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1" r:id="rId2"/>
  </p:sldMasterIdLst>
  <p:sldIdLst>
    <p:sldId id="29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9" r:id="rId11"/>
    <p:sldId id="310" r:id="rId12"/>
    <p:sldId id="312" r:id="rId13"/>
    <p:sldId id="313" r:id="rId14"/>
    <p:sldId id="316" r:id="rId15"/>
    <p:sldId id="315" r:id="rId16"/>
    <p:sldId id="317" r:id="rId17"/>
    <p:sldId id="318" r:id="rId18"/>
    <p:sldId id="319" r:id="rId19"/>
    <p:sldId id="320" r:id="rId20"/>
    <p:sldId id="321" r:id="rId21"/>
    <p:sldId id="297" r:id="rId2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99FF"/>
    <a:srgbClr val="66FFFF"/>
    <a:srgbClr val="99FF33"/>
    <a:srgbClr val="FFFF66"/>
    <a:srgbClr val="99C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6958EE-EDAE-4F8B-B9C2-8363A08EEB9D}" type="doc">
      <dgm:prSet loTypeId="urn:microsoft.com/office/officeart/2005/8/layout/cycle3" loCatId="cycle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968D50A1-B3C3-4789-AB3D-2BB7A74440DD}">
      <dgm:prSet phldrT="[Texto]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es-EC" b="1" smtClean="0">
              <a:solidFill>
                <a:schemeClr val="tx1"/>
              </a:solidFill>
            </a:rPr>
            <a:t>COMERCIO INTERNACIONAL</a:t>
          </a:r>
          <a:endParaRPr lang="es-EC" b="1" dirty="0">
            <a:solidFill>
              <a:schemeClr val="tx1"/>
            </a:solidFill>
          </a:endParaRPr>
        </a:p>
      </dgm:t>
    </dgm:pt>
    <dgm:pt modelId="{3BEBA0DC-DC3B-4B0E-9E0C-9B190BA826A6}" type="parTrans" cxnId="{5722B8B9-9808-4459-8C00-E9816481E3A6}">
      <dgm:prSet/>
      <dgm:spPr/>
      <dgm:t>
        <a:bodyPr/>
        <a:lstStyle/>
        <a:p>
          <a:pPr algn="ctr"/>
          <a:endParaRPr lang="es-EC" b="1">
            <a:solidFill>
              <a:schemeClr val="bg2">
                <a:lumMod val="65000"/>
                <a:lumOff val="35000"/>
              </a:schemeClr>
            </a:solidFill>
          </a:endParaRPr>
        </a:p>
      </dgm:t>
    </dgm:pt>
    <dgm:pt modelId="{D4EFDC42-AB4B-490E-9E26-2DAC9C75C1FD}" type="sibTrans" cxnId="{5722B8B9-9808-4459-8C00-E9816481E3A6}">
      <dgm:prSet/>
      <dgm:spPr/>
      <dgm:t>
        <a:bodyPr/>
        <a:lstStyle/>
        <a:p>
          <a:pPr algn="ctr"/>
          <a:endParaRPr lang="es-EC" b="1">
            <a:solidFill>
              <a:schemeClr val="bg2">
                <a:lumMod val="65000"/>
                <a:lumOff val="35000"/>
              </a:schemeClr>
            </a:solidFill>
          </a:endParaRPr>
        </a:p>
      </dgm:t>
    </dgm:pt>
    <dgm:pt modelId="{AF89CA0F-D924-4D22-9DF1-AD3700A5B088}">
      <dgm:prSet phldrT="[Texto]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es-EC" b="1" smtClean="0">
              <a:solidFill>
                <a:schemeClr val="tx1"/>
              </a:solidFill>
            </a:rPr>
            <a:t>TEORÍA VENTAJA COMPARATIVA</a:t>
          </a:r>
          <a:endParaRPr lang="es-EC" b="1" dirty="0">
            <a:solidFill>
              <a:schemeClr val="tx1"/>
            </a:solidFill>
          </a:endParaRPr>
        </a:p>
      </dgm:t>
    </dgm:pt>
    <dgm:pt modelId="{7A266C9E-721A-478A-94A7-43BD8D12DB16}" type="parTrans" cxnId="{E20C80C1-5466-46E0-B83F-11B29CFE3539}">
      <dgm:prSet/>
      <dgm:spPr/>
      <dgm:t>
        <a:bodyPr/>
        <a:lstStyle/>
        <a:p>
          <a:pPr algn="ctr"/>
          <a:endParaRPr lang="es-EC" b="1">
            <a:solidFill>
              <a:schemeClr val="bg2">
                <a:lumMod val="65000"/>
                <a:lumOff val="35000"/>
              </a:schemeClr>
            </a:solidFill>
          </a:endParaRPr>
        </a:p>
      </dgm:t>
    </dgm:pt>
    <dgm:pt modelId="{7D2A83B3-8366-4027-A2CA-F839A779470B}" type="sibTrans" cxnId="{E20C80C1-5466-46E0-B83F-11B29CFE3539}">
      <dgm:prSet/>
      <dgm:spPr/>
      <dgm:t>
        <a:bodyPr/>
        <a:lstStyle/>
        <a:p>
          <a:pPr algn="ctr"/>
          <a:endParaRPr lang="es-EC" b="1">
            <a:solidFill>
              <a:schemeClr val="bg2">
                <a:lumMod val="65000"/>
                <a:lumOff val="35000"/>
              </a:schemeClr>
            </a:solidFill>
          </a:endParaRPr>
        </a:p>
      </dgm:t>
    </dgm:pt>
    <dgm:pt modelId="{E24D5B48-0B31-46C1-A2AF-144814D68F26}">
      <dgm:prSet phldrT="[Texto]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es-EC" b="1" smtClean="0">
              <a:solidFill>
                <a:schemeClr val="tx1"/>
              </a:solidFill>
            </a:rPr>
            <a:t>PROTECCIONISMO</a:t>
          </a:r>
          <a:endParaRPr lang="es-EC" b="1" dirty="0">
            <a:solidFill>
              <a:schemeClr val="tx1"/>
            </a:solidFill>
          </a:endParaRPr>
        </a:p>
      </dgm:t>
    </dgm:pt>
    <dgm:pt modelId="{A90C48A6-00D1-4F8B-AD66-390EFB40E52C}" type="parTrans" cxnId="{818520D8-4F4E-45BD-B309-D88920FB9049}">
      <dgm:prSet/>
      <dgm:spPr/>
      <dgm:t>
        <a:bodyPr/>
        <a:lstStyle/>
        <a:p>
          <a:pPr algn="ctr"/>
          <a:endParaRPr lang="es-EC" b="1">
            <a:solidFill>
              <a:schemeClr val="bg2">
                <a:lumMod val="65000"/>
                <a:lumOff val="35000"/>
              </a:schemeClr>
            </a:solidFill>
          </a:endParaRPr>
        </a:p>
      </dgm:t>
    </dgm:pt>
    <dgm:pt modelId="{538F2917-CADF-40C5-82A9-F642C6F1D971}" type="sibTrans" cxnId="{818520D8-4F4E-45BD-B309-D88920FB9049}">
      <dgm:prSet/>
      <dgm:spPr/>
      <dgm:t>
        <a:bodyPr/>
        <a:lstStyle/>
        <a:p>
          <a:pPr algn="ctr"/>
          <a:endParaRPr lang="es-EC" b="1">
            <a:solidFill>
              <a:schemeClr val="bg2">
                <a:lumMod val="65000"/>
                <a:lumOff val="35000"/>
              </a:schemeClr>
            </a:solidFill>
          </a:endParaRPr>
        </a:p>
      </dgm:t>
    </dgm:pt>
    <dgm:pt modelId="{54ABBFA3-D01B-4E4D-87AA-A7C8FBABF7E8}">
      <dgm:prSet phldrT="[Texto]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es-EC" b="1" smtClean="0">
              <a:solidFill>
                <a:schemeClr val="tx1"/>
              </a:solidFill>
            </a:rPr>
            <a:t>BARRERAS ARANCELARIAS</a:t>
          </a:r>
          <a:endParaRPr lang="es-EC" b="1" dirty="0">
            <a:solidFill>
              <a:schemeClr val="tx1"/>
            </a:solidFill>
          </a:endParaRPr>
        </a:p>
      </dgm:t>
    </dgm:pt>
    <dgm:pt modelId="{D91BF994-1403-4766-9482-69E23579A665}" type="parTrans" cxnId="{A70BB1A2-E43F-48FD-8C95-363640E2FD43}">
      <dgm:prSet/>
      <dgm:spPr/>
      <dgm:t>
        <a:bodyPr/>
        <a:lstStyle/>
        <a:p>
          <a:pPr algn="ctr"/>
          <a:endParaRPr lang="es-EC" b="1">
            <a:solidFill>
              <a:schemeClr val="bg2">
                <a:lumMod val="65000"/>
                <a:lumOff val="35000"/>
              </a:schemeClr>
            </a:solidFill>
          </a:endParaRPr>
        </a:p>
      </dgm:t>
    </dgm:pt>
    <dgm:pt modelId="{DF5C3F6A-3DAA-4344-93B4-35FA77FF16A7}" type="sibTrans" cxnId="{A70BB1A2-E43F-48FD-8C95-363640E2FD43}">
      <dgm:prSet/>
      <dgm:spPr/>
      <dgm:t>
        <a:bodyPr/>
        <a:lstStyle/>
        <a:p>
          <a:pPr algn="ctr"/>
          <a:endParaRPr lang="es-EC" b="1">
            <a:solidFill>
              <a:schemeClr val="bg2">
                <a:lumMod val="65000"/>
                <a:lumOff val="35000"/>
              </a:schemeClr>
            </a:solidFill>
          </a:endParaRPr>
        </a:p>
      </dgm:t>
    </dgm:pt>
    <dgm:pt modelId="{48F5AFDC-E350-4393-B3F5-1359BB5D36A2}">
      <dgm:prSet phldrT="[Texto]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es-EC" b="1" smtClean="0">
              <a:solidFill>
                <a:schemeClr val="tx1"/>
              </a:solidFill>
            </a:rPr>
            <a:t>SALVAGURADIAS</a:t>
          </a:r>
          <a:endParaRPr lang="es-EC" b="1" dirty="0">
            <a:solidFill>
              <a:schemeClr val="tx1"/>
            </a:solidFill>
          </a:endParaRPr>
        </a:p>
      </dgm:t>
    </dgm:pt>
    <dgm:pt modelId="{BCA4FFE6-8405-4E48-B5F8-A21AA72FD80A}" type="parTrans" cxnId="{6D039CF5-5FED-4A11-B546-CF1C5796A79F}">
      <dgm:prSet/>
      <dgm:spPr/>
      <dgm:t>
        <a:bodyPr/>
        <a:lstStyle/>
        <a:p>
          <a:pPr algn="ctr"/>
          <a:endParaRPr lang="es-EC" b="1">
            <a:solidFill>
              <a:schemeClr val="bg2">
                <a:lumMod val="65000"/>
                <a:lumOff val="35000"/>
              </a:schemeClr>
            </a:solidFill>
          </a:endParaRPr>
        </a:p>
      </dgm:t>
    </dgm:pt>
    <dgm:pt modelId="{A457E629-F298-4448-AA77-6F788DB325DF}" type="sibTrans" cxnId="{6D039CF5-5FED-4A11-B546-CF1C5796A79F}">
      <dgm:prSet/>
      <dgm:spPr/>
      <dgm:t>
        <a:bodyPr/>
        <a:lstStyle/>
        <a:p>
          <a:pPr algn="ctr"/>
          <a:endParaRPr lang="es-EC" b="1">
            <a:solidFill>
              <a:schemeClr val="bg2">
                <a:lumMod val="65000"/>
                <a:lumOff val="35000"/>
              </a:schemeClr>
            </a:solidFill>
          </a:endParaRPr>
        </a:p>
      </dgm:t>
    </dgm:pt>
    <dgm:pt modelId="{56AF09FF-385C-4A74-BC33-4FBEE01F45DB}">
      <dgm:prSet phldrT="[Texto]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es-EC" b="1" smtClean="0">
              <a:solidFill>
                <a:schemeClr val="tx1"/>
              </a:solidFill>
            </a:rPr>
            <a:t>BALANZA COMERCIAL</a:t>
          </a:r>
          <a:endParaRPr lang="es-EC" b="1" dirty="0">
            <a:solidFill>
              <a:schemeClr val="tx1"/>
            </a:solidFill>
          </a:endParaRPr>
        </a:p>
      </dgm:t>
    </dgm:pt>
    <dgm:pt modelId="{6A2DA042-95B1-44A6-9879-058087FB3F8A}" type="parTrans" cxnId="{B3E94C54-AB70-46A2-B8A2-AC4966B73896}">
      <dgm:prSet/>
      <dgm:spPr/>
      <dgm:t>
        <a:bodyPr/>
        <a:lstStyle/>
        <a:p>
          <a:pPr algn="ctr"/>
          <a:endParaRPr lang="es-EC" b="1">
            <a:solidFill>
              <a:schemeClr val="bg2">
                <a:lumMod val="65000"/>
                <a:lumOff val="35000"/>
              </a:schemeClr>
            </a:solidFill>
          </a:endParaRPr>
        </a:p>
      </dgm:t>
    </dgm:pt>
    <dgm:pt modelId="{68AEEEFF-42B4-487F-B9FE-9883781CEA29}" type="sibTrans" cxnId="{B3E94C54-AB70-46A2-B8A2-AC4966B73896}">
      <dgm:prSet/>
      <dgm:spPr/>
      <dgm:t>
        <a:bodyPr/>
        <a:lstStyle/>
        <a:p>
          <a:pPr algn="ctr"/>
          <a:endParaRPr lang="es-EC" b="1">
            <a:solidFill>
              <a:schemeClr val="bg2">
                <a:lumMod val="65000"/>
                <a:lumOff val="35000"/>
              </a:schemeClr>
            </a:solidFill>
          </a:endParaRPr>
        </a:p>
      </dgm:t>
    </dgm:pt>
    <dgm:pt modelId="{A9107F19-DEED-4AA5-AF6C-AEAC70F5D0F2}" type="pres">
      <dgm:prSet presAssocID="{696958EE-EDAE-4F8B-B9C2-8363A08EEB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0413A30-0C78-4DBC-B7CD-6826969A2A83}" type="pres">
      <dgm:prSet presAssocID="{696958EE-EDAE-4F8B-B9C2-8363A08EEB9D}" presName="cycle" presStyleCnt="0"/>
      <dgm:spPr/>
      <dgm:t>
        <a:bodyPr/>
        <a:lstStyle/>
        <a:p>
          <a:endParaRPr lang="es-EC"/>
        </a:p>
      </dgm:t>
    </dgm:pt>
    <dgm:pt modelId="{54836EEF-E32A-48FC-B086-57616D0C617B}" type="pres">
      <dgm:prSet presAssocID="{968D50A1-B3C3-4789-AB3D-2BB7A74440DD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51A493-24A8-4998-A73C-8DF9F4AF3C8C}" type="pres">
      <dgm:prSet presAssocID="{D4EFDC42-AB4B-490E-9E26-2DAC9C75C1FD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74348EE3-286B-4C72-972F-0994D748D5E5}" type="pres">
      <dgm:prSet presAssocID="{AF89CA0F-D924-4D22-9DF1-AD3700A5B088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C791E0-1EFB-47CE-BEEC-A7A5BF71DB9F}" type="pres">
      <dgm:prSet presAssocID="{E24D5B48-0B31-46C1-A2AF-144814D68F26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DC83AB-CC6F-47DD-91D2-5AAD52A5A3B2}" type="pres">
      <dgm:prSet presAssocID="{54ABBFA3-D01B-4E4D-87AA-A7C8FBABF7E8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E0A129-6D19-4D63-8223-11F9E1903785}" type="pres">
      <dgm:prSet presAssocID="{48F5AFDC-E350-4393-B3F5-1359BB5D36A2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4E9F8F-A331-4150-B7C8-D209C70D9F40}" type="pres">
      <dgm:prSet presAssocID="{56AF09FF-385C-4A74-BC33-4FBEE01F45DB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5A64E88-B345-4E38-B160-AE80DE897FB1}" type="presOf" srcId="{968D50A1-B3C3-4789-AB3D-2BB7A74440DD}" destId="{54836EEF-E32A-48FC-B086-57616D0C617B}" srcOrd="0" destOrd="0" presId="urn:microsoft.com/office/officeart/2005/8/layout/cycle3"/>
    <dgm:cxn modelId="{AB4E9478-8B7F-4B63-9FE7-F801D4A595D3}" type="presOf" srcId="{48F5AFDC-E350-4393-B3F5-1359BB5D36A2}" destId="{7DE0A129-6D19-4D63-8223-11F9E1903785}" srcOrd="0" destOrd="0" presId="urn:microsoft.com/office/officeart/2005/8/layout/cycle3"/>
    <dgm:cxn modelId="{E8F4ACD2-8937-4971-9425-305830602750}" type="presOf" srcId="{E24D5B48-0B31-46C1-A2AF-144814D68F26}" destId="{66C791E0-1EFB-47CE-BEEC-A7A5BF71DB9F}" srcOrd="0" destOrd="0" presId="urn:microsoft.com/office/officeart/2005/8/layout/cycle3"/>
    <dgm:cxn modelId="{6D039CF5-5FED-4A11-B546-CF1C5796A79F}" srcId="{696958EE-EDAE-4F8B-B9C2-8363A08EEB9D}" destId="{48F5AFDC-E350-4393-B3F5-1359BB5D36A2}" srcOrd="4" destOrd="0" parTransId="{BCA4FFE6-8405-4E48-B5F8-A21AA72FD80A}" sibTransId="{A457E629-F298-4448-AA77-6F788DB325DF}"/>
    <dgm:cxn modelId="{24B7EDDE-588A-4793-960F-58FCD1A3C026}" type="presOf" srcId="{D4EFDC42-AB4B-490E-9E26-2DAC9C75C1FD}" destId="{E751A493-24A8-4998-A73C-8DF9F4AF3C8C}" srcOrd="0" destOrd="0" presId="urn:microsoft.com/office/officeart/2005/8/layout/cycle3"/>
    <dgm:cxn modelId="{A70BB1A2-E43F-48FD-8C95-363640E2FD43}" srcId="{696958EE-EDAE-4F8B-B9C2-8363A08EEB9D}" destId="{54ABBFA3-D01B-4E4D-87AA-A7C8FBABF7E8}" srcOrd="3" destOrd="0" parTransId="{D91BF994-1403-4766-9482-69E23579A665}" sibTransId="{DF5C3F6A-3DAA-4344-93B4-35FA77FF16A7}"/>
    <dgm:cxn modelId="{50855F98-5C96-405F-9872-EBB16C87A2FC}" type="presOf" srcId="{AF89CA0F-D924-4D22-9DF1-AD3700A5B088}" destId="{74348EE3-286B-4C72-972F-0994D748D5E5}" srcOrd="0" destOrd="0" presId="urn:microsoft.com/office/officeart/2005/8/layout/cycle3"/>
    <dgm:cxn modelId="{E20C80C1-5466-46E0-B83F-11B29CFE3539}" srcId="{696958EE-EDAE-4F8B-B9C2-8363A08EEB9D}" destId="{AF89CA0F-D924-4D22-9DF1-AD3700A5B088}" srcOrd="1" destOrd="0" parTransId="{7A266C9E-721A-478A-94A7-43BD8D12DB16}" sibTransId="{7D2A83B3-8366-4027-A2CA-F839A779470B}"/>
    <dgm:cxn modelId="{5722B8B9-9808-4459-8C00-E9816481E3A6}" srcId="{696958EE-EDAE-4F8B-B9C2-8363A08EEB9D}" destId="{968D50A1-B3C3-4789-AB3D-2BB7A74440DD}" srcOrd="0" destOrd="0" parTransId="{3BEBA0DC-DC3B-4B0E-9E0C-9B190BA826A6}" sibTransId="{D4EFDC42-AB4B-490E-9E26-2DAC9C75C1FD}"/>
    <dgm:cxn modelId="{1966B58F-380B-4678-9F72-1D693B840CE6}" type="presOf" srcId="{56AF09FF-385C-4A74-BC33-4FBEE01F45DB}" destId="{F94E9F8F-A331-4150-B7C8-D209C70D9F40}" srcOrd="0" destOrd="0" presId="urn:microsoft.com/office/officeart/2005/8/layout/cycle3"/>
    <dgm:cxn modelId="{B3E94C54-AB70-46A2-B8A2-AC4966B73896}" srcId="{696958EE-EDAE-4F8B-B9C2-8363A08EEB9D}" destId="{56AF09FF-385C-4A74-BC33-4FBEE01F45DB}" srcOrd="5" destOrd="0" parTransId="{6A2DA042-95B1-44A6-9879-058087FB3F8A}" sibTransId="{68AEEEFF-42B4-487F-B9FE-9883781CEA29}"/>
    <dgm:cxn modelId="{818520D8-4F4E-45BD-B309-D88920FB9049}" srcId="{696958EE-EDAE-4F8B-B9C2-8363A08EEB9D}" destId="{E24D5B48-0B31-46C1-A2AF-144814D68F26}" srcOrd="2" destOrd="0" parTransId="{A90C48A6-00D1-4F8B-AD66-390EFB40E52C}" sibTransId="{538F2917-CADF-40C5-82A9-F642C6F1D971}"/>
    <dgm:cxn modelId="{103769C9-8A5A-46AE-A4CA-88C4D5DF039D}" type="presOf" srcId="{696958EE-EDAE-4F8B-B9C2-8363A08EEB9D}" destId="{A9107F19-DEED-4AA5-AF6C-AEAC70F5D0F2}" srcOrd="0" destOrd="0" presId="urn:microsoft.com/office/officeart/2005/8/layout/cycle3"/>
    <dgm:cxn modelId="{E3762ADF-9C39-4B17-858A-D2047D3F8EC2}" type="presOf" srcId="{54ABBFA3-D01B-4E4D-87AA-A7C8FBABF7E8}" destId="{E0DC83AB-CC6F-47DD-91D2-5AAD52A5A3B2}" srcOrd="0" destOrd="0" presId="urn:microsoft.com/office/officeart/2005/8/layout/cycle3"/>
    <dgm:cxn modelId="{C597F1FE-3A7C-456A-A698-52032B5D0CED}" type="presParOf" srcId="{A9107F19-DEED-4AA5-AF6C-AEAC70F5D0F2}" destId="{70413A30-0C78-4DBC-B7CD-6826969A2A83}" srcOrd="0" destOrd="0" presId="urn:microsoft.com/office/officeart/2005/8/layout/cycle3"/>
    <dgm:cxn modelId="{188F3F43-CBD7-4A28-8B74-6F0BEA44CC2F}" type="presParOf" srcId="{70413A30-0C78-4DBC-B7CD-6826969A2A83}" destId="{54836EEF-E32A-48FC-B086-57616D0C617B}" srcOrd="0" destOrd="0" presId="urn:microsoft.com/office/officeart/2005/8/layout/cycle3"/>
    <dgm:cxn modelId="{15B0BE0B-445E-4F36-95D0-E675D288992B}" type="presParOf" srcId="{70413A30-0C78-4DBC-B7CD-6826969A2A83}" destId="{E751A493-24A8-4998-A73C-8DF9F4AF3C8C}" srcOrd="1" destOrd="0" presId="urn:microsoft.com/office/officeart/2005/8/layout/cycle3"/>
    <dgm:cxn modelId="{7C885F52-729F-461C-A010-CE32528F3EC5}" type="presParOf" srcId="{70413A30-0C78-4DBC-B7CD-6826969A2A83}" destId="{74348EE3-286B-4C72-972F-0994D748D5E5}" srcOrd="2" destOrd="0" presId="urn:microsoft.com/office/officeart/2005/8/layout/cycle3"/>
    <dgm:cxn modelId="{DAE1DB01-17B1-4774-8E41-316C4227147A}" type="presParOf" srcId="{70413A30-0C78-4DBC-B7CD-6826969A2A83}" destId="{66C791E0-1EFB-47CE-BEEC-A7A5BF71DB9F}" srcOrd="3" destOrd="0" presId="urn:microsoft.com/office/officeart/2005/8/layout/cycle3"/>
    <dgm:cxn modelId="{19F267ED-3598-4150-A686-D866F00F3E57}" type="presParOf" srcId="{70413A30-0C78-4DBC-B7CD-6826969A2A83}" destId="{E0DC83AB-CC6F-47DD-91D2-5AAD52A5A3B2}" srcOrd="4" destOrd="0" presId="urn:microsoft.com/office/officeart/2005/8/layout/cycle3"/>
    <dgm:cxn modelId="{DEBCC0F9-875D-44D1-BE07-A31F3A546D9A}" type="presParOf" srcId="{70413A30-0C78-4DBC-B7CD-6826969A2A83}" destId="{7DE0A129-6D19-4D63-8223-11F9E1903785}" srcOrd="5" destOrd="0" presId="urn:microsoft.com/office/officeart/2005/8/layout/cycle3"/>
    <dgm:cxn modelId="{919617FE-ACCB-4499-84AE-0011C9AD3D1E}" type="presParOf" srcId="{70413A30-0C78-4DBC-B7CD-6826969A2A83}" destId="{F94E9F8F-A331-4150-B7C8-D209C70D9F40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84F635-507C-4920-9165-E7EF5AD53760}" type="doc">
      <dgm:prSet loTypeId="urn:microsoft.com/office/officeart/2005/8/layout/gear1" loCatId="relationship" qsTypeId="urn:microsoft.com/office/officeart/2005/8/quickstyle/simple4" qsCatId="simple" csTypeId="urn:microsoft.com/office/officeart/2005/8/colors/accent3_1" csCatId="accent3" phldr="1"/>
      <dgm:spPr/>
    </dgm:pt>
    <dgm:pt modelId="{D1935BAE-DA91-43EE-94AB-AC41584F77B0}">
      <dgm:prSet phldrT="[Texto]" custT="1"/>
      <dgm:spPr/>
      <dgm:t>
        <a:bodyPr/>
        <a:lstStyle/>
        <a:p>
          <a:r>
            <a:rPr lang="es-EC" sz="1400" b="1" smtClean="0">
              <a:solidFill>
                <a:schemeClr val="bg2">
                  <a:lumMod val="65000"/>
                  <a:lumOff val="35000"/>
                </a:schemeClr>
              </a:solidFill>
            </a:rPr>
            <a:t>GRAN IMPORTANCIA ECONÓMICA A NIVEL MUNDIAL </a:t>
          </a:r>
          <a:endParaRPr lang="es-EC" sz="1400" b="1" dirty="0">
            <a:solidFill>
              <a:schemeClr val="bg2">
                <a:lumMod val="65000"/>
                <a:lumOff val="35000"/>
              </a:schemeClr>
            </a:solidFill>
          </a:endParaRPr>
        </a:p>
      </dgm:t>
    </dgm:pt>
    <dgm:pt modelId="{4F181BB1-2E29-4DAC-A5C4-64CDE4A57C92}" type="parTrans" cxnId="{FD408ACF-477E-49E0-91DC-F3F248253A23}">
      <dgm:prSet/>
      <dgm:spPr/>
      <dgm:t>
        <a:bodyPr/>
        <a:lstStyle/>
        <a:p>
          <a:endParaRPr lang="es-EC" sz="1400" b="1">
            <a:solidFill>
              <a:schemeClr val="bg2">
                <a:lumMod val="65000"/>
                <a:lumOff val="35000"/>
              </a:schemeClr>
            </a:solidFill>
          </a:endParaRPr>
        </a:p>
      </dgm:t>
    </dgm:pt>
    <dgm:pt modelId="{C03913CE-71ED-46D5-93DF-965DAE6EEE61}" type="sibTrans" cxnId="{FD408ACF-477E-49E0-91DC-F3F248253A23}">
      <dgm:prSet/>
      <dgm:spPr/>
      <dgm:t>
        <a:bodyPr/>
        <a:lstStyle/>
        <a:p>
          <a:endParaRPr lang="es-EC" sz="1400" b="1">
            <a:solidFill>
              <a:schemeClr val="bg2">
                <a:lumMod val="65000"/>
                <a:lumOff val="35000"/>
              </a:schemeClr>
            </a:solidFill>
          </a:endParaRPr>
        </a:p>
      </dgm:t>
    </dgm:pt>
    <dgm:pt modelId="{5A1E73D1-5FBA-4F40-BB69-DA204977D7BF}">
      <dgm:prSet phldrT="[Texto]" custT="1"/>
      <dgm:spPr/>
      <dgm:t>
        <a:bodyPr/>
        <a:lstStyle/>
        <a:p>
          <a:r>
            <a:rPr lang="es-EC" sz="1400" b="1" smtClean="0">
              <a:solidFill>
                <a:schemeClr val="bg2">
                  <a:lumMod val="65000"/>
                  <a:lumOff val="35000"/>
                </a:schemeClr>
              </a:solidFill>
            </a:rPr>
            <a:t>CONSISTENCIA DURA Y RÍGIDA</a:t>
          </a:r>
          <a:endParaRPr lang="es-EC" sz="1400" b="1" dirty="0">
            <a:solidFill>
              <a:schemeClr val="bg2">
                <a:lumMod val="65000"/>
                <a:lumOff val="35000"/>
              </a:schemeClr>
            </a:solidFill>
          </a:endParaRPr>
        </a:p>
      </dgm:t>
    </dgm:pt>
    <dgm:pt modelId="{4CCB77E5-F98D-4796-98D4-F9203EEBCC22}" type="parTrans" cxnId="{CF1D447F-F7DA-4366-8B2E-B5345400119A}">
      <dgm:prSet/>
      <dgm:spPr/>
      <dgm:t>
        <a:bodyPr/>
        <a:lstStyle/>
        <a:p>
          <a:endParaRPr lang="es-EC" sz="1400" b="1">
            <a:solidFill>
              <a:schemeClr val="bg2">
                <a:lumMod val="65000"/>
                <a:lumOff val="35000"/>
              </a:schemeClr>
            </a:solidFill>
          </a:endParaRPr>
        </a:p>
      </dgm:t>
    </dgm:pt>
    <dgm:pt modelId="{F97739EF-6D53-4710-BAE1-CC221C8953A4}" type="sibTrans" cxnId="{CF1D447F-F7DA-4366-8B2E-B5345400119A}">
      <dgm:prSet/>
      <dgm:spPr/>
      <dgm:t>
        <a:bodyPr/>
        <a:lstStyle/>
        <a:p>
          <a:endParaRPr lang="es-EC" sz="1400" b="1">
            <a:solidFill>
              <a:schemeClr val="bg2">
                <a:lumMod val="65000"/>
                <a:lumOff val="35000"/>
              </a:schemeClr>
            </a:solidFill>
          </a:endParaRPr>
        </a:p>
      </dgm:t>
    </dgm:pt>
    <dgm:pt modelId="{42788B79-D534-4B76-81A8-1FA84BCD7F70}">
      <dgm:prSet phldrT="[Texto]" custT="1"/>
      <dgm:spPr/>
      <dgm:t>
        <a:bodyPr/>
        <a:lstStyle/>
        <a:p>
          <a:r>
            <a:rPr lang="es-EC" sz="1400" b="1" smtClean="0">
              <a:solidFill>
                <a:schemeClr val="bg2">
                  <a:lumMod val="65000"/>
                  <a:lumOff val="35000"/>
                </a:schemeClr>
              </a:solidFill>
            </a:rPr>
            <a:t>ESTALLIDO</a:t>
          </a:r>
          <a:endParaRPr lang="es-EC" sz="1400" b="1" dirty="0">
            <a:solidFill>
              <a:schemeClr val="bg2">
                <a:lumMod val="65000"/>
                <a:lumOff val="35000"/>
              </a:schemeClr>
            </a:solidFill>
          </a:endParaRPr>
        </a:p>
      </dgm:t>
    </dgm:pt>
    <dgm:pt modelId="{F5E1ADF2-0687-49D3-B89B-F17C0DFFCAB9}" type="parTrans" cxnId="{AD98A6B2-A138-45E6-BE22-9ADCDE9BE106}">
      <dgm:prSet/>
      <dgm:spPr/>
      <dgm:t>
        <a:bodyPr/>
        <a:lstStyle/>
        <a:p>
          <a:endParaRPr lang="es-EC" sz="1400" b="1">
            <a:solidFill>
              <a:schemeClr val="bg2">
                <a:lumMod val="65000"/>
                <a:lumOff val="35000"/>
              </a:schemeClr>
            </a:solidFill>
          </a:endParaRPr>
        </a:p>
      </dgm:t>
    </dgm:pt>
    <dgm:pt modelId="{C1456AA4-885E-4E97-BF44-6C413FE2E261}" type="sibTrans" cxnId="{AD98A6B2-A138-45E6-BE22-9ADCDE9BE106}">
      <dgm:prSet/>
      <dgm:spPr/>
      <dgm:t>
        <a:bodyPr/>
        <a:lstStyle/>
        <a:p>
          <a:endParaRPr lang="es-EC" sz="1400" b="1">
            <a:solidFill>
              <a:schemeClr val="bg2">
                <a:lumMod val="65000"/>
                <a:lumOff val="35000"/>
              </a:schemeClr>
            </a:solidFill>
          </a:endParaRPr>
        </a:p>
      </dgm:t>
    </dgm:pt>
    <dgm:pt modelId="{E2E5B1CD-6243-4459-BE85-4B58EECF8867}" type="pres">
      <dgm:prSet presAssocID="{B884F635-507C-4920-9165-E7EF5AD5376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1742EEE-C0C1-4BF8-A1BC-7494E61734A9}" type="pres">
      <dgm:prSet presAssocID="{D1935BAE-DA91-43EE-94AB-AC41584F77B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8D9382-AAA3-4535-AC04-01DB5F577242}" type="pres">
      <dgm:prSet presAssocID="{D1935BAE-DA91-43EE-94AB-AC41584F77B0}" presName="gear1srcNode" presStyleLbl="node1" presStyleIdx="0" presStyleCnt="3"/>
      <dgm:spPr/>
      <dgm:t>
        <a:bodyPr/>
        <a:lstStyle/>
        <a:p>
          <a:endParaRPr lang="es-EC"/>
        </a:p>
      </dgm:t>
    </dgm:pt>
    <dgm:pt modelId="{171376CB-9F6E-4510-8364-21F7FCE6CE3B}" type="pres">
      <dgm:prSet presAssocID="{D1935BAE-DA91-43EE-94AB-AC41584F77B0}" presName="gear1dstNode" presStyleLbl="node1" presStyleIdx="0" presStyleCnt="3"/>
      <dgm:spPr/>
      <dgm:t>
        <a:bodyPr/>
        <a:lstStyle/>
        <a:p>
          <a:endParaRPr lang="es-EC"/>
        </a:p>
      </dgm:t>
    </dgm:pt>
    <dgm:pt modelId="{17264215-324F-4F32-A230-E1E9F5D67128}" type="pres">
      <dgm:prSet presAssocID="{5A1E73D1-5FBA-4F40-BB69-DA204977D7BF}" presName="gear2" presStyleLbl="node1" presStyleIdx="1" presStyleCnt="3" custScaleX="111393" custScaleY="10164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0EA74A-D343-482A-B641-6445DF9CBEA1}" type="pres">
      <dgm:prSet presAssocID="{5A1E73D1-5FBA-4F40-BB69-DA204977D7BF}" presName="gear2srcNode" presStyleLbl="node1" presStyleIdx="1" presStyleCnt="3"/>
      <dgm:spPr/>
      <dgm:t>
        <a:bodyPr/>
        <a:lstStyle/>
        <a:p>
          <a:endParaRPr lang="es-EC"/>
        </a:p>
      </dgm:t>
    </dgm:pt>
    <dgm:pt modelId="{F4141EC1-BF2C-45F1-AC06-A8868B62443D}" type="pres">
      <dgm:prSet presAssocID="{5A1E73D1-5FBA-4F40-BB69-DA204977D7BF}" presName="gear2dstNode" presStyleLbl="node1" presStyleIdx="1" presStyleCnt="3"/>
      <dgm:spPr/>
      <dgm:t>
        <a:bodyPr/>
        <a:lstStyle/>
        <a:p>
          <a:endParaRPr lang="es-EC"/>
        </a:p>
      </dgm:t>
    </dgm:pt>
    <dgm:pt modelId="{BF87F62E-64A5-4F09-BC41-D543B959B430}" type="pres">
      <dgm:prSet presAssocID="{42788B79-D534-4B76-81A8-1FA84BCD7F70}" presName="gear3" presStyleLbl="node1" presStyleIdx="2" presStyleCnt="3"/>
      <dgm:spPr/>
      <dgm:t>
        <a:bodyPr/>
        <a:lstStyle/>
        <a:p>
          <a:endParaRPr lang="es-EC"/>
        </a:p>
      </dgm:t>
    </dgm:pt>
    <dgm:pt modelId="{6CFABB73-BB48-4D3D-8E4B-6DFE5E1DD254}" type="pres">
      <dgm:prSet presAssocID="{42788B79-D534-4B76-81A8-1FA84BCD7F7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76F000-E513-4FB1-B647-B232F2C9A49E}" type="pres">
      <dgm:prSet presAssocID="{42788B79-D534-4B76-81A8-1FA84BCD7F70}" presName="gear3srcNode" presStyleLbl="node1" presStyleIdx="2" presStyleCnt="3"/>
      <dgm:spPr/>
      <dgm:t>
        <a:bodyPr/>
        <a:lstStyle/>
        <a:p>
          <a:endParaRPr lang="es-EC"/>
        </a:p>
      </dgm:t>
    </dgm:pt>
    <dgm:pt modelId="{7A767520-07EE-4AAE-8F2B-AD8C51DC228E}" type="pres">
      <dgm:prSet presAssocID="{42788B79-D534-4B76-81A8-1FA84BCD7F70}" presName="gear3dstNode" presStyleLbl="node1" presStyleIdx="2" presStyleCnt="3"/>
      <dgm:spPr/>
      <dgm:t>
        <a:bodyPr/>
        <a:lstStyle/>
        <a:p>
          <a:endParaRPr lang="es-EC"/>
        </a:p>
      </dgm:t>
    </dgm:pt>
    <dgm:pt modelId="{C690A56A-F3BE-48F9-B97D-29919764A122}" type="pres">
      <dgm:prSet presAssocID="{C03913CE-71ED-46D5-93DF-965DAE6EEE61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423952D9-37B7-4721-9FB7-A8ABD69E6FCB}" type="pres">
      <dgm:prSet presAssocID="{F97739EF-6D53-4710-BAE1-CC221C8953A4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CAAF7FED-EB2D-4A2D-B70E-D8D27BB4D8EF}" type="pres">
      <dgm:prSet presAssocID="{C1456AA4-885E-4E97-BF44-6C413FE2E261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3D202731-3E2B-487D-93BD-24BD76EB08C6}" type="presOf" srcId="{C03913CE-71ED-46D5-93DF-965DAE6EEE61}" destId="{C690A56A-F3BE-48F9-B97D-29919764A122}" srcOrd="0" destOrd="0" presId="urn:microsoft.com/office/officeart/2005/8/layout/gear1"/>
    <dgm:cxn modelId="{07175138-CEB6-404F-A14C-4B00D7271E5E}" type="presOf" srcId="{42788B79-D534-4B76-81A8-1FA84BCD7F70}" destId="{BF87F62E-64A5-4F09-BC41-D543B959B430}" srcOrd="0" destOrd="0" presId="urn:microsoft.com/office/officeart/2005/8/layout/gear1"/>
    <dgm:cxn modelId="{F7036B0F-2032-41DD-B948-E11B7A5F4500}" type="presOf" srcId="{42788B79-D534-4B76-81A8-1FA84BCD7F70}" destId="{7A767520-07EE-4AAE-8F2B-AD8C51DC228E}" srcOrd="3" destOrd="0" presId="urn:microsoft.com/office/officeart/2005/8/layout/gear1"/>
    <dgm:cxn modelId="{BA54B81E-3F9F-420F-9CE4-F14A51FE6601}" type="presOf" srcId="{5A1E73D1-5FBA-4F40-BB69-DA204977D7BF}" destId="{F4141EC1-BF2C-45F1-AC06-A8868B62443D}" srcOrd="2" destOrd="0" presId="urn:microsoft.com/office/officeart/2005/8/layout/gear1"/>
    <dgm:cxn modelId="{43EB0BBF-D1E6-47FC-AAFE-2DBF96BB5D57}" type="presOf" srcId="{5A1E73D1-5FBA-4F40-BB69-DA204977D7BF}" destId="{BF0EA74A-D343-482A-B641-6445DF9CBEA1}" srcOrd="1" destOrd="0" presId="urn:microsoft.com/office/officeart/2005/8/layout/gear1"/>
    <dgm:cxn modelId="{FD408ACF-477E-49E0-91DC-F3F248253A23}" srcId="{B884F635-507C-4920-9165-E7EF5AD53760}" destId="{D1935BAE-DA91-43EE-94AB-AC41584F77B0}" srcOrd="0" destOrd="0" parTransId="{4F181BB1-2E29-4DAC-A5C4-64CDE4A57C92}" sibTransId="{C03913CE-71ED-46D5-93DF-965DAE6EEE61}"/>
    <dgm:cxn modelId="{55795924-3EDC-4E03-9232-A61F5AC645EF}" type="presOf" srcId="{D1935BAE-DA91-43EE-94AB-AC41584F77B0}" destId="{21742EEE-C0C1-4BF8-A1BC-7494E61734A9}" srcOrd="0" destOrd="0" presId="urn:microsoft.com/office/officeart/2005/8/layout/gear1"/>
    <dgm:cxn modelId="{6A095B41-DAFD-49D5-9241-2FC1160B388E}" type="presOf" srcId="{C1456AA4-885E-4E97-BF44-6C413FE2E261}" destId="{CAAF7FED-EB2D-4A2D-B70E-D8D27BB4D8EF}" srcOrd="0" destOrd="0" presId="urn:microsoft.com/office/officeart/2005/8/layout/gear1"/>
    <dgm:cxn modelId="{F66DFF9B-EB0E-42C9-9BA2-5E125FFD17D1}" type="presOf" srcId="{B884F635-507C-4920-9165-E7EF5AD53760}" destId="{E2E5B1CD-6243-4459-BE85-4B58EECF8867}" srcOrd="0" destOrd="0" presId="urn:microsoft.com/office/officeart/2005/8/layout/gear1"/>
    <dgm:cxn modelId="{DB755D62-1149-4077-824A-960C3EC2882C}" type="presOf" srcId="{42788B79-D534-4B76-81A8-1FA84BCD7F70}" destId="{1976F000-E513-4FB1-B647-B232F2C9A49E}" srcOrd="2" destOrd="0" presId="urn:microsoft.com/office/officeart/2005/8/layout/gear1"/>
    <dgm:cxn modelId="{6193975E-B8D0-46CA-8C9E-794D771A5107}" type="presOf" srcId="{42788B79-D534-4B76-81A8-1FA84BCD7F70}" destId="{6CFABB73-BB48-4D3D-8E4B-6DFE5E1DD254}" srcOrd="1" destOrd="0" presId="urn:microsoft.com/office/officeart/2005/8/layout/gear1"/>
    <dgm:cxn modelId="{30C74628-4F72-4417-BE7A-888392ABDADA}" type="presOf" srcId="{F97739EF-6D53-4710-BAE1-CC221C8953A4}" destId="{423952D9-37B7-4721-9FB7-A8ABD69E6FCB}" srcOrd="0" destOrd="0" presId="urn:microsoft.com/office/officeart/2005/8/layout/gear1"/>
    <dgm:cxn modelId="{ABCDF3FF-7486-4D14-8EE5-DA1C2FDA3CAC}" type="presOf" srcId="{D1935BAE-DA91-43EE-94AB-AC41584F77B0}" destId="{171376CB-9F6E-4510-8364-21F7FCE6CE3B}" srcOrd="2" destOrd="0" presId="urn:microsoft.com/office/officeart/2005/8/layout/gear1"/>
    <dgm:cxn modelId="{DFD2FB29-6CC2-4FBC-9FA0-A5A291EBA36C}" type="presOf" srcId="{D1935BAE-DA91-43EE-94AB-AC41584F77B0}" destId="{D78D9382-AAA3-4535-AC04-01DB5F577242}" srcOrd="1" destOrd="0" presId="urn:microsoft.com/office/officeart/2005/8/layout/gear1"/>
    <dgm:cxn modelId="{75CA02CB-6C1C-4B75-AAC4-A2CACC1E5AC1}" type="presOf" srcId="{5A1E73D1-5FBA-4F40-BB69-DA204977D7BF}" destId="{17264215-324F-4F32-A230-E1E9F5D67128}" srcOrd="0" destOrd="0" presId="urn:microsoft.com/office/officeart/2005/8/layout/gear1"/>
    <dgm:cxn modelId="{AD98A6B2-A138-45E6-BE22-9ADCDE9BE106}" srcId="{B884F635-507C-4920-9165-E7EF5AD53760}" destId="{42788B79-D534-4B76-81A8-1FA84BCD7F70}" srcOrd="2" destOrd="0" parTransId="{F5E1ADF2-0687-49D3-B89B-F17C0DFFCAB9}" sibTransId="{C1456AA4-885E-4E97-BF44-6C413FE2E261}"/>
    <dgm:cxn modelId="{CF1D447F-F7DA-4366-8B2E-B5345400119A}" srcId="{B884F635-507C-4920-9165-E7EF5AD53760}" destId="{5A1E73D1-5FBA-4F40-BB69-DA204977D7BF}" srcOrd="1" destOrd="0" parTransId="{4CCB77E5-F98D-4796-98D4-F9203EEBCC22}" sibTransId="{F97739EF-6D53-4710-BAE1-CC221C8953A4}"/>
    <dgm:cxn modelId="{EACE8388-8DA9-4DA7-9457-8855B06196E0}" type="presParOf" srcId="{E2E5B1CD-6243-4459-BE85-4B58EECF8867}" destId="{21742EEE-C0C1-4BF8-A1BC-7494E61734A9}" srcOrd="0" destOrd="0" presId="urn:microsoft.com/office/officeart/2005/8/layout/gear1"/>
    <dgm:cxn modelId="{09633A5A-43FC-4658-A4C6-28DDA0305F25}" type="presParOf" srcId="{E2E5B1CD-6243-4459-BE85-4B58EECF8867}" destId="{D78D9382-AAA3-4535-AC04-01DB5F577242}" srcOrd="1" destOrd="0" presId="urn:microsoft.com/office/officeart/2005/8/layout/gear1"/>
    <dgm:cxn modelId="{A6EDDB7E-60A9-4337-95B5-D94ACFECEB28}" type="presParOf" srcId="{E2E5B1CD-6243-4459-BE85-4B58EECF8867}" destId="{171376CB-9F6E-4510-8364-21F7FCE6CE3B}" srcOrd="2" destOrd="0" presId="urn:microsoft.com/office/officeart/2005/8/layout/gear1"/>
    <dgm:cxn modelId="{FCC5CA0A-F711-4835-A195-84CCCE296AE9}" type="presParOf" srcId="{E2E5B1CD-6243-4459-BE85-4B58EECF8867}" destId="{17264215-324F-4F32-A230-E1E9F5D67128}" srcOrd="3" destOrd="0" presId="urn:microsoft.com/office/officeart/2005/8/layout/gear1"/>
    <dgm:cxn modelId="{65195F93-283C-4C99-939C-03094FCF9B8E}" type="presParOf" srcId="{E2E5B1CD-6243-4459-BE85-4B58EECF8867}" destId="{BF0EA74A-D343-482A-B641-6445DF9CBEA1}" srcOrd="4" destOrd="0" presId="urn:microsoft.com/office/officeart/2005/8/layout/gear1"/>
    <dgm:cxn modelId="{4D7330DA-9EA4-4DD5-B186-C31EAECEC4D4}" type="presParOf" srcId="{E2E5B1CD-6243-4459-BE85-4B58EECF8867}" destId="{F4141EC1-BF2C-45F1-AC06-A8868B62443D}" srcOrd="5" destOrd="0" presId="urn:microsoft.com/office/officeart/2005/8/layout/gear1"/>
    <dgm:cxn modelId="{89E35F10-89FD-426B-A717-1D03E1909AB9}" type="presParOf" srcId="{E2E5B1CD-6243-4459-BE85-4B58EECF8867}" destId="{BF87F62E-64A5-4F09-BC41-D543B959B430}" srcOrd="6" destOrd="0" presId="urn:microsoft.com/office/officeart/2005/8/layout/gear1"/>
    <dgm:cxn modelId="{52A1950F-BB83-46DA-92FF-02218C1FB9E9}" type="presParOf" srcId="{E2E5B1CD-6243-4459-BE85-4B58EECF8867}" destId="{6CFABB73-BB48-4D3D-8E4B-6DFE5E1DD254}" srcOrd="7" destOrd="0" presId="urn:microsoft.com/office/officeart/2005/8/layout/gear1"/>
    <dgm:cxn modelId="{4D84498C-63F5-4B79-8D23-7FC255E26801}" type="presParOf" srcId="{E2E5B1CD-6243-4459-BE85-4B58EECF8867}" destId="{1976F000-E513-4FB1-B647-B232F2C9A49E}" srcOrd="8" destOrd="0" presId="urn:microsoft.com/office/officeart/2005/8/layout/gear1"/>
    <dgm:cxn modelId="{D95061BC-129F-4A8E-981F-F3CA23A851A1}" type="presParOf" srcId="{E2E5B1CD-6243-4459-BE85-4B58EECF8867}" destId="{7A767520-07EE-4AAE-8F2B-AD8C51DC228E}" srcOrd="9" destOrd="0" presId="urn:microsoft.com/office/officeart/2005/8/layout/gear1"/>
    <dgm:cxn modelId="{A3A23A8B-3D67-46D9-9465-3959ED3A674B}" type="presParOf" srcId="{E2E5B1CD-6243-4459-BE85-4B58EECF8867}" destId="{C690A56A-F3BE-48F9-B97D-29919764A122}" srcOrd="10" destOrd="0" presId="urn:microsoft.com/office/officeart/2005/8/layout/gear1"/>
    <dgm:cxn modelId="{04E51B6C-E789-45F0-BF24-E210E7982FD4}" type="presParOf" srcId="{E2E5B1CD-6243-4459-BE85-4B58EECF8867}" destId="{423952D9-37B7-4721-9FB7-A8ABD69E6FCB}" srcOrd="11" destOrd="0" presId="urn:microsoft.com/office/officeart/2005/8/layout/gear1"/>
    <dgm:cxn modelId="{E1EDEE3A-B6A7-4CCE-87E2-C80237F326D5}" type="presParOf" srcId="{E2E5B1CD-6243-4459-BE85-4B58EECF8867}" destId="{CAAF7FED-EB2D-4A2D-B70E-D8D27BB4D8E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6CBA4A-CF7B-492D-896A-60673B8FCFBF}" type="doc">
      <dgm:prSet loTypeId="urn:microsoft.com/office/officeart/2005/8/layout/gear1" loCatId="process" qsTypeId="urn:microsoft.com/office/officeart/2005/8/quickstyle/simple4" qsCatId="simple" csTypeId="urn:microsoft.com/office/officeart/2005/8/colors/accent3_1" csCatId="accent3" phldr="1"/>
      <dgm:spPr/>
    </dgm:pt>
    <dgm:pt modelId="{A9EA7237-29B3-4098-93FD-D8874D0BB5E9}">
      <dgm:prSet phldrT="[Texto]" custT="1"/>
      <dgm:spPr/>
      <dgm:t>
        <a:bodyPr/>
        <a:lstStyle/>
        <a:p>
          <a:r>
            <a:rPr lang="es-ES" sz="1200" b="1" smtClean="0">
              <a:solidFill>
                <a:schemeClr val="bg2">
                  <a:lumMod val="65000"/>
                  <a:lumOff val="35000"/>
                </a:schemeClr>
              </a:solidFill>
            </a:rPr>
            <a:t>CONTENER, PROTEGER, MANIPULAR, DISTRIBUIR Y PRESENTAR</a:t>
          </a:r>
          <a:endParaRPr lang="es-EC" sz="1200" b="1" dirty="0">
            <a:solidFill>
              <a:schemeClr val="bg2">
                <a:lumMod val="65000"/>
                <a:lumOff val="35000"/>
              </a:schemeClr>
            </a:solidFill>
          </a:endParaRPr>
        </a:p>
      </dgm:t>
    </dgm:pt>
    <dgm:pt modelId="{1A2100A7-8E3C-48A4-A304-84EC3B58B147}" type="parTrans" cxnId="{542F6FF1-CCC5-4798-9F6A-106A50C10D3C}">
      <dgm:prSet/>
      <dgm:spPr/>
      <dgm:t>
        <a:bodyPr/>
        <a:lstStyle/>
        <a:p>
          <a:endParaRPr lang="es-EC" sz="1200">
            <a:solidFill>
              <a:schemeClr val="bg2">
                <a:lumMod val="65000"/>
                <a:lumOff val="35000"/>
              </a:schemeClr>
            </a:solidFill>
          </a:endParaRPr>
        </a:p>
      </dgm:t>
    </dgm:pt>
    <dgm:pt modelId="{39BC536B-B262-406B-88BC-5A1557940CF9}" type="sibTrans" cxnId="{542F6FF1-CCC5-4798-9F6A-106A50C10D3C}">
      <dgm:prSet/>
      <dgm:spPr/>
      <dgm:t>
        <a:bodyPr/>
        <a:lstStyle/>
        <a:p>
          <a:endParaRPr lang="es-EC" sz="1200">
            <a:solidFill>
              <a:schemeClr val="bg2">
                <a:lumMod val="65000"/>
                <a:lumOff val="35000"/>
              </a:schemeClr>
            </a:solidFill>
          </a:endParaRPr>
        </a:p>
      </dgm:t>
    </dgm:pt>
    <dgm:pt modelId="{092D1582-1798-408A-959C-446F21C0940A}">
      <dgm:prSet phldrT="[Texto]" custT="1"/>
      <dgm:spPr/>
      <dgm:t>
        <a:bodyPr/>
        <a:lstStyle/>
        <a:p>
          <a:r>
            <a:rPr lang="es-EC" sz="1200" b="1" smtClean="0">
              <a:solidFill>
                <a:schemeClr val="bg2">
                  <a:lumMod val="65000"/>
                  <a:lumOff val="35000"/>
                </a:schemeClr>
              </a:solidFill>
            </a:rPr>
            <a:t>PROVIENE DEL PETRÓLEO</a:t>
          </a:r>
          <a:endParaRPr lang="es-EC" sz="1200" b="1" dirty="0">
            <a:solidFill>
              <a:schemeClr val="bg2">
                <a:lumMod val="65000"/>
                <a:lumOff val="35000"/>
              </a:schemeClr>
            </a:solidFill>
          </a:endParaRPr>
        </a:p>
      </dgm:t>
    </dgm:pt>
    <dgm:pt modelId="{AE980000-2BC0-4469-B6A3-EF292FC2351C}" type="parTrans" cxnId="{0A32C972-76D8-4DDD-82C4-92862C0E60C3}">
      <dgm:prSet/>
      <dgm:spPr/>
      <dgm:t>
        <a:bodyPr/>
        <a:lstStyle/>
        <a:p>
          <a:endParaRPr lang="es-EC" sz="1200">
            <a:solidFill>
              <a:schemeClr val="bg2">
                <a:lumMod val="65000"/>
                <a:lumOff val="35000"/>
              </a:schemeClr>
            </a:solidFill>
          </a:endParaRPr>
        </a:p>
      </dgm:t>
    </dgm:pt>
    <dgm:pt modelId="{01AB2270-5972-4FFB-B9CB-A2101B3B4613}" type="sibTrans" cxnId="{0A32C972-76D8-4DDD-82C4-92862C0E60C3}">
      <dgm:prSet/>
      <dgm:spPr/>
      <dgm:t>
        <a:bodyPr/>
        <a:lstStyle/>
        <a:p>
          <a:endParaRPr lang="es-EC" sz="1200">
            <a:solidFill>
              <a:schemeClr val="bg2">
                <a:lumMod val="65000"/>
                <a:lumOff val="35000"/>
              </a:schemeClr>
            </a:solidFill>
          </a:endParaRPr>
        </a:p>
      </dgm:t>
    </dgm:pt>
    <dgm:pt modelId="{32642E59-2C6F-470E-BB9A-2F946333B8D8}">
      <dgm:prSet custT="1"/>
      <dgm:spPr/>
      <dgm:t>
        <a:bodyPr/>
        <a:lstStyle/>
        <a:p>
          <a:r>
            <a:rPr lang="es-EC" sz="1200" b="1" smtClean="0">
              <a:solidFill>
                <a:schemeClr val="bg2">
                  <a:lumMod val="65000"/>
                  <a:lumOff val="35000"/>
                </a:schemeClr>
              </a:solidFill>
            </a:rPr>
            <a:t>PROPIEDADES DE ELASTICIDAD Y FLEXIBILIDAD</a:t>
          </a:r>
          <a:endParaRPr lang="es-EC" sz="1200" b="1" dirty="0" smtClean="0">
            <a:solidFill>
              <a:schemeClr val="bg2">
                <a:lumMod val="65000"/>
                <a:lumOff val="35000"/>
              </a:schemeClr>
            </a:solidFill>
          </a:endParaRPr>
        </a:p>
      </dgm:t>
    </dgm:pt>
    <dgm:pt modelId="{CFDAFE3B-FC60-41B8-8239-20194CEB8F1B}" type="parTrans" cxnId="{7933BF8E-7780-4411-AA61-1A6FB68A1620}">
      <dgm:prSet/>
      <dgm:spPr/>
      <dgm:t>
        <a:bodyPr/>
        <a:lstStyle/>
        <a:p>
          <a:endParaRPr lang="es-EC" sz="1200">
            <a:solidFill>
              <a:schemeClr val="bg2">
                <a:lumMod val="65000"/>
                <a:lumOff val="35000"/>
              </a:schemeClr>
            </a:solidFill>
          </a:endParaRPr>
        </a:p>
      </dgm:t>
    </dgm:pt>
    <dgm:pt modelId="{923F05EE-C0C1-49AE-BA67-87DAD22270F3}" type="sibTrans" cxnId="{7933BF8E-7780-4411-AA61-1A6FB68A1620}">
      <dgm:prSet/>
      <dgm:spPr/>
      <dgm:t>
        <a:bodyPr/>
        <a:lstStyle/>
        <a:p>
          <a:endParaRPr lang="es-EC" sz="1200">
            <a:solidFill>
              <a:schemeClr val="bg2">
                <a:lumMod val="65000"/>
                <a:lumOff val="35000"/>
              </a:schemeClr>
            </a:solidFill>
          </a:endParaRPr>
        </a:p>
      </dgm:t>
    </dgm:pt>
    <dgm:pt modelId="{2A42590E-0338-4487-91D2-95CF7FE2ACF7}" type="pres">
      <dgm:prSet presAssocID="{9C6CBA4A-CF7B-492D-896A-60673B8FCFB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3A967EF-2E2C-4E55-B808-AE67CD54BFD0}" type="pres">
      <dgm:prSet presAssocID="{A9EA7237-29B3-4098-93FD-D8874D0BB5E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9998A4-D353-4C1D-B790-945BD95AA9EE}" type="pres">
      <dgm:prSet presAssocID="{A9EA7237-29B3-4098-93FD-D8874D0BB5E9}" presName="gear1srcNode" presStyleLbl="node1" presStyleIdx="0" presStyleCnt="3"/>
      <dgm:spPr/>
      <dgm:t>
        <a:bodyPr/>
        <a:lstStyle/>
        <a:p>
          <a:endParaRPr lang="es-EC"/>
        </a:p>
      </dgm:t>
    </dgm:pt>
    <dgm:pt modelId="{683E11AC-DC7A-42C1-AA5A-A8923EED0540}" type="pres">
      <dgm:prSet presAssocID="{A9EA7237-29B3-4098-93FD-D8874D0BB5E9}" presName="gear1dstNode" presStyleLbl="node1" presStyleIdx="0" presStyleCnt="3"/>
      <dgm:spPr/>
      <dgm:t>
        <a:bodyPr/>
        <a:lstStyle/>
        <a:p>
          <a:endParaRPr lang="es-EC"/>
        </a:p>
      </dgm:t>
    </dgm:pt>
    <dgm:pt modelId="{DEE0FE19-8935-40D8-9917-8B41450328F2}" type="pres">
      <dgm:prSet presAssocID="{32642E59-2C6F-470E-BB9A-2F946333B8D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07A7B7-02DC-4729-A4FE-49180A777EA0}" type="pres">
      <dgm:prSet presAssocID="{32642E59-2C6F-470E-BB9A-2F946333B8D8}" presName="gear2srcNode" presStyleLbl="node1" presStyleIdx="1" presStyleCnt="3"/>
      <dgm:spPr/>
      <dgm:t>
        <a:bodyPr/>
        <a:lstStyle/>
        <a:p>
          <a:endParaRPr lang="es-EC"/>
        </a:p>
      </dgm:t>
    </dgm:pt>
    <dgm:pt modelId="{AF5DA8D2-FDD6-4288-A9B4-2A2E8CEA9053}" type="pres">
      <dgm:prSet presAssocID="{32642E59-2C6F-470E-BB9A-2F946333B8D8}" presName="gear2dstNode" presStyleLbl="node1" presStyleIdx="1" presStyleCnt="3"/>
      <dgm:spPr/>
      <dgm:t>
        <a:bodyPr/>
        <a:lstStyle/>
        <a:p>
          <a:endParaRPr lang="es-EC"/>
        </a:p>
      </dgm:t>
    </dgm:pt>
    <dgm:pt modelId="{A76F277A-9329-4BAC-9303-69306BB94DAC}" type="pres">
      <dgm:prSet presAssocID="{092D1582-1798-408A-959C-446F21C0940A}" presName="gear3" presStyleLbl="node1" presStyleIdx="2" presStyleCnt="3"/>
      <dgm:spPr/>
      <dgm:t>
        <a:bodyPr/>
        <a:lstStyle/>
        <a:p>
          <a:endParaRPr lang="es-EC"/>
        </a:p>
      </dgm:t>
    </dgm:pt>
    <dgm:pt modelId="{6034EFCF-98AB-4EE7-A03F-EF4CBFD0ADA4}" type="pres">
      <dgm:prSet presAssocID="{092D1582-1798-408A-959C-446F21C0940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85836B-B4B8-4367-896D-F83B49BB7932}" type="pres">
      <dgm:prSet presAssocID="{092D1582-1798-408A-959C-446F21C0940A}" presName="gear3srcNode" presStyleLbl="node1" presStyleIdx="2" presStyleCnt="3"/>
      <dgm:spPr/>
      <dgm:t>
        <a:bodyPr/>
        <a:lstStyle/>
        <a:p>
          <a:endParaRPr lang="es-EC"/>
        </a:p>
      </dgm:t>
    </dgm:pt>
    <dgm:pt modelId="{7CD405BB-C00E-46CE-A98E-3323751740E7}" type="pres">
      <dgm:prSet presAssocID="{092D1582-1798-408A-959C-446F21C0940A}" presName="gear3dstNode" presStyleLbl="node1" presStyleIdx="2" presStyleCnt="3"/>
      <dgm:spPr/>
      <dgm:t>
        <a:bodyPr/>
        <a:lstStyle/>
        <a:p>
          <a:endParaRPr lang="es-EC"/>
        </a:p>
      </dgm:t>
    </dgm:pt>
    <dgm:pt modelId="{FD5D71D1-AFD0-40B4-9472-56C6FDC53F8F}" type="pres">
      <dgm:prSet presAssocID="{39BC536B-B262-406B-88BC-5A1557940CF9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D21F69F0-472A-4A1D-B308-D6A28D67D81C}" type="pres">
      <dgm:prSet presAssocID="{923F05EE-C0C1-49AE-BA67-87DAD22270F3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2E057BEB-8513-4EAE-8CE7-700D4EB45496}" type="pres">
      <dgm:prSet presAssocID="{01AB2270-5972-4FFB-B9CB-A2101B3B4613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2F1D7F83-06AD-4B02-955E-694B9C13ED58}" type="presOf" srcId="{32642E59-2C6F-470E-BB9A-2F946333B8D8}" destId="{DEE0FE19-8935-40D8-9917-8B41450328F2}" srcOrd="0" destOrd="0" presId="urn:microsoft.com/office/officeart/2005/8/layout/gear1"/>
    <dgm:cxn modelId="{AC86D5EE-D72F-45FE-A83F-5C486A5DE254}" type="presOf" srcId="{9C6CBA4A-CF7B-492D-896A-60673B8FCFBF}" destId="{2A42590E-0338-4487-91D2-95CF7FE2ACF7}" srcOrd="0" destOrd="0" presId="urn:microsoft.com/office/officeart/2005/8/layout/gear1"/>
    <dgm:cxn modelId="{0A32C972-76D8-4DDD-82C4-92862C0E60C3}" srcId="{9C6CBA4A-CF7B-492D-896A-60673B8FCFBF}" destId="{092D1582-1798-408A-959C-446F21C0940A}" srcOrd="2" destOrd="0" parTransId="{AE980000-2BC0-4469-B6A3-EF292FC2351C}" sibTransId="{01AB2270-5972-4FFB-B9CB-A2101B3B4613}"/>
    <dgm:cxn modelId="{542F6FF1-CCC5-4798-9F6A-106A50C10D3C}" srcId="{9C6CBA4A-CF7B-492D-896A-60673B8FCFBF}" destId="{A9EA7237-29B3-4098-93FD-D8874D0BB5E9}" srcOrd="0" destOrd="0" parTransId="{1A2100A7-8E3C-48A4-A304-84EC3B58B147}" sibTransId="{39BC536B-B262-406B-88BC-5A1557940CF9}"/>
    <dgm:cxn modelId="{1BEF0C9C-0923-4FC1-86E6-6B311CE5B710}" type="presOf" srcId="{32642E59-2C6F-470E-BB9A-2F946333B8D8}" destId="{9A07A7B7-02DC-4729-A4FE-49180A777EA0}" srcOrd="1" destOrd="0" presId="urn:microsoft.com/office/officeart/2005/8/layout/gear1"/>
    <dgm:cxn modelId="{1C826C14-4195-4392-8FC6-B961853F0609}" type="presOf" srcId="{923F05EE-C0C1-49AE-BA67-87DAD22270F3}" destId="{D21F69F0-472A-4A1D-B308-D6A28D67D81C}" srcOrd="0" destOrd="0" presId="urn:microsoft.com/office/officeart/2005/8/layout/gear1"/>
    <dgm:cxn modelId="{F057A039-EE3D-48FF-BA8E-68AC17CA62DD}" type="presOf" srcId="{A9EA7237-29B3-4098-93FD-D8874D0BB5E9}" destId="{23A967EF-2E2C-4E55-B808-AE67CD54BFD0}" srcOrd="0" destOrd="0" presId="urn:microsoft.com/office/officeart/2005/8/layout/gear1"/>
    <dgm:cxn modelId="{C92A42AA-395D-4306-AD5C-7565C8E701FF}" type="presOf" srcId="{39BC536B-B262-406B-88BC-5A1557940CF9}" destId="{FD5D71D1-AFD0-40B4-9472-56C6FDC53F8F}" srcOrd="0" destOrd="0" presId="urn:microsoft.com/office/officeart/2005/8/layout/gear1"/>
    <dgm:cxn modelId="{6F3AC4A2-8CA9-400D-BB5A-3A1F45AD2A63}" type="presOf" srcId="{32642E59-2C6F-470E-BB9A-2F946333B8D8}" destId="{AF5DA8D2-FDD6-4288-A9B4-2A2E8CEA9053}" srcOrd="2" destOrd="0" presId="urn:microsoft.com/office/officeart/2005/8/layout/gear1"/>
    <dgm:cxn modelId="{358734E2-F858-4BF1-AFFE-424941124148}" type="presOf" srcId="{A9EA7237-29B3-4098-93FD-D8874D0BB5E9}" destId="{683E11AC-DC7A-42C1-AA5A-A8923EED0540}" srcOrd="2" destOrd="0" presId="urn:microsoft.com/office/officeart/2005/8/layout/gear1"/>
    <dgm:cxn modelId="{68A64676-85F9-4B87-9244-C8EB3F857420}" type="presOf" srcId="{092D1582-1798-408A-959C-446F21C0940A}" destId="{6034EFCF-98AB-4EE7-A03F-EF4CBFD0ADA4}" srcOrd="1" destOrd="0" presId="urn:microsoft.com/office/officeart/2005/8/layout/gear1"/>
    <dgm:cxn modelId="{F30D569B-6780-48A8-A133-77BEC120C51C}" type="presOf" srcId="{A9EA7237-29B3-4098-93FD-D8874D0BB5E9}" destId="{D39998A4-D353-4C1D-B790-945BD95AA9EE}" srcOrd="1" destOrd="0" presId="urn:microsoft.com/office/officeart/2005/8/layout/gear1"/>
    <dgm:cxn modelId="{7933BF8E-7780-4411-AA61-1A6FB68A1620}" srcId="{9C6CBA4A-CF7B-492D-896A-60673B8FCFBF}" destId="{32642E59-2C6F-470E-BB9A-2F946333B8D8}" srcOrd="1" destOrd="0" parTransId="{CFDAFE3B-FC60-41B8-8239-20194CEB8F1B}" sibTransId="{923F05EE-C0C1-49AE-BA67-87DAD22270F3}"/>
    <dgm:cxn modelId="{E86E2DD2-4867-4749-8B54-81051519F5A5}" type="presOf" srcId="{01AB2270-5972-4FFB-B9CB-A2101B3B4613}" destId="{2E057BEB-8513-4EAE-8CE7-700D4EB45496}" srcOrd="0" destOrd="0" presId="urn:microsoft.com/office/officeart/2005/8/layout/gear1"/>
    <dgm:cxn modelId="{36C4A48F-9C3F-469E-A54F-74DED95268C0}" type="presOf" srcId="{092D1582-1798-408A-959C-446F21C0940A}" destId="{7CD405BB-C00E-46CE-A98E-3323751740E7}" srcOrd="3" destOrd="0" presId="urn:microsoft.com/office/officeart/2005/8/layout/gear1"/>
    <dgm:cxn modelId="{18E6BF50-A673-4C58-9A2E-0CE00A3811FF}" type="presOf" srcId="{092D1582-1798-408A-959C-446F21C0940A}" destId="{A76F277A-9329-4BAC-9303-69306BB94DAC}" srcOrd="0" destOrd="0" presId="urn:microsoft.com/office/officeart/2005/8/layout/gear1"/>
    <dgm:cxn modelId="{DDE93E37-3AFF-4B50-B774-1D128D2A828D}" type="presOf" srcId="{092D1582-1798-408A-959C-446F21C0940A}" destId="{9685836B-B4B8-4367-896D-F83B49BB7932}" srcOrd="2" destOrd="0" presId="urn:microsoft.com/office/officeart/2005/8/layout/gear1"/>
    <dgm:cxn modelId="{7B7D9613-1696-490D-8257-5E7A76BC4F6A}" type="presParOf" srcId="{2A42590E-0338-4487-91D2-95CF7FE2ACF7}" destId="{23A967EF-2E2C-4E55-B808-AE67CD54BFD0}" srcOrd="0" destOrd="0" presId="urn:microsoft.com/office/officeart/2005/8/layout/gear1"/>
    <dgm:cxn modelId="{935EBC48-B1E4-491E-852F-FB985B8BCCA3}" type="presParOf" srcId="{2A42590E-0338-4487-91D2-95CF7FE2ACF7}" destId="{D39998A4-D353-4C1D-B790-945BD95AA9EE}" srcOrd="1" destOrd="0" presId="urn:microsoft.com/office/officeart/2005/8/layout/gear1"/>
    <dgm:cxn modelId="{43321E2A-8196-4DF9-9874-73F6DF4FDABE}" type="presParOf" srcId="{2A42590E-0338-4487-91D2-95CF7FE2ACF7}" destId="{683E11AC-DC7A-42C1-AA5A-A8923EED0540}" srcOrd="2" destOrd="0" presId="urn:microsoft.com/office/officeart/2005/8/layout/gear1"/>
    <dgm:cxn modelId="{74F7BB64-0683-4D32-97FE-227CDE679355}" type="presParOf" srcId="{2A42590E-0338-4487-91D2-95CF7FE2ACF7}" destId="{DEE0FE19-8935-40D8-9917-8B41450328F2}" srcOrd="3" destOrd="0" presId="urn:microsoft.com/office/officeart/2005/8/layout/gear1"/>
    <dgm:cxn modelId="{7695E294-0E54-476B-B047-0AB31A79A0A1}" type="presParOf" srcId="{2A42590E-0338-4487-91D2-95CF7FE2ACF7}" destId="{9A07A7B7-02DC-4729-A4FE-49180A777EA0}" srcOrd="4" destOrd="0" presId="urn:microsoft.com/office/officeart/2005/8/layout/gear1"/>
    <dgm:cxn modelId="{08B62700-FD3C-420F-8A19-2CE76354699D}" type="presParOf" srcId="{2A42590E-0338-4487-91D2-95CF7FE2ACF7}" destId="{AF5DA8D2-FDD6-4288-A9B4-2A2E8CEA9053}" srcOrd="5" destOrd="0" presId="urn:microsoft.com/office/officeart/2005/8/layout/gear1"/>
    <dgm:cxn modelId="{F9DEAA57-ED5E-4A93-8094-709ED1FEB835}" type="presParOf" srcId="{2A42590E-0338-4487-91D2-95CF7FE2ACF7}" destId="{A76F277A-9329-4BAC-9303-69306BB94DAC}" srcOrd="6" destOrd="0" presId="urn:microsoft.com/office/officeart/2005/8/layout/gear1"/>
    <dgm:cxn modelId="{7CE85E49-A789-4B42-9701-9847DFF365EC}" type="presParOf" srcId="{2A42590E-0338-4487-91D2-95CF7FE2ACF7}" destId="{6034EFCF-98AB-4EE7-A03F-EF4CBFD0ADA4}" srcOrd="7" destOrd="0" presId="urn:microsoft.com/office/officeart/2005/8/layout/gear1"/>
    <dgm:cxn modelId="{1E1779D9-D563-4CA4-9E4D-363B3E86F63E}" type="presParOf" srcId="{2A42590E-0338-4487-91D2-95CF7FE2ACF7}" destId="{9685836B-B4B8-4367-896D-F83B49BB7932}" srcOrd="8" destOrd="0" presId="urn:microsoft.com/office/officeart/2005/8/layout/gear1"/>
    <dgm:cxn modelId="{FA970F24-9F29-47FB-8F2F-BDDEBF8EFFAD}" type="presParOf" srcId="{2A42590E-0338-4487-91D2-95CF7FE2ACF7}" destId="{7CD405BB-C00E-46CE-A98E-3323751740E7}" srcOrd="9" destOrd="0" presId="urn:microsoft.com/office/officeart/2005/8/layout/gear1"/>
    <dgm:cxn modelId="{61750B8D-E8EF-4B09-89D2-ED963E81B445}" type="presParOf" srcId="{2A42590E-0338-4487-91D2-95CF7FE2ACF7}" destId="{FD5D71D1-AFD0-40B4-9472-56C6FDC53F8F}" srcOrd="10" destOrd="0" presId="urn:microsoft.com/office/officeart/2005/8/layout/gear1"/>
    <dgm:cxn modelId="{68AA2086-B00B-4B5B-A464-3B33F672E19F}" type="presParOf" srcId="{2A42590E-0338-4487-91D2-95CF7FE2ACF7}" destId="{D21F69F0-472A-4A1D-B308-D6A28D67D81C}" srcOrd="11" destOrd="0" presId="urn:microsoft.com/office/officeart/2005/8/layout/gear1"/>
    <dgm:cxn modelId="{0C5C985F-93CE-45C3-BEC2-AD9DF3C15523}" type="presParOf" srcId="{2A42590E-0338-4487-91D2-95CF7FE2ACF7}" destId="{2E057BEB-8513-4EAE-8CE7-700D4EB4549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73490C-2963-435A-83D4-01AAD1275239}" type="doc">
      <dgm:prSet loTypeId="urn:microsoft.com/office/officeart/2005/8/layout/list1" loCatId="list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E78E38FA-7B8B-4EFD-AA96-0D8B4974E6ED}">
      <dgm:prSet phldrT="[Texto]" custT="1"/>
      <dgm:spPr/>
      <dgm:t>
        <a:bodyPr/>
        <a:lstStyle/>
        <a:p>
          <a:r>
            <a:rPr lang="es-EC" sz="1200" b="1" dirty="0" smtClean="0"/>
            <a:t>PLANTEAMIENTO DEL PROBLEMA</a:t>
          </a:r>
          <a:endParaRPr lang="es-EC" sz="1200" dirty="0"/>
        </a:p>
      </dgm:t>
    </dgm:pt>
    <dgm:pt modelId="{1B702358-7D60-445A-8FC4-5F5DEFC65170}" type="parTrans" cxnId="{DCA2A7E6-DC4B-4722-A514-014E1933527F}">
      <dgm:prSet/>
      <dgm:spPr/>
      <dgm:t>
        <a:bodyPr/>
        <a:lstStyle/>
        <a:p>
          <a:endParaRPr lang="es-EC" sz="1200" dirty="0"/>
        </a:p>
      </dgm:t>
    </dgm:pt>
    <dgm:pt modelId="{2E1A0582-7D3E-48B7-9417-C8AF72BFF6D3}" type="sibTrans" cxnId="{DCA2A7E6-DC4B-4722-A514-014E1933527F}">
      <dgm:prSet/>
      <dgm:spPr/>
      <dgm:t>
        <a:bodyPr/>
        <a:lstStyle/>
        <a:p>
          <a:endParaRPr lang="es-EC" sz="1200" dirty="0"/>
        </a:p>
      </dgm:t>
    </dgm:pt>
    <dgm:pt modelId="{BCF565FF-C32B-477B-A4C4-17FC141E5460}">
      <dgm:prSet phldrT="[Texto]" custT="1"/>
      <dgm:spPr/>
      <dgm:t>
        <a:bodyPr/>
        <a:lstStyle/>
        <a:p>
          <a:r>
            <a:rPr lang="es-EC" sz="1200" b="1" dirty="0" smtClean="0"/>
            <a:t>OBJETIVOS</a:t>
          </a:r>
          <a:endParaRPr lang="es-EC" sz="1200" dirty="0"/>
        </a:p>
      </dgm:t>
    </dgm:pt>
    <dgm:pt modelId="{074D9785-764D-43BF-98F9-2BD0C97199EE}" type="parTrans" cxnId="{E75F3BB4-246C-4A7A-B217-480C1C693FF8}">
      <dgm:prSet/>
      <dgm:spPr/>
      <dgm:t>
        <a:bodyPr/>
        <a:lstStyle/>
        <a:p>
          <a:endParaRPr lang="es-EC" sz="1200" dirty="0"/>
        </a:p>
      </dgm:t>
    </dgm:pt>
    <dgm:pt modelId="{BB12148E-13C4-49AB-9D44-EFDF5632B16E}" type="sibTrans" cxnId="{E75F3BB4-246C-4A7A-B217-480C1C693FF8}">
      <dgm:prSet/>
      <dgm:spPr/>
      <dgm:t>
        <a:bodyPr/>
        <a:lstStyle/>
        <a:p>
          <a:endParaRPr lang="es-EC" sz="1200" dirty="0"/>
        </a:p>
      </dgm:t>
    </dgm:pt>
    <dgm:pt modelId="{376F950D-F04F-4473-B5AD-B54058920B84}">
      <dgm:prSet phldrT="[Texto]" custT="1"/>
      <dgm:spPr/>
      <dgm:t>
        <a:bodyPr/>
        <a:lstStyle/>
        <a:p>
          <a:r>
            <a:rPr lang="es-EC" sz="1200" b="1" dirty="0" smtClean="0"/>
            <a:t>JUSTIFICACIÓN</a:t>
          </a:r>
          <a:endParaRPr lang="es-EC" sz="1200" dirty="0"/>
        </a:p>
      </dgm:t>
    </dgm:pt>
    <dgm:pt modelId="{CB70A6D8-086D-43BD-AD35-6B16EBB71313}" type="parTrans" cxnId="{64125416-CB4A-432A-988E-C8471AE293FE}">
      <dgm:prSet/>
      <dgm:spPr/>
      <dgm:t>
        <a:bodyPr/>
        <a:lstStyle/>
        <a:p>
          <a:endParaRPr lang="es-EC" sz="1200" dirty="0"/>
        </a:p>
      </dgm:t>
    </dgm:pt>
    <dgm:pt modelId="{48D434B2-994B-4658-A559-8EFF82062985}" type="sibTrans" cxnId="{64125416-CB4A-432A-988E-C8471AE293FE}">
      <dgm:prSet/>
      <dgm:spPr/>
      <dgm:t>
        <a:bodyPr/>
        <a:lstStyle/>
        <a:p>
          <a:endParaRPr lang="es-EC" sz="1200" dirty="0"/>
        </a:p>
      </dgm:t>
    </dgm:pt>
    <dgm:pt modelId="{87961A1F-AE14-477C-AB71-5973898848FA}">
      <dgm:prSet phldrT="[Texto]" custT="1"/>
      <dgm:spPr/>
      <dgm:t>
        <a:bodyPr/>
        <a:lstStyle/>
        <a:p>
          <a:r>
            <a:rPr lang="es-EC" sz="1200" b="1" dirty="0" smtClean="0"/>
            <a:t>Objetivo General: </a:t>
          </a:r>
          <a:r>
            <a:rPr lang="es-EC" sz="1200" dirty="0" smtClean="0"/>
            <a:t>Determinar el impacto económico por la aplicación de salvaguardias de las subpartidas 1005.90.20.00 correspondiente a Maíz Reventón y 3923.30.99.00 a Frascos Plásticos.</a:t>
          </a:r>
          <a:endParaRPr lang="es-EC" sz="1200" dirty="0"/>
        </a:p>
      </dgm:t>
    </dgm:pt>
    <dgm:pt modelId="{9E450A26-6C75-4884-9628-B1BF6D02FDC3}" type="parTrans" cxnId="{ED608002-7A5A-4679-9F7C-9ABCFA492B8C}">
      <dgm:prSet/>
      <dgm:spPr/>
      <dgm:t>
        <a:bodyPr/>
        <a:lstStyle/>
        <a:p>
          <a:endParaRPr lang="es-EC" sz="1200"/>
        </a:p>
      </dgm:t>
    </dgm:pt>
    <dgm:pt modelId="{A32D867C-8325-4726-9E58-D6E051AB5567}" type="sibTrans" cxnId="{ED608002-7A5A-4679-9F7C-9ABCFA492B8C}">
      <dgm:prSet/>
      <dgm:spPr/>
      <dgm:t>
        <a:bodyPr/>
        <a:lstStyle/>
        <a:p>
          <a:endParaRPr lang="es-EC" sz="1200"/>
        </a:p>
      </dgm:t>
    </dgm:pt>
    <dgm:pt modelId="{7BA2FD3A-7EEE-4761-956A-044869BF65F2}">
      <dgm:prSet phldrT="[Texto]" custT="1"/>
      <dgm:spPr/>
      <dgm:t>
        <a:bodyPr/>
        <a:lstStyle/>
        <a:p>
          <a:r>
            <a:rPr lang="es-EC" sz="1200" b="1" dirty="0" smtClean="0"/>
            <a:t>Objetivos Específicos:</a:t>
          </a:r>
          <a:endParaRPr lang="es-EC" sz="1200" b="1" dirty="0"/>
        </a:p>
      </dgm:t>
    </dgm:pt>
    <dgm:pt modelId="{537353CD-177B-4A84-B7B1-BEED586F6D93}" type="parTrans" cxnId="{726221BA-0106-4060-90FA-E2A617B8700C}">
      <dgm:prSet/>
      <dgm:spPr/>
      <dgm:t>
        <a:bodyPr/>
        <a:lstStyle/>
        <a:p>
          <a:endParaRPr lang="es-EC" sz="1200"/>
        </a:p>
      </dgm:t>
    </dgm:pt>
    <dgm:pt modelId="{CF16FD80-C729-4F50-B21C-2842B4F669CD}" type="sibTrans" cxnId="{726221BA-0106-4060-90FA-E2A617B8700C}">
      <dgm:prSet/>
      <dgm:spPr/>
      <dgm:t>
        <a:bodyPr/>
        <a:lstStyle/>
        <a:p>
          <a:endParaRPr lang="es-EC" sz="1200"/>
        </a:p>
      </dgm:t>
    </dgm:pt>
    <dgm:pt modelId="{9AAE6B7F-3EF8-4A04-B8A8-12FEFAD1EE7A}">
      <dgm:prSet phldrT="[Texto]" custT="1"/>
      <dgm:spPr/>
      <dgm:t>
        <a:bodyPr/>
        <a:lstStyle/>
        <a:p>
          <a:r>
            <a:rPr lang="es-419" sz="1200" dirty="0" smtClean="0"/>
            <a:t>¿La aplicación de salvaguardias para las subpartidas 1005.90.20.00 Maíz Reventón y 3923.30.99.00 Frascos Plásticos ha tenido un impacto económico en el período 2011-2016?</a:t>
          </a:r>
          <a:endParaRPr lang="es-EC" sz="1200" dirty="0"/>
        </a:p>
      </dgm:t>
    </dgm:pt>
    <dgm:pt modelId="{EA6748E2-9982-4CB5-9FC5-3A44DBDC6ED7}" type="parTrans" cxnId="{41CCB869-1E44-47E7-B741-43F4FD049F9F}">
      <dgm:prSet/>
      <dgm:spPr/>
      <dgm:t>
        <a:bodyPr/>
        <a:lstStyle/>
        <a:p>
          <a:endParaRPr lang="es-EC" sz="1200"/>
        </a:p>
      </dgm:t>
    </dgm:pt>
    <dgm:pt modelId="{64420D6E-9926-4EFC-B951-B371E4A624E1}" type="sibTrans" cxnId="{41CCB869-1E44-47E7-B741-43F4FD049F9F}">
      <dgm:prSet/>
      <dgm:spPr/>
      <dgm:t>
        <a:bodyPr/>
        <a:lstStyle/>
        <a:p>
          <a:endParaRPr lang="es-EC" sz="1200"/>
        </a:p>
      </dgm:t>
    </dgm:pt>
    <dgm:pt modelId="{F872012D-67F2-48CA-85A5-D3C00AF4D882}">
      <dgm:prSet phldrT="[Texto]" custT="1"/>
      <dgm:spPr/>
      <dgm:t>
        <a:bodyPr/>
        <a:lstStyle/>
        <a:p>
          <a:r>
            <a:rPr lang="es-EC" sz="1200" dirty="0" smtClean="0"/>
            <a:t>Analizar el impacto económico</a:t>
          </a:r>
          <a:endParaRPr lang="es-EC" sz="1200" dirty="0"/>
        </a:p>
      </dgm:t>
    </dgm:pt>
    <dgm:pt modelId="{B71B6EB3-4C6E-472C-929C-B5BAC49A781F}" type="parTrans" cxnId="{A991C9B9-0FDB-4D6A-B364-A8329294B0CF}">
      <dgm:prSet/>
      <dgm:spPr/>
      <dgm:t>
        <a:bodyPr/>
        <a:lstStyle/>
        <a:p>
          <a:endParaRPr lang="es-EC"/>
        </a:p>
      </dgm:t>
    </dgm:pt>
    <dgm:pt modelId="{7EB647B7-EE92-427D-8999-BEE12D191E17}" type="sibTrans" cxnId="{A991C9B9-0FDB-4D6A-B364-A8329294B0CF}">
      <dgm:prSet/>
      <dgm:spPr/>
      <dgm:t>
        <a:bodyPr/>
        <a:lstStyle/>
        <a:p>
          <a:endParaRPr lang="es-EC"/>
        </a:p>
      </dgm:t>
    </dgm:pt>
    <dgm:pt modelId="{B0FF4AA6-D5FB-41D2-AAC2-798AE99F2131}">
      <dgm:prSet phldrT="[Texto]" custT="1"/>
      <dgm:spPr/>
      <dgm:t>
        <a:bodyPr/>
        <a:lstStyle/>
        <a:p>
          <a:r>
            <a:rPr lang="es-EC" sz="1200" dirty="0" smtClean="0"/>
            <a:t>Analizar </a:t>
          </a:r>
          <a:r>
            <a:rPr lang="es-EC" sz="1200" dirty="0" smtClean="0"/>
            <a:t>resultados de la medida</a:t>
          </a:r>
          <a:endParaRPr lang="es-EC" sz="1200" dirty="0"/>
        </a:p>
      </dgm:t>
    </dgm:pt>
    <dgm:pt modelId="{B0333059-395D-4362-996D-8AB4772FACEB}" type="parTrans" cxnId="{7CED896D-46D7-4251-B3B0-E187A3218627}">
      <dgm:prSet/>
      <dgm:spPr/>
      <dgm:t>
        <a:bodyPr/>
        <a:lstStyle/>
        <a:p>
          <a:endParaRPr lang="es-EC"/>
        </a:p>
      </dgm:t>
    </dgm:pt>
    <dgm:pt modelId="{5FCAAFAF-62DC-4EE2-8032-538DA3637457}" type="sibTrans" cxnId="{7CED896D-46D7-4251-B3B0-E187A3218627}">
      <dgm:prSet/>
      <dgm:spPr/>
      <dgm:t>
        <a:bodyPr/>
        <a:lstStyle/>
        <a:p>
          <a:endParaRPr lang="es-EC"/>
        </a:p>
      </dgm:t>
    </dgm:pt>
    <dgm:pt modelId="{9320A69F-323C-4784-810D-2E119526D814}">
      <dgm:prSet phldrT="[Texto]" custT="1"/>
      <dgm:spPr/>
      <dgm:t>
        <a:bodyPr/>
        <a:lstStyle/>
        <a:p>
          <a:r>
            <a:rPr lang="es-EC" sz="1200" dirty="0" smtClean="0"/>
            <a:t>Analizar importaciones  </a:t>
          </a:r>
          <a:r>
            <a:rPr lang="es-EC" sz="1200" dirty="0" smtClean="0"/>
            <a:t>	</a:t>
          </a:r>
          <a:endParaRPr lang="es-EC" sz="1200" dirty="0"/>
        </a:p>
      </dgm:t>
    </dgm:pt>
    <dgm:pt modelId="{BA1055FE-C263-4CE6-90B7-A018B1F62468}" type="parTrans" cxnId="{9E474B0B-3D01-4BD9-9CD3-2B1D8378DB24}">
      <dgm:prSet/>
      <dgm:spPr/>
      <dgm:t>
        <a:bodyPr/>
        <a:lstStyle/>
        <a:p>
          <a:endParaRPr lang="es-EC"/>
        </a:p>
      </dgm:t>
    </dgm:pt>
    <dgm:pt modelId="{B52268B8-BEF9-467C-8C06-2599D562C2AA}" type="sibTrans" cxnId="{9E474B0B-3D01-4BD9-9CD3-2B1D8378DB24}">
      <dgm:prSet/>
      <dgm:spPr/>
      <dgm:t>
        <a:bodyPr/>
        <a:lstStyle/>
        <a:p>
          <a:endParaRPr lang="es-EC"/>
        </a:p>
      </dgm:t>
    </dgm:pt>
    <dgm:pt modelId="{EB6B443E-C095-4B49-898A-6FC5C331D8BE}" type="pres">
      <dgm:prSet presAssocID="{5B73490C-2963-435A-83D4-01AAD127523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AF5665D-11CE-47C6-BFAD-AC5189ABE424}" type="pres">
      <dgm:prSet presAssocID="{E78E38FA-7B8B-4EFD-AA96-0D8B4974E6ED}" presName="parentLin" presStyleCnt="0"/>
      <dgm:spPr/>
      <dgm:t>
        <a:bodyPr/>
        <a:lstStyle/>
        <a:p>
          <a:endParaRPr lang="es-EC"/>
        </a:p>
      </dgm:t>
    </dgm:pt>
    <dgm:pt modelId="{7B044E10-5701-45A5-B96E-07925F2E34F6}" type="pres">
      <dgm:prSet presAssocID="{E78E38FA-7B8B-4EFD-AA96-0D8B4974E6ED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5D2EBEDC-3C82-4974-9620-0A5D28EFEEDE}" type="pres">
      <dgm:prSet presAssocID="{E78E38FA-7B8B-4EFD-AA96-0D8B4974E6ED}" presName="parentText" presStyleLbl="node1" presStyleIdx="0" presStyleCnt="3" custScaleY="4323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E95515-E516-4A61-80C0-EC0FCFEB2053}" type="pres">
      <dgm:prSet presAssocID="{E78E38FA-7B8B-4EFD-AA96-0D8B4974E6ED}" presName="negativeSpace" presStyleCnt="0"/>
      <dgm:spPr/>
      <dgm:t>
        <a:bodyPr/>
        <a:lstStyle/>
        <a:p>
          <a:endParaRPr lang="es-EC"/>
        </a:p>
      </dgm:t>
    </dgm:pt>
    <dgm:pt modelId="{99E5A051-8E28-47F4-9909-BCEB5878645B}" type="pres">
      <dgm:prSet presAssocID="{E78E38FA-7B8B-4EFD-AA96-0D8B4974E6E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5112DA-034E-4CA3-BEAB-C96FC5FAFAD1}" type="pres">
      <dgm:prSet presAssocID="{2E1A0582-7D3E-48B7-9417-C8AF72BFF6D3}" presName="spaceBetweenRectangles" presStyleCnt="0"/>
      <dgm:spPr/>
      <dgm:t>
        <a:bodyPr/>
        <a:lstStyle/>
        <a:p>
          <a:endParaRPr lang="es-EC"/>
        </a:p>
      </dgm:t>
    </dgm:pt>
    <dgm:pt modelId="{7FBE7B3E-8C23-4CAE-B494-FC9F04160B4B}" type="pres">
      <dgm:prSet presAssocID="{BCF565FF-C32B-477B-A4C4-17FC141E5460}" presName="parentLin" presStyleCnt="0"/>
      <dgm:spPr/>
      <dgm:t>
        <a:bodyPr/>
        <a:lstStyle/>
        <a:p>
          <a:endParaRPr lang="es-EC"/>
        </a:p>
      </dgm:t>
    </dgm:pt>
    <dgm:pt modelId="{A5590807-0032-4828-B185-D84B7D56AD55}" type="pres">
      <dgm:prSet presAssocID="{BCF565FF-C32B-477B-A4C4-17FC141E5460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393436A8-6871-4C6F-9B6D-CBAD442384DB}" type="pres">
      <dgm:prSet presAssocID="{BCF565FF-C32B-477B-A4C4-17FC141E5460}" presName="parentText" presStyleLbl="node1" presStyleIdx="1" presStyleCnt="3" custScaleY="4323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2B1286-AA44-447E-B9B0-7B1C1B8AB922}" type="pres">
      <dgm:prSet presAssocID="{BCF565FF-C32B-477B-A4C4-17FC141E5460}" presName="negativeSpace" presStyleCnt="0"/>
      <dgm:spPr/>
      <dgm:t>
        <a:bodyPr/>
        <a:lstStyle/>
        <a:p>
          <a:endParaRPr lang="es-EC"/>
        </a:p>
      </dgm:t>
    </dgm:pt>
    <dgm:pt modelId="{4A2E5D72-B06B-4D3E-A6E1-C72E06AB690F}" type="pres">
      <dgm:prSet presAssocID="{BCF565FF-C32B-477B-A4C4-17FC141E546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C0C3EB-1F66-499D-97B9-A5B8832185E0}" type="pres">
      <dgm:prSet presAssocID="{BB12148E-13C4-49AB-9D44-EFDF5632B16E}" presName="spaceBetweenRectangles" presStyleCnt="0"/>
      <dgm:spPr/>
      <dgm:t>
        <a:bodyPr/>
        <a:lstStyle/>
        <a:p>
          <a:endParaRPr lang="es-EC"/>
        </a:p>
      </dgm:t>
    </dgm:pt>
    <dgm:pt modelId="{FFE4336A-5EE7-46AF-8D20-0EB76C6EAA75}" type="pres">
      <dgm:prSet presAssocID="{376F950D-F04F-4473-B5AD-B54058920B84}" presName="parentLin" presStyleCnt="0"/>
      <dgm:spPr/>
      <dgm:t>
        <a:bodyPr/>
        <a:lstStyle/>
        <a:p>
          <a:endParaRPr lang="es-EC"/>
        </a:p>
      </dgm:t>
    </dgm:pt>
    <dgm:pt modelId="{F0C66158-B4CB-4B84-9BB5-73942249DD89}" type="pres">
      <dgm:prSet presAssocID="{376F950D-F04F-4473-B5AD-B54058920B84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4A9A9C5F-EC4F-4A6F-A0FC-0E79B486E393}" type="pres">
      <dgm:prSet presAssocID="{376F950D-F04F-4473-B5AD-B54058920B84}" presName="parentText" presStyleLbl="node1" presStyleIdx="2" presStyleCnt="3" custScaleY="4323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E700FE-0DDF-4B7A-A92A-809488ED06E0}" type="pres">
      <dgm:prSet presAssocID="{376F950D-F04F-4473-B5AD-B54058920B84}" presName="negativeSpace" presStyleCnt="0"/>
      <dgm:spPr/>
      <dgm:t>
        <a:bodyPr/>
        <a:lstStyle/>
        <a:p>
          <a:endParaRPr lang="es-EC"/>
        </a:p>
      </dgm:t>
    </dgm:pt>
    <dgm:pt modelId="{0F95BA18-ADB1-4F03-B76B-1FD834665713}" type="pres">
      <dgm:prSet presAssocID="{376F950D-F04F-4473-B5AD-B54058920B8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4125416-CB4A-432A-988E-C8471AE293FE}" srcId="{5B73490C-2963-435A-83D4-01AAD1275239}" destId="{376F950D-F04F-4473-B5AD-B54058920B84}" srcOrd="2" destOrd="0" parTransId="{CB70A6D8-086D-43BD-AD35-6B16EBB71313}" sibTransId="{48D434B2-994B-4658-A559-8EFF82062985}"/>
    <dgm:cxn modelId="{4EE5E6A5-9C10-4CDC-8F51-2D44124A1828}" type="presOf" srcId="{9AAE6B7F-3EF8-4A04-B8A8-12FEFAD1EE7A}" destId="{99E5A051-8E28-47F4-9909-BCEB5878645B}" srcOrd="0" destOrd="0" presId="urn:microsoft.com/office/officeart/2005/8/layout/list1"/>
    <dgm:cxn modelId="{30CEC05D-2D37-4B05-BDD2-13D1A812C135}" type="presOf" srcId="{376F950D-F04F-4473-B5AD-B54058920B84}" destId="{F0C66158-B4CB-4B84-9BB5-73942249DD89}" srcOrd="0" destOrd="0" presId="urn:microsoft.com/office/officeart/2005/8/layout/list1"/>
    <dgm:cxn modelId="{89C466BA-D3F2-4E9C-B738-DD5505F163B8}" type="presOf" srcId="{E78E38FA-7B8B-4EFD-AA96-0D8B4974E6ED}" destId="{7B044E10-5701-45A5-B96E-07925F2E34F6}" srcOrd="0" destOrd="0" presId="urn:microsoft.com/office/officeart/2005/8/layout/list1"/>
    <dgm:cxn modelId="{41CCB869-1E44-47E7-B741-43F4FD049F9F}" srcId="{E78E38FA-7B8B-4EFD-AA96-0D8B4974E6ED}" destId="{9AAE6B7F-3EF8-4A04-B8A8-12FEFAD1EE7A}" srcOrd="0" destOrd="0" parTransId="{EA6748E2-9982-4CB5-9FC5-3A44DBDC6ED7}" sibTransId="{64420D6E-9926-4EFC-B951-B371E4A624E1}"/>
    <dgm:cxn modelId="{2E01E3B6-C1BB-4A68-B714-3DC31329D2C4}" type="presOf" srcId="{87961A1F-AE14-477C-AB71-5973898848FA}" destId="{4A2E5D72-B06B-4D3E-A6E1-C72E06AB690F}" srcOrd="0" destOrd="0" presId="urn:microsoft.com/office/officeart/2005/8/layout/list1"/>
    <dgm:cxn modelId="{A991C9B9-0FDB-4D6A-B364-A8329294B0CF}" srcId="{7BA2FD3A-7EEE-4761-956A-044869BF65F2}" destId="{F872012D-67F2-48CA-85A5-D3C00AF4D882}" srcOrd="0" destOrd="0" parTransId="{B71B6EB3-4C6E-472C-929C-B5BAC49A781F}" sibTransId="{7EB647B7-EE92-427D-8999-BEE12D191E17}"/>
    <dgm:cxn modelId="{7CED896D-46D7-4251-B3B0-E187A3218627}" srcId="{7BA2FD3A-7EEE-4761-956A-044869BF65F2}" destId="{B0FF4AA6-D5FB-41D2-AAC2-798AE99F2131}" srcOrd="1" destOrd="0" parTransId="{B0333059-395D-4362-996D-8AB4772FACEB}" sibTransId="{5FCAAFAF-62DC-4EE2-8032-538DA3637457}"/>
    <dgm:cxn modelId="{DCA2A7E6-DC4B-4722-A514-014E1933527F}" srcId="{5B73490C-2963-435A-83D4-01AAD1275239}" destId="{E78E38FA-7B8B-4EFD-AA96-0D8B4974E6ED}" srcOrd="0" destOrd="0" parTransId="{1B702358-7D60-445A-8FC4-5F5DEFC65170}" sibTransId="{2E1A0582-7D3E-48B7-9417-C8AF72BFF6D3}"/>
    <dgm:cxn modelId="{4D727CB6-55DB-4E04-A00C-A75B0B4115E2}" type="presOf" srcId="{BCF565FF-C32B-477B-A4C4-17FC141E5460}" destId="{A5590807-0032-4828-B185-D84B7D56AD55}" srcOrd="0" destOrd="0" presId="urn:microsoft.com/office/officeart/2005/8/layout/list1"/>
    <dgm:cxn modelId="{D371879E-FEA0-45F1-8F43-1DA1BCD77A13}" type="presOf" srcId="{E78E38FA-7B8B-4EFD-AA96-0D8B4974E6ED}" destId="{5D2EBEDC-3C82-4974-9620-0A5D28EFEEDE}" srcOrd="1" destOrd="0" presId="urn:microsoft.com/office/officeart/2005/8/layout/list1"/>
    <dgm:cxn modelId="{ED608002-7A5A-4679-9F7C-9ABCFA492B8C}" srcId="{BCF565FF-C32B-477B-A4C4-17FC141E5460}" destId="{87961A1F-AE14-477C-AB71-5973898848FA}" srcOrd="0" destOrd="0" parTransId="{9E450A26-6C75-4884-9628-B1BF6D02FDC3}" sibTransId="{A32D867C-8325-4726-9E58-D6E051AB5567}"/>
    <dgm:cxn modelId="{A3B64DB7-BCBF-4C79-8652-364094FAB02F}" type="presOf" srcId="{9320A69F-323C-4784-810D-2E119526D814}" destId="{4A2E5D72-B06B-4D3E-A6E1-C72E06AB690F}" srcOrd="0" destOrd="4" presId="urn:microsoft.com/office/officeart/2005/8/layout/list1"/>
    <dgm:cxn modelId="{9E474B0B-3D01-4BD9-9CD3-2B1D8378DB24}" srcId="{7BA2FD3A-7EEE-4761-956A-044869BF65F2}" destId="{9320A69F-323C-4784-810D-2E119526D814}" srcOrd="2" destOrd="0" parTransId="{BA1055FE-C263-4CE6-90B7-A018B1F62468}" sibTransId="{B52268B8-BEF9-467C-8C06-2599D562C2AA}"/>
    <dgm:cxn modelId="{E75F3BB4-246C-4A7A-B217-480C1C693FF8}" srcId="{5B73490C-2963-435A-83D4-01AAD1275239}" destId="{BCF565FF-C32B-477B-A4C4-17FC141E5460}" srcOrd="1" destOrd="0" parTransId="{074D9785-764D-43BF-98F9-2BD0C97199EE}" sibTransId="{BB12148E-13C4-49AB-9D44-EFDF5632B16E}"/>
    <dgm:cxn modelId="{6266539C-D10D-4E6F-B87E-624ED10C78B9}" type="presOf" srcId="{F872012D-67F2-48CA-85A5-D3C00AF4D882}" destId="{4A2E5D72-B06B-4D3E-A6E1-C72E06AB690F}" srcOrd="0" destOrd="2" presId="urn:microsoft.com/office/officeart/2005/8/layout/list1"/>
    <dgm:cxn modelId="{32AA11CF-ACB9-4F0F-A42C-BBFB0D83CC79}" type="presOf" srcId="{BCF565FF-C32B-477B-A4C4-17FC141E5460}" destId="{393436A8-6871-4C6F-9B6D-CBAD442384DB}" srcOrd="1" destOrd="0" presId="urn:microsoft.com/office/officeart/2005/8/layout/list1"/>
    <dgm:cxn modelId="{61BEA2DC-485A-4348-9C32-FA008DF765C8}" type="presOf" srcId="{7BA2FD3A-7EEE-4761-956A-044869BF65F2}" destId="{4A2E5D72-B06B-4D3E-A6E1-C72E06AB690F}" srcOrd="0" destOrd="1" presId="urn:microsoft.com/office/officeart/2005/8/layout/list1"/>
    <dgm:cxn modelId="{D5503B40-4FA2-4BDC-B3BE-81D46BCB8706}" type="presOf" srcId="{376F950D-F04F-4473-B5AD-B54058920B84}" destId="{4A9A9C5F-EC4F-4A6F-A0FC-0E79B486E393}" srcOrd="1" destOrd="0" presId="urn:microsoft.com/office/officeart/2005/8/layout/list1"/>
    <dgm:cxn modelId="{311E6021-3827-411F-8D06-F628C893FA07}" type="presOf" srcId="{B0FF4AA6-D5FB-41D2-AAC2-798AE99F2131}" destId="{4A2E5D72-B06B-4D3E-A6E1-C72E06AB690F}" srcOrd="0" destOrd="3" presId="urn:microsoft.com/office/officeart/2005/8/layout/list1"/>
    <dgm:cxn modelId="{726221BA-0106-4060-90FA-E2A617B8700C}" srcId="{BCF565FF-C32B-477B-A4C4-17FC141E5460}" destId="{7BA2FD3A-7EEE-4761-956A-044869BF65F2}" srcOrd="1" destOrd="0" parTransId="{537353CD-177B-4A84-B7B1-BEED586F6D93}" sibTransId="{CF16FD80-C729-4F50-B21C-2842B4F669CD}"/>
    <dgm:cxn modelId="{BCD4F7A6-DE38-4070-9161-D116F98F3BC4}" type="presOf" srcId="{5B73490C-2963-435A-83D4-01AAD1275239}" destId="{EB6B443E-C095-4B49-898A-6FC5C331D8BE}" srcOrd="0" destOrd="0" presId="urn:microsoft.com/office/officeart/2005/8/layout/list1"/>
    <dgm:cxn modelId="{CE8D5B66-8D01-4BB9-B3B4-8E6D14D2DAE2}" type="presParOf" srcId="{EB6B443E-C095-4B49-898A-6FC5C331D8BE}" destId="{0AF5665D-11CE-47C6-BFAD-AC5189ABE424}" srcOrd="0" destOrd="0" presId="urn:microsoft.com/office/officeart/2005/8/layout/list1"/>
    <dgm:cxn modelId="{DE45BBF4-5ECE-4AE2-850E-109A4D9F326C}" type="presParOf" srcId="{0AF5665D-11CE-47C6-BFAD-AC5189ABE424}" destId="{7B044E10-5701-45A5-B96E-07925F2E34F6}" srcOrd="0" destOrd="0" presId="urn:microsoft.com/office/officeart/2005/8/layout/list1"/>
    <dgm:cxn modelId="{C62A18FF-B2C0-478C-8421-FDEED2F3C0DA}" type="presParOf" srcId="{0AF5665D-11CE-47C6-BFAD-AC5189ABE424}" destId="{5D2EBEDC-3C82-4974-9620-0A5D28EFEEDE}" srcOrd="1" destOrd="0" presId="urn:microsoft.com/office/officeart/2005/8/layout/list1"/>
    <dgm:cxn modelId="{3ED04A8F-E7A1-4645-B4EF-BCE1A2DDBDAD}" type="presParOf" srcId="{EB6B443E-C095-4B49-898A-6FC5C331D8BE}" destId="{78E95515-E516-4A61-80C0-EC0FCFEB2053}" srcOrd="1" destOrd="0" presId="urn:microsoft.com/office/officeart/2005/8/layout/list1"/>
    <dgm:cxn modelId="{3E25C1B0-32F8-4705-9619-4D4D5C0C2306}" type="presParOf" srcId="{EB6B443E-C095-4B49-898A-6FC5C331D8BE}" destId="{99E5A051-8E28-47F4-9909-BCEB5878645B}" srcOrd="2" destOrd="0" presId="urn:microsoft.com/office/officeart/2005/8/layout/list1"/>
    <dgm:cxn modelId="{8839B8F0-51C7-43BD-AEB8-5B0B633BCBD8}" type="presParOf" srcId="{EB6B443E-C095-4B49-898A-6FC5C331D8BE}" destId="{0C5112DA-034E-4CA3-BEAB-C96FC5FAFAD1}" srcOrd="3" destOrd="0" presId="urn:microsoft.com/office/officeart/2005/8/layout/list1"/>
    <dgm:cxn modelId="{F9B253CD-FE49-49CF-A5BF-12941E07331A}" type="presParOf" srcId="{EB6B443E-C095-4B49-898A-6FC5C331D8BE}" destId="{7FBE7B3E-8C23-4CAE-B494-FC9F04160B4B}" srcOrd="4" destOrd="0" presId="urn:microsoft.com/office/officeart/2005/8/layout/list1"/>
    <dgm:cxn modelId="{F02EBE29-2DB4-4AEC-BB91-05E39B1924B8}" type="presParOf" srcId="{7FBE7B3E-8C23-4CAE-B494-FC9F04160B4B}" destId="{A5590807-0032-4828-B185-D84B7D56AD55}" srcOrd="0" destOrd="0" presId="urn:microsoft.com/office/officeart/2005/8/layout/list1"/>
    <dgm:cxn modelId="{2AC9C847-4DE2-4496-B23D-9DCCEB6FD86F}" type="presParOf" srcId="{7FBE7B3E-8C23-4CAE-B494-FC9F04160B4B}" destId="{393436A8-6871-4C6F-9B6D-CBAD442384DB}" srcOrd="1" destOrd="0" presId="urn:microsoft.com/office/officeart/2005/8/layout/list1"/>
    <dgm:cxn modelId="{1EF41C62-AE21-4647-99D4-0D05643A42B7}" type="presParOf" srcId="{EB6B443E-C095-4B49-898A-6FC5C331D8BE}" destId="{622B1286-AA44-447E-B9B0-7B1C1B8AB922}" srcOrd="5" destOrd="0" presId="urn:microsoft.com/office/officeart/2005/8/layout/list1"/>
    <dgm:cxn modelId="{AB6C5ED5-730E-4C8C-A099-18E74A6130E7}" type="presParOf" srcId="{EB6B443E-C095-4B49-898A-6FC5C331D8BE}" destId="{4A2E5D72-B06B-4D3E-A6E1-C72E06AB690F}" srcOrd="6" destOrd="0" presId="urn:microsoft.com/office/officeart/2005/8/layout/list1"/>
    <dgm:cxn modelId="{81E90F40-B17A-4B59-B58B-5CB94DB2A02B}" type="presParOf" srcId="{EB6B443E-C095-4B49-898A-6FC5C331D8BE}" destId="{3AC0C3EB-1F66-499D-97B9-A5B8832185E0}" srcOrd="7" destOrd="0" presId="urn:microsoft.com/office/officeart/2005/8/layout/list1"/>
    <dgm:cxn modelId="{70BD24D7-8FB1-489A-A6D3-3BD7EFE68B01}" type="presParOf" srcId="{EB6B443E-C095-4B49-898A-6FC5C331D8BE}" destId="{FFE4336A-5EE7-46AF-8D20-0EB76C6EAA75}" srcOrd="8" destOrd="0" presId="urn:microsoft.com/office/officeart/2005/8/layout/list1"/>
    <dgm:cxn modelId="{7392CD9A-0FA0-4DDA-861D-2D00C98BB10B}" type="presParOf" srcId="{FFE4336A-5EE7-46AF-8D20-0EB76C6EAA75}" destId="{F0C66158-B4CB-4B84-9BB5-73942249DD89}" srcOrd="0" destOrd="0" presId="urn:microsoft.com/office/officeart/2005/8/layout/list1"/>
    <dgm:cxn modelId="{DE2040A7-ACB0-4362-9CA8-8DFBD78C089E}" type="presParOf" srcId="{FFE4336A-5EE7-46AF-8D20-0EB76C6EAA75}" destId="{4A9A9C5F-EC4F-4A6F-A0FC-0E79B486E393}" srcOrd="1" destOrd="0" presId="urn:microsoft.com/office/officeart/2005/8/layout/list1"/>
    <dgm:cxn modelId="{07AFFCC7-BBD4-48DD-979E-5A8290E87C51}" type="presParOf" srcId="{EB6B443E-C095-4B49-898A-6FC5C331D8BE}" destId="{BBE700FE-0DDF-4B7A-A92A-809488ED06E0}" srcOrd="9" destOrd="0" presId="urn:microsoft.com/office/officeart/2005/8/layout/list1"/>
    <dgm:cxn modelId="{BCB19245-A55B-40C9-9292-0C558F5C2997}" type="presParOf" srcId="{EB6B443E-C095-4B49-898A-6FC5C331D8BE}" destId="{0F95BA18-ADB1-4F03-B76B-1FD83466571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9AE14C-5157-4DC5-B8A8-138653C0E853}" type="doc">
      <dgm:prSet loTypeId="urn:microsoft.com/office/officeart/2005/8/layout/defaul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575FACF9-9051-4178-8B97-31BCA423D473}">
      <dgm:prSet phldrT="[Texto]" custT="1"/>
      <dgm:sp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s-EC" sz="1400" b="1" dirty="0" smtClean="0">
              <a:solidFill>
                <a:schemeClr val="bg2">
                  <a:lumMod val="75000"/>
                  <a:lumOff val="25000"/>
                </a:schemeClr>
              </a:solidFill>
            </a:rPr>
            <a:t>FINALIDAD: </a:t>
          </a:r>
        </a:p>
        <a:p>
          <a:r>
            <a:rPr lang="es-EC" sz="1400" dirty="0" smtClean="0">
              <a:solidFill>
                <a:schemeClr val="bg2">
                  <a:lumMod val="75000"/>
                  <a:lumOff val="25000"/>
                </a:schemeClr>
              </a:solidFill>
            </a:rPr>
            <a:t>Básica</a:t>
          </a:r>
          <a:endParaRPr lang="es-EC" sz="1400" dirty="0">
            <a:solidFill>
              <a:schemeClr val="bg2">
                <a:lumMod val="75000"/>
                <a:lumOff val="25000"/>
              </a:schemeClr>
            </a:solidFill>
          </a:endParaRPr>
        </a:p>
      </dgm:t>
    </dgm:pt>
    <dgm:pt modelId="{71D04D77-74DF-4008-8F38-ADAF7CAB3B5D}" type="parTrans" cxnId="{5C8897EF-BCDE-41B9-AF37-BAD573C04290}">
      <dgm:prSet/>
      <dgm:spPr/>
      <dgm:t>
        <a:bodyPr/>
        <a:lstStyle/>
        <a:p>
          <a:endParaRPr lang="es-EC" sz="1400" dirty="0">
            <a:solidFill>
              <a:schemeClr val="bg2">
                <a:lumMod val="75000"/>
                <a:lumOff val="25000"/>
              </a:schemeClr>
            </a:solidFill>
          </a:endParaRPr>
        </a:p>
      </dgm:t>
    </dgm:pt>
    <dgm:pt modelId="{64E157D0-4262-47B3-A187-2FF6EA43B708}" type="sibTrans" cxnId="{5C8897EF-BCDE-41B9-AF37-BAD573C04290}">
      <dgm:prSet/>
      <dgm:spPr/>
      <dgm:t>
        <a:bodyPr/>
        <a:lstStyle/>
        <a:p>
          <a:endParaRPr lang="es-EC" sz="1400" dirty="0">
            <a:solidFill>
              <a:schemeClr val="bg2">
                <a:lumMod val="75000"/>
                <a:lumOff val="25000"/>
              </a:schemeClr>
            </a:solidFill>
          </a:endParaRPr>
        </a:p>
      </dgm:t>
    </dgm:pt>
    <dgm:pt modelId="{1A19DC6C-0C9F-4AAC-8C6D-6275DAEE2EC3}">
      <dgm:prSet phldrT="[Texto]" custT="1"/>
      <dgm:sp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s-EC" sz="1400" b="1" dirty="0" smtClean="0">
              <a:solidFill>
                <a:schemeClr val="bg2">
                  <a:lumMod val="75000"/>
                  <a:lumOff val="25000"/>
                </a:schemeClr>
              </a:solidFill>
            </a:rPr>
            <a:t>ENFOQUE: </a:t>
          </a:r>
        </a:p>
        <a:p>
          <a:r>
            <a:rPr lang="es-EC" sz="1400" dirty="0" smtClean="0">
              <a:solidFill>
                <a:schemeClr val="bg2">
                  <a:lumMod val="75000"/>
                  <a:lumOff val="25000"/>
                </a:schemeClr>
              </a:solidFill>
            </a:rPr>
            <a:t>Cuantitativo</a:t>
          </a:r>
          <a:endParaRPr lang="es-EC" sz="1400" dirty="0">
            <a:solidFill>
              <a:schemeClr val="bg2">
                <a:lumMod val="75000"/>
                <a:lumOff val="25000"/>
              </a:schemeClr>
            </a:solidFill>
          </a:endParaRPr>
        </a:p>
      </dgm:t>
    </dgm:pt>
    <dgm:pt modelId="{7FB96184-DF28-4068-ABA2-CC3753B743C2}" type="parTrans" cxnId="{621442C1-3860-4C74-963E-E2A7648C9ABF}">
      <dgm:prSet/>
      <dgm:spPr/>
      <dgm:t>
        <a:bodyPr/>
        <a:lstStyle/>
        <a:p>
          <a:endParaRPr lang="es-EC" sz="1400" dirty="0">
            <a:solidFill>
              <a:schemeClr val="bg2">
                <a:lumMod val="75000"/>
                <a:lumOff val="25000"/>
              </a:schemeClr>
            </a:solidFill>
          </a:endParaRPr>
        </a:p>
      </dgm:t>
    </dgm:pt>
    <dgm:pt modelId="{B4665D4A-4577-4B95-BB83-0CEB87E8E870}" type="sibTrans" cxnId="{621442C1-3860-4C74-963E-E2A7648C9ABF}">
      <dgm:prSet/>
      <dgm:spPr/>
      <dgm:t>
        <a:bodyPr/>
        <a:lstStyle/>
        <a:p>
          <a:endParaRPr lang="es-EC" sz="1400" dirty="0">
            <a:solidFill>
              <a:schemeClr val="bg2">
                <a:lumMod val="75000"/>
                <a:lumOff val="25000"/>
              </a:schemeClr>
            </a:solidFill>
          </a:endParaRPr>
        </a:p>
      </dgm:t>
    </dgm:pt>
    <dgm:pt modelId="{1EE38E6F-11B7-4C6A-AB66-D793566DC454}">
      <dgm:prSet phldrT="[Texto]" custT="1"/>
      <dgm:sp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s-EC" sz="1400" b="1" dirty="0" smtClean="0">
              <a:solidFill>
                <a:schemeClr val="bg2">
                  <a:lumMod val="75000"/>
                  <a:lumOff val="25000"/>
                </a:schemeClr>
              </a:solidFill>
            </a:rPr>
            <a:t>FUENTE: </a:t>
          </a:r>
        </a:p>
        <a:p>
          <a:r>
            <a:rPr lang="es-EC" sz="1400" dirty="0" smtClean="0">
              <a:solidFill>
                <a:schemeClr val="bg2">
                  <a:lumMod val="75000"/>
                  <a:lumOff val="25000"/>
                </a:schemeClr>
              </a:solidFill>
            </a:rPr>
            <a:t>Documental</a:t>
          </a:r>
          <a:endParaRPr lang="es-EC" sz="1400" dirty="0">
            <a:solidFill>
              <a:schemeClr val="bg2">
                <a:lumMod val="75000"/>
                <a:lumOff val="25000"/>
              </a:schemeClr>
            </a:solidFill>
          </a:endParaRPr>
        </a:p>
      </dgm:t>
    </dgm:pt>
    <dgm:pt modelId="{9E5DC4FC-233C-46ED-A307-CA559A84DB12}" type="parTrans" cxnId="{8CB3F687-C6D3-459A-BFB9-4F6E5C1CD5A6}">
      <dgm:prSet/>
      <dgm:spPr/>
      <dgm:t>
        <a:bodyPr/>
        <a:lstStyle/>
        <a:p>
          <a:endParaRPr lang="es-EC" sz="1400" dirty="0">
            <a:solidFill>
              <a:schemeClr val="bg2">
                <a:lumMod val="75000"/>
                <a:lumOff val="25000"/>
              </a:schemeClr>
            </a:solidFill>
          </a:endParaRPr>
        </a:p>
      </dgm:t>
    </dgm:pt>
    <dgm:pt modelId="{30B701D2-6257-48A2-9293-B4A13A69E28D}" type="sibTrans" cxnId="{8CB3F687-C6D3-459A-BFB9-4F6E5C1CD5A6}">
      <dgm:prSet/>
      <dgm:spPr/>
      <dgm:t>
        <a:bodyPr/>
        <a:lstStyle/>
        <a:p>
          <a:endParaRPr lang="es-EC" sz="1400" dirty="0">
            <a:solidFill>
              <a:schemeClr val="bg2">
                <a:lumMod val="75000"/>
                <a:lumOff val="25000"/>
              </a:schemeClr>
            </a:solidFill>
          </a:endParaRPr>
        </a:p>
      </dgm:t>
    </dgm:pt>
    <dgm:pt modelId="{8E2771B7-63B9-4DB0-911B-B528186093B2}">
      <dgm:prSet phldrT="[Texto]" custT="1"/>
      <dgm:sp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s-EC" sz="1400" b="1" dirty="0" smtClean="0">
              <a:solidFill>
                <a:schemeClr val="bg2">
                  <a:lumMod val="75000"/>
                  <a:lumOff val="25000"/>
                </a:schemeClr>
              </a:solidFill>
            </a:rPr>
            <a:t>UNIDADES DE ANÁLISIS: </a:t>
          </a:r>
          <a:r>
            <a:rPr lang="es-EC" sz="1400" dirty="0" err="1" smtClean="0">
              <a:solidFill>
                <a:schemeClr val="bg2">
                  <a:lumMod val="75000"/>
                  <a:lumOff val="25000"/>
                </a:schemeClr>
              </a:solidFill>
            </a:rPr>
            <a:t>Insitu</a:t>
          </a:r>
          <a:endParaRPr lang="es-EC" sz="1400" dirty="0">
            <a:solidFill>
              <a:schemeClr val="bg2">
                <a:lumMod val="75000"/>
                <a:lumOff val="25000"/>
              </a:schemeClr>
            </a:solidFill>
          </a:endParaRPr>
        </a:p>
      </dgm:t>
    </dgm:pt>
    <dgm:pt modelId="{75FCF925-7509-45D8-BF75-8B4EE68A4F9A}" type="parTrans" cxnId="{BCA0AD64-7013-41E6-9D24-A117CB8E4B22}">
      <dgm:prSet/>
      <dgm:spPr/>
      <dgm:t>
        <a:bodyPr/>
        <a:lstStyle/>
        <a:p>
          <a:endParaRPr lang="es-EC" sz="1400" dirty="0">
            <a:solidFill>
              <a:schemeClr val="bg2">
                <a:lumMod val="75000"/>
                <a:lumOff val="25000"/>
              </a:schemeClr>
            </a:solidFill>
          </a:endParaRPr>
        </a:p>
      </dgm:t>
    </dgm:pt>
    <dgm:pt modelId="{F48DD933-F7E9-40C8-9B1B-47E2A737FDE7}" type="sibTrans" cxnId="{BCA0AD64-7013-41E6-9D24-A117CB8E4B22}">
      <dgm:prSet/>
      <dgm:spPr/>
      <dgm:t>
        <a:bodyPr/>
        <a:lstStyle/>
        <a:p>
          <a:endParaRPr lang="es-EC" sz="1400" dirty="0">
            <a:solidFill>
              <a:schemeClr val="bg2">
                <a:lumMod val="75000"/>
                <a:lumOff val="25000"/>
              </a:schemeClr>
            </a:solidFill>
          </a:endParaRPr>
        </a:p>
      </dgm:t>
    </dgm:pt>
    <dgm:pt modelId="{684F8759-2BC4-4A5E-95BD-DD3EFBDCE0E5}">
      <dgm:prSet phldrT="[Texto]" custT="1"/>
      <dgm:sp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s-EC" sz="1400" b="1" dirty="0" smtClean="0">
              <a:solidFill>
                <a:schemeClr val="bg2">
                  <a:lumMod val="75000"/>
                  <a:lumOff val="25000"/>
                </a:schemeClr>
              </a:solidFill>
            </a:rPr>
            <a:t>CONTROL DE VARIABLES: </a:t>
          </a:r>
          <a:r>
            <a:rPr lang="es-EC" sz="1400" dirty="0" smtClean="0">
              <a:solidFill>
                <a:schemeClr val="bg2">
                  <a:lumMod val="75000"/>
                  <a:lumOff val="25000"/>
                </a:schemeClr>
              </a:solidFill>
            </a:rPr>
            <a:t>No Experimental</a:t>
          </a:r>
        </a:p>
      </dgm:t>
    </dgm:pt>
    <dgm:pt modelId="{B2755612-8A55-434B-99D9-0877094EBE83}" type="parTrans" cxnId="{275B0210-D458-4425-AB64-87D938E2BE44}">
      <dgm:prSet/>
      <dgm:spPr/>
      <dgm:t>
        <a:bodyPr/>
        <a:lstStyle/>
        <a:p>
          <a:endParaRPr lang="es-EC" sz="1400" dirty="0">
            <a:solidFill>
              <a:schemeClr val="bg2">
                <a:lumMod val="75000"/>
                <a:lumOff val="25000"/>
              </a:schemeClr>
            </a:solidFill>
          </a:endParaRPr>
        </a:p>
      </dgm:t>
    </dgm:pt>
    <dgm:pt modelId="{60FB2E25-3FBF-4CF2-AA25-A1BA6D2C083F}" type="sibTrans" cxnId="{275B0210-D458-4425-AB64-87D938E2BE44}">
      <dgm:prSet/>
      <dgm:spPr/>
      <dgm:t>
        <a:bodyPr/>
        <a:lstStyle/>
        <a:p>
          <a:endParaRPr lang="es-EC" sz="1400" dirty="0">
            <a:solidFill>
              <a:schemeClr val="bg2">
                <a:lumMod val="75000"/>
                <a:lumOff val="25000"/>
              </a:schemeClr>
            </a:solidFill>
          </a:endParaRPr>
        </a:p>
      </dgm:t>
    </dgm:pt>
    <dgm:pt modelId="{6B5AD1B1-49F3-4021-80DE-36DB60A1C7E5}">
      <dgm:prSet phldrT="[Texto]" custT="1"/>
      <dgm:sp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s-EC" sz="1400" b="1" dirty="0" smtClean="0">
              <a:solidFill>
                <a:schemeClr val="bg2">
                  <a:lumMod val="75000"/>
                  <a:lumOff val="25000"/>
                </a:schemeClr>
              </a:solidFill>
            </a:rPr>
            <a:t>ALCANCE:</a:t>
          </a:r>
          <a:r>
            <a:rPr lang="es-EC" sz="1400" dirty="0" smtClean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</a:p>
        <a:p>
          <a:r>
            <a:rPr lang="es-EC" sz="1400" dirty="0" smtClean="0">
              <a:solidFill>
                <a:schemeClr val="bg2">
                  <a:lumMod val="75000"/>
                  <a:lumOff val="25000"/>
                </a:schemeClr>
              </a:solidFill>
            </a:rPr>
            <a:t>Descriptivo</a:t>
          </a:r>
        </a:p>
      </dgm:t>
    </dgm:pt>
    <dgm:pt modelId="{09626698-67D7-47FA-85F8-8574B2A871D7}" type="parTrans" cxnId="{30D21420-A538-4532-936F-AC9467BB1464}">
      <dgm:prSet/>
      <dgm:spPr/>
      <dgm:t>
        <a:bodyPr/>
        <a:lstStyle/>
        <a:p>
          <a:endParaRPr lang="es-EC" sz="1400" dirty="0">
            <a:solidFill>
              <a:schemeClr val="bg2">
                <a:lumMod val="75000"/>
                <a:lumOff val="25000"/>
              </a:schemeClr>
            </a:solidFill>
          </a:endParaRPr>
        </a:p>
      </dgm:t>
    </dgm:pt>
    <dgm:pt modelId="{F9898EBB-FD48-4941-A331-6F3D01132A5D}" type="sibTrans" cxnId="{30D21420-A538-4532-936F-AC9467BB1464}">
      <dgm:prSet/>
      <dgm:spPr/>
      <dgm:t>
        <a:bodyPr/>
        <a:lstStyle/>
        <a:p>
          <a:endParaRPr lang="es-EC" sz="1400" dirty="0">
            <a:solidFill>
              <a:schemeClr val="bg2">
                <a:lumMod val="75000"/>
                <a:lumOff val="25000"/>
              </a:schemeClr>
            </a:solidFill>
          </a:endParaRPr>
        </a:p>
      </dgm:t>
    </dgm:pt>
    <dgm:pt modelId="{1F3739A9-CA90-483F-8AB9-9E3733714EA2}">
      <dgm:prSet phldrT="[Texto]" custT="1"/>
      <dgm:sp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s-EC" sz="1400" b="1" dirty="0" smtClean="0">
              <a:solidFill>
                <a:schemeClr val="bg2">
                  <a:lumMod val="75000"/>
                  <a:lumOff val="25000"/>
                </a:schemeClr>
              </a:solidFill>
            </a:rPr>
            <a:t>INSTRUMENTOS DE RECOLECCIÓN:</a:t>
          </a:r>
          <a:r>
            <a:rPr lang="es-EC" sz="1400" dirty="0" smtClean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</a:p>
        <a:p>
          <a:r>
            <a:rPr lang="es-EC" sz="1400" dirty="0" smtClean="0">
              <a:solidFill>
                <a:schemeClr val="bg2">
                  <a:lumMod val="75000"/>
                  <a:lumOff val="25000"/>
                </a:schemeClr>
              </a:solidFill>
            </a:rPr>
            <a:t>Observación</a:t>
          </a:r>
        </a:p>
      </dgm:t>
    </dgm:pt>
    <dgm:pt modelId="{9D8D2F8B-29A7-40C4-A95F-8CC5E2754742}" type="parTrans" cxnId="{2CA59CFA-CDE5-4206-97A5-98FEF1A42D73}">
      <dgm:prSet/>
      <dgm:spPr/>
      <dgm:t>
        <a:bodyPr/>
        <a:lstStyle/>
        <a:p>
          <a:endParaRPr lang="es-EC" sz="1400" dirty="0">
            <a:solidFill>
              <a:schemeClr val="bg2">
                <a:lumMod val="75000"/>
                <a:lumOff val="25000"/>
              </a:schemeClr>
            </a:solidFill>
          </a:endParaRPr>
        </a:p>
      </dgm:t>
    </dgm:pt>
    <dgm:pt modelId="{7342DD43-125D-44DD-8AAB-E132E384A582}" type="sibTrans" cxnId="{2CA59CFA-CDE5-4206-97A5-98FEF1A42D73}">
      <dgm:prSet/>
      <dgm:spPr/>
      <dgm:t>
        <a:bodyPr/>
        <a:lstStyle/>
        <a:p>
          <a:endParaRPr lang="es-EC" sz="1400" dirty="0">
            <a:solidFill>
              <a:schemeClr val="bg2">
                <a:lumMod val="75000"/>
                <a:lumOff val="25000"/>
              </a:schemeClr>
            </a:solidFill>
          </a:endParaRPr>
        </a:p>
      </dgm:t>
    </dgm:pt>
    <dgm:pt modelId="{25B4AD68-F7F7-4A8A-87ED-A4C52CEA8C44}" type="pres">
      <dgm:prSet presAssocID="{9C9AE14C-5157-4DC5-B8A8-138653C0E8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6EE7784-847B-4A1E-95AC-F648C399C57D}" type="pres">
      <dgm:prSet presAssocID="{575FACF9-9051-4178-8B97-31BCA423D47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B278E3-36E1-464D-A691-F99024C66BFA}" type="pres">
      <dgm:prSet presAssocID="{64E157D0-4262-47B3-A187-2FF6EA43B708}" presName="sibTrans" presStyleCnt="0"/>
      <dgm:spPr/>
      <dgm:t>
        <a:bodyPr/>
        <a:lstStyle/>
        <a:p>
          <a:endParaRPr lang="es-EC"/>
        </a:p>
      </dgm:t>
    </dgm:pt>
    <dgm:pt modelId="{38E92355-68C4-4AC1-8668-19FB663A5B67}" type="pres">
      <dgm:prSet presAssocID="{1A19DC6C-0C9F-4AAC-8C6D-6275DAEE2EC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D5F5DF-6B59-4F1D-9C7F-D86B8C1C9FDE}" type="pres">
      <dgm:prSet presAssocID="{B4665D4A-4577-4B95-BB83-0CEB87E8E870}" presName="sibTrans" presStyleCnt="0"/>
      <dgm:spPr/>
      <dgm:t>
        <a:bodyPr/>
        <a:lstStyle/>
        <a:p>
          <a:endParaRPr lang="es-EC"/>
        </a:p>
      </dgm:t>
    </dgm:pt>
    <dgm:pt modelId="{8D186AD8-C656-442D-BDDB-3C7090C0D8BB}" type="pres">
      <dgm:prSet presAssocID="{1EE38E6F-11B7-4C6A-AB66-D793566DC45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EF0853-F0BD-4958-8D76-6379AC387DCC}" type="pres">
      <dgm:prSet presAssocID="{30B701D2-6257-48A2-9293-B4A13A69E28D}" presName="sibTrans" presStyleCnt="0"/>
      <dgm:spPr/>
      <dgm:t>
        <a:bodyPr/>
        <a:lstStyle/>
        <a:p>
          <a:endParaRPr lang="es-EC"/>
        </a:p>
      </dgm:t>
    </dgm:pt>
    <dgm:pt modelId="{0FCD8A0D-0F02-4F36-BC55-46B957103655}" type="pres">
      <dgm:prSet presAssocID="{8E2771B7-63B9-4DB0-911B-B528186093B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326695-6767-4914-919F-3B8A4E8A1D3B}" type="pres">
      <dgm:prSet presAssocID="{F48DD933-F7E9-40C8-9B1B-47E2A737FDE7}" presName="sibTrans" presStyleCnt="0"/>
      <dgm:spPr/>
      <dgm:t>
        <a:bodyPr/>
        <a:lstStyle/>
        <a:p>
          <a:endParaRPr lang="es-EC"/>
        </a:p>
      </dgm:t>
    </dgm:pt>
    <dgm:pt modelId="{AFD7E892-2CBE-41B7-B169-131577EA0091}" type="pres">
      <dgm:prSet presAssocID="{684F8759-2BC4-4A5E-95BD-DD3EFBDCE0E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2CCC88-B2DD-472C-AA5B-26128EE4A306}" type="pres">
      <dgm:prSet presAssocID="{60FB2E25-3FBF-4CF2-AA25-A1BA6D2C083F}" presName="sibTrans" presStyleCnt="0"/>
      <dgm:spPr/>
      <dgm:t>
        <a:bodyPr/>
        <a:lstStyle/>
        <a:p>
          <a:endParaRPr lang="es-EC"/>
        </a:p>
      </dgm:t>
    </dgm:pt>
    <dgm:pt modelId="{31008051-7F9B-4837-AC9D-C32594014649}" type="pres">
      <dgm:prSet presAssocID="{6B5AD1B1-49F3-4021-80DE-36DB60A1C7E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76A891-6670-4306-829F-6035475545BD}" type="pres">
      <dgm:prSet presAssocID="{F9898EBB-FD48-4941-A331-6F3D01132A5D}" presName="sibTrans" presStyleCnt="0"/>
      <dgm:spPr/>
      <dgm:t>
        <a:bodyPr/>
        <a:lstStyle/>
        <a:p>
          <a:endParaRPr lang="es-EC"/>
        </a:p>
      </dgm:t>
    </dgm:pt>
    <dgm:pt modelId="{5FC3E402-55D2-422F-942C-2AF985B305FC}" type="pres">
      <dgm:prSet presAssocID="{1F3739A9-CA90-483F-8AB9-9E3733714EA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21442C1-3860-4C74-963E-E2A7648C9ABF}" srcId="{9C9AE14C-5157-4DC5-B8A8-138653C0E853}" destId="{1A19DC6C-0C9F-4AAC-8C6D-6275DAEE2EC3}" srcOrd="1" destOrd="0" parTransId="{7FB96184-DF28-4068-ABA2-CC3753B743C2}" sibTransId="{B4665D4A-4577-4B95-BB83-0CEB87E8E870}"/>
    <dgm:cxn modelId="{4B9602B3-29EE-46F6-9CBA-54BC678B14F1}" type="presOf" srcId="{1EE38E6F-11B7-4C6A-AB66-D793566DC454}" destId="{8D186AD8-C656-442D-BDDB-3C7090C0D8BB}" srcOrd="0" destOrd="0" presId="urn:microsoft.com/office/officeart/2005/8/layout/default"/>
    <dgm:cxn modelId="{5C8897EF-BCDE-41B9-AF37-BAD573C04290}" srcId="{9C9AE14C-5157-4DC5-B8A8-138653C0E853}" destId="{575FACF9-9051-4178-8B97-31BCA423D473}" srcOrd="0" destOrd="0" parTransId="{71D04D77-74DF-4008-8F38-ADAF7CAB3B5D}" sibTransId="{64E157D0-4262-47B3-A187-2FF6EA43B708}"/>
    <dgm:cxn modelId="{559D85C4-8AE9-4050-9A48-7A60FB18FB3E}" type="presOf" srcId="{6B5AD1B1-49F3-4021-80DE-36DB60A1C7E5}" destId="{31008051-7F9B-4837-AC9D-C32594014649}" srcOrd="0" destOrd="0" presId="urn:microsoft.com/office/officeart/2005/8/layout/default"/>
    <dgm:cxn modelId="{07CB6893-75B0-4789-B3FD-D08DFBBEC626}" type="presOf" srcId="{1F3739A9-CA90-483F-8AB9-9E3733714EA2}" destId="{5FC3E402-55D2-422F-942C-2AF985B305FC}" srcOrd="0" destOrd="0" presId="urn:microsoft.com/office/officeart/2005/8/layout/default"/>
    <dgm:cxn modelId="{BCA0AD64-7013-41E6-9D24-A117CB8E4B22}" srcId="{9C9AE14C-5157-4DC5-B8A8-138653C0E853}" destId="{8E2771B7-63B9-4DB0-911B-B528186093B2}" srcOrd="3" destOrd="0" parTransId="{75FCF925-7509-45D8-BF75-8B4EE68A4F9A}" sibTransId="{F48DD933-F7E9-40C8-9B1B-47E2A737FDE7}"/>
    <dgm:cxn modelId="{06099A1B-EE78-433C-8FD6-7CE3C8072FCF}" type="presOf" srcId="{9C9AE14C-5157-4DC5-B8A8-138653C0E853}" destId="{25B4AD68-F7F7-4A8A-87ED-A4C52CEA8C44}" srcOrd="0" destOrd="0" presId="urn:microsoft.com/office/officeart/2005/8/layout/default"/>
    <dgm:cxn modelId="{F19AA33A-BC97-49B2-81ED-3C12E2A32E25}" type="presOf" srcId="{575FACF9-9051-4178-8B97-31BCA423D473}" destId="{26EE7784-847B-4A1E-95AC-F648C399C57D}" srcOrd="0" destOrd="0" presId="urn:microsoft.com/office/officeart/2005/8/layout/default"/>
    <dgm:cxn modelId="{8CB3F687-C6D3-459A-BFB9-4F6E5C1CD5A6}" srcId="{9C9AE14C-5157-4DC5-B8A8-138653C0E853}" destId="{1EE38E6F-11B7-4C6A-AB66-D793566DC454}" srcOrd="2" destOrd="0" parTransId="{9E5DC4FC-233C-46ED-A307-CA559A84DB12}" sibTransId="{30B701D2-6257-48A2-9293-B4A13A69E28D}"/>
    <dgm:cxn modelId="{30D21420-A538-4532-936F-AC9467BB1464}" srcId="{9C9AE14C-5157-4DC5-B8A8-138653C0E853}" destId="{6B5AD1B1-49F3-4021-80DE-36DB60A1C7E5}" srcOrd="5" destOrd="0" parTransId="{09626698-67D7-47FA-85F8-8574B2A871D7}" sibTransId="{F9898EBB-FD48-4941-A331-6F3D01132A5D}"/>
    <dgm:cxn modelId="{275B0210-D458-4425-AB64-87D938E2BE44}" srcId="{9C9AE14C-5157-4DC5-B8A8-138653C0E853}" destId="{684F8759-2BC4-4A5E-95BD-DD3EFBDCE0E5}" srcOrd="4" destOrd="0" parTransId="{B2755612-8A55-434B-99D9-0877094EBE83}" sibTransId="{60FB2E25-3FBF-4CF2-AA25-A1BA6D2C083F}"/>
    <dgm:cxn modelId="{90180D1D-9B9F-493C-A163-AFC3F126DC80}" type="presOf" srcId="{1A19DC6C-0C9F-4AAC-8C6D-6275DAEE2EC3}" destId="{38E92355-68C4-4AC1-8668-19FB663A5B67}" srcOrd="0" destOrd="0" presId="urn:microsoft.com/office/officeart/2005/8/layout/default"/>
    <dgm:cxn modelId="{6603FC85-4054-434F-80DE-3BD9614A3E00}" type="presOf" srcId="{684F8759-2BC4-4A5E-95BD-DD3EFBDCE0E5}" destId="{AFD7E892-2CBE-41B7-B169-131577EA0091}" srcOrd="0" destOrd="0" presId="urn:microsoft.com/office/officeart/2005/8/layout/default"/>
    <dgm:cxn modelId="{2CA59CFA-CDE5-4206-97A5-98FEF1A42D73}" srcId="{9C9AE14C-5157-4DC5-B8A8-138653C0E853}" destId="{1F3739A9-CA90-483F-8AB9-9E3733714EA2}" srcOrd="6" destOrd="0" parTransId="{9D8D2F8B-29A7-40C4-A95F-8CC5E2754742}" sibTransId="{7342DD43-125D-44DD-8AAB-E132E384A582}"/>
    <dgm:cxn modelId="{307F287D-9B5C-4BAE-8112-9F42A32FE212}" type="presOf" srcId="{8E2771B7-63B9-4DB0-911B-B528186093B2}" destId="{0FCD8A0D-0F02-4F36-BC55-46B957103655}" srcOrd="0" destOrd="0" presId="urn:microsoft.com/office/officeart/2005/8/layout/default"/>
    <dgm:cxn modelId="{B64D2330-E356-4CD9-BCCB-D25B08D12224}" type="presParOf" srcId="{25B4AD68-F7F7-4A8A-87ED-A4C52CEA8C44}" destId="{26EE7784-847B-4A1E-95AC-F648C399C57D}" srcOrd="0" destOrd="0" presId="urn:microsoft.com/office/officeart/2005/8/layout/default"/>
    <dgm:cxn modelId="{5526B958-A3AB-414B-A301-7E9B868DFBA6}" type="presParOf" srcId="{25B4AD68-F7F7-4A8A-87ED-A4C52CEA8C44}" destId="{FAB278E3-36E1-464D-A691-F99024C66BFA}" srcOrd="1" destOrd="0" presId="urn:microsoft.com/office/officeart/2005/8/layout/default"/>
    <dgm:cxn modelId="{8F8293C4-B8C3-445D-9A4D-CAC6EE884916}" type="presParOf" srcId="{25B4AD68-F7F7-4A8A-87ED-A4C52CEA8C44}" destId="{38E92355-68C4-4AC1-8668-19FB663A5B67}" srcOrd="2" destOrd="0" presId="urn:microsoft.com/office/officeart/2005/8/layout/default"/>
    <dgm:cxn modelId="{BE8BFB4C-DEAD-4DA4-A818-F1899B01CF68}" type="presParOf" srcId="{25B4AD68-F7F7-4A8A-87ED-A4C52CEA8C44}" destId="{BBD5F5DF-6B59-4F1D-9C7F-D86B8C1C9FDE}" srcOrd="3" destOrd="0" presId="urn:microsoft.com/office/officeart/2005/8/layout/default"/>
    <dgm:cxn modelId="{FCD3F8D0-43A1-4B16-867E-7AC2AAAED248}" type="presParOf" srcId="{25B4AD68-F7F7-4A8A-87ED-A4C52CEA8C44}" destId="{8D186AD8-C656-442D-BDDB-3C7090C0D8BB}" srcOrd="4" destOrd="0" presId="urn:microsoft.com/office/officeart/2005/8/layout/default"/>
    <dgm:cxn modelId="{8C259A94-5AFF-489C-A652-4F73D7E8673A}" type="presParOf" srcId="{25B4AD68-F7F7-4A8A-87ED-A4C52CEA8C44}" destId="{65EF0853-F0BD-4958-8D76-6379AC387DCC}" srcOrd="5" destOrd="0" presId="urn:microsoft.com/office/officeart/2005/8/layout/default"/>
    <dgm:cxn modelId="{CBC2A05E-F125-488B-91BD-9F5310CF54ED}" type="presParOf" srcId="{25B4AD68-F7F7-4A8A-87ED-A4C52CEA8C44}" destId="{0FCD8A0D-0F02-4F36-BC55-46B957103655}" srcOrd="6" destOrd="0" presId="urn:microsoft.com/office/officeart/2005/8/layout/default"/>
    <dgm:cxn modelId="{FED81379-0764-4DBA-B0A2-BCD4CAA9BBEC}" type="presParOf" srcId="{25B4AD68-F7F7-4A8A-87ED-A4C52CEA8C44}" destId="{1A326695-6767-4914-919F-3B8A4E8A1D3B}" srcOrd="7" destOrd="0" presId="urn:microsoft.com/office/officeart/2005/8/layout/default"/>
    <dgm:cxn modelId="{3926D88E-90EA-4EB3-AD84-CC79568A837A}" type="presParOf" srcId="{25B4AD68-F7F7-4A8A-87ED-A4C52CEA8C44}" destId="{AFD7E892-2CBE-41B7-B169-131577EA0091}" srcOrd="8" destOrd="0" presId="urn:microsoft.com/office/officeart/2005/8/layout/default"/>
    <dgm:cxn modelId="{E45C701B-1532-49E1-B966-D1652E1ACF19}" type="presParOf" srcId="{25B4AD68-F7F7-4A8A-87ED-A4C52CEA8C44}" destId="{EB2CCC88-B2DD-472C-AA5B-26128EE4A306}" srcOrd="9" destOrd="0" presId="urn:microsoft.com/office/officeart/2005/8/layout/default"/>
    <dgm:cxn modelId="{08FDF25B-C82E-4ED6-B34B-554BCB7C9D0E}" type="presParOf" srcId="{25B4AD68-F7F7-4A8A-87ED-A4C52CEA8C44}" destId="{31008051-7F9B-4837-AC9D-C32594014649}" srcOrd="10" destOrd="0" presId="urn:microsoft.com/office/officeart/2005/8/layout/default"/>
    <dgm:cxn modelId="{BC472ED1-F46B-4114-9D7C-72DE6D938132}" type="presParOf" srcId="{25B4AD68-F7F7-4A8A-87ED-A4C52CEA8C44}" destId="{7B76A891-6670-4306-829F-6035475545BD}" srcOrd="11" destOrd="0" presId="urn:microsoft.com/office/officeart/2005/8/layout/default"/>
    <dgm:cxn modelId="{AD5BE673-F46D-47B1-A04C-431A6ED788D2}" type="presParOf" srcId="{25B4AD68-F7F7-4A8A-87ED-A4C52CEA8C44}" destId="{5FC3E402-55D2-422F-942C-2AF985B305FC}" srcOrd="12" destOrd="0" presId="urn:microsoft.com/office/officeart/2005/8/layout/defaul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F624DF-6E06-4395-9B41-BDBC03CA537C}" type="doc">
      <dgm:prSet loTypeId="urn:microsoft.com/office/officeart/2009/3/layout/OpposingIdeas" loCatId="relationship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8AA1073F-6C71-4A9A-8250-35604E008223}">
      <dgm:prSet phldrT="[Texto]"/>
      <dgm:spPr/>
      <dgm:t>
        <a:bodyPr/>
        <a:lstStyle/>
        <a:p>
          <a:pPr algn="ctr"/>
          <a:endParaRPr lang="es-EC" b="1" dirty="0" smtClean="0"/>
        </a:p>
        <a:p>
          <a:pPr algn="ctr"/>
          <a:r>
            <a:rPr lang="es-EC" b="1" dirty="0" smtClean="0"/>
            <a:t>SALVAGUARDIAS</a:t>
          </a:r>
        </a:p>
        <a:p>
          <a:pPr algn="ctr"/>
          <a:endParaRPr lang="es-EC" b="1" dirty="0" smtClean="0"/>
        </a:p>
        <a:p>
          <a:pPr algn="ctr"/>
          <a:r>
            <a:rPr lang="es-EC" b="1" dirty="0" smtClean="0"/>
            <a:t>EN EL</a:t>
          </a:r>
        </a:p>
        <a:p>
          <a:pPr algn="ctr"/>
          <a:r>
            <a:rPr lang="es-EC" b="1" dirty="0" smtClean="0"/>
            <a:t> </a:t>
          </a:r>
        </a:p>
        <a:p>
          <a:pPr algn="ctr"/>
          <a:r>
            <a:rPr lang="es-EC" b="1" dirty="0" smtClean="0"/>
            <a:t>ECUADOR</a:t>
          </a:r>
          <a:endParaRPr lang="es-EC" b="1" dirty="0"/>
        </a:p>
      </dgm:t>
    </dgm:pt>
    <dgm:pt modelId="{F60E2C06-3A4A-4252-978B-B1BE213E07F5}" type="parTrans" cxnId="{05977302-85EB-4CEE-90F4-3BDC6387A493}">
      <dgm:prSet/>
      <dgm:spPr/>
      <dgm:t>
        <a:bodyPr/>
        <a:lstStyle/>
        <a:p>
          <a:endParaRPr lang="es-EC"/>
        </a:p>
      </dgm:t>
    </dgm:pt>
    <dgm:pt modelId="{CF20835E-F4FE-448F-AC32-F68EF82DBB6F}" type="sibTrans" cxnId="{05977302-85EB-4CEE-90F4-3BDC6387A493}">
      <dgm:prSet/>
      <dgm:spPr/>
      <dgm:t>
        <a:bodyPr/>
        <a:lstStyle/>
        <a:p>
          <a:endParaRPr lang="es-EC"/>
        </a:p>
      </dgm:t>
    </dgm:pt>
    <dgm:pt modelId="{8BD72047-5F5A-42AA-A54C-70371F110F38}">
      <dgm:prSet phldrT="[Texto]" phldr="1"/>
      <dgm:spPr/>
      <dgm:t>
        <a:bodyPr/>
        <a:lstStyle/>
        <a:p>
          <a:endParaRPr lang="es-EC">
            <a:solidFill>
              <a:schemeClr val="bg2">
                <a:lumMod val="50000"/>
                <a:lumOff val="50000"/>
              </a:schemeClr>
            </a:solidFill>
          </a:endParaRPr>
        </a:p>
      </dgm:t>
    </dgm:pt>
    <dgm:pt modelId="{73C5BFAB-B06A-4FD6-B16B-82F73718F518}" type="parTrans" cxnId="{BAD0ED74-BA1B-4395-BC66-03EED43FD57A}">
      <dgm:prSet/>
      <dgm:spPr/>
      <dgm:t>
        <a:bodyPr/>
        <a:lstStyle/>
        <a:p>
          <a:endParaRPr lang="es-EC"/>
        </a:p>
      </dgm:t>
    </dgm:pt>
    <dgm:pt modelId="{6EAE23A6-2D0A-4357-B9E9-E42C16213263}" type="sibTrans" cxnId="{BAD0ED74-BA1B-4395-BC66-03EED43FD57A}">
      <dgm:prSet/>
      <dgm:spPr/>
      <dgm:t>
        <a:bodyPr/>
        <a:lstStyle/>
        <a:p>
          <a:endParaRPr lang="es-EC"/>
        </a:p>
      </dgm:t>
    </dgm:pt>
    <dgm:pt modelId="{B2642721-2CE5-4E8E-BAFF-48606C9EDE89}">
      <dgm:prSet phldrT="[Texto]"/>
      <dgm:spPr/>
      <dgm:t>
        <a:bodyPr/>
        <a:lstStyle/>
        <a:p>
          <a:pPr algn="l"/>
          <a:endParaRPr lang="es-EC" b="1" dirty="0" smtClean="0"/>
        </a:p>
        <a:p>
          <a:pPr algn="ctr"/>
          <a:endParaRPr lang="es-EC" b="1" dirty="0" smtClean="0"/>
        </a:p>
        <a:p>
          <a:pPr algn="ctr"/>
          <a:r>
            <a:rPr lang="es-EC" b="1" dirty="0" smtClean="0"/>
            <a:t>IMPACTO </a:t>
          </a:r>
        </a:p>
        <a:p>
          <a:pPr algn="ctr"/>
          <a:endParaRPr lang="es-EC" b="1" dirty="0" smtClean="0"/>
        </a:p>
        <a:p>
          <a:pPr algn="ctr"/>
          <a:r>
            <a:rPr lang="es-EC" b="1" dirty="0" smtClean="0"/>
            <a:t>ECONÓMICO</a:t>
          </a:r>
          <a:endParaRPr lang="es-EC" b="1" dirty="0"/>
        </a:p>
      </dgm:t>
    </dgm:pt>
    <dgm:pt modelId="{DEF474AC-804E-47B8-B834-8717D49004B9}" type="parTrans" cxnId="{FF6CDDFC-647A-4AB9-891C-80B3433BB6D8}">
      <dgm:prSet/>
      <dgm:spPr/>
      <dgm:t>
        <a:bodyPr/>
        <a:lstStyle/>
        <a:p>
          <a:endParaRPr lang="es-EC"/>
        </a:p>
      </dgm:t>
    </dgm:pt>
    <dgm:pt modelId="{14111530-AF8B-4D42-8476-277078803801}" type="sibTrans" cxnId="{FF6CDDFC-647A-4AB9-891C-80B3433BB6D8}">
      <dgm:prSet/>
      <dgm:spPr/>
      <dgm:t>
        <a:bodyPr/>
        <a:lstStyle/>
        <a:p>
          <a:endParaRPr lang="es-EC"/>
        </a:p>
      </dgm:t>
    </dgm:pt>
    <dgm:pt modelId="{E43A0F54-7AF5-47DC-9FD4-3638695AE1AF}">
      <dgm:prSet phldrT="[Texto]" phldr="1"/>
      <dgm:spPr/>
      <dgm:t>
        <a:bodyPr/>
        <a:lstStyle/>
        <a:p>
          <a:endParaRPr lang="es-EC" dirty="0">
            <a:solidFill>
              <a:schemeClr val="bg2">
                <a:lumMod val="50000"/>
                <a:lumOff val="50000"/>
              </a:schemeClr>
            </a:solidFill>
          </a:endParaRPr>
        </a:p>
      </dgm:t>
    </dgm:pt>
    <dgm:pt modelId="{3489ED9B-2A47-4D86-A9E2-E28902FBDBDC}" type="sibTrans" cxnId="{826006B3-1BBA-4281-A3C4-C55460FC17A6}">
      <dgm:prSet/>
      <dgm:spPr/>
      <dgm:t>
        <a:bodyPr/>
        <a:lstStyle/>
        <a:p>
          <a:endParaRPr lang="es-EC"/>
        </a:p>
      </dgm:t>
    </dgm:pt>
    <dgm:pt modelId="{689F82C2-7FAB-4395-AC78-294A9EEA64C5}" type="parTrans" cxnId="{826006B3-1BBA-4281-A3C4-C55460FC17A6}">
      <dgm:prSet/>
      <dgm:spPr/>
      <dgm:t>
        <a:bodyPr/>
        <a:lstStyle/>
        <a:p>
          <a:endParaRPr lang="es-EC"/>
        </a:p>
      </dgm:t>
    </dgm:pt>
    <dgm:pt modelId="{11602ABC-547F-43E3-94BE-B3F385E53D57}" type="pres">
      <dgm:prSet presAssocID="{F1F624DF-6E06-4395-9B41-BDBC03CA537C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9F46D09-AC3F-402C-A2D0-3DA57B891C04}" type="pres">
      <dgm:prSet presAssocID="{F1F624DF-6E06-4395-9B41-BDBC03CA537C}" presName="Background" presStyleLbl="node1" presStyleIdx="0" presStyleCnt="1"/>
      <dgm:spPr/>
      <dgm:t>
        <a:bodyPr/>
        <a:lstStyle/>
        <a:p>
          <a:endParaRPr lang="es-EC"/>
        </a:p>
      </dgm:t>
    </dgm:pt>
    <dgm:pt modelId="{FABB653D-7CBB-43BE-80D1-E040982C2428}" type="pres">
      <dgm:prSet presAssocID="{F1F624DF-6E06-4395-9B41-BDBC03CA537C}" presName="Divider" presStyleLbl="callout" presStyleIdx="0" presStyleCnt="1"/>
      <dgm:spPr/>
      <dgm:t>
        <a:bodyPr/>
        <a:lstStyle/>
        <a:p>
          <a:endParaRPr lang="es-EC"/>
        </a:p>
      </dgm:t>
    </dgm:pt>
    <dgm:pt modelId="{37D20832-C1B2-41A5-8DF8-60AA75B61030}" type="pres">
      <dgm:prSet presAssocID="{F1F624DF-6E06-4395-9B41-BDBC03CA537C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7F146D-C732-4460-BA99-88EE3377AF60}" type="pres">
      <dgm:prSet presAssocID="{F1F624DF-6E06-4395-9B41-BDBC03CA537C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C5C512-B63B-4A0B-9A95-652F5E6D7DCF}" type="pres">
      <dgm:prSet presAssocID="{F1F624DF-6E06-4395-9B41-BDBC03CA537C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C"/>
        </a:p>
      </dgm:t>
    </dgm:pt>
    <dgm:pt modelId="{879A32BD-3274-42CE-AE01-5B799A9645EA}" type="pres">
      <dgm:prSet presAssocID="{F1F624DF-6E06-4395-9B41-BDBC03CA537C}" presName="ParentShape1" presStyleLbl="alignImgPlace1" presStyleIdx="0" presStyleCnt="2">
        <dgm:presLayoutVars/>
      </dgm:prSet>
      <dgm:spPr/>
      <dgm:t>
        <a:bodyPr/>
        <a:lstStyle/>
        <a:p>
          <a:endParaRPr lang="es-EC"/>
        </a:p>
      </dgm:t>
    </dgm:pt>
    <dgm:pt modelId="{D2C5783B-B649-4D91-AB11-EFFADD15F070}" type="pres">
      <dgm:prSet presAssocID="{F1F624DF-6E06-4395-9B41-BDBC03CA537C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C"/>
        </a:p>
      </dgm:t>
    </dgm:pt>
    <dgm:pt modelId="{14C5704C-B253-4A09-BF06-2B00B7188E03}" type="pres">
      <dgm:prSet presAssocID="{F1F624DF-6E06-4395-9B41-BDBC03CA537C}" presName="ParentShape2" presStyleLbl="alignImgPlace1" presStyleIdx="1" presStyleCnt="2">
        <dgm:presLayoutVars/>
      </dgm:prSet>
      <dgm:spPr/>
      <dgm:t>
        <a:bodyPr/>
        <a:lstStyle/>
        <a:p>
          <a:endParaRPr lang="es-EC"/>
        </a:p>
      </dgm:t>
    </dgm:pt>
  </dgm:ptLst>
  <dgm:cxnLst>
    <dgm:cxn modelId="{FF6CDDFC-647A-4AB9-891C-80B3433BB6D8}" srcId="{8BD72047-5F5A-42AA-A54C-70371F110F38}" destId="{B2642721-2CE5-4E8E-BAFF-48606C9EDE89}" srcOrd="0" destOrd="0" parTransId="{DEF474AC-804E-47B8-B834-8717D49004B9}" sibTransId="{14111530-AF8B-4D42-8476-277078803801}"/>
    <dgm:cxn modelId="{355375AB-F04B-412D-A0BA-3B13E83EFC4C}" type="presOf" srcId="{E43A0F54-7AF5-47DC-9FD4-3638695AE1AF}" destId="{879A32BD-3274-42CE-AE01-5B799A9645EA}" srcOrd="1" destOrd="0" presId="urn:microsoft.com/office/officeart/2009/3/layout/OpposingIdeas"/>
    <dgm:cxn modelId="{BAD0ED74-BA1B-4395-BC66-03EED43FD57A}" srcId="{F1F624DF-6E06-4395-9B41-BDBC03CA537C}" destId="{8BD72047-5F5A-42AA-A54C-70371F110F38}" srcOrd="1" destOrd="0" parTransId="{73C5BFAB-B06A-4FD6-B16B-82F73718F518}" sibTransId="{6EAE23A6-2D0A-4357-B9E9-E42C16213263}"/>
    <dgm:cxn modelId="{C230B517-BF5D-4710-A128-73E02489CC34}" type="presOf" srcId="{F1F624DF-6E06-4395-9B41-BDBC03CA537C}" destId="{11602ABC-547F-43E3-94BE-B3F385E53D57}" srcOrd="0" destOrd="0" presId="urn:microsoft.com/office/officeart/2009/3/layout/OpposingIdeas"/>
    <dgm:cxn modelId="{09982B83-C099-431B-8CF6-C83F3BC7B2D3}" type="presOf" srcId="{8BD72047-5F5A-42AA-A54C-70371F110F38}" destId="{14C5704C-B253-4A09-BF06-2B00B7188E03}" srcOrd="1" destOrd="0" presId="urn:microsoft.com/office/officeart/2009/3/layout/OpposingIdeas"/>
    <dgm:cxn modelId="{1FF70518-C149-4F3F-9E03-EF11CD690454}" type="presOf" srcId="{E43A0F54-7AF5-47DC-9FD4-3638695AE1AF}" destId="{05C5C512-B63B-4A0B-9A95-652F5E6D7DCF}" srcOrd="0" destOrd="0" presId="urn:microsoft.com/office/officeart/2009/3/layout/OpposingIdeas"/>
    <dgm:cxn modelId="{1BB80D5B-1479-4B9A-8774-2525222FF72E}" type="presOf" srcId="{8AA1073F-6C71-4A9A-8250-35604E008223}" destId="{37D20832-C1B2-41A5-8DF8-60AA75B61030}" srcOrd="0" destOrd="0" presId="urn:microsoft.com/office/officeart/2009/3/layout/OpposingIdeas"/>
    <dgm:cxn modelId="{826006B3-1BBA-4281-A3C4-C55460FC17A6}" srcId="{F1F624DF-6E06-4395-9B41-BDBC03CA537C}" destId="{E43A0F54-7AF5-47DC-9FD4-3638695AE1AF}" srcOrd="0" destOrd="0" parTransId="{689F82C2-7FAB-4395-AC78-294A9EEA64C5}" sibTransId="{3489ED9B-2A47-4D86-A9E2-E28902FBDBDC}"/>
    <dgm:cxn modelId="{6C2AD853-6E91-4C9F-A528-32A36F0512ED}" type="presOf" srcId="{B2642721-2CE5-4E8E-BAFF-48606C9EDE89}" destId="{787F146D-C732-4460-BA99-88EE3377AF60}" srcOrd="0" destOrd="0" presId="urn:microsoft.com/office/officeart/2009/3/layout/OpposingIdeas"/>
    <dgm:cxn modelId="{05977302-85EB-4CEE-90F4-3BDC6387A493}" srcId="{E43A0F54-7AF5-47DC-9FD4-3638695AE1AF}" destId="{8AA1073F-6C71-4A9A-8250-35604E008223}" srcOrd="0" destOrd="0" parTransId="{F60E2C06-3A4A-4252-978B-B1BE213E07F5}" sibTransId="{CF20835E-F4FE-448F-AC32-F68EF82DBB6F}"/>
    <dgm:cxn modelId="{DB0BF788-318E-4337-9802-C6B3770194F5}" type="presOf" srcId="{8BD72047-5F5A-42AA-A54C-70371F110F38}" destId="{D2C5783B-B649-4D91-AB11-EFFADD15F070}" srcOrd="0" destOrd="0" presId="urn:microsoft.com/office/officeart/2009/3/layout/OpposingIdeas"/>
    <dgm:cxn modelId="{6396E816-41F4-4070-9A83-DC5894C9030A}" type="presParOf" srcId="{11602ABC-547F-43E3-94BE-B3F385E53D57}" destId="{F9F46D09-AC3F-402C-A2D0-3DA57B891C04}" srcOrd="0" destOrd="0" presId="urn:microsoft.com/office/officeart/2009/3/layout/OpposingIdeas"/>
    <dgm:cxn modelId="{F4A13EC4-86E1-4138-BC44-F95AD34F5CB4}" type="presParOf" srcId="{11602ABC-547F-43E3-94BE-B3F385E53D57}" destId="{FABB653D-7CBB-43BE-80D1-E040982C2428}" srcOrd="1" destOrd="0" presId="urn:microsoft.com/office/officeart/2009/3/layout/OpposingIdeas"/>
    <dgm:cxn modelId="{2AC620E2-9F30-4801-8AB3-5407054889B2}" type="presParOf" srcId="{11602ABC-547F-43E3-94BE-B3F385E53D57}" destId="{37D20832-C1B2-41A5-8DF8-60AA75B61030}" srcOrd="2" destOrd="0" presId="urn:microsoft.com/office/officeart/2009/3/layout/OpposingIdeas"/>
    <dgm:cxn modelId="{256F4B28-3FC0-4BDA-837D-5CBBD40E6F7B}" type="presParOf" srcId="{11602ABC-547F-43E3-94BE-B3F385E53D57}" destId="{787F146D-C732-4460-BA99-88EE3377AF60}" srcOrd="3" destOrd="0" presId="urn:microsoft.com/office/officeart/2009/3/layout/OpposingIdeas"/>
    <dgm:cxn modelId="{777904FA-326B-47EA-98FD-E2A74A2292E5}" type="presParOf" srcId="{11602ABC-547F-43E3-94BE-B3F385E53D57}" destId="{05C5C512-B63B-4A0B-9A95-652F5E6D7DCF}" srcOrd="4" destOrd="0" presId="urn:microsoft.com/office/officeart/2009/3/layout/OpposingIdeas"/>
    <dgm:cxn modelId="{896CACC3-1E83-46A1-BBC6-3936D8FF3B45}" type="presParOf" srcId="{11602ABC-547F-43E3-94BE-B3F385E53D57}" destId="{879A32BD-3274-42CE-AE01-5B799A9645EA}" srcOrd="5" destOrd="0" presId="urn:microsoft.com/office/officeart/2009/3/layout/OpposingIdeas"/>
    <dgm:cxn modelId="{75223EAE-11BF-4CD7-AD40-98C8B105BFF5}" type="presParOf" srcId="{11602ABC-547F-43E3-94BE-B3F385E53D57}" destId="{D2C5783B-B649-4D91-AB11-EFFADD15F070}" srcOrd="6" destOrd="0" presId="urn:microsoft.com/office/officeart/2009/3/layout/OpposingIdeas"/>
    <dgm:cxn modelId="{4F6E48DE-B293-45AE-9183-7556AC6BD450}" type="presParOf" srcId="{11602ABC-547F-43E3-94BE-B3F385E53D57}" destId="{14C5704C-B253-4A09-BF06-2B00B7188E03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1A493-24A8-4998-A73C-8DF9F4AF3C8C}">
      <dsp:nvSpPr>
        <dsp:cNvPr id="0" name=""/>
        <dsp:cNvSpPr/>
      </dsp:nvSpPr>
      <dsp:spPr>
        <a:xfrm>
          <a:off x="1588610" y="-5865"/>
          <a:ext cx="5086522" cy="5086522"/>
        </a:xfrm>
        <a:prstGeom prst="circularArrow">
          <a:avLst>
            <a:gd name="adj1" fmla="val 5274"/>
            <a:gd name="adj2" fmla="val 312630"/>
            <a:gd name="adj3" fmla="val 14225432"/>
            <a:gd name="adj4" fmla="val 17128598"/>
            <a:gd name="adj5" fmla="val 547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836EEF-E32A-48FC-B086-57616D0C617B}">
      <dsp:nvSpPr>
        <dsp:cNvPr id="0" name=""/>
        <dsp:cNvSpPr/>
      </dsp:nvSpPr>
      <dsp:spPr>
        <a:xfrm>
          <a:off x="3163464" y="292"/>
          <a:ext cx="1936815" cy="968407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solidFill>
                <a:schemeClr val="tx1"/>
              </a:solidFill>
            </a:rPr>
            <a:t>COMERCIO INTERNACIONAL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3210738" y="47566"/>
        <a:ext cx="1842267" cy="873859"/>
      </dsp:txXfrm>
    </dsp:sp>
    <dsp:sp modelId="{74348EE3-286B-4C72-972F-0994D748D5E5}">
      <dsp:nvSpPr>
        <dsp:cNvPr id="0" name=""/>
        <dsp:cNvSpPr/>
      </dsp:nvSpPr>
      <dsp:spPr>
        <a:xfrm>
          <a:off x="4950506" y="1032041"/>
          <a:ext cx="1936815" cy="968407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solidFill>
                <a:schemeClr val="tx1"/>
              </a:solidFill>
            </a:rPr>
            <a:t>TEORÍA VENTAJA COMPARATIVA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4997780" y="1079315"/>
        <a:ext cx="1842267" cy="873859"/>
      </dsp:txXfrm>
    </dsp:sp>
    <dsp:sp modelId="{66C791E0-1EFB-47CE-BEEC-A7A5BF71DB9F}">
      <dsp:nvSpPr>
        <dsp:cNvPr id="0" name=""/>
        <dsp:cNvSpPr/>
      </dsp:nvSpPr>
      <dsp:spPr>
        <a:xfrm>
          <a:off x="4950506" y="3095539"/>
          <a:ext cx="1936815" cy="968407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solidFill>
                <a:schemeClr val="tx1"/>
              </a:solidFill>
            </a:rPr>
            <a:t>PROTECCIONISMO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4997780" y="3142813"/>
        <a:ext cx="1842267" cy="873859"/>
      </dsp:txXfrm>
    </dsp:sp>
    <dsp:sp modelId="{E0DC83AB-CC6F-47DD-91D2-5AAD52A5A3B2}">
      <dsp:nvSpPr>
        <dsp:cNvPr id="0" name=""/>
        <dsp:cNvSpPr/>
      </dsp:nvSpPr>
      <dsp:spPr>
        <a:xfrm>
          <a:off x="3163464" y="4127288"/>
          <a:ext cx="1936815" cy="968407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solidFill>
                <a:schemeClr val="tx1"/>
              </a:solidFill>
            </a:rPr>
            <a:t>BARRERAS ARANCELARIAS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3210738" y="4174562"/>
        <a:ext cx="1842267" cy="873859"/>
      </dsp:txXfrm>
    </dsp:sp>
    <dsp:sp modelId="{7DE0A129-6D19-4D63-8223-11F9E1903785}">
      <dsp:nvSpPr>
        <dsp:cNvPr id="0" name=""/>
        <dsp:cNvSpPr/>
      </dsp:nvSpPr>
      <dsp:spPr>
        <a:xfrm>
          <a:off x="1376422" y="3095539"/>
          <a:ext cx="1936815" cy="968407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solidFill>
                <a:schemeClr val="tx1"/>
              </a:solidFill>
            </a:rPr>
            <a:t>SALVAGURADIAS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1423696" y="3142813"/>
        <a:ext cx="1842267" cy="873859"/>
      </dsp:txXfrm>
    </dsp:sp>
    <dsp:sp modelId="{F94E9F8F-A331-4150-B7C8-D209C70D9F40}">
      <dsp:nvSpPr>
        <dsp:cNvPr id="0" name=""/>
        <dsp:cNvSpPr/>
      </dsp:nvSpPr>
      <dsp:spPr>
        <a:xfrm>
          <a:off x="1376422" y="1032041"/>
          <a:ext cx="1936815" cy="968407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solidFill>
                <a:schemeClr val="tx1"/>
              </a:solidFill>
            </a:rPr>
            <a:t>BALANZA COMERCIAL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1423696" y="1079315"/>
        <a:ext cx="1842267" cy="873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42EEE-C0C1-4BF8-A1BC-7494E61734A9}">
      <dsp:nvSpPr>
        <dsp:cNvPr id="0" name=""/>
        <dsp:cNvSpPr/>
      </dsp:nvSpPr>
      <dsp:spPr>
        <a:xfrm>
          <a:off x="3975638" y="2455499"/>
          <a:ext cx="3001165" cy="3001165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solidFill>
                <a:schemeClr val="bg2">
                  <a:lumMod val="65000"/>
                  <a:lumOff val="35000"/>
                </a:schemeClr>
              </a:solidFill>
            </a:rPr>
            <a:t>GRAN IMPORTANCIA ECONÓMICA A NIVEL MUNDIAL </a:t>
          </a:r>
          <a:endParaRPr lang="es-EC" sz="1400" b="1" kern="1200" dirty="0">
            <a:solidFill>
              <a:schemeClr val="bg2">
                <a:lumMod val="65000"/>
                <a:lumOff val="35000"/>
              </a:schemeClr>
            </a:solidFill>
          </a:endParaRPr>
        </a:p>
      </dsp:txBody>
      <dsp:txXfrm>
        <a:off x="4579006" y="3158508"/>
        <a:ext cx="1794429" cy="1542660"/>
      </dsp:txXfrm>
    </dsp:sp>
    <dsp:sp modelId="{17264215-324F-4F32-A230-E1E9F5D67128}">
      <dsp:nvSpPr>
        <dsp:cNvPr id="0" name=""/>
        <dsp:cNvSpPr/>
      </dsp:nvSpPr>
      <dsp:spPr>
        <a:xfrm>
          <a:off x="2105170" y="1728191"/>
          <a:ext cx="2431337" cy="2218549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solidFill>
                <a:schemeClr val="bg2">
                  <a:lumMod val="65000"/>
                  <a:lumOff val="35000"/>
                </a:schemeClr>
              </a:solidFill>
            </a:rPr>
            <a:t>CONSISTENCIA DURA Y RÍGIDA</a:t>
          </a:r>
          <a:endParaRPr lang="es-EC" sz="1400" b="1" kern="1200" dirty="0">
            <a:solidFill>
              <a:schemeClr val="bg2">
                <a:lumMod val="65000"/>
                <a:lumOff val="35000"/>
              </a:schemeClr>
            </a:solidFill>
          </a:endParaRPr>
        </a:p>
      </dsp:txBody>
      <dsp:txXfrm>
        <a:off x="2694628" y="2290093"/>
        <a:ext cx="1252421" cy="1094745"/>
      </dsp:txXfrm>
    </dsp:sp>
    <dsp:sp modelId="{BF87F62E-64A5-4F09-BC41-D543B959B430}">
      <dsp:nvSpPr>
        <dsp:cNvPr id="0" name=""/>
        <dsp:cNvSpPr/>
      </dsp:nvSpPr>
      <dsp:spPr>
        <a:xfrm rot="20700000">
          <a:off x="3452021" y="240316"/>
          <a:ext cx="2138567" cy="2138567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solidFill>
                <a:schemeClr val="bg2">
                  <a:lumMod val="65000"/>
                  <a:lumOff val="35000"/>
                </a:schemeClr>
              </a:solidFill>
            </a:rPr>
            <a:t>ESTALLIDO</a:t>
          </a:r>
          <a:endParaRPr lang="es-EC" sz="1400" b="1" kern="1200" dirty="0">
            <a:solidFill>
              <a:schemeClr val="bg2">
                <a:lumMod val="65000"/>
                <a:lumOff val="35000"/>
              </a:schemeClr>
            </a:solidFill>
          </a:endParaRPr>
        </a:p>
      </dsp:txBody>
      <dsp:txXfrm rot="-20700000">
        <a:off x="3921072" y="709366"/>
        <a:ext cx="1200466" cy="1200466"/>
      </dsp:txXfrm>
    </dsp:sp>
    <dsp:sp modelId="{C690A56A-F3BE-48F9-B97D-29919764A122}">
      <dsp:nvSpPr>
        <dsp:cNvPr id="0" name=""/>
        <dsp:cNvSpPr/>
      </dsp:nvSpPr>
      <dsp:spPr>
        <a:xfrm>
          <a:off x="3758973" y="1994562"/>
          <a:ext cx="3841492" cy="3841492"/>
        </a:xfrm>
        <a:prstGeom prst="circularArrow">
          <a:avLst>
            <a:gd name="adj1" fmla="val 4687"/>
            <a:gd name="adj2" fmla="val 299029"/>
            <a:gd name="adj3" fmla="val 2539862"/>
            <a:gd name="adj4" fmla="val 1581114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3952D9-37B7-4721-9FB7-A8ABD69E6FCB}">
      <dsp:nvSpPr>
        <dsp:cNvPr id="0" name=""/>
        <dsp:cNvSpPr/>
      </dsp:nvSpPr>
      <dsp:spPr>
        <a:xfrm>
          <a:off x="1842959" y="1257773"/>
          <a:ext cx="2791084" cy="279108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AF7FED-EB2D-4A2D-B70E-D8D27BB4D8EF}">
      <dsp:nvSpPr>
        <dsp:cNvPr id="0" name=""/>
        <dsp:cNvSpPr/>
      </dsp:nvSpPr>
      <dsp:spPr>
        <a:xfrm>
          <a:off x="2957349" y="-233528"/>
          <a:ext cx="3009350" cy="300935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967EF-2E2C-4E55-B808-AE67CD54BFD0}">
      <dsp:nvSpPr>
        <dsp:cNvPr id="0" name=""/>
        <dsp:cNvSpPr/>
      </dsp:nvSpPr>
      <dsp:spPr>
        <a:xfrm>
          <a:off x="4036666" y="2624691"/>
          <a:ext cx="3207956" cy="3207956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smtClean="0">
              <a:solidFill>
                <a:schemeClr val="bg2">
                  <a:lumMod val="65000"/>
                  <a:lumOff val="35000"/>
                </a:schemeClr>
              </a:solidFill>
            </a:rPr>
            <a:t>CONTENER, PROTEGER, MANIPULAR, DISTRIBUIR Y PRESENTAR</a:t>
          </a:r>
          <a:endParaRPr lang="es-EC" sz="1200" b="1" kern="1200" dirty="0">
            <a:solidFill>
              <a:schemeClr val="bg2">
                <a:lumMod val="65000"/>
                <a:lumOff val="35000"/>
              </a:schemeClr>
            </a:solidFill>
          </a:endParaRPr>
        </a:p>
      </dsp:txBody>
      <dsp:txXfrm>
        <a:off x="4681608" y="3376139"/>
        <a:ext cx="1918072" cy="1648956"/>
      </dsp:txXfrm>
    </dsp:sp>
    <dsp:sp modelId="{DEE0FE19-8935-40D8-9917-8B41450328F2}">
      <dsp:nvSpPr>
        <dsp:cNvPr id="0" name=""/>
        <dsp:cNvSpPr/>
      </dsp:nvSpPr>
      <dsp:spPr>
        <a:xfrm>
          <a:off x="2170218" y="1866447"/>
          <a:ext cx="2333059" cy="2333059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smtClean="0">
              <a:solidFill>
                <a:schemeClr val="bg2">
                  <a:lumMod val="65000"/>
                  <a:lumOff val="35000"/>
                </a:schemeClr>
              </a:solidFill>
            </a:rPr>
            <a:t>PROPIEDADES DE ELASTICIDAD Y FLEXIBILIDAD</a:t>
          </a:r>
          <a:endParaRPr lang="es-EC" sz="1200" b="1" kern="1200" dirty="0" smtClean="0">
            <a:solidFill>
              <a:schemeClr val="bg2">
                <a:lumMod val="65000"/>
                <a:lumOff val="35000"/>
              </a:schemeClr>
            </a:solidFill>
          </a:endParaRPr>
        </a:p>
      </dsp:txBody>
      <dsp:txXfrm>
        <a:off x="2757573" y="2457352"/>
        <a:ext cx="1158349" cy="1151249"/>
      </dsp:txXfrm>
    </dsp:sp>
    <dsp:sp modelId="{A76F277A-9329-4BAC-9303-69306BB94DAC}">
      <dsp:nvSpPr>
        <dsp:cNvPr id="0" name=""/>
        <dsp:cNvSpPr/>
      </dsp:nvSpPr>
      <dsp:spPr>
        <a:xfrm rot="20700000">
          <a:off x="3476969" y="256874"/>
          <a:ext cx="2285921" cy="2285921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smtClean="0">
              <a:solidFill>
                <a:schemeClr val="bg2">
                  <a:lumMod val="65000"/>
                  <a:lumOff val="35000"/>
                </a:schemeClr>
              </a:solidFill>
            </a:rPr>
            <a:t>PROVIENE DEL PETRÓLEO</a:t>
          </a:r>
          <a:endParaRPr lang="es-EC" sz="1200" b="1" kern="1200" dirty="0">
            <a:solidFill>
              <a:schemeClr val="bg2">
                <a:lumMod val="65000"/>
                <a:lumOff val="35000"/>
              </a:schemeClr>
            </a:solidFill>
          </a:endParaRPr>
        </a:p>
      </dsp:txBody>
      <dsp:txXfrm rot="-20700000">
        <a:off x="3978339" y="758244"/>
        <a:ext cx="1283182" cy="1283182"/>
      </dsp:txXfrm>
    </dsp:sp>
    <dsp:sp modelId="{FD5D71D1-AFD0-40B4-9472-56C6FDC53F8F}">
      <dsp:nvSpPr>
        <dsp:cNvPr id="0" name=""/>
        <dsp:cNvSpPr/>
      </dsp:nvSpPr>
      <dsp:spPr>
        <a:xfrm>
          <a:off x="3808383" y="2130086"/>
          <a:ext cx="4106184" cy="4106184"/>
        </a:xfrm>
        <a:prstGeom prst="circularArrow">
          <a:avLst>
            <a:gd name="adj1" fmla="val 4687"/>
            <a:gd name="adj2" fmla="val 299029"/>
            <a:gd name="adj3" fmla="val 2545110"/>
            <a:gd name="adj4" fmla="val 15800276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1F69F0-472A-4A1D-B308-D6A28D67D81C}">
      <dsp:nvSpPr>
        <dsp:cNvPr id="0" name=""/>
        <dsp:cNvSpPr/>
      </dsp:nvSpPr>
      <dsp:spPr>
        <a:xfrm>
          <a:off x="1757038" y="1343198"/>
          <a:ext cx="2983399" cy="298339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057BEB-8513-4EAE-8CE7-700D4EB45496}">
      <dsp:nvSpPr>
        <dsp:cNvPr id="0" name=""/>
        <dsp:cNvSpPr/>
      </dsp:nvSpPr>
      <dsp:spPr>
        <a:xfrm>
          <a:off x="2948212" y="-250859"/>
          <a:ext cx="3216705" cy="321670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5A051-8E28-47F4-9909-BCEB5878645B}">
      <dsp:nvSpPr>
        <dsp:cNvPr id="0" name=""/>
        <dsp:cNvSpPr/>
      </dsp:nvSpPr>
      <dsp:spPr>
        <a:xfrm>
          <a:off x="0" y="44833"/>
          <a:ext cx="8928992" cy="14277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989" tIns="1020572" rIns="6929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200" kern="1200" dirty="0" smtClean="0"/>
            <a:t>¿La aplicación de salvaguardias para las subpartidas 1005.90.20.00 Maíz Reventón y 3923.30.99.00 Frascos Plásticos ha tenido un impacto económico en el período 2011-2016?</a:t>
          </a:r>
          <a:endParaRPr lang="es-EC" sz="1200" kern="1200" dirty="0"/>
        </a:p>
      </dsp:txBody>
      <dsp:txXfrm>
        <a:off x="0" y="44833"/>
        <a:ext cx="8928992" cy="1427737"/>
      </dsp:txXfrm>
    </dsp:sp>
    <dsp:sp modelId="{5D2EBEDC-3C82-4974-9620-0A5D28EFEEDE}">
      <dsp:nvSpPr>
        <dsp:cNvPr id="0" name=""/>
        <dsp:cNvSpPr/>
      </dsp:nvSpPr>
      <dsp:spPr>
        <a:xfrm>
          <a:off x="446449" y="142630"/>
          <a:ext cx="6250294" cy="625443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PLANTEAMIENTO DEL PROBLEMA</a:t>
          </a:r>
          <a:endParaRPr lang="es-EC" sz="1200" kern="1200" dirty="0"/>
        </a:p>
      </dsp:txBody>
      <dsp:txXfrm>
        <a:off x="476981" y="173162"/>
        <a:ext cx="6189230" cy="564379"/>
      </dsp:txXfrm>
    </dsp:sp>
    <dsp:sp modelId="{4A2E5D72-B06B-4D3E-A6E1-C72E06AB690F}">
      <dsp:nvSpPr>
        <dsp:cNvPr id="0" name=""/>
        <dsp:cNvSpPr/>
      </dsp:nvSpPr>
      <dsp:spPr>
        <a:xfrm>
          <a:off x="0" y="1639374"/>
          <a:ext cx="8928992" cy="216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989" tIns="1020572" rIns="6929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b="1" kern="1200" dirty="0" smtClean="0"/>
            <a:t>Objetivo General: </a:t>
          </a:r>
          <a:r>
            <a:rPr lang="es-EC" sz="1200" kern="1200" dirty="0" smtClean="0"/>
            <a:t>Determinar el impacto económico por la aplicación de salvaguardias de las subpartidas 1005.90.20.00 correspondiente a Maíz Reventón y 3923.30.99.00 a Frascos Plásticos.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b="1" kern="1200" dirty="0" smtClean="0"/>
            <a:t>Objetivos Específicos:</a:t>
          </a:r>
          <a:endParaRPr lang="es-EC" sz="1200" b="1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Analizar el impacto económico</a:t>
          </a:r>
          <a:endParaRPr lang="es-EC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Analizar </a:t>
          </a:r>
          <a:r>
            <a:rPr lang="es-EC" sz="1200" kern="1200" dirty="0" smtClean="0"/>
            <a:t>resultados de la medida</a:t>
          </a:r>
          <a:endParaRPr lang="es-EC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Analizar importaciones  </a:t>
          </a:r>
          <a:r>
            <a:rPr lang="es-EC" sz="1200" kern="1200" dirty="0" smtClean="0"/>
            <a:t>	</a:t>
          </a:r>
          <a:endParaRPr lang="es-EC" sz="1200" kern="1200" dirty="0"/>
        </a:p>
      </dsp:txBody>
      <dsp:txXfrm>
        <a:off x="0" y="1639374"/>
        <a:ext cx="8928992" cy="2160900"/>
      </dsp:txXfrm>
    </dsp:sp>
    <dsp:sp modelId="{393436A8-6871-4C6F-9B6D-CBAD442384DB}">
      <dsp:nvSpPr>
        <dsp:cNvPr id="0" name=""/>
        <dsp:cNvSpPr/>
      </dsp:nvSpPr>
      <dsp:spPr>
        <a:xfrm>
          <a:off x="446449" y="1737171"/>
          <a:ext cx="6250294" cy="625443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OBJETIVOS</a:t>
          </a:r>
          <a:endParaRPr lang="es-EC" sz="1200" kern="1200" dirty="0"/>
        </a:p>
      </dsp:txBody>
      <dsp:txXfrm>
        <a:off x="476981" y="1767703"/>
        <a:ext cx="6189230" cy="564379"/>
      </dsp:txXfrm>
    </dsp:sp>
    <dsp:sp modelId="{0F95BA18-ADB1-4F03-B76B-1FD834665713}">
      <dsp:nvSpPr>
        <dsp:cNvPr id="0" name=""/>
        <dsp:cNvSpPr/>
      </dsp:nvSpPr>
      <dsp:spPr>
        <a:xfrm>
          <a:off x="0" y="3967078"/>
          <a:ext cx="8928992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A9C5F-EC4F-4A6F-A0FC-0E79B486E393}">
      <dsp:nvSpPr>
        <dsp:cNvPr id="0" name=""/>
        <dsp:cNvSpPr/>
      </dsp:nvSpPr>
      <dsp:spPr>
        <a:xfrm>
          <a:off x="446449" y="4064874"/>
          <a:ext cx="6250294" cy="625443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JUSTIFICACIÓN</a:t>
          </a:r>
          <a:endParaRPr lang="es-EC" sz="1200" kern="1200" dirty="0"/>
        </a:p>
      </dsp:txBody>
      <dsp:txXfrm>
        <a:off x="476981" y="4095406"/>
        <a:ext cx="6189230" cy="5643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E7784-847B-4A1E-95AC-F648C399C57D}">
      <dsp:nvSpPr>
        <dsp:cNvPr id="0" name=""/>
        <dsp:cNvSpPr/>
      </dsp:nvSpPr>
      <dsp:spPr>
        <a:xfrm>
          <a:off x="297032" y="689"/>
          <a:ext cx="2514654" cy="1508792"/>
        </a:xfrm>
        <a:prstGeom prst="rect">
          <a:avLst/>
        </a:prstGeom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2">
                  <a:lumMod val="75000"/>
                  <a:lumOff val="25000"/>
                </a:schemeClr>
              </a:solidFill>
            </a:rPr>
            <a:t>FINALIDAD: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bg2">
                  <a:lumMod val="75000"/>
                  <a:lumOff val="25000"/>
                </a:schemeClr>
              </a:solidFill>
            </a:rPr>
            <a:t>Básica</a:t>
          </a:r>
          <a:endParaRPr lang="es-EC" sz="1400" kern="1200" dirty="0">
            <a:solidFill>
              <a:schemeClr val="bg2">
                <a:lumMod val="75000"/>
                <a:lumOff val="25000"/>
              </a:schemeClr>
            </a:solidFill>
          </a:endParaRPr>
        </a:p>
      </dsp:txBody>
      <dsp:txXfrm>
        <a:off x="297032" y="689"/>
        <a:ext cx="2514654" cy="1508792"/>
      </dsp:txXfrm>
    </dsp:sp>
    <dsp:sp modelId="{38E92355-68C4-4AC1-8668-19FB663A5B67}">
      <dsp:nvSpPr>
        <dsp:cNvPr id="0" name=""/>
        <dsp:cNvSpPr/>
      </dsp:nvSpPr>
      <dsp:spPr>
        <a:xfrm>
          <a:off x="3063152" y="689"/>
          <a:ext cx="2514654" cy="1508792"/>
        </a:xfrm>
        <a:prstGeom prst="rect">
          <a:avLst/>
        </a:prstGeom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2">
                  <a:lumMod val="75000"/>
                  <a:lumOff val="25000"/>
                </a:schemeClr>
              </a:solidFill>
            </a:rPr>
            <a:t>ENFOQUE: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bg2">
                  <a:lumMod val="75000"/>
                  <a:lumOff val="25000"/>
                </a:schemeClr>
              </a:solidFill>
            </a:rPr>
            <a:t>Cuantitativo</a:t>
          </a:r>
          <a:endParaRPr lang="es-EC" sz="1400" kern="1200" dirty="0">
            <a:solidFill>
              <a:schemeClr val="bg2">
                <a:lumMod val="75000"/>
                <a:lumOff val="25000"/>
              </a:schemeClr>
            </a:solidFill>
          </a:endParaRPr>
        </a:p>
      </dsp:txBody>
      <dsp:txXfrm>
        <a:off x="3063152" y="689"/>
        <a:ext cx="2514654" cy="1508792"/>
      </dsp:txXfrm>
    </dsp:sp>
    <dsp:sp modelId="{8D186AD8-C656-442D-BDDB-3C7090C0D8BB}">
      <dsp:nvSpPr>
        <dsp:cNvPr id="0" name=""/>
        <dsp:cNvSpPr/>
      </dsp:nvSpPr>
      <dsp:spPr>
        <a:xfrm>
          <a:off x="5829272" y="689"/>
          <a:ext cx="2514654" cy="1508792"/>
        </a:xfrm>
        <a:prstGeom prst="rect">
          <a:avLst/>
        </a:prstGeom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2">
                  <a:lumMod val="75000"/>
                  <a:lumOff val="25000"/>
                </a:schemeClr>
              </a:solidFill>
            </a:rPr>
            <a:t>FUENTE: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bg2">
                  <a:lumMod val="75000"/>
                  <a:lumOff val="25000"/>
                </a:schemeClr>
              </a:solidFill>
            </a:rPr>
            <a:t>Documental</a:t>
          </a:r>
          <a:endParaRPr lang="es-EC" sz="1400" kern="1200" dirty="0">
            <a:solidFill>
              <a:schemeClr val="bg2">
                <a:lumMod val="75000"/>
                <a:lumOff val="25000"/>
              </a:schemeClr>
            </a:solidFill>
          </a:endParaRPr>
        </a:p>
      </dsp:txBody>
      <dsp:txXfrm>
        <a:off x="5829272" y="689"/>
        <a:ext cx="2514654" cy="1508792"/>
      </dsp:txXfrm>
    </dsp:sp>
    <dsp:sp modelId="{0FCD8A0D-0F02-4F36-BC55-46B957103655}">
      <dsp:nvSpPr>
        <dsp:cNvPr id="0" name=""/>
        <dsp:cNvSpPr/>
      </dsp:nvSpPr>
      <dsp:spPr>
        <a:xfrm>
          <a:off x="297032" y="1760947"/>
          <a:ext cx="2514654" cy="1508792"/>
        </a:xfrm>
        <a:prstGeom prst="rect">
          <a:avLst/>
        </a:prstGeom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2">
                  <a:lumMod val="75000"/>
                  <a:lumOff val="25000"/>
                </a:schemeClr>
              </a:solidFill>
            </a:rPr>
            <a:t>UNIDADES DE ANÁLISIS: </a:t>
          </a:r>
          <a:r>
            <a:rPr lang="es-EC" sz="1400" kern="1200" dirty="0" err="1" smtClean="0">
              <a:solidFill>
                <a:schemeClr val="bg2">
                  <a:lumMod val="75000"/>
                  <a:lumOff val="25000"/>
                </a:schemeClr>
              </a:solidFill>
            </a:rPr>
            <a:t>Insitu</a:t>
          </a:r>
          <a:endParaRPr lang="es-EC" sz="1400" kern="1200" dirty="0">
            <a:solidFill>
              <a:schemeClr val="bg2">
                <a:lumMod val="75000"/>
                <a:lumOff val="25000"/>
              </a:schemeClr>
            </a:solidFill>
          </a:endParaRPr>
        </a:p>
      </dsp:txBody>
      <dsp:txXfrm>
        <a:off x="297032" y="1760947"/>
        <a:ext cx="2514654" cy="1508792"/>
      </dsp:txXfrm>
    </dsp:sp>
    <dsp:sp modelId="{AFD7E892-2CBE-41B7-B169-131577EA0091}">
      <dsp:nvSpPr>
        <dsp:cNvPr id="0" name=""/>
        <dsp:cNvSpPr/>
      </dsp:nvSpPr>
      <dsp:spPr>
        <a:xfrm>
          <a:off x="3063152" y="1760947"/>
          <a:ext cx="2514654" cy="1508792"/>
        </a:xfrm>
        <a:prstGeom prst="rect">
          <a:avLst/>
        </a:prstGeom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2">
                  <a:lumMod val="75000"/>
                  <a:lumOff val="25000"/>
                </a:schemeClr>
              </a:solidFill>
            </a:rPr>
            <a:t>CONTROL DE VARIABLES: </a:t>
          </a:r>
          <a:r>
            <a:rPr lang="es-EC" sz="1400" kern="1200" dirty="0" smtClean="0">
              <a:solidFill>
                <a:schemeClr val="bg2">
                  <a:lumMod val="75000"/>
                  <a:lumOff val="25000"/>
                </a:schemeClr>
              </a:solidFill>
            </a:rPr>
            <a:t>No Experimental</a:t>
          </a:r>
        </a:p>
      </dsp:txBody>
      <dsp:txXfrm>
        <a:off x="3063152" y="1760947"/>
        <a:ext cx="2514654" cy="1508792"/>
      </dsp:txXfrm>
    </dsp:sp>
    <dsp:sp modelId="{31008051-7F9B-4837-AC9D-C32594014649}">
      <dsp:nvSpPr>
        <dsp:cNvPr id="0" name=""/>
        <dsp:cNvSpPr/>
      </dsp:nvSpPr>
      <dsp:spPr>
        <a:xfrm>
          <a:off x="5829272" y="1760947"/>
          <a:ext cx="2514654" cy="1508792"/>
        </a:xfrm>
        <a:prstGeom prst="rect">
          <a:avLst/>
        </a:prstGeom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2">
                  <a:lumMod val="75000"/>
                  <a:lumOff val="25000"/>
                </a:schemeClr>
              </a:solidFill>
            </a:rPr>
            <a:t>ALCANCE:</a:t>
          </a:r>
          <a:r>
            <a:rPr lang="es-EC" sz="1400" kern="1200" dirty="0" smtClean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bg2">
                  <a:lumMod val="75000"/>
                  <a:lumOff val="25000"/>
                </a:schemeClr>
              </a:solidFill>
            </a:rPr>
            <a:t>Descriptivo</a:t>
          </a:r>
        </a:p>
      </dsp:txBody>
      <dsp:txXfrm>
        <a:off x="5829272" y="1760947"/>
        <a:ext cx="2514654" cy="1508792"/>
      </dsp:txXfrm>
    </dsp:sp>
    <dsp:sp modelId="{5FC3E402-55D2-422F-942C-2AF985B305FC}">
      <dsp:nvSpPr>
        <dsp:cNvPr id="0" name=""/>
        <dsp:cNvSpPr/>
      </dsp:nvSpPr>
      <dsp:spPr>
        <a:xfrm>
          <a:off x="3063152" y="3521205"/>
          <a:ext cx="2514654" cy="1508792"/>
        </a:xfrm>
        <a:prstGeom prst="rect">
          <a:avLst/>
        </a:prstGeom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2">
                  <a:lumMod val="75000"/>
                  <a:lumOff val="25000"/>
                </a:schemeClr>
              </a:solidFill>
            </a:rPr>
            <a:t>INSTRUMENTOS DE RECOLECCIÓN:</a:t>
          </a:r>
          <a:r>
            <a:rPr lang="es-EC" sz="1400" kern="1200" dirty="0" smtClean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bg2">
                  <a:lumMod val="75000"/>
                  <a:lumOff val="25000"/>
                </a:schemeClr>
              </a:solidFill>
            </a:rPr>
            <a:t>Observación</a:t>
          </a:r>
        </a:p>
      </dsp:txBody>
      <dsp:txXfrm>
        <a:off x="3063152" y="3521205"/>
        <a:ext cx="2514654" cy="15087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46D09-AC3F-402C-A2D0-3DA57B891C04}">
      <dsp:nvSpPr>
        <dsp:cNvPr id="0" name=""/>
        <dsp:cNvSpPr/>
      </dsp:nvSpPr>
      <dsp:spPr>
        <a:xfrm>
          <a:off x="976983" y="759967"/>
          <a:ext cx="5486521" cy="2950464"/>
        </a:xfrm>
        <a:prstGeom prst="round2DiagRect">
          <a:avLst>
            <a:gd name="adj1" fmla="val 0"/>
            <a:gd name="adj2" fmla="val 1667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BB653D-7CBB-43BE-80D1-E040982C2428}">
      <dsp:nvSpPr>
        <dsp:cNvPr id="0" name=""/>
        <dsp:cNvSpPr/>
      </dsp:nvSpPr>
      <dsp:spPr>
        <a:xfrm>
          <a:off x="3720243" y="1072895"/>
          <a:ext cx="731" cy="2324608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D20832-C1B2-41A5-8DF8-60AA75B61030}">
      <dsp:nvSpPr>
        <dsp:cNvPr id="0" name=""/>
        <dsp:cNvSpPr/>
      </dsp:nvSpPr>
      <dsp:spPr>
        <a:xfrm>
          <a:off x="1159867" y="983487"/>
          <a:ext cx="2377492" cy="250342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SALVAGUARDIAS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EN EL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ECUADOR</a:t>
          </a:r>
          <a:endParaRPr lang="es-EC" sz="2000" b="1" kern="1200" dirty="0"/>
        </a:p>
      </dsp:txBody>
      <dsp:txXfrm>
        <a:off x="1159867" y="983487"/>
        <a:ext cx="2377492" cy="2503424"/>
      </dsp:txXfrm>
    </dsp:sp>
    <dsp:sp modelId="{787F146D-C732-4460-BA99-88EE3377AF60}">
      <dsp:nvSpPr>
        <dsp:cNvPr id="0" name=""/>
        <dsp:cNvSpPr/>
      </dsp:nvSpPr>
      <dsp:spPr>
        <a:xfrm>
          <a:off x="3903128" y="983487"/>
          <a:ext cx="2377492" cy="250342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IMPACTO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ECONÓMICO</a:t>
          </a:r>
          <a:endParaRPr lang="es-EC" sz="2000" b="1" kern="1200" dirty="0"/>
        </a:p>
      </dsp:txBody>
      <dsp:txXfrm>
        <a:off x="3903128" y="983487"/>
        <a:ext cx="2377492" cy="2503424"/>
      </dsp:txXfrm>
    </dsp:sp>
    <dsp:sp modelId="{879A32BD-3274-42CE-AE01-5B799A9645EA}">
      <dsp:nvSpPr>
        <dsp:cNvPr id="0" name=""/>
        <dsp:cNvSpPr/>
      </dsp:nvSpPr>
      <dsp:spPr>
        <a:xfrm rot="16200000">
          <a:off x="-1089571" y="1152133"/>
          <a:ext cx="3218688" cy="914420"/>
        </a:xfrm>
        <a:prstGeom prst="rightArrow">
          <a:avLst>
            <a:gd name="adj1" fmla="val 49830"/>
            <a:gd name="adj2" fmla="val 6066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 dirty="0">
            <a:solidFill>
              <a:schemeClr val="bg2">
                <a:lumMod val="50000"/>
                <a:lumOff val="50000"/>
              </a:schemeClr>
            </a:solidFill>
          </a:endParaRPr>
        </a:p>
      </dsp:txBody>
      <dsp:txXfrm>
        <a:off x="-951371" y="1519716"/>
        <a:ext cx="2942287" cy="455656"/>
      </dsp:txXfrm>
    </dsp:sp>
    <dsp:sp modelId="{14C5704C-B253-4A09-BF06-2B00B7188E03}">
      <dsp:nvSpPr>
        <dsp:cNvPr id="0" name=""/>
        <dsp:cNvSpPr/>
      </dsp:nvSpPr>
      <dsp:spPr>
        <a:xfrm rot="5400000">
          <a:off x="5311371" y="2403845"/>
          <a:ext cx="3218688" cy="914420"/>
        </a:xfrm>
        <a:prstGeom prst="rightArrow">
          <a:avLst>
            <a:gd name="adj1" fmla="val 49830"/>
            <a:gd name="adj2" fmla="val 60660"/>
          </a:avLst>
        </a:prstGeom>
        <a:solidFill>
          <a:schemeClr val="accent3">
            <a:tint val="50000"/>
            <a:hueOff val="54161"/>
            <a:satOff val="-2468"/>
            <a:lumOff val="1116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>
            <a:solidFill>
              <a:schemeClr val="bg2">
                <a:lumMod val="50000"/>
                <a:lumOff val="50000"/>
              </a:schemeClr>
            </a:solidFill>
          </a:endParaRPr>
        </a:p>
      </dsp:txBody>
      <dsp:txXfrm>
        <a:off x="5449572" y="2495027"/>
        <a:ext cx="2942287" cy="455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30C8-D720-416A-82C3-E90B9508F63C}" type="datetimeFigureOut">
              <a:rPr lang="es-EC" smtClean="0"/>
              <a:pPr/>
              <a:t>21/02/2017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DEA8-3C63-4FC1-918E-8EF6A3BE134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30C8-D720-416A-82C3-E90B9508F63C}" type="datetimeFigureOut">
              <a:rPr lang="es-EC" smtClean="0"/>
              <a:pPr/>
              <a:t>21/02/2017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DEA8-3C63-4FC1-918E-8EF6A3BE134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30C8-D720-416A-82C3-E90B9508F63C}" type="datetimeFigureOut">
              <a:rPr lang="es-EC" smtClean="0"/>
              <a:pPr/>
              <a:t>21/02/2017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DEA8-3C63-4FC1-918E-8EF6A3BE134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 userDrawn="1"/>
        </p:nvGraphicFramePr>
        <p:xfrm>
          <a:off x="0" y="981076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6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400">
              <a:solidFill>
                <a:prstClr val="white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400">
              <a:solidFill>
                <a:prstClr val="white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400">
              <a:solidFill>
                <a:prstClr val="white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400">
              <a:solidFill>
                <a:prstClr val="white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9"/>
            <a:ext cx="9144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1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>
              <a:solidFill>
                <a:prstClr val="white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115888"/>
            <a:ext cx="33131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3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2260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19636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22787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70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4028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690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108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30C8-D720-416A-82C3-E90B9508F63C}" type="datetimeFigureOut">
              <a:rPr lang="es-EC" smtClean="0"/>
              <a:pPr/>
              <a:t>21/02/2017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DEA8-3C63-4FC1-918E-8EF6A3BE134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22442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4737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542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30C8-D720-416A-82C3-E90B9508F63C}" type="datetimeFigureOut">
              <a:rPr lang="es-EC" smtClean="0"/>
              <a:pPr/>
              <a:t>21/02/2017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DEA8-3C63-4FC1-918E-8EF6A3BE134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30C8-D720-416A-82C3-E90B9508F63C}" type="datetimeFigureOut">
              <a:rPr lang="es-EC" smtClean="0"/>
              <a:pPr/>
              <a:t>21/02/2017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DEA8-3C63-4FC1-918E-8EF6A3BE134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30C8-D720-416A-82C3-E90B9508F63C}" type="datetimeFigureOut">
              <a:rPr lang="es-EC" smtClean="0"/>
              <a:pPr/>
              <a:t>21/02/2017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DEA8-3C63-4FC1-918E-8EF6A3BE134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30C8-D720-416A-82C3-E90B9508F63C}" type="datetimeFigureOut">
              <a:rPr lang="es-EC" smtClean="0"/>
              <a:pPr/>
              <a:t>21/02/2017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DEA8-3C63-4FC1-918E-8EF6A3BE134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30C8-D720-416A-82C3-E90B9508F63C}" type="datetimeFigureOut">
              <a:rPr lang="es-EC" smtClean="0"/>
              <a:pPr/>
              <a:t>21/02/2017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DEA8-3C63-4FC1-918E-8EF6A3BE134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30C8-D720-416A-82C3-E90B9508F63C}" type="datetimeFigureOut">
              <a:rPr lang="es-EC" smtClean="0"/>
              <a:pPr/>
              <a:t>21/02/2017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DEA8-3C63-4FC1-918E-8EF6A3BE134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30C8-D720-416A-82C3-E90B9508F63C}" type="datetimeFigureOut">
              <a:rPr lang="es-EC" smtClean="0"/>
              <a:pPr/>
              <a:t>21/02/2017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DEA8-3C63-4FC1-918E-8EF6A3BE134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E30C8-D720-416A-82C3-E90B9508F63C}" type="datetimeFigureOut">
              <a:rPr lang="es-EC" smtClean="0"/>
              <a:pPr/>
              <a:t>21/02/2017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EDEA8-3C63-4FC1-918E-8EF6A3BE134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1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>
              <a:solidFill>
                <a:prstClr val="white"/>
              </a:solidFill>
            </a:endParaRPr>
          </a:p>
        </p:txBody>
      </p:sp>
      <p:sp>
        <p:nvSpPr>
          <p:cNvPr id="1027" name="Rectangle 21"/>
          <p:cNvSpPr>
            <a:spLocks noChangeArrowheads="1"/>
          </p:cNvSpPr>
          <p:nvPr userDrawn="1"/>
        </p:nvSpPr>
        <p:spPr bwMode="auto">
          <a:xfrm rot="10800000">
            <a:off x="2" y="6308726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>
              <a:solidFill>
                <a:prstClr val="white"/>
              </a:solidFill>
            </a:endParaRPr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 rot="10800000" flipH="1">
            <a:off x="25402" y="6296026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>
              <a:solidFill>
                <a:prstClr val="white"/>
              </a:solidFill>
            </a:endParaRPr>
          </a:p>
        </p:txBody>
      </p:sp>
      <p:sp>
        <p:nvSpPr>
          <p:cNvPr id="1029" name="Line 24"/>
          <p:cNvSpPr>
            <a:spLocks noChangeShapeType="1"/>
          </p:cNvSpPr>
          <p:nvPr userDrawn="1"/>
        </p:nvSpPr>
        <p:spPr bwMode="auto">
          <a:xfrm rot="10800000" flipH="1">
            <a:off x="25402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>
              <a:solidFill>
                <a:prstClr val="white"/>
              </a:solidFill>
            </a:endParaRPr>
          </a:p>
        </p:txBody>
      </p:sp>
      <p:pic>
        <p:nvPicPr>
          <p:cNvPr id="11270" name="Picture 26" descr="LOGO ESPE ORIGINAL cop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hyperlink" Target="http://www.google.com.ec/url?sa=i&amp;rct=j&amp;q=&amp;esrc=s&amp;source=images&amp;cd=&amp;cad=rja&amp;uact=8&amp;ved=0ahUKEwjeoZzj6pPSAhWCZiYKHWW4BCsQjRwIBw&amp;url=http://www.agrouranga.com/esp_products.php?pr%3D5&amp;bvm=bv.147134024,d.eWE&amp;psig=AFQjCNGpk5rkTCTsx22N0DBWyMEEgLGmYw&amp;ust=1487307612660686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hyperlink" Target="http://patrullaverde.net/main/wp-content/uploads/2011/08/plastic-recycling-symbols-2-lg.jpg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http://ciencia.espe.edu.ec/wp-content/uploads/2014/01/espe-pequ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528" y="404664"/>
            <a:ext cx="419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043608" y="1700808"/>
            <a:ext cx="75608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DEPARTAMENTO DE CIENCIAS ECONÓMICAS ADMINISTRATIVAS Y DE COMERCIO </a:t>
            </a:r>
            <a:endParaRPr lang="es-EC" dirty="0"/>
          </a:p>
          <a:p>
            <a:pPr algn="ctr"/>
            <a:endParaRPr lang="es-EC" b="1" dirty="0"/>
          </a:p>
          <a:p>
            <a:pPr algn="ctr"/>
            <a:r>
              <a:rPr lang="es-EC" b="1" dirty="0"/>
              <a:t>CARRERA DE INGENIERÍA EN COMERCIO EXTERIOR Y NEGOCIACIÓN INTERNACIONAL</a:t>
            </a:r>
          </a:p>
          <a:p>
            <a:pPr algn="ctr"/>
            <a:endParaRPr lang="es-EC" b="1" dirty="0"/>
          </a:p>
          <a:p>
            <a:pPr algn="ctr"/>
            <a:r>
              <a:rPr lang="es-EC" b="1" dirty="0"/>
              <a:t>TRABAJO DE TITULACIÓN PREVIO A LA OBTENCIÓN DEL TÍTULO DE INGENIERA EN COMERCIO EXTERIOR Y NEGOCIACIÓN INTERNACIONAL</a:t>
            </a:r>
            <a:endParaRPr lang="es-EC" dirty="0"/>
          </a:p>
          <a:p>
            <a:pPr algn="ctr"/>
            <a:endParaRPr lang="es-EC" b="1" dirty="0"/>
          </a:p>
          <a:p>
            <a:pPr algn="ctr"/>
            <a:r>
              <a:rPr lang="es-EC" b="1" dirty="0"/>
              <a:t>TEMA: IMPACTO ECONÓMICO POR APLICACIÓN DE SALVAGUARDIAS DE LAS SUBPARTIDAS 1005.90.20.00 MAÍZ REVENTÓN Y 3923.30.99.00 FRASCOS PLÁSTICOS</a:t>
            </a:r>
            <a:endParaRPr lang="es-EC" dirty="0"/>
          </a:p>
          <a:p>
            <a:pPr algn="ctr"/>
            <a:endParaRPr lang="es-EC" b="1" dirty="0"/>
          </a:p>
          <a:p>
            <a:pPr algn="ctr"/>
            <a:r>
              <a:rPr lang="es-EC" b="1" dirty="0"/>
              <a:t>AUTOR: VALERIA MARCELA CARRILLO PADILLA</a:t>
            </a:r>
          </a:p>
          <a:p>
            <a:pPr algn="ctr"/>
            <a:endParaRPr lang="es-EC" dirty="0"/>
          </a:p>
          <a:p>
            <a:pPr algn="ctr"/>
            <a:r>
              <a:rPr lang="es-EC" b="1" dirty="0"/>
              <a:t> DIRECTOR: MSC. JENNY VINUEZA</a:t>
            </a:r>
            <a:endParaRPr lang="es-EC" dirty="0"/>
          </a:p>
          <a:p>
            <a:pPr algn="ctr"/>
            <a:r>
              <a:rPr lang="es-EC" b="1" dirty="0"/>
              <a:t> </a:t>
            </a:r>
            <a:endParaRPr lang="es-EC" dirty="0"/>
          </a:p>
          <a:p>
            <a:pPr algn="ctr"/>
            <a:r>
              <a:rPr lang="es-EC" b="1" dirty="0"/>
              <a:t>2017</a:t>
            </a:r>
            <a:endParaRPr lang="es-EC" dirty="0"/>
          </a:p>
          <a:p>
            <a:pPr algn="ctr"/>
            <a:r>
              <a:rPr lang="es-EC" b="1" dirty="0" smtClean="0"/>
              <a:t> </a:t>
            </a:r>
            <a:endParaRPr lang="es-EC" dirty="0" smtClean="0"/>
          </a:p>
          <a:p>
            <a:pPr algn="ctr"/>
            <a:endParaRPr lang="es-EC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0150" y="0"/>
            <a:ext cx="6939209" cy="990600"/>
          </a:xfrm>
        </p:spPr>
        <p:txBody>
          <a:bodyPr/>
          <a:lstStyle/>
          <a:p>
            <a:pPr algn="l"/>
            <a:r>
              <a:rPr lang="es-EC" b="1" i="0" dirty="0" smtClean="0">
                <a:solidFill>
                  <a:schemeClr val="accent3">
                    <a:lumMod val="75000"/>
                  </a:schemeClr>
                </a:solidFill>
              </a:rPr>
              <a:t>MATERIAS PRIMAS</a:t>
            </a:r>
            <a:r>
              <a:rPr lang="es-EC" b="1" i="0" dirty="0" smtClean="0">
                <a:solidFill>
                  <a:srgbClr val="00B050"/>
                </a:solidFill>
              </a:rPr>
              <a:t/>
            </a:r>
            <a:br>
              <a:rPr lang="es-EC" b="1" i="0" dirty="0" smtClean="0">
                <a:solidFill>
                  <a:srgbClr val="00B050"/>
                </a:solidFill>
              </a:rPr>
            </a:br>
            <a:endParaRPr lang="es-EC" sz="600" i="0" dirty="0">
              <a:solidFill>
                <a:srgbClr val="00B05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125" t="1838" r="5376" b="2655"/>
          <a:stretch/>
        </p:blipFill>
        <p:spPr>
          <a:xfrm>
            <a:off x="179512" y="1302524"/>
            <a:ext cx="5724828" cy="381642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560187" y="2333574"/>
            <a:ext cx="2116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2014 - $ 8,075 miles de dólares</a:t>
            </a:r>
          </a:p>
          <a:p>
            <a:endParaRPr lang="es-EC" b="1" dirty="0" smtClean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endParaRPr lang="es-EC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r>
              <a:rPr lang="es-EC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2016 - $5,129 miles de dólares  </a:t>
            </a:r>
            <a:endParaRPr lang="es-EC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lecha arriba 6"/>
          <p:cNvSpPr/>
          <p:nvPr/>
        </p:nvSpPr>
        <p:spPr>
          <a:xfrm>
            <a:off x="6179947" y="2333574"/>
            <a:ext cx="373488" cy="606739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Flecha abajo 7"/>
          <p:cNvSpPr/>
          <p:nvPr/>
        </p:nvSpPr>
        <p:spPr>
          <a:xfrm>
            <a:off x="6179947" y="3481225"/>
            <a:ext cx="373488" cy="606675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62276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0150" y="0"/>
            <a:ext cx="6939209" cy="990600"/>
          </a:xfrm>
        </p:spPr>
        <p:txBody>
          <a:bodyPr/>
          <a:lstStyle/>
          <a:p>
            <a:pPr algn="l"/>
            <a:r>
              <a:rPr lang="es-EC" sz="2800" i="0" dirty="0" smtClean="0">
                <a:solidFill>
                  <a:schemeClr val="accent3">
                    <a:lumMod val="75000"/>
                  </a:schemeClr>
                </a:solidFill>
              </a:rPr>
              <a:t>IMPORTACIONES MAÍZ REVENTÓN</a:t>
            </a:r>
            <a:r>
              <a:rPr lang="es-EC" b="1" i="0" dirty="0" smtClean="0">
                <a:solidFill>
                  <a:srgbClr val="00B050"/>
                </a:solidFill>
              </a:rPr>
              <a:t/>
            </a:r>
            <a:br>
              <a:rPr lang="es-EC" b="1" i="0" dirty="0" smtClean="0">
                <a:solidFill>
                  <a:srgbClr val="00B050"/>
                </a:solidFill>
              </a:rPr>
            </a:br>
            <a:endParaRPr lang="es-EC" sz="600" i="0" dirty="0">
              <a:solidFill>
                <a:srgbClr val="00B05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707904" y="4005064"/>
            <a:ext cx="2448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b="1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r>
              <a:rPr lang="es-EC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2014 – </a:t>
            </a:r>
            <a:r>
              <a:rPr lang="es-EC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13,150.40</a:t>
            </a:r>
            <a:r>
              <a:rPr lang="es-EC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TM</a:t>
            </a:r>
            <a:endParaRPr lang="es-EC" b="1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endParaRPr lang="es-EC" b="1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endParaRPr lang="es-EC" b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r>
              <a:rPr lang="es-EC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2015 – </a:t>
            </a:r>
            <a:r>
              <a:rPr lang="es-EC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7,825.70 </a:t>
            </a:r>
            <a:r>
              <a:rPr lang="es-EC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TM </a:t>
            </a:r>
            <a:endParaRPr lang="es-EC" b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r>
              <a:rPr lang="es-EC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2016 </a:t>
            </a:r>
            <a:r>
              <a:rPr lang="es-EC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– 9,081.80 TM</a:t>
            </a:r>
            <a:endParaRPr lang="es-EC" b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Flecha arriba 6"/>
          <p:cNvSpPr/>
          <p:nvPr/>
        </p:nvSpPr>
        <p:spPr>
          <a:xfrm>
            <a:off x="3050989" y="4152730"/>
            <a:ext cx="373488" cy="606739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Flecha abajo 7"/>
          <p:cNvSpPr/>
          <p:nvPr/>
        </p:nvSpPr>
        <p:spPr>
          <a:xfrm>
            <a:off x="3050989" y="5152715"/>
            <a:ext cx="373488" cy="606675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862140"/>
            <a:ext cx="6586041" cy="297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10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0150" y="0"/>
            <a:ext cx="8224258" cy="990600"/>
          </a:xfrm>
        </p:spPr>
        <p:txBody>
          <a:bodyPr/>
          <a:lstStyle/>
          <a:p>
            <a:pPr algn="l"/>
            <a:r>
              <a:rPr lang="es-EC" sz="2800" i="0" dirty="0" smtClean="0">
                <a:solidFill>
                  <a:schemeClr val="accent3">
                    <a:lumMod val="75000"/>
                  </a:schemeClr>
                </a:solidFill>
              </a:rPr>
              <a:t>IMPORTACIONES FRASCOS PLÁSTICOS</a:t>
            </a:r>
            <a:r>
              <a:rPr lang="es-EC" b="1" i="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EC" b="1" i="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es-EC" sz="600" i="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707904" y="4005064"/>
            <a:ext cx="22322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b="1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r>
              <a:rPr lang="es-EC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2011 – 1,577.40 TM</a:t>
            </a:r>
            <a:endParaRPr lang="es-EC" b="1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endParaRPr lang="es-EC" b="1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endParaRPr lang="es-EC" b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r>
              <a:rPr lang="es-EC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2015 – 1,515.40 TM</a:t>
            </a:r>
          </a:p>
          <a:p>
            <a:r>
              <a:rPr lang="es-EC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2016 </a:t>
            </a:r>
            <a:r>
              <a:rPr lang="es-EC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–</a:t>
            </a:r>
            <a:r>
              <a:rPr lang="es-EC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1088.40 TM</a:t>
            </a:r>
            <a:endParaRPr lang="es-EC" b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Flecha arriba 6"/>
          <p:cNvSpPr/>
          <p:nvPr/>
        </p:nvSpPr>
        <p:spPr>
          <a:xfrm>
            <a:off x="3060512" y="4154910"/>
            <a:ext cx="373488" cy="606739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Flecha abajo 7"/>
          <p:cNvSpPr/>
          <p:nvPr/>
        </p:nvSpPr>
        <p:spPr>
          <a:xfrm>
            <a:off x="3060512" y="5152715"/>
            <a:ext cx="373488" cy="606675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849033"/>
            <a:ext cx="6624736" cy="29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71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0150" y="0"/>
            <a:ext cx="8224258" cy="990600"/>
          </a:xfrm>
        </p:spPr>
        <p:txBody>
          <a:bodyPr/>
          <a:lstStyle/>
          <a:p>
            <a:pPr algn="l"/>
            <a:r>
              <a:rPr lang="es-EC" sz="2800" i="0" dirty="0" smtClean="0">
                <a:solidFill>
                  <a:schemeClr val="accent3">
                    <a:lumMod val="75000"/>
                  </a:schemeClr>
                </a:solidFill>
              </a:rPr>
              <a:t>IMPORTACIONES POR PAÍS</a:t>
            </a:r>
            <a:r>
              <a:rPr lang="es-EC" b="1" dirty="0" smtClean="0">
                <a:solidFill>
                  <a:srgbClr val="00B050"/>
                </a:solidFill>
              </a:rPr>
              <a:t/>
            </a:r>
            <a:br>
              <a:rPr lang="es-EC" b="1" dirty="0" smtClean="0">
                <a:solidFill>
                  <a:srgbClr val="00B050"/>
                </a:solidFill>
              </a:rPr>
            </a:br>
            <a:endParaRPr lang="es-EC" sz="600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334695"/>
            <a:ext cx="6415530" cy="151216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190958"/>
            <a:ext cx="6415530" cy="2260912"/>
          </a:xfrm>
          <a:prstGeom prst="rect">
            <a:avLst/>
          </a:prstGeom>
        </p:spPr>
      </p:pic>
      <p:sp>
        <p:nvSpPr>
          <p:cNvPr id="12" name="Pentágono 11"/>
          <p:cNvSpPr/>
          <p:nvPr/>
        </p:nvSpPr>
        <p:spPr>
          <a:xfrm>
            <a:off x="179512" y="1988840"/>
            <a:ext cx="1656184" cy="720080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MAÍZ REVENTÓN</a:t>
            </a:r>
            <a:endParaRPr lang="es-EC" sz="16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Pentágono 12"/>
          <p:cNvSpPr/>
          <p:nvPr/>
        </p:nvSpPr>
        <p:spPr>
          <a:xfrm>
            <a:off x="179512" y="4261304"/>
            <a:ext cx="1656184" cy="720080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FRASCOS PLÁSTICOS</a:t>
            </a:r>
            <a:endParaRPr lang="es-EC" sz="16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3602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0150" y="0"/>
            <a:ext cx="8224258" cy="990600"/>
          </a:xfrm>
        </p:spPr>
        <p:txBody>
          <a:bodyPr/>
          <a:lstStyle/>
          <a:p>
            <a:pPr algn="l"/>
            <a:r>
              <a:rPr lang="es-EC" sz="2800" i="0" dirty="0" smtClean="0">
                <a:solidFill>
                  <a:schemeClr val="accent3">
                    <a:lumMod val="75000"/>
                  </a:schemeClr>
                </a:solidFill>
              </a:rPr>
              <a:t>MERCADOS PROVEEDORES</a:t>
            </a:r>
            <a:r>
              <a:rPr lang="es-EC" b="1" dirty="0" smtClean="0">
                <a:solidFill>
                  <a:srgbClr val="00B050"/>
                </a:solidFill>
              </a:rPr>
              <a:t/>
            </a:r>
            <a:br>
              <a:rPr lang="es-EC" b="1" dirty="0" smtClean="0">
                <a:solidFill>
                  <a:srgbClr val="00B050"/>
                </a:solidFill>
              </a:rPr>
            </a:br>
            <a:endParaRPr lang="es-EC" sz="600" dirty="0">
              <a:solidFill>
                <a:srgbClr val="00B05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779" t="11144" r="16203" b="11303"/>
          <a:stretch/>
        </p:blipFill>
        <p:spPr>
          <a:xfrm>
            <a:off x="755576" y="694099"/>
            <a:ext cx="7848872" cy="518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10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l="16584" t="12826" r="18335" b="13558"/>
          <a:stretch/>
        </p:blipFill>
        <p:spPr bwMode="auto">
          <a:xfrm>
            <a:off x="395536" y="692696"/>
            <a:ext cx="8424936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0150" y="0"/>
            <a:ext cx="8224258" cy="990600"/>
          </a:xfrm>
        </p:spPr>
        <p:txBody>
          <a:bodyPr/>
          <a:lstStyle/>
          <a:p>
            <a:pPr algn="l"/>
            <a:r>
              <a:rPr lang="es-EC" sz="2800" i="0" dirty="0" smtClean="0">
                <a:solidFill>
                  <a:schemeClr val="accent3">
                    <a:lumMod val="75000"/>
                  </a:schemeClr>
                </a:solidFill>
              </a:rPr>
              <a:t>MERCADOS PROVEEDORES</a:t>
            </a:r>
            <a:r>
              <a:rPr lang="es-EC" b="1" dirty="0" smtClean="0">
                <a:solidFill>
                  <a:srgbClr val="00B050"/>
                </a:solidFill>
              </a:rPr>
              <a:t/>
            </a:r>
            <a:br>
              <a:rPr lang="es-EC" b="1" dirty="0" smtClean="0">
                <a:solidFill>
                  <a:srgbClr val="00B050"/>
                </a:solidFill>
              </a:rPr>
            </a:br>
            <a:endParaRPr lang="es-EC" sz="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9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0150" y="0"/>
            <a:ext cx="8224258" cy="990600"/>
          </a:xfrm>
        </p:spPr>
        <p:txBody>
          <a:bodyPr/>
          <a:lstStyle/>
          <a:p>
            <a:pPr algn="l"/>
            <a:r>
              <a:rPr lang="es-EC" sz="2800" i="0" dirty="0" smtClean="0">
                <a:solidFill>
                  <a:schemeClr val="accent3">
                    <a:lumMod val="75000"/>
                  </a:schemeClr>
                </a:solidFill>
              </a:rPr>
              <a:t>IMPORTADORES</a:t>
            </a:r>
            <a:endParaRPr lang="es-EC" sz="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435" y="892768"/>
            <a:ext cx="5699422" cy="219214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435" y="3356992"/>
            <a:ext cx="5699422" cy="2175906"/>
          </a:xfrm>
          <a:prstGeom prst="rect">
            <a:avLst/>
          </a:prstGeom>
        </p:spPr>
      </p:pic>
      <p:sp>
        <p:nvSpPr>
          <p:cNvPr id="18" name="Pentágono 17"/>
          <p:cNvSpPr/>
          <p:nvPr/>
        </p:nvSpPr>
        <p:spPr>
          <a:xfrm>
            <a:off x="162364" y="2065784"/>
            <a:ext cx="1656184" cy="720080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MAÍZ REVENTÓN</a:t>
            </a:r>
            <a:endParaRPr lang="es-EC" sz="16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Pentágono 18"/>
          <p:cNvSpPr/>
          <p:nvPr/>
        </p:nvSpPr>
        <p:spPr>
          <a:xfrm>
            <a:off x="179512" y="4581128"/>
            <a:ext cx="1656184" cy="720080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FRASCOS PLÁSTICOS</a:t>
            </a:r>
            <a:endParaRPr lang="es-EC" sz="16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97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0150" y="0"/>
            <a:ext cx="8224258" cy="990600"/>
          </a:xfrm>
        </p:spPr>
        <p:txBody>
          <a:bodyPr/>
          <a:lstStyle/>
          <a:p>
            <a:pPr algn="l"/>
            <a:r>
              <a:rPr lang="es-EC" sz="2800" i="0" dirty="0" smtClean="0">
                <a:solidFill>
                  <a:schemeClr val="accent3">
                    <a:lumMod val="75000"/>
                  </a:schemeClr>
                </a:solidFill>
              </a:rPr>
              <a:t>RECAUDACIÓN DE TRIBUTOS</a:t>
            </a:r>
            <a:endParaRPr lang="es-EC" sz="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Pentágono 11"/>
          <p:cNvSpPr/>
          <p:nvPr/>
        </p:nvSpPr>
        <p:spPr>
          <a:xfrm>
            <a:off x="162364" y="2065784"/>
            <a:ext cx="1656184" cy="720080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MAÍZ REVENTÓN</a:t>
            </a:r>
            <a:endParaRPr lang="es-EC" sz="16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Pentágono 12"/>
          <p:cNvSpPr/>
          <p:nvPr/>
        </p:nvSpPr>
        <p:spPr>
          <a:xfrm>
            <a:off x="179512" y="4581128"/>
            <a:ext cx="1656184" cy="720080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FRASCOS PLÁSTICOS</a:t>
            </a:r>
            <a:endParaRPr lang="es-EC" sz="16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732" y="836712"/>
            <a:ext cx="6541934" cy="247711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732" y="3478243"/>
            <a:ext cx="6541934" cy="2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59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0150" y="0"/>
            <a:ext cx="8224258" cy="990600"/>
          </a:xfrm>
        </p:spPr>
        <p:txBody>
          <a:bodyPr/>
          <a:lstStyle/>
          <a:p>
            <a:pPr algn="l"/>
            <a:r>
              <a:rPr lang="es-EC" sz="2800" i="0" dirty="0" smtClean="0">
                <a:solidFill>
                  <a:schemeClr val="accent3">
                    <a:lumMod val="75000"/>
                  </a:schemeClr>
                </a:solidFill>
              </a:rPr>
              <a:t>COMPARATIVO MAÍZ REVENTÓN</a:t>
            </a:r>
            <a:endParaRPr lang="es-EC" sz="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620688"/>
            <a:ext cx="6565306" cy="148291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104675"/>
            <a:ext cx="6565306" cy="196127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121" y="4065949"/>
            <a:ext cx="6539833" cy="196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71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0150" y="0"/>
            <a:ext cx="8224258" cy="990600"/>
          </a:xfrm>
        </p:spPr>
        <p:txBody>
          <a:bodyPr/>
          <a:lstStyle/>
          <a:p>
            <a:pPr algn="l"/>
            <a:r>
              <a:rPr lang="es-EC" sz="2800" i="0" dirty="0" smtClean="0">
                <a:solidFill>
                  <a:schemeClr val="accent3">
                    <a:lumMod val="75000"/>
                  </a:schemeClr>
                </a:solidFill>
              </a:rPr>
              <a:t>COMPARATIVO FRASCOS PLÁSTICOS</a:t>
            </a:r>
            <a:endParaRPr lang="es-EC" sz="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669502"/>
            <a:ext cx="6552728" cy="148007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103164"/>
            <a:ext cx="6587437" cy="19678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301" y="4071049"/>
            <a:ext cx="6587437" cy="197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9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738895"/>
              </p:ext>
            </p:extLst>
          </p:nvPr>
        </p:nvGraphicFramePr>
        <p:xfrm>
          <a:off x="467544" y="764704"/>
          <a:ext cx="8263744" cy="5095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9242" y="0"/>
            <a:ext cx="6939209" cy="990600"/>
          </a:xfrm>
        </p:spPr>
        <p:txBody>
          <a:bodyPr/>
          <a:lstStyle/>
          <a:p>
            <a:pPr algn="l"/>
            <a:r>
              <a:rPr lang="es-EC" b="1" i="0" dirty="0" smtClean="0">
                <a:solidFill>
                  <a:schemeClr val="accent3">
                    <a:lumMod val="75000"/>
                  </a:schemeClr>
                </a:solidFill>
              </a:rPr>
              <a:t>TEORÍAS</a:t>
            </a:r>
            <a:r>
              <a:rPr lang="es-EC" sz="6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EC" sz="600" dirty="0">
                <a:solidFill>
                  <a:schemeClr val="accent3">
                    <a:lumMod val="75000"/>
                  </a:schemeClr>
                </a:solidFill>
              </a:rPr>
            </a:br>
            <a:endParaRPr lang="es-EC" sz="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52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684983" y="2924944"/>
            <a:ext cx="3839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¡GRACIAS!</a:t>
            </a:r>
            <a:endParaRPr lang="es-ES" sz="5400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4955" y="0"/>
            <a:ext cx="6939209" cy="990600"/>
          </a:xfrm>
        </p:spPr>
        <p:txBody>
          <a:bodyPr/>
          <a:lstStyle/>
          <a:p>
            <a:pPr algn="l"/>
            <a:r>
              <a:rPr lang="es-EC" b="1" i="0" dirty="0" smtClean="0">
                <a:solidFill>
                  <a:schemeClr val="accent3">
                    <a:lumMod val="75000"/>
                  </a:schemeClr>
                </a:solidFill>
              </a:rPr>
              <a:t>MAÍZ REVENTÓN</a:t>
            </a:r>
            <a:r>
              <a:rPr lang="es-EC" sz="600" i="0" dirty="0">
                <a:solidFill>
                  <a:srgbClr val="00B050"/>
                </a:solidFill>
              </a:rPr>
              <a:t/>
            </a:r>
            <a:br>
              <a:rPr lang="es-EC" sz="600" i="0" dirty="0">
                <a:solidFill>
                  <a:srgbClr val="00B050"/>
                </a:solidFill>
              </a:rPr>
            </a:br>
            <a:endParaRPr lang="es-EC" sz="600" i="0" dirty="0">
              <a:solidFill>
                <a:srgbClr val="00B05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449441"/>
              </p:ext>
            </p:extLst>
          </p:nvPr>
        </p:nvGraphicFramePr>
        <p:xfrm>
          <a:off x="-1764704" y="692696"/>
          <a:ext cx="8496944" cy="5456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 descr="Resultado de imagen para maíz reventón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1"/>
          <a:stretch/>
        </p:blipFill>
        <p:spPr bwMode="auto">
          <a:xfrm>
            <a:off x="6084168" y="1988840"/>
            <a:ext cx="2304256" cy="248839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0615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6939209" cy="990600"/>
          </a:xfrm>
        </p:spPr>
        <p:txBody>
          <a:bodyPr/>
          <a:lstStyle/>
          <a:p>
            <a:pPr algn="l"/>
            <a:r>
              <a:rPr lang="es-EC" b="1" i="0" dirty="0" smtClean="0">
                <a:solidFill>
                  <a:schemeClr val="accent3">
                    <a:lumMod val="75000"/>
                  </a:schemeClr>
                </a:solidFill>
              </a:rPr>
              <a:t>MAÍZ REVENTÓN</a:t>
            </a:r>
            <a:r>
              <a:rPr lang="es-EC" sz="600" i="0" dirty="0">
                <a:solidFill>
                  <a:srgbClr val="00B050"/>
                </a:solidFill>
              </a:rPr>
              <a:t/>
            </a:r>
            <a:br>
              <a:rPr lang="es-EC" sz="600" i="0" dirty="0">
                <a:solidFill>
                  <a:srgbClr val="00B050"/>
                </a:solidFill>
              </a:rPr>
            </a:br>
            <a:endParaRPr lang="es-EC" sz="600" i="0" dirty="0">
              <a:solidFill>
                <a:srgbClr val="00B050"/>
              </a:solidFill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468808" y="1628800"/>
            <a:ext cx="2014960" cy="1112111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400" b="1" dirty="0">
                <a:solidFill>
                  <a:schemeClr val="tx1"/>
                </a:solidFill>
              </a:rPr>
              <a:t>SUBPARTIDA ARANCELARIA</a:t>
            </a:r>
          </a:p>
        </p:txBody>
      </p:sp>
      <p:sp>
        <p:nvSpPr>
          <p:cNvPr id="10" name="Flecha derecha 9"/>
          <p:cNvSpPr/>
          <p:nvPr/>
        </p:nvSpPr>
        <p:spPr>
          <a:xfrm>
            <a:off x="468808" y="4444467"/>
            <a:ext cx="2014959" cy="102888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400" b="1" dirty="0">
                <a:solidFill>
                  <a:schemeClr val="tx1"/>
                </a:solidFill>
              </a:rPr>
              <a:t>REQUISITOS IMPORTACIÓN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4231039"/>
            <a:ext cx="3220156" cy="167681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124744"/>
            <a:ext cx="5688632" cy="26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01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6939209" cy="990600"/>
          </a:xfrm>
        </p:spPr>
        <p:txBody>
          <a:bodyPr/>
          <a:lstStyle/>
          <a:p>
            <a:pPr algn="l"/>
            <a:r>
              <a:rPr lang="es-EC" b="1" i="0" dirty="0" smtClean="0">
                <a:solidFill>
                  <a:schemeClr val="accent3">
                    <a:lumMod val="75000"/>
                  </a:schemeClr>
                </a:solidFill>
              </a:rPr>
              <a:t>FRASCOS PLÁSTICOS</a:t>
            </a:r>
            <a:r>
              <a:rPr lang="es-EC" sz="600" i="0" dirty="0">
                <a:solidFill>
                  <a:srgbClr val="00B050"/>
                </a:solidFill>
              </a:rPr>
              <a:t/>
            </a:r>
            <a:br>
              <a:rPr lang="es-EC" sz="600" i="0" dirty="0">
                <a:solidFill>
                  <a:srgbClr val="00B050"/>
                </a:solidFill>
              </a:rPr>
            </a:br>
            <a:endParaRPr lang="es-EC" sz="600" i="0" dirty="0">
              <a:solidFill>
                <a:srgbClr val="00B050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95670087"/>
              </p:ext>
            </p:extLst>
          </p:nvPr>
        </p:nvGraphicFramePr>
        <p:xfrm>
          <a:off x="-1132269" y="404664"/>
          <a:ext cx="8656597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Imagen 11" descr="https://i1.wp.com/patrullaverde.net/main/wp-content/uploads/2011/08/plastic-recycling-symbols-2-lg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64704"/>
            <a:ext cx="2592288" cy="2631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6730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0400" y="0"/>
            <a:ext cx="6939209" cy="990600"/>
          </a:xfrm>
        </p:spPr>
        <p:txBody>
          <a:bodyPr/>
          <a:lstStyle/>
          <a:p>
            <a:pPr algn="l"/>
            <a:r>
              <a:rPr lang="es-EC" b="1" i="0" dirty="0" smtClean="0">
                <a:solidFill>
                  <a:schemeClr val="accent3">
                    <a:lumMod val="75000"/>
                  </a:schemeClr>
                </a:solidFill>
              </a:rPr>
              <a:t>FRASCOS PLÁSTICOS</a:t>
            </a:r>
            <a:r>
              <a:rPr lang="es-EC" sz="600" i="0" dirty="0">
                <a:solidFill>
                  <a:srgbClr val="00B050"/>
                </a:solidFill>
              </a:rPr>
              <a:t/>
            </a:r>
            <a:br>
              <a:rPr lang="es-EC" sz="600" i="0" dirty="0">
                <a:solidFill>
                  <a:srgbClr val="00B050"/>
                </a:solidFill>
              </a:rPr>
            </a:br>
            <a:endParaRPr lang="es-EC" sz="600" i="0" dirty="0">
              <a:solidFill>
                <a:srgbClr val="00B05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1" y="1700808"/>
            <a:ext cx="6480721" cy="3384376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467544" y="2780928"/>
            <a:ext cx="1743132" cy="103427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350" b="1" dirty="0">
                <a:solidFill>
                  <a:schemeClr val="tx1"/>
                </a:solidFill>
              </a:rPr>
              <a:t>SUBPARTIDA ARANCELARIA</a:t>
            </a:r>
          </a:p>
        </p:txBody>
      </p:sp>
    </p:spTree>
    <p:extLst>
      <p:ext uri="{BB962C8B-B14F-4D97-AF65-F5344CB8AC3E}">
        <p14:creationId xmlns:p14="http://schemas.microsoft.com/office/powerpoint/2010/main" val="149391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0150" y="0"/>
            <a:ext cx="6939209" cy="990600"/>
          </a:xfrm>
        </p:spPr>
        <p:txBody>
          <a:bodyPr/>
          <a:lstStyle/>
          <a:p>
            <a:pPr algn="l"/>
            <a:r>
              <a:rPr lang="es-EC" b="1" i="0" dirty="0" smtClean="0">
                <a:solidFill>
                  <a:schemeClr val="accent3">
                    <a:lumMod val="75000"/>
                  </a:schemeClr>
                </a:solidFill>
              </a:rPr>
              <a:t>METODOLOGÍA INVESTIGACIÓN</a:t>
            </a:r>
            <a:r>
              <a:rPr lang="es-EC" b="1" i="0" dirty="0" smtClean="0">
                <a:solidFill>
                  <a:srgbClr val="00B050"/>
                </a:solidFill>
              </a:rPr>
              <a:t/>
            </a:r>
            <a:br>
              <a:rPr lang="es-EC" b="1" i="0" dirty="0" smtClean="0">
                <a:solidFill>
                  <a:srgbClr val="00B050"/>
                </a:solidFill>
              </a:rPr>
            </a:br>
            <a:endParaRPr lang="es-EC" sz="600" i="0" dirty="0">
              <a:solidFill>
                <a:srgbClr val="00B050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87117602"/>
              </p:ext>
            </p:extLst>
          </p:nvPr>
        </p:nvGraphicFramePr>
        <p:xfrm>
          <a:off x="107504" y="836712"/>
          <a:ext cx="8928992" cy="524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0309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0150" y="0"/>
            <a:ext cx="6939209" cy="990600"/>
          </a:xfrm>
        </p:spPr>
        <p:txBody>
          <a:bodyPr/>
          <a:lstStyle/>
          <a:p>
            <a:pPr algn="l"/>
            <a:r>
              <a:rPr lang="es-EC" b="1" i="0" dirty="0" smtClean="0">
                <a:solidFill>
                  <a:schemeClr val="accent3">
                    <a:lumMod val="75000"/>
                  </a:schemeClr>
                </a:solidFill>
              </a:rPr>
              <a:t>METODOLOGÍA INVESTIGACIÓN</a:t>
            </a:r>
            <a:r>
              <a:rPr lang="es-EC" b="1" i="0" dirty="0" smtClean="0">
                <a:solidFill>
                  <a:srgbClr val="00B050"/>
                </a:solidFill>
              </a:rPr>
              <a:t/>
            </a:r>
            <a:br>
              <a:rPr lang="es-EC" b="1" i="0" dirty="0" smtClean="0">
                <a:solidFill>
                  <a:srgbClr val="00B050"/>
                </a:solidFill>
              </a:rPr>
            </a:br>
            <a:endParaRPr lang="es-EC" sz="600" i="0" dirty="0">
              <a:solidFill>
                <a:srgbClr val="00B050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67765452"/>
              </p:ext>
            </p:extLst>
          </p:nvPr>
        </p:nvGraphicFramePr>
        <p:xfrm>
          <a:off x="251520" y="836712"/>
          <a:ext cx="8640960" cy="503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7076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0150" y="0"/>
            <a:ext cx="6939209" cy="990600"/>
          </a:xfrm>
        </p:spPr>
        <p:txBody>
          <a:bodyPr/>
          <a:lstStyle/>
          <a:p>
            <a:pPr algn="l"/>
            <a:r>
              <a:rPr lang="es-EC" b="1" i="0" dirty="0" smtClean="0">
                <a:solidFill>
                  <a:schemeClr val="accent3">
                    <a:lumMod val="75000"/>
                  </a:schemeClr>
                </a:solidFill>
              </a:rPr>
              <a:t>RESULTADO INVESTIGACIÓN</a:t>
            </a:r>
            <a:r>
              <a:rPr lang="es-EC" b="1" i="0" dirty="0" smtClean="0">
                <a:solidFill>
                  <a:srgbClr val="00B050"/>
                </a:solidFill>
              </a:rPr>
              <a:t/>
            </a:r>
            <a:br>
              <a:rPr lang="es-EC" b="1" i="0" dirty="0" smtClean="0">
                <a:solidFill>
                  <a:srgbClr val="00B050"/>
                </a:solidFill>
              </a:rPr>
            </a:br>
            <a:endParaRPr lang="es-EC" sz="600" i="0" dirty="0">
              <a:solidFill>
                <a:srgbClr val="00B050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32949384"/>
              </p:ext>
            </p:extLst>
          </p:nvPr>
        </p:nvGraphicFramePr>
        <p:xfrm>
          <a:off x="971600" y="1196752"/>
          <a:ext cx="7440488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637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Custom 3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6458</TotalTime>
  <Words>301</Words>
  <Application>Microsoft Office PowerPoint</Application>
  <PresentationFormat>Presentación en pantalla (4:3)</PresentationFormat>
  <Paragraphs>102</Paragraphs>
  <Slides>20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Tema de Office</vt:lpstr>
      <vt:lpstr>Diseño predeterminado</vt:lpstr>
      <vt:lpstr>CorelDRAW</vt:lpstr>
      <vt:lpstr>Presentación de PowerPoint</vt:lpstr>
      <vt:lpstr>TEORÍAS </vt:lpstr>
      <vt:lpstr>MAÍZ REVENTÓN </vt:lpstr>
      <vt:lpstr>MAÍZ REVENTÓN </vt:lpstr>
      <vt:lpstr>FRASCOS PLÁSTICOS </vt:lpstr>
      <vt:lpstr>FRASCOS PLÁSTICOS </vt:lpstr>
      <vt:lpstr>METODOLOGÍA INVESTIGACIÓN </vt:lpstr>
      <vt:lpstr>METODOLOGÍA INVESTIGACIÓN </vt:lpstr>
      <vt:lpstr>RESULTADO INVESTIGACIÓN </vt:lpstr>
      <vt:lpstr>MATERIAS PRIMAS </vt:lpstr>
      <vt:lpstr>IMPORTACIONES MAÍZ REVENTÓN </vt:lpstr>
      <vt:lpstr>IMPORTACIONES FRASCOS PLÁSTICOS </vt:lpstr>
      <vt:lpstr>IMPORTACIONES POR PAÍS </vt:lpstr>
      <vt:lpstr>MERCADOS PROVEEDORES </vt:lpstr>
      <vt:lpstr>MERCADOS PROVEEDORES </vt:lpstr>
      <vt:lpstr>IMPORTADORES</vt:lpstr>
      <vt:lpstr>RECAUDACIÓN DE TRIBUTOS</vt:lpstr>
      <vt:lpstr>COMPARATIVO MAÍZ REVENTÓN</vt:lpstr>
      <vt:lpstr>COMPARATIVO FRASCOS PLÁSTICOS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VALERIA MARCELA CARRILLO PADILLA</cp:lastModifiedBy>
  <cp:revision>71</cp:revision>
  <dcterms:created xsi:type="dcterms:W3CDTF">2016-09-05T23:54:07Z</dcterms:created>
  <dcterms:modified xsi:type="dcterms:W3CDTF">2017-02-21T13:35:46Z</dcterms:modified>
</cp:coreProperties>
</file>