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14">
  <p:sldMasterIdLst>
    <p:sldMasterId id="2147483661" r:id="rId2"/>
  </p:sldMasterIdLst>
  <p:notesMasterIdLst>
    <p:notesMasterId r:id="rId36"/>
  </p:notesMasterIdLst>
  <p:handoutMasterIdLst>
    <p:handoutMasterId r:id="rId37"/>
  </p:handoutMasterIdLst>
  <p:sldIdLst>
    <p:sldId id="256" r:id="rId3"/>
    <p:sldId id="257" r:id="rId4"/>
    <p:sldId id="269" r:id="rId5"/>
    <p:sldId id="271" r:id="rId6"/>
    <p:sldId id="333" r:id="rId7"/>
    <p:sldId id="276" r:id="rId8"/>
    <p:sldId id="272" r:id="rId9"/>
    <p:sldId id="270" r:id="rId10"/>
    <p:sldId id="273" r:id="rId11"/>
    <p:sldId id="342" r:id="rId12"/>
    <p:sldId id="343" r:id="rId13"/>
    <p:sldId id="344" r:id="rId14"/>
    <p:sldId id="358" r:id="rId15"/>
    <p:sldId id="360" r:id="rId16"/>
    <p:sldId id="349" r:id="rId17"/>
    <p:sldId id="345" r:id="rId18"/>
    <p:sldId id="277" r:id="rId19"/>
    <p:sldId id="334" r:id="rId20"/>
    <p:sldId id="335" r:id="rId21"/>
    <p:sldId id="337" r:id="rId22"/>
    <p:sldId id="336" r:id="rId23"/>
    <p:sldId id="338" r:id="rId24"/>
    <p:sldId id="339" r:id="rId25"/>
    <p:sldId id="340" r:id="rId26"/>
    <p:sldId id="341" r:id="rId27"/>
    <p:sldId id="350" r:id="rId28"/>
    <p:sldId id="351" r:id="rId29"/>
    <p:sldId id="352" r:id="rId30"/>
    <p:sldId id="359" r:id="rId31"/>
    <p:sldId id="292" r:id="rId32"/>
    <p:sldId id="356" r:id="rId33"/>
    <p:sldId id="357" r:id="rId34"/>
    <p:sldId id="33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showGuides="1">
      <p:cViewPr varScale="1">
        <p:scale>
          <a:sx n="74" d="100"/>
          <a:sy n="74" d="100"/>
        </p:scale>
        <p:origin x="390"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G"/></Relationships>
</file>

<file path=ppt/diagrams/_rels/data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_rels/data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8B7D9-DC87-4FCA-B4DA-694D5E98DD2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E6E02C15-F552-4125-BD23-A266388A1BF5}">
      <dgm:prSet/>
      <dgm:spPr>
        <a:solidFill>
          <a:srgbClr val="FF0000"/>
        </a:solidFill>
      </dgm:spPr>
      <dgm:t>
        <a:bodyPr/>
        <a:lstStyle/>
        <a:p>
          <a:pPr defTabSz="977900" rtl="0">
            <a:lnSpc>
              <a:spcPct val="90000"/>
            </a:lnSpc>
            <a:spcBef>
              <a:spcPct val="0"/>
            </a:spcBef>
            <a:spcAft>
              <a:spcPct val="35000"/>
            </a:spcAft>
          </a:pPr>
          <a:r>
            <a:rPr lang="es-ES" b="1" dirty="0" smtClean="0"/>
            <a:t>Como incide el juego como método de enseñanza de los fundamentos básicos del basquetbolista, en las niñas de 11 a 12 años de Educación Básica de las Escuelas Fiscales de la Ciudad de Loja</a:t>
          </a:r>
          <a:endParaRPr lang="es-EC" dirty="0"/>
        </a:p>
      </dgm:t>
    </dgm:pt>
    <dgm:pt modelId="{7DE035F8-12C7-45EE-8024-B3AD7A4134FD}" type="parTrans" cxnId="{9A783169-9CC4-4F92-84E5-66CB9A84FC4C}">
      <dgm:prSet/>
      <dgm:spPr/>
      <dgm:t>
        <a:bodyPr/>
        <a:lstStyle/>
        <a:p>
          <a:endParaRPr lang="es-EC"/>
        </a:p>
      </dgm:t>
    </dgm:pt>
    <dgm:pt modelId="{E4289178-A13B-4205-91DC-5F3A4255D9CA}" type="sibTrans" cxnId="{9A783169-9CC4-4F92-84E5-66CB9A84FC4C}">
      <dgm:prSet/>
      <dgm:spPr/>
      <dgm:t>
        <a:bodyPr/>
        <a:lstStyle/>
        <a:p>
          <a:endParaRPr lang="es-EC"/>
        </a:p>
      </dgm:t>
    </dgm:pt>
    <dgm:pt modelId="{B793EE23-E198-4EB2-B379-C1941A64E27F}" type="pres">
      <dgm:prSet presAssocID="{9C88B7D9-DC87-4FCA-B4DA-694D5E98DD26}" presName="linearFlow" presStyleCnt="0">
        <dgm:presLayoutVars>
          <dgm:dir/>
          <dgm:resizeHandles val="exact"/>
        </dgm:presLayoutVars>
      </dgm:prSet>
      <dgm:spPr/>
      <dgm:t>
        <a:bodyPr/>
        <a:lstStyle/>
        <a:p>
          <a:endParaRPr lang="es-EC"/>
        </a:p>
      </dgm:t>
    </dgm:pt>
    <dgm:pt modelId="{625ACD6A-689A-4D13-BC0C-8A1A522A61C0}" type="pres">
      <dgm:prSet presAssocID="{E6E02C15-F552-4125-BD23-A266388A1BF5}" presName="composite" presStyleCnt="0"/>
      <dgm:spPr/>
    </dgm:pt>
    <dgm:pt modelId="{B7893F9E-C0A5-4343-9A6E-9D5A1C11D6FA}" type="pres">
      <dgm:prSet presAssocID="{E6E02C15-F552-4125-BD23-A266388A1BF5}" presName="imgShp" presStyleLbl="fgImgPlace1" presStyleIdx="0" presStyleCnt="1"/>
      <dgm:spPr>
        <a:blipFill rotWithShape="1">
          <a:blip xmlns:r="http://schemas.openxmlformats.org/officeDocument/2006/relationships" r:embed="rId1"/>
          <a:stretch>
            <a:fillRect/>
          </a:stretch>
        </a:blipFill>
      </dgm:spPr>
      <dgm:t>
        <a:bodyPr/>
        <a:lstStyle/>
        <a:p>
          <a:endParaRPr lang="es-EC"/>
        </a:p>
      </dgm:t>
    </dgm:pt>
    <dgm:pt modelId="{B1BC1C14-B0B1-48C8-A312-73C61BA05E99}" type="pres">
      <dgm:prSet presAssocID="{E6E02C15-F552-4125-BD23-A266388A1BF5}" presName="txShp" presStyleLbl="node1" presStyleIdx="0" presStyleCnt="1">
        <dgm:presLayoutVars>
          <dgm:bulletEnabled val="1"/>
        </dgm:presLayoutVars>
      </dgm:prSet>
      <dgm:spPr/>
      <dgm:t>
        <a:bodyPr/>
        <a:lstStyle/>
        <a:p>
          <a:endParaRPr lang="es-EC"/>
        </a:p>
      </dgm:t>
    </dgm:pt>
  </dgm:ptLst>
  <dgm:cxnLst>
    <dgm:cxn modelId="{9A783169-9CC4-4F92-84E5-66CB9A84FC4C}" srcId="{9C88B7D9-DC87-4FCA-B4DA-694D5E98DD26}" destId="{E6E02C15-F552-4125-BD23-A266388A1BF5}" srcOrd="0" destOrd="0" parTransId="{7DE035F8-12C7-45EE-8024-B3AD7A4134FD}" sibTransId="{E4289178-A13B-4205-91DC-5F3A4255D9CA}"/>
    <dgm:cxn modelId="{A11EF193-E9A5-498F-A28B-A9A5902C3992}" type="presOf" srcId="{E6E02C15-F552-4125-BD23-A266388A1BF5}" destId="{B1BC1C14-B0B1-48C8-A312-73C61BA05E99}" srcOrd="0" destOrd="0" presId="urn:microsoft.com/office/officeart/2005/8/layout/vList3"/>
    <dgm:cxn modelId="{24F04B64-F319-4F51-A18E-002C90E9BE40}" type="presOf" srcId="{9C88B7D9-DC87-4FCA-B4DA-694D5E98DD26}" destId="{B793EE23-E198-4EB2-B379-C1941A64E27F}" srcOrd="0" destOrd="0" presId="urn:microsoft.com/office/officeart/2005/8/layout/vList3"/>
    <dgm:cxn modelId="{1556F933-9D75-4DC2-9AFB-613C4BB04144}" type="presParOf" srcId="{B793EE23-E198-4EB2-B379-C1941A64E27F}" destId="{625ACD6A-689A-4D13-BC0C-8A1A522A61C0}" srcOrd="0" destOrd="0" presId="urn:microsoft.com/office/officeart/2005/8/layout/vList3"/>
    <dgm:cxn modelId="{446A6A0C-E856-4C4E-8592-325B6D5130C7}" type="presParOf" srcId="{625ACD6A-689A-4D13-BC0C-8A1A522A61C0}" destId="{B7893F9E-C0A5-4343-9A6E-9D5A1C11D6FA}" srcOrd="0" destOrd="0" presId="urn:microsoft.com/office/officeart/2005/8/layout/vList3"/>
    <dgm:cxn modelId="{CAB8E455-3126-4C6A-9EAD-8F69081742E2}" type="presParOf" srcId="{625ACD6A-689A-4D13-BC0C-8A1A522A61C0}" destId="{B1BC1C14-B0B1-48C8-A312-73C61BA05E9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AA662E-5906-48BB-8AE6-F0F922AA1D2C}"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s-EC"/>
        </a:p>
      </dgm:t>
    </dgm:pt>
    <dgm:pt modelId="{F8FC8C64-1DC2-40F2-9BEB-9C11B20C430B}">
      <dgm:prSet/>
      <dgm:spPr/>
      <dgm:t>
        <a:bodyPr/>
        <a:lstStyle/>
        <a:p>
          <a:pPr rtl="0"/>
          <a:r>
            <a:rPr lang="es-ES" b="1" smtClean="0"/>
            <a:t>Método Actual del Juego Programado</a:t>
          </a:r>
          <a:endParaRPr lang="es-EC"/>
        </a:p>
      </dgm:t>
    </dgm:pt>
    <dgm:pt modelId="{BD9083AE-75C4-421B-933A-5D0C289DEA4C}" type="parTrans" cxnId="{04AE4A2B-CFC1-4D73-9FDD-24BD8D450CCC}">
      <dgm:prSet/>
      <dgm:spPr/>
      <dgm:t>
        <a:bodyPr/>
        <a:lstStyle/>
        <a:p>
          <a:endParaRPr lang="es-EC"/>
        </a:p>
      </dgm:t>
    </dgm:pt>
    <dgm:pt modelId="{50214329-D8A9-4681-911E-A885F86A88FF}" type="sibTrans" cxnId="{04AE4A2B-CFC1-4D73-9FDD-24BD8D450CCC}">
      <dgm:prSet/>
      <dgm:spPr/>
      <dgm:t>
        <a:bodyPr/>
        <a:lstStyle/>
        <a:p>
          <a:endParaRPr lang="es-EC"/>
        </a:p>
      </dgm:t>
    </dgm:pt>
    <dgm:pt modelId="{1F2CE58B-4A08-4F7D-AC19-5AFEC39AFCB9}">
      <dgm:prSet custT="1"/>
      <dgm:spPr/>
      <dgm:t>
        <a:bodyPr/>
        <a:lstStyle/>
        <a:p>
          <a:pPr rtl="0"/>
          <a:r>
            <a:rPr lang="es-ES" sz="1800" b="1" i="0" baseline="0" dirty="0" smtClean="0"/>
            <a:t>Basado en la enseñanza por la búsqueda y resolución de problemas.</a:t>
          </a:r>
          <a:endParaRPr lang="es-EC" sz="1800" b="1" dirty="0"/>
        </a:p>
      </dgm:t>
    </dgm:pt>
    <dgm:pt modelId="{1BDF8373-BD48-4BF1-A046-18CF1480365F}" type="parTrans" cxnId="{31E471B6-1C62-4BB5-B8F0-32B09909F30B}">
      <dgm:prSet/>
      <dgm:spPr/>
      <dgm:t>
        <a:bodyPr/>
        <a:lstStyle/>
        <a:p>
          <a:endParaRPr lang="es-EC"/>
        </a:p>
      </dgm:t>
    </dgm:pt>
    <dgm:pt modelId="{C126B075-BCA7-438F-9D72-4D8D3019806A}" type="sibTrans" cxnId="{31E471B6-1C62-4BB5-B8F0-32B09909F30B}">
      <dgm:prSet/>
      <dgm:spPr/>
      <dgm:t>
        <a:bodyPr/>
        <a:lstStyle/>
        <a:p>
          <a:endParaRPr lang="es-EC"/>
        </a:p>
      </dgm:t>
    </dgm:pt>
    <dgm:pt modelId="{1E1FDD2F-1026-4386-B93D-9A009AAFCAC8}">
      <dgm:prSet custT="1"/>
      <dgm:spPr/>
      <dgm:t>
        <a:bodyPr/>
        <a:lstStyle/>
        <a:p>
          <a:pPr algn="l" rtl="0"/>
          <a:r>
            <a:rPr lang="es-ES" sz="1800" b="1" i="0" baseline="0" dirty="0" smtClean="0"/>
            <a:t>a) El jugador/niño es el protagonista</a:t>
          </a:r>
          <a:r>
            <a:rPr lang="es-ES" sz="1500" b="0" i="0" baseline="0" dirty="0" smtClean="0"/>
            <a:t>.</a:t>
          </a:r>
          <a:endParaRPr lang="es-EC" sz="1500" dirty="0"/>
        </a:p>
      </dgm:t>
    </dgm:pt>
    <dgm:pt modelId="{F86082B8-A4C7-437F-9268-FB3BAB853182}" type="parTrans" cxnId="{3894C5B3-4C78-4A2D-B109-CAFF72AF3972}">
      <dgm:prSet/>
      <dgm:spPr/>
      <dgm:t>
        <a:bodyPr/>
        <a:lstStyle/>
        <a:p>
          <a:endParaRPr lang="es-EC"/>
        </a:p>
      </dgm:t>
    </dgm:pt>
    <dgm:pt modelId="{1B3AC5D3-186F-4806-AB3C-01C9FF02FFFF}" type="sibTrans" cxnId="{3894C5B3-4C78-4A2D-B109-CAFF72AF3972}">
      <dgm:prSet/>
      <dgm:spPr/>
      <dgm:t>
        <a:bodyPr/>
        <a:lstStyle/>
        <a:p>
          <a:endParaRPr lang="es-EC"/>
        </a:p>
      </dgm:t>
    </dgm:pt>
    <dgm:pt modelId="{EBF249B2-16B7-4FF3-BE90-75106BBC3F29}">
      <dgm:prSet custT="1"/>
      <dgm:spPr/>
      <dgm:t>
        <a:bodyPr/>
        <a:lstStyle/>
        <a:p>
          <a:pPr algn="l" rtl="0"/>
          <a:r>
            <a:rPr lang="es-ES" sz="1800" b="1" i="0" baseline="0" dirty="0" smtClean="0"/>
            <a:t>b) Aprendizaje/entrenamiento racionalizado. Juego globalizado. Situaciones próximas a las reales de juego.</a:t>
          </a:r>
          <a:endParaRPr lang="es-EC" sz="1800" b="1" dirty="0"/>
        </a:p>
      </dgm:t>
    </dgm:pt>
    <dgm:pt modelId="{5962CF36-D928-4C8F-A404-4FB17752AA71}" type="parTrans" cxnId="{2CDD7490-63B5-4953-A4AE-FC04241BDDEE}">
      <dgm:prSet/>
      <dgm:spPr/>
      <dgm:t>
        <a:bodyPr/>
        <a:lstStyle/>
        <a:p>
          <a:endParaRPr lang="es-EC"/>
        </a:p>
      </dgm:t>
    </dgm:pt>
    <dgm:pt modelId="{C75805FE-833D-43CE-9C4C-0854BC99892D}" type="sibTrans" cxnId="{2CDD7490-63B5-4953-A4AE-FC04241BDDEE}">
      <dgm:prSet/>
      <dgm:spPr/>
      <dgm:t>
        <a:bodyPr/>
        <a:lstStyle/>
        <a:p>
          <a:endParaRPr lang="es-EC"/>
        </a:p>
      </dgm:t>
    </dgm:pt>
    <dgm:pt modelId="{3F734FB2-F099-477A-9B09-09B720F2B5E2}">
      <dgm:prSet custT="1"/>
      <dgm:spPr/>
      <dgm:t>
        <a:bodyPr/>
        <a:lstStyle/>
        <a:p>
          <a:pPr algn="l" rtl="0"/>
          <a:r>
            <a:rPr lang="es-ES" sz="2400" b="1" i="0" baseline="0" dirty="0" smtClean="0"/>
            <a:t>c) Tareas socio- motrices con transferencias</a:t>
          </a:r>
          <a:r>
            <a:rPr lang="es-ES" sz="1800" b="1" i="0" baseline="0" dirty="0" smtClean="0"/>
            <a:t>.</a:t>
          </a:r>
          <a:endParaRPr lang="es-EC" sz="1800" b="1" dirty="0"/>
        </a:p>
      </dgm:t>
    </dgm:pt>
    <dgm:pt modelId="{D048DE5D-A955-4E36-B2F9-254146740F22}" type="parTrans" cxnId="{C272C2D7-F303-445C-83F4-008BD4121A50}">
      <dgm:prSet/>
      <dgm:spPr/>
      <dgm:t>
        <a:bodyPr/>
        <a:lstStyle/>
        <a:p>
          <a:endParaRPr lang="es-EC"/>
        </a:p>
      </dgm:t>
    </dgm:pt>
    <dgm:pt modelId="{28BA2EB1-FB03-47BC-9A9E-72C134EFEFF4}" type="sibTrans" cxnId="{C272C2D7-F303-445C-83F4-008BD4121A50}">
      <dgm:prSet/>
      <dgm:spPr/>
      <dgm:t>
        <a:bodyPr/>
        <a:lstStyle/>
        <a:p>
          <a:endParaRPr lang="es-EC"/>
        </a:p>
      </dgm:t>
    </dgm:pt>
    <dgm:pt modelId="{174DD503-A0DB-417E-8184-2E546D432F7A}">
      <dgm:prSet custT="1"/>
      <dgm:spPr/>
      <dgm:t>
        <a:bodyPr/>
        <a:lstStyle/>
        <a:p>
          <a:pPr algn="l" rtl="0"/>
          <a:r>
            <a:rPr lang="es-ES" sz="1800" b="1" i="0" baseline="0" dirty="0" smtClean="0"/>
            <a:t>d) Comienzo simultáneo de la técnica, la táctica y la estrategia motriz y general</a:t>
          </a:r>
          <a:r>
            <a:rPr lang="es-ES" sz="1600" b="0" i="0" baseline="0" dirty="0" smtClean="0"/>
            <a:t>.</a:t>
          </a:r>
          <a:endParaRPr lang="es-EC" sz="1600" dirty="0"/>
        </a:p>
      </dgm:t>
    </dgm:pt>
    <dgm:pt modelId="{A702B669-2393-461F-B4CB-C3C3808F16AD}" type="parTrans" cxnId="{E58F9CA6-3059-41A5-A572-ADE43122598F}">
      <dgm:prSet/>
      <dgm:spPr/>
      <dgm:t>
        <a:bodyPr/>
        <a:lstStyle/>
        <a:p>
          <a:endParaRPr lang="es-EC"/>
        </a:p>
      </dgm:t>
    </dgm:pt>
    <dgm:pt modelId="{471E615E-F7BC-4535-B501-E193A6F14E2E}" type="sibTrans" cxnId="{E58F9CA6-3059-41A5-A572-ADE43122598F}">
      <dgm:prSet/>
      <dgm:spPr/>
      <dgm:t>
        <a:bodyPr/>
        <a:lstStyle/>
        <a:p>
          <a:endParaRPr lang="es-EC"/>
        </a:p>
      </dgm:t>
    </dgm:pt>
    <dgm:pt modelId="{7CB8D358-506B-4B0C-A71B-D4C7F29DCF2D}">
      <dgm:prSet custT="1"/>
      <dgm:spPr/>
      <dgm:t>
        <a:bodyPr/>
        <a:lstStyle/>
        <a:p>
          <a:pPr algn="l" rtl="0"/>
          <a:r>
            <a:rPr lang="es-ES" sz="1800" b="1" i="0" baseline="0" dirty="0" smtClean="0"/>
            <a:t>e) Equilibrio entre la adquisición de los aspectos motores y cognitivos</a:t>
          </a:r>
          <a:r>
            <a:rPr lang="es-ES" sz="1600" b="0" i="0" baseline="0" dirty="0" smtClean="0"/>
            <a:t>.</a:t>
          </a:r>
          <a:endParaRPr lang="es-EC" sz="1600" dirty="0"/>
        </a:p>
      </dgm:t>
    </dgm:pt>
    <dgm:pt modelId="{30C7B9E2-7858-4A41-AA22-A5807DC7FA00}" type="parTrans" cxnId="{83045E21-5ED2-4C95-9847-AC309C544BDA}">
      <dgm:prSet/>
      <dgm:spPr/>
      <dgm:t>
        <a:bodyPr/>
        <a:lstStyle/>
        <a:p>
          <a:endParaRPr lang="es-EC"/>
        </a:p>
      </dgm:t>
    </dgm:pt>
    <dgm:pt modelId="{9BE1F36C-6C94-4E1B-A30B-487C3E8CF67A}" type="sibTrans" cxnId="{83045E21-5ED2-4C95-9847-AC309C544BDA}">
      <dgm:prSet/>
      <dgm:spPr/>
      <dgm:t>
        <a:bodyPr/>
        <a:lstStyle/>
        <a:p>
          <a:endParaRPr lang="es-EC"/>
        </a:p>
      </dgm:t>
    </dgm:pt>
    <dgm:pt modelId="{CFE316FB-0ACB-44E9-93F7-248BFAF14530}" type="pres">
      <dgm:prSet presAssocID="{8BAA662E-5906-48BB-8AE6-F0F922AA1D2C}" presName="compositeShape" presStyleCnt="0">
        <dgm:presLayoutVars>
          <dgm:dir/>
          <dgm:resizeHandles/>
        </dgm:presLayoutVars>
      </dgm:prSet>
      <dgm:spPr/>
      <dgm:t>
        <a:bodyPr/>
        <a:lstStyle/>
        <a:p>
          <a:endParaRPr lang="es-EC"/>
        </a:p>
      </dgm:t>
    </dgm:pt>
    <dgm:pt modelId="{DEFB82DE-A5CE-4977-A8E7-E1CAEA443DB3}" type="pres">
      <dgm:prSet presAssocID="{8BAA662E-5906-48BB-8AE6-F0F922AA1D2C}" presName="pyramid" presStyleLbl="node1" presStyleIdx="0" presStyleCnt="1"/>
      <dgm:spPr/>
    </dgm:pt>
    <dgm:pt modelId="{5C727F5A-B0DD-4E4A-9127-CAC320F86392}" type="pres">
      <dgm:prSet presAssocID="{8BAA662E-5906-48BB-8AE6-F0F922AA1D2C}" presName="theList" presStyleCnt="0"/>
      <dgm:spPr/>
    </dgm:pt>
    <dgm:pt modelId="{AD47F594-E7C3-4226-96D3-C13DBFA5A125}" type="pres">
      <dgm:prSet presAssocID="{F8FC8C64-1DC2-40F2-9BEB-9C11B20C430B}" presName="aNode" presStyleLbl="fgAcc1" presStyleIdx="0" presStyleCnt="7" custScaleX="185673">
        <dgm:presLayoutVars>
          <dgm:bulletEnabled val="1"/>
        </dgm:presLayoutVars>
      </dgm:prSet>
      <dgm:spPr/>
      <dgm:t>
        <a:bodyPr/>
        <a:lstStyle/>
        <a:p>
          <a:endParaRPr lang="es-EC"/>
        </a:p>
      </dgm:t>
    </dgm:pt>
    <dgm:pt modelId="{2EA14C04-A21A-41AF-BB47-E5D0475C2ACD}" type="pres">
      <dgm:prSet presAssocID="{F8FC8C64-1DC2-40F2-9BEB-9C11B20C430B}" presName="aSpace" presStyleCnt="0"/>
      <dgm:spPr/>
    </dgm:pt>
    <dgm:pt modelId="{9EA9D425-B8BD-4E44-9644-2E68DDD5C1D7}" type="pres">
      <dgm:prSet presAssocID="{1F2CE58B-4A08-4F7D-AC19-5AFEC39AFCB9}" presName="aNode" presStyleLbl="fgAcc1" presStyleIdx="1" presStyleCnt="7" custScaleX="188601">
        <dgm:presLayoutVars>
          <dgm:bulletEnabled val="1"/>
        </dgm:presLayoutVars>
      </dgm:prSet>
      <dgm:spPr/>
      <dgm:t>
        <a:bodyPr/>
        <a:lstStyle/>
        <a:p>
          <a:endParaRPr lang="es-EC"/>
        </a:p>
      </dgm:t>
    </dgm:pt>
    <dgm:pt modelId="{8FF16138-F97B-4F49-8897-EA9517FB1688}" type="pres">
      <dgm:prSet presAssocID="{1F2CE58B-4A08-4F7D-AC19-5AFEC39AFCB9}" presName="aSpace" presStyleCnt="0"/>
      <dgm:spPr/>
    </dgm:pt>
    <dgm:pt modelId="{F8035A86-F15E-4EB1-85CB-47D722AFC0B3}" type="pres">
      <dgm:prSet presAssocID="{1E1FDD2F-1026-4386-B93D-9A009AAFCAC8}" presName="aNode" presStyleLbl="fgAcc1" presStyleIdx="2" presStyleCnt="7" custScaleX="186374">
        <dgm:presLayoutVars>
          <dgm:bulletEnabled val="1"/>
        </dgm:presLayoutVars>
      </dgm:prSet>
      <dgm:spPr/>
      <dgm:t>
        <a:bodyPr/>
        <a:lstStyle/>
        <a:p>
          <a:endParaRPr lang="es-EC"/>
        </a:p>
      </dgm:t>
    </dgm:pt>
    <dgm:pt modelId="{B7ED40B5-20B4-4030-89D6-468694320A2F}" type="pres">
      <dgm:prSet presAssocID="{1E1FDD2F-1026-4386-B93D-9A009AAFCAC8}" presName="aSpace" presStyleCnt="0"/>
      <dgm:spPr/>
    </dgm:pt>
    <dgm:pt modelId="{A7AA020C-22BE-43F0-A9A2-D6A93C7DE234}" type="pres">
      <dgm:prSet presAssocID="{EBF249B2-16B7-4FF3-BE90-75106BBC3F29}" presName="aNode" presStyleLbl="fgAcc1" presStyleIdx="3" presStyleCnt="7" custScaleX="187137">
        <dgm:presLayoutVars>
          <dgm:bulletEnabled val="1"/>
        </dgm:presLayoutVars>
      </dgm:prSet>
      <dgm:spPr/>
      <dgm:t>
        <a:bodyPr/>
        <a:lstStyle/>
        <a:p>
          <a:endParaRPr lang="es-EC"/>
        </a:p>
      </dgm:t>
    </dgm:pt>
    <dgm:pt modelId="{EA7B815F-EBF7-4754-BDDF-0CB3DADCD347}" type="pres">
      <dgm:prSet presAssocID="{EBF249B2-16B7-4FF3-BE90-75106BBC3F29}" presName="aSpace" presStyleCnt="0"/>
      <dgm:spPr/>
    </dgm:pt>
    <dgm:pt modelId="{9FA36D6F-ED89-4FFB-BA7B-0F32ADD0EBBD}" type="pres">
      <dgm:prSet presAssocID="{3F734FB2-F099-477A-9B09-09B720F2B5E2}" presName="aNode" presStyleLbl="fgAcc1" presStyleIdx="4" presStyleCnt="7" custScaleX="189425" custLinFactNeighborX="-762" custLinFactNeighborY="39053">
        <dgm:presLayoutVars>
          <dgm:bulletEnabled val="1"/>
        </dgm:presLayoutVars>
      </dgm:prSet>
      <dgm:spPr/>
      <dgm:t>
        <a:bodyPr/>
        <a:lstStyle/>
        <a:p>
          <a:endParaRPr lang="es-EC"/>
        </a:p>
      </dgm:t>
    </dgm:pt>
    <dgm:pt modelId="{0804A18D-8B77-44D7-B661-67427CF32788}" type="pres">
      <dgm:prSet presAssocID="{3F734FB2-F099-477A-9B09-09B720F2B5E2}" presName="aSpace" presStyleCnt="0"/>
      <dgm:spPr/>
    </dgm:pt>
    <dgm:pt modelId="{29CC12A4-949B-44A8-86F2-028F89DDFF9B}" type="pres">
      <dgm:prSet presAssocID="{174DD503-A0DB-417E-8184-2E546D432F7A}" presName="aNode" presStyleLbl="fgAcc1" presStyleIdx="5" presStyleCnt="7" custScaleX="190539">
        <dgm:presLayoutVars>
          <dgm:bulletEnabled val="1"/>
        </dgm:presLayoutVars>
      </dgm:prSet>
      <dgm:spPr/>
      <dgm:t>
        <a:bodyPr/>
        <a:lstStyle/>
        <a:p>
          <a:endParaRPr lang="es-EC"/>
        </a:p>
      </dgm:t>
    </dgm:pt>
    <dgm:pt modelId="{27AD391D-4203-4B94-B896-1DF7BEF877B6}" type="pres">
      <dgm:prSet presAssocID="{174DD503-A0DB-417E-8184-2E546D432F7A}" presName="aSpace" presStyleCnt="0"/>
      <dgm:spPr/>
    </dgm:pt>
    <dgm:pt modelId="{0D997FDE-B857-4772-8083-D75FBC0AB49E}" type="pres">
      <dgm:prSet presAssocID="{7CB8D358-506B-4B0C-A71B-D4C7F29DCF2D}" presName="aNode" presStyleLbl="fgAcc1" presStyleIdx="6" presStyleCnt="7" custScaleX="190745">
        <dgm:presLayoutVars>
          <dgm:bulletEnabled val="1"/>
        </dgm:presLayoutVars>
      </dgm:prSet>
      <dgm:spPr/>
      <dgm:t>
        <a:bodyPr/>
        <a:lstStyle/>
        <a:p>
          <a:endParaRPr lang="es-EC"/>
        </a:p>
      </dgm:t>
    </dgm:pt>
    <dgm:pt modelId="{9136B7D9-7031-4714-9F48-8E8A0038AC55}" type="pres">
      <dgm:prSet presAssocID="{7CB8D358-506B-4B0C-A71B-D4C7F29DCF2D}" presName="aSpace" presStyleCnt="0"/>
      <dgm:spPr/>
    </dgm:pt>
  </dgm:ptLst>
  <dgm:cxnLst>
    <dgm:cxn modelId="{04AE4A2B-CFC1-4D73-9FDD-24BD8D450CCC}" srcId="{8BAA662E-5906-48BB-8AE6-F0F922AA1D2C}" destId="{F8FC8C64-1DC2-40F2-9BEB-9C11B20C430B}" srcOrd="0" destOrd="0" parTransId="{BD9083AE-75C4-421B-933A-5D0C289DEA4C}" sibTransId="{50214329-D8A9-4681-911E-A885F86A88FF}"/>
    <dgm:cxn modelId="{CD7126BF-0D45-499B-87E7-74420455F5BA}" type="presOf" srcId="{1E1FDD2F-1026-4386-B93D-9A009AAFCAC8}" destId="{F8035A86-F15E-4EB1-85CB-47D722AFC0B3}" srcOrd="0" destOrd="0" presId="urn:microsoft.com/office/officeart/2005/8/layout/pyramid2"/>
    <dgm:cxn modelId="{31E471B6-1C62-4BB5-B8F0-32B09909F30B}" srcId="{8BAA662E-5906-48BB-8AE6-F0F922AA1D2C}" destId="{1F2CE58B-4A08-4F7D-AC19-5AFEC39AFCB9}" srcOrd="1" destOrd="0" parTransId="{1BDF8373-BD48-4BF1-A046-18CF1480365F}" sibTransId="{C126B075-BCA7-438F-9D72-4D8D3019806A}"/>
    <dgm:cxn modelId="{E58F9CA6-3059-41A5-A572-ADE43122598F}" srcId="{8BAA662E-5906-48BB-8AE6-F0F922AA1D2C}" destId="{174DD503-A0DB-417E-8184-2E546D432F7A}" srcOrd="5" destOrd="0" parTransId="{A702B669-2393-461F-B4CB-C3C3808F16AD}" sibTransId="{471E615E-F7BC-4535-B501-E193A6F14E2E}"/>
    <dgm:cxn modelId="{2CDD7490-63B5-4953-A4AE-FC04241BDDEE}" srcId="{8BAA662E-5906-48BB-8AE6-F0F922AA1D2C}" destId="{EBF249B2-16B7-4FF3-BE90-75106BBC3F29}" srcOrd="3" destOrd="0" parTransId="{5962CF36-D928-4C8F-A404-4FB17752AA71}" sibTransId="{C75805FE-833D-43CE-9C4C-0854BC99892D}"/>
    <dgm:cxn modelId="{3894C5B3-4C78-4A2D-B109-CAFF72AF3972}" srcId="{8BAA662E-5906-48BB-8AE6-F0F922AA1D2C}" destId="{1E1FDD2F-1026-4386-B93D-9A009AAFCAC8}" srcOrd="2" destOrd="0" parTransId="{F86082B8-A4C7-437F-9268-FB3BAB853182}" sibTransId="{1B3AC5D3-186F-4806-AB3C-01C9FF02FFFF}"/>
    <dgm:cxn modelId="{83045E21-5ED2-4C95-9847-AC309C544BDA}" srcId="{8BAA662E-5906-48BB-8AE6-F0F922AA1D2C}" destId="{7CB8D358-506B-4B0C-A71B-D4C7F29DCF2D}" srcOrd="6" destOrd="0" parTransId="{30C7B9E2-7858-4A41-AA22-A5807DC7FA00}" sibTransId="{9BE1F36C-6C94-4E1B-A30B-487C3E8CF67A}"/>
    <dgm:cxn modelId="{CD4DADEA-9E64-48FD-8515-511B4B4AC282}" type="presOf" srcId="{F8FC8C64-1DC2-40F2-9BEB-9C11B20C430B}" destId="{AD47F594-E7C3-4226-96D3-C13DBFA5A125}" srcOrd="0" destOrd="0" presId="urn:microsoft.com/office/officeart/2005/8/layout/pyramid2"/>
    <dgm:cxn modelId="{05127B67-2B07-4D88-A0FA-F58B5E3AE67E}" type="presOf" srcId="{3F734FB2-F099-477A-9B09-09B720F2B5E2}" destId="{9FA36D6F-ED89-4FFB-BA7B-0F32ADD0EBBD}" srcOrd="0" destOrd="0" presId="urn:microsoft.com/office/officeart/2005/8/layout/pyramid2"/>
    <dgm:cxn modelId="{B1DCA168-C648-4CFA-AFD4-4C66B7189BE7}" type="presOf" srcId="{EBF249B2-16B7-4FF3-BE90-75106BBC3F29}" destId="{A7AA020C-22BE-43F0-A9A2-D6A93C7DE234}" srcOrd="0" destOrd="0" presId="urn:microsoft.com/office/officeart/2005/8/layout/pyramid2"/>
    <dgm:cxn modelId="{C272C2D7-F303-445C-83F4-008BD4121A50}" srcId="{8BAA662E-5906-48BB-8AE6-F0F922AA1D2C}" destId="{3F734FB2-F099-477A-9B09-09B720F2B5E2}" srcOrd="4" destOrd="0" parTransId="{D048DE5D-A955-4E36-B2F9-254146740F22}" sibTransId="{28BA2EB1-FB03-47BC-9A9E-72C134EFEFF4}"/>
    <dgm:cxn modelId="{419DF612-3953-4F85-863E-490E57F9880B}" type="presOf" srcId="{8BAA662E-5906-48BB-8AE6-F0F922AA1D2C}" destId="{CFE316FB-0ACB-44E9-93F7-248BFAF14530}" srcOrd="0" destOrd="0" presId="urn:microsoft.com/office/officeart/2005/8/layout/pyramid2"/>
    <dgm:cxn modelId="{7892D711-B4D3-42D7-9E52-4773370A92A5}" type="presOf" srcId="{174DD503-A0DB-417E-8184-2E546D432F7A}" destId="{29CC12A4-949B-44A8-86F2-028F89DDFF9B}" srcOrd="0" destOrd="0" presId="urn:microsoft.com/office/officeart/2005/8/layout/pyramid2"/>
    <dgm:cxn modelId="{6ABCD781-22C4-438F-A678-A7300FE173D2}" type="presOf" srcId="{7CB8D358-506B-4B0C-A71B-D4C7F29DCF2D}" destId="{0D997FDE-B857-4772-8083-D75FBC0AB49E}" srcOrd="0" destOrd="0" presId="urn:microsoft.com/office/officeart/2005/8/layout/pyramid2"/>
    <dgm:cxn modelId="{104B5424-AA23-4F9E-8B66-7F4D5ED6B8A1}" type="presOf" srcId="{1F2CE58B-4A08-4F7D-AC19-5AFEC39AFCB9}" destId="{9EA9D425-B8BD-4E44-9644-2E68DDD5C1D7}" srcOrd="0" destOrd="0" presId="urn:microsoft.com/office/officeart/2005/8/layout/pyramid2"/>
    <dgm:cxn modelId="{2B54F230-9165-43A8-BEAF-552985066195}" type="presParOf" srcId="{CFE316FB-0ACB-44E9-93F7-248BFAF14530}" destId="{DEFB82DE-A5CE-4977-A8E7-E1CAEA443DB3}" srcOrd="0" destOrd="0" presId="urn:microsoft.com/office/officeart/2005/8/layout/pyramid2"/>
    <dgm:cxn modelId="{6A8F93F9-86E1-46DE-83E3-AC367A2AF979}" type="presParOf" srcId="{CFE316FB-0ACB-44E9-93F7-248BFAF14530}" destId="{5C727F5A-B0DD-4E4A-9127-CAC320F86392}" srcOrd="1" destOrd="0" presId="urn:microsoft.com/office/officeart/2005/8/layout/pyramid2"/>
    <dgm:cxn modelId="{D29B834E-5F52-40D0-93A6-95296C7FC448}" type="presParOf" srcId="{5C727F5A-B0DD-4E4A-9127-CAC320F86392}" destId="{AD47F594-E7C3-4226-96D3-C13DBFA5A125}" srcOrd="0" destOrd="0" presId="urn:microsoft.com/office/officeart/2005/8/layout/pyramid2"/>
    <dgm:cxn modelId="{6728DAFC-04AF-4CDB-8B04-67A3168C25DC}" type="presParOf" srcId="{5C727F5A-B0DD-4E4A-9127-CAC320F86392}" destId="{2EA14C04-A21A-41AF-BB47-E5D0475C2ACD}" srcOrd="1" destOrd="0" presId="urn:microsoft.com/office/officeart/2005/8/layout/pyramid2"/>
    <dgm:cxn modelId="{F9A17A83-AE3D-4516-861B-9A067A19CA70}" type="presParOf" srcId="{5C727F5A-B0DD-4E4A-9127-CAC320F86392}" destId="{9EA9D425-B8BD-4E44-9644-2E68DDD5C1D7}" srcOrd="2" destOrd="0" presId="urn:microsoft.com/office/officeart/2005/8/layout/pyramid2"/>
    <dgm:cxn modelId="{FD9434CB-E7FD-43F8-A9D2-201BAA5DBB81}" type="presParOf" srcId="{5C727F5A-B0DD-4E4A-9127-CAC320F86392}" destId="{8FF16138-F97B-4F49-8897-EA9517FB1688}" srcOrd="3" destOrd="0" presId="urn:microsoft.com/office/officeart/2005/8/layout/pyramid2"/>
    <dgm:cxn modelId="{2EC54569-06EA-423C-BD6E-2F99C846537E}" type="presParOf" srcId="{5C727F5A-B0DD-4E4A-9127-CAC320F86392}" destId="{F8035A86-F15E-4EB1-85CB-47D722AFC0B3}" srcOrd="4" destOrd="0" presId="urn:microsoft.com/office/officeart/2005/8/layout/pyramid2"/>
    <dgm:cxn modelId="{3A610A2B-7AF3-408F-897F-6377DA3C704A}" type="presParOf" srcId="{5C727F5A-B0DD-4E4A-9127-CAC320F86392}" destId="{B7ED40B5-20B4-4030-89D6-468694320A2F}" srcOrd="5" destOrd="0" presId="urn:microsoft.com/office/officeart/2005/8/layout/pyramid2"/>
    <dgm:cxn modelId="{EEAD497C-B145-4BEE-AA6B-02A0ABC56491}" type="presParOf" srcId="{5C727F5A-B0DD-4E4A-9127-CAC320F86392}" destId="{A7AA020C-22BE-43F0-A9A2-D6A93C7DE234}" srcOrd="6" destOrd="0" presId="urn:microsoft.com/office/officeart/2005/8/layout/pyramid2"/>
    <dgm:cxn modelId="{D780C270-BE51-4EE2-B10A-C995141043BF}" type="presParOf" srcId="{5C727F5A-B0DD-4E4A-9127-CAC320F86392}" destId="{EA7B815F-EBF7-4754-BDDF-0CB3DADCD347}" srcOrd="7" destOrd="0" presId="urn:microsoft.com/office/officeart/2005/8/layout/pyramid2"/>
    <dgm:cxn modelId="{0860E771-2099-476E-A293-9E45740C9F68}" type="presParOf" srcId="{5C727F5A-B0DD-4E4A-9127-CAC320F86392}" destId="{9FA36D6F-ED89-4FFB-BA7B-0F32ADD0EBBD}" srcOrd="8" destOrd="0" presId="urn:microsoft.com/office/officeart/2005/8/layout/pyramid2"/>
    <dgm:cxn modelId="{61AD163A-1734-4FA4-BBD2-B3FA8CFC5A87}" type="presParOf" srcId="{5C727F5A-B0DD-4E4A-9127-CAC320F86392}" destId="{0804A18D-8B77-44D7-B661-67427CF32788}" srcOrd="9" destOrd="0" presId="urn:microsoft.com/office/officeart/2005/8/layout/pyramid2"/>
    <dgm:cxn modelId="{825E0363-96AA-43E0-B2CD-D119D811BD20}" type="presParOf" srcId="{5C727F5A-B0DD-4E4A-9127-CAC320F86392}" destId="{29CC12A4-949B-44A8-86F2-028F89DDFF9B}" srcOrd="10" destOrd="0" presId="urn:microsoft.com/office/officeart/2005/8/layout/pyramid2"/>
    <dgm:cxn modelId="{159B48D3-A59D-48B5-97EE-11B96DE31259}" type="presParOf" srcId="{5C727F5A-B0DD-4E4A-9127-CAC320F86392}" destId="{27AD391D-4203-4B94-B896-1DF7BEF877B6}" srcOrd="11" destOrd="0" presId="urn:microsoft.com/office/officeart/2005/8/layout/pyramid2"/>
    <dgm:cxn modelId="{74CB5CB8-FF7E-4F2E-A2BB-44F5B2D71D05}" type="presParOf" srcId="{5C727F5A-B0DD-4E4A-9127-CAC320F86392}" destId="{0D997FDE-B857-4772-8083-D75FBC0AB49E}" srcOrd="12" destOrd="0" presId="urn:microsoft.com/office/officeart/2005/8/layout/pyramid2"/>
    <dgm:cxn modelId="{D009914A-ECB5-48A0-9C09-D384B4FFD222}" type="presParOf" srcId="{5C727F5A-B0DD-4E4A-9127-CAC320F86392}" destId="{9136B7D9-7031-4714-9F48-8E8A0038AC55}"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AB47BF-13BC-4701-ACE5-ADC3D6985766}" type="doc">
      <dgm:prSet loTypeId="urn:microsoft.com/office/officeart/2005/8/layout/pyramid2" loCatId="pyramid" qsTypeId="urn:microsoft.com/office/officeart/2005/8/quickstyle/simple1" qsCatId="simple" csTypeId="urn:microsoft.com/office/officeart/2005/8/colors/colorful3" csCatId="colorful" phldr="1"/>
      <dgm:spPr/>
      <dgm:t>
        <a:bodyPr/>
        <a:lstStyle/>
        <a:p>
          <a:endParaRPr lang="es-EC"/>
        </a:p>
      </dgm:t>
    </dgm:pt>
    <dgm:pt modelId="{C2D1204E-02A6-4E08-BCAD-BD2EA2E54E94}">
      <dgm:prSet/>
      <dgm:spPr/>
      <dgm:t>
        <a:bodyPr/>
        <a:lstStyle/>
        <a:p>
          <a:pPr rtl="0"/>
          <a:r>
            <a:rPr lang="es-ES" b="1" smtClean="0"/>
            <a:t>Método Actual del Juego Programado</a:t>
          </a:r>
          <a:endParaRPr lang="es-EC"/>
        </a:p>
      </dgm:t>
    </dgm:pt>
    <dgm:pt modelId="{56093F73-3821-4AFD-8D09-8AC52E2D8CC7}" type="parTrans" cxnId="{7C551B62-1DB1-4153-9913-ADE692598307}">
      <dgm:prSet/>
      <dgm:spPr/>
      <dgm:t>
        <a:bodyPr/>
        <a:lstStyle/>
        <a:p>
          <a:endParaRPr lang="es-EC"/>
        </a:p>
      </dgm:t>
    </dgm:pt>
    <dgm:pt modelId="{CB1506E7-5356-47D3-9106-E815F90C092A}" type="sibTrans" cxnId="{7C551B62-1DB1-4153-9913-ADE692598307}">
      <dgm:prSet/>
      <dgm:spPr/>
      <dgm:t>
        <a:bodyPr/>
        <a:lstStyle/>
        <a:p>
          <a:endParaRPr lang="es-EC"/>
        </a:p>
      </dgm:t>
    </dgm:pt>
    <dgm:pt modelId="{F3D096F7-64B2-44A0-A81C-81F89747DB58}">
      <dgm:prSet custT="1"/>
      <dgm:spPr/>
      <dgm:t>
        <a:bodyPr/>
        <a:lstStyle/>
        <a:p>
          <a:pPr algn="l" rtl="0"/>
          <a:r>
            <a:rPr lang="es-ES" sz="1800" b="1" i="0" baseline="0" dirty="0" smtClean="0"/>
            <a:t>f) Permanente motivación y meta-conocimiento del entrenamiento por parte del propio</a:t>
          </a:r>
          <a:endParaRPr lang="es-EC" sz="1800" b="1" dirty="0"/>
        </a:p>
      </dgm:t>
    </dgm:pt>
    <dgm:pt modelId="{3C21AF15-E528-4F2D-A947-3A2494E531A8}" type="parTrans" cxnId="{BF33122E-DCC9-45EA-B720-A62F7379124A}">
      <dgm:prSet/>
      <dgm:spPr/>
      <dgm:t>
        <a:bodyPr/>
        <a:lstStyle/>
        <a:p>
          <a:endParaRPr lang="es-EC"/>
        </a:p>
      </dgm:t>
    </dgm:pt>
    <dgm:pt modelId="{37A0C59C-4670-4B1F-B1F1-98ADA25171C7}" type="sibTrans" cxnId="{BF33122E-DCC9-45EA-B720-A62F7379124A}">
      <dgm:prSet/>
      <dgm:spPr/>
      <dgm:t>
        <a:bodyPr/>
        <a:lstStyle/>
        <a:p>
          <a:endParaRPr lang="es-EC"/>
        </a:p>
      </dgm:t>
    </dgm:pt>
    <dgm:pt modelId="{7AED28F3-BEBD-4B97-81F4-AF3B5E45863F}">
      <dgm:prSet custT="1"/>
      <dgm:spPr/>
      <dgm:t>
        <a:bodyPr/>
        <a:lstStyle/>
        <a:p>
          <a:pPr algn="l" rtl="0"/>
          <a:r>
            <a:rPr lang="es-ES" sz="1800" b="1" i="0" baseline="0" dirty="0" smtClean="0"/>
            <a:t>Jugador (que el niño se dé cuenta de su aprendizaje).</a:t>
          </a:r>
          <a:endParaRPr lang="es-EC" sz="1800" b="1" dirty="0"/>
        </a:p>
      </dgm:t>
    </dgm:pt>
    <dgm:pt modelId="{EA2081A4-CEC3-43CD-9533-495E84A61418}" type="parTrans" cxnId="{275BDC09-3F8E-4F60-AB8A-17D4042677E3}">
      <dgm:prSet/>
      <dgm:spPr/>
      <dgm:t>
        <a:bodyPr/>
        <a:lstStyle/>
        <a:p>
          <a:endParaRPr lang="es-EC"/>
        </a:p>
      </dgm:t>
    </dgm:pt>
    <dgm:pt modelId="{8E9021D4-FE6A-4D6F-8C41-BA2ACC59F114}" type="sibTrans" cxnId="{275BDC09-3F8E-4F60-AB8A-17D4042677E3}">
      <dgm:prSet/>
      <dgm:spPr/>
      <dgm:t>
        <a:bodyPr/>
        <a:lstStyle/>
        <a:p>
          <a:endParaRPr lang="es-EC"/>
        </a:p>
      </dgm:t>
    </dgm:pt>
    <dgm:pt modelId="{BC941550-83EC-4A6C-9032-A8524EA7AC8A}">
      <dgm:prSet custT="1"/>
      <dgm:spPr/>
      <dgm:t>
        <a:bodyPr/>
        <a:lstStyle/>
        <a:p>
          <a:pPr algn="l" rtl="0"/>
          <a:r>
            <a:rPr lang="es-ES" sz="1800" b="1" i="0" baseline="0" dirty="0" smtClean="0"/>
            <a:t>g) Competición bien interpretada desde el comienzo</a:t>
          </a:r>
          <a:r>
            <a:rPr lang="es-ES" sz="1000" b="0" i="0" baseline="0" dirty="0" smtClean="0"/>
            <a:t>.</a:t>
          </a:r>
          <a:endParaRPr lang="es-EC" sz="1000" dirty="0"/>
        </a:p>
      </dgm:t>
    </dgm:pt>
    <dgm:pt modelId="{6D6CF5B8-9648-45DB-BBF7-6C7503149EE6}" type="parTrans" cxnId="{7446A14D-5C07-4C0E-80BD-F39698A6157F}">
      <dgm:prSet/>
      <dgm:spPr/>
      <dgm:t>
        <a:bodyPr/>
        <a:lstStyle/>
        <a:p>
          <a:endParaRPr lang="es-EC"/>
        </a:p>
      </dgm:t>
    </dgm:pt>
    <dgm:pt modelId="{CFBBAC5A-CEA7-4A43-83CA-D52508FF7435}" type="sibTrans" cxnId="{7446A14D-5C07-4C0E-80BD-F39698A6157F}">
      <dgm:prSet/>
      <dgm:spPr/>
      <dgm:t>
        <a:bodyPr/>
        <a:lstStyle/>
        <a:p>
          <a:endParaRPr lang="es-EC"/>
        </a:p>
      </dgm:t>
    </dgm:pt>
    <dgm:pt modelId="{7F822DC1-5C32-4170-9DE7-0504959D352A}">
      <dgm:prSet custT="1"/>
      <dgm:spPr/>
      <dgm:t>
        <a:bodyPr/>
        <a:lstStyle/>
        <a:p>
          <a:pPr algn="l" rtl="0"/>
          <a:r>
            <a:rPr lang="es-ES" sz="1800" b="1" i="0" baseline="0" dirty="0" smtClean="0"/>
            <a:t>h) Correcta asimilación de la responsabilidad individual y colectiva</a:t>
          </a:r>
          <a:r>
            <a:rPr lang="es-ES" sz="1000" b="0" i="0" baseline="0" dirty="0" smtClean="0"/>
            <a:t>.</a:t>
          </a:r>
          <a:endParaRPr lang="es-EC" sz="1000" dirty="0"/>
        </a:p>
      </dgm:t>
    </dgm:pt>
    <dgm:pt modelId="{CF531B0F-3F8B-4EFC-9915-F32B0B0BB4C9}" type="parTrans" cxnId="{91350167-7267-4B1C-81B0-9263328730B9}">
      <dgm:prSet/>
      <dgm:spPr/>
      <dgm:t>
        <a:bodyPr/>
        <a:lstStyle/>
        <a:p>
          <a:endParaRPr lang="es-EC"/>
        </a:p>
      </dgm:t>
    </dgm:pt>
    <dgm:pt modelId="{2D6D1CD3-2981-4048-BAAB-A91D2EBC421F}" type="sibTrans" cxnId="{91350167-7267-4B1C-81B0-9263328730B9}">
      <dgm:prSet/>
      <dgm:spPr/>
      <dgm:t>
        <a:bodyPr/>
        <a:lstStyle/>
        <a:p>
          <a:endParaRPr lang="es-EC"/>
        </a:p>
      </dgm:t>
    </dgm:pt>
    <dgm:pt modelId="{9FC47203-4691-404D-823D-10A3516751BC}">
      <dgm:prSet custT="1"/>
      <dgm:spPr/>
      <dgm:t>
        <a:bodyPr/>
        <a:lstStyle/>
        <a:p>
          <a:pPr algn="l" rtl="0"/>
          <a:r>
            <a:rPr lang="es-ES" sz="1800" b="1" i="0" baseline="0" dirty="0" smtClean="0"/>
            <a:t>i) Interpretación correcta de la universalidad de los distintos roles del juego</a:t>
          </a:r>
          <a:r>
            <a:rPr lang="es-ES" sz="1000" b="0" i="0" baseline="0" dirty="0" smtClean="0"/>
            <a:t>.</a:t>
          </a:r>
          <a:endParaRPr lang="es-EC" sz="1000" dirty="0"/>
        </a:p>
      </dgm:t>
    </dgm:pt>
    <dgm:pt modelId="{2C59DBA4-C43F-4067-9BF4-F00D8DAD651C}" type="parTrans" cxnId="{A91EB5AA-6C4D-449C-BF5B-A530061A34B2}">
      <dgm:prSet/>
      <dgm:spPr/>
      <dgm:t>
        <a:bodyPr/>
        <a:lstStyle/>
        <a:p>
          <a:endParaRPr lang="es-EC"/>
        </a:p>
      </dgm:t>
    </dgm:pt>
    <dgm:pt modelId="{FBCD4E93-EA3D-4746-8079-81000C6666AF}" type="sibTrans" cxnId="{A91EB5AA-6C4D-449C-BF5B-A530061A34B2}">
      <dgm:prSet/>
      <dgm:spPr/>
      <dgm:t>
        <a:bodyPr/>
        <a:lstStyle/>
        <a:p>
          <a:endParaRPr lang="es-EC"/>
        </a:p>
      </dgm:t>
    </dgm:pt>
    <dgm:pt modelId="{56C8C47C-9F8B-4193-BF43-0EC04151924A}">
      <dgm:prSet custT="1"/>
      <dgm:spPr/>
      <dgm:t>
        <a:bodyPr/>
        <a:lstStyle/>
        <a:p>
          <a:pPr rtl="0"/>
          <a:r>
            <a:rPr lang="es-ES" sz="1800" b="1" i="0" baseline="0" dirty="0" smtClean="0"/>
            <a:t>j) Búsqueda de las posibilidades de los jugadores en cuanto a su inteligencia motriz, a partir de propuestas de situaciones adecuadas, sobre todo, perceptivas y decisionales.</a:t>
          </a:r>
          <a:endParaRPr lang="es-EC" sz="1800" b="1" dirty="0"/>
        </a:p>
      </dgm:t>
    </dgm:pt>
    <dgm:pt modelId="{AB00916B-20FA-4058-9720-11A0C9FE3D1F}" type="parTrans" cxnId="{FBE6CB8F-7FBA-406E-A009-4F740B933116}">
      <dgm:prSet/>
      <dgm:spPr/>
      <dgm:t>
        <a:bodyPr/>
        <a:lstStyle/>
        <a:p>
          <a:endParaRPr lang="es-EC"/>
        </a:p>
      </dgm:t>
    </dgm:pt>
    <dgm:pt modelId="{29195CF4-7609-49A9-A50E-A96729BDBD85}" type="sibTrans" cxnId="{FBE6CB8F-7FBA-406E-A009-4F740B933116}">
      <dgm:prSet/>
      <dgm:spPr/>
      <dgm:t>
        <a:bodyPr/>
        <a:lstStyle/>
        <a:p>
          <a:endParaRPr lang="es-EC"/>
        </a:p>
      </dgm:t>
    </dgm:pt>
    <dgm:pt modelId="{358F4210-9B58-463C-9A31-042B4DDCA2DC}">
      <dgm:prSet custT="1"/>
      <dgm:spPr/>
      <dgm:t>
        <a:bodyPr/>
        <a:lstStyle/>
        <a:p>
          <a:pPr algn="l" rtl="0"/>
          <a:r>
            <a:rPr lang="es-ES" sz="1800" b="1" i="0" baseline="0" dirty="0" smtClean="0"/>
            <a:t>Contribución a la creatividad</a:t>
          </a:r>
          <a:endParaRPr lang="es-EC" sz="1800" b="1" dirty="0"/>
        </a:p>
      </dgm:t>
    </dgm:pt>
    <dgm:pt modelId="{EC75D6B3-91E7-4D90-9568-0F0FE80B9296}" type="parTrans" cxnId="{54E3741D-9E3C-4FC3-B328-51E75C1F0D5C}">
      <dgm:prSet/>
      <dgm:spPr/>
      <dgm:t>
        <a:bodyPr/>
        <a:lstStyle/>
        <a:p>
          <a:endParaRPr lang="es-EC"/>
        </a:p>
      </dgm:t>
    </dgm:pt>
    <dgm:pt modelId="{667D3A96-7241-48AD-BECE-AE6A7AC2782F}" type="sibTrans" cxnId="{54E3741D-9E3C-4FC3-B328-51E75C1F0D5C}">
      <dgm:prSet/>
      <dgm:spPr/>
      <dgm:t>
        <a:bodyPr/>
        <a:lstStyle/>
        <a:p>
          <a:endParaRPr lang="es-EC"/>
        </a:p>
      </dgm:t>
    </dgm:pt>
    <dgm:pt modelId="{057CC237-8DB2-4357-A35F-0C77651AC883}" type="pres">
      <dgm:prSet presAssocID="{F4AB47BF-13BC-4701-ACE5-ADC3D6985766}" presName="compositeShape" presStyleCnt="0">
        <dgm:presLayoutVars>
          <dgm:dir/>
          <dgm:resizeHandles/>
        </dgm:presLayoutVars>
      </dgm:prSet>
      <dgm:spPr/>
      <dgm:t>
        <a:bodyPr/>
        <a:lstStyle/>
        <a:p>
          <a:endParaRPr lang="es-EC"/>
        </a:p>
      </dgm:t>
    </dgm:pt>
    <dgm:pt modelId="{67F7693F-EB80-405F-993E-71CA3240D56B}" type="pres">
      <dgm:prSet presAssocID="{F4AB47BF-13BC-4701-ACE5-ADC3D6985766}" presName="pyramid" presStyleLbl="node1" presStyleIdx="0" presStyleCnt="1"/>
      <dgm:spPr/>
    </dgm:pt>
    <dgm:pt modelId="{215AB5F4-8809-4B41-B164-FB1219AADAB7}" type="pres">
      <dgm:prSet presAssocID="{F4AB47BF-13BC-4701-ACE5-ADC3D6985766}" presName="theList" presStyleCnt="0"/>
      <dgm:spPr/>
    </dgm:pt>
    <dgm:pt modelId="{BD1FBA92-7F43-4383-A5FF-96EB8FA09F2E}" type="pres">
      <dgm:prSet presAssocID="{C2D1204E-02A6-4E08-BCAD-BD2EA2E54E94}" presName="aNode" presStyleLbl="fgAcc1" presStyleIdx="0" presStyleCnt="8" custScaleX="238041">
        <dgm:presLayoutVars>
          <dgm:bulletEnabled val="1"/>
        </dgm:presLayoutVars>
      </dgm:prSet>
      <dgm:spPr/>
      <dgm:t>
        <a:bodyPr/>
        <a:lstStyle/>
        <a:p>
          <a:endParaRPr lang="es-EC"/>
        </a:p>
      </dgm:t>
    </dgm:pt>
    <dgm:pt modelId="{C2A224BA-D052-4E46-B442-9026340ABE49}" type="pres">
      <dgm:prSet presAssocID="{C2D1204E-02A6-4E08-BCAD-BD2EA2E54E94}" presName="aSpace" presStyleCnt="0"/>
      <dgm:spPr/>
    </dgm:pt>
    <dgm:pt modelId="{80E47624-590B-42DE-8191-2532B79CCDAA}" type="pres">
      <dgm:prSet presAssocID="{F3D096F7-64B2-44A0-A81C-81F89747DB58}" presName="aNode" presStyleLbl="fgAcc1" presStyleIdx="1" presStyleCnt="8" custScaleX="234931">
        <dgm:presLayoutVars>
          <dgm:bulletEnabled val="1"/>
        </dgm:presLayoutVars>
      </dgm:prSet>
      <dgm:spPr/>
      <dgm:t>
        <a:bodyPr/>
        <a:lstStyle/>
        <a:p>
          <a:endParaRPr lang="es-EC"/>
        </a:p>
      </dgm:t>
    </dgm:pt>
    <dgm:pt modelId="{B47522AD-2381-4A33-9FEE-2F5DF0381047}" type="pres">
      <dgm:prSet presAssocID="{F3D096F7-64B2-44A0-A81C-81F89747DB58}" presName="aSpace" presStyleCnt="0"/>
      <dgm:spPr/>
    </dgm:pt>
    <dgm:pt modelId="{D542052A-2413-4C6F-A384-E5417FE1441C}" type="pres">
      <dgm:prSet presAssocID="{7AED28F3-BEBD-4B97-81F4-AF3B5E45863F}" presName="aNode" presStyleLbl="fgAcc1" presStyleIdx="2" presStyleCnt="8" custScaleX="234445">
        <dgm:presLayoutVars>
          <dgm:bulletEnabled val="1"/>
        </dgm:presLayoutVars>
      </dgm:prSet>
      <dgm:spPr/>
      <dgm:t>
        <a:bodyPr/>
        <a:lstStyle/>
        <a:p>
          <a:endParaRPr lang="es-EC"/>
        </a:p>
      </dgm:t>
    </dgm:pt>
    <dgm:pt modelId="{08BF6FE8-A0CD-4229-9BCD-1D4B88CA0790}" type="pres">
      <dgm:prSet presAssocID="{7AED28F3-BEBD-4B97-81F4-AF3B5E45863F}" presName="aSpace" presStyleCnt="0"/>
      <dgm:spPr/>
    </dgm:pt>
    <dgm:pt modelId="{1768CF02-7D9C-4441-8D0A-DD3E300E7FF1}" type="pres">
      <dgm:prSet presAssocID="{BC941550-83EC-4A6C-9032-A8524EA7AC8A}" presName="aNode" presStyleLbl="fgAcc1" presStyleIdx="3" presStyleCnt="8" custScaleX="234445">
        <dgm:presLayoutVars>
          <dgm:bulletEnabled val="1"/>
        </dgm:presLayoutVars>
      </dgm:prSet>
      <dgm:spPr/>
      <dgm:t>
        <a:bodyPr/>
        <a:lstStyle/>
        <a:p>
          <a:endParaRPr lang="es-EC"/>
        </a:p>
      </dgm:t>
    </dgm:pt>
    <dgm:pt modelId="{99F78A0C-684C-4485-B68A-51172A965F46}" type="pres">
      <dgm:prSet presAssocID="{BC941550-83EC-4A6C-9032-A8524EA7AC8A}" presName="aSpace" presStyleCnt="0"/>
      <dgm:spPr/>
    </dgm:pt>
    <dgm:pt modelId="{FE2B4A09-82CD-4598-9375-C37B1D09A671}" type="pres">
      <dgm:prSet presAssocID="{7F822DC1-5C32-4170-9DE7-0504959D352A}" presName="aNode" presStyleLbl="fgAcc1" presStyleIdx="4" presStyleCnt="8" custScaleX="231929">
        <dgm:presLayoutVars>
          <dgm:bulletEnabled val="1"/>
        </dgm:presLayoutVars>
      </dgm:prSet>
      <dgm:spPr/>
      <dgm:t>
        <a:bodyPr/>
        <a:lstStyle/>
        <a:p>
          <a:endParaRPr lang="es-EC"/>
        </a:p>
      </dgm:t>
    </dgm:pt>
    <dgm:pt modelId="{40664C17-A7E3-48F0-9EA2-537296A19A39}" type="pres">
      <dgm:prSet presAssocID="{7F822DC1-5C32-4170-9DE7-0504959D352A}" presName="aSpace" presStyleCnt="0"/>
      <dgm:spPr/>
    </dgm:pt>
    <dgm:pt modelId="{641ADB1E-A5DB-4525-873C-AA91162A7581}" type="pres">
      <dgm:prSet presAssocID="{9FC47203-4691-404D-823D-10A3516751BC}" presName="aNode" presStyleLbl="fgAcc1" presStyleIdx="5" presStyleCnt="8" custScaleX="236962">
        <dgm:presLayoutVars>
          <dgm:bulletEnabled val="1"/>
        </dgm:presLayoutVars>
      </dgm:prSet>
      <dgm:spPr/>
      <dgm:t>
        <a:bodyPr/>
        <a:lstStyle/>
        <a:p>
          <a:endParaRPr lang="es-EC"/>
        </a:p>
      </dgm:t>
    </dgm:pt>
    <dgm:pt modelId="{756D31DE-DEA5-41FB-9D00-28231BECD504}" type="pres">
      <dgm:prSet presAssocID="{9FC47203-4691-404D-823D-10A3516751BC}" presName="aSpace" presStyleCnt="0"/>
      <dgm:spPr/>
    </dgm:pt>
    <dgm:pt modelId="{3553B993-649E-40DD-B38D-8DF1303DC775}" type="pres">
      <dgm:prSet presAssocID="{56C8C47C-9F8B-4193-BF43-0EC04151924A}" presName="aNode" presStyleLbl="fgAcc1" presStyleIdx="6" presStyleCnt="8" custScaleX="231929">
        <dgm:presLayoutVars>
          <dgm:bulletEnabled val="1"/>
        </dgm:presLayoutVars>
      </dgm:prSet>
      <dgm:spPr/>
      <dgm:t>
        <a:bodyPr/>
        <a:lstStyle/>
        <a:p>
          <a:endParaRPr lang="es-EC"/>
        </a:p>
      </dgm:t>
    </dgm:pt>
    <dgm:pt modelId="{D4ECB3DB-A403-424D-8450-11ADCE392476}" type="pres">
      <dgm:prSet presAssocID="{56C8C47C-9F8B-4193-BF43-0EC04151924A}" presName="aSpace" presStyleCnt="0"/>
      <dgm:spPr/>
    </dgm:pt>
    <dgm:pt modelId="{D61C3A47-8436-4C2B-8AB7-D8030B2C5C2B}" type="pres">
      <dgm:prSet presAssocID="{358F4210-9B58-463C-9A31-042B4DDCA2DC}" presName="aNode" presStyleLbl="fgAcc1" presStyleIdx="7" presStyleCnt="8" custScaleX="230251" custLinFactNeighborX="-1654" custLinFactNeighborY="-56737">
        <dgm:presLayoutVars>
          <dgm:bulletEnabled val="1"/>
        </dgm:presLayoutVars>
      </dgm:prSet>
      <dgm:spPr/>
      <dgm:t>
        <a:bodyPr/>
        <a:lstStyle/>
        <a:p>
          <a:endParaRPr lang="es-EC"/>
        </a:p>
      </dgm:t>
    </dgm:pt>
    <dgm:pt modelId="{4BCD7EF3-520C-462D-9FDA-7DCE068A52BB}" type="pres">
      <dgm:prSet presAssocID="{358F4210-9B58-463C-9A31-042B4DDCA2DC}" presName="aSpace" presStyleCnt="0"/>
      <dgm:spPr/>
    </dgm:pt>
  </dgm:ptLst>
  <dgm:cxnLst>
    <dgm:cxn modelId="{BB5FA3C3-DF92-40C7-9FCB-DF6E7D3DCD26}" type="presOf" srcId="{358F4210-9B58-463C-9A31-042B4DDCA2DC}" destId="{D61C3A47-8436-4C2B-8AB7-D8030B2C5C2B}" srcOrd="0" destOrd="0" presId="urn:microsoft.com/office/officeart/2005/8/layout/pyramid2"/>
    <dgm:cxn modelId="{3FC3811B-0BC3-4D60-8109-7735FC9A3B15}" type="presOf" srcId="{56C8C47C-9F8B-4193-BF43-0EC04151924A}" destId="{3553B993-649E-40DD-B38D-8DF1303DC775}" srcOrd="0" destOrd="0" presId="urn:microsoft.com/office/officeart/2005/8/layout/pyramid2"/>
    <dgm:cxn modelId="{C1E2FFFA-3EE6-41DD-9FA4-C3E202B205C3}" type="presOf" srcId="{9FC47203-4691-404D-823D-10A3516751BC}" destId="{641ADB1E-A5DB-4525-873C-AA91162A7581}" srcOrd="0" destOrd="0" presId="urn:microsoft.com/office/officeart/2005/8/layout/pyramid2"/>
    <dgm:cxn modelId="{275BDC09-3F8E-4F60-AB8A-17D4042677E3}" srcId="{F4AB47BF-13BC-4701-ACE5-ADC3D6985766}" destId="{7AED28F3-BEBD-4B97-81F4-AF3B5E45863F}" srcOrd="2" destOrd="0" parTransId="{EA2081A4-CEC3-43CD-9533-495E84A61418}" sibTransId="{8E9021D4-FE6A-4D6F-8C41-BA2ACC59F114}"/>
    <dgm:cxn modelId="{7446A14D-5C07-4C0E-80BD-F39698A6157F}" srcId="{F4AB47BF-13BC-4701-ACE5-ADC3D6985766}" destId="{BC941550-83EC-4A6C-9032-A8524EA7AC8A}" srcOrd="3" destOrd="0" parTransId="{6D6CF5B8-9648-45DB-BBF7-6C7503149EE6}" sibTransId="{CFBBAC5A-CEA7-4A43-83CA-D52508FF7435}"/>
    <dgm:cxn modelId="{64C4F806-E1FF-4E07-83F4-064ABB936CE1}" type="presOf" srcId="{BC941550-83EC-4A6C-9032-A8524EA7AC8A}" destId="{1768CF02-7D9C-4441-8D0A-DD3E300E7FF1}" srcOrd="0" destOrd="0" presId="urn:microsoft.com/office/officeart/2005/8/layout/pyramid2"/>
    <dgm:cxn modelId="{91350167-7267-4B1C-81B0-9263328730B9}" srcId="{F4AB47BF-13BC-4701-ACE5-ADC3D6985766}" destId="{7F822DC1-5C32-4170-9DE7-0504959D352A}" srcOrd="4" destOrd="0" parTransId="{CF531B0F-3F8B-4EFC-9915-F32B0B0BB4C9}" sibTransId="{2D6D1CD3-2981-4048-BAAB-A91D2EBC421F}"/>
    <dgm:cxn modelId="{BF33122E-DCC9-45EA-B720-A62F7379124A}" srcId="{F4AB47BF-13BC-4701-ACE5-ADC3D6985766}" destId="{F3D096F7-64B2-44A0-A81C-81F89747DB58}" srcOrd="1" destOrd="0" parTransId="{3C21AF15-E528-4F2D-A947-3A2494E531A8}" sibTransId="{37A0C59C-4670-4B1F-B1F1-98ADA25171C7}"/>
    <dgm:cxn modelId="{E1CDF9FB-3E09-4C49-88BE-57251C7BEAC3}" type="presOf" srcId="{C2D1204E-02A6-4E08-BCAD-BD2EA2E54E94}" destId="{BD1FBA92-7F43-4383-A5FF-96EB8FA09F2E}" srcOrd="0" destOrd="0" presId="urn:microsoft.com/office/officeart/2005/8/layout/pyramid2"/>
    <dgm:cxn modelId="{E54949CD-1FD7-4F27-870D-97B44CCF710A}" type="presOf" srcId="{7F822DC1-5C32-4170-9DE7-0504959D352A}" destId="{FE2B4A09-82CD-4598-9375-C37B1D09A671}" srcOrd="0" destOrd="0" presId="urn:microsoft.com/office/officeart/2005/8/layout/pyramid2"/>
    <dgm:cxn modelId="{FBE6CB8F-7FBA-406E-A009-4F740B933116}" srcId="{F4AB47BF-13BC-4701-ACE5-ADC3D6985766}" destId="{56C8C47C-9F8B-4193-BF43-0EC04151924A}" srcOrd="6" destOrd="0" parTransId="{AB00916B-20FA-4058-9720-11A0C9FE3D1F}" sibTransId="{29195CF4-7609-49A9-A50E-A96729BDBD85}"/>
    <dgm:cxn modelId="{CAFDFC67-5101-437B-A132-EBA178EFDBA3}" type="presOf" srcId="{7AED28F3-BEBD-4B97-81F4-AF3B5E45863F}" destId="{D542052A-2413-4C6F-A384-E5417FE1441C}" srcOrd="0" destOrd="0" presId="urn:microsoft.com/office/officeart/2005/8/layout/pyramid2"/>
    <dgm:cxn modelId="{65D1C48A-3FF0-4B55-9057-55D4DD7BF2CE}" type="presOf" srcId="{F3D096F7-64B2-44A0-A81C-81F89747DB58}" destId="{80E47624-590B-42DE-8191-2532B79CCDAA}" srcOrd="0" destOrd="0" presId="urn:microsoft.com/office/officeart/2005/8/layout/pyramid2"/>
    <dgm:cxn modelId="{54E3741D-9E3C-4FC3-B328-51E75C1F0D5C}" srcId="{F4AB47BF-13BC-4701-ACE5-ADC3D6985766}" destId="{358F4210-9B58-463C-9A31-042B4DDCA2DC}" srcOrd="7" destOrd="0" parTransId="{EC75D6B3-91E7-4D90-9568-0F0FE80B9296}" sibTransId="{667D3A96-7241-48AD-BECE-AE6A7AC2782F}"/>
    <dgm:cxn modelId="{3F32B610-710B-4631-B5E0-36869213AD1F}" type="presOf" srcId="{F4AB47BF-13BC-4701-ACE5-ADC3D6985766}" destId="{057CC237-8DB2-4357-A35F-0C77651AC883}" srcOrd="0" destOrd="0" presId="urn:microsoft.com/office/officeart/2005/8/layout/pyramid2"/>
    <dgm:cxn modelId="{7C551B62-1DB1-4153-9913-ADE692598307}" srcId="{F4AB47BF-13BC-4701-ACE5-ADC3D6985766}" destId="{C2D1204E-02A6-4E08-BCAD-BD2EA2E54E94}" srcOrd="0" destOrd="0" parTransId="{56093F73-3821-4AFD-8D09-8AC52E2D8CC7}" sibTransId="{CB1506E7-5356-47D3-9106-E815F90C092A}"/>
    <dgm:cxn modelId="{A91EB5AA-6C4D-449C-BF5B-A530061A34B2}" srcId="{F4AB47BF-13BC-4701-ACE5-ADC3D6985766}" destId="{9FC47203-4691-404D-823D-10A3516751BC}" srcOrd="5" destOrd="0" parTransId="{2C59DBA4-C43F-4067-9BF4-F00D8DAD651C}" sibTransId="{FBCD4E93-EA3D-4746-8079-81000C6666AF}"/>
    <dgm:cxn modelId="{6431176F-E281-48DC-8286-E6537DD2FFD8}" type="presParOf" srcId="{057CC237-8DB2-4357-A35F-0C77651AC883}" destId="{67F7693F-EB80-405F-993E-71CA3240D56B}" srcOrd="0" destOrd="0" presId="urn:microsoft.com/office/officeart/2005/8/layout/pyramid2"/>
    <dgm:cxn modelId="{E9D09ADA-E7FB-48F5-B480-E77FE6EA4969}" type="presParOf" srcId="{057CC237-8DB2-4357-A35F-0C77651AC883}" destId="{215AB5F4-8809-4B41-B164-FB1219AADAB7}" srcOrd="1" destOrd="0" presId="urn:microsoft.com/office/officeart/2005/8/layout/pyramid2"/>
    <dgm:cxn modelId="{D4A24148-CCF8-42A3-994B-CCAE41A0FA6F}" type="presParOf" srcId="{215AB5F4-8809-4B41-B164-FB1219AADAB7}" destId="{BD1FBA92-7F43-4383-A5FF-96EB8FA09F2E}" srcOrd="0" destOrd="0" presId="urn:microsoft.com/office/officeart/2005/8/layout/pyramid2"/>
    <dgm:cxn modelId="{62FE20FA-E1E3-4070-AB8E-9EB14D50AAA5}" type="presParOf" srcId="{215AB5F4-8809-4B41-B164-FB1219AADAB7}" destId="{C2A224BA-D052-4E46-B442-9026340ABE49}" srcOrd="1" destOrd="0" presId="urn:microsoft.com/office/officeart/2005/8/layout/pyramid2"/>
    <dgm:cxn modelId="{956366BB-970D-4313-BD16-089B7E5CCB5C}" type="presParOf" srcId="{215AB5F4-8809-4B41-B164-FB1219AADAB7}" destId="{80E47624-590B-42DE-8191-2532B79CCDAA}" srcOrd="2" destOrd="0" presId="urn:microsoft.com/office/officeart/2005/8/layout/pyramid2"/>
    <dgm:cxn modelId="{ADF46B5C-9461-4094-A9E5-D300B47BBEAC}" type="presParOf" srcId="{215AB5F4-8809-4B41-B164-FB1219AADAB7}" destId="{B47522AD-2381-4A33-9FEE-2F5DF0381047}" srcOrd="3" destOrd="0" presId="urn:microsoft.com/office/officeart/2005/8/layout/pyramid2"/>
    <dgm:cxn modelId="{927F6BCD-B01C-40B7-A410-2B29797B7D25}" type="presParOf" srcId="{215AB5F4-8809-4B41-B164-FB1219AADAB7}" destId="{D542052A-2413-4C6F-A384-E5417FE1441C}" srcOrd="4" destOrd="0" presId="urn:microsoft.com/office/officeart/2005/8/layout/pyramid2"/>
    <dgm:cxn modelId="{B0AB5D2D-8342-49C8-B93E-7801547F3C83}" type="presParOf" srcId="{215AB5F4-8809-4B41-B164-FB1219AADAB7}" destId="{08BF6FE8-A0CD-4229-9BCD-1D4B88CA0790}" srcOrd="5" destOrd="0" presId="urn:microsoft.com/office/officeart/2005/8/layout/pyramid2"/>
    <dgm:cxn modelId="{CD70C50B-644D-4E0A-83E0-80619ABE4EA6}" type="presParOf" srcId="{215AB5F4-8809-4B41-B164-FB1219AADAB7}" destId="{1768CF02-7D9C-4441-8D0A-DD3E300E7FF1}" srcOrd="6" destOrd="0" presId="urn:microsoft.com/office/officeart/2005/8/layout/pyramid2"/>
    <dgm:cxn modelId="{812E79BD-88EB-4C7F-85AE-36EC9E0FB809}" type="presParOf" srcId="{215AB5F4-8809-4B41-B164-FB1219AADAB7}" destId="{99F78A0C-684C-4485-B68A-51172A965F46}" srcOrd="7" destOrd="0" presId="urn:microsoft.com/office/officeart/2005/8/layout/pyramid2"/>
    <dgm:cxn modelId="{6A061E0B-4D8E-4A67-8D7F-A5BF282DF823}" type="presParOf" srcId="{215AB5F4-8809-4B41-B164-FB1219AADAB7}" destId="{FE2B4A09-82CD-4598-9375-C37B1D09A671}" srcOrd="8" destOrd="0" presId="urn:microsoft.com/office/officeart/2005/8/layout/pyramid2"/>
    <dgm:cxn modelId="{73C5557D-0D82-412B-A5B6-1EFF98BEE1E8}" type="presParOf" srcId="{215AB5F4-8809-4B41-B164-FB1219AADAB7}" destId="{40664C17-A7E3-48F0-9EA2-537296A19A39}" srcOrd="9" destOrd="0" presId="urn:microsoft.com/office/officeart/2005/8/layout/pyramid2"/>
    <dgm:cxn modelId="{CE7173B1-E9D6-492D-9EA8-419B6E809B00}" type="presParOf" srcId="{215AB5F4-8809-4B41-B164-FB1219AADAB7}" destId="{641ADB1E-A5DB-4525-873C-AA91162A7581}" srcOrd="10" destOrd="0" presId="urn:microsoft.com/office/officeart/2005/8/layout/pyramid2"/>
    <dgm:cxn modelId="{642106EA-5FBA-4F5F-B915-C439BC8C92A2}" type="presParOf" srcId="{215AB5F4-8809-4B41-B164-FB1219AADAB7}" destId="{756D31DE-DEA5-41FB-9D00-28231BECD504}" srcOrd="11" destOrd="0" presId="urn:microsoft.com/office/officeart/2005/8/layout/pyramid2"/>
    <dgm:cxn modelId="{7263A648-A173-451D-9139-4936CA5501CD}" type="presParOf" srcId="{215AB5F4-8809-4B41-B164-FB1219AADAB7}" destId="{3553B993-649E-40DD-B38D-8DF1303DC775}" srcOrd="12" destOrd="0" presId="urn:microsoft.com/office/officeart/2005/8/layout/pyramid2"/>
    <dgm:cxn modelId="{1E91211E-28CB-48F9-BD1A-63D3AB76DE61}" type="presParOf" srcId="{215AB5F4-8809-4B41-B164-FB1219AADAB7}" destId="{D4ECB3DB-A403-424D-8450-11ADCE392476}" srcOrd="13" destOrd="0" presId="urn:microsoft.com/office/officeart/2005/8/layout/pyramid2"/>
    <dgm:cxn modelId="{6AAF09AD-8A74-4FB1-95D2-60B98E87FFB3}" type="presParOf" srcId="{215AB5F4-8809-4B41-B164-FB1219AADAB7}" destId="{D61C3A47-8436-4C2B-8AB7-D8030B2C5C2B}" srcOrd="14" destOrd="0" presId="urn:microsoft.com/office/officeart/2005/8/layout/pyramid2"/>
    <dgm:cxn modelId="{C5E5AC14-DB5F-416F-A6AB-92A15B0D681C}" type="presParOf" srcId="{215AB5F4-8809-4B41-B164-FB1219AADAB7}" destId="{4BCD7EF3-520C-462D-9FDA-7DCE068A52BB}"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71C59C-FB19-48BD-B418-EAB688C8CE93}"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s-EC"/>
        </a:p>
      </dgm:t>
    </dgm:pt>
    <dgm:pt modelId="{E0F377A7-58E7-4083-926E-648CD7EA957E}">
      <dgm:prSet custT="1"/>
      <dgm:spPr/>
      <dgm:t>
        <a:bodyPr/>
        <a:lstStyle/>
        <a:p>
          <a:pPr rtl="0"/>
          <a:r>
            <a:rPr lang="es-EC" sz="1800" b="0" i="0" baseline="0" dirty="0" smtClean="0"/>
            <a:t>DEFINICION</a:t>
          </a:r>
        </a:p>
        <a:p>
          <a:pPr rtl="0"/>
          <a:r>
            <a:rPr lang="es-EC" sz="1800" b="0" i="0" baseline="0" dirty="0" smtClean="0"/>
            <a:t>BASQUETBOL</a:t>
          </a:r>
          <a:endParaRPr lang="es-EC" sz="1800" dirty="0"/>
        </a:p>
      </dgm:t>
    </dgm:pt>
    <dgm:pt modelId="{8323A8A6-B704-4176-A31D-93D12EBF5B79}" type="parTrans" cxnId="{FD0A3291-7DE4-48FB-A4DE-211F206A3419}">
      <dgm:prSet/>
      <dgm:spPr/>
      <dgm:t>
        <a:bodyPr/>
        <a:lstStyle/>
        <a:p>
          <a:endParaRPr lang="es-EC"/>
        </a:p>
      </dgm:t>
    </dgm:pt>
    <dgm:pt modelId="{C28D2FE4-7B4A-408E-8A8C-54E79069574B}" type="sibTrans" cxnId="{FD0A3291-7DE4-48FB-A4DE-211F206A3419}">
      <dgm:prSet/>
      <dgm:spPr/>
      <dgm:t>
        <a:bodyPr/>
        <a:lstStyle/>
        <a:p>
          <a:endParaRPr lang="es-EC"/>
        </a:p>
      </dgm:t>
    </dgm:pt>
    <dgm:pt modelId="{43327152-CB76-43A0-80A8-0242E385E9B4}">
      <dgm:prSet/>
      <dgm:spPr/>
      <dgm:t>
        <a:bodyPr/>
        <a:lstStyle/>
        <a:p>
          <a:pPr rtl="0"/>
          <a:r>
            <a:rPr lang="es-EC" b="0" i="0" baseline="0" smtClean="0"/>
            <a:t>DEPORTE </a:t>
          </a:r>
          <a:endParaRPr lang="es-EC"/>
        </a:p>
      </dgm:t>
    </dgm:pt>
    <dgm:pt modelId="{1AE4CA52-30E5-4EB6-A168-2892C4D30CE9}" type="parTrans" cxnId="{310996E7-9944-41F6-9F4C-DE716AD087E2}">
      <dgm:prSet/>
      <dgm:spPr/>
      <dgm:t>
        <a:bodyPr/>
        <a:lstStyle/>
        <a:p>
          <a:endParaRPr lang="es-EC"/>
        </a:p>
      </dgm:t>
    </dgm:pt>
    <dgm:pt modelId="{6A97DC73-0C72-43FC-B618-68DB357C1B03}" type="sibTrans" cxnId="{310996E7-9944-41F6-9F4C-DE716AD087E2}">
      <dgm:prSet/>
      <dgm:spPr/>
      <dgm:t>
        <a:bodyPr/>
        <a:lstStyle/>
        <a:p>
          <a:endParaRPr lang="es-EC"/>
        </a:p>
      </dgm:t>
    </dgm:pt>
    <dgm:pt modelId="{E2698B95-9F7E-4A43-8359-1A983FC8BE6A}">
      <dgm:prSet/>
      <dgm:spPr/>
      <dgm:t>
        <a:bodyPr/>
        <a:lstStyle/>
        <a:p>
          <a:pPr rtl="0"/>
          <a:r>
            <a:rPr lang="es-EC" b="0" i="0" baseline="0" smtClean="0"/>
            <a:t>DE CONJUNTO</a:t>
          </a:r>
          <a:endParaRPr lang="es-EC"/>
        </a:p>
      </dgm:t>
    </dgm:pt>
    <dgm:pt modelId="{B9A10B54-1990-490E-9027-FD88DA7E6A4D}" type="parTrans" cxnId="{F788C45F-C723-4CFC-B10F-C70CE69B6EFE}">
      <dgm:prSet/>
      <dgm:spPr/>
      <dgm:t>
        <a:bodyPr/>
        <a:lstStyle/>
        <a:p>
          <a:endParaRPr lang="es-EC"/>
        </a:p>
      </dgm:t>
    </dgm:pt>
    <dgm:pt modelId="{A4A03BCB-A76D-40D0-9A55-9B25D0E5F1C9}" type="sibTrans" cxnId="{F788C45F-C723-4CFC-B10F-C70CE69B6EFE}">
      <dgm:prSet/>
      <dgm:spPr/>
      <dgm:t>
        <a:bodyPr/>
        <a:lstStyle/>
        <a:p>
          <a:endParaRPr lang="es-EC"/>
        </a:p>
      </dgm:t>
    </dgm:pt>
    <dgm:pt modelId="{AAAA5EDB-0811-4CE0-AD5C-4D03DECE9ABE}">
      <dgm:prSet/>
      <dgm:spPr/>
      <dgm:t>
        <a:bodyPr/>
        <a:lstStyle/>
        <a:p>
          <a:pPr rtl="0"/>
          <a:r>
            <a:rPr lang="es-EC" b="0" i="0" baseline="0" smtClean="0"/>
            <a:t>ACICLICO</a:t>
          </a:r>
          <a:endParaRPr lang="es-EC"/>
        </a:p>
      </dgm:t>
    </dgm:pt>
    <dgm:pt modelId="{3515509A-B4B2-4656-8A39-0D9C15CEDF1E}" type="parTrans" cxnId="{9A7B3CF5-1FDE-46CD-A677-6AE8C13FD7C5}">
      <dgm:prSet/>
      <dgm:spPr/>
      <dgm:t>
        <a:bodyPr/>
        <a:lstStyle/>
        <a:p>
          <a:endParaRPr lang="es-EC"/>
        </a:p>
      </dgm:t>
    </dgm:pt>
    <dgm:pt modelId="{0422705F-416B-4BD4-BF07-856B9DE93625}" type="sibTrans" cxnId="{9A7B3CF5-1FDE-46CD-A677-6AE8C13FD7C5}">
      <dgm:prSet/>
      <dgm:spPr/>
      <dgm:t>
        <a:bodyPr/>
        <a:lstStyle/>
        <a:p>
          <a:endParaRPr lang="es-EC"/>
        </a:p>
      </dgm:t>
    </dgm:pt>
    <dgm:pt modelId="{0A03E984-A8FD-484F-92E7-1B314886F8A2}">
      <dgm:prSet/>
      <dgm:spPr/>
      <dgm:t>
        <a:bodyPr/>
        <a:lstStyle/>
        <a:p>
          <a:pPr rtl="0"/>
          <a:r>
            <a:rPr lang="es-EC" b="0" i="0" baseline="0" smtClean="0"/>
            <a:t>ENTRE DOS EQUIPOS</a:t>
          </a:r>
          <a:endParaRPr lang="es-EC"/>
        </a:p>
      </dgm:t>
    </dgm:pt>
    <dgm:pt modelId="{7F31E6E1-E4E8-4F99-8A53-E04E997CF731}" type="parTrans" cxnId="{EAC2FD57-125D-4E5E-B5C9-2F6535C53A6D}">
      <dgm:prSet/>
      <dgm:spPr/>
      <dgm:t>
        <a:bodyPr/>
        <a:lstStyle/>
        <a:p>
          <a:endParaRPr lang="es-EC"/>
        </a:p>
      </dgm:t>
    </dgm:pt>
    <dgm:pt modelId="{B1ACBDC1-AAB1-4565-962E-EBFD6F58E54E}" type="sibTrans" cxnId="{EAC2FD57-125D-4E5E-B5C9-2F6535C53A6D}">
      <dgm:prSet/>
      <dgm:spPr/>
      <dgm:t>
        <a:bodyPr/>
        <a:lstStyle/>
        <a:p>
          <a:endParaRPr lang="es-EC"/>
        </a:p>
      </dgm:t>
    </dgm:pt>
    <dgm:pt modelId="{7F858DC6-AD48-4FEF-A4C3-A09E3EA8A468}">
      <dgm:prSet/>
      <dgm:spPr/>
      <dgm:t>
        <a:bodyPr/>
        <a:lstStyle/>
        <a:p>
          <a:pPr rtl="0"/>
          <a:r>
            <a:rPr lang="es-EC" b="0" i="0" baseline="0" smtClean="0"/>
            <a:t>OBJETIVO ES MARCAR PUNTOS</a:t>
          </a:r>
          <a:endParaRPr lang="es-EC"/>
        </a:p>
      </dgm:t>
    </dgm:pt>
    <dgm:pt modelId="{98C8437E-385F-40EE-9AD8-11BFF4461963}" type="parTrans" cxnId="{2ACE8597-6705-4BB0-BEC1-DB753FD32228}">
      <dgm:prSet/>
      <dgm:spPr/>
      <dgm:t>
        <a:bodyPr/>
        <a:lstStyle/>
        <a:p>
          <a:endParaRPr lang="es-EC"/>
        </a:p>
      </dgm:t>
    </dgm:pt>
    <dgm:pt modelId="{9B02121B-FCF4-48F8-A150-E0E9A1AC43D9}" type="sibTrans" cxnId="{2ACE8597-6705-4BB0-BEC1-DB753FD32228}">
      <dgm:prSet/>
      <dgm:spPr/>
      <dgm:t>
        <a:bodyPr/>
        <a:lstStyle/>
        <a:p>
          <a:endParaRPr lang="es-EC"/>
        </a:p>
      </dgm:t>
    </dgm:pt>
    <dgm:pt modelId="{A984189C-CCB8-4F50-BDE3-D09A56627C8C}">
      <dgm:prSet/>
      <dgm:spPr/>
      <dgm:t>
        <a:bodyPr/>
        <a:lstStyle/>
        <a:p>
          <a:pPr rtl="0"/>
          <a:r>
            <a:rPr lang="es-EC" b="0" i="0" baseline="0" smtClean="0"/>
            <a:t>FUNDAMENTOS DE  JUEGO DE PIES DRIBLAR PASAR Y LANZAR REBOTE</a:t>
          </a:r>
          <a:endParaRPr lang="es-EC"/>
        </a:p>
      </dgm:t>
    </dgm:pt>
    <dgm:pt modelId="{AF70C1BE-1532-45C9-8559-A85497AB984F}" type="parTrans" cxnId="{91FF1F2B-F3DF-462A-85E0-FF1D31F448B1}">
      <dgm:prSet/>
      <dgm:spPr/>
      <dgm:t>
        <a:bodyPr/>
        <a:lstStyle/>
        <a:p>
          <a:endParaRPr lang="es-EC"/>
        </a:p>
      </dgm:t>
    </dgm:pt>
    <dgm:pt modelId="{9DEC0030-7083-484F-82AE-BC4ED320DF6D}" type="sibTrans" cxnId="{91FF1F2B-F3DF-462A-85E0-FF1D31F448B1}">
      <dgm:prSet/>
      <dgm:spPr/>
      <dgm:t>
        <a:bodyPr/>
        <a:lstStyle/>
        <a:p>
          <a:endParaRPr lang="es-EC"/>
        </a:p>
      </dgm:t>
    </dgm:pt>
    <dgm:pt modelId="{6BA5A951-CC29-40DF-BF77-7D7216C9D6F4}">
      <dgm:prSet/>
      <dgm:spPr/>
      <dgm:t>
        <a:bodyPr/>
        <a:lstStyle/>
        <a:p>
          <a:pPr rtl="0"/>
          <a:r>
            <a:rPr lang="es-EC" b="0" i="0" baseline="0" smtClean="0"/>
            <a:t>ESPECIALIZACION PIVOT, ESCOLTAS, POSTES  BASES</a:t>
          </a:r>
          <a:endParaRPr lang="es-EC"/>
        </a:p>
      </dgm:t>
    </dgm:pt>
    <dgm:pt modelId="{368BFEF1-BA66-4B2A-8D3E-24A5A9669C85}" type="parTrans" cxnId="{E0FFDD5F-9EF5-437D-B549-F2E519213646}">
      <dgm:prSet/>
      <dgm:spPr/>
      <dgm:t>
        <a:bodyPr/>
        <a:lstStyle/>
        <a:p>
          <a:endParaRPr lang="es-EC"/>
        </a:p>
      </dgm:t>
    </dgm:pt>
    <dgm:pt modelId="{6C332D8B-981B-44E1-BD53-BFCF4276A511}" type="sibTrans" cxnId="{E0FFDD5F-9EF5-437D-B549-F2E519213646}">
      <dgm:prSet/>
      <dgm:spPr/>
      <dgm:t>
        <a:bodyPr/>
        <a:lstStyle/>
        <a:p>
          <a:endParaRPr lang="es-EC"/>
        </a:p>
      </dgm:t>
    </dgm:pt>
    <dgm:pt modelId="{4D5E00B2-70BE-42F1-8CA2-7325027FDDE5}" type="pres">
      <dgm:prSet presAssocID="{8171C59C-FB19-48BD-B418-EAB688C8CE93}" presName="Name0" presStyleCnt="0">
        <dgm:presLayoutVars>
          <dgm:dir/>
          <dgm:resizeHandles val="exact"/>
        </dgm:presLayoutVars>
      </dgm:prSet>
      <dgm:spPr/>
      <dgm:t>
        <a:bodyPr/>
        <a:lstStyle/>
        <a:p>
          <a:endParaRPr lang="es-EC"/>
        </a:p>
      </dgm:t>
    </dgm:pt>
    <dgm:pt modelId="{33EB2ACB-0785-462B-B267-5429D83F1F4C}" type="pres">
      <dgm:prSet presAssocID="{8171C59C-FB19-48BD-B418-EAB688C8CE93}" presName="cycle" presStyleCnt="0"/>
      <dgm:spPr/>
    </dgm:pt>
    <dgm:pt modelId="{E7D88337-2AC5-43B8-926A-2E5AFB7BA1E3}" type="pres">
      <dgm:prSet presAssocID="{E0F377A7-58E7-4083-926E-648CD7EA957E}" presName="nodeFirstNode" presStyleLbl="node1" presStyleIdx="0" presStyleCnt="8">
        <dgm:presLayoutVars>
          <dgm:bulletEnabled val="1"/>
        </dgm:presLayoutVars>
      </dgm:prSet>
      <dgm:spPr/>
      <dgm:t>
        <a:bodyPr/>
        <a:lstStyle/>
        <a:p>
          <a:endParaRPr lang="es-EC"/>
        </a:p>
      </dgm:t>
    </dgm:pt>
    <dgm:pt modelId="{0B6B0952-7158-4AAC-8BD6-39FCFBA44D56}" type="pres">
      <dgm:prSet presAssocID="{C28D2FE4-7B4A-408E-8A8C-54E79069574B}" presName="sibTransFirstNode" presStyleLbl="bgShp" presStyleIdx="0" presStyleCnt="1"/>
      <dgm:spPr/>
      <dgm:t>
        <a:bodyPr/>
        <a:lstStyle/>
        <a:p>
          <a:endParaRPr lang="es-EC"/>
        </a:p>
      </dgm:t>
    </dgm:pt>
    <dgm:pt modelId="{8170A1C7-BF77-4757-BE46-43BC5583D577}" type="pres">
      <dgm:prSet presAssocID="{43327152-CB76-43A0-80A8-0242E385E9B4}" presName="nodeFollowingNodes" presStyleLbl="node1" presStyleIdx="1" presStyleCnt="8">
        <dgm:presLayoutVars>
          <dgm:bulletEnabled val="1"/>
        </dgm:presLayoutVars>
      </dgm:prSet>
      <dgm:spPr/>
      <dgm:t>
        <a:bodyPr/>
        <a:lstStyle/>
        <a:p>
          <a:endParaRPr lang="es-EC"/>
        </a:p>
      </dgm:t>
    </dgm:pt>
    <dgm:pt modelId="{915DB818-BB58-427D-B4CC-803E5161D58C}" type="pres">
      <dgm:prSet presAssocID="{E2698B95-9F7E-4A43-8359-1A983FC8BE6A}" presName="nodeFollowingNodes" presStyleLbl="node1" presStyleIdx="2" presStyleCnt="8">
        <dgm:presLayoutVars>
          <dgm:bulletEnabled val="1"/>
        </dgm:presLayoutVars>
      </dgm:prSet>
      <dgm:spPr/>
      <dgm:t>
        <a:bodyPr/>
        <a:lstStyle/>
        <a:p>
          <a:endParaRPr lang="es-EC"/>
        </a:p>
      </dgm:t>
    </dgm:pt>
    <dgm:pt modelId="{8E31C078-2A35-4F06-99C6-B77CC23C2443}" type="pres">
      <dgm:prSet presAssocID="{AAAA5EDB-0811-4CE0-AD5C-4D03DECE9ABE}" presName="nodeFollowingNodes" presStyleLbl="node1" presStyleIdx="3" presStyleCnt="8">
        <dgm:presLayoutVars>
          <dgm:bulletEnabled val="1"/>
        </dgm:presLayoutVars>
      </dgm:prSet>
      <dgm:spPr/>
      <dgm:t>
        <a:bodyPr/>
        <a:lstStyle/>
        <a:p>
          <a:endParaRPr lang="es-EC"/>
        </a:p>
      </dgm:t>
    </dgm:pt>
    <dgm:pt modelId="{57B4C042-3CCD-46D6-B251-0EC7025F4619}" type="pres">
      <dgm:prSet presAssocID="{0A03E984-A8FD-484F-92E7-1B314886F8A2}" presName="nodeFollowingNodes" presStyleLbl="node1" presStyleIdx="4" presStyleCnt="8">
        <dgm:presLayoutVars>
          <dgm:bulletEnabled val="1"/>
        </dgm:presLayoutVars>
      </dgm:prSet>
      <dgm:spPr/>
      <dgm:t>
        <a:bodyPr/>
        <a:lstStyle/>
        <a:p>
          <a:endParaRPr lang="es-EC"/>
        </a:p>
      </dgm:t>
    </dgm:pt>
    <dgm:pt modelId="{223F4E84-1F1D-40E6-82AE-39EC35B0B3C7}" type="pres">
      <dgm:prSet presAssocID="{7F858DC6-AD48-4FEF-A4C3-A09E3EA8A468}" presName="nodeFollowingNodes" presStyleLbl="node1" presStyleIdx="5" presStyleCnt="8">
        <dgm:presLayoutVars>
          <dgm:bulletEnabled val="1"/>
        </dgm:presLayoutVars>
      </dgm:prSet>
      <dgm:spPr/>
      <dgm:t>
        <a:bodyPr/>
        <a:lstStyle/>
        <a:p>
          <a:endParaRPr lang="es-EC"/>
        </a:p>
      </dgm:t>
    </dgm:pt>
    <dgm:pt modelId="{B4C77D55-D5D4-4FC9-BFDF-F95433D66C03}" type="pres">
      <dgm:prSet presAssocID="{A984189C-CCB8-4F50-BDE3-D09A56627C8C}" presName="nodeFollowingNodes" presStyleLbl="node1" presStyleIdx="6" presStyleCnt="8">
        <dgm:presLayoutVars>
          <dgm:bulletEnabled val="1"/>
        </dgm:presLayoutVars>
      </dgm:prSet>
      <dgm:spPr/>
      <dgm:t>
        <a:bodyPr/>
        <a:lstStyle/>
        <a:p>
          <a:endParaRPr lang="es-EC"/>
        </a:p>
      </dgm:t>
    </dgm:pt>
    <dgm:pt modelId="{115DD78B-7AA4-4B70-BBF4-4E5620B987E0}" type="pres">
      <dgm:prSet presAssocID="{6BA5A951-CC29-40DF-BF77-7D7216C9D6F4}" presName="nodeFollowingNodes" presStyleLbl="node1" presStyleIdx="7" presStyleCnt="8">
        <dgm:presLayoutVars>
          <dgm:bulletEnabled val="1"/>
        </dgm:presLayoutVars>
      </dgm:prSet>
      <dgm:spPr/>
      <dgm:t>
        <a:bodyPr/>
        <a:lstStyle/>
        <a:p>
          <a:endParaRPr lang="es-EC"/>
        </a:p>
      </dgm:t>
    </dgm:pt>
  </dgm:ptLst>
  <dgm:cxnLst>
    <dgm:cxn modelId="{6EBBA82A-8978-47A4-AE7A-953BDC300F44}" type="presOf" srcId="{C28D2FE4-7B4A-408E-8A8C-54E79069574B}" destId="{0B6B0952-7158-4AAC-8BD6-39FCFBA44D56}" srcOrd="0" destOrd="0" presId="urn:microsoft.com/office/officeart/2005/8/layout/cycle3"/>
    <dgm:cxn modelId="{310996E7-9944-41F6-9F4C-DE716AD087E2}" srcId="{8171C59C-FB19-48BD-B418-EAB688C8CE93}" destId="{43327152-CB76-43A0-80A8-0242E385E9B4}" srcOrd="1" destOrd="0" parTransId="{1AE4CA52-30E5-4EB6-A168-2892C4D30CE9}" sibTransId="{6A97DC73-0C72-43FC-B618-68DB357C1B03}"/>
    <dgm:cxn modelId="{1BA565C3-08DF-43D5-84C0-113588909E5E}" type="presOf" srcId="{0A03E984-A8FD-484F-92E7-1B314886F8A2}" destId="{57B4C042-3CCD-46D6-B251-0EC7025F4619}" srcOrd="0" destOrd="0" presId="urn:microsoft.com/office/officeart/2005/8/layout/cycle3"/>
    <dgm:cxn modelId="{A139832C-01C6-4274-A938-9398D7881970}" type="presOf" srcId="{43327152-CB76-43A0-80A8-0242E385E9B4}" destId="{8170A1C7-BF77-4757-BE46-43BC5583D577}" srcOrd="0" destOrd="0" presId="urn:microsoft.com/office/officeart/2005/8/layout/cycle3"/>
    <dgm:cxn modelId="{91FF1F2B-F3DF-462A-85E0-FF1D31F448B1}" srcId="{8171C59C-FB19-48BD-B418-EAB688C8CE93}" destId="{A984189C-CCB8-4F50-BDE3-D09A56627C8C}" srcOrd="6" destOrd="0" parTransId="{AF70C1BE-1532-45C9-8559-A85497AB984F}" sibTransId="{9DEC0030-7083-484F-82AE-BC4ED320DF6D}"/>
    <dgm:cxn modelId="{20343C0A-3444-4197-998B-C538E3E1FA97}" type="presOf" srcId="{A984189C-CCB8-4F50-BDE3-D09A56627C8C}" destId="{B4C77D55-D5D4-4FC9-BFDF-F95433D66C03}" srcOrd="0" destOrd="0" presId="urn:microsoft.com/office/officeart/2005/8/layout/cycle3"/>
    <dgm:cxn modelId="{2E4A723C-D2FF-4ACA-AD7E-177439B03DBA}" type="presOf" srcId="{7F858DC6-AD48-4FEF-A4C3-A09E3EA8A468}" destId="{223F4E84-1F1D-40E6-82AE-39EC35B0B3C7}" srcOrd="0" destOrd="0" presId="urn:microsoft.com/office/officeart/2005/8/layout/cycle3"/>
    <dgm:cxn modelId="{4F8FCDBE-A34F-45EE-B037-B38CB2582D8D}" type="presOf" srcId="{6BA5A951-CC29-40DF-BF77-7D7216C9D6F4}" destId="{115DD78B-7AA4-4B70-BBF4-4E5620B987E0}" srcOrd="0" destOrd="0" presId="urn:microsoft.com/office/officeart/2005/8/layout/cycle3"/>
    <dgm:cxn modelId="{B5B38B2C-916B-4E07-8378-21F7901A4A00}" type="presOf" srcId="{E2698B95-9F7E-4A43-8359-1A983FC8BE6A}" destId="{915DB818-BB58-427D-B4CC-803E5161D58C}" srcOrd="0" destOrd="0" presId="urn:microsoft.com/office/officeart/2005/8/layout/cycle3"/>
    <dgm:cxn modelId="{BA26882C-36C2-4068-B785-1032D19FE94B}" type="presOf" srcId="{AAAA5EDB-0811-4CE0-AD5C-4D03DECE9ABE}" destId="{8E31C078-2A35-4F06-99C6-B77CC23C2443}" srcOrd="0" destOrd="0" presId="urn:microsoft.com/office/officeart/2005/8/layout/cycle3"/>
    <dgm:cxn modelId="{2ACE8597-6705-4BB0-BEC1-DB753FD32228}" srcId="{8171C59C-FB19-48BD-B418-EAB688C8CE93}" destId="{7F858DC6-AD48-4FEF-A4C3-A09E3EA8A468}" srcOrd="5" destOrd="0" parTransId="{98C8437E-385F-40EE-9AD8-11BFF4461963}" sibTransId="{9B02121B-FCF4-48F8-A150-E0E9A1AC43D9}"/>
    <dgm:cxn modelId="{9A7B3CF5-1FDE-46CD-A677-6AE8C13FD7C5}" srcId="{8171C59C-FB19-48BD-B418-EAB688C8CE93}" destId="{AAAA5EDB-0811-4CE0-AD5C-4D03DECE9ABE}" srcOrd="3" destOrd="0" parTransId="{3515509A-B4B2-4656-8A39-0D9C15CEDF1E}" sibTransId="{0422705F-416B-4BD4-BF07-856B9DE93625}"/>
    <dgm:cxn modelId="{EAC2FD57-125D-4E5E-B5C9-2F6535C53A6D}" srcId="{8171C59C-FB19-48BD-B418-EAB688C8CE93}" destId="{0A03E984-A8FD-484F-92E7-1B314886F8A2}" srcOrd="4" destOrd="0" parTransId="{7F31E6E1-E4E8-4F99-8A53-E04E997CF731}" sibTransId="{B1ACBDC1-AAB1-4565-962E-EBFD6F58E54E}"/>
    <dgm:cxn modelId="{F788C45F-C723-4CFC-B10F-C70CE69B6EFE}" srcId="{8171C59C-FB19-48BD-B418-EAB688C8CE93}" destId="{E2698B95-9F7E-4A43-8359-1A983FC8BE6A}" srcOrd="2" destOrd="0" parTransId="{B9A10B54-1990-490E-9027-FD88DA7E6A4D}" sibTransId="{A4A03BCB-A76D-40D0-9A55-9B25D0E5F1C9}"/>
    <dgm:cxn modelId="{21FFEA86-6B40-46D5-94A7-5977D07C93C9}" type="presOf" srcId="{E0F377A7-58E7-4083-926E-648CD7EA957E}" destId="{E7D88337-2AC5-43B8-926A-2E5AFB7BA1E3}" srcOrd="0" destOrd="0" presId="urn:microsoft.com/office/officeart/2005/8/layout/cycle3"/>
    <dgm:cxn modelId="{007B62AB-145C-4908-957A-D15405F48A25}" type="presOf" srcId="{8171C59C-FB19-48BD-B418-EAB688C8CE93}" destId="{4D5E00B2-70BE-42F1-8CA2-7325027FDDE5}" srcOrd="0" destOrd="0" presId="urn:microsoft.com/office/officeart/2005/8/layout/cycle3"/>
    <dgm:cxn modelId="{FD0A3291-7DE4-48FB-A4DE-211F206A3419}" srcId="{8171C59C-FB19-48BD-B418-EAB688C8CE93}" destId="{E0F377A7-58E7-4083-926E-648CD7EA957E}" srcOrd="0" destOrd="0" parTransId="{8323A8A6-B704-4176-A31D-93D12EBF5B79}" sibTransId="{C28D2FE4-7B4A-408E-8A8C-54E79069574B}"/>
    <dgm:cxn modelId="{E0FFDD5F-9EF5-437D-B549-F2E519213646}" srcId="{8171C59C-FB19-48BD-B418-EAB688C8CE93}" destId="{6BA5A951-CC29-40DF-BF77-7D7216C9D6F4}" srcOrd="7" destOrd="0" parTransId="{368BFEF1-BA66-4B2A-8D3E-24A5A9669C85}" sibTransId="{6C332D8B-981B-44E1-BD53-BFCF4276A511}"/>
    <dgm:cxn modelId="{85120ADB-0387-463F-B12F-B17EA11A6718}" type="presParOf" srcId="{4D5E00B2-70BE-42F1-8CA2-7325027FDDE5}" destId="{33EB2ACB-0785-462B-B267-5429D83F1F4C}" srcOrd="0" destOrd="0" presId="urn:microsoft.com/office/officeart/2005/8/layout/cycle3"/>
    <dgm:cxn modelId="{305E39E0-F401-4E0F-ADEA-D8BF7372ABC3}" type="presParOf" srcId="{33EB2ACB-0785-462B-B267-5429D83F1F4C}" destId="{E7D88337-2AC5-43B8-926A-2E5AFB7BA1E3}" srcOrd="0" destOrd="0" presId="urn:microsoft.com/office/officeart/2005/8/layout/cycle3"/>
    <dgm:cxn modelId="{B186A1BC-B3E2-491B-9FFA-0ECD763894EC}" type="presParOf" srcId="{33EB2ACB-0785-462B-B267-5429D83F1F4C}" destId="{0B6B0952-7158-4AAC-8BD6-39FCFBA44D56}" srcOrd="1" destOrd="0" presId="urn:microsoft.com/office/officeart/2005/8/layout/cycle3"/>
    <dgm:cxn modelId="{5BFBDF73-3B25-4937-B4BB-B11D165DD544}" type="presParOf" srcId="{33EB2ACB-0785-462B-B267-5429D83F1F4C}" destId="{8170A1C7-BF77-4757-BE46-43BC5583D577}" srcOrd="2" destOrd="0" presId="urn:microsoft.com/office/officeart/2005/8/layout/cycle3"/>
    <dgm:cxn modelId="{151C14EF-7148-4BA4-86EA-D9C4224DF3AA}" type="presParOf" srcId="{33EB2ACB-0785-462B-B267-5429D83F1F4C}" destId="{915DB818-BB58-427D-B4CC-803E5161D58C}" srcOrd="3" destOrd="0" presId="urn:microsoft.com/office/officeart/2005/8/layout/cycle3"/>
    <dgm:cxn modelId="{874EF7BC-9B7A-4C87-AAAF-C41A0CAD7A32}" type="presParOf" srcId="{33EB2ACB-0785-462B-B267-5429D83F1F4C}" destId="{8E31C078-2A35-4F06-99C6-B77CC23C2443}" srcOrd="4" destOrd="0" presId="urn:microsoft.com/office/officeart/2005/8/layout/cycle3"/>
    <dgm:cxn modelId="{0D718733-4AF5-4DBE-AD52-C60AFCFEAAF9}" type="presParOf" srcId="{33EB2ACB-0785-462B-B267-5429D83F1F4C}" destId="{57B4C042-3CCD-46D6-B251-0EC7025F4619}" srcOrd="5" destOrd="0" presId="urn:microsoft.com/office/officeart/2005/8/layout/cycle3"/>
    <dgm:cxn modelId="{B2B7F3C6-E6CC-4086-96E0-F0EDA540FE94}" type="presParOf" srcId="{33EB2ACB-0785-462B-B267-5429D83F1F4C}" destId="{223F4E84-1F1D-40E6-82AE-39EC35B0B3C7}" srcOrd="6" destOrd="0" presId="urn:microsoft.com/office/officeart/2005/8/layout/cycle3"/>
    <dgm:cxn modelId="{5E6FF898-81F1-4585-98A5-7F0A8FB7D47C}" type="presParOf" srcId="{33EB2ACB-0785-462B-B267-5429D83F1F4C}" destId="{B4C77D55-D5D4-4FC9-BFDF-F95433D66C03}" srcOrd="7" destOrd="0" presId="urn:microsoft.com/office/officeart/2005/8/layout/cycle3"/>
    <dgm:cxn modelId="{25F8EDF8-7B29-4969-83F9-2F54564CBEF1}" type="presParOf" srcId="{33EB2ACB-0785-462B-B267-5429D83F1F4C}" destId="{115DD78B-7AA4-4B70-BBF4-4E5620B987E0}"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584F92-B767-4AFB-ACD3-73A3ED5C18A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203F5BC4-FB62-4D38-8D4D-778818A6B6FC}">
      <dgm:prSet/>
      <dgm:spPr/>
      <dgm:t>
        <a:bodyPr/>
        <a:lstStyle/>
        <a:p>
          <a:pPr rtl="0"/>
          <a:r>
            <a:rPr lang="es-MX" b="1" dirty="0" smtClean="0"/>
            <a:t>Técnica</a:t>
          </a:r>
          <a:endParaRPr lang="es-EC" dirty="0"/>
        </a:p>
      </dgm:t>
    </dgm:pt>
    <dgm:pt modelId="{56C7EB26-4663-4366-988B-F024058DEF7B}" type="parTrans" cxnId="{919E7D86-9933-4464-ABED-908ED880AAA5}">
      <dgm:prSet/>
      <dgm:spPr/>
      <dgm:t>
        <a:bodyPr/>
        <a:lstStyle/>
        <a:p>
          <a:endParaRPr lang="es-EC"/>
        </a:p>
      </dgm:t>
    </dgm:pt>
    <dgm:pt modelId="{4100F247-AF8B-40E4-B588-7789786F4F3B}" type="sibTrans" cxnId="{919E7D86-9933-4464-ABED-908ED880AAA5}">
      <dgm:prSet/>
      <dgm:spPr/>
      <dgm:t>
        <a:bodyPr/>
        <a:lstStyle/>
        <a:p>
          <a:endParaRPr lang="es-EC"/>
        </a:p>
      </dgm:t>
    </dgm:pt>
    <dgm:pt modelId="{55BCA73B-0A03-413A-BF8F-4C4575F8C24F}">
      <dgm:prSet/>
      <dgm:spPr/>
      <dgm:t>
        <a:bodyPr/>
        <a:lstStyle/>
        <a:p>
          <a:pPr rtl="0"/>
          <a:r>
            <a:rPr lang="es-ES" b="0" i="0" baseline="0" dirty="0" smtClean="0"/>
            <a:t>, </a:t>
          </a:r>
          <a:r>
            <a:rPr lang="es-ES" b="0" i="0" baseline="0" dirty="0" err="1" smtClean="0"/>
            <a:t>Mahlo.F</a:t>
          </a:r>
          <a:r>
            <a:rPr lang="es-ES" b="0" i="0" baseline="0" dirty="0" smtClean="0"/>
            <a:t>. (1969) “entiende la técnica como el resultado de los procesos cognitivo y nervioso de la percepción y del pensamiento táctico, contando con las características físicas y el nivel de habilidad del ejecutor. Así mismo la técnica se la relaciona con la preparación física por ello”. Pág. 32, </a:t>
          </a:r>
          <a:r>
            <a:rPr lang="es-ES" b="0" i="0" baseline="0" dirty="0" err="1" smtClean="0"/>
            <a:t>Naglak</a:t>
          </a:r>
          <a:r>
            <a:rPr lang="es-ES" b="0" i="0" baseline="0" dirty="0" smtClean="0"/>
            <a:t>. (1978) </a:t>
          </a:r>
          <a:endParaRPr lang="es-EC" dirty="0"/>
        </a:p>
      </dgm:t>
    </dgm:pt>
    <dgm:pt modelId="{59F5B8B4-CD16-4838-9D1B-F68304942B80}" type="parTrans" cxnId="{BF05AE82-22C3-4D65-A8CF-9A2E380C1680}">
      <dgm:prSet/>
      <dgm:spPr/>
      <dgm:t>
        <a:bodyPr/>
        <a:lstStyle/>
        <a:p>
          <a:endParaRPr lang="es-EC"/>
        </a:p>
      </dgm:t>
    </dgm:pt>
    <dgm:pt modelId="{61F1D264-1BED-4DE7-9F75-6FFB339566C4}" type="sibTrans" cxnId="{BF05AE82-22C3-4D65-A8CF-9A2E380C1680}">
      <dgm:prSet/>
      <dgm:spPr/>
      <dgm:t>
        <a:bodyPr/>
        <a:lstStyle/>
        <a:p>
          <a:endParaRPr lang="es-EC"/>
        </a:p>
      </dgm:t>
    </dgm:pt>
    <dgm:pt modelId="{CDDC08F3-4DA3-427A-8049-A4DFB2F30DDD}">
      <dgm:prSet/>
      <dgm:spPr/>
      <dgm:t>
        <a:bodyPr/>
        <a:lstStyle/>
        <a:p>
          <a:pPr rtl="0"/>
          <a:r>
            <a:rPr lang="es-ES" b="0" i="0" baseline="0" dirty="0" smtClean="0"/>
            <a:t>Táctica</a:t>
          </a:r>
          <a:endParaRPr lang="es-EC" dirty="0"/>
        </a:p>
      </dgm:t>
    </dgm:pt>
    <dgm:pt modelId="{347123AB-D9EA-4E4A-97C9-4DACA9F67733}" type="parTrans" cxnId="{9882DD6E-3DF1-484E-B435-B6ADDB50F84B}">
      <dgm:prSet/>
      <dgm:spPr/>
      <dgm:t>
        <a:bodyPr/>
        <a:lstStyle/>
        <a:p>
          <a:endParaRPr lang="es-EC"/>
        </a:p>
      </dgm:t>
    </dgm:pt>
    <dgm:pt modelId="{A2BEFCE5-5B2D-4C6D-9620-D626C6EB3128}" type="sibTrans" cxnId="{9882DD6E-3DF1-484E-B435-B6ADDB50F84B}">
      <dgm:prSet/>
      <dgm:spPr/>
      <dgm:t>
        <a:bodyPr/>
        <a:lstStyle/>
        <a:p>
          <a:endParaRPr lang="es-EC"/>
        </a:p>
      </dgm:t>
    </dgm:pt>
    <dgm:pt modelId="{B1AE1E71-4AC4-4067-BC7F-DC56DCB73720}">
      <dgm:prSet/>
      <dgm:spPr/>
      <dgm:t>
        <a:bodyPr/>
        <a:lstStyle/>
        <a:p>
          <a:pPr rtl="0"/>
          <a:r>
            <a:rPr lang="es-ES" b="0" i="0" baseline="0" dirty="0" smtClean="0"/>
            <a:t>Montero (2010) “manifiesta que se refiere a la toma de decisiones de un jugador en una situación de juego precisa y está debe tener relación con la planificación prevista y de las condiciones de juego que se toman”. </a:t>
          </a:r>
          <a:endParaRPr lang="es-EC" dirty="0"/>
        </a:p>
      </dgm:t>
    </dgm:pt>
    <dgm:pt modelId="{F7C15C7F-EEDF-424D-8B3B-2848A2C4ED6B}" type="parTrans" cxnId="{2CF47455-E554-4B98-9233-9A9AB924BEB1}">
      <dgm:prSet/>
      <dgm:spPr/>
      <dgm:t>
        <a:bodyPr/>
        <a:lstStyle/>
        <a:p>
          <a:endParaRPr lang="es-EC"/>
        </a:p>
      </dgm:t>
    </dgm:pt>
    <dgm:pt modelId="{26363EAC-F021-4E84-8CF0-E4C4F37F0A55}" type="sibTrans" cxnId="{2CF47455-E554-4B98-9233-9A9AB924BEB1}">
      <dgm:prSet/>
      <dgm:spPr/>
      <dgm:t>
        <a:bodyPr/>
        <a:lstStyle/>
        <a:p>
          <a:endParaRPr lang="es-EC"/>
        </a:p>
      </dgm:t>
    </dgm:pt>
    <dgm:pt modelId="{BB60A8AD-195C-40A2-B866-E31C99996F09}" type="pres">
      <dgm:prSet presAssocID="{84584F92-B767-4AFB-ACD3-73A3ED5C18AD}" presName="diagram" presStyleCnt="0">
        <dgm:presLayoutVars>
          <dgm:dir/>
          <dgm:resizeHandles val="exact"/>
        </dgm:presLayoutVars>
      </dgm:prSet>
      <dgm:spPr/>
      <dgm:t>
        <a:bodyPr/>
        <a:lstStyle/>
        <a:p>
          <a:endParaRPr lang="es-EC"/>
        </a:p>
      </dgm:t>
    </dgm:pt>
    <dgm:pt modelId="{F328F4F4-271D-46F2-B17B-070557CC103D}" type="pres">
      <dgm:prSet presAssocID="{203F5BC4-FB62-4D38-8D4D-778818A6B6FC}" presName="node" presStyleLbl="node1" presStyleIdx="0" presStyleCnt="4" custScaleX="34406" custLinFactNeighborX="-37031" custLinFactNeighborY="-1069">
        <dgm:presLayoutVars>
          <dgm:bulletEnabled val="1"/>
        </dgm:presLayoutVars>
      </dgm:prSet>
      <dgm:spPr/>
      <dgm:t>
        <a:bodyPr/>
        <a:lstStyle/>
        <a:p>
          <a:endParaRPr lang="es-EC"/>
        </a:p>
      </dgm:t>
    </dgm:pt>
    <dgm:pt modelId="{F37EF91B-0123-41E2-A5FE-24EE1027D1D1}" type="pres">
      <dgm:prSet presAssocID="{4100F247-AF8B-40E4-B588-7789786F4F3B}" presName="sibTrans" presStyleCnt="0"/>
      <dgm:spPr/>
    </dgm:pt>
    <dgm:pt modelId="{9E472C03-F2F4-44B8-A4D4-9DED0F26B069}" type="pres">
      <dgm:prSet presAssocID="{55BCA73B-0A03-413A-BF8F-4C4575F8C24F}" presName="node" presStyleLbl="node1" presStyleIdx="1" presStyleCnt="4" custScaleX="237672">
        <dgm:presLayoutVars>
          <dgm:bulletEnabled val="1"/>
        </dgm:presLayoutVars>
      </dgm:prSet>
      <dgm:spPr/>
      <dgm:t>
        <a:bodyPr/>
        <a:lstStyle/>
        <a:p>
          <a:endParaRPr lang="es-EC"/>
        </a:p>
      </dgm:t>
    </dgm:pt>
    <dgm:pt modelId="{62395D03-8646-4ECF-B434-C30294B98D58}" type="pres">
      <dgm:prSet presAssocID="{61F1D264-1BED-4DE7-9F75-6FFB339566C4}" presName="sibTrans" presStyleCnt="0"/>
      <dgm:spPr/>
    </dgm:pt>
    <dgm:pt modelId="{A2219425-BC25-42AD-9B86-2C59A55DB1CB}" type="pres">
      <dgm:prSet presAssocID="{CDDC08F3-4DA3-427A-8049-A4DFB2F30DDD}" presName="node" presStyleLbl="node1" presStyleIdx="2" presStyleCnt="4" custScaleX="58667" custLinFactX="-86222" custLinFactY="14878" custLinFactNeighborX="-100000" custLinFactNeighborY="100000">
        <dgm:presLayoutVars>
          <dgm:bulletEnabled val="1"/>
        </dgm:presLayoutVars>
      </dgm:prSet>
      <dgm:spPr/>
      <dgm:t>
        <a:bodyPr/>
        <a:lstStyle/>
        <a:p>
          <a:endParaRPr lang="es-EC"/>
        </a:p>
      </dgm:t>
    </dgm:pt>
    <dgm:pt modelId="{C875532C-EECC-4C6C-B612-DF94957F3434}" type="pres">
      <dgm:prSet presAssocID="{A2BEFCE5-5B2D-4C6D-9620-D626C6EB3128}" presName="sibTrans" presStyleCnt="0"/>
      <dgm:spPr/>
    </dgm:pt>
    <dgm:pt modelId="{DAC6F663-2366-478A-BAA7-29F567CFC20B}" type="pres">
      <dgm:prSet presAssocID="{B1AE1E71-4AC4-4067-BC7F-DC56DCB73720}" presName="node" presStyleLbl="node1" presStyleIdx="3" presStyleCnt="4" custScaleX="187522">
        <dgm:presLayoutVars>
          <dgm:bulletEnabled val="1"/>
        </dgm:presLayoutVars>
      </dgm:prSet>
      <dgm:spPr/>
      <dgm:t>
        <a:bodyPr/>
        <a:lstStyle/>
        <a:p>
          <a:endParaRPr lang="es-EC"/>
        </a:p>
      </dgm:t>
    </dgm:pt>
  </dgm:ptLst>
  <dgm:cxnLst>
    <dgm:cxn modelId="{B60668BB-5AE9-4521-8CE4-CD6AF4A85B9A}" type="presOf" srcId="{CDDC08F3-4DA3-427A-8049-A4DFB2F30DDD}" destId="{A2219425-BC25-42AD-9B86-2C59A55DB1CB}" srcOrd="0" destOrd="0" presId="urn:microsoft.com/office/officeart/2005/8/layout/default"/>
    <dgm:cxn modelId="{919E7D86-9933-4464-ABED-908ED880AAA5}" srcId="{84584F92-B767-4AFB-ACD3-73A3ED5C18AD}" destId="{203F5BC4-FB62-4D38-8D4D-778818A6B6FC}" srcOrd="0" destOrd="0" parTransId="{56C7EB26-4663-4366-988B-F024058DEF7B}" sibTransId="{4100F247-AF8B-40E4-B588-7789786F4F3B}"/>
    <dgm:cxn modelId="{736DFEE5-3A5B-489E-9CCF-ED678B9B65E9}" type="presOf" srcId="{203F5BC4-FB62-4D38-8D4D-778818A6B6FC}" destId="{F328F4F4-271D-46F2-B17B-070557CC103D}" srcOrd="0" destOrd="0" presId="urn:microsoft.com/office/officeart/2005/8/layout/default"/>
    <dgm:cxn modelId="{BF05AE82-22C3-4D65-A8CF-9A2E380C1680}" srcId="{84584F92-B767-4AFB-ACD3-73A3ED5C18AD}" destId="{55BCA73B-0A03-413A-BF8F-4C4575F8C24F}" srcOrd="1" destOrd="0" parTransId="{59F5B8B4-CD16-4838-9D1B-F68304942B80}" sibTransId="{61F1D264-1BED-4DE7-9F75-6FFB339566C4}"/>
    <dgm:cxn modelId="{BB004B2C-DA2D-4A13-8FF8-FD2CD16E433A}" type="presOf" srcId="{B1AE1E71-4AC4-4067-BC7F-DC56DCB73720}" destId="{DAC6F663-2366-478A-BAA7-29F567CFC20B}" srcOrd="0" destOrd="0" presId="urn:microsoft.com/office/officeart/2005/8/layout/default"/>
    <dgm:cxn modelId="{A7CC991B-A575-4255-807F-B9C31F1DC104}" type="presOf" srcId="{55BCA73B-0A03-413A-BF8F-4C4575F8C24F}" destId="{9E472C03-F2F4-44B8-A4D4-9DED0F26B069}" srcOrd="0" destOrd="0" presId="urn:microsoft.com/office/officeart/2005/8/layout/default"/>
    <dgm:cxn modelId="{9882DD6E-3DF1-484E-B435-B6ADDB50F84B}" srcId="{84584F92-B767-4AFB-ACD3-73A3ED5C18AD}" destId="{CDDC08F3-4DA3-427A-8049-A4DFB2F30DDD}" srcOrd="2" destOrd="0" parTransId="{347123AB-D9EA-4E4A-97C9-4DACA9F67733}" sibTransId="{A2BEFCE5-5B2D-4C6D-9620-D626C6EB3128}"/>
    <dgm:cxn modelId="{2CF47455-E554-4B98-9233-9A9AB924BEB1}" srcId="{84584F92-B767-4AFB-ACD3-73A3ED5C18AD}" destId="{B1AE1E71-4AC4-4067-BC7F-DC56DCB73720}" srcOrd="3" destOrd="0" parTransId="{F7C15C7F-EEDF-424D-8B3B-2848A2C4ED6B}" sibTransId="{26363EAC-F021-4E84-8CF0-E4C4F37F0A55}"/>
    <dgm:cxn modelId="{12E6C22F-ADC4-4127-9EB2-5459BDAED988}" type="presOf" srcId="{84584F92-B767-4AFB-ACD3-73A3ED5C18AD}" destId="{BB60A8AD-195C-40A2-B866-E31C99996F09}" srcOrd="0" destOrd="0" presId="urn:microsoft.com/office/officeart/2005/8/layout/default"/>
    <dgm:cxn modelId="{525557BC-7893-4538-B35A-4CECDB0BF0C5}" type="presParOf" srcId="{BB60A8AD-195C-40A2-B866-E31C99996F09}" destId="{F328F4F4-271D-46F2-B17B-070557CC103D}" srcOrd="0" destOrd="0" presId="urn:microsoft.com/office/officeart/2005/8/layout/default"/>
    <dgm:cxn modelId="{B7B132EF-9B77-4D37-93DB-84D3103548DF}" type="presParOf" srcId="{BB60A8AD-195C-40A2-B866-E31C99996F09}" destId="{F37EF91B-0123-41E2-A5FE-24EE1027D1D1}" srcOrd="1" destOrd="0" presId="urn:microsoft.com/office/officeart/2005/8/layout/default"/>
    <dgm:cxn modelId="{BE9FC776-379A-40E3-918E-C12EFFFF3CC4}" type="presParOf" srcId="{BB60A8AD-195C-40A2-B866-E31C99996F09}" destId="{9E472C03-F2F4-44B8-A4D4-9DED0F26B069}" srcOrd="2" destOrd="0" presId="urn:microsoft.com/office/officeart/2005/8/layout/default"/>
    <dgm:cxn modelId="{EAA87267-F367-4CEF-BAFB-5C18010478EB}" type="presParOf" srcId="{BB60A8AD-195C-40A2-B866-E31C99996F09}" destId="{62395D03-8646-4ECF-B434-C30294B98D58}" srcOrd="3" destOrd="0" presId="urn:microsoft.com/office/officeart/2005/8/layout/default"/>
    <dgm:cxn modelId="{CFB8A9C7-3B81-4C49-80F9-C6DA187D6668}" type="presParOf" srcId="{BB60A8AD-195C-40A2-B866-E31C99996F09}" destId="{A2219425-BC25-42AD-9B86-2C59A55DB1CB}" srcOrd="4" destOrd="0" presId="urn:microsoft.com/office/officeart/2005/8/layout/default"/>
    <dgm:cxn modelId="{89FC4D9B-0595-4521-A603-E7319165B3C0}" type="presParOf" srcId="{BB60A8AD-195C-40A2-B866-E31C99996F09}" destId="{C875532C-EECC-4C6C-B612-DF94957F3434}" srcOrd="5" destOrd="0" presId="urn:microsoft.com/office/officeart/2005/8/layout/default"/>
    <dgm:cxn modelId="{A4FD7458-D6B2-4694-9C8D-C5512CE2E336}" type="presParOf" srcId="{BB60A8AD-195C-40A2-B866-E31C99996F09}" destId="{DAC6F663-2366-478A-BAA7-29F567CFC2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CE9715-308D-4B68-8600-4576F7CB5C8E}" type="doc">
      <dgm:prSet loTypeId="urn:microsoft.com/office/officeart/2005/8/layout/cycle2" loCatId="cycle" qsTypeId="urn:microsoft.com/office/officeart/2005/8/quickstyle/simple1" qsCatId="simple" csTypeId="urn:microsoft.com/office/officeart/2005/8/colors/colorful3" csCatId="colorful"/>
      <dgm:spPr/>
      <dgm:t>
        <a:bodyPr/>
        <a:lstStyle/>
        <a:p>
          <a:endParaRPr lang="es-EC"/>
        </a:p>
      </dgm:t>
    </dgm:pt>
    <dgm:pt modelId="{5CF18712-1509-4957-AD93-0D9E7BA4CCDB}">
      <dgm:prSet/>
      <dgm:spPr/>
      <dgm:t>
        <a:bodyPr/>
        <a:lstStyle/>
        <a:p>
          <a:pPr rtl="0"/>
          <a:r>
            <a:rPr lang="es-EC" smtClean="0"/>
            <a:t>FUNDAMENTOS TECNCIOS</a:t>
          </a:r>
          <a:endParaRPr lang="es-EC"/>
        </a:p>
      </dgm:t>
    </dgm:pt>
    <dgm:pt modelId="{C4B80B42-F262-4B79-9E69-7413E64984FE}" type="parTrans" cxnId="{02076017-ADD7-463E-91E6-3E4846390262}">
      <dgm:prSet/>
      <dgm:spPr/>
      <dgm:t>
        <a:bodyPr/>
        <a:lstStyle/>
        <a:p>
          <a:endParaRPr lang="es-EC"/>
        </a:p>
      </dgm:t>
    </dgm:pt>
    <dgm:pt modelId="{FE008976-F07C-446A-9580-88E0CB3BD45A}" type="sibTrans" cxnId="{02076017-ADD7-463E-91E6-3E4846390262}">
      <dgm:prSet/>
      <dgm:spPr/>
      <dgm:t>
        <a:bodyPr/>
        <a:lstStyle/>
        <a:p>
          <a:endParaRPr lang="es-EC"/>
        </a:p>
      </dgm:t>
    </dgm:pt>
    <dgm:pt modelId="{BA03CDE1-C94B-4930-8538-DED613F785A4}">
      <dgm:prSet/>
      <dgm:spPr/>
      <dgm:t>
        <a:bodyPr/>
        <a:lstStyle/>
        <a:p>
          <a:pPr rtl="0"/>
          <a:r>
            <a:rPr lang="es-EC" smtClean="0"/>
            <a:t>PASE </a:t>
          </a:r>
          <a:endParaRPr lang="es-EC"/>
        </a:p>
      </dgm:t>
    </dgm:pt>
    <dgm:pt modelId="{BAB6C405-57FD-4FA4-971B-FC0A3187E7BE}" type="parTrans" cxnId="{E5A7A5F9-A35B-4676-86E3-3A0B3256B23B}">
      <dgm:prSet/>
      <dgm:spPr/>
      <dgm:t>
        <a:bodyPr/>
        <a:lstStyle/>
        <a:p>
          <a:endParaRPr lang="es-EC"/>
        </a:p>
      </dgm:t>
    </dgm:pt>
    <dgm:pt modelId="{44753BC9-64F5-4891-8A7A-63F9EB85DAD7}" type="sibTrans" cxnId="{E5A7A5F9-A35B-4676-86E3-3A0B3256B23B}">
      <dgm:prSet/>
      <dgm:spPr/>
      <dgm:t>
        <a:bodyPr/>
        <a:lstStyle/>
        <a:p>
          <a:endParaRPr lang="es-EC"/>
        </a:p>
      </dgm:t>
    </dgm:pt>
    <dgm:pt modelId="{083EF80D-5C48-41B3-B17C-A10609CAB3A7}">
      <dgm:prSet/>
      <dgm:spPr/>
      <dgm:t>
        <a:bodyPr/>
        <a:lstStyle/>
        <a:p>
          <a:pPr rtl="0"/>
          <a:r>
            <a:rPr lang="es-EC" smtClean="0"/>
            <a:t>TIRO</a:t>
          </a:r>
          <a:endParaRPr lang="es-EC"/>
        </a:p>
      </dgm:t>
    </dgm:pt>
    <dgm:pt modelId="{8E418592-D10D-4197-B58E-7EF1633B4A57}" type="parTrans" cxnId="{E8F709AD-3A13-4EE3-B3F1-0A3C32D26338}">
      <dgm:prSet/>
      <dgm:spPr/>
      <dgm:t>
        <a:bodyPr/>
        <a:lstStyle/>
        <a:p>
          <a:endParaRPr lang="es-EC"/>
        </a:p>
      </dgm:t>
    </dgm:pt>
    <dgm:pt modelId="{5DE52959-B1DB-4707-B292-C1AF2AFB4782}" type="sibTrans" cxnId="{E8F709AD-3A13-4EE3-B3F1-0A3C32D26338}">
      <dgm:prSet/>
      <dgm:spPr/>
      <dgm:t>
        <a:bodyPr/>
        <a:lstStyle/>
        <a:p>
          <a:endParaRPr lang="es-EC"/>
        </a:p>
      </dgm:t>
    </dgm:pt>
    <dgm:pt modelId="{C267B7AC-2756-4640-A8A7-423893ED8F36}">
      <dgm:prSet/>
      <dgm:spPr/>
      <dgm:t>
        <a:bodyPr/>
        <a:lstStyle/>
        <a:p>
          <a:pPr rtl="0"/>
          <a:r>
            <a:rPr lang="es-EC" smtClean="0"/>
            <a:t>DRIBLING</a:t>
          </a:r>
          <a:endParaRPr lang="es-EC"/>
        </a:p>
      </dgm:t>
    </dgm:pt>
    <dgm:pt modelId="{7BC7A159-CCF1-4817-9967-0584CAE8B289}" type="parTrans" cxnId="{AA730136-1451-474D-A64F-BE643E72EB86}">
      <dgm:prSet/>
      <dgm:spPr/>
      <dgm:t>
        <a:bodyPr/>
        <a:lstStyle/>
        <a:p>
          <a:endParaRPr lang="es-EC"/>
        </a:p>
      </dgm:t>
    </dgm:pt>
    <dgm:pt modelId="{8D69040C-3FF5-452A-B0B7-7C7F989DC5A9}" type="sibTrans" cxnId="{AA730136-1451-474D-A64F-BE643E72EB86}">
      <dgm:prSet/>
      <dgm:spPr/>
      <dgm:t>
        <a:bodyPr/>
        <a:lstStyle/>
        <a:p>
          <a:endParaRPr lang="es-EC"/>
        </a:p>
      </dgm:t>
    </dgm:pt>
    <dgm:pt modelId="{2FC5DC62-3F76-470F-8D75-E6D6B448127E}" type="pres">
      <dgm:prSet presAssocID="{56CE9715-308D-4B68-8600-4576F7CB5C8E}" presName="cycle" presStyleCnt="0">
        <dgm:presLayoutVars>
          <dgm:dir/>
          <dgm:resizeHandles val="exact"/>
        </dgm:presLayoutVars>
      </dgm:prSet>
      <dgm:spPr/>
      <dgm:t>
        <a:bodyPr/>
        <a:lstStyle/>
        <a:p>
          <a:endParaRPr lang="es-EC"/>
        </a:p>
      </dgm:t>
    </dgm:pt>
    <dgm:pt modelId="{52BC2D5F-492D-4425-84A5-A8794A08192B}" type="pres">
      <dgm:prSet presAssocID="{5CF18712-1509-4957-AD93-0D9E7BA4CCDB}" presName="node" presStyleLbl="node1" presStyleIdx="0" presStyleCnt="4">
        <dgm:presLayoutVars>
          <dgm:bulletEnabled val="1"/>
        </dgm:presLayoutVars>
      </dgm:prSet>
      <dgm:spPr/>
      <dgm:t>
        <a:bodyPr/>
        <a:lstStyle/>
        <a:p>
          <a:endParaRPr lang="es-EC"/>
        </a:p>
      </dgm:t>
    </dgm:pt>
    <dgm:pt modelId="{F1D88723-2A64-4CBF-8DFB-884E7FC881CF}" type="pres">
      <dgm:prSet presAssocID="{FE008976-F07C-446A-9580-88E0CB3BD45A}" presName="sibTrans" presStyleLbl="sibTrans2D1" presStyleIdx="0" presStyleCnt="4"/>
      <dgm:spPr/>
      <dgm:t>
        <a:bodyPr/>
        <a:lstStyle/>
        <a:p>
          <a:endParaRPr lang="es-EC"/>
        </a:p>
      </dgm:t>
    </dgm:pt>
    <dgm:pt modelId="{F420185E-B18D-41EB-81BD-9E49296056FB}" type="pres">
      <dgm:prSet presAssocID="{FE008976-F07C-446A-9580-88E0CB3BD45A}" presName="connectorText" presStyleLbl="sibTrans2D1" presStyleIdx="0" presStyleCnt="4"/>
      <dgm:spPr/>
      <dgm:t>
        <a:bodyPr/>
        <a:lstStyle/>
        <a:p>
          <a:endParaRPr lang="es-EC"/>
        </a:p>
      </dgm:t>
    </dgm:pt>
    <dgm:pt modelId="{C61ED6FF-8F31-409D-812D-E585D697005B}" type="pres">
      <dgm:prSet presAssocID="{BA03CDE1-C94B-4930-8538-DED613F785A4}" presName="node" presStyleLbl="node1" presStyleIdx="1" presStyleCnt="4">
        <dgm:presLayoutVars>
          <dgm:bulletEnabled val="1"/>
        </dgm:presLayoutVars>
      </dgm:prSet>
      <dgm:spPr/>
      <dgm:t>
        <a:bodyPr/>
        <a:lstStyle/>
        <a:p>
          <a:endParaRPr lang="es-EC"/>
        </a:p>
      </dgm:t>
    </dgm:pt>
    <dgm:pt modelId="{49BD05B4-5594-49B8-A9B2-0BBC9C23EC57}" type="pres">
      <dgm:prSet presAssocID="{44753BC9-64F5-4891-8A7A-63F9EB85DAD7}" presName="sibTrans" presStyleLbl="sibTrans2D1" presStyleIdx="1" presStyleCnt="4"/>
      <dgm:spPr/>
      <dgm:t>
        <a:bodyPr/>
        <a:lstStyle/>
        <a:p>
          <a:endParaRPr lang="es-EC"/>
        </a:p>
      </dgm:t>
    </dgm:pt>
    <dgm:pt modelId="{BE099CD1-039B-4942-A796-561A90BDAD8F}" type="pres">
      <dgm:prSet presAssocID="{44753BC9-64F5-4891-8A7A-63F9EB85DAD7}" presName="connectorText" presStyleLbl="sibTrans2D1" presStyleIdx="1" presStyleCnt="4"/>
      <dgm:spPr/>
      <dgm:t>
        <a:bodyPr/>
        <a:lstStyle/>
        <a:p>
          <a:endParaRPr lang="es-EC"/>
        </a:p>
      </dgm:t>
    </dgm:pt>
    <dgm:pt modelId="{3DCED747-070B-440C-B0AC-ECC41E867651}" type="pres">
      <dgm:prSet presAssocID="{083EF80D-5C48-41B3-B17C-A10609CAB3A7}" presName="node" presStyleLbl="node1" presStyleIdx="2" presStyleCnt="4">
        <dgm:presLayoutVars>
          <dgm:bulletEnabled val="1"/>
        </dgm:presLayoutVars>
      </dgm:prSet>
      <dgm:spPr/>
      <dgm:t>
        <a:bodyPr/>
        <a:lstStyle/>
        <a:p>
          <a:endParaRPr lang="es-EC"/>
        </a:p>
      </dgm:t>
    </dgm:pt>
    <dgm:pt modelId="{EA9EADA6-BDA8-420D-9185-C954142E0AAF}" type="pres">
      <dgm:prSet presAssocID="{5DE52959-B1DB-4707-B292-C1AF2AFB4782}" presName="sibTrans" presStyleLbl="sibTrans2D1" presStyleIdx="2" presStyleCnt="4"/>
      <dgm:spPr/>
      <dgm:t>
        <a:bodyPr/>
        <a:lstStyle/>
        <a:p>
          <a:endParaRPr lang="es-EC"/>
        </a:p>
      </dgm:t>
    </dgm:pt>
    <dgm:pt modelId="{58BBFA59-3DE7-4D02-AEAB-428728B2A4EC}" type="pres">
      <dgm:prSet presAssocID="{5DE52959-B1DB-4707-B292-C1AF2AFB4782}" presName="connectorText" presStyleLbl="sibTrans2D1" presStyleIdx="2" presStyleCnt="4"/>
      <dgm:spPr/>
      <dgm:t>
        <a:bodyPr/>
        <a:lstStyle/>
        <a:p>
          <a:endParaRPr lang="es-EC"/>
        </a:p>
      </dgm:t>
    </dgm:pt>
    <dgm:pt modelId="{6DB2898C-9173-4F8A-8813-B1481390E975}" type="pres">
      <dgm:prSet presAssocID="{C267B7AC-2756-4640-A8A7-423893ED8F36}" presName="node" presStyleLbl="node1" presStyleIdx="3" presStyleCnt="4">
        <dgm:presLayoutVars>
          <dgm:bulletEnabled val="1"/>
        </dgm:presLayoutVars>
      </dgm:prSet>
      <dgm:spPr/>
      <dgm:t>
        <a:bodyPr/>
        <a:lstStyle/>
        <a:p>
          <a:endParaRPr lang="es-EC"/>
        </a:p>
      </dgm:t>
    </dgm:pt>
    <dgm:pt modelId="{1F1EB116-3385-4FBE-977E-6C4F7C0921F3}" type="pres">
      <dgm:prSet presAssocID="{8D69040C-3FF5-452A-B0B7-7C7F989DC5A9}" presName="sibTrans" presStyleLbl="sibTrans2D1" presStyleIdx="3" presStyleCnt="4"/>
      <dgm:spPr/>
      <dgm:t>
        <a:bodyPr/>
        <a:lstStyle/>
        <a:p>
          <a:endParaRPr lang="es-EC"/>
        </a:p>
      </dgm:t>
    </dgm:pt>
    <dgm:pt modelId="{7755D1F3-D901-4CC8-BA25-4E8DA175D9E6}" type="pres">
      <dgm:prSet presAssocID="{8D69040C-3FF5-452A-B0B7-7C7F989DC5A9}" presName="connectorText" presStyleLbl="sibTrans2D1" presStyleIdx="3" presStyleCnt="4"/>
      <dgm:spPr/>
      <dgm:t>
        <a:bodyPr/>
        <a:lstStyle/>
        <a:p>
          <a:endParaRPr lang="es-EC"/>
        </a:p>
      </dgm:t>
    </dgm:pt>
  </dgm:ptLst>
  <dgm:cxnLst>
    <dgm:cxn modelId="{B3D33E9B-8A72-4A56-AE95-6810D6847192}" type="presOf" srcId="{5DE52959-B1DB-4707-B292-C1AF2AFB4782}" destId="{58BBFA59-3DE7-4D02-AEAB-428728B2A4EC}" srcOrd="1" destOrd="0" presId="urn:microsoft.com/office/officeart/2005/8/layout/cycle2"/>
    <dgm:cxn modelId="{E5A7A5F9-A35B-4676-86E3-3A0B3256B23B}" srcId="{56CE9715-308D-4B68-8600-4576F7CB5C8E}" destId="{BA03CDE1-C94B-4930-8538-DED613F785A4}" srcOrd="1" destOrd="0" parTransId="{BAB6C405-57FD-4FA4-971B-FC0A3187E7BE}" sibTransId="{44753BC9-64F5-4891-8A7A-63F9EB85DAD7}"/>
    <dgm:cxn modelId="{746815AA-E307-4F40-9C49-B7E1FC9A6D2A}" type="presOf" srcId="{BA03CDE1-C94B-4930-8538-DED613F785A4}" destId="{C61ED6FF-8F31-409D-812D-E585D697005B}" srcOrd="0" destOrd="0" presId="urn:microsoft.com/office/officeart/2005/8/layout/cycle2"/>
    <dgm:cxn modelId="{85913173-94B6-4BF2-9888-B65D539F13B7}" type="presOf" srcId="{5DE52959-B1DB-4707-B292-C1AF2AFB4782}" destId="{EA9EADA6-BDA8-420D-9185-C954142E0AAF}" srcOrd="0" destOrd="0" presId="urn:microsoft.com/office/officeart/2005/8/layout/cycle2"/>
    <dgm:cxn modelId="{C4DAC2BC-BA40-4AD2-B5A1-F21AB7080753}" type="presOf" srcId="{8D69040C-3FF5-452A-B0B7-7C7F989DC5A9}" destId="{1F1EB116-3385-4FBE-977E-6C4F7C0921F3}" srcOrd="0" destOrd="0" presId="urn:microsoft.com/office/officeart/2005/8/layout/cycle2"/>
    <dgm:cxn modelId="{AA730136-1451-474D-A64F-BE643E72EB86}" srcId="{56CE9715-308D-4B68-8600-4576F7CB5C8E}" destId="{C267B7AC-2756-4640-A8A7-423893ED8F36}" srcOrd="3" destOrd="0" parTransId="{7BC7A159-CCF1-4817-9967-0584CAE8B289}" sibTransId="{8D69040C-3FF5-452A-B0B7-7C7F989DC5A9}"/>
    <dgm:cxn modelId="{02076017-ADD7-463E-91E6-3E4846390262}" srcId="{56CE9715-308D-4B68-8600-4576F7CB5C8E}" destId="{5CF18712-1509-4957-AD93-0D9E7BA4CCDB}" srcOrd="0" destOrd="0" parTransId="{C4B80B42-F262-4B79-9E69-7413E64984FE}" sibTransId="{FE008976-F07C-446A-9580-88E0CB3BD45A}"/>
    <dgm:cxn modelId="{B60E4709-7D53-42AB-BE12-1C58E8C5583F}" type="presOf" srcId="{083EF80D-5C48-41B3-B17C-A10609CAB3A7}" destId="{3DCED747-070B-440C-B0AC-ECC41E867651}" srcOrd="0" destOrd="0" presId="urn:microsoft.com/office/officeart/2005/8/layout/cycle2"/>
    <dgm:cxn modelId="{E8F709AD-3A13-4EE3-B3F1-0A3C32D26338}" srcId="{56CE9715-308D-4B68-8600-4576F7CB5C8E}" destId="{083EF80D-5C48-41B3-B17C-A10609CAB3A7}" srcOrd="2" destOrd="0" parTransId="{8E418592-D10D-4197-B58E-7EF1633B4A57}" sibTransId="{5DE52959-B1DB-4707-B292-C1AF2AFB4782}"/>
    <dgm:cxn modelId="{5A9B73DB-8205-474C-9BEC-32D7CCBC693E}" type="presOf" srcId="{56CE9715-308D-4B68-8600-4576F7CB5C8E}" destId="{2FC5DC62-3F76-470F-8D75-E6D6B448127E}" srcOrd="0" destOrd="0" presId="urn:microsoft.com/office/officeart/2005/8/layout/cycle2"/>
    <dgm:cxn modelId="{7BE563F2-9D1F-4BE2-8007-53A701AC0BCC}" type="presOf" srcId="{C267B7AC-2756-4640-A8A7-423893ED8F36}" destId="{6DB2898C-9173-4F8A-8813-B1481390E975}" srcOrd="0" destOrd="0" presId="urn:microsoft.com/office/officeart/2005/8/layout/cycle2"/>
    <dgm:cxn modelId="{36BEAA75-2570-400F-A5F2-0A6D4CFE31A0}" type="presOf" srcId="{FE008976-F07C-446A-9580-88E0CB3BD45A}" destId="{F1D88723-2A64-4CBF-8DFB-884E7FC881CF}" srcOrd="0" destOrd="0" presId="urn:microsoft.com/office/officeart/2005/8/layout/cycle2"/>
    <dgm:cxn modelId="{C13F220E-751A-4FDA-9EF3-8329A8D89D61}" type="presOf" srcId="{44753BC9-64F5-4891-8A7A-63F9EB85DAD7}" destId="{BE099CD1-039B-4942-A796-561A90BDAD8F}" srcOrd="1" destOrd="0" presId="urn:microsoft.com/office/officeart/2005/8/layout/cycle2"/>
    <dgm:cxn modelId="{45724AE8-F87A-44FC-93E4-07A185D07826}" type="presOf" srcId="{FE008976-F07C-446A-9580-88E0CB3BD45A}" destId="{F420185E-B18D-41EB-81BD-9E49296056FB}" srcOrd="1" destOrd="0" presId="urn:microsoft.com/office/officeart/2005/8/layout/cycle2"/>
    <dgm:cxn modelId="{58FC3B6D-563B-4344-9E7B-EC0F912FE517}" type="presOf" srcId="{44753BC9-64F5-4891-8A7A-63F9EB85DAD7}" destId="{49BD05B4-5594-49B8-A9B2-0BBC9C23EC57}" srcOrd="0" destOrd="0" presId="urn:microsoft.com/office/officeart/2005/8/layout/cycle2"/>
    <dgm:cxn modelId="{9AFC62CA-0E5A-49A3-93A9-0735A330BE88}" type="presOf" srcId="{5CF18712-1509-4957-AD93-0D9E7BA4CCDB}" destId="{52BC2D5F-492D-4425-84A5-A8794A08192B}" srcOrd="0" destOrd="0" presId="urn:microsoft.com/office/officeart/2005/8/layout/cycle2"/>
    <dgm:cxn modelId="{49EE7E0C-9FAC-4B06-8047-913AF5368C83}" type="presOf" srcId="{8D69040C-3FF5-452A-B0B7-7C7F989DC5A9}" destId="{7755D1F3-D901-4CC8-BA25-4E8DA175D9E6}" srcOrd="1" destOrd="0" presId="urn:microsoft.com/office/officeart/2005/8/layout/cycle2"/>
    <dgm:cxn modelId="{87EE5D81-8187-41C5-9BB2-F1413E8E545B}" type="presParOf" srcId="{2FC5DC62-3F76-470F-8D75-E6D6B448127E}" destId="{52BC2D5F-492D-4425-84A5-A8794A08192B}" srcOrd="0" destOrd="0" presId="urn:microsoft.com/office/officeart/2005/8/layout/cycle2"/>
    <dgm:cxn modelId="{BE0CC7DB-3FD9-4961-AA58-3178153F5412}" type="presParOf" srcId="{2FC5DC62-3F76-470F-8D75-E6D6B448127E}" destId="{F1D88723-2A64-4CBF-8DFB-884E7FC881CF}" srcOrd="1" destOrd="0" presId="urn:microsoft.com/office/officeart/2005/8/layout/cycle2"/>
    <dgm:cxn modelId="{CF8E35C4-5D51-4F4E-93C6-33C7A5E57A1F}" type="presParOf" srcId="{F1D88723-2A64-4CBF-8DFB-884E7FC881CF}" destId="{F420185E-B18D-41EB-81BD-9E49296056FB}" srcOrd="0" destOrd="0" presId="urn:microsoft.com/office/officeart/2005/8/layout/cycle2"/>
    <dgm:cxn modelId="{42EA65E2-6AAC-4B18-AC7F-7C89EE2E7174}" type="presParOf" srcId="{2FC5DC62-3F76-470F-8D75-E6D6B448127E}" destId="{C61ED6FF-8F31-409D-812D-E585D697005B}" srcOrd="2" destOrd="0" presId="urn:microsoft.com/office/officeart/2005/8/layout/cycle2"/>
    <dgm:cxn modelId="{CF146DEC-11D3-4AFC-B1E8-074B71914D56}" type="presParOf" srcId="{2FC5DC62-3F76-470F-8D75-E6D6B448127E}" destId="{49BD05B4-5594-49B8-A9B2-0BBC9C23EC57}" srcOrd="3" destOrd="0" presId="urn:microsoft.com/office/officeart/2005/8/layout/cycle2"/>
    <dgm:cxn modelId="{99C808CC-00E9-48E4-AE36-BB2D9197E33D}" type="presParOf" srcId="{49BD05B4-5594-49B8-A9B2-0BBC9C23EC57}" destId="{BE099CD1-039B-4942-A796-561A90BDAD8F}" srcOrd="0" destOrd="0" presId="urn:microsoft.com/office/officeart/2005/8/layout/cycle2"/>
    <dgm:cxn modelId="{64A63DF2-9623-44E0-B88C-CC5A4FB80CBE}" type="presParOf" srcId="{2FC5DC62-3F76-470F-8D75-E6D6B448127E}" destId="{3DCED747-070B-440C-B0AC-ECC41E867651}" srcOrd="4" destOrd="0" presId="urn:microsoft.com/office/officeart/2005/8/layout/cycle2"/>
    <dgm:cxn modelId="{43BC515C-4168-4C11-AC2F-6F30D47A3BFF}" type="presParOf" srcId="{2FC5DC62-3F76-470F-8D75-E6D6B448127E}" destId="{EA9EADA6-BDA8-420D-9185-C954142E0AAF}" srcOrd="5" destOrd="0" presId="urn:microsoft.com/office/officeart/2005/8/layout/cycle2"/>
    <dgm:cxn modelId="{CCFAEAB2-2A79-4F5F-A41B-00E5ADF346D8}" type="presParOf" srcId="{EA9EADA6-BDA8-420D-9185-C954142E0AAF}" destId="{58BBFA59-3DE7-4D02-AEAB-428728B2A4EC}" srcOrd="0" destOrd="0" presId="urn:microsoft.com/office/officeart/2005/8/layout/cycle2"/>
    <dgm:cxn modelId="{3A6BEA8A-9C36-4C83-B036-8593645DD1FE}" type="presParOf" srcId="{2FC5DC62-3F76-470F-8D75-E6D6B448127E}" destId="{6DB2898C-9173-4F8A-8813-B1481390E975}" srcOrd="6" destOrd="0" presId="urn:microsoft.com/office/officeart/2005/8/layout/cycle2"/>
    <dgm:cxn modelId="{A8BCC005-1FA0-4CEA-9F1E-9CF8A54665DA}" type="presParOf" srcId="{2FC5DC62-3F76-470F-8D75-E6D6B448127E}" destId="{1F1EB116-3385-4FBE-977E-6C4F7C0921F3}" srcOrd="7" destOrd="0" presId="urn:microsoft.com/office/officeart/2005/8/layout/cycle2"/>
    <dgm:cxn modelId="{24D6D856-5A54-41DB-A2D3-4F90B2F1AB98}" type="presParOf" srcId="{1F1EB116-3385-4FBE-977E-6C4F7C0921F3}" destId="{7755D1F3-D901-4CC8-BA25-4E8DA175D9E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0BC460-8B05-44C8-A3F5-BC0745C7FD0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B3F6E918-DF0B-4E4A-AEAB-D83547A45C65}">
      <dgm:prSet/>
      <dgm:spPr>
        <a:solidFill>
          <a:srgbClr val="FF0000"/>
        </a:solidFill>
      </dgm:spPr>
      <dgm:t>
        <a:bodyPr/>
        <a:lstStyle/>
        <a:p>
          <a:pPr rtl="0"/>
          <a:r>
            <a:rPr lang="es-ES" b="1" smtClean="0">
              <a:solidFill>
                <a:srgbClr val="FFFF00"/>
              </a:solidFill>
            </a:rPr>
            <a:t>HIPOTESIS UNO </a:t>
          </a:r>
          <a:r>
            <a:rPr lang="es-ES" b="1" dirty="0" smtClean="0">
              <a:solidFill>
                <a:srgbClr val="FFFF00"/>
              </a:solidFill>
            </a:rPr>
            <a:t> </a:t>
          </a:r>
          <a:endParaRPr lang="es-EC" dirty="0">
            <a:solidFill>
              <a:srgbClr val="FFFF00"/>
            </a:solidFill>
          </a:endParaRPr>
        </a:p>
      </dgm:t>
    </dgm:pt>
    <dgm:pt modelId="{3E8BF99E-25CA-4B52-8DC5-850B1C0A7039}" type="parTrans" cxnId="{B08A196F-0D98-4099-849E-1680BB2A56D4}">
      <dgm:prSet/>
      <dgm:spPr/>
      <dgm:t>
        <a:bodyPr/>
        <a:lstStyle/>
        <a:p>
          <a:endParaRPr lang="es-EC"/>
        </a:p>
      </dgm:t>
    </dgm:pt>
    <dgm:pt modelId="{8F6A0243-40D0-49C7-8F33-48A8C97A2DF8}" type="sibTrans" cxnId="{B08A196F-0D98-4099-849E-1680BB2A56D4}">
      <dgm:prSet/>
      <dgm:spPr/>
      <dgm:t>
        <a:bodyPr/>
        <a:lstStyle/>
        <a:p>
          <a:endParaRPr lang="es-EC"/>
        </a:p>
      </dgm:t>
    </dgm:pt>
    <dgm:pt modelId="{93701F98-C791-4854-B6E1-BCFAEDB1597D}">
      <dgm:prSet/>
      <dgm:spPr/>
      <dgm:t>
        <a:bodyPr/>
        <a:lstStyle/>
        <a:p>
          <a:pPr rtl="0"/>
          <a:r>
            <a:rPr lang="es-ES" b="1" dirty="0" smtClean="0"/>
            <a:t>ENUNCIADO</a:t>
          </a:r>
          <a:r>
            <a:rPr lang="es-ES" dirty="0" smtClean="0"/>
            <a:t> </a:t>
          </a:r>
          <a:endParaRPr lang="es-EC" dirty="0"/>
        </a:p>
      </dgm:t>
    </dgm:pt>
    <dgm:pt modelId="{E53F50C8-3003-4978-8FB6-92C078BBE15B}" type="parTrans" cxnId="{66E9C833-3DDF-4354-A318-F3F2F38B9C49}">
      <dgm:prSet/>
      <dgm:spPr/>
      <dgm:t>
        <a:bodyPr/>
        <a:lstStyle/>
        <a:p>
          <a:endParaRPr lang="es-EC"/>
        </a:p>
      </dgm:t>
    </dgm:pt>
    <dgm:pt modelId="{FCAD4CEC-3AC5-41A4-9C95-2A37024EFB97}" type="sibTrans" cxnId="{66E9C833-3DDF-4354-A318-F3F2F38B9C49}">
      <dgm:prSet/>
      <dgm:spPr/>
      <dgm:t>
        <a:bodyPr/>
        <a:lstStyle/>
        <a:p>
          <a:endParaRPr lang="es-EC"/>
        </a:p>
      </dgm:t>
    </dgm:pt>
    <dgm:pt modelId="{0537F319-CCC7-4A25-B975-2526B2392224}">
      <dgm:prSet/>
      <dgm:spPr/>
      <dgm:t>
        <a:bodyPr/>
        <a:lstStyle/>
        <a:p>
          <a:r>
            <a:rPr lang="es-ES" dirty="0" smtClean="0"/>
            <a:t>Si se determina la incidencia del método del juego en los fundamentos técnicos del basquetbolista en las niñas de 11 a 12 años de las escuelas fiscales de la ciudad de Loja, entonces se podrá desarrollar las habilidades y destrezas del estudiantado en los diferentes  fundamentos técnicos de  este deporte.</a:t>
          </a:r>
          <a:endParaRPr lang="es-EC" dirty="0"/>
        </a:p>
      </dgm:t>
    </dgm:pt>
    <dgm:pt modelId="{E102D03B-7103-459B-AA3B-45E91EBD74C9}" type="parTrans" cxnId="{53AF7098-22DB-49CC-B3FF-086375E4AC45}">
      <dgm:prSet/>
      <dgm:spPr/>
      <dgm:t>
        <a:bodyPr/>
        <a:lstStyle/>
        <a:p>
          <a:endParaRPr lang="es-EC"/>
        </a:p>
      </dgm:t>
    </dgm:pt>
    <dgm:pt modelId="{C20F0714-D454-4281-B01C-515C967C503D}" type="sibTrans" cxnId="{53AF7098-22DB-49CC-B3FF-086375E4AC45}">
      <dgm:prSet/>
      <dgm:spPr/>
      <dgm:t>
        <a:bodyPr/>
        <a:lstStyle/>
        <a:p>
          <a:endParaRPr lang="es-EC"/>
        </a:p>
      </dgm:t>
    </dgm:pt>
    <dgm:pt modelId="{E8DD84A9-8346-4FD5-8EBC-A9607E1C2800}" type="pres">
      <dgm:prSet presAssocID="{CA0BC460-8B05-44C8-A3F5-BC0745C7FD06}" presName="Name0" presStyleCnt="0">
        <dgm:presLayoutVars>
          <dgm:chMax val="7"/>
          <dgm:dir/>
          <dgm:animLvl val="lvl"/>
          <dgm:resizeHandles val="exact"/>
        </dgm:presLayoutVars>
      </dgm:prSet>
      <dgm:spPr/>
      <dgm:t>
        <a:bodyPr/>
        <a:lstStyle/>
        <a:p>
          <a:endParaRPr lang="es-EC"/>
        </a:p>
      </dgm:t>
    </dgm:pt>
    <dgm:pt modelId="{84D19AA2-CE24-4737-824C-D2CF04243736}" type="pres">
      <dgm:prSet presAssocID="{B3F6E918-DF0B-4E4A-AEAB-D83547A45C65}" presName="circle1" presStyleLbl="node1" presStyleIdx="0" presStyleCnt="3"/>
      <dgm:spPr/>
    </dgm:pt>
    <dgm:pt modelId="{0D2FBE91-E974-46E3-8811-42A5212AF936}" type="pres">
      <dgm:prSet presAssocID="{B3F6E918-DF0B-4E4A-AEAB-D83547A45C65}" presName="space" presStyleCnt="0"/>
      <dgm:spPr/>
    </dgm:pt>
    <dgm:pt modelId="{EB028629-FAC0-44AD-BAF1-62F11C6689D8}" type="pres">
      <dgm:prSet presAssocID="{B3F6E918-DF0B-4E4A-AEAB-D83547A45C65}" presName="rect1" presStyleLbl="alignAcc1" presStyleIdx="0" presStyleCnt="3"/>
      <dgm:spPr/>
      <dgm:t>
        <a:bodyPr/>
        <a:lstStyle/>
        <a:p>
          <a:endParaRPr lang="es-EC"/>
        </a:p>
      </dgm:t>
    </dgm:pt>
    <dgm:pt modelId="{502ACAF0-E39E-4357-BE3F-F9FE8B098B26}" type="pres">
      <dgm:prSet presAssocID="{93701F98-C791-4854-B6E1-BCFAEDB1597D}" presName="vertSpace2" presStyleLbl="node1" presStyleIdx="0" presStyleCnt="3"/>
      <dgm:spPr/>
    </dgm:pt>
    <dgm:pt modelId="{371C468A-8A73-4071-A9EF-804CB4D5F723}" type="pres">
      <dgm:prSet presAssocID="{93701F98-C791-4854-B6E1-BCFAEDB1597D}" presName="circle2" presStyleLbl="node1" presStyleIdx="1" presStyleCnt="3"/>
      <dgm:spPr/>
    </dgm:pt>
    <dgm:pt modelId="{59121646-0572-4AE9-997F-B0FD09FB15CB}" type="pres">
      <dgm:prSet presAssocID="{93701F98-C791-4854-B6E1-BCFAEDB1597D}" presName="rect2" presStyleLbl="alignAcc1" presStyleIdx="1" presStyleCnt="3"/>
      <dgm:spPr/>
      <dgm:t>
        <a:bodyPr/>
        <a:lstStyle/>
        <a:p>
          <a:endParaRPr lang="es-EC"/>
        </a:p>
      </dgm:t>
    </dgm:pt>
    <dgm:pt modelId="{EF87ACB3-32CC-46EA-BB6D-A11120BB1074}" type="pres">
      <dgm:prSet presAssocID="{0537F319-CCC7-4A25-B975-2526B2392224}" presName="vertSpace3" presStyleLbl="node1" presStyleIdx="1" presStyleCnt="3"/>
      <dgm:spPr/>
    </dgm:pt>
    <dgm:pt modelId="{7B0981DD-E966-43D3-89BD-41D36862E83C}" type="pres">
      <dgm:prSet presAssocID="{0537F319-CCC7-4A25-B975-2526B2392224}" presName="circle3" presStyleLbl="node1" presStyleIdx="2" presStyleCnt="3"/>
      <dgm:spPr/>
    </dgm:pt>
    <dgm:pt modelId="{7F467E3A-CE2B-4C25-9534-4A816561E046}" type="pres">
      <dgm:prSet presAssocID="{0537F319-CCC7-4A25-B975-2526B2392224}" presName="rect3" presStyleLbl="alignAcc1" presStyleIdx="2" presStyleCnt="3" custScaleY="138659"/>
      <dgm:spPr/>
      <dgm:t>
        <a:bodyPr/>
        <a:lstStyle/>
        <a:p>
          <a:endParaRPr lang="es-EC"/>
        </a:p>
      </dgm:t>
    </dgm:pt>
    <dgm:pt modelId="{B1CF45B6-FAA4-4FDB-9BCA-D70F8C6EAFBE}" type="pres">
      <dgm:prSet presAssocID="{B3F6E918-DF0B-4E4A-AEAB-D83547A45C65}" presName="rect1ParTxNoCh" presStyleLbl="alignAcc1" presStyleIdx="2" presStyleCnt="3">
        <dgm:presLayoutVars>
          <dgm:chMax val="1"/>
          <dgm:bulletEnabled val="1"/>
        </dgm:presLayoutVars>
      </dgm:prSet>
      <dgm:spPr/>
      <dgm:t>
        <a:bodyPr/>
        <a:lstStyle/>
        <a:p>
          <a:endParaRPr lang="es-EC"/>
        </a:p>
      </dgm:t>
    </dgm:pt>
    <dgm:pt modelId="{6AF2A82A-5E48-4AD1-AAC2-8C916B7A002A}" type="pres">
      <dgm:prSet presAssocID="{93701F98-C791-4854-B6E1-BCFAEDB1597D}" presName="rect2ParTxNoCh" presStyleLbl="alignAcc1" presStyleIdx="2" presStyleCnt="3">
        <dgm:presLayoutVars>
          <dgm:chMax val="1"/>
          <dgm:bulletEnabled val="1"/>
        </dgm:presLayoutVars>
      </dgm:prSet>
      <dgm:spPr/>
      <dgm:t>
        <a:bodyPr/>
        <a:lstStyle/>
        <a:p>
          <a:endParaRPr lang="es-EC"/>
        </a:p>
      </dgm:t>
    </dgm:pt>
    <dgm:pt modelId="{1FAAF5AF-1BCE-4677-B995-FB496B978513}" type="pres">
      <dgm:prSet presAssocID="{0537F319-CCC7-4A25-B975-2526B2392224}" presName="rect3ParTxNoCh" presStyleLbl="alignAcc1" presStyleIdx="2" presStyleCnt="3">
        <dgm:presLayoutVars>
          <dgm:chMax val="1"/>
          <dgm:bulletEnabled val="1"/>
        </dgm:presLayoutVars>
      </dgm:prSet>
      <dgm:spPr/>
      <dgm:t>
        <a:bodyPr/>
        <a:lstStyle/>
        <a:p>
          <a:endParaRPr lang="es-EC"/>
        </a:p>
      </dgm:t>
    </dgm:pt>
  </dgm:ptLst>
  <dgm:cxnLst>
    <dgm:cxn modelId="{8EF62995-15D5-4D03-8E1D-C1F10F46F650}" type="presOf" srcId="{0537F319-CCC7-4A25-B975-2526B2392224}" destId="{7F467E3A-CE2B-4C25-9534-4A816561E046}" srcOrd="0" destOrd="0" presId="urn:microsoft.com/office/officeart/2005/8/layout/target3"/>
    <dgm:cxn modelId="{28CFC96E-099F-4CF9-9995-7DB247FCC4EB}" type="presOf" srcId="{B3F6E918-DF0B-4E4A-AEAB-D83547A45C65}" destId="{B1CF45B6-FAA4-4FDB-9BCA-D70F8C6EAFBE}" srcOrd="1" destOrd="0" presId="urn:microsoft.com/office/officeart/2005/8/layout/target3"/>
    <dgm:cxn modelId="{4C2C53D8-1E75-4671-864E-7F82676E4836}" type="presOf" srcId="{93701F98-C791-4854-B6E1-BCFAEDB1597D}" destId="{59121646-0572-4AE9-997F-B0FD09FB15CB}" srcOrd="0" destOrd="0" presId="urn:microsoft.com/office/officeart/2005/8/layout/target3"/>
    <dgm:cxn modelId="{53AF7098-22DB-49CC-B3FF-086375E4AC45}" srcId="{CA0BC460-8B05-44C8-A3F5-BC0745C7FD06}" destId="{0537F319-CCC7-4A25-B975-2526B2392224}" srcOrd="2" destOrd="0" parTransId="{E102D03B-7103-459B-AA3B-45E91EBD74C9}" sibTransId="{C20F0714-D454-4281-B01C-515C967C503D}"/>
    <dgm:cxn modelId="{9BA2CA64-1763-4F4A-92FB-E64FD3FF63A2}" type="presOf" srcId="{B3F6E918-DF0B-4E4A-AEAB-D83547A45C65}" destId="{EB028629-FAC0-44AD-BAF1-62F11C6689D8}" srcOrd="0" destOrd="0" presId="urn:microsoft.com/office/officeart/2005/8/layout/target3"/>
    <dgm:cxn modelId="{16E3D1D7-529F-4BC9-9A51-6CC786FCE392}" type="presOf" srcId="{CA0BC460-8B05-44C8-A3F5-BC0745C7FD06}" destId="{E8DD84A9-8346-4FD5-8EBC-A9607E1C2800}" srcOrd="0" destOrd="0" presId="urn:microsoft.com/office/officeart/2005/8/layout/target3"/>
    <dgm:cxn modelId="{B08A196F-0D98-4099-849E-1680BB2A56D4}" srcId="{CA0BC460-8B05-44C8-A3F5-BC0745C7FD06}" destId="{B3F6E918-DF0B-4E4A-AEAB-D83547A45C65}" srcOrd="0" destOrd="0" parTransId="{3E8BF99E-25CA-4B52-8DC5-850B1C0A7039}" sibTransId="{8F6A0243-40D0-49C7-8F33-48A8C97A2DF8}"/>
    <dgm:cxn modelId="{C5778BC5-53FA-4B0D-BFBC-186F12E7041C}" type="presOf" srcId="{0537F319-CCC7-4A25-B975-2526B2392224}" destId="{1FAAF5AF-1BCE-4677-B995-FB496B978513}" srcOrd="1" destOrd="0" presId="urn:microsoft.com/office/officeart/2005/8/layout/target3"/>
    <dgm:cxn modelId="{66E9C833-3DDF-4354-A318-F3F2F38B9C49}" srcId="{CA0BC460-8B05-44C8-A3F5-BC0745C7FD06}" destId="{93701F98-C791-4854-B6E1-BCFAEDB1597D}" srcOrd="1" destOrd="0" parTransId="{E53F50C8-3003-4978-8FB6-92C078BBE15B}" sibTransId="{FCAD4CEC-3AC5-41A4-9C95-2A37024EFB97}"/>
    <dgm:cxn modelId="{006E5F7C-3E13-4764-995E-37BE511B1E07}" type="presOf" srcId="{93701F98-C791-4854-B6E1-BCFAEDB1597D}" destId="{6AF2A82A-5E48-4AD1-AAC2-8C916B7A002A}" srcOrd="1" destOrd="0" presId="urn:microsoft.com/office/officeart/2005/8/layout/target3"/>
    <dgm:cxn modelId="{4A32DAAE-CE81-4BB7-9436-829F2EF84637}" type="presParOf" srcId="{E8DD84A9-8346-4FD5-8EBC-A9607E1C2800}" destId="{84D19AA2-CE24-4737-824C-D2CF04243736}" srcOrd="0" destOrd="0" presId="urn:microsoft.com/office/officeart/2005/8/layout/target3"/>
    <dgm:cxn modelId="{C202E46A-CF28-4606-A571-8ED321245EE5}" type="presParOf" srcId="{E8DD84A9-8346-4FD5-8EBC-A9607E1C2800}" destId="{0D2FBE91-E974-46E3-8811-42A5212AF936}" srcOrd="1" destOrd="0" presId="urn:microsoft.com/office/officeart/2005/8/layout/target3"/>
    <dgm:cxn modelId="{CDAFF102-A3F0-4636-86B2-0FC104C2E55A}" type="presParOf" srcId="{E8DD84A9-8346-4FD5-8EBC-A9607E1C2800}" destId="{EB028629-FAC0-44AD-BAF1-62F11C6689D8}" srcOrd="2" destOrd="0" presId="urn:microsoft.com/office/officeart/2005/8/layout/target3"/>
    <dgm:cxn modelId="{3CC3144E-029F-4420-82D8-FF47CD2C87EA}" type="presParOf" srcId="{E8DD84A9-8346-4FD5-8EBC-A9607E1C2800}" destId="{502ACAF0-E39E-4357-BE3F-F9FE8B098B26}" srcOrd="3" destOrd="0" presId="urn:microsoft.com/office/officeart/2005/8/layout/target3"/>
    <dgm:cxn modelId="{E61782C8-0876-4E1B-B88A-D0B3DA256DDB}" type="presParOf" srcId="{E8DD84A9-8346-4FD5-8EBC-A9607E1C2800}" destId="{371C468A-8A73-4071-A9EF-804CB4D5F723}" srcOrd="4" destOrd="0" presId="urn:microsoft.com/office/officeart/2005/8/layout/target3"/>
    <dgm:cxn modelId="{E51FCDD9-628F-42B9-8022-69C264053BC0}" type="presParOf" srcId="{E8DD84A9-8346-4FD5-8EBC-A9607E1C2800}" destId="{59121646-0572-4AE9-997F-B0FD09FB15CB}" srcOrd="5" destOrd="0" presId="urn:microsoft.com/office/officeart/2005/8/layout/target3"/>
    <dgm:cxn modelId="{EE89B9F8-6416-4BDA-82D8-C8DE472BEF9A}" type="presParOf" srcId="{E8DD84A9-8346-4FD5-8EBC-A9607E1C2800}" destId="{EF87ACB3-32CC-46EA-BB6D-A11120BB1074}" srcOrd="6" destOrd="0" presId="urn:microsoft.com/office/officeart/2005/8/layout/target3"/>
    <dgm:cxn modelId="{1D4C678A-1850-4E34-B71E-2FFDE1AE0F56}" type="presParOf" srcId="{E8DD84A9-8346-4FD5-8EBC-A9607E1C2800}" destId="{7B0981DD-E966-43D3-89BD-41D36862E83C}" srcOrd="7" destOrd="0" presId="urn:microsoft.com/office/officeart/2005/8/layout/target3"/>
    <dgm:cxn modelId="{8202321F-BC08-4FB0-B22D-542AB071903C}" type="presParOf" srcId="{E8DD84A9-8346-4FD5-8EBC-A9607E1C2800}" destId="{7F467E3A-CE2B-4C25-9534-4A816561E046}" srcOrd="8" destOrd="0" presId="urn:microsoft.com/office/officeart/2005/8/layout/target3"/>
    <dgm:cxn modelId="{A2A0E2F7-0541-443D-9514-6F65BB00D45D}" type="presParOf" srcId="{E8DD84A9-8346-4FD5-8EBC-A9607E1C2800}" destId="{B1CF45B6-FAA4-4FDB-9BCA-D70F8C6EAFBE}" srcOrd="9" destOrd="0" presId="urn:microsoft.com/office/officeart/2005/8/layout/target3"/>
    <dgm:cxn modelId="{43A6B587-0000-4DB8-883C-81494A0EC4DF}" type="presParOf" srcId="{E8DD84A9-8346-4FD5-8EBC-A9607E1C2800}" destId="{6AF2A82A-5E48-4AD1-AAC2-8C916B7A002A}" srcOrd="10" destOrd="0" presId="urn:microsoft.com/office/officeart/2005/8/layout/target3"/>
    <dgm:cxn modelId="{A753F63D-2D03-46F2-B6AE-D7029A8C9E89}" type="presParOf" srcId="{E8DD84A9-8346-4FD5-8EBC-A9607E1C2800}" destId="{1FAAF5AF-1BCE-4677-B995-FB496B978513}"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3EBE3C-6A27-444F-8013-06084397671B}"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s-EC"/>
        </a:p>
      </dgm:t>
    </dgm:pt>
    <dgm:pt modelId="{F8941BD9-094D-48B5-9099-2A157668EB3D}">
      <dgm:prSet/>
      <dgm:spPr/>
      <dgm:t>
        <a:bodyPr/>
        <a:lstStyle/>
        <a:p>
          <a:pPr rtl="0"/>
          <a:r>
            <a:rPr lang="es-ES" b="0" i="0" baseline="0" smtClean="0"/>
            <a:t>Que los métodos tradicionales que se aplican en la enseñanza de los fundamentos técnicos método global, método fragmentario, método global fragmentario por parte de los docentes de educación física no aportan significativamente para alcanzar el dominio de los fundamentos técnicos con balón en las niñas de 11 a 12 años de las escuelas educación básica de la ciudad de loja</a:t>
          </a:r>
          <a:endParaRPr lang="es-EC"/>
        </a:p>
      </dgm:t>
    </dgm:pt>
    <dgm:pt modelId="{1A600241-E5A7-4D5A-B45C-DE744B1B484C}" type="parTrans" cxnId="{B063F776-D851-4DC7-ABE0-9E53938F5B3A}">
      <dgm:prSet/>
      <dgm:spPr/>
      <dgm:t>
        <a:bodyPr/>
        <a:lstStyle/>
        <a:p>
          <a:endParaRPr lang="es-EC"/>
        </a:p>
      </dgm:t>
    </dgm:pt>
    <dgm:pt modelId="{04A2EDE2-811A-4CF0-9369-2D4042F06936}" type="sibTrans" cxnId="{B063F776-D851-4DC7-ABE0-9E53938F5B3A}">
      <dgm:prSet/>
      <dgm:spPr/>
      <dgm:t>
        <a:bodyPr/>
        <a:lstStyle/>
        <a:p>
          <a:endParaRPr lang="es-EC"/>
        </a:p>
      </dgm:t>
    </dgm:pt>
    <dgm:pt modelId="{F133D16D-5875-4ED9-AEF6-418379953E78}">
      <dgm:prSet/>
      <dgm:spPr/>
      <dgm:t>
        <a:bodyPr/>
        <a:lstStyle/>
        <a:p>
          <a:pPr rtl="0"/>
          <a:r>
            <a:rPr lang="es-ES" b="0" i="0" baseline="0" dirty="0" smtClean="0"/>
            <a:t>Que el método tradicional; método global, método fragmentario, método global fragmentario en su proceso de aplicación en la investigación existe una incremento homogéneo en todos los fundamentos básicos con balón no prevalece en su crecimiento ninguno de ellos en las niñas de 11 a 12 años de las escuelas de educación básica de e la ciudad de </a:t>
          </a:r>
          <a:r>
            <a:rPr lang="es-ES" b="0" i="0" baseline="0" dirty="0" err="1" smtClean="0"/>
            <a:t>loja</a:t>
          </a:r>
          <a:endParaRPr lang="es-EC" dirty="0"/>
        </a:p>
      </dgm:t>
    </dgm:pt>
    <dgm:pt modelId="{D651F29C-F71E-4E1B-9808-EF995A2DF207}" type="parTrans" cxnId="{60E00A83-683C-4768-9D75-A55F738A2421}">
      <dgm:prSet/>
      <dgm:spPr/>
      <dgm:t>
        <a:bodyPr/>
        <a:lstStyle/>
        <a:p>
          <a:endParaRPr lang="es-EC"/>
        </a:p>
      </dgm:t>
    </dgm:pt>
    <dgm:pt modelId="{C5E5565C-E6D3-497C-B54C-809F4D4D9AE4}" type="sibTrans" cxnId="{60E00A83-683C-4768-9D75-A55F738A2421}">
      <dgm:prSet/>
      <dgm:spPr/>
      <dgm:t>
        <a:bodyPr/>
        <a:lstStyle/>
        <a:p>
          <a:endParaRPr lang="es-EC"/>
        </a:p>
      </dgm:t>
    </dgm:pt>
    <dgm:pt modelId="{042421AB-F3B3-49CF-BC72-963754B91FCA}" type="pres">
      <dgm:prSet presAssocID="{6F3EBE3C-6A27-444F-8013-06084397671B}" presName="linearFlow" presStyleCnt="0">
        <dgm:presLayoutVars>
          <dgm:dir/>
          <dgm:resizeHandles val="exact"/>
        </dgm:presLayoutVars>
      </dgm:prSet>
      <dgm:spPr/>
      <dgm:t>
        <a:bodyPr/>
        <a:lstStyle/>
        <a:p>
          <a:endParaRPr lang="es-EC"/>
        </a:p>
      </dgm:t>
    </dgm:pt>
    <dgm:pt modelId="{54D171D4-B58E-4DB7-8131-B5142573803D}" type="pres">
      <dgm:prSet presAssocID="{F8941BD9-094D-48B5-9099-2A157668EB3D}" presName="composite" presStyleCnt="0"/>
      <dgm:spPr/>
    </dgm:pt>
    <dgm:pt modelId="{FEB89886-4844-45A4-A191-AAFA878C4085}" type="pres">
      <dgm:prSet presAssocID="{F8941BD9-094D-48B5-9099-2A157668EB3D}"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E63D66BE-9C79-47C7-B64D-E847C3B22817}" type="pres">
      <dgm:prSet presAssocID="{F8941BD9-094D-48B5-9099-2A157668EB3D}" presName="txShp" presStyleLbl="node1" presStyleIdx="0" presStyleCnt="2" custScaleX="120246">
        <dgm:presLayoutVars>
          <dgm:bulletEnabled val="1"/>
        </dgm:presLayoutVars>
      </dgm:prSet>
      <dgm:spPr/>
      <dgm:t>
        <a:bodyPr/>
        <a:lstStyle/>
        <a:p>
          <a:endParaRPr lang="es-EC"/>
        </a:p>
      </dgm:t>
    </dgm:pt>
    <dgm:pt modelId="{1E434EE0-2619-4719-BDD6-BE4EDFA79665}" type="pres">
      <dgm:prSet presAssocID="{04A2EDE2-811A-4CF0-9369-2D4042F06936}" presName="spacing" presStyleCnt="0"/>
      <dgm:spPr/>
    </dgm:pt>
    <dgm:pt modelId="{AF27E4B3-E6A8-4272-81AC-8E29A31F1DF9}" type="pres">
      <dgm:prSet presAssocID="{F133D16D-5875-4ED9-AEF6-418379953E78}" presName="composite" presStyleCnt="0"/>
      <dgm:spPr/>
    </dgm:pt>
    <dgm:pt modelId="{ABD8582A-97A8-4EDB-B7ED-C23043E881B2}" type="pres">
      <dgm:prSet presAssocID="{F133D16D-5875-4ED9-AEF6-418379953E78}"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F8E3DBD6-E35A-4688-BBAF-0CFBA6E3E1F1}" type="pres">
      <dgm:prSet presAssocID="{F133D16D-5875-4ED9-AEF6-418379953E78}" presName="txShp" presStyleLbl="node1" presStyleIdx="1" presStyleCnt="2" custScaleX="111092">
        <dgm:presLayoutVars>
          <dgm:bulletEnabled val="1"/>
        </dgm:presLayoutVars>
      </dgm:prSet>
      <dgm:spPr/>
      <dgm:t>
        <a:bodyPr/>
        <a:lstStyle/>
        <a:p>
          <a:endParaRPr lang="es-EC"/>
        </a:p>
      </dgm:t>
    </dgm:pt>
  </dgm:ptLst>
  <dgm:cxnLst>
    <dgm:cxn modelId="{60E00A83-683C-4768-9D75-A55F738A2421}" srcId="{6F3EBE3C-6A27-444F-8013-06084397671B}" destId="{F133D16D-5875-4ED9-AEF6-418379953E78}" srcOrd="1" destOrd="0" parTransId="{D651F29C-F71E-4E1B-9808-EF995A2DF207}" sibTransId="{C5E5565C-E6D3-497C-B54C-809F4D4D9AE4}"/>
    <dgm:cxn modelId="{B063F776-D851-4DC7-ABE0-9E53938F5B3A}" srcId="{6F3EBE3C-6A27-444F-8013-06084397671B}" destId="{F8941BD9-094D-48B5-9099-2A157668EB3D}" srcOrd="0" destOrd="0" parTransId="{1A600241-E5A7-4D5A-B45C-DE744B1B484C}" sibTransId="{04A2EDE2-811A-4CF0-9369-2D4042F06936}"/>
    <dgm:cxn modelId="{43DF4242-3931-4C96-9139-16C64DBAF04D}" type="presOf" srcId="{F8941BD9-094D-48B5-9099-2A157668EB3D}" destId="{E63D66BE-9C79-47C7-B64D-E847C3B22817}" srcOrd="0" destOrd="0" presId="urn:microsoft.com/office/officeart/2005/8/layout/vList3"/>
    <dgm:cxn modelId="{1DDE6874-6772-475C-B75C-8D6C1966C33A}" type="presOf" srcId="{6F3EBE3C-6A27-444F-8013-06084397671B}" destId="{042421AB-F3B3-49CF-BC72-963754B91FCA}" srcOrd="0" destOrd="0" presId="urn:microsoft.com/office/officeart/2005/8/layout/vList3"/>
    <dgm:cxn modelId="{E73C612F-4B3E-4C0A-81B4-8F9743EE9ABD}" type="presOf" srcId="{F133D16D-5875-4ED9-AEF6-418379953E78}" destId="{F8E3DBD6-E35A-4688-BBAF-0CFBA6E3E1F1}" srcOrd="0" destOrd="0" presId="urn:microsoft.com/office/officeart/2005/8/layout/vList3"/>
    <dgm:cxn modelId="{A67374EF-53BC-49D8-A69A-EC52E20F433D}" type="presParOf" srcId="{042421AB-F3B3-49CF-BC72-963754B91FCA}" destId="{54D171D4-B58E-4DB7-8131-B5142573803D}" srcOrd="0" destOrd="0" presId="urn:microsoft.com/office/officeart/2005/8/layout/vList3"/>
    <dgm:cxn modelId="{838BBD99-0D41-4F3C-A46E-F4D11EFF9743}" type="presParOf" srcId="{54D171D4-B58E-4DB7-8131-B5142573803D}" destId="{FEB89886-4844-45A4-A191-AAFA878C4085}" srcOrd="0" destOrd="0" presId="urn:microsoft.com/office/officeart/2005/8/layout/vList3"/>
    <dgm:cxn modelId="{88FCAB55-A149-4ABF-831A-8F7EA06982A5}" type="presParOf" srcId="{54D171D4-B58E-4DB7-8131-B5142573803D}" destId="{E63D66BE-9C79-47C7-B64D-E847C3B22817}" srcOrd="1" destOrd="0" presId="urn:microsoft.com/office/officeart/2005/8/layout/vList3"/>
    <dgm:cxn modelId="{5DB8135F-1425-437F-9933-3BC7FB2A318B}" type="presParOf" srcId="{042421AB-F3B3-49CF-BC72-963754B91FCA}" destId="{1E434EE0-2619-4719-BDD6-BE4EDFA79665}" srcOrd="1" destOrd="0" presId="urn:microsoft.com/office/officeart/2005/8/layout/vList3"/>
    <dgm:cxn modelId="{AF7D8E89-599E-46D7-AC6A-59517733DBB3}" type="presParOf" srcId="{042421AB-F3B3-49CF-BC72-963754B91FCA}" destId="{AF27E4B3-E6A8-4272-81AC-8E29A31F1DF9}" srcOrd="2" destOrd="0" presId="urn:microsoft.com/office/officeart/2005/8/layout/vList3"/>
    <dgm:cxn modelId="{D9BA2B4E-C646-4D05-AD1E-A4B5517FAE3E}" type="presParOf" srcId="{AF27E4B3-E6A8-4272-81AC-8E29A31F1DF9}" destId="{ABD8582A-97A8-4EDB-B7ED-C23043E881B2}" srcOrd="0" destOrd="0" presId="urn:microsoft.com/office/officeart/2005/8/layout/vList3"/>
    <dgm:cxn modelId="{392C673A-7502-4267-8291-D7E74E440D39}" type="presParOf" srcId="{AF27E4B3-E6A8-4272-81AC-8E29A31F1DF9}" destId="{F8E3DBD6-E35A-4688-BBAF-0CFBA6E3E1F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1B390E-2F37-476F-8BD5-FFCB6FFE2F8E}"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s-EC"/>
        </a:p>
      </dgm:t>
    </dgm:pt>
    <dgm:pt modelId="{3074F68F-F0A1-4D6B-B213-036FBF4426BA}">
      <dgm:prSet/>
      <dgm:spPr/>
      <dgm:t>
        <a:bodyPr/>
        <a:lstStyle/>
        <a:p>
          <a:pPr rtl="0"/>
          <a:r>
            <a:rPr lang="es-ES" b="0" i="0" baseline="0" dirty="0" smtClean="0"/>
            <a:t>Que el método del juego como recurso metodológico influyo significativamente en el dominio de la técnica básica de los fundamentos técnicos con balón en las niñas de 11 a 12 años de las escuelas de la ciudad de </a:t>
          </a:r>
          <a:r>
            <a:rPr lang="es-ES" b="0" i="0" baseline="0" dirty="0" err="1" smtClean="0"/>
            <a:t>loja</a:t>
          </a:r>
          <a:endParaRPr lang="es-EC" dirty="0"/>
        </a:p>
      </dgm:t>
    </dgm:pt>
    <dgm:pt modelId="{6DE83C11-C962-48AE-B1C8-A4A0CEE2EC2F}" type="parTrans" cxnId="{21C19AB6-AE9D-4360-A758-A4B976C257D9}">
      <dgm:prSet/>
      <dgm:spPr/>
      <dgm:t>
        <a:bodyPr/>
        <a:lstStyle/>
        <a:p>
          <a:endParaRPr lang="es-EC"/>
        </a:p>
      </dgm:t>
    </dgm:pt>
    <dgm:pt modelId="{7D784168-8A12-4C65-BE22-F81B2C495607}" type="sibTrans" cxnId="{21C19AB6-AE9D-4360-A758-A4B976C257D9}">
      <dgm:prSet/>
      <dgm:spPr/>
      <dgm:t>
        <a:bodyPr/>
        <a:lstStyle/>
        <a:p>
          <a:endParaRPr lang="es-EC"/>
        </a:p>
      </dgm:t>
    </dgm:pt>
    <dgm:pt modelId="{9824DFE0-A709-43B4-8690-0CD0BAB23520}">
      <dgm:prSet/>
      <dgm:spPr/>
      <dgm:t>
        <a:bodyPr/>
        <a:lstStyle/>
        <a:p>
          <a:pPr rtl="0"/>
          <a:r>
            <a:rPr lang="es-ES" b="0" i="0" baseline="0" dirty="0" smtClean="0"/>
            <a:t>Que el método del juego en sus resultados existió un incremento heterogéneo en el dominio de  los fundamentos básicos con balón destacándose el tiro libre, tiro básico, y el drible de velocidad  en su crecimiento en las niñas de 11 a 12 años de las escuelas de educación básica de la ciudad de </a:t>
          </a:r>
          <a:r>
            <a:rPr lang="es-ES" b="0" i="0" baseline="0" dirty="0" err="1" smtClean="0"/>
            <a:t>loja</a:t>
          </a:r>
          <a:endParaRPr lang="es-EC" dirty="0"/>
        </a:p>
      </dgm:t>
    </dgm:pt>
    <dgm:pt modelId="{F95A870B-06AE-4F55-A1C3-BC801A84632B}" type="parTrans" cxnId="{0BC1EEB5-9077-4AB0-B51E-B0C30F5BACEF}">
      <dgm:prSet/>
      <dgm:spPr/>
      <dgm:t>
        <a:bodyPr/>
        <a:lstStyle/>
        <a:p>
          <a:endParaRPr lang="es-EC"/>
        </a:p>
      </dgm:t>
    </dgm:pt>
    <dgm:pt modelId="{8D4D9126-7229-428F-9B48-8D8483561C06}" type="sibTrans" cxnId="{0BC1EEB5-9077-4AB0-B51E-B0C30F5BACEF}">
      <dgm:prSet/>
      <dgm:spPr/>
      <dgm:t>
        <a:bodyPr/>
        <a:lstStyle/>
        <a:p>
          <a:endParaRPr lang="es-EC"/>
        </a:p>
      </dgm:t>
    </dgm:pt>
    <dgm:pt modelId="{41C3A4EB-6485-42EF-A8B5-77BB973804EF}">
      <dgm:prSet/>
      <dgm:spPr/>
      <dgm:t>
        <a:bodyPr/>
        <a:lstStyle/>
        <a:p>
          <a:pPr rtl="0"/>
          <a:r>
            <a:rPr lang="es-ES" b="0" i="0" baseline="0" dirty="0" smtClean="0"/>
            <a:t>Los fundamentos básicos del drible de contención, pase de beisbol, pase sobre la cabeza, el tiro en movimiento tuvieron un crecimiento importante en el dominio de la técnica pero no en un crecimiento de mejor desarrollo con los otros fundamentos</a:t>
          </a:r>
          <a:endParaRPr lang="es-EC" dirty="0"/>
        </a:p>
      </dgm:t>
    </dgm:pt>
    <dgm:pt modelId="{24609B02-92C4-4474-8189-96DD2E97C688}" type="parTrans" cxnId="{0B5329B6-BACA-48E1-AB58-A28A619FB355}">
      <dgm:prSet/>
      <dgm:spPr/>
      <dgm:t>
        <a:bodyPr/>
        <a:lstStyle/>
        <a:p>
          <a:endParaRPr lang="es-EC"/>
        </a:p>
      </dgm:t>
    </dgm:pt>
    <dgm:pt modelId="{2F1C9012-DC86-4724-8B22-C3768D6A2DAD}" type="sibTrans" cxnId="{0B5329B6-BACA-48E1-AB58-A28A619FB355}">
      <dgm:prSet/>
      <dgm:spPr/>
      <dgm:t>
        <a:bodyPr/>
        <a:lstStyle/>
        <a:p>
          <a:endParaRPr lang="es-EC"/>
        </a:p>
      </dgm:t>
    </dgm:pt>
    <dgm:pt modelId="{00411165-38DF-4CB1-A860-3926254384EF}" type="pres">
      <dgm:prSet presAssocID="{731B390E-2F37-476F-8BD5-FFCB6FFE2F8E}" presName="linearFlow" presStyleCnt="0">
        <dgm:presLayoutVars>
          <dgm:dir/>
          <dgm:resizeHandles val="exact"/>
        </dgm:presLayoutVars>
      </dgm:prSet>
      <dgm:spPr/>
      <dgm:t>
        <a:bodyPr/>
        <a:lstStyle/>
        <a:p>
          <a:endParaRPr lang="es-EC"/>
        </a:p>
      </dgm:t>
    </dgm:pt>
    <dgm:pt modelId="{779A1390-7AD5-44D1-8B4B-1976E53017B8}" type="pres">
      <dgm:prSet presAssocID="{3074F68F-F0A1-4D6B-B213-036FBF4426BA}" presName="composite" presStyleCnt="0"/>
      <dgm:spPr/>
    </dgm:pt>
    <dgm:pt modelId="{2A082825-F537-403D-A1C8-4D0ECE0A288A}" type="pres">
      <dgm:prSet presAssocID="{3074F68F-F0A1-4D6B-B213-036FBF4426BA}" presName="imgShp" presStyleLbl="fgImgPlace1" presStyleIdx="0" presStyleCnt="3" custLinFactNeighborX="-45282" custLinFactNeighborY="-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s-EC"/>
        </a:p>
      </dgm:t>
    </dgm:pt>
    <dgm:pt modelId="{1883821B-21CE-4320-84DB-36DCDE6D342A}" type="pres">
      <dgm:prSet presAssocID="{3074F68F-F0A1-4D6B-B213-036FBF4426BA}" presName="txShp" presStyleLbl="node1" presStyleIdx="0" presStyleCnt="3" custScaleX="122875">
        <dgm:presLayoutVars>
          <dgm:bulletEnabled val="1"/>
        </dgm:presLayoutVars>
      </dgm:prSet>
      <dgm:spPr/>
      <dgm:t>
        <a:bodyPr/>
        <a:lstStyle/>
        <a:p>
          <a:endParaRPr lang="es-EC"/>
        </a:p>
      </dgm:t>
    </dgm:pt>
    <dgm:pt modelId="{5A96ED37-F580-490B-9543-DA0E48AC0918}" type="pres">
      <dgm:prSet presAssocID="{7D784168-8A12-4C65-BE22-F81B2C495607}" presName="spacing" presStyleCnt="0"/>
      <dgm:spPr/>
    </dgm:pt>
    <dgm:pt modelId="{ED59BD13-58EF-4C7B-8F96-073D2A48BFB1}" type="pres">
      <dgm:prSet presAssocID="{9824DFE0-A709-43B4-8690-0CD0BAB23520}" presName="composite" presStyleCnt="0"/>
      <dgm:spPr/>
    </dgm:pt>
    <dgm:pt modelId="{0E3EA46A-E8B9-405E-9718-6DF5E0B209DA}" type="pres">
      <dgm:prSet presAssocID="{9824DFE0-A709-43B4-8690-0CD0BAB23520}" presName="imgShp" presStyleLbl="fgImgPlace1" presStyleIdx="1" presStyleCnt="3" custLinFactNeighborX="-46704" custLinFactNeighborY="178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7B09EDFE-89C9-4F71-A258-E7A3B00787E9}" type="pres">
      <dgm:prSet presAssocID="{9824DFE0-A709-43B4-8690-0CD0BAB23520}" presName="txShp" presStyleLbl="node1" presStyleIdx="1" presStyleCnt="3" custScaleX="119614">
        <dgm:presLayoutVars>
          <dgm:bulletEnabled val="1"/>
        </dgm:presLayoutVars>
      </dgm:prSet>
      <dgm:spPr/>
      <dgm:t>
        <a:bodyPr/>
        <a:lstStyle/>
        <a:p>
          <a:endParaRPr lang="es-EC"/>
        </a:p>
      </dgm:t>
    </dgm:pt>
    <dgm:pt modelId="{2FAC0DD3-C193-42C3-A4B2-CE2EB327375F}" type="pres">
      <dgm:prSet presAssocID="{8D4D9126-7229-428F-9B48-8D8483561C06}" presName="spacing" presStyleCnt="0"/>
      <dgm:spPr/>
    </dgm:pt>
    <dgm:pt modelId="{8703B431-B5B0-45B2-982F-253C48258A11}" type="pres">
      <dgm:prSet presAssocID="{41C3A4EB-6485-42EF-A8B5-77BB973804EF}" presName="composite" presStyleCnt="0"/>
      <dgm:spPr/>
    </dgm:pt>
    <dgm:pt modelId="{A09B3A95-7471-429F-B82F-7E0E27914EBC}" type="pres">
      <dgm:prSet presAssocID="{41C3A4EB-6485-42EF-A8B5-77BB973804EF}" presName="imgShp" presStyleLbl="fgImgPlace1" presStyleIdx="2" presStyleCnt="3" custLinFactNeighborX="-57962" custLinFactNeighborY="89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5DA12D5E-D695-46AE-ACF3-CBAE501798FF}" type="pres">
      <dgm:prSet presAssocID="{41C3A4EB-6485-42EF-A8B5-77BB973804EF}" presName="txShp" presStyleLbl="node1" presStyleIdx="2" presStyleCnt="3" custScaleX="125504">
        <dgm:presLayoutVars>
          <dgm:bulletEnabled val="1"/>
        </dgm:presLayoutVars>
      </dgm:prSet>
      <dgm:spPr/>
      <dgm:t>
        <a:bodyPr/>
        <a:lstStyle/>
        <a:p>
          <a:endParaRPr lang="es-EC"/>
        </a:p>
      </dgm:t>
    </dgm:pt>
  </dgm:ptLst>
  <dgm:cxnLst>
    <dgm:cxn modelId="{007F976C-CA5B-44D0-BA97-F36A31785703}" type="presOf" srcId="{731B390E-2F37-476F-8BD5-FFCB6FFE2F8E}" destId="{00411165-38DF-4CB1-A860-3926254384EF}" srcOrd="0" destOrd="0" presId="urn:microsoft.com/office/officeart/2005/8/layout/vList3"/>
    <dgm:cxn modelId="{0BC1EEB5-9077-4AB0-B51E-B0C30F5BACEF}" srcId="{731B390E-2F37-476F-8BD5-FFCB6FFE2F8E}" destId="{9824DFE0-A709-43B4-8690-0CD0BAB23520}" srcOrd="1" destOrd="0" parTransId="{F95A870B-06AE-4F55-A1C3-BC801A84632B}" sibTransId="{8D4D9126-7229-428F-9B48-8D8483561C06}"/>
    <dgm:cxn modelId="{0B5329B6-BACA-48E1-AB58-A28A619FB355}" srcId="{731B390E-2F37-476F-8BD5-FFCB6FFE2F8E}" destId="{41C3A4EB-6485-42EF-A8B5-77BB973804EF}" srcOrd="2" destOrd="0" parTransId="{24609B02-92C4-4474-8189-96DD2E97C688}" sibTransId="{2F1C9012-DC86-4724-8B22-C3768D6A2DAD}"/>
    <dgm:cxn modelId="{C6F84EFF-8C34-4783-B022-3584C9442FF3}" type="presOf" srcId="{41C3A4EB-6485-42EF-A8B5-77BB973804EF}" destId="{5DA12D5E-D695-46AE-ACF3-CBAE501798FF}" srcOrd="0" destOrd="0" presId="urn:microsoft.com/office/officeart/2005/8/layout/vList3"/>
    <dgm:cxn modelId="{69DA05F1-87D3-4623-AFA5-A1F374DCDD91}" type="presOf" srcId="{9824DFE0-A709-43B4-8690-0CD0BAB23520}" destId="{7B09EDFE-89C9-4F71-A258-E7A3B00787E9}" srcOrd="0" destOrd="0" presId="urn:microsoft.com/office/officeart/2005/8/layout/vList3"/>
    <dgm:cxn modelId="{21C19AB6-AE9D-4360-A758-A4B976C257D9}" srcId="{731B390E-2F37-476F-8BD5-FFCB6FFE2F8E}" destId="{3074F68F-F0A1-4D6B-B213-036FBF4426BA}" srcOrd="0" destOrd="0" parTransId="{6DE83C11-C962-48AE-B1C8-A4A0CEE2EC2F}" sibTransId="{7D784168-8A12-4C65-BE22-F81B2C495607}"/>
    <dgm:cxn modelId="{8032050D-8222-40D0-94FF-84BDEEA2D750}" type="presOf" srcId="{3074F68F-F0A1-4D6B-B213-036FBF4426BA}" destId="{1883821B-21CE-4320-84DB-36DCDE6D342A}" srcOrd="0" destOrd="0" presId="urn:microsoft.com/office/officeart/2005/8/layout/vList3"/>
    <dgm:cxn modelId="{CD03600A-F7FA-427A-8BAB-DAFF03FCF0DE}" type="presParOf" srcId="{00411165-38DF-4CB1-A860-3926254384EF}" destId="{779A1390-7AD5-44D1-8B4B-1976E53017B8}" srcOrd="0" destOrd="0" presId="urn:microsoft.com/office/officeart/2005/8/layout/vList3"/>
    <dgm:cxn modelId="{630E5387-57F7-4C45-9F79-8C0F631FE634}" type="presParOf" srcId="{779A1390-7AD5-44D1-8B4B-1976E53017B8}" destId="{2A082825-F537-403D-A1C8-4D0ECE0A288A}" srcOrd="0" destOrd="0" presId="urn:microsoft.com/office/officeart/2005/8/layout/vList3"/>
    <dgm:cxn modelId="{C4710A75-4D0D-4ACE-8441-A67FEB309B94}" type="presParOf" srcId="{779A1390-7AD5-44D1-8B4B-1976E53017B8}" destId="{1883821B-21CE-4320-84DB-36DCDE6D342A}" srcOrd="1" destOrd="0" presId="urn:microsoft.com/office/officeart/2005/8/layout/vList3"/>
    <dgm:cxn modelId="{D2BB7A24-F6B7-44A0-BB33-76ED3808C42F}" type="presParOf" srcId="{00411165-38DF-4CB1-A860-3926254384EF}" destId="{5A96ED37-F580-490B-9543-DA0E48AC0918}" srcOrd="1" destOrd="0" presId="urn:microsoft.com/office/officeart/2005/8/layout/vList3"/>
    <dgm:cxn modelId="{9285D999-5CB5-430E-8B0C-D398E35BCB81}" type="presParOf" srcId="{00411165-38DF-4CB1-A860-3926254384EF}" destId="{ED59BD13-58EF-4C7B-8F96-073D2A48BFB1}" srcOrd="2" destOrd="0" presId="urn:microsoft.com/office/officeart/2005/8/layout/vList3"/>
    <dgm:cxn modelId="{29E060B5-E05C-4688-9845-6566342112DE}" type="presParOf" srcId="{ED59BD13-58EF-4C7B-8F96-073D2A48BFB1}" destId="{0E3EA46A-E8B9-405E-9718-6DF5E0B209DA}" srcOrd="0" destOrd="0" presId="urn:microsoft.com/office/officeart/2005/8/layout/vList3"/>
    <dgm:cxn modelId="{914CAD14-3D26-4EA0-8FBD-112B03F06753}" type="presParOf" srcId="{ED59BD13-58EF-4C7B-8F96-073D2A48BFB1}" destId="{7B09EDFE-89C9-4F71-A258-E7A3B00787E9}" srcOrd="1" destOrd="0" presId="urn:microsoft.com/office/officeart/2005/8/layout/vList3"/>
    <dgm:cxn modelId="{4E2B31EC-AA29-4C77-9806-DD6689FB9F37}" type="presParOf" srcId="{00411165-38DF-4CB1-A860-3926254384EF}" destId="{2FAC0DD3-C193-42C3-A4B2-CE2EB327375F}" srcOrd="3" destOrd="0" presId="urn:microsoft.com/office/officeart/2005/8/layout/vList3"/>
    <dgm:cxn modelId="{D9641F11-99EF-44D5-8917-E0687A235FBC}" type="presParOf" srcId="{00411165-38DF-4CB1-A860-3926254384EF}" destId="{8703B431-B5B0-45B2-982F-253C48258A11}" srcOrd="4" destOrd="0" presId="urn:microsoft.com/office/officeart/2005/8/layout/vList3"/>
    <dgm:cxn modelId="{FA0D1461-A5E2-4ABF-A657-A4A763692902}" type="presParOf" srcId="{8703B431-B5B0-45B2-982F-253C48258A11}" destId="{A09B3A95-7471-429F-B82F-7E0E27914EBC}" srcOrd="0" destOrd="0" presId="urn:microsoft.com/office/officeart/2005/8/layout/vList3"/>
    <dgm:cxn modelId="{3542452D-1FCE-463F-AC5A-1CF91B9DA114}" type="presParOf" srcId="{8703B431-B5B0-45B2-982F-253C48258A11}" destId="{5DA12D5E-D695-46AE-ACF3-CBAE501798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079498-791F-407D-AB12-2899EA72C9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791AC27-9C82-4805-99B9-56437A8A92D6}">
      <dgm:prSet/>
      <dgm:spPr>
        <a:solidFill>
          <a:srgbClr val="FFC000"/>
        </a:solidFill>
      </dgm:spPr>
      <dgm:t>
        <a:bodyPr/>
        <a:lstStyle/>
        <a:p>
          <a:pPr algn="ctr" rtl="0"/>
          <a:r>
            <a:rPr lang="es-ES" b="1" dirty="0" smtClean="0">
              <a:solidFill>
                <a:srgbClr val="FF0000"/>
              </a:solidFill>
            </a:rPr>
            <a:t>RECOMENDACIONES</a:t>
          </a:r>
          <a:endParaRPr lang="es-EC" dirty="0">
            <a:solidFill>
              <a:srgbClr val="FF0000"/>
            </a:solidFill>
          </a:endParaRPr>
        </a:p>
      </dgm:t>
    </dgm:pt>
    <dgm:pt modelId="{0E8D557C-F771-4961-BE8F-D5A69772C10F}" type="parTrans" cxnId="{B475B39B-E67B-4C02-A4B2-7748A11C8F0D}">
      <dgm:prSet/>
      <dgm:spPr/>
      <dgm:t>
        <a:bodyPr/>
        <a:lstStyle/>
        <a:p>
          <a:endParaRPr lang="es-EC"/>
        </a:p>
      </dgm:t>
    </dgm:pt>
    <dgm:pt modelId="{1FF8CF9D-4DD1-41FD-94B8-6DB99A829E43}" type="sibTrans" cxnId="{B475B39B-E67B-4C02-A4B2-7748A11C8F0D}">
      <dgm:prSet/>
      <dgm:spPr/>
      <dgm:t>
        <a:bodyPr/>
        <a:lstStyle/>
        <a:p>
          <a:endParaRPr lang="es-EC"/>
        </a:p>
      </dgm:t>
    </dgm:pt>
    <dgm:pt modelId="{A39BEB7B-B5FA-4296-9A6B-ECC0A0351CFD}" type="pres">
      <dgm:prSet presAssocID="{26079498-791F-407D-AB12-2899EA72C969}" presName="linear" presStyleCnt="0">
        <dgm:presLayoutVars>
          <dgm:animLvl val="lvl"/>
          <dgm:resizeHandles val="exact"/>
        </dgm:presLayoutVars>
      </dgm:prSet>
      <dgm:spPr/>
      <dgm:t>
        <a:bodyPr/>
        <a:lstStyle/>
        <a:p>
          <a:endParaRPr lang="es-EC"/>
        </a:p>
      </dgm:t>
    </dgm:pt>
    <dgm:pt modelId="{7FD7FE90-6DDA-4DE0-9905-09227C779FBE}" type="pres">
      <dgm:prSet presAssocID="{1791AC27-9C82-4805-99B9-56437A8A92D6}" presName="parentText" presStyleLbl="node1" presStyleIdx="0" presStyleCnt="1">
        <dgm:presLayoutVars>
          <dgm:chMax val="0"/>
          <dgm:bulletEnabled val="1"/>
        </dgm:presLayoutVars>
      </dgm:prSet>
      <dgm:spPr/>
      <dgm:t>
        <a:bodyPr/>
        <a:lstStyle/>
        <a:p>
          <a:endParaRPr lang="es-EC"/>
        </a:p>
      </dgm:t>
    </dgm:pt>
  </dgm:ptLst>
  <dgm:cxnLst>
    <dgm:cxn modelId="{BCE95031-349A-45BE-8000-39D99A0DABD9}" type="presOf" srcId="{1791AC27-9C82-4805-99B9-56437A8A92D6}" destId="{7FD7FE90-6DDA-4DE0-9905-09227C779FBE}" srcOrd="0" destOrd="0" presId="urn:microsoft.com/office/officeart/2005/8/layout/vList2"/>
    <dgm:cxn modelId="{553CD175-6D01-4912-93E8-72E1EFF74CF5}" type="presOf" srcId="{26079498-791F-407D-AB12-2899EA72C969}" destId="{A39BEB7B-B5FA-4296-9A6B-ECC0A0351CFD}" srcOrd="0" destOrd="0" presId="urn:microsoft.com/office/officeart/2005/8/layout/vList2"/>
    <dgm:cxn modelId="{B475B39B-E67B-4C02-A4B2-7748A11C8F0D}" srcId="{26079498-791F-407D-AB12-2899EA72C969}" destId="{1791AC27-9C82-4805-99B9-56437A8A92D6}" srcOrd="0" destOrd="0" parTransId="{0E8D557C-F771-4961-BE8F-D5A69772C10F}" sibTransId="{1FF8CF9D-4DD1-41FD-94B8-6DB99A829E43}"/>
    <dgm:cxn modelId="{6AFEDEA6-4776-41C5-B28C-14799D514804}" type="presParOf" srcId="{A39BEB7B-B5FA-4296-9A6B-ECC0A0351CFD}" destId="{7FD7FE90-6DDA-4DE0-9905-09227C779FB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D9794F-3E4B-47B2-9068-7556CC55E2C4}"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s-EC"/>
        </a:p>
      </dgm:t>
    </dgm:pt>
    <dgm:pt modelId="{46C21E04-D192-4B3E-8412-C2504A3A294C}">
      <dgm:prSet/>
      <dgm:spPr/>
      <dgm:t>
        <a:bodyPr/>
        <a:lstStyle/>
        <a:p>
          <a:pPr rtl="0"/>
          <a:r>
            <a:rPr lang="es-ES" b="0" i="0" baseline="0" smtClean="0"/>
            <a:t>Los resultados de  la presente investigación sean difundidos a los a docentes de educación física y entrenadores de la etapa de iniciación deportiva en basquetbol con la finalidad de considerar a esta propuesta como una alternativa válida para lograr alcanzar el dominio de  la técnica básica de los fundamentos técnicos con balón y sobre ella seguir generan investigaciones con el objetivo pleno de incorporar nuevos talentos al baloncesto provincial y nacional</a:t>
          </a:r>
          <a:endParaRPr lang="es-EC"/>
        </a:p>
      </dgm:t>
    </dgm:pt>
    <dgm:pt modelId="{11A135A1-9EEF-4BC2-94B5-E2EFF3EA18EB}" type="parTrans" cxnId="{A8CD4F58-76D1-4586-8A71-75D8A095F4DC}">
      <dgm:prSet/>
      <dgm:spPr/>
      <dgm:t>
        <a:bodyPr/>
        <a:lstStyle/>
        <a:p>
          <a:endParaRPr lang="es-EC"/>
        </a:p>
      </dgm:t>
    </dgm:pt>
    <dgm:pt modelId="{375002F0-09D8-409C-9944-F8DF7BBA651D}" type="sibTrans" cxnId="{A8CD4F58-76D1-4586-8A71-75D8A095F4DC}">
      <dgm:prSet/>
      <dgm:spPr/>
      <dgm:t>
        <a:bodyPr/>
        <a:lstStyle/>
        <a:p>
          <a:endParaRPr lang="es-EC"/>
        </a:p>
      </dgm:t>
    </dgm:pt>
    <dgm:pt modelId="{100F025B-A071-4188-8CF0-B7E38A93EAB8}">
      <dgm:prSet/>
      <dgm:spPr/>
      <dgm:t>
        <a:bodyPr/>
        <a:lstStyle/>
        <a:p>
          <a:pPr rtl="0"/>
          <a:r>
            <a:rPr lang="es-ES" b="0" i="0" baseline="0" smtClean="0"/>
            <a:t>Se debe continuar investigando con la finalidad de detectar cuales fueron las variables que no permitieron que exista homogeneadad en el crecimiento  del dominio de la tecnica basica en cada uno de los fundamentos basicos con balon ya que todos cumplen un papel importante en la aplicación cuando se ejecuta el juego colectivo.</a:t>
          </a:r>
          <a:endParaRPr lang="es-EC"/>
        </a:p>
      </dgm:t>
    </dgm:pt>
    <dgm:pt modelId="{ABB38111-7CA9-467C-9E54-E33EF6205DB1}" type="parTrans" cxnId="{4F90C66C-3274-413D-9A11-3219D1293077}">
      <dgm:prSet/>
      <dgm:spPr/>
      <dgm:t>
        <a:bodyPr/>
        <a:lstStyle/>
        <a:p>
          <a:endParaRPr lang="es-EC"/>
        </a:p>
      </dgm:t>
    </dgm:pt>
    <dgm:pt modelId="{67E55B14-D0FC-4DAA-80D6-6C52298661D7}" type="sibTrans" cxnId="{4F90C66C-3274-413D-9A11-3219D1293077}">
      <dgm:prSet/>
      <dgm:spPr/>
      <dgm:t>
        <a:bodyPr/>
        <a:lstStyle/>
        <a:p>
          <a:endParaRPr lang="es-EC"/>
        </a:p>
      </dgm:t>
    </dgm:pt>
    <dgm:pt modelId="{2D29B922-57BF-4B27-A715-E7312DCBC750}" type="pres">
      <dgm:prSet presAssocID="{96D9794F-3E4B-47B2-9068-7556CC55E2C4}" presName="linearFlow" presStyleCnt="0">
        <dgm:presLayoutVars>
          <dgm:dir/>
          <dgm:resizeHandles val="exact"/>
        </dgm:presLayoutVars>
      </dgm:prSet>
      <dgm:spPr/>
      <dgm:t>
        <a:bodyPr/>
        <a:lstStyle/>
        <a:p>
          <a:endParaRPr lang="es-EC"/>
        </a:p>
      </dgm:t>
    </dgm:pt>
    <dgm:pt modelId="{070C0DB9-54A9-4ABE-9C2F-DDCB9481A853}" type="pres">
      <dgm:prSet presAssocID="{46C21E04-D192-4B3E-8412-C2504A3A294C}" presName="composite" presStyleCnt="0"/>
      <dgm:spPr/>
    </dgm:pt>
    <dgm:pt modelId="{62C89318-95B5-469A-A576-6380A39BBD48}" type="pres">
      <dgm:prSet presAssocID="{46C21E04-D192-4B3E-8412-C2504A3A294C}"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C742A07A-32CD-4A93-A0F4-FBE202B1858F}" type="pres">
      <dgm:prSet presAssocID="{46C21E04-D192-4B3E-8412-C2504A3A294C}" presName="txShp" presStyleLbl="node1" presStyleIdx="0" presStyleCnt="2">
        <dgm:presLayoutVars>
          <dgm:bulletEnabled val="1"/>
        </dgm:presLayoutVars>
      </dgm:prSet>
      <dgm:spPr/>
      <dgm:t>
        <a:bodyPr/>
        <a:lstStyle/>
        <a:p>
          <a:endParaRPr lang="es-EC"/>
        </a:p>
      </dgm:t>
    </dgm:pt>
    <dgm:pt modelId="{52981380-ACEC-4D70-9869-118159984AC3}" type="pres">
      <dgm:prSet presAssocID="{375002F0-09D8-409C-9944-F8DF7BBA651D}" presName="spacing" presStyleCnt="0"/>
      <dgm:spPr/>
    </dgm:pt>
    <dgm:pt modelId="{D9A7A8A9-D9D7-43F5-9CD2-0BE57DF2B9CD}" type="pres">
      <dgm:prSet presAssocID="{100F025B-A071-4188-8CF0-B7E38A93EAB8}" presName="composite" presStyleCnt="0"/>
      <dgm:spPr/>
    </dgm:pt>
    <dgm:pt modelId="{22F9F0EA-EE3D-4A61-8898-B3ACE04FBFDB}" type="pres">
      <dgm:prSet presAssocID="{100F025B-A071-4188-8CF0-B7E38A93EAB8}"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429285D1-377C-476F-87C2-93109798DAF0}" type="pres">
      <dgm:prSet presAssocID="{100F025B-A071-4188-8CF0-B7E38A93EAB8}" presName="txShp" presStyleLbl="node1" presStyleIdx="1" presStyleCnt="2">
        <dgm:presLayoutVars>
          <dgm:bulletEnabled val="1"/>
        </dgm:presLayoutVars>
      </dgm:prSet>
      <dgm:spPr/>
      <dgm:t>
        <a:bodyPr/>
        <a:lstStyle/>
        <a:p>
          <a:endParaRPr lang="es-EC"/>
        </a:p>
      </dgm:t>
    </dgm:pt>
  </dgm:ptLst>
  <dgm:cxnLst>
    <dgm:cxn modelId="{A8CD4F58-76D1-4586-8A71-75D8A095F4DC}" srcId="{96D9794F-3E4B-47B2-9068-7556CC55E2C4}" destId="{46C21E04-D192-4B3E-8412-C2504A3A294C}" srcOrd="0" destOrd="0" parTransId="{11A135A1-9EEF-4BC2-94B5-E2EFF3EA18EB}" sibTransId="{375002F0-09D8-409C-9944-F8DF7BBA651D}"/>
    <dgm:cxn modelId="{4F90C66C-3274-413D-9A11-3219D1293077}" srcId="{96D9794F-3E4B-47B2-9068-7556CC55E2C4}" destId="{100F025B-A071-4188-8CF0-B7E38A93EAB8}" srcOrd="1" destOrd="0" parTransId="{ABB38111-7CA9-467C-9E54-E33EF6205DB1}" sibTransId="{67E55B14-D0FC-4DAA-80D6-6C52298661D7}"/>
    <dgm:cxn modelId="{0691496A-F26D-4D8C-A1A5-A1D39089C3C7}" type="presOf" srcId="{46C21E04-D192-4B3E-8412-C2504A3A294C}" destId="{C742A07A-32CD-4A93-A0F4-FBE202B1858F}" srcOrd="0" destOrd="0" presId="urn:microsoft.com/office/officeart/2005/8/layout/vList3"/>
    <dgm:cxn modelId="{B0E2B4EE-2B6E-438B-98D1-263F801F779E}" type="presOf" srcId="{96D9794F-3E4B-47B2-9068-7556CC55E2C4}" destId="{2D29B922-57BF-4B27-A715-E7312DCBC750}" srcOrd="0" destOrd="0" presId="urn:microsoft.com/office/officeart/2005/8/layout/vList3"/>
    <dgm:cxn modelId="{D3A56E14-56F8-4F00-813F-04AE1962CCC0}" type="presOf" srcId="{100F025B-A071-4188-8CF0-B7E38A93EAB8}" destId="{429285D1-377C-476F-87C2-93109798DAF0}" srcOrd="0" destOrd="0" presId="urn:microsoft.com/office/officeart/2005/8/layout/vList3"/>
    <dgm:cxn modelId="{08859524-45DC-43D2-B2FD-173960CAAF2A}" type="presParOf" srcId="{2D29B922-57BF-4B27-A715-E7312DCBC750}" destId="{070C0DB9-54A9-4ABE-9C2F-DDCB9481A853}" srcOrd="0" destOrd="0" presId="urn:microsoft.com/office/officeart/2005/8/layout/vList3"/>
    <dgm:cxn modelId="{ED5187C3-9CF9-40F7-8099-1D8348F581E2}" type="presParOf" srcId="{070C0DB9-54A9-4ABE-9C2F-DDCB9481A853}" destId="{62C89318-95B5-469A-A576-6380A39BBD48}" srcOrd="0" destOrd="0" presId="urn:microsoft.com/office/officeart/2005/8/layout/vList3"/>
    <dgm:cxn modelId="{9C3D947B-10D5-426C-8E06-9EC607D0AD54}" type="presParOf" srcId="{070C0DB9-54A9-4ABE-9C2F-DDCB9481A853}" destId="{C742A07A-32CD-4A93-A0F4-FBE202B1858F}" srcOrd="1" destOrd="0" presId="urn:microsoft.com/office/officeart/2005/8/layout/vList3"/>
    <dgm:cxn modelId="{2A7CD715-128E-4A0E-A5F9-66884AA9F80F}" type="presParOf" srcId="{2D29B922-57BF-4B27-A715-E7312DCBC750}" destId="{52981380-ACEC-4D70-9869-118159984AC3}" srcOrd="1" destOrd="0" presId="urn:microsoft.com/office/officeart/2005/8/layout/vList3"/>
    <dgm:cxn modelId="{47A26D72-BB10-44A7-B172-D65A62D8C149}" type="presParOf" srcId="{2D29B922-57BF-4B27-A715-E7312DCBC750}" destId="{D9A7A8A9-D9D7-43F5-9CD2-0BE57DF2B9CD}" srcOrd="2" destOrd="0" presId="urn:microsoft.com/office/officeart/2005/8/layout/vList3"/>
    <dgm:cxn modelId="{414A949C-5B8A-49E6-8D8C-0F4962278DF1}" type="presParOf" srcId="{D9A7A8A9-D9D7-43F5-9CD2-0BE57DF2B9CD}" destId="{22F9F0EA-EE3D-4A61-8898-B3ACE04FBFDB}" srcOrd="0" destOrd="0" presId="urn:microsoft.com/office/officeart/2005/8/layout/vList3"/>
    <dgm:cxn modelId="{7D22E70D-A3A0-4A56-9C84-E04A0AFB243F}" type="presParOf" srcId="{D9A7A8A9-D9D7-43F5-9CD2-0BE57DF2B9CD}" destId="{429285D1-377C-476F-87C2-93109798DAF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012EA-6AE5-48C5-9AB5-EA7EA0221F3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C"/>
        </a:p>
      </dgm:t>
    </dgm:pt>
    <dgm:pt modelId="{52DB0154-9890-4CE6-93A1-7C07D7660D02}">
      <dgm:prSet/>
      <dgm:spPr/>
      <dgm:t>
        <a:bodyPr/>
        <a:lstStyle/>
        <a:p>
          <a:pPr rtl="0"/>
          <a:r>
            <a:rPr lang="es-ES" b="1" smtClean="0"/>
            <a:t>OBJETIVO GENERAL </a:t>
          </a:r>
          <a:endParaRPr lang="es-EC"/>
        </a:p>
      </dgm:t>
    </dgm:pt>
    <dgm:pt modelId="{6108C190-A284-4AE2-A17E-F6B62807E9D1}" type="parTrans" cxnId="{B5DD1AEA-AE8E-4924-8521-D93DA3650544}">
      <dgm:prSet/>
      <dgm:spPr/>
      <dgm:t>
        <a:bodyPr/>
        <a:lstStyle/>
        <a:p>
          <a:endParaRPr lang="es-EC"/>
        </a:p>
      </dgm:t>
    </dgm:pt>
    <dgm:pt modelId="{291CA85E-7DE3-4CF7-BF44-60799A159849}" type="sibTrans" cxnId="{B5DD1AEA-AE8E-4924-8521-D93DA3650544}">
      <dgm:prSet/>
      <dgm:spPr/>
      <dgm:t>
        <a:bodyPr/>
        <a:lstStyle/>
        <a:p>
          <a:endParaRPr lang="es-EC"/>
        </a:p>
      </dgm:t>
    </dgm:pt>
    <dgm:pt modelId="{332896A3-6ED3-489C-A007-8776EA01E206}">
      <dgm:prSet/>
      <dgm:spPr/>
      <dgm:t>
        <a:bodyPr/>
        <a:lstStyle/>
        <a:p>
          <a:pPr rtl="0"/>
          <a:r>
            <a:rPr lang="es-ES" dirty="0" smtClean="0"/>
            <a:t>Determinar la incidencia del método del juego en los fundamentos técnicos del basquetbolista en las niñas de 11 a 12 años de las escuelas fiscales de la ciudad de  Loja.</a:t>
          </a:r>
          <a:endParaRPr lang="es-EC" dirty="0"/>
        </a:p>
      </dgm:t>
    </dgm:pt>
    <dgm:pt modelId="{2742E12B-C967-4828-90C8-2420B44B974F}" type="parTrans" cxnId="{822BC175-49FD-41B9-9FED-8C9A3C9D3907}">
      <dgm:prSet/>
      <dgm:spPr/>
      <dgm:t>
        <a:bodyPr/>
        <a:lstStyle/>
        <a:p>
          <a:endParaRPr lang="es-EC"/>
        </a:p>
      </dgm:t>
    </dgm:pt>
    <dgm:pt modelId="{92A4618D-28DF-4AFD-9F26-245A2E09B20B}" type="sibTrans" cxnId="{822BC175-49FD-41B9-9FED-8C9A3C9D3907}">
      <dgm:prSet/>
      <dgm:spPr/>
      <dgm:t>
        <a:bodyPr/>
        <a:lstStyle/>
        <a:p>
          <a:endParaRPr lang="es-EC"/>
        </a:p>
      </dgm:t>
    </dgm:pt>
    <dgm:pt modelId="{D864E0F2-8792-4D5C-8B80-F711EAF0E8C9}">
      <dgm:prSet/>
      <dgm:spPr/>
      <dgm:t>
        <a:bodyPr/>
        <a:lstStyle/>
        <a:p>
          <a:pPr rtl="0"/>
          <a:r>
            <a:rPr lang="es-EC" dirty="0" smtClean="0"/>
            <a:t>. </a:t>
          </a:r>
          <a:r>
            <a:rPr lang="es-ES" dirty="0" smtClean="0"/>
            <a:t>Analizar por medio del pre test los fundamentos técnicos con balón del basquetbolista en las niñas de 11 a 12 años de las Escuelas Fiscales de Ciudad de  Loja.</a:t>
          </a:r>
          <a:endParaRPr lang="es-EC" dirty="0"/>
        </a:p>
      </dgm:t>
    </dgm:pt>
    <dgm:pt modelId="{79D2F7B1-8D1F-4E99-B790-D82C94250226}" type="parTrans" cxnId="{8E27CCB1-A090-4D88-8528-89852AE70146}">
      <dgm:prSet/>
      <dgm:spPr/>
      <dgm:t>
        <a:bodyPr/>
        <a:lstStyle/>
        <a:p>
          <a:endParaRPr lang="es-EC"/>
        </a:p>
      </dgm:t>
    </dgm:pt>
    <dgm:pt modelId="{4C948E5E-B135-45F4-BE58-F7A0EE8F7A37}" type="sibTrans" cxnId="{8E27CCB1-A090-4D88-8528-89852AE70146}">
      <dgm:prSet/>
      <dgm:spPr/>
      <dgm:t>
        <a:bodyPr/>
        <a:lstStyle/>
        <a:p>
          <a:endParaRPr lang="es-EC"/>
        </a:p>
      </dgm:t>
    </dgm:pt>
    <dgm:pt modelId="{FD4AD913-A8CE-4966-A55E-EDC42654AAFC}">
      <dgm:prSet/>
      <dgm:spPr/>
      <dgm:t>
        <a:bodyPr/>
        <a:lstStyle/>
        <a:p>
          <a:pPr rtl="0"/>
          <a:r>
            <a:rPr lang="es-ES" b="1" dirty="0" smtClean="0"/>
            <a:t>OBJETIVOS ESPECIFICOS</a:t>
          </a:r>
          <a:endParaRPr lang="es-EC" dirty="0"/>
        </a:p>
      </dgm:t>
    </dgm:pt>
    <dgm:pt modelId="{F9E50039-B38A-49B2-9150-5F69C4D2921D}" type="parTrans" cxnId="{975A8515-3FF4-4170-9930-554A1E9DD2F2}">
      <dgm:prSet/>
      <dgm:spPr/>
      <dgm:t>
        <a:bodyPr/>
        <a:lstStyle/>
        <a:p>
          <a:endParaRPr lang="es-EC"/>
        </a:p>
      </dgm:t>
    </dgm:pt>
    <dgm:pt modelId="{DEFDD227-FAA0-4E84-80DB-255895E316C3}" type="sibTrans" cxnId="{975A8515-3FF4-4170-9930-554A1E9DD2F2}">
      <dgm:prSet/>
      <dgm:spPr/>
      <dgm:t>
        <a:bodyPr/>
        <a:lstStyle/>
        <a:p>
          <a:endParaRPr lang="es-EC"/>
        </a:p>
      </dgm:t>
    </dgm:pt>
    <dgm:pt modelId="{6BE40FA2-2807-45AD-B693-C2465974142B}">
      <dgm:prSet/>
      <dgm:spPr/>
      <dgm:t>
        <a:bodyPr/>
        <a:lstStyle/>
        <a:p>
          <a:r>
            <a:rPr lang="es-ES" dirty="0" smtClean="0"/>
            <a:t>Diseñar una  guía metodología a través del juego como método para la enseñanza  de los fundamentos técnicos  básicos de las niñas de 11 a 12 años de las Escuelas Fiscales de Ciudad de  Loja.</a:t>
          </a:r>
          <a:endParaRPr lang="es-EC" dirty="0"/>
        </a:p>
      </dgm:t>
    </dgm:pt>
    <dgm:pt modelId="{00A03B41-0522-4791-8C23-133219D104B6}" type="parTrans" cxnId="{09F83A75-FDD8-41B9-81CA-2E2BDE0ADF41}">
      <dgm:prSet/>
      <dgm:spPr/>
      <dgm:t>
        <a:bodyPr/>
        <a:lstStyle/>
        <a:p>
          <a:endParaRPr lang="es-EC"/>
        </a:p>
      </dgm:t>
    </dgm:pt>
    <dgm:pt modelId="{5A9E99A5-E1E3-4A73-9F2F-57E061E4DC42}" type="sibTrans" cxnId="{09F83A75-FDD8-41B9-81CA-2E2BDE0ADF41}">
      <dgm:prSet/>
      <dgm:spPr/>
      <dgm:t>
        <a:bodyPr/>
        <a:lstStyle/>
        <a:p>
          <a:endParaRPr lang="es-EC"/>
        </a:p>
      </dgm:t>
    </dgm:pt>
    <dgm:pt modelId="{94E74176-B450-431A-A9EC-BC9D0E9F3552}">
      <dgm:prSet/>
      <dgm:spPr/>
      <dgm:t>
        <a:bodyPr/>
        <a:lstStyle/>
        <a:p>
          <a:r>
            <a:rPr lang="es-ES" dirty="0" smtClean="0"/>
            <a:t>Analizar por medio del post test los resultados de la aplicación de la guía metodológica de los fundamentos técnicos con balón del basquetbolista en las niñas de 11 a 12 años de las Escuelas Fiscales de Ciudad de  Loja.</a:t>
          </a:r>
          <a:endParaRPr lang="es-EC" dirty="0"/>
        </a:p>
      </dgm:t>
    </dgm:pt>
    <dgm:pt modelId="{234FB57D-A222-4CFC-90CB-D2095F0E7171}" type="parTrans" cxnId="{B72F7A74-C2AF-4E7A-B6E1-0642225968FE}">
      <dgm:prSet/>
      <dgm:spPr/>
      <dgm:t>
        <a:bodyPr/>
        <a:lstStyle/>
        <a:p>
          <a:endParaRPr lang="es-EC"/>
        </a:p>
      </dgm:t>
    </dgm:pt>
    <dgm:pt modelId="{4C872A0B-9B6B-46BE-A625-CC644154FB50}" type="sibTrans" cxnId="{B72F7A74-C2AF-4E7A-B6E1-0642225968FE}">
      <dgm:prSet/>
      <dgm:spPr/>
      <dgm:t>
        <a:bodyPr/>
        <a:lstStyle/>
        <a:p>
          <a:endParaRPr lang="es-EC"/>
        </a:p>
      </dgm:t>
    </dgm:pt>
    <dgm:pt modelId="{63BBF945-A050-4FC3-A123-5306C0A88D3C}" type="pres">
      <dgm:prSet presAssocID="{918012EA-6AE5-48C5-9AB5-EA7EA0221F3F}" presName="Name0" presStyleCnt="0">
        <dgm:presLayoutVars>
          <dgm:dir/>
          <dgm:resizeHandles val="exact"/>
        </dgm:presLayoutVars>
      </dgm:prSet>
      <dgm:spPr/>
      <dgm:t>
        <a:bodyPr/>
        <a:lstStyle/>
        <a:p>
          <a:endParaRPr lang="es-EC"/>
        </a:p>
      </dgm:t>
    </dgm:pt>
    <dgm:pt modelId="{5A785787-FB0E-4DCF-A866-D431995B0A18}" type="pres">
      <dgm:prSet presAssocID="{52DB0154-9890-4CE6-93A1-7C07D7660D02}" presName="node" presStyleLbl="node1" presStyleIdx="0" presStyleCnt="6">
        <dgm:presLayoutVars>
          <dgm:bulletEnabled val="1"/>
        </dgm:presLayoutVars>
      </dgm:prSet>
      <dgm:spPr/>
      <dgm:t>
        <a:bodyPr/>
        <a:lstStyle/>
        <a:p>
          <a:endParaRPr lang="es-EC"/>
        </a:p>
      </dgm:t>
    </dgm:pt>
    <dgm:pt modelId="{56DDF21D-6D24-4DDA-9ED2-D08B93F15DE7}" type="pres">
      <dgm:prSet presAssocID="{291CA85E-7DE3-4CF7-BF44-60799A159849}" presName="sibTrans" presStyleLbl="sibTrans1D1" presStyleIdx="0" presStyleCnt="5"/>
      <dgm:spPr/>
      <dgm:t>
        <a:bodyPr/>
        <a:lstStyle/>
        <a:p>
          <a:endParaRPr lang="es-EC"/>
        </a:p>
      </dgm:t>
    </dgm:pt>
    <dgm:pt modelId="{8FB23E25-049B-4BCD-99BC-0CB8F243229D}" type="pres">
      <dgm:prSet presAssocID="{291CA85E-7DE3-4CF7-BF44-60799A159849}" presName="connectorText" presStyleLbl="sibTrans1D1" presStyleIdx="0" presStyleCnt="5"/>
      <dgm:spPr/>
      <dgm:t>
        <a:bodyPr/>
        <a:lstStyle/>
        <a:p>
          <a:endParaRPr lang="es-EC"/>
        </a:p>
      </dgm:t>
    </dgm:pt>
    <dgm:pt modelId="{94ED280B-C4A9-442B-BDF6-A6673AF58CC5}" type="pres">
      <dgm:prSet presAssocID="{332896A3-6ED3-489C-A007-8776EA01E206}" presName="node" presStyleLbl="node1" presStyleIdx="1" presStyleCnt="6">
        <dgm:presLayoutVars>
          <dgm:bulletEnabled val="1"/>
        </dgm:presLayoutVars>
      </dgm:prSet>
      <dgm:spPr/>
      <dgm:t>
        <a:bodyPr/>
        <a:lstStyle/>
        <a:p>
          <a:endParaRPr lang="es-EC"/>
        </a:p>
      </dgm:t>
    </dgm:pt>
    <dgm:pt modelId="{E1224C0C-6ADA-4B72-A04C-D2A46DB0E1C7}" type="pres">
      <dgm:prSet presAssocID="{92A4618D-28DF-4AFD-9F26-245A2E09B20B}" presName="sibTrans" presStyleLbl="sibTrans1D1" presStyleIdx="1" presStyleCnt="5"/>
      <dgm:spPr/>
      <dgm:t>
        <a:bodyPr/>
        <a:lstStyle/>
        <a:p>
          <a:endParaRPr lang="es-EC"/>
        </a:p>
      </dgm:t>
    </dgm:pt>
    <dgm:pt modelId="{B57511DB-AB16-4B11-B9ED-3515ACE78FA1}" type="pres">
      <dgm:prSet presAssocID="{92A4618D-28DF-4AFD-9F26-245A2E09B20B}" presName="connectorText" presStyleLbl="sibTrans1D1" presStyleIdx="1" presStyleCnt="5"/>
      <dgm:spPr/>
      <dgm:t>
        <a:bodyPr/>
        <a:lstStyle/>
        <a:p>
          <a:endParaRPr lang="es-EC"/>
        </a:p>
      </dgm:t>
    </dgm:pt>
    <dgm:pt modelId="{99471529-E198-49DF-849F-B13E520BF141}" type="pres">
      <dgm:prSet presAssocID="{FD4AD913-A8CE-4966-A55E-EDC42654AAFC}" presName="node" presStyleLbl="node1" presStyleIdx="2" presStyleCnt="6">
        <dgm:presLayoutVars>
          <dgm:bulletEnabled val="1"/>
        </dgm:presLayoutVars>
      </dgm:prSet>
      <dgm:spPr/>
      <dgm:t>
        <a:bodyPr/>
        <a:lstStyle/>
        <a:p>
          <a:endParaRPr lang="es-EC"/>
        </a:p>
      </dgm:t>
    </dgm:pt>
    <dgm:pt modelId="{B6981D4C-6A2A-4303-942C-F4C3954D6C03}" type="pres">
      <dgm:prSet presAssocID="{DEFDD227-FAA0-4E84-80DB-255895E316C3}" presName="sibTrans" presStyleLbl="sibTrans1D1" presStyleIdx="2" presStyleCnt="5"/>
      <dgm:spPr/>
      <dgm:t>
        <a:bodyPr/>
        <a:lstStyle/>
        <a:p>
          <a:endParaRPr lang="es-EC"/>
        </a:p>
      </dgm:t>
    </dgm:pt>
    <dgm:pt modelId="{0AAC4542-0E44-4012-AEE5-D6F398A4F773}" type="pres">
      <dgm:prSet presAssocID="{DEFDD227-FAA0-4E84-80DB-255895E316C3}" presName="connectorText" presStyleLbl="sibTrans1D1" presStyleIdx="2" presStyleCnt="5"/>
      <dgm:spPr/>
      <dgm:t>
        <a:bodyPr/>
        <a:lstStyle/>
        <a:p>
          <a:endParaRPr lang="es-EC"/>
        </a:p>
      </dgm:t>
    </dgm:pt>
    <dgm:pt modelId="{8B6C91DB-1511-4A70-9214-DFC99EC4A89E}" type="pres">
      <dgm:prSet presAssocID="{D864E0F2-8792-4D5C-8B80-F711EAF0E8C9}" presName="node" presStyleLbl="node1" presStyleIdx="3" presStyleCnt="6">
        <dgm:presLayoutVars>
          <dgm:bulletEnabled val="1"/>
        </dgm:presLayoutVars>
      </dgm:prSet>
      <dgm:spPr/>
      <dgm:t>
        <a:bodyPr/>
        <a:lstStyle/>
        <a:p>
          <a:endParaRPr lang="es-EC"/>
        </a:p>
      </dgm:t>
    </dgm:pt>
    <dgm:pt modelId="{7F055FEC-748C-40D0-BF4B-467D22D9BC99}" type="pres">
      <dgm:prSet presAssocID="{4C948E5E-B135-45F4-BE58-F7A0EE8F7A37}" presName="sibTrans" presStyleLbl="sibTrans1D1" presStyleIdx="3" presStyleCnt="5"/>
      <dgm:spPr/>
      <dgm:t>
        <a:bodyPr/>
        <a:lstStyle/>
        <a:p>
          <a:endParaRPr lang="es-EC"/>
        </a:p>
      </dgm:t>
    </dgm:pt>
    <dgm:pt modelId="{9C02A04F-9E65-4627-8985-F366F259D32C}" type="pres">
      <dgm:prSet presAssocID="{4C948E5E-B135-45F4-BE58-F7A0EE8F7A37}" presName="connectorText" presStyleLbl="sibTrans1D1" presStyleIdx="3" presStyleCnt="5"/>
      <dgm:spPr/>
      <dgm:t>
        <a:bodyPr/>
        <a:lstStyle/>
        <a:p>
          <a:endParaRPr lang="es-EC"/>
        </a:p>
      </dgm:t>
    </dgm:pt>
    <dgm:pt modelId="{8E3013CB-9C91-4A83-83A8-3DDCEAFCC4CD}" type="pres">
      <dgm:prSet presAssocID="{6BE40FA2-2807-45AD-B693-C2465974142B}" presName="node" presStyleLbl="node1" presStyleIdx="4" presStyleCnt="6">
        <dgm:presLayoutVars>
          <dgm:bulletEnabled val="1"/>
        </dgm:presLayoutVars>
      </dgm:prSet>
      <dgm:spPr/>
      <dgm:t>
        <a:bodyPr/>
        <a:lstStyle/>
        <a:p>
          <a:endParaRPr lang="es-EC"/>
        </a:p>
      </dgm:t>
    </dgm:pt>
    <dgm:pt modelId="{1EFC7E66-78D1-42FA-9221-D0AFD692DFA5}" type="pres">
      <dgm:prSet presAssocID="{5A9E99A5-E1E3-4A73-9F2F-57E061E4DC42}" presName="sibTrans" presStyleLbl="sibTrans1D1" presStyleIdx="4" presStyleCnt="5"/>
      <dgm:spPr/>
      <dgm:t>
        <a:bodyPr/>
        <a:lstStyle/>
        <a:p>
          <a:endParaRPr lang="es-EC"/>
        </a:p>
      </dgm:t>
    </dgm:pt>
    <dgm:pt modelId="{54CD7685-F7F8-4F39-AC3B-B3D9A39AA686}" type="pres">
      <dgm:prSet presAssocID="{5A9E99A5-E1E3-4A73-9F2F-57E061E4DC42}" presName="connectorText" presStyleLbl="sibTrans1D1" presStyleIdx="4" presStyleCnt="5"/>
      <dgm:spPr/>
      <dgm:t>
        <a:bodyPr/>
        <a:lstStyle/>
        <a:p>
          <a:endParaRPr lang="es-EC"/>
        </a:p>
      </dgm:t>
    </dgm:pt>
    <dgm:pt modelId="{D29AFE37-363C-4FF3-BD9C-C7CD0A01D153}" type="pres">
      <dgm:prSet presAssocID="{94E74176-B450-431A-A9EC-BC9D0E9F3552}" presName="node" presStyleLbl="node1" presStyleIdx="5" presStyleCnt="6">
        <dgm:presLayoutVars>
          <dgm:bulletEnabled val="1"/>
        </dgm:presLayoutVars>
      </dgm:prSet>
      <dgm:spPr/>
      <dgm:t>
        <a:bodyPr/>
        <a:lstStyle/>
        <a:p>
          <a:endParaRPr lang="es-EC"/>
        </a:p>
      </dgm:t>
    </dgm:pt>
  </dgm:ptLst>
  <dgm:cxnLst>
    <dgm:cxn modelId="{A93E1015-9CEA-4634-B8EA-84190B969D56}" type="presOf" srcId="{92A4618D-28DF-4AFD-9F26-245A2E09B20B}" destId="{B57511DB-AB16-4B11-B9ED-3515ACE78FA1}" srcOrd="1" destOrd="0" presId="urn:microsoft.com/office/officeart/2005/8/layout/bProcess3"/>
    <dgm:cxn modelId="{B5DD1AEA-AE8E-4924-8521-D93DA3650544}" srcId="{918012EA-6AE5-48C5-9AB5-EA7EA0221F3F}" destId="{52DB0154-9890-4CE6-93A1-7C07D7660D02}" srcOrd="0" destOrd="0" parTransId="{6108C190-A284-4AE2-A17E-F6B62807E9D1}" sibTransId="{291CA85E-7DE3-4CF7-BF44-60799A159849}"/>
    <dgm:cxn modelId="{CF08C0A5-376A-4724-994C-C9236D04E6E6}" type="presOf" srcId="{92A4618D-28DF-4AFD-9F26-245A2E09B20B}" destId="{E1224C0C-6ADA-4B72-A04C-D2A46DB0E1C7}" srcOrd="0" destOrd="0" presId="urn:microsoft.com/office/officeart/2005/8/layout/bProcess3"/>
    <dgm:cxn modelId="{7A274945-1DE2-4541-A4E1-90B2A7A8336B}" type="presOf" srcId="{6BE40FA2-2807-45AD-B693-C2465974142B}" destId="{8E3013CB-9C91-4A83-83A8-3DDCEAFCC4CD}" srcOrd="0" destOrd="0" presId="urn:microsoft.com/office/officeart/2005/8/layout/bProcess3"/>
    <dgm:cxn modelId="{56CB27DC-0D5E-4BA6-B923-1806D9378C2C}" type="presOf" srcId="{5A9E99A5-E1E3-4A73-9F2F-57E061E4DC42}" destId="{54CD7685-F7F8-4F39-AC3B-B3D9A39AA686}" srcOrd="1" destOrd="0" presId="urn:microsoft.com/office/officeart/2005/8/layout/bProcess3"/>
    <dgm:cxn modelId="{C505938C-F04A-47A0-8EED-38DA13AD606F}" type="presOf" srcId="{918012EA-6AE5-48C5-9AB5-EA7EA0221F3F}" destId="{63BBF945-A050-4FC3-A123-5306C0A88D3C}" srcOrd="0" destOrd="0" presId="urn:microsoft.com/office/officeart/2005/8/layout/bProcess3"/>
    <dgm:cxn modelId="{DD37F093-3274-48BF-8C78-8DDE09E391C0}" type="presOf" srcId="{94E74176-B450-431A-A9EC-BC9D0E9F3552}" destId="{D29AFE37-363C-4FF3-BD9C-C7CD0A01D153}" srcOrd="0" destOrd="0" presId="urn:microsoft.com/office/officeart/2005/8/layout/bProcess3"/>
    <dgm:cxn modelId="{B72F7A74-C2AF-4E7A-B6E1-0642225968FE}" srcId="{918012EA-6AE5-48C5-9AB5-EA7EA0221F3F}" destId="{94E74176-B450-431A-A9EC-BC9D0E9F3552}" srcOrd="5" destOrd="0" parTransId="{234FB57D-A222-4CFC-90CB-D2095F0E7171}" sibTransId="{4C872A0B-9B6B-46BE-A625-CC644154FB50}"/>
    <dgm:cxn modelId="{F7D6FE34-2C49-47B7-882A-44DA12308921}" type="presOf" srcId="{291CA85E-7DE3-4CF7-BF44-60799A159849}" destId="{56DDF21D-6D24-4DDA-9ED2-D08B93F15DE7}" srcOrd="0" destOrd="0" presId="urn:microsoft.com/office/officeart/2005/8/layout/bProcess3"/>
    <dgm:cxn modelId="{FB66390B-6C11-46D0-A932-C338F7F05FA2}" type="presOf" srcId="{DEFDD227-FAA0-4E84-80DB-255895E316C3}" destId="{B6981D4C-6A2A-4303-942C-F4C3954D6C03}" srcOrd="0" destOrd="0" presId="urn:microsoft.com/office/officeart/2005/8/layout/bProcess3"/>
    <dgm:cxn modelId="{09F83A75-FDD8-41B9-81CA-2E2BDE0ADF41}" srcId="{918012EA-6AE5-48C5-9AB5-EA7EA0221F3F}" destId="{6BE40FA2-2807-45AD-B693-C2465974142B}" srcOrd="4" destOrd="0" parTransId="{00A03B41-0522-4791-8C23-133219D104B6}" sibTransId="{5A9E99A5-E1E3-4A73-9F2F-57E061E4DC42}"/>
    <dgm:cxn modelId="{9ECB7089-F46C-4B48-95AF-49F2A85F4372}" type="presOf" srcId="{4C948E5E-B135-45F4-BE58-F7A0EE8F7A37}" destId="{7F055FEC-748C-40D0-BF4B-467D22D9BC99}" srcOrd="0" destOrd="0" presId="urn:microsoft.com/office/officeart/2005/8/layout/bProcess3"/>
    <dgm:cxn modelId="{822BC175-49FD-41B9-9FED-8C9A3C9D3907}" srcId="{918012EA-6AE5-48C5-9AB5-EA7EA0221F3F}" destId="{332896A3-6ED3-489C-A007-8776EA01E206}" srcOrd="1" destOrd="0" parTransId="{2742E12B-C967-4828-90C8-2420B44B974F}" sibTransId="{92A4618D-28DF-4AFD-9F26-245A2E09B20B}"/>
    <dgm:cxn modelId="{975A8515-3FF4-4170-9930-554A1E9DD2F2}" srcId="{918012EA-6AE5-48C5-9AB5-EA7EA0221F3F}" destId="{FD4AD913-A8CE-4966-A55E-EDC42654AAFC}" srcOrd="2" destOrd="0" parTransId="{F9E50039-B38A-49B2-9150-5F69C4D2921D}" sibTransId="{DEFDD227-FAA0-4E84-80DB-255895E316C3}"/>
    <dgm:cxn modelId="{1B188010-31EE-461B-B11E-DEBAEE3B1298}" type="presOf" srcId="{4C948E5E-B135-45F4-BE58-F7A0EE8F7A37}" destId="{9C02A04F-9E65-4627-8985-F366F259D32C}" srcOrd="1" destOrd="0" presId="urn:microsoft.com/office/officeart/2005/8/layout/bProcess3"/>
    <dgm:cxn modelId="{B75C771C-D952-42BF-B788-7E187E982575}" type="presOf" srcId="{D864E0F2-8792-4D5C-8B80-F711EAF0E8C9}" destId="{8B6C91DB-1511-4A70-9214-DFC99EC4A89E}" srcOrd="0" destOrd="0" presId="urn:microsoft.com/office/officeart/2005/8/layout/bProcess3"/>
    <dgm:cxn modelId="{1F138DB5-B366-4D1C-A1D2-000001663208}" type="presOf" srcId="{332896A3-6ED3-489C-A007-8776EA01E206}" destId="{94ED280B-C4A9-442B-BDF6-A6673AF58CC5}" srcOrd="0" destOrd="0" presId="urn:microsoft.com/office/officeart/2005/8/layout/bProcess3"/>
    <dgm:cxn modelId="{CF083527-0BBE-4306-9122-F880BFF58F1F}" type="presOf" srcId="{5A9E99A5-E1E3-4A73-9F2F-57E061E4DC42}" destId="{1EFC7E66-78D1-42FA-9221-D0AFD692DFA5}" srcOrd="0" destOrd="0" presId="urn:microsoft.com/office/officeart/2005/8/layout/bProcess3"/>
    <dgm:cxn modelId="{8E27CCB1-A090-4D88-8528-89852AE70146}" srcId="{918012EA-6AE5-48C5-9AB5-EA7EA0221F3F}" destId="{D864E0F2-8792-4D5C-8B80-F711EAF0E8C9}" srcOrd="3" destOrd="0" parTransId="{79D2F7B1-8D1F-4E99-B790-D82C94250226}" sibTransId="{4C948E5E-B135-45F4-BE58-F7A0EE8F7A37}"/>
    <dgm:cxn modelId="{E5E57240-98E3-42B5-BE67-C9668900D1C2}" type="presOf" srcId="{DEFDD227-FAA0-4E84-80DB-255895E316C3}" destId="{0AAC4542-0E44-4012-AEE5-D6F398A4F773}" srcOrd="1" destOrd="0" presId="urn:microsoft.com/office/officeart/2005/8/layout/bProcess3"/>
    <dgm:cxn modelId="{4535544B-94A3-406F-8911-ACD47670F8EC}" type="presOf" srcId="{FD4AD913-A8CE-4966-A55E-EDC42654AAFC}" destId="{99471529-E198-49DF-849F-B13E520BF141}" srcOrd="0" destOrd="0" presId="urn:microsoft.com/office/officeart/2005/8/layout/bProcess3"/>
    <dgm:cxn modelId="{641BD1A1-ED46-41AF-B5C6-D88CFC14D595}" type="presOf" srcId="{291CA85E-7DE3-4CF7-BF44-60799A159849}" destId="{8FB23E25-049B-4BCD-99BC-0CB8F243229D}" srcOrd="1" destOrd="0" presId="urn:microsoft.com/office/officeart/2005/8/layout/bProcess3"/>
    <dgm:cxn modelId="{2DB88818-BFD3-451B-A56C-68FDF7818C96}" type="presOf" srcId="{52DB0154-9890-4CE6-93A1-7C07D7660D02}" destId="{5A785787-FB0E-4DCF-A866-D431995B0A18}" srcOrd="0" destOrd="0" presId="urn:microsoft.com/office/officeart/2005/8/layout/bProcess3"/>
    <dgm:cxn modelId="{D773922F-1F0B-4DC2-A430-5052BA950786}" type="presParOf" srcId="{63BBF945-A050-4FC3-A123-5306C0A88D3C}" destId="{5A785787-FB0E-4DCF-A866-D431995B0A18}" srcOrd="0" destOrd="0" presId="urn:microsoft.com/office/officeart/2005/8/layout/bProcess3"/>
    <dgm:cxn modelId="{39119339-6A36-4315-8842-0209FFCCE625}" type="presParOf" srcId="{63BBF945-A050-4FC3-A123-5306C0A88D3C}" destId="{56DDF21D-6D24-4DDA-9ED2-D08B93F15DE7}" srcOrd="1" destOrd="0" presId="urn:microsoft.com/office/officeart/2005/8/layout/bProcess3"/>
    <dgm:cxn modelId="{46510AA1-AF56-45A5-B8F4-6A779D1FBDD4}" type="presParOf" srcId="{56DDF21D-6D24-4DDA-9ED2-D08B93F15DE7}" destId="{8FB23E25-049B-4BCD-99BC-0CB8F243229D}" srcOrd="0" destOrd="0" presId="urn:microsoft.com/office/officeart/2005/8/layout/bProcess3"/>
    <dgm:cxn modelId="{5F73F901-A798-4AB1-8D60-80D8A7B99123}" type="presParOf" srcId="{63BBF945-A050-4FC3-A123-5306C0A88D3C}" destId="{94ED280B-C4A9-442B-BDF6-A6673AF58CC5}" srcOrd="2" destOrd="0" presId="urn:microsoft.com/office/officeart/2005/8/layout/bProcess3"/>
    <dgm:cxn modelId="{263E30D1-B33F-4B09-94C2-D9DA7CB6E42A}" type="presParOf" srcId="{63BBF945-A050-4FC3-A123-5306C0A88D3C}" destId="{E1224C0C-6ADA-4B72-A04C-D2A46DB0E1C7}" srcOrd="3" destOrd="0" presId="urn:microsoft.com/office/officeart/2005/8/layout/bProcess3"/>
    <dgm:cxn modelId="{176D727E-FE77-4179-9D1D-C658101C9A4A}" type="presParOf" srcId="{E1224C0C-6ADA-4B72-A04C-D2A46DB0E1C7}" destId="{B57511DB-AB16-4B11-B9ED-3515ACE78FA1}" srcOrd="0" destOrd="0" presId="urn:microsoft.com/office/officeart/2005/8/layout/bProcess3"/>
    <dgm:cxn modelId="{BBB2F298-21F5-4F15-BDEE-7C6B3C681380}" type="presParOf" srcId="{63BBF945-A050-4FC3-A123-5306C0A88D3C}" destId="{99471529-E198-49DF-849F-B13E520BF141}" srcOrd="4" destOrd="0" presId="urn:microsoft.com/office/officeart/2005/8/layout/bProcess3"/>
    <dgm:cxn modelId="{5366F011-BC06-4391-9251-1AC740DCA972}" type="presParOf" srcId="{63BBF945-A050-4FC3-A123-5306C0A88D3C}" destId="{B6981D4C-6A2A-4303-942C-F4C3954D6C03}" srcOrd="5" destOrd="0" presId="urn:microsoft.com/office/officeart/2005/8/layout/bProcess3"/>
    <dgm:cxn modelId="{0E6B5EFD-35DB-484B-B463-DC98851619C7}" type="presParOf" srcId="{B6981D4C-6A2A-4303-942C-F4C3954D6C03}" destId="{0AAC4542-0E44-4012-AEE5-D6F398A4F773}" srcOrd="0" destOrd="0" presId="urn:microsoft.com/office/officeart/2005/8/layout/bProcess3"/>
    <dgm:cxn modelId="{26609484-40B3-4071-94CA-9A39478D993D}" type="presParOf" srcId="{63BBF945-A050-4FC3-A123-5306C0A88D3C}" destId="{8B6C91DB-1511-4A70-9214-DFC99EC4A89E}" srcOrd="6" destOrd="0" presId="urn:microsoft.com/office/officeart/2005/8/layout/bProcess3"/>
    <dgm:cxn modelId="{33599725-5E9B-41A0-A1B9-89572AF39DE0}" type="presParOf" srcId="{63BBF945-A050-4FC3-A123-5306C0A88D3C}" destId="{7F055FEC-748C-40D0-BF4B-467D22D9BC99}" srcOrd="7" destOrd="0" presId="urn:microsoft.com/office/officeart/2005/8/layout/bProcess3"/>
    <dgm:cxn modelId="{884E0BFF-945B-4074-88CA-C7C7552C9E25}" type="presParOf" srcId="{7F055FEC-748C-40D0-BF4B-467D22D9BC99}" destId="{9C02A04F-9E65-4627-8985-F366F259D32C}" srcOrd="0" destOrd="0" presId="urn:microsoft.com/office/officeart/2005/8/layout/bProcess3"/>
    <dgm:cxn modelId="{54EF4F69-7270-418D-8298-FEF43194FC16}" type="presParOf" srcId="{63BBF945-A050-4FC3-A123-5306C0A88D3C}" destId="{8E3013CB-9C91-4A83-83A8-3DDCEAFCC4CD}" srcOrd="8" destOrd="0" presId="urn:microsoft.com/office/officeart/2005/8/layout/bProcess3"/>
    <dgm:cxn modelId="{E0D7F3BE-51AA-421C-968A-DB543B3A870C}" type="presParOf" srcId="{63BBF945-A050-4FC3-A123-5306C0A88D3C}" destId="{1EFC7E66-78D1-42FA-9221-D0AFD692DFA5}" srcOrd="9" destOrd="0" presId="urn:microsoft.com/office/officeart/2005/8/layout/bProcess3"/>
    <dgm:cxn modelId="{9A75D6DC-745C-4709-9702-5E897606ECCE}" type="presParOf" srcId="{1EFC7E66-78D1-42FA-9221-D0AFD692DFA5}" destId="{54CD7685-F7F8-4F39-AC3B-B3D9A39AA686}" srcOrd="0" destOrd="0" presId="urn:microsoft.com/office/officeart/2005/8/layout/bProcess3"/>
    <dgm:cxn modelId="{17532967-0489-4302-88C0-3C9AB9FA2DFA}" type="presParOf" srcId="{63BBF945-A050-4FC3-A123-5306C0A88D3C}" destId="{D29AFE37-363C-4FF3-BD9C-C7CD0A01D153}" srcOrd="10" destOrd="0" presId="urn:microsoft.com/office/officeart/2005/8/layout/bProcess3"/>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FCDF7-F224-4CA2-94F6-99D11FA235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B3EA4B6B-94DB-41A8-9CD3-314D88D06282}">
      <dgm:prSet custT="1"/>
      <dgm:spPr/>
      <dgm:t>
        <a:bodyPr/>
        <a:lstStyle/>
        <a:p>
          <a:pPr algn="ctr" rtl="0"/>
          <a:r>
            <a:rPr lang="es-MX" sz="2400" b="0" i="0" baseline="0" dirty="0" smtClean="0"/>
            <a:t>TIPO DE LA INVESTIGACION</a:t>
          </a:r>
          <a:endParaRPr lang="es-EC" sz="2400" dirty="0"/>
        </a:p>
      </dgm:t>
    </dgm:pt>
    <dgm:pt modelId="{3C90AF29-9201-49ED-9F3A-9DC62692B835}" type="parTrans" cxnId="{11EAFB93-1DA5-434F-85F0-DB8BFDBDC67E}">
      <dgm:prSet/>
      <dgm:spPr/>
      <dgm:t>
        <a:bodyPr/>
        <a:lstStyle/>
        <a:p>
          <a:endParaRPr lang="es-EC"/>
        </a:p>
      </dgm:t>
    </dgm:pt>
    <dgm:pt modelId="{C3C4D9A0-626A-46CD-8E92-D74EDB2C90B0}" type="sibTrans" cxnId="{11EAFB93-1DA5-434F-85F0-DB8BFDBDC67E}">
      <dgm:prSet/>
      <dgm:spPr/>
      <dgm:t>
        <a:bodyPr/>
        <a:lstStyle/>
        <a:p>
          <a:endParaRPr lang="es-EC"/>
        </a:p>
      </dgm:t>
    </dgm:pt>
    <dgm:pt modelId="{63BF5D68-C880-44F2-BA29-405F442A2B0D}">
      <dgm:prSet/>
      <dgm:spPr/>
      <dgm:t>
        <a:bodyPr/>
        <a:lstStyle/>
        <a:p>
          <a:pPr rtl="0"/>
          <a:r>
            <a:rPr lang="es-MX" b="0" i="0" baseline="0" dirty="0" smtClean="0"/>
            <a:t>Enfoque </a:t>
          </a:r>
          <a:r>
            <a:rPr lang="es-MX" b="0" i="0" baseline="0" dirty="0" err="1" smtClean="0"/>
            <a:t>interaccional</a:t>
          </a:r>
          <a:r>
            <a:rPr lang="es-MX" b="0" i="0" baseline="0" dirty="0" smtClean="0"/>
            <a:t> en la implementación del juego como medio de aprendizaje en el desarrollo de habilidades básicas con el balón del basquetbolista. </a:t>
          </a:r>
          <a:endParaRPr lang="es-EC" dirty="0"/>
        </a:p>
      </dgm:t>
    </dgm:pt>
    <dgm:pt modelId="{34CE5493-AAAD-400C-A48D-FD421D93706E}" type="parTrans" cxnId="{0532AED9-A970-4D9F-8D08-CA790E9C6F01}">
      <dgm:prSet/>
      <dgm:spPr/>
      <dgm:t>
        <a:bodyPr/>
        <a:lstStyle/>
        <a:p>
          <a:endParaRPr lang="es-EC"/>
        </a:p>
      </dgm:t>
    </dgm:pt>
    <dgm:pt modelId="{A0325C78-6761-48A9-B397-0DE26BCBB267}" type="sibTrans" cxnId="{0532AED9-A970-4D9F-8D08-CA790E9C6F01}">
      <dgm:prSet/>
      <dgm:spPr/>
      <dgm:t>
        <a:bodyPr/>
        <a:lstStyle/>
        <a:p>
          <a:endParaRPr lang="es-EC"/>
        </a:p>
      </dgm:t>
    </dgm:pt>
    <dgm:pt modelId="{7B84EBB7-48E0-4B5B-89B1-C96EF99D41E9}">
      <dgm:prSet/>
      <dgm:spPr/>
      <dgm:t>
        <a:bodyPr/>
        <a:lstStyle/>
        <a:p>
          <a:pPr rtl="0"/>
          <a:r>
            <a:rPr lang="es-MX" b="0" i="0" baseline="0" smtClean="0"/>
            <a:t>El estudio llevado a cabo es de tipo exploratorio, dónde se escogió un grupo de control y otro de investigación.</a:t>
          </a:r>
          <a:endParaRPr lang="es-EC"/>
        </a:p>
      </dgm:t>
    </dgm:pt>
    <dgm:pt modelId="{9F7671BB-8D0A-4089-9014-6C3ECD84A334}" type="parTrans" cxnId="{1FF9F1C7-7D43-4545-8537-8ED957AE5106}">
      <dgm:prSet/>
      <dgm:spPr/>
      <dgm:t>
        <a:bodyPr/>
        <a:lstStyle/>
        <a:p>
          <a:endParaRPr lang="es-EC"/>
        </a:p>
      </dgm:t>
    </dgm:pt>
    <dgm:pt modelId="{73490E36-224F-4115-90E9-6C84E06DAF21}" type="sibTrans" cxnId="{1FF9F1C7-7D43-4545-8537-8ED957AE5106}">
      <dgm:prSet/>
      <dgm:spPr/>
      <dgm:t>
        <a:bodyPr/>
        <a:lstStyle/>
        <a:p>
          <a:endParaRPr lang="es-EC"/>
        </a:p>
      </dgm:t>
    </dgm:pt>
    <dgm:pt modelId="{891F9820-0523-498F-B784-2A5D343467B1}">
      <dgm:prSet/>
      <dgm:spPr/>
      <dgm:t>
        <a:bodyPr/>
        <a:lstStyle/>
        <a:p>
          <a:pPr rtl="0"/>
          <a:r>
            <a:rPr lang="es-MX" b="0" i="0" baseline="0" smtClean="0"/>
            <a:t>primer caso se consideró un diseño no experimental transeccional descriptivo con una cantidad de 70 niñas y en el segundo caso se realizó un diseño experimental con la aplicación de la estrategia propuesta en la presente investigación, </a:t>
          </a:r>
          <a:endParaRPr lang="es-EC"/>
        </a:p>
      </dgm:t>
    </dgm:pt>
    <dgm:pt modelId="{D0790354-6676-4BEE-AF8B-97F77CBC941F}" type="parTrans" cxnId="{36DB1C0D-1471-4718-A2D7-B59286BC1DFF}">
      <dgm:prSet/>
      <dgm:spPr/>
      <dgm:t>
        <a:bodyPr/>
        <a:lstStyle/>
        <a:p>
          <a:endParaRPr lang="es-EC"/>
        </a:p>
      </dgm:t>
    </dgm:pt>
    <dgm:pt modelId="{5DB5E62F-1A8A-434A-9450-C7969E382514}" type="sibTrans" cxnId="{36DB1C0D-1471-4718-A2D7-B59286BC1DFF}">
      <dgm:prSet/>
      <dgm:spPr/>
      <dgm:t>
        <a:bodyPr/>
        <a:lstStyle/>
        <a:p>
          <a:endParaRPr lang="es-EC"/>
        </a:p>
      </dgm:t>
    </dgm:pt>
    <dgm:pt modelId="{1084FBCA-8482-4FD0-BDB2-C6BF26CE1D42}" type="pres">
      <dgm:prSet presAssocID="{8EFFCDF7-F224-4CA2-94F6-99D11FA2351F}" presName="linear" presStyleCnt="0">
        <dgm:presLayoutVars>
          <dgm:animLvl val="lvl"/>
          <dgm:resizeHandles val="exact"/>
        </dgm:presLayoutVars>
      </dgm:prSet>
      <dgm:spPr/>
      <dgm:t>
        <a:bodyPr/>
        <a:lstStyle/>
        <a:p>
          <a:endParaRPr lang="es-EC"/>
        </a:p>
      </dgm:t>
    </dgm:pt>
    <dgm:pt modelId="{BE1497F8-BF7F-49D9-98BB-7E44B06B93A9}" type="pres">
      <dgm:prSet presAssocID="{B3EA4B6B-94DB-41A8-9CD3-314D88D06282}" presName="parentText" presStyleLbl="node1" presStyleIdx="0" presStyleCnt="4">
        <dgm:presLayoutVars>
          <dgm:chMax val="0"/>
          <dgm:bulletEnabled val="1"/>
        </dgm:presLayoutVars>
      </dgm:prSet>
      <dgm:spPr/>
      <dgm:t>
        <a:bodyPr/>
        <a:lstStyle/>
        <a:p>
          <a:endParaRPr lang="es-EC"/>
        </a:p>
      </dgm:t>
    </dgm:pt>
    <dgm:pt modelId="{0A52ECAD-5303-4433-BCFE-97E29D8939E3}" type="pres">
      <dgm:prSet presAssocID="{C3C4D9A0-626A-46CD-8E92-D74EDB2C90B0}" presName="spacer" presStyleCnt="0"/>
      <dgm:spPr/>
    </dgm:pt>
    <dgm:pt modelId="{C1F1800E-7892-4555-BCC2-CF6386B16D86}" type="pres">
      <dgm:prSet presAssocID="{63BF5D68-C880-44F2-BA29-405F442A2B0D}" presName="parentText" presStyleLbl="node1" presStyleIdx="1" presStyleCnt="4">
        <dgm:presLayoutVars>
          <dgm:chMax val="0"/>
          <dgm:bulletEnabled val="1"/>
        </dgm:presLayoutVars>
      </dgm:prSet>
      <dgm:spPr/>
      <dgm:t>
        <a:bodyPr/>
        <a:lstStyle/>
        <a:p>
          <a:endParaRPr lang="es-EC"/>
        </a:p>
      </dgm:t>
    </dgm:pt>
    <dgm:pt modelId="{4AE7E6F2-1C38-4938-B56F-21BBB1CCDBBA}" type="pres">
      <dgm:prSet presAssocID="{A0325C78-6761-48A9-B397-0DE26BCBB267}" presName="spacer" presStyleCnt="0"/>
      <dgm:spPr/>
    </dgm:pt>
    <dgm:pt modelId="{4E7B90DA-C4B4-4038-9150-E4CB8B26A618}" type="pres">
      <dgm:prSet presAssocID="{7B84EBB7-48E0-4B5B-89B1-C96EF99D41E9}" presName="parentText" presStyleLbl="node1" presStyleIdx="2" presStyleCnt="4">
        <dgm:presLayoutVars>
          <dgm:chMax val="0"/>
          <dgm:bulletEnabled val="1"/>
        </dgm:presLayoutVars>
      </dgm:prSet>
      <dgm:spPr/>
      <dgm:t>
        <a:bodyPr/>
        <a:lstStyle/>
        <a:p>
          <a:endParaRPr lang="es-EC"/>
        </a:p>
      </dgm:t>
    </dgm:pt>
    <dgm:pt modelId="{DCCFE7B9-EB32-4935-AEB8-4071F887E3D2}" type="pres">
      <dgm:prSet presAssocID="{73490E36-224F-4115-90E9-6C84E06DAF21}" presName="spacer" presStyleCnt="0"/>
      <dgm:spPr/>
    </dgm:pt>
    <dgm:pt modelId="{B332E9D2-7A8E-4577-A9D3-74EDFE9B6287}" type="pres">
      <dgm:prSet presAssocID="{891F9820-0523-498F-B784-2A5D343467B1}" presName="parentText" presStyleLbl="node1" presStyleIdx="3" presStyleCnt="4">
        <dgm:presLayoutVars>
          <dgm:chMax val="0"/>
          <dgm:bulletEnabled val="1"/>
        </dgm:presLayoutVars>
      </dgm:prSet>
      <dgm:spPr/>
      <dgm:t>
        <a:bodyPr/>
        <a:lstStyle/>
        <a:p>
          <a:endParaRPr lang="es-EC"/>
        </a:p>
      </dgm:t>
    </dgm:pt>
  </dgm:ptLst>
  <dgm:cxnLst>
    <dgm:cxn modelId="{0532AED9-A970-4D9F-8D08-CA790E9C6F01}" srcId="{8EFFCDF7-F224-4CA2-94F6-99D11FA2351F}" destId="{63BF5D68-C880-44F2-BA29-405F442A2B0D}" srcOrd="1" destOrd="0" parTransId="{34CE5493-AAAD-400C-A48D-FD421D93706E}" sibTransId="{A0325C78-6761-48A9-B397-0DE26BCBB267}"/>
    <dgm:cxn modelId="{3A0335DD-E040-4890-A31B-282FA88ED96D}" type="presOf" srcId="{63BF5D68-C880-44F2-BA29-405F442A2B0D}" destId="{C1F1800E-7892-4555-BCC2-CF6386B16D86}" srcOrd="0" destOrd="0" presId="urn:microsoft.com/office/officeart/2005/8/layout/vList2"/>
    <dgm:cxn modelId="{75E8998D-48E3-422F-A982-E313DB86534B}" type="presOf" srcId="{B3EA4B6B-94DB-41A8-9CD3-314D88D06282}" destId="{BE1497F8-BF7F-49D9-98BB-7E44B06B93A9}" srcOrd="0" destOrd="0" presId="urn:microsoft.com/office/officeart/2005/8/layout/vList2"/>
    <dgm:cxn modelId="{66624E6E-9DAE-4CC5-A9ED-EC0A274CAF3D}" type="presOf" srcId="{7B84EBB7-48E0-4B5B-89B1-C96EF99D41E9}" destId="{4E7B90DA-C4B4-4038-9150-E4CB8B26A618}" srcOrd="0" destOrd="0" presId="urn:microsoft.com/office/officeart/2005/8/layout/vList2"/>
    <dgm:cxn modelId="{11EAFB93-1DA5-434F-85F0-DB8BFDBDC67E}" srcId="{8EFFCDF7-F224-4CA2-94F6-99D11FA2351F}" destId="{B3EA4B6B-94DB-41A8-9CD3-314D88D06282}" srcOrd="0" destOrd="0" parTransId="{3C90AF29-9201-49ED-9F3A-9DC62692B835}" sibTransId="{C3C4D9A0-626A-46CD-8E92-D74EDB2C90B0}"/>
    <dgm:cxn modelId="{1FF9F1C7-7D43-4545-8537-8ED957AE5106}" srcId="{8EFFCDF7-F224-4CA2-94F6-99D11FA2351F}" destId="{7B84EBB7-48E0-4B5B-89B1-C96EF99D41E9}" srcOrd="2" destOrd="0" parTransId="{9F7671BB-8D0A-4089-9014-6C3ECD84A334}" sibTransId="{73490E36-224F-4115-90E9-6C84E06DAF21}"/>
    <dgm:cxn modelId="{FDFC722D-9F5D-4407-86AB-DE22BD247252}" type="presOf" srcId="{891F9820-0523-498F-B784-2A5D343467B1}" destId="{B332E9D2-7A8E-4577-A9D3-74EDFE9B6287}" srcOrd="0" destOrd="0" presId="urn:microsoft.com/office/officeart/2005/8/layout/vList2"/>
    <dgm:cxn modelId="{36DB1C0D-1471-4718-A2D7-B59286BC1DFF}" srcId="{8EFFCDF7-F224-4CA2-94F6-99D11FA2351F}" destId="{891F9820-0523-498F-B784-2A5D343467B1}" srcOrd="3" destOrd="0" parTransId="{D0790354-6676-4BEE-AF8B-97F77CBC941F}" sibTransId="{5DB5E62F-1A8A-434A-9450-C7969E382514}"/>
    <dgm:cxn modelId="{E46CA8F3-B81C-4047-8474-49A3FFCE3B5D}" type="presOf" srcId="{8EFFCDF7-F224-4CA2-94F6-99D11FA2351F}" destId="{1084FBCA-8482-4FD0-BDB2-C6BF26CE1D42}" srcOrd="0" destOrd="0" presId="urn:microsoft.com/office/officeart/2005/8/layout/vList2"/>
    <dgm:cxn modelId="{27A09959-E249-4A30-8C1F-59E72FA8B370}" type="presParOf" srcId="{1084FBCA-8482-4FD0-BDB2-C6BF26CE1D42}" destId="{BE1497F8-BF7F-49D9-98BB-7E44B06B93A9}" srcOrd="0" destOrd="0" presId="urn:microsoft.com/office/officeart/2005/8/layout/vList2"/>
    <dgm:cxn modelId="{5835F2F1-3972-43E8-8328-C0569F2B4904}" type="presParOf" srcId="{1084FBCA-8482-4FD0-BDB2-C6BF26CE1D42}" destId="{0A52ECAD-5303-4433-BCFE-97E29D8939E3}" srcOrd="1" destOrd="0" presId="urn:microsoft.com/office/officeart/2005/8/layout/vList2"/>
    <dgm:cxn modelId="{C54503CB-244C-4B82-86F1-BAD10C41C519}" type="presParOf" srcId="{1084FBCA-8482-4FD0-BDB2-C6BF26CE1D42}" destId="{C1F1800E-7892-4555-BCC2-CF6386B16D86}" srcOrd="2" destOrd="0" presId="urn:microsoft.com/office/officeart/2005/8/layout/vList2"/>
    <dgm:cxn modelId="{51AC13B6-865F-48E6-97CC-A45F4B2C33AE}" type="presParOf" srcId="{1084FBCA-8482-4FD0-BDB2-C6BF26CE1D42}" destId="{4AE7E6F2-1C38-4938-B56F-21BBB1CCDBBA}" srcOrd="3" destOrd="0" presId="urn:microsoft.com/office/officeart/2005/8/layout/vList2"/>
    <dgm:cxn modelId="{00FCEFD0-34D8-4A34-98EC-8B6FA11D09A6}" type="presParOf" srcId="{1084FBCA-8482-4FD0-BDB2-C6BF26CE1D42}" destId="{4E7B90DA-C4B4-4038-9150-E4CB8B26A618}" srcOrd="4" destOrd="0" presId="urn:microsoft.com/office/officeart/2005/8/layout/vList2"/>
    <dgm:cxn modelId="{C075B101-6E92-4482-BF94-3F50DF0FD502}" type="presParOf" srcId="{1084FBCA-8482-4FD0-BDB2-C6BF26CE1D42}" destId="{DCCFE7B9-EB32-4935-AEB8-4071F887E3D2}" srcOrd="5" destOrd="0" presId="urn:microsoft.com/office/officeart/2005/8/layout/vList2"/>
    <dgm:cxn modelId="{2842CB96-BA07-4B54-B377-C5C022F40799}" type="presParOf" srcId="{1084FBCA-8482-4FD0-BDB2-C6BF26CE1D42}" destId="{B332E9D2-7A8E-4577-A9D3-74EDFE9B628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C04A7-8EE8-41DC-A6DF-124F7C9C65A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C"/>
        </a:p>
      </dgm:t>
    </dgm:pt>
    <dgm:pt modelId="{A764CE27-920E-4373-954E-686D64919DE9}">
      <dgm:prSet/>
      <dgm:spPr/>
      <dgm:t>
        <a:bodyPr/>
        <a:lstStyle/>
        <a:p>
          <a:pPr rtl="0"/>
          <a:r>
            <a:rPr lang="es-MX" b="1" dirty="0" smtClean="0"/>
            <a:t>Deductivo:</a:t>
          </a:r>
          <a:r>
            <a:rPr lang="es-EC" b="1" dirty="0" smtClean="0"/>
            <a:t>: </a:t>
          </a:r>
          <a:r>
            <a:rPr lang="es-ES" dirty="0" err="1" smtClean="0"/>
            <a:t>Permitio</a:t>
          </a:r>
          <a:r>
            <a:rPr lang="es-ES" dirty="0" smtClean="0"/>
            <a:t> establecer un vínculo de unión entre teoría y observación, a partir de la teoría que ofrece los fenómenos objetos de observación</a:t>
          </a:r>
          <a:endParaRPr lang="es-EC" dirty="0"/>
        </a:p>
      </dgm:t>
    </dgm:pt>
    <dgm:pt modelId="{6A15FF43-A790-4825-9F9B-D459B8C44E3A}" type="parTrans" cxnId="{BB4A3CE2-BB17-4199-A5C7-12982C35EFFE}">
      <dgm:prSet/>
      <dgm:spPr/>
      <dgm:t>
        <a:bodyPr/>
        <a:lstStyle/>
        <a:p>
          <a:endParaRPr lang="es-EC"/>
        </a:p>
      </dgm:t>
    </dgm:pt>
    <dgm:pt modelId="{381D3E3D-1652-41C5-8D83-82500F2F0519}" type="sibTrans" cxnId="{BB4A3CE2-BB17-4199-A5C7-12982C35EFFE}">
      <dgm:prSet/>
      <dgm:spPr/>
      <dgm:t>
        <a:bodyPr/>
        <a:lstStyle/>
        <a:p>
          <a:endParaRPr lang="es-EC"/>
        </a:p>
      </dgm:t>
    </dgm:pt>
    <dgm:pt modelId="{C2DCFE2D-1382-4DA5-80B1-CEAC5A280E75}">
      <dgm:prSet/>
      <dgm:spPr/>
      <dgm:t>
        <a:bodyPr/>
        <a:lstStyle/>
        <a:p>
          <a:pPr rtl="0"/>
          <a:r>
            <a:rPr lang="es-MX" b="1" smtClean="0"/>
            <a:t>Inductivo</a:t>
          </a:r>
          <a:r>
            <a:rPr lang="es-EC" b="1" smtClean="0"/>
            <a:t>: </a:t>
          </a:r>
          <a:r>
            <a:rPr lang="es-ES" smtClean="0"/>
            <a:t> Con este método se utilizó el razonamiento para obtener conclusiones que parten de hechos particulares aceptados como válidos, para llegar a conclusiones, cuya aplicación sea de carácter general. </a:t>
          </a:r>
          <a:endParaRPr lang="es-EC"/>
        </a:p>
      </dgm:t>
    </dgm:pt>
    <dgm:pt modelId="{B934AD64-2FC5-4173-99CB-9A72E00DFB35}" type="parTrans" cxnId="{3DBC1A69-DFA0-4981-B3F9-8FE7B08F6EDE}">
      <dgm:prSet/>
      <dgm:spPr/>
      <dgm:t>
        <a:bodyPr/>
        <a:lstStyle/>
        <a:p>
          <a:endParaRPr lang="es-EC"/>
        </a:p>
      </dgm:t>
    </dgm:pt>
    <dgm:pt modelId="{53F9CA2F-496A-4985-BD58-00A768DF0EBA}" type="sibTrans" cxnId="{3DBC1A69-DFA0-4981-B3F9-8FE7B08F6EDE}">
      <dgm:prSet/>
      <dgm:spPr/>
      <dgm:t>
        <a:bodyPr/>
        <a:lstStyle/>
        <a:p>
          <a:endParaRPr lang="es-EC"/>
        </a:p>
      </dgm:t>
    </dgm:pt>
    <dgm:pt modelId="{1C5CFA9E-66D6-4AC9-BD14-A841AF2F77A5}">
      <dgm:prSet/>
      <dgm:spPr/>
      <dgm:t>
        <a:bodyPr/>
        <a:lstStyle/>
        <a:p>
          <a:pPr rtl="0"/>
          <a:r>
            <a:rPr lang="es-MX" b="1" smtClean="0"/>
            <a:t>Método estadístico</a:t>
          </a:r>
          <a:r>
            <a:rPr lang="es-EC" b="1" smtClean="0"/>
            <a:t>:</a:t>
          </a:r>
          <a:r>
            <a:rPr lang="es-ES" smtClean="0"/>
            <a:t> L</a:t>
          </a:r>
          <a:r>
            <a:rPr lang="es-MX" smtClean="0"/>
            <a:t>a comparación entre los resultados arrojados por el pretest y postest, evaluando la desviación, error típico y otros parámetros estadísticos que dan lugar al correcto análisis e interpretación de las tablas y gráficos obtenidos.</a:t>
          </a:r>
          <a:endParaRPr lang="es-EC"/>
        </a:p>
      </dgm:t>
    </dgm:pt>
    <dgm:pt modelId="{FCE857B8-9EBE-4183-91CA-AF1CECFC5483}" type="parTrans" cxnId="{7D94CD63-7F85-4B5E-8E83-A0FF929A3408}">
      <dgm:prSet/>
      <dgm:spPr/>
      <dgm:t>
        <a:bodyPr/>
        <a:lstStyle/>
        <a:p>
          <a:endParaRPr lang="es-EC"/>
        </a:p>
      </dgm:t>
    </dgm:pt>
    <dgm:pt modelId="{4FF128E8-743E-4C1B-ACAD-387681BE16C8}" type="sibTrans" cxnId="{7D94CD63-7F85-4B5E-8E83-A0FF929A3408}">
      <dgm:prSet/>
      <dgm:spPr/>
      <dgm:t>
        <a:bodyPr/>
        <a:lstStyle/>
        <a:p>
          <a:endParaRPr lang="es-EC"/>
        </a:p>
      </dgm:t>
    </dgm:pt>
    <dgm:pt modelId="{76172B9F-8D44-4397-8EF9-A3ADD19C4B99}" type="pres">
      <dgm:prSet presAssocID="{4E5C04A7-8EE8-41DC-A6DF-124F7C9C65A3}" presName="CompostProcess" presStyleCnt="0">
        <dgm:presLayoutVars>
          <dgm:dir/>
          <dgm:resizeHandles val="exact"/>
        </dgm:presLayoutVars>
      </dgm:prSet>
      <dgm:spPr/>
      <dgm:t>
        <a:bodyPr/>
        <a:lstStyle/>
        <a:p>
          <a:endParaRPr lang="es-EC"/>
        </a:p>
      </dgm:t>
    </dgm:pt>
    <dgm:pt modelId="{1943DE3F-05D3-4929-90E7-ADEA51D5D04F}" type="pres">
      <dgm:prSet presAssocID="{4E5C04A7-8EE8-41DC-A6DF-124F7C9C65A3}" presName="arrow" presStyleLbl="bgShp" presStyleIdx="0" presStyleCnt="1"/>
      <dgm:spPr/>
    </dgm:pt>
    <dgm:pt modelId="{4F428B98-901F-45EE-B5BE-598613D9CC13}" type="pres">
      <dgm:prSet presAssocID="{4E5C04A7-8EE8-41DC-A6DF-124F7C9C65A3}" presName="linearProcess" presStyleCnt="0"/>
      <dgm:spPr/>
    </dgm:pt>
    <dgm:pt modelId="{5B775558-6051-4812-807C-A2944E5E6E57}" type="pres">
      <dgm:prSet presAssocID="{A764CE27-920E-4373-954E-686D64919DE9}" presName="textNode" presStyleLbl="node1" presStyleIdx="0" presStyleCnt="3">
        <dgm:presLayoutVars>
          <dgm:bulletEnabled val="1"/>
        </dgm:presLayoutVars>
      </dgm:prSet>
      <dgm:spPr/>
      <dgm:t>
        <a:bodyPr/>
        <a:lstStyle/>
        <a:p>
          <a:endParaRPr lang="es-EC"/>
        </a:p>
      </dgm:t>
    </dgm:pt>
    <dgm:pt modelId="{EFDBCEB6-AEF9-4A3D-A8A8-6E493A8CD552}" type="pres">
      <dgm:prSet presAssocID="{381D3E3D-1652-41C5-8D83-82500F2F0519}" presName="sibTrans" presStyleCnt="0"/>
      <dgm:spPr/>
    </dgm:pt>
    <dgm:pt modelId="{AE5B55AD-2EC0-44EA-AE3C-BACC1D57A5D5}" type="pres">
      <dgm:prSet presAssocID="{C2DCFE2D-1382-4DA5-80B1-CEAC5A280E75}" presName="textNode" presStyleLbl="node1" presStyleIdx="1" presStyleCnt="3">
        <dgm:presLayoutVars>
          <dgm:bulletEnabled val="1"/>
        </dgm:presLayoutVars>
      </dgm:prSet>
      <dgm:spPr/>
      <dgm:t>
        <a:bodyPr/>
        <a:lstStyle/>
        <a:p>
          <a:endParaRPr lang="es-EC"/>
        </a:p>
      </dgm:t>
    </dgm:pt>
    <dgm:pt modelId="{2EB8CEF8-75DF-4041-BF13-A20D187DD4C1}" type="pres">
      <dgm:prSet presAssocID="{53F9CA2F-496A-4985-BD58-00A768DF0EBA}" presName="sibTrans" presStyleCnt="0"/>
      <dgm:spPr/>
    </dgm:pt>
    <dgm:pt modelId="{8478A9D1-F436-43BB-A8C4-D280ECF3C81A}" type="pres">
      <dgm:prSet presAssocID="{1C5CFA9E-66D6-4AC9-BD14-A841AF2F77A5}" presName="textNode" presStyleLbl="node1" presStyleIdx="2" presStyleCnt="3">
        <dgm:presLayoutVars>
          <dgm:bulletEnabled val="1"/>
        </dgm:presLayoutVars>
      </dgm:prSet>
      <dgm:spPr/>
      <dgm:t>
        <a:bodyPr/>
        <a:lstStyle/>
        <a:p>
          <a:endParaRPr lang="es-EC"/>
        </a:p>
      </dgm:t>
    </dgm:pt>
  </dgm:ptLst>
  <dgm:cxnLst>
    <dgm:cxn modelId="{E45A2F28-D851-4378-9FEA-817A6B9A1BBF}" type="presOf" srcId="{1C5CFA9E-66D6-4AC9-BD14-A841AF2F77A5}" destId="{8478A9D1-F436-43BB-A8C4-D280ECF3C81A}" srcOrd="0" destOrd="0" presId="urn:microsoft.com/office/officeart/2005/8/layout/hProcess9"/>
    <dgm:cxn modelId="{BB4A3CE2-BB17-4199-A5C7-12982C35EFFE}" srcId="{4E5C04A7-8EE8-41DC-A6DF-124F7C9C65A3}" destId="{A764CE27-920E-4373-954E-686D64919DE9}" srcOrd="0" destOrd="0" parTransId="{6A15FF43-A790-4825-9F9B-D459B8C44E3A}" sibTransId="{381D3E3D-1652-41C5-8D83-82500F2F0519}"/>
    <dgm:cxn modelId="{7C11C387-E425-4090-8F3E-EC978ED63351}" type="presOf" srcId="{A764CE27-920E-4373-954E-686D64919DE9}" destId="{5B775558-6051-4812-807C-A2944E5E6E57}" srcOrd="0" destOrd="0" presId="urn:microsoft.com/office/officeart/2005/8/layout/hProcess9"/>
    <dgm:cxn modelId="{3DBC1A69-DFA0-4981-B3F9-8FE7B08F6EDE}" srcId="{4E5C04A7-8EE8-41DC-A6DF-124F7C9C65A3}" destId="{C2DCFE2D-1382-4DA5-80B1-CEAC5A280E75}" srcOrd="1" destOrd="0" parTransId="{B934AD64-2FC5-4173-99CB-9A72E00DFB35}" sibTransId="{53F9CA2F-496A-4985-BD58-00A768DF0EBA}"/>
    <dgm:cxn modelId="{2FC5F479-E9F0-4F31-803C-FF58C47E146A}" type="presOf" srcId="{4E5C04A7-8EE8-41DC-A6DF-124F7C9C65A3}" destId="{76172B9F-8D44-4397-8EF9-A3ADD19C4B99}" srcOrd="0" destOrd="0" presId="urn:microsoft.com/office/officeart/2005/8/layout/hProcess9"/>
    <dgm:cxn modelId="{3B30FF82-5A53-4F0A-91BB-CB1D7E38EA8A}" type="presOf" srcId="{C2DCFE2D-1382-4DA5-80B1-CEAC5A280E75}" destId="{AE5B55AD-2EC0-44EA-AE3C-BACC1D57A5D5}" srcOrd="0" destOrd="0" presId="urn:microsoft.com/office/officeart/2005/8/layout/hProcess9"/>
    <dgm:cxn modelId="{7D94CD63-7F85-4B5E-8E83-A0FF929A3408}" srcId="{4E5C04A7-8EE8-41DC-A6DF-124F7C9C65A3}" destId="{1C5CFA9E-66D6-4AC9-BD14-A841AF2F77A5}" srcOrd="2" destOrd="0" parTransId="{FCE857B8-9EBE-4183-91CA-AF1CECFC5483}" sibTransId="{4FF128E8-743E-4C1B-ACAD-387681BE16C8}"/>
    <dgm:cxn modelId="{78403659-FC9B-4262-A98F-DCB1D5A3E90B}" type="presParOf" srcId="{76172B9F-8D44-4397-8EF9-A3ADD19C4B99}" destId="{1943DE3F-05D3-4929-90E7-ADEA51D5D04F}" srcOrd="0" destOrd="0" presId="urn:microsoft.com/office/officeart/2005/8/layout/hProcess9"/>
    <dgm:cxn modelId="{0042F79F-1270-4FB8-9D02-180F99629CCD}" type="presParOf" srcId="{76172B9F-8D44-4397-8EF9-A3ADD19C4B99}" destId="{4F428B98-901F-45EE-B5BE-598613D9CC13}" srcOrd="1" destOrd="0" presId="urn:microsoft.com/office/officeart/2005/8/layout/hProcess9"/>
    <dgm:cxn modelId="{3DFA3D58-8BF1-413F-AD02-7D4EC0638D33}" type="presParOf" srcId="{4F428B98-901F-45EE-B5BE-598613D9CC13}" destId="{5B775558-6051-4812-807C-A2944E5E6E57}" srcOrd="0" destOrd="0" presId="urn:microsoft.com/office/officeart/2005/8/layout/hProcess9"/>
    <dgm:cxn modelId="{05ABCFCC-8D8A-4040-A834-F1E5145C1D69}" type="presParOf" srcId="{4F428B98-901F-45EE-B5BE-598613D9CC13}" destId="{EFDBCEB6-AEF9-4A3D-A8A8-6E493A8CD552}" srcOrd="1" destOrd="0" presId="urn:microsoft.com/office/officeart/2005/8/layout/hProcess9"/>
    <dgm:cxn modelId="{B5F7A6D6-9862-42A0-8624-5D048561DFA9}" type="presParOf" srcId="{4F428B98-901F-45EE-B5BE-598613D9CC13}" destId="{AE5B55AD-2EC0-44EA-AE3C-BACC1D57A5D5}" srcOrd="2" destOrd="0" presId="urn:microsoft.com/office/officeart/2005/8/layout/hProcess9"/>
    <dgm:cxn modelId="{D12C3D7A-E464-4B7A-98AF-6EDBB46596A0}" type="presParOf" srcId="{4F428B98-901F-45EE-B5BE-598613D9CC13}" destId="{2EB8CEF8-75DF-4041-BF13-A20D187DD4C1}" srcOrd="3" destOrd="0" presId="urn:microsoft.com/office/officeart/2005/8/layout/hProcess9"/>
    <dgm:cxn modelId="{2DF291E5-229B-4574-B4F3-BF5FDACFF5B6}" type="presParOf" srcId="{4F428B98-901F-45EE-B5BE-598613D9CC13}" destId="{8478A9D1-F436-43BB-A8C4-D280ECF3C81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F3618D-5B4A-4CAC-A529-E42E1155612F}" type="doc">
      <dgm:prSet loTypeId="urn:microsoft.com/office/officeart/2005/8/layout/hList7" loCatId="list" qsTypeId="urn:microsoft.com/office/officeart/2005/8/quickstyle/simple1" qsCatId="simple" csTypeId="urn:microsoft.com/office/officeart/2005/8/colors/accent0_3" csCatId="mainScheme" phldr="1"/>
      <dgm:spPr/>
      <dgm:t>
        <a:bodyPr/>
        <a:lstStyle/>
        <a:p>
          <a:endParaRPr lang="es-EC"/>
        </a:p>
      </dgm:t>
    </dgm:pt>
    <dgm:pt modelId="{58544F56-6B0A-4761-BF6A-8BA25AA12232}">
      <dgm:prSet/>
      <dgm:spPr>
        <a:solidFill>
          <a:srgbClr val="FF0000"/>
        </a:solidFill>
      </dgm:spPr>
      <dgm:t>
        <a:bodyPr/>
        <a:lstStyle/>
        <a:p>
          <a:pPr rtl="0"/>
          <a:r>
            <a:rPr lang="es-EC" dirty="0" smtClean="0"/>
            <a:t>OBSERVACION DIRECTA</a:t>
          </a:r>
          <a:endParaRPr lang="es-EC" dirty="0"/>
        </a:p>
      </dgm:t>
    </dgm:pt>
    <dgm:pt modelId="{617E37DA-05AE-4320-BC5C-654070CC1BB7}" type="parTrans" cxnId="{4C7F5A1E-35BB-4E30-9989-93D6A841BF18}">
      <dgm:prSet/>
      <dgm:spPr/>
      <dgm:t>
        <a:bodyPr/>
        <a:lstStyle/>
        <a:p>
          <a:endParaRPr lang="es-EC"/>
        </a:p>
      </dgm:t>
    </dgm:pt>
    <dgm:pt modelId="{50AA3D7E-75C2-4DCB-9EC4-298C99175F21}" type="sibTrans" cxnId="{4C7F5A1E-35BB-4E30-9989-93D6A841BF18}">
      <dgm:prSet/>
      <dgm:spPr/>
      <dgm:t>
        <a:bodyPr/>
        <a:lstStyle/>
        <a:p>
          <a:endParaRPr lang="es-EC"/>
        </a:p>
      </dgm:t>
    </dgm:pt>
    <dgm:pt modelId="{1A36807A-9EE4-44E6-BC9F-F07E596500D3}">
      <dgm:prSet/>
      <dgm:spPr>
        <a:solidFill>
          <a:srgbClr val="0070C0"/>
        </a:solidFill>
      </dgm:spPr>
      <dgm:t>
        <a:bodyPr/>
        <a:lstStyle/>
        <a:p>
          <a:pPr rtl="0"/>
          <a:r>
            <a:rPr lang="es-EC" dirty="0" smtClean="0"/>
            <a:t>FICHA DE OBSERVACION</a:t>
          </a:r>
          <a:endParaRPr lang="es-EC" dirty="0"/>
        </a:p>
      </dgm:t>
    </dgm:pt>
    <dgm:pt modelId="{97401A42-39E8-4DAD-9A55-CA50BC383EBA}" type="parTrans" cxnId="{B030182C-F858-4C90-BEBA-FE0AADAA8C03}">
      <dgm:prSet/>
      <dgm:spPr/>
      <dgm:t>
        <a:bodyPr/>
        <a:lstStyle/>
        <a:p>
          <a:endParaRPr lang="es-EC"/>
        </a:p>
      </dgm:t>
    </dgm:pt>
    <dgm:pt modelId="{E19E8949-C7C8-4436-A32D-D4A1069EDEEA}" type="sibTrans" cxnId="{B030182C-F858-4C90-BEBA-FE0AADAA8C03}">
      <dgm:prSet/>
      <dgm:spPr/>
      <dgm:t>
        <a:bodyPr/>
        <a:lstStyle/>
        <a:p>
          <a:endParaRPr lang="es-EC"/>
        </a:p>
      </dgm:t>
    </dgm:pt>
    <dgm:pt modelId="{A666E75B-FD3A-4A88-A0F6-B463F610B076}" type="pres">
      <dgm:prSet presAssocID="{E4F3618D-5B4A-4CAC-A529-E42E1155612F}" presName="Name0" presStyleCnt="0">
        <dgm:presLayoutVars>
          <dgm:dir/>
          <dgm:resizeHandles val="exact"/>
        </dgm:presLayoutVars>
      </dgm:prSet>
      <dgm:spPr/>
      <dgm:t>
        <a:bodyPr/>
        <a:lstStyle/>
        <a:p>
          <a:endParaRPr lang="es-EC"/>
        </a:p>
      </dgm:t>
    </dgm:pt>
    <dgm:pt modelId="{A353A876-E78E-42F1-833B-8E911A902ACA}" type="pres">
      <dgm:prSet presAssocID="{E4F3618D-5B4A-4CAC-A529-E42E1155612F}" presName="fgShape" presStyleLbl="fgShp" presStyleIdx="0" presStyleCnt="1"/>
      <dgm:spPr/>
    </dgm:pt>
    <dgm:pt modelId="{AC4F548A-0023-4112-B27D-614F318A5055}" type="pres">
      <dgm:prSet presAssocID="{E4F3618D-5B4A-4CAC-A529-E42E1155612F}" presName="linComp" presStyleCnt="0"/>
      <dgm:spPr/>
    </dgm:pt>
    <dgm:pt modelId="{371A5F6A-ADF6-4986-9A11-7A08C3BEEC5E}" type="pres">
      <dgm:prSet presAssocID="{58544F56-6B0A-4761-BF6A-8BA25AA12232}" presName="compNode" presStyleCnt="0"/>
      <dgm:spPr/>
    </dgm:pt>
    <dgm:pt modelId="{D154A91F-E4BD-4D54-A1AD-B4ED44797FEE}" type="pres">
      <dgm:prSet presAssocID="{58544F56-6B0A-4761-BF6A-8BA25AA12232}" presName="bkgdShape" presStyleLbl="node1" presStyleIdx="0" presStyleCnt="2"/>
      <dgm:spPr/>
      <dgm:t>
        <a:bodyPr/>
        <a:lstStyle/>
        <a:p>
          <a:endParaRPr lang="es-EC"/>
        </a:p>
      </dgm:t>
    </dgm:pt>
    <dgm:pt modelId="{80038173-2028-45D1-9DB5-6671148C17A5}" type="pres">
      <dgm:prSet presAssocID="{58544F56-6B0A-4761-BF6A-8BA25AA12232}" presName="nodeTx" presStyleLbl="node1" presStyleIdx="0" presStyleCnt="2">
        <dgm:presLayoutVars>
          <dgm:bulletEnabled val="1"/>
        </dgm:presLayoutVars>
      </dgm:prSet>
      <dgm:spPr/>
      <dgm:t>
        <a:bodyPr/>
        <a:lstStyle/>
        <a:p>
          <a:endParaRPr lang="es-EC"/>
        </a:p>
      </dgm:t>
    </dgm:pt>
    <dgm:pt modelId="{773A61D4-9078-484E-8976-DC4FC6ABAD74}" type="pres">
      <dgm:prSet presAssocID="{58544F56-6B0A-4761-BF6A-8BA25AA12232}" presName="invisiNode" presStyleLbl="node1" presStyleIdx="0" presStyleCnt="2"/>
      <dgm:spPr/>
    </dgm:pt>
    <dgm:pt modelId="{FF29355B-5099-4C15-8D28-AB0BF195EE98}" type="pres">
      <dgm:prSet presAssocID="{58544F56-6B0A-4761-BF6A-8BA25AA12232}" presName="imagNod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422305E5-648D-4367-BB0C-165A8E00A23E}" type="pres">
      <dgm:prSet presAssocID="{50AA3D7E-75C2-4DCB-9EC4-298C99175F21}" presName="sibTrans" presStyleLbl="sibTrans2D1" presStyleIdx="0" presStyleCnt="0"/>
      <dgm:spPr/>
      <dgm:t>
        <a:bodyPr/>
        <a:lstStyle/>
        <a:p>
          <a:endParaRPr lang="es-EC"/>
        </a:p>
      </dgm:t>
    </dgm:pt>
    <dgm:pt modelId="{B57D9D3E-B8FE-4B9E-96C2-F15BC3E7828A}" type="pres">
      <dgm:prSet presAssocID="{1A36807A-9EE4-44E6-BC9F-F07E596500D3}" presName="compNode" presStyleCnt="0"/>
      <dgm:spPr/>
    </dgm:pt>
    <dgm:pt modelId="{3BD04FF4-D318-4127-AC78-F2A83E8A7AFA}" type="pres">
      <dgm:prSet presAssocID="{1A36807A-9EE4-44E6-BC9F-F07E596500D3}" presName="bkgdShape" presStyleLbl="node1" presStyleIdx="1" presStyleCnt="2"/>
      <dgm:spPr/>
      <dgm:t>
        <a:bodyPr/>
        <a:lstStyle/>
        <a:p>
          <a:endParaRPr lang="es-EC"/>
        </a:p>
      </dgm:t>
    </dgm:pt>
    <dgm:pt modelId="{65FC3BCC-05FC-4D72-AA26-0ED432D7E8B2}" type="pres">
      <dgm:prSet presAssocID="{1A36807A-9EE4-44E6-BC9F-F07E596500D3}" presName="nodeTx" presStyleLbl="node1" presStyleIdx="1" presStyleCnt="2">
        <dgm:presLayoutVars>
          <dgm:bulletEnabled val="1"/>
        </dgm:presLayoutVars>
      </dgm:prSet>
      <dgm:spPr/>
      <dgm:t>
        <a:bodyPr/>
        <a:lstStyle/>
        <a:p>
          <a:endParaRPr lang="es-EC"/>
        </a:p>
      </dgm:t>
    </dgm:pt>
    <dgm:pt modelId="{C1B2FB9B-61EC-480F-B2D9-B2C183B2FE85}" type="pres">
      <dgm:prSet presAssocID="{1A36807A-9EE4-44E6-BC9F-F07E596500D3}" presName="invisiNode" presStyleLbl="node1" presStyleIdx="1" presStyleCnt="2"/>
      <dgm:spPr/>
    </dgm:pt>
    <dgm:pt modelId="{42447669-26A3-425A-B6AA-DDBE257F87D1}" type="pres">
      <dgm:prSet presAssocID="{1A36807A-9EE4-44E6-BC9F-F07E596500D3}"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t>
        <a:bodyPr/>
        <a:lstStyle/>
        <a:p>
          <a:endParaRPr lang="es-EC"/>
        </a:p>
      </dgm:t>
    </dgm:pt>
  </dgm:ptLst>
  <dgm:cxnLst>
    <dgm:cxn modelId="{F6579F5B-ACCC-48FE-9E42-030A6B46FFD5}" type="presOf" srcId="{58544F56-6B0A-4761-BF6A-8BA25AA12232}" destId="{80038173-2028-45D1-9DB5-6671148C17A5}" srcOrd="1" destOrd="0" presId="urn:microsoft.com/office/officeart/2005/8/layout/hList7"/>
    <dgm:cxn modelId="{4C7F5A1E-35BB-4E30-9989-93D6A841BF18}" srcId="{E4F3618D-5B4A-4CAC-A529-E42E1155612F}" destId="{58544F56-6B0A-4761-BF6A-8BA25AA12232}" srcOrd="0" destOrd="0" parTransId="{617E37DA-05AE-4320-BC5C-654070CC1BB7}" sibTransId="{50AA3D7E-75C2-4DCB-9EC4-298C99175F21}"/>
    <dgm:cxn modelId="{807CFA05-63E4-41C6-8786-799AEA51A790}" type="presOf" srcId="{E4F3618D-5B4A-4CAC-A529-E42E1155612F}" destId="{A666E75B-FD3A-4A88-A0F6-B463F610B076}" srcOrd="0" destOrd="0" presId="urn:microsoft.com/office/officeart/2005/8/layout/hList7"/>
    <dgm:cxn modelId="{EFAD5F85-BE4E-4060-8CE2-372524B3BD07}" type="presOf" srcId="{1A36807A-9EE4-44E6-BC9F-F07E596500D3}" destId="{65FC3BCC-05FC-4D72-AA26-0ED432D7E8B2}" srcOrd="1" destOrd="0" presId="urn:microsoft.com/office/officeart/2005/8/layout/hList7"/>
    <dgm:cxn modelId="{C86B653E-6F3B-4653-A655-464A516C7EF8}" type="presOf" srcId="{50AA3D7E-75C2-4DCB-9EC4-298C99175F21}" destId="{422305E5-648D-4367-BB0C-165A8E00A23E}" srcOrd="0" destOrd="0" presId="urn:microsoft.com/office/officeart/2005/8/layout/hList7"/>
    <dgm:cxn modelId="{05798CF6-84EE-4D78-BE83-E2C4C9A9EECD}" type="presOf" srcId="{1A36807A-9EE4-44E6-BC9F-F07E596500D3}" destId="{3BD04FF4-D318-4127-AC78-F2A83E8A7AFA}" srcOrd="0" destOrd="0" presId="urn:microsoft.com/office/officeart/2005/8/layout/hList7"/>
    <dgm:cxn modelId="{B030182C-F858-4C90-BEBA-FE0AADAA8C03}" srcId="{E4F3618D-5B4A-4CAC-A529-E42E1155612F}" destId="{1A36807A-9EE4-44E6-BC9F-F07E596500D3}" srcOrd="1" destOrd="0" parTransId="{97401A42-39E8-4DAD-9A55-CA50BC383EBA}" sibTransId="{E19E8949-C7C8-4436-A32D-D4A1069EDEEA}"/>
    <dgm:cxn modelId="{57B639A0-7DE3-4FAC-BB3B-D872D1D14704}" type="presOf" srcId="{58544F56-6B0A-4761-BF6A-8BA25AA12232}" destId="{D154A91F-E4BD-4D54-A1AD-B4ED44797FEE}" srcOrd="0" destOrd="0" presId="urn:microsoft.com/office/officeart/2005/8/layout/hList7"/>
    <dgm:cxn modelId="{948982AC-FC5A-4FC0-9A6F-4387733272CC}" type="presParOf" srcId="{A666E75B-FD3A-4A88-A0F6-B463F610B076}" destId="{A353A876-E78E-42F1-833B-8E911A902ACA}" srcOrd="0" destOrd="0" presId="urn:microsoft.com/office/officeart/2005/8/layout/hList7"/>
    <dgm:cxn modelId="{A20C5095-2B2B-47E8-8CF7-C35E2C6FF94C}" type="presParOf" srcId="{A666E75B-FD3A-4A88-A0F6-B463F610B076}" destId="{AC4F548A-0023-4112-B27D-614F318A5055}" srcOrd="1" destOrd="0" presId="urn:microsoft.com/office/officeart/2005/8/layout/hList7"/>
    <dgm:cxn modelId="{59CDA8A9-0F2D-47DA-B22B-AC7AC4715205}" type="presParOf" srcId="{AC4F548A-0023-4112-B27D-614F318A5055}" destId="{371A5F6A-ADF6-4986-9A11-7A08C3BEEC5E}" srcOrd="0" destOrd="0" presId="urn:microsoft.com/office/officeart/2005/8/layout/hList7"/>
    <dgm:cxn modelId="{09D097A3-15D8-46AF-BA13-4D914C9B7A8E}" type="presParOf" srcId="{371A5F6A-ADF6-4986-9A11-7A08C3BEEC5E}" destId="{D154A91F-E4BD-4D54-A1AD-B4ED44797FEE}" srcOrd="0" destOrd="0" presId="urn:microsoft.com/office/officeart/2005/8/layout/hList7"/>
    <dgm:cxn modelId="{2215FE40-221B-40BC-977A-F2951F7D5B51}" type="presParOf" srcId="{371A5F6A-ADF6-4986-9A11-7A08C3BEEC5E}" destId="{80038173-2028-45D1-9DB5-6671148C17A5}" srcOrd="1" destOrd="0" presId="urn:microsoft.com/office/officeart/2005/8/layout/hList7"/>
    <dgm:cxn modelId="{6E972DE0-5B15-4A3F-9901-554883B46CE2}" type="presParOf" srcId="{371A5F6A-ADF6-4986-9A11-7A08C3BEEC5E}" destId="{773A61D4-9078-484E-8976-DC4FC6ABAD74}" srcOrd="2" destOrd="0" presId="urn:microsoft.com/office/officeart/2005/8/layout/hList7"/>
    <dgm:cxn modelId="{A73196A3-D3BD-42D0-80A8-12C3C61D13EA}" type="presParOf" srcId="{371A5F6A-ADF6-4986-9A11-7A08C3BEEC5E}" destId="{FF29355B-5099-4C15-8D28-AB0BF195EE98}" srcOrd="3" destOrd="0" presId="urn:microsoft.com/office/officeart/2005/8/layout/hList7"/>
    <dgm:cxn modelId="{0323FD37-C839-41BF-819E-25CB9883A7FD}" type="presParOf" srcId="{AC4F548A-0023-4112-B27D-614F318A5055}" destId="{422305E5-648D-4367-BB0C-165A8E00A23E}" srcOrd="1" destOrd="0" presId="urn:microsoft.com/office/officeart/2005/8/layout/hList7"/>
    <dgm:cxn modelId="{E1C9039E-C03A-4C75-9B43-2D1ADEB3F658}" type="presParOf" srcId="{AC4F548A-0023-4112-B27D-614F318A5055}" destId="{B57D9D3E-B8FE-4B9E-96C2-F15BC3E7828A}" srcOrd="2" destOrd="0" presId="urn:microsoft.com/office/officeart/2005/8/layout/hList7"/>
    <dgm:cxn modelId="{EBC4CDF3-210A-4CB2-835B-5A361591D487}" type="presParOf" srcId="{B57D9D3E-B8FE-4B9E-96C2-F15BC3E7828A}" destId="{3BD04FF4-D318-4127-AC78-F2A83E8A7AFA}" srcOrd="0" destOrd="0" presId="urn:microsoft.com/office/officeart/2005/8/layout/hList7"/>
    <dgm:cxn modelId="{00D2A20C-F3D8-454C-92F4-4B23FB1E8F6C}" type="presParOf" srcId="{B57D9D3E-B8FE-4B9E-96C2-F15BC3E7828A}" destId="{65FC3BCC-05FC-4D72-AA26-0ED432D7E8B2}" srcOrd="1" destOrd="0" presId="urn:microsoft.com/office/officeart/2005/8/layout/hList7"/>
    <dgm:cxn modelId="{5666C514-35D1-49EA-9693-005F5085189E}" type="presParOf" srcId="{B57D9D3E-B8FE-4B9E-96C2-F15BC3E7828A}" destId="{C1B2FB9B-61EC-480F-B2D9-B2C183B2FE85}" srcOrd="2" destOrd="0" presId="urn:microsoft.com/office/officeart/2005/8/layout/hList7"/>
    <dgm:cxn modelId="{BA6F06FF-B69E-4A4C-93BD-3CC6E312E322}" type="presParOf" srcId="{B57D9D3E-B8FE-4B9E-96C2-F15BC3E7828A}" destId="{42447669-26A3-425A-B6AA-DDBE257F87D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3843E3-4BAE-40A8-AAD9-522C6230D460}"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s-EC"/>
        </a:p>
      </dgm:t>
    </dgm:pt>
    <dgm:pt modelId="{0606FDCB-574A-4E97-94BA-AD7BF6BCF9A8}">
      <dgm:prSet custT="1"/>
      <dgm:spPr/>
      <dgm:t>
        <a:bodyPr/>
        <a:lstStyle/>
        <a:p>
          <a:pPr rtl="0"/>
          <a:r>
            <a:rPr lang="es-MX" sz="3200" b="1" dirty="0" smtClean="0"/>
            <a:t>EL JUEGO</a:t>
          </a:r>
          <a:endParaRPr lang="es-EC" sz="3200" dirty="0"/>
        </a:p>
      </dgm:t>
    </dgm:pt>
    <dgm:pt modelId="{974D7A68-CF2D-44F0-940F-23715FC6F970}" type="parTrans" cxnId="{2BB0ED56-02D6-4F88-A54D-226B4B87F491}">
      <dgm:prSet/>
      <dgm:spPr/>
      <dgm:t>
        <a:bodyPr/>
        <a:lstStyle/>
        <a:p>
          <a:endParaRPr lang="es-EC"/>
        </a:p>
      </dgm:t>
    </dgm:pt>
    <dgm:pt modelId="{C2E1F05C-75A1-41B7-A4E4-3B9ACB53B602}" type="sibTrans" cxnId="{2BB0ED56-02D6-4F88-A54D-226B4B87F491}">
      <dgm:prSet/>
      <dgm:spPr/>
      <dgm:t>
        <a:bodyPr/>
        <a:lstStyle/>
        <a:p>
          <a:endParaRPr lang="es-EC"/>
        </a:p>
      </dgm:t>
    </dgm:pt>
    <dgm:pt modelId="{925BA8BD-29E4-4690-8F3C-5C16760E9A5D}">
      <dgm:prSet/>
      <dgm:spPr/>
      <dgm:t>
        <a:bodyPr/>
        <a:lstStyle/>
        <a:p>
          <a:pPr rtl="0"/>
          <a:r>
            <a:rPr lang="es-MX" b="1" smtClean="0"/>
            <a:t>Definición de juego</a:t>
          </a:r>
          <a:endParaRPr lang="es-EC"/>
        </a:p>
      </dgm:t>
    </dgm:pt>
    <dgm:pt modelId="{EFE18D89-0F52-4179-928B-817A3BA69A3F}" type="parTrans" cxnId="{A369653A-807C-4BCD-87D7-295C39A6767E}">
      <dgm:prSet/>
      <dgm:spPr/>
      <dgm:t>
        <a:bodyPr/>
        <a:lstStyle/>
        <a:p>
          <a:endParaRPr lang="es-EC"/>
        </a:p>
      </dgm:t>
    </dgm:pt>
    <dgm:pt modelId="{7FA17CED-2912-41AC-AFC9-0296D23D03FA}" type="sibTrans" cxnId="{A369653A-807C-4BCD-87D7-295C39A6767E}">
      <dgm:prSet/>
      <dgm:spPr/>
      <dgm:t>
        <a:bodyPr/>
        <a:lstStyle/>
        <a:p>
          <a:endParaRPr lang="es-EC"/>
        </a:p>
      </dgm:t>
    </dgm:pt>
    <dgm:pt modelId="{E4012BC0-6E2B-4B6D-BAB8-E2E2D1E31340}">
      <dgm:prSet custT="1"/>
      <dgm:spPr/>
      <dgm:t>
        <a:bodyPr/>
        <a:lstStyle/>
        <a:p>
          <a:pPr rtl="0"/>
          <a:r>
            <a:rPr lang="es-ES" sz="2000" b="0" i="0" baseline="0" dirty="0" smtClean="0"/>
            <a:t>Russel (1970) “El constituye una actividad que genera placer que no se va a realizar con una determinada finalidad exterior a ella, solo por sí misma” </a:t>
          </a:r>
          <a:endParaRPr lang="es-EC" sz="2000" dirty="0"/>
        </a:p>
      </dgm:t>
    </dgm:pt>
    <dgm:pt modelId="{86056337-E034-441F-97AC-BDF84CA3915C}" type="parTrans" cxnId="{9FE3A648-953C-4987-96EA-51914981D406}">
      <dgm:prSet/>
      <dgm:spPr/>
      <dgm:t>
        <a:bodyPr/>
        <a:lstStyle/>
        <a:p>
          <a:endParaRPr lang="es-EC"/>
        </a:p>
      </dgm:t>
    </dgm:pt>
    <dgm:pt modelId="{3A46A188-694D-40F9-A315-3BCBA8AC0E52}" type="sibTrans" cxnId="{9FE3A648-953C-4987-96EA-51914981D406}">
      <dgm:prSet/>
      <dgm:spPr/>
      <dgm:t>
        <a:bodyPr/>
        <a:lstStyle/>
        <a:p>
          <a:endParaRPr lang="es-EC"/>
        </a:p>
      </dgm:t>
    </dgm:pt>
    <dgm:pt modelId="{E4D443DA-8AD8-4A6F-8A61-D32CEC759332}">
      <dgm:prSet/>
      <dgm:spPr/>
      <dgm:t>
        <a:bodyPr/>
        <a:lstStyle/>
        <a:p>
          <a:pPr rtl="0"/>
          <a:r>
            <a:rPr lang="es-ES" b="0" i="0" baseline="0" dirty="0" smtClean="0"/>
            <a:t>Brunner (1986) “El juego facilita la posibilidad inicial de actuar, hablar que pueda pensar, lo que lo hace ser el mismo” </a:t>
          </a:r>
          <a:endParaRPr lang="es-EC" dirty="0"/>
        </a:p>
      </dgm:t>
    </dgm:pt>
    <dgm:pt modelId="{03BF49F1-21C6-4180-91A3-5F7C81DD9E30}" type="parTrans" cxnId="{D5B6691C-6771-4A8C-815C-78A5CC169F44}">
      <dgm:prSet/>
      <dgm:spPr/>
      <dgm:t>
        <a:bodyPr/>
        <a:lstStyle/>
        <a:p>
          <a:endParaRPr lang="es-EC"/>
        </a:p>
      </dgm:t>
    </dgm:pt>
    <dgm:pt modelId="{4B2A8FEE-1522-4446-A721-00CFADB575C1}" type="sibTrans" cxnId="{D5B6691C-6771-4A8C-815C-78A5CC169F44}">
      <dgm:prSet/>
      <dgm:spPr/>
      <dgm:t>
        <a:bodyPr/>
        <a:lstStyle/>
        <a:p>
          <a:endParaRPr lang="es-EC"/>
        </a:p>
      </dgm:t>
    </dgm:pt>
    <dgm:pt modelId="{11F369A3-D4A9-4414-8D93-5E75BBDD89A4}">
      <dgm:prSet/>
      <dgm:spPr/>
      <dgm:t>
        <a:bodyPr/>
        <a:lstStyle/>
        <a:p>
          <a:pPr rtl="0"/>
          <a:r>
            <a:rPr lang="es-ES" b="0" i="0" baseline="0" smtClean="0"/>
            <a:t>Elkonin, (1985): “El juego consiste en que es una variedad de actividad social que reproduce una acción, por parte o total, y va hacer cualquier aspecto de en función de su propósito real”. </a:t>
          </a:r>
          <a:endParaRPr lang="es-EC"/>
        </a:p>
      </dgm:t>
    </dgm:pt>
    <dgm:pt modelId="{CC330FF5-4E61-4FE4-9492-F397A64BBA79}" type="parTrans" cxnId="{3CB7818C-58DC-45AD-9079-866CBC5C6430}">
      <dgm:prSet/>
      <dgm:spPr/>
      <dgm:t>
        <a:bodyPr/>
        <a:lstStyle/>
        <a:p>
          <a:endParaRPr lang="es-EC"/>
        </a:p>
      </dgm:t>
    </dgm:pt>
    <dgm:pt modelId="{7C1AB4A1-4324-41B5-8DB9-3A1C44E41CE2}" type="sibTrans" cxnId="{3CB7818C-58DC-45AD-9079-866CBC5C6430}">
      <dgm:prSet/>
      <dgm:spPr/>
      <dgm:t>
        <a:bodyPr/>
        <a:lstStyle/>
        <a:p>
          <a:endParaRPr lang="es-EC"/>
        </a:p>
      </dgm:t>
    </dgm:pt>
    <dgm:pt modelId="{630998C2-700D-4A8B-9FCD-CB741CFE963C}" type="pres">
      <dgm:prSet presAssocID="{813843E3-4BAE-40A8-AAD9-522C6230D460}" presName="Name0" presStyleCnt="0">
        <dgm:presLayoutVars>
          <dgm:chMax val="7"/>
          <dgm:dir/>
          <dgm:animLvl val="lvl"/>
          <dgm:resizeHandles val="exact"/>
        </dgm:presLayoutVars>
      </dgm:prSet>
      <dgm:spPr/>
      <dgm:t>
        <a:bodyPr/>
        <a:lstStyle/>
        <a:p>
          <a:endParaRPr lang="es-EC"/>
        </a:p>
      </dgm:t>
    </dgm:pt>
    <dgm:pt modelId="{C991FBD8-84E4-478F-B556-B5D7BC3FB840}" type="pres">
      <dgm:prSet presAssocID="{0606FDCB-574A-4E97-94BA-AD7BF6BCF9A8}" presName="circle1" presStyleLbl="node1" presStyleIdx="0" presStyleCnt="4"/>
      <dgm:spPr/>
    </dgm:pt>
    <dgm:pt modelId="{469CDA62-DB39-4764-9D27-C3AA0B91A17C}" type="pres">
      <dgm:prSet presAssocID="{0606FDCB-574A-4E97-94BA-AD7BF6BCF9A8}" presName="space" presStyleCnt="0"/>
      <dgm:spPr/>
    </dgm:pt>
    <dgm:pt modelId="{7A1E144B-A21A-4595-BA2E-54B5C5057827}" type="pres">
      <dgm:prSet presAssocID="{0606FDCB-574A-4E97-94BA-AD7BF6BCF9A8}" presName="rect1" presStyleLbl="alignAcc1" presStyleIdx="0" presStyleCnt="4"/>
      <dgm:spPr/>
      <dgm:t>
        <a:bodyPr/>
        <a:lstStyle/>
        <a:p>
          <a:endParaRPr lang="es-EC"/>
        </a:p>
      </dgm:t>
    </dgm:pt>
    <dgm:pt modelId="{4DACB889-D03F-499A-A352-E4C62EB74609}" type="pres">
      <dgm:prSet presAssocID="{E4012BC0-6E2B-4B6D-BAB8-E2E2D1E31340}" presName="vertSpace2" presStyleLbl="node1" presStyleIdx="0" presStyleCnt="4"/>
      <dgm:spPr/>
    </dgm:pt>
    <dgm:pt modelId="{D3EB722A-1866-42C0-9F79-810E3C18541B}" type="pres">
      <dgm:prSet presAssocID="{E4012BC0-6E2B-4B6D-BAB8-E2E2D1E31340}" presName="circle2" presStyleLbl="node1" presStyleIdx="1" presStyleCnt="4"/>
      <dgm:spPr/>
    </dgm:pt>
    <dgm:pt modelId="{6B9BE48F-1C88-40D4-92C7-70A073B9902A}" type="pres">
      <dgm:prSet presAssocID="{E4012BC0-6E2B-4B6D-BAB8-E2E2D1E31340}" presName="rect2" presStyleLbl="alignAcc1" presStyleIdx="1" presStyleCnt="4"/>
      <dgm:spPr/>
      <dgm:t>
        <a:bodyPr/>
        <a:lstStyle/>
        <a:p>
          <a:endParaRPr lang="es-EC"/>
        </a:p>
      </dgm:t>
    </dgm:pt>
    <dgm:pt modelId="{FEA2D07D-D5AB-4A35-AC33-2A154E1B1EA3}" type="pres">
      <dgm:prSet presAssocID="{E4D443DA-8AD8-4A6F-8A61-D32CEC759332}" presName="vertSpace3" presStyleLbl="node1" presStyleIdx="1" presStyleCnt="4"/>
      <dgm:spPr/>
    </dgm:pt>
    <dgm:pt modelId="{98B7399D-9640-4909-9116-C901D2BBE48C}" type="pres">
      <dgm:prSet presAssocID="{E4D443DA-8AD8-4A6F-8A61-D32CEC759332}" presName="circle3" presStyleLbl="node1" presStyleIdx="2" presStyleCnt="4"/>
      <dgm:spPr/>
    </dgm:pt>
    <dgm:pt modelId="{6B9F6A55-7BD4-4480-BC08-63520E37B15F}" type="pres">
      <dgm:prSet presAssocID="{E4D443DA-8AD8-4A6F-8A61-D32CEC759332}" presName="rect3" presStyleLbl="alignAcc1" presStyleIdx="2" presStyleCnt="4"/>
      <dgm:spPr/>
      <dgm:t>
        <a:bodyPr/>
        <a:lstStyle/>
        <a:p>
          <a:endParaRPr lang="es-EC"/>
        </a:p>
      </dgm:t>
    </dgm:pt>
    <dgm:pt modelId="{7214DD8C-2006-4A70-BD5A-CE12AA721F1B}" type="pres">
      <dgm:prSet presAssocID="{11F369A3-D4A9-4414-8D93-5E75BBDD89A4}" presName="vertSpace4" presStyleLbl="node1" presStyleIdx="2" presStyleCnt="4"/>
      <dgm:spPr/>
    </dgm:pt>
    <dgm:pt modelId="{0C302EEE-2188-49AB-AACE-D3B61DB9FA10}" type="pres">
      <dgm:prSet presAssocID="{11F369A3-D4A9-4414-8D93-5E75BBDD89A4}" presName="circle4" presStyleLbl="node1" presStyleIdx="3" presStyleCnt="4"/>
      <dgm:spPr/>
    </dgm:pt>
    <dgm:pt modelId="{F6F8AA2C-C53E-4019-8774-37FCA1589922}" type="pres">
      <dgm:prSet presAssocID="{11F369A3-D4A9-4414-8D93-5E75BBDD89A4}" presName="rect4" presStyleLbl="alignAcc1" presStyleIdx="3" presStyleCnt="4"/>
      <dgm:spPr/>
      <dgm:t>
        <a:bodyPr/>
        <a:lstStyle/>
        <a:p>
          <a:endParaRPr lang="es-EC"/>
        </a:p>
      </dgm:t>
    </dgm:pt>
    <dgm:pt modelId="{8C3140A9-F11A-45F3-92DE-FCC678B57F3E}" type="pres">
      <dgm:prSet presAssocID="{0606FDCB-574A-4E97-94BA-AD7BF6BCF9A8}" presName="rect1ParTx" presStyleLbl="alignAcc1" presStyleIdx="3" presStyleCnt="4">
        <dgm:presLayoutVars>
          <dgm:chMax val="1"/>
          <dgm:bulletEnabled val="1"/>
        </dgm:presLayoutVars>
      </dgm:prSet>
      <dgm:spPr/>
      <dgm:t>
        <a:bodyPr/>
        <a:lstStyle/>
        <a:p>
          <a:endParaRPr lang="es-EC"/>
        </a:p>
      </dgm:t>
    </dgm:pt>
    <dgm:pt modelId="{128C16DF-D716-408A-9290-64834645059E}" type="pres">
      <dgm:prSet presAssocID="{0606FDCB-574A-4E97-94BA-AD7BF6BCF9A8}" presName="rect1ChTx" presStyleLbl="alignAcc1" presStyleIdx="3" presStyleCnt="4">
        <dgm:presLayoutVars>
          <dgm:bulletEnabled val="1"/>
        </dgm:presLayoutVars>
      </dgm:prSet>
      <dgm:spPr/>
      <dgm:t>
        <a:bodyPr/>
        <a:lstStyle/>
        <a:p>
          <a:endParaRPr lang="es-EC"/>
        </a:p>
      </dgm:t>
    </dgm:pt>
    <dgm:pt modelId="{A18D45A9-732D-411A-AEFB-F9F3FFC7B634}" type="pres">
      <dgm:prSet presAssocID="{E4012BC0-6E2B-4B6D-BAB8-E2E2D1E31340}" presName="rect2ParTx" presStyleLbl="alignAcc1" presStyleIdx="3" presStyleCnt="4">
        <dgm:presLayoutVars>
          <dgm:chMax val="1"/>
          <dgm:bulletEnabled val="1"/>
        </dgm:presLayoutVars>
      </dgm:prSet>
      <dgm:spPr/>
      <dgm:t>
        <a:bodyPr/>
        <a:lstStyle/>
        <a:p>
          <a:endParaRPr lang="es-EC"/>
        </a:p>
      </dgm:t>
    </dgm:pt>
    <dgm:pt modelId="{FE767E08-8D84-47B2-A59E-B941FA17D8E4}" type="pres">
      <dgm:prSet presAssocID="{E4012BC0-6E2B-4B6D-BAB8-E2E2D1E31340}" presName="rect2ChTx" presStyleLbl="alignAcc1" presStyleIdx="3" presStyleCnt="4">
        <dgm:presLayoutVars>
          <dgm:bulletEnabled val="1"/>
        </dgm:presLayoutVars>
      </dgm:prSet>
      <dgm:spPr/>
    </dgm:pt>
    <dgm:pt modelId="{0A523059-E2F6-439C-A02E-A635D7D62B45}" type="pres">
      <dgm:prSet presAssocID="{E4D443DA-8AD8-4A6F-8A61-D32CEC759332}" presName="rect3ParTx" presStyleLbl="alignAcc1" presStyleIdx="3" presStyleCnt="4">
        <dgm:presLayoutVars>
          <dgm:chMax val="1"/>
          <dgm:bulletEnabled val="1"/>
        </dgm:presLayoutVars>
      </dgm:prSet>
      <dgm:spPr/>
      <dgm:t>
        <a:bodyPr/>
        <a:lstStyle/>
        <a:p>
          <a:endParaRPr lang="es-EC"/>
        </a:p>
      </dgm:t>
    </dgm:pt>
    <dgm:pt modelId="{CE646CE7-AF70-461F-A41F-02F14CCE896E}" type="pres">
      <dgm:prSet presAssocID="{E4D443DA-8AD8-4A6F-8A61-D32CEC759332}" presName="rect3ChTx" presStyleLbl="alignAcc1" presStyleIdx="3" presStyleCnt="4">
        <dgm:presLayoutVars>
          <dgm:bulletEnabled val="1"/>
        </dgm:presLayoutVars>
      </dgm:prSet>
      <dgm:spPr/>
    </dgm:pt>
    <dgm:pt modelId="{1640C0ED-C847-4054-BBE6-42E7E14C2B32}" type="pres">
      <dgm:prSet presAssocID="{11F369A3-D4A9-4414-8D93-5E75BBDD89A4}" presName="rect4ParTx" presStyleLbl="alignAcc1" presStyleIdx="3" presStyleCnt="4">
        <dgm:presLayoutVars>
          <dgm:chMax val="1"/>
          <dgm:bulletEnabled val="1"/>
        </dgm:presLayoutVars>
      </dgm:prSet>
      <dgm:spPr/>
      <dgm:t>
        <a:bodyPr/>
        <a:lstStyle/>
        <a:p>
          <a:endParaRPr lang="es-EC"/>
        </a:p>
      </dgm:t>
    </dgm:pt>
    <dgm:pt modelId="{476CFA59-2CE9-44CD-8696-76CD1688AB74}" type="pres">
      <dgm:prSet presAssocID="{11F369A3-D4A9-4414-8D93-5E75BBDD89A4}" presName="rect4ChTx" presStyleLbl="alignAcc1" presStyleIdx="3" presStyleCnt="4">
        <dgm:presLayoutVars>
          <dgm:bulletEnabled val="1"/>
        </dgm:presLayoutVars>
      </dgm:prSet>
      <dgm:spPr/>
    </dgm:pt>
  </dgm:ptLst>
  <dgm:cxnLst>
    <dgm:cxn modelId="{8135AC05-5930-4E59-AED2-4BF8453920A0}" type="presOf" srcId="{813843E3-4BAE-40A8-AAD9-522C6230D460}" destId="{630998C2-700D-4A8B-9FCD-CB741CFE963C}" srcOrd="0" destOrd="0" presId="urn:microsoft.com/office/officeart/2005/8/layout/target3"/>
    <dgm:cxn modelId="{D5B6691C-6771-4A8C-815C-78A5CC169F44}" srcId="{813843E3-4BAE-40A8-AAD9-522C6230D460}" destId="{E4D443DA-8AD8-4A6F-8A61-D32CEC759332}" srcOrd="2" destOrd="0" parTransId="{03BF49F1-21C6-4180-91A3-5F7C81DD9E30}" sibTransId="{4B2A8FEE-1522-4446-A721-00CFADB575C1}"/>
    <dgm:cxn modelId="{A369653A-807C-4BCD-87D7-295C39A6767E}" srcId="{0606FDCB-574A-4E97-94BA-AD7BF6BCF9A8}" destId="{925BA8BD-29E4-4690-8F3C-5C16760E9A5D}" srcOrd="0" destOrd="0" parTransId="{EFE18D89-0F52-4179-928B-817A3BA69A3F}" sibTransId="{7FA17CED-2912-41AC-AFC9-0296D23D03FA}"/>
    <dgm:cxn modelId="{7E9B825E-69A4-497B-BA27-AA1104F189F5}" type="presOf" srcId="{11F369A3-D4A9-4414-8D93-5E75BBDD89A4}" destId="{F6F8AA2C-C53E-4019-8774-37FCA1589922}" srcOrd="0" destOrd="0" presId="urn:microsoft.com/office/officeart/2005/8/layout/target3"/>
    <dgm:cxn modelId="{3CB7818C-58DC-45AD-9079-866CBC5C6430}" srcId="{813843E3-4BAE-40A8-AAD9-522C6230D460}" destId="{11F369A3-D4A9-4414-8D93-5E75BBDD89A4}" srcOrd="3" destOrd="0" parTransId="{CC330FF5-4E61-4FE4-9492-F397A64BBA79}" sibTransId="{7C1AB4A1-4324-41B5-8DB9-3A1C44E41CE2}"/>
    <dgm:cxn modelId="{2BB0ED56-02D6-4F88-A54D-226B4B87F491}" srcId="{813843E3-4BAE-40A8-AAD9-522C6230D460}" destId="{0606FDCB-574A-4E97-94BA-AD7BF6BCF9A8}" srcOrd="0" destOrd="0" parTransId="{974D7A68-CF2D-44F0-940F-23715FC6F970}" sibTransId="{C2E1F05C-75A1-41B7-A4E4-3B9ACB53B602}"/>
    <dgm:cxn modelId="{80561FF2-9205-491B-A0FB-96750A90303C}" type="presOf" srcId="{925BA8BD-29E4-4690-8F3C-5C16760E9A5D}" destId="{128C16DF-D716-408A-9290-64834645059E}" srcOrd="0" destOrd="0" presId="urn:microsoft.com/office/officeart/2005/8/layout/target3"/>
    <dgm:cxn modelId="{EAF92BFB-BD59-441A-8C0E-4ADC079B406B}" type="presOf" srcId="{E4012BC0-6E2B-4B6D-BAB8-E2E2D1E31340}" destId="{6B9BE48F-1C88-40D4-92C7-70A073B9902A}" srcOrd="0" destOrd="0" presId="urn:microsoft.com/office/officeart/2005/8/layout/target3"/>
    <dgm:cxn modelId="{9FE3A648-953C-4987-96EA-51914981D406}" srcId="{813843E3-4BAE-40A8-AAD9-522C6230D460}" destId="{E4012BC0-6E2B-4B6D-BAB8-E2E2D1E31340}" srcOrd="1" destOrd="0" parTransId="{86056337-E034-441F-97AC-BDF84CA3915C}" sibTransId="{3A46A188-694D-40F9-A315-3BCBA8AC0E52}"/>
    <dgm:cxn modelId="{D102565F-485F-4939-B22B-1EB3E571F106}" type="presOf" srcId="{E4012BC0-6E2B-4B6D-BAB8-E2E2D1E31340}" destId="{A18D45A9-732D-411A-AEFB-F9F3FFC7B634}" srcOrd="1" destOrd="0" presId="urn:microsoft.com/office/officeart/2005/8/layout/target3"/>
    <dgm:cxn modelId="{5BA578CB-AABD-4207-9BC9-06387E2BFC40}" type="presOf" srcId="{E4D443DA-8AD8-4A6F-8A61-D32CEC759332}" destId="{0A523059-E2F6-439C-A02E-A635D7D62B45}" srcOrd="1" destOrd="0" presId="urn:microsoft.com/office/officeart/2005/8/layout/target3"/>
    <dgm:cxn modelId="{1E6507BC-CD3F-491D-8D63-670499C73CB6}" type="presOf" srcId="{E4D443DA-8AD8-4A6F-8A61-D32CEC759332}" destId="{6B9F6A55-7BD4-4480-BC08-63520E37B15F}" srcOrd="0" destOrd="0" presId="urn:microsoft.com/office/officeart/2005/8/layout/target3"/>
    <dgm:cxn modelId="{DA9E6D78-D195-471B-936F-5DFD767999CA}" type="presOf" srcId="{0606FDCB-574A-4E97-94BA-AD7BF6BCF9A8}" destId="{8C3140A9-F11A-45F3-92DE-FCC678B57F3E}" srcOrd="1" destOrd="0" presId="urn:microsoft.com/office/officeart/2005/8/layout/target3"/>
    <dgm:cxn modelId="{221B2B21-989F-4B84-A527-09662082581A}" type="presOf" srcId="{11F369A3-D4A9-4414-8D93-5E75BBDD89A4}" destId="{1640C0ED-C847-4054-BBE6-42E7E14C2B32}" srcOrd="1" destOrd="0" presId="urn:microsoft.com/office/officeart/2005/8/layout/target3"/>
    <dgm:cxn modelId="{D39D6539-5EA9-4FB9-A36C-0AE5FE0473A4}" type="presOf" srcId="{0606FDCB-574A-4E97-94BA-AD7BF6BCF9A8}" destId="{7A1E144B-A21A-4595-BA2E-54B5C5057827}" srcOrd="0" destOrd="0" presId="urn:microsoft.com/office/officeart/2005/8/layout/target3"/>
    <dgm:cxn modelId="{FBAFB389-DC14-4045-BD13-F3A4BA931495}" type="presParOf" srcId="{630998C2-700D-4A8B-9FCD-CB741CFE963C}" destId="{C991FBD8-84E4-478F-B556-B5D7BC3FB840}" srcOrd="0" destOrd="0" presId="urn:microsoft.com/office/officeart/2005/8/layout/target3"/>
    <dgm:cxn modelId="{61FE8AE1-3DC0-4BF0-9C61-148CB2C27A4D}" type="presParOf" srcId="{630998C2-700D-4A8B-9FCD-CB741CFE963C}" destId="{469CDA62-DB39-4764-9D27-C3AA0B91A17C}" srcOrd="1" destOrd="0" presId="urn:microsoft.com/office/officeart/2005/8/layout/target3"/>
    <dgm:cxn modelId="{7BC9D3C9-B381-463F-86E1-9528843C48B6}" type="presParOf" srcId="{630998C2-700D-4A8B-9FCD-CB741CFE963C}" destId="{7A1E144B-A21A-4595-BA2E-54B5C5057827}" srcOrd="2" destOrd="0" presId="urn:microsoft.com/office/officeart/2005/8/layout/target3"/>
    <dgm:cxn modelId="{B43645BB-95E5-4B3A-A8FF-BDC837824D00}" type="presParOf" srcId="{630998C2-700D-4A8B-9FCD-CB741CFE963C}" destId="{4DACB889-D03F-499A-A352-E4C62EB74609}" srcOrd="3" destOrd="0" presId="urn:microsoft.com/office/officeart/2005/8/layout/target3"/>
    <dgm:cxn modelId="{D4ABEFFF-07F1-4653-B054-58CF353ADB10}" type="presParOf" srcId="{630998C2-700D-4A8B-9FCD-CB741CFE963C}" destId="{D3EB722A-1866-42C0-9F79-810E3C18541B}" srcOrd="4" destOrd="0" presId="urn:microsoft.com/office/officeart/2005/8/layout/target3"/>
    <dgm:cxn modelId="{428AEF2D-673E-4A32-A306-EAD9B31B0781}" type="presParOf" srcId="{630998C2-700D-4A8B-9FCD-CB741CFE963C}" destId="{6B9BE48F-1C88-40D4-92C7-70A073B9902A}" srcOrd="5" destOrd="0" presId="urn:microsoft.com/office/officeart/2005/8/layout/target3"/>
    <dgm:cxn modelId="{5417F997-415A-4A1C-B04A-12AE714FC11F}" type="presParOf" srcId="{630998C2-700D-4A8B-9FCD-CB741CFE963C}" destId="{FEA2D07D-D5AB-4A35-AC33-2A154E1B1EA3}" srcOrd="6" destOrd="0" presId="urn:microsoft.com/office/officeart/2005/8/layout/target3"/>
    <dgm:cxn modelId="{663A53C4-DD44-4D4E-8174-02BF4DD8A036}" type="presParOf" srcId="{630998C2-700D-4A8B-9FCD-CB741CFE963C}" destId="{98B7399D-9640-4909-9116-C901D2BBE48C}" srcOrd="7" destOrd="0" presId="urn:microsoft.com/office/officeart/2005/8/layout/target3"/>
    <dgm:cxn modelId="{1AF10B91-AB9D-4FD3-B4A2-9B473078EAE5}" type="presParOf" srcId="{630998C2-700D-4A8B-9FCD-CB741CFE963C}" destId="{6B9F6A55-7BD4-4480-BC08-63520E37B15F}" srcOrd="8" destOrd="0" presId="urn:microsoft.com/office/officeart/2005/8/layout/target3"/>
    <dgm:cxn modelId="{9B9898B5-D3D6-48AE-A13F-317FB66CD2D8}" type="presParOf" srcId="{630998C2-700D-4A8B-9FCD-CB741CFE963C}" destId="{7214DD8C-2006-4A70-BD5A-CE12AA721F1B}" srcOrd="9" destOrd="0" presId="urn:microsoft.com/office/officeart/2005/8/layout/target3"/>
    <dgm:cxn modelId="{234DC360-24B2-4986-BDD7-0BDA4C621F4C}" type="presParOf" srcId="{630998C2-700D-4A8B-9FCD-CB741CFE963C}" destId="{0C302EEE-2188-49AB-AACE-D3B61DB9FA10}" srcOrd="10" destOrd="0" presId="urn:microsoft.com/office/officeart/2005/8/layout/target3"/>
    <dgm:cxn modelId="{F3ADC9E8-6769-432B-A3D3-93A360485A19}" type="presParOf" srcId="{630998C2-700D-4A8B-9FCD-CB741CFE963C}" destId="{F6F8AA2C-C53E-4019-8774-37FCA1589922}" srcOrd="11" destOrd="0" presId="urn:microsoft.com/office/officeart/2005/8/layout/target3"/>
    <dgm:cxn modelId="{3BBF4419-029F-4BD3-9E46-3C84E3433CB9}" type="presParOf" srcId="{630998C2-700D-4A8B-9FCD-CB741CFE963C}" destId="{8C3140A9-F11A-45F3-92DE-FCC678B57F3E}" srcOrd="12" destOrd="0" presId="urn:microsoft.com/office/officeart/2005/8/layout/target3"/>
    <dgm:cxn modelId="{C6D0F39F-4E07-4DB5-B4CB-9D1CB734D815}" type="presParOf" srcId="{630998C2-700D-4A8B-9FCD-CB741CFE963C}" destId="{128C16DF-D716-408A-9290-64834645059E}" srcOrd="13" destOrd="0" presId="urn:microsoft.com/office/officeart/2005/8/layout/target3"/>
    <dgm:cxn modelId="{2F2AC81C-AE74-4CF5-930B-B4D6A918DB2C}" type="presParOf" srcId="{630998C2-700D-4A8B-9FCD-CB741CFE963C}" destId="{A18D45A9-732D-411A-AEFB-F9F3FFC7B634}" srcOrd="14" destOrd="0" presId="urn:microsoft.com/office/officeart/2005/8/layout/target3"/>
    <dgm:cxn modelId="{2628D7F2-2AD4-43F5-A4B3-CF46E0D0F352}" type="presParOf" srcId="{630998C2-700D-4A8B-9FCD-CB741CFE963C}" destId="{FE767E08-8D84-47B2-A59E-B941FA17D8E4}" srcOrd="15" destOrd="0" presId="urn:microsoft.com/office/officeart/2005/8/layout/target3"/>
    <dgm:cxn modelId="{859134CF-B050-44C8-A453-F7CB91E5C403}" type="presParOf" srcId="{630998C2-700D-4A8B-9FCD-CB741CFE963C}" destId="{0A523059-E2F6-439C-A02E-A635D7D62B45}" srcOrd="16" destOrd="0" presId="urn:microsoft.com/office/officeart/2005/8/layout/target3"/>
    <dgm:cxn modelId="{196E97D3-024F-49A2-85CD-BE7B35F8C9ED}" type="presParOf" srcId="{630998C2-700D-4A8B-9FCD-CB741CFE963C}" destId="{CE646CE7-AF70-461F-A41F-02F14CCE896E}" srcOrd="17" destOrd="0" presId="urn:microsoft.com/office/officeart/2005/8/layout/target3"/>
    <dgm:cxn modelId="{B4504423-5D49-4F46-AE56-3DC8CF079967}" type="presParOf" srcId="{630998C2-700D-4A8B-9FCD-CB741CFE963C}" destId="{1640C0ED-C847-4054-BBE6-42E7E14C2B32}" srcOrd="18" destOrd="0" presId="urn:microsoft.com/office/officeart/2005/8/layout/target3"/>
    <dgm:cxn modelId="{8C4E833A-D117-4917-984C-AC041832A5AC}" type="presParOf" srcId="{630998C2-700D-4A8B-9FCD-CB741CFE963C}" destId="{476CFA59-2CE9-44CD-8696-76CD1688AB74}"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FD9A23-1A7B-49E4-8474-C8258DE2A6BF}"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s-EC"/>
        </a:p>
      </dgm:t>
    </dgm:pt>
    <dgm:pt modelId="{59CAA2FD-3146-4CFE-A561-B44968535BFE}">
      <dgm:prSet custT="1"/>
      <dgm:spPr/>
      <dgm:t>
        <a:bodyPr/>
        <a:lstStyle/>
        <a:p>
          <a:pPr rtl="0"/>
          <a:r>
            <a:rPr lang="es-MX" sz="2400" b="1" dirty="0" smtClean="0"/>
            <a:t>CLASIFICACIÓN DE LOS JUEGOS</a:t>
          </a:r>
          <a:endParaRPr lang="es-EC" sz="2400" dirty="0"/>
        </a:p>
      </dgm:t>
    </dgm:pt>
    <dgm:pt modelId="{2B5E7689-A20E-4AC5-B77F-FBA77866941D}" type="parTrans" cxnId="{590500D0-C171-4947-87F1-D2271EED32B7}">
      <dgm:prSet/>
      <dgm:spPr/>
      <dgm:t>
        <a:bodyPr/>
        <a:lstStyle/>
        <a:p>
          <a:endParaRPr lang="es-EC"/>
        </a:p>
      </dgm:t>
    </dgm:pt>
    <dgm:pt modelId="{EE4C0752-4C64-4B8B-A78D-2218FA727819}" type="sibTrans" cxnId="{590500D0-C171-4947-87F1-D2271EED32B7}">
      <dgm:prSet/>
      <dgm:spPr/>
      <dgm:t>
        <a:bodyPr/>
        <a:lstStyle/>
        <a:p>
          <a:endParaRPr lang="es-EC"/>
        </a:p>
      </dgm:t>
    </dgm:pt>
    <dgm:pt modelId="{92262D89-47C8-4BB8-BE1E-832D5152FB09}">
      <dgm:prSet custT="1"/>
      <dgm:spPr/>
      <dgm:t>
        <a:bodyPr/>
        <a:lstStyle/>
        <a:p>
          <a:pPr rtl="0"/>
          <a:r>
            <a:rPr lang="es-MX" sz="1600" b="1" dirty="0" smtClean="0"/>
            <a:t>TEORÍA PIAGETIANA</a:t>
          </a:r>
          <a:endParaRPr lang="es-EC" sz="1600" dirty="0"/>
        </a:p>
      </dgm:t>
    </dgm:pt>
    <dgm:pt modelId="{9EE04F00-659F-4302-94CF-2B06F5DAB3F4}" type="parTrans" cxnId="{86F36C25-7B9C-4B52-9136-D34852754A33}">
      <dgm:prSet/>
      <dgm:spPr/>
      <dgm:t>
        <a:bodyPr/>
        <a:lstStyle/>
        <a:p>
          <a:endParaRPr lang="es-EC"/>
        </a:p>
      </dgm:t>
    </dgm:pt>
    <dgm:pt modelId="{82F5C3CF-ABD2-415A-A2AA-F4764662078B}" type="sibTrans" cxnId="{86F36C25-7B9C-4B52-9136-D34852754A33}">
      <dgm:prSet/>
      <dgm:spPr/>
      <dgm:t>
        <a:bodyPr/>
        <a:lstStyle/>
        <a:p>
          <a:endParaRPr lang="es-EC"/>
        </a:p>
      </dgm:t>
    </dgm:pt>
    <dgm:pt modelId="{E1B49DC7-A855-4ABB-B524-55F8E3941FCE}">
      <dgm:prSet/>
      <dgm:spPr/>
      <dgm:t>
        <a:bodyPr/>
        <a:lstStyle/>
        <a:p>
          <a:pPr rtl="0"/>
          <a:r>
            <a:rPr lang="es-ES" dirty="0" smtClean="0"/>
            <a:t>Piaget asocia tres estructuras básicas del juego con las fases de evolución cognitiva de los seres humanos: el juego es sencillo, el juego simbólico (abstracto, ficticio); y el juego reglado (se basa en un reglamento y se juega en grupo o individualmente).  </a:t>
          </a:r>
          <a:endParaRPr lang="es-EC" dirty="0"/>
        </a:p>
      </dgm:t>
    </dgm:pt>
    <dgm:pt modelId="{3F1E848F-3800-4CAE-954B-1AD70534BD84}" type="parTrans" cxnId="{4D9A5B64-4DE1-461B-A178-04007DDFA6CC}">
      <dgm:prSet/>
      <dgm:spPr/>
      <dgm:t>
        <a:bodyPr/>
        <a:lstStyle/>
        <a:p>
          <a:endParaRPr lang="es-EC"/>
        </a:p>
      </dgm:t>
    </dgm:pt>
    <dgm:pt modelId="{BD29E166-D281-4DEB-8D8D-354408E150B7}" type="sibTrans" cxnId="{4D9A5B64-4DE1-461B-A178-04007DDFA6CC}">
      <dgm:prSet/>
      <dgm:spPr/>
      <dgm:t>
        <a:bodyPr/>
        <a:lstStyle/>
        <a:p>
          <a:endParaRPr lang="es-EC"/>
        </a:p>
      </dgm:t>
    </dgm:pt>
    <dgm:pt modelId="{F4ED32F7-CBF8-4A8B-ADC8-12669474A9C5}">
      <dgm:prSet custT="1"/>
      <dgm:spPr/>
      <dgm:t>
        <a:bodyPr/>
        <a:lstStyle/>
        <a:p>
          <a:pPr rtl="0"/>
          <a:r>
            <a:rPr lang="es-MX" sz="1800" b="1" dirty="0" smtClean="0"/>
            <a:t>LOS JUEGOS DESDE EL PUNTO DE VISTA ANTROPOLÓGICO</a:t>
          </a:r>
          <a:endParaRPr lang="es-EC" sz="1800" dirty="0"/>
        </a:p>
      </dgm:t>
    </dgm:pt>
    <dgm:pt modelId="{61AFDF3C-4E53-4D3C-A9E4-7E3AE7626F32}" type="parTrans" cxnId="{8E56ECE8-22B1-4B6D-B8F5-308EA8C7BD0F}">
      <dgm:prSet/>
      <dgm:spPr/>
      <dgm:t>
        <a:bodyPr/>
        <a:lstStyle/>
        <a:p>
          <a:endParaRPr lang="es-EC"/>
        </a:p>
      </dgm:t>
    </dgm:pt>
    <dgm:pt modelId="{6F893245-B327-4595-9C28-7BCC1C1F8C79}" type="sibTrans" cxnId="{8E56ECE8-22B1-4B6D-B8F5-308EA8C7BD0F}">
      <dgm:prSet/>
      <dgm:spPr/>
      <dgm:t>
        <a:bodyPr/>
        <a:lstStyle/>
        <a:p>
          <a:endParaRPr lang="es-EC"/>
        </a:p>
      </dgm:t>
    </dgm:pt>
    <dgm:pt modelId="{5552FA1E-7FB8-4782-B12A-AA327F35107F}">
      <dgm:prSet/>
      <dgm:spPr/>
      <dgm:t>
        <a:bodyPr/>
        <a:lstStyle/>
        <a:p>
          <a:pPr rtl="0"/>
          <a:r>
            <a:rPr lang="es-ES" b="0" i="0" baseline="0" dirty="0" smtClean="0"/>
            <a:t>juegos de destreza física, Los juegos para desarrollar estrategias y juegos de azar.</a:t>
          </a:r>
          <a:endParaRPr lang="es-EC" dirty="0"/>
        </a:p>
      </dgm:t>
    </dgm:pt>
    <dgm:pt modelId="{B0EF636E-D777-4434-BE4E-37B99ADF144F}" type="parTrans" cxnId="{F38C9B5B-162E-44E5-9BAC-C2F289FE1959}">
      <dgm:prSet/>
      <dgm:spPr/>
      <dgm:t>
        <a:bodyPr/>
        <a:lstStyle/>
        <a:p>
          <a:endParaRPr lang="es-EC"/>
        </a:p>
      </dgm:t>
    </dgm:pt>
    <dgm:pt modelId="{A213A671-28C9-4811-8E25-FFC34308E438}" type="sibTrans" cxnId="{F38C9B5B-162E-44E5-9BAC-C2F289FE1959}">
      <dgm:prSet/>
      <dgm:spPr/>
      <dgm:t>
        <a:bodyPr/>
        <a:lstStyle/>
        <a:p>
          <a:endParaRPr lang="es-EC"/>
        </a:p>
      </dgm:t>
    </dgm:pt>
    <dgm:pt modelId="{963D6163-067A-4ED9-B1A8-360235D8D0DE}" type="pres">
      <dgm:prSet presAssocID="{CAFD9A23-1A7B-49E4-8474-C8258DE2A6BF}" presName="Name0" presStyleCnt="0">
        <dgm:presLayoutVars>
          <dgm:chMax val="7"/>
          <dgm:dir/>
          <dgm:animLvl val="lvl"/>
          <dgm:resizeHandles val="exact"/>
        </dgm:presLayoutVars>
      </dgm:prSet>
      <dgm:spPr/>
      <dgm:t>
        <a:bodyPr/>
        <a:lstStyle/>
        <a:p>
          <a:endParaRPr lang="es-EC"/>
        </a:p>
      </dgm:t>
    </dgm:pt>
    <dgm:pt modelId="{DCEA0DE7-E116-4453-ADF3-CE59FEE96423}" type="pres">
      <dgm:prSet presAssocID="{59CAA2FD-3146-4CFE-A561-B44968535BFE}" presName="circle1" presStyleLbl="node1" presStyleIdx="0" presStyleCnt="5"/>
      <dgm:spPr/>
    </dgm:pt>
    <dgm:pt modelId="{A3F26934-2473-4D3D-ADE3-D7C861BD2DD0}" type="pres">
      <dgm:prSet presAssocID="{59CAA2FD-3146-4CFE-A561-B44968535BFE}" presName="space" presStyleCnt="0"/>
      <dgm:spPr/>
    </dgm:pt>
    <dgm:pt modelId="{DCE4B8A7-FA88-422B-9E20-97C193F142F6}" type="pres">
      <dgm:prSet presAssocID="{59CAA2FD-3146-4CFE-A561-B44968535BFE}" presName="rect1" presStyleLbl="alignAcc1" presStyleIdx="0" presStyleCnt="5"/>
      <dgm:spPr/>
      <dgm:t>
        <a:bodyPr/>
        <a:lstStyle/>
        <a:p>
          <a:endParaRPr lang="es-EC"/>
        </a:p>
      </dgm:t>
    </dgm:pt>
    <dgm:pt modelId="{E5919735-D6B4-4569-8CB7-6F164FAD4661}" type="pres">
      <dgm:prSet presAssocID="{92262D89-47C8-4BB8-BE1E-832D5152FB09}" presName="vertSpace2" presStyleLbl="node1" presStyleIdx="0" presStyleCnt="5"/>
      <dgm:spPr/>
    </dgm:pt>
    <dgm:pt modelId="{E110D989-BA41-40BF-AC85-3C9C2135E93C}" type="pres">
      <dgm:prSet presAssocID="{92262D89-47C8-4BB8-BE1E-832D5152FB09}" presName="circle2" presStyleLbl="node1" presStyleIdx="1" presStyleCnt="5"/>
      <dgm:spPr/>
    </dgm:pt>
    <dgm:pt modelId="{8C3F4151-985B-49AD-8C46-DD2049A42A41}" type="pres">
      <dgm:prSet presAssocID="{92262D89-47C8-4BB8-BE1E-832D5152FB09}" presName="rect2" presStyleLbl="alignAcc1" presStyleIdx="1" presStyleCnt="5"/>
      <dgm:spPr/>
      <dgm:t>
        <a:bodyPr/>
        <a:lstStyle/>
        <a:p>
          <a:endParaRPr lang="es-EC"/>
        </a:p>
      </dgm:t>
    </dgm:pt>
    <dgm:pt modelId="{4D731525-6E02-44A8-9323-77FC48CEDCF7}" type="pres">
      <dgm:prSet presAssocID="{E1B49DC7-A855-4ABB-B524-55F8E3941FCE}" presName="vertSpace3" presStyleLbl="node1" presStyleIdx="1" presStyleCnt="5"/>
      <dgm:spPr/>
    </dgm:pt>
    <dgm:pt modelId="{81557C66-279C-4F72-971E-21AB1E630C92}" type="pres">
      <dgm:prSet presAssocID="{E1B49DC7-A855-4ABB-B524-55F8E3941FCE}" presName="circle3" presStyleLbl="node1" presStyleIdx="2" presStyleCnt="5"/>
      <dgm:spPr/>
    </dgm:pt>
    <dgm:pt modelId="{310F3944-CBA4-4A0C-A7AA-BE1C05130B2A}" type="pres">
      <dgm:prSet presAssocID="{E1B49DC7-A855-4ABB-B524-55F8E3941FCE}" presName="rect3" presStyleLbl="alignAcc1" presStyleIdx="2" presStyleCnt="5"/>
      <dgm:spPr/>
      <dgm:t>
        <a:bodyPr/>
        <a:lstStyle/>
        <a:p>
          <a:endParaRPr lang="es-EC"/>
        </a:p>
      </dgm:t>
    </dgm:pt>
    <dgm:pt modelId="{E96DE947-AD0F-4D33-A17E-981853AB46A4}" type="pres">
      <dgm:prSet presAssocID="{F4ED32F7-CBF8-4A8B-ADC8-12669474A9C5}" presName="vertSpace4" presStyleLbl="node1" presStyleIdx="2" presStyleCnt="5"/>
      <dgm:spPr/>
    </dgm:pt>
    <dgm:pt modelId="{5F2F3B68-8879-4DF2-980A-EACD525E87EF}" type="pres">
      <dgm:prSet presAssocID="{F4ED32F7-CBF8-4A8B-ADC8-12669474A9C5}" presName="circle4" presStyleLbl="node1" presStyleIdx="3" presStyleCnt="5"/>
      <dgm:spPr/>
    </dgm:pt>
    <dgm:pt modelId="{DD7AA46B-D9B8-41C7-A6E4-4C3AEEA8E8F2}" type="pres">
      <dgm:prSet presAssocID="{F4ED32F7-CBF8-4A8B-ADC8-12669474A9C5}" presName="rect4" presStyleLbl="alignAcc1" presStyleIdx="3" presStyleCnt="5"/>
      <dgm:spPr/>
      <dgm:t>
        <a:bodyPr/>
        <a:lstStyle/>
        <a:p>
          <a:endParaRPr lang="es-EC"/>
        </a:p>
      </dgm:t>
    </dgm:pt>
    <dgm:pt modelId="{81F70468-0C2B-4CBF-97CA-30AB0338BD4F}" type="pres">
      <dgm:prSet presAssocID="{5552FA1E-7FB8-4782-B12A-AA327F35107F}" presName="vertSpace5" presStyleLbl="node1" presStyleIdx="3" presStyleCnt="5"/>
      <dgm:spPr/>
    </dgm:pt>
    <dgm:pt modelId="{8589D2F6-F84B-4133-8C41-1540DEB067D3}" type="pres">
      <dgm:prSet presAssocID="{5552FA1E-7FB8-4782-B12A-AA327F35107F}" presName="circle5" presStyleLbl="node1" presStyleIdx="4" presStyleCnt="5"/>
      <dgm:spPr/>
    </dgm:pt>
    <dgm:pt modelId="{23132BCB-7F4F-49B7-B12E-E08755E57DA1}" type="pres">
      <dgm:prSet presAssocID="{5552FA1E-7FB8-4782-B12A-AA327F35107F}" presName="rect5" presStyleLbl="alignAcc1" presStyleIdx="4" presStyleCnt="5"/>
      <dgm:spPr/>
      <dgm:t>
        <a:bodyPr/>
        <a:lstStyle/>
        <a:p>
          <a:endParaRPr lang="es-EC"/>
        </a:p>
      </dgm:t>
    </dgm:pt>
    <dgm:pt modelId="{FA521CB0-54BA-4B27-81DC-06131B03A370}" type="pres">
      <dgm:prSet presAssocID="{59CAA2FD-3146-4CFE-A561-B44968535BFE}" presName="rect1ParTxNoCh" presStyleLbl="alignAcc1" presStyleIdx="4" presStyleCnt="5">
        <dgm:presLayoutVars>
          <dgm:chMax val="1"/>
          <dgm:bulletEnabled val="1"/>
        </dgm:presLayoutVars>
      </dgm:prSet>
      <dgm:spPr/>
      <dgm:t>
        <a:bodyPr/>
        <a:lstStyle/>
        <a:p>
          <a:endParaRPr lang="es-EC"/>
        </a:p>
      </dgm:t>
    </dgm:pt>
    <dgm:pt modelId="{5B688753-2D58-47C8-82CE-ADFD754D666F}" type="pres">
      <dgm:prSet presAssocID="{92262D89-47C8-4BB8-BE1E-832D5152FB09}" presName="rect2ParTxNoCh" presStyleLbl="alignAcc1" presStyleIdx="4" presStyleCnt="5">
        <dgm:presLayoutVars>
          <dgm:chMax val="1"/>
          <dgm:bulletEnabled val="1"/>
        </dgm:presLayoutVars>
      </dgm:prSet>
      <dgm:spPr/>
      <dgm:t>
        <a:bodyPr/>
        <a:lstStyle/>
        <a:p>
          <a:endParaRPr lang="es-EC"/>
        </a:p>
      </dgm:t>
    </dgm:pt>
    <dgm:pt modelId="{DC5753D1-6866-4F26-88A2-C1A97A262E97}" type="pres">
      <dgm:prSet presAssocID="{E1B49DC7-A855-4ABB-B524-55F8E3941FCE}" presName="rect3ParTxNoCh" presStyleLbl="alignAcc1" presStyleIdx="4" presStyleCnt="5">
        <dgm:presLayoutVars>
          <dgm:chMax val="1"/>
          <dgm:bulletEnabled val="1"/>
        </dgm:presLayoutVars>
      </dgm:prSet>
      <dgm:spPr/>
      <dgm:t>
        <a:bodyPr/>
        <a:lstStyle/>
        <a:p>
          <a:endParaRPr lang="es-EC"/>
        </a:p>
      </dgm:t>
    </dgm:pt>
    <dgm:pt modelId="{161BE328-D015-4A69-BF03-9247142B5967}" type="pres">
      <dgm:prSet presAssocID="{F4ED32F7-CBF8-4A8B-ADC8-12669474A9C5}" presName="rect4ParTxNoCh" presStyleLbl="alignAcc1" presStyleIdx="4" presStyleCnt="5">
        <dgm:presLayoutVars>
          <dgm:chMax val="1"/>
          <dgm:bulletEnabled val="1"/>
        </dgm:presLayoutVars>
      </dgm:prSet>
      <dgm:spPr/>
      <dgm:t>
        <a:bodyPr/>
        <a:lstStyle/>
        <a:p>
          <a:endParaRPr lang="es-EC"/>
        </a:p>
      </dgm:t>
    </dgm:pt>
    <dgm:pt modelId="{ABFEAFD0-6BF7-41C5-B97C-C3DEE8C9246E}" type="pres">
      <dgm:prSet presAssocID="{5552FA1E-7FB8-4782-B12A-AA327F35107F}" presName="rect5ParTxNoCh" presStyleLbl="alignAcc1" presStyleIdx="4" presStyleCnt="5">
        <dgm:presLayoutVars>
          <dgm:chMax val="1"/>
          <dgm:bulletEnabled val="1"/>
        </dgm:presLayoutVars>
      </dgm:prSet>
      <dgm:spPr/>
      <dgm:t>
        <a:bodyPr/>
        <a:lstStyle/>
        <a:p>
          <a:endParaRPr lang="es-EC"/>
        </a:p>
      </dgm:t>
    </dgm:pt>
  </dgm:ptLst>
  <dgm:cxnLst>
    <dgm:cxn modelId="{8E56ECE8-22B1-4B6D-B8F5-308EA8C7BD0F}" srcId="{CAFD9A23-1A7B-49E4-8474-C8258DE2A6BF}" destId="{F4ED32F7-CBF8-4A8B-ADC8-12669474A9C5}" srcOrd="3" destOrd="0" parTransId="{61AFDF3C-4E53-4D3C-A9E4-7E3AE7626F32}" sibTransId="{6F893245-B327-4595-9C28-7BCC1C1F8C79}"/>
    <dgm:cxn modelId="{964304A9-3111-4B6D-A311-1B39612CE386}" type="presOf" srcId="{E1B49DC7-A855-4ABB-B524-55F8E3941FCE}" destId="{310F3944-CBA4-4A0C-A7AA-BE1C05130B2A}" srcOrd="0" destOrd="0" presId="urn:microsoft.com/office/officeart/2005/8/layout/target3"/>
    <dgm:cxn modelId="{49B5B765-2949-468C-9E0D-E040CA567451}" type="presOf" srcId="{92262D89-47C8-4BB8-BE1E-832D5152FB09}" destId="{5B688753-2D58-47C8-82CE-ADFD754D666F}" srcOrd="1" destOrd="0" presId="urn:microsoft.com/office/officeart/2005/8/layout/target3"/>
    <dgm:cxn modelId="{7FBB05C4-4252-431B-BBB2-E6CBB9E00A7C}" type="presOf" srcId="{F4ED32F7-CBF8-4A8B-ADC8-12669474A9C5}" destId="{DD7AA46B-D9B8-41C7-A6E4-4C3AEEA8E8F2}" srcOrd="0" destOrd="0" presId="urn:microsoft.com/office/officeart/2005/8/layout/target3"/>
    <dgm:cxn modelId="{4D9A5B64-4DE1-461B-A178-04007DDFA6CC}" srcId="{CAFD9A23-1A7B-49E4-8474-C8258DE2A6BF}" destId="{E1B49DC7-A855-4ABB-B524-55F8E3941FCE}" srcOrd="2" destOrd="0" parTransId="{3F1E848F-3800-4CAE-954B-1AD70534BD84}" sibTransId="{BD29E166-D281-4DEB-8D8D-354408E150B7}"/>
    <dgm:cxn modelId="{A37B7DD2-5617-4B76-A86D-ECF3EE6A6C7C}" type="presOf" srcId="{F4ED32F7-CBF8-4A8B-ADC8-12669474A9C5}" destId="{161BE328-D015-4A69-BF03-9247142B5967}" srcOrd="1" destOrd="0" presId="urn:microsoft.com/office/officeart/2005/8/layout/target3"/>
    <dgm:cxn modelId="{D2DADA86-8EF3-413F-AD22-ADF700092048}" type="presOf" srcId="{5552FA1E-7FB8-4782-B12A-AA327F35107F}" destId="{ABFEAFD0-6BF7-41C5-B97C-C3DEE8C9246E}" srcOrd="1" destOrd="0" presId="urn:microsoft.com/office/officeart/2005/8/layout/target3"/>
    <dgm:cxn modelId="{573B498E-D20A-4B8A-B16B-28BD5110804E}" type="presOf" srcId="{5552FA1E-7FB8-4782-B12A-AA327F35107F}" destId="{23132BCB-7F4F-49B7-B12E-E08755E57DA1}" srcOrd="0" destOrd="0" presId="urn:microsoft.com/office/officeart/2005/8/layout/target3"/>
    <dgm:cxn modelId="{92AA887D-E5C6-497F-B6E8-39666441471A}" type="presOf" srcId="{59CAA2FD-3146-4CFE-A561-B44968535BFE}" destId="{FA521CB0-54BA-4B27-81DC-06131B03A370}" srcOrd="1" destOrd="0" presId="urn:microsoft.com/office/officeart/2005/8/layout/target3"/>
    <dgm:cxn modelId="{B16F8AE9-50D9-4C73-AF32-F38494C63F62}" type="presOf" srcId="{59CAA2FD-3146-4CFE-A561-B44968535BFE}" destId="{DCE4B8A7-FA88-422B-9E20-97C193F142F6}" srcOrd="0" destOrd="0" presId="urn:microsoft.com/office/officeart/2005/8/layout/target3"/>
    <dgm:cxn modelId="{86F36C25-7B9C-4B52-9136-D34852754A33}" srcId="{CAFD9A23-1A7B-49E4-8474-C8258DE2A6BF}" destId="{92262D89-47C8-4BB8-BE1E-832D5152FB09}" srcOrd="1" destOrd="0" parTransId="{9EE04F00-659F-4302-94CF-2B06F5DAB3F4}" sibTransId="{82F5C3CF-ABD2-415A-A2AA-F4764662078B}"/>
    <dgm:cxn modelId="{57C26DFA-9AA7-42BC-8018-DC4E0939B26D}" type="presOf" srcId="{CAFD9A23-1A7B-49E4-8474-C8258DE2A6BF}" destId="{963D6163-067A-4ED9-B1A8-360235D8D0DE}" srcOrd="0" destOrd="0" presId="urn:microsoft.com/office/officeart/2005/8/layout/target3"/>
    <dgm:cxn modelId="{909922A3-D655-45D3-B14D-1CC01ECAF4C1}" type="presOf" srcId="{E1B49DC7-A855-4ABB-B524-55F8E3941FCE}" destId="{DC5753D1-6866-4F26-88A2-C1A97A262E97}" srcOrd="1" destOrd="0" presId="urn:microsoft.com/office/officeart/2005/8/layout/target3"/>
    <dgm:cxn modelId="{F38C9B5B-162E-44E5-9BAC-C2F289FE1959}" srcId="{CAFD9A23-1A7B-49E4-8474-C8258DE2A6BF}" destId="{5552FA1E-7FB8-4782-B12A-AA327F35107F}" srcOrd="4" destOrd="0" parTransId="{B0EF636E-D777-4434-BE4E-37B99ADF144F}" sibTransId="{A213A671-28C9-4811-8E25-FFC34308E438}"/>
    <dgm:cxn modelId="{590500D0-C171-4947-87F1-D2271EED32B7}" srcId="{CAFD9A23-1A7B-49E4-8474-C8258DE2A6BF}" destId="{59CAA2FD-3146-4CFE-A561-B44968535BFE}" srcOrd="0" destOrd="0" parTransId="{2B5E7689-A20E-4AC5-B77F-FBA77866941D}" sibTransId="{EE4C0752-4C64-4B8B-A78D-2218FA727819}"/>
    <dgm:cxn modelId="{17811F41-2923-4B11-A91E-7B48A7B7E08D}" type="presOf" srcId="{92262D89-47C8-4BB8-BE1E-832D5152FB09}" destId="{8C3F4151-985B-49AD-8C46-DD2049A42A41}" srcOrd="0" destOrd="0" presId="urn:microsoft.com/office/officeart/2005/8/layout/target3"/>
    <dgm:cxn modelId="{0346C128-0B67-4AA8-A89D-AF8D9172F537}" type="presParOf" srcId="{963D6163-067A-4ED9-B1A8-360235D8D0DE}" destId="{DCEA0DE7-E116-4453-ADF3-CE59FEE96423}" srcOrd="0" destOrd="0" presId="urn:microsoft.com/office/officeart/2005/8/layout/target3"/>
    <dgm:cxn modelId="{AB106ED5-E96E-404D-B0BB-11E39161A0D8}" type="presParOf" srcId="{963D6163-067A-4ED9-B1A8-360235D8D0DE}" destId="{A3F26934-2473-4D3D-ADE3-D7C861BD2DD0}" srcOrd="1" destOrd="0" presId="urn:microsoft.com/office/officeart/2005/8/layout/target3"/>
    <dgm:cxn modelId="{75884778-CC23-45E4-B5F2-4E23C414004E}" type="presParOf" srcId="{963D6163-067A-4ED9-B1A8-360235D8D0DE}" destId="{DCE4B8A7-FA88-422B-9E20-97C193F142F6}" srcOrd="2" destOrd="0" presId="urn:microsoft.com/office/officeart/2005/8/layout/target3"/>
    <dgm:cxn modelId="{D3521067-6173-4B82-9971-798CBB41998B}" type="presParOf" srcId="{963D6163-067A-4ED9-B1A8-360235D8D0DE}" destId="{E5919735-D6B4-4569-8CB7-6F164FAD4661}" srcOrd="3" destOrd="0" presId="urn:microsoft.com/office/officeart/2005/8/layout/target3"/>
    <dgm:cxn modelId="{C13E0881-9F7A-4FB3-9113-090142C35994}" type="presParOf" srcId="{963D6163-067A-4ED9-B1A8-360235D8D0DE}" destId="{E110D989-BA41-40BF-AC85-3C9C2135E93C}" srcOrd="4" destOrd="0" presId="urn:microsoft.com/office/officeart/2005/8/layout/target3"/>
    <dgm:cxn modelId="{AE006B76-ECEA-4893-8A9D-B2E2D074EC85}" type="presParOf" srcId="{963D6163-067A-4ED9-B1A8-360235D8D0DE}" destId="{8C3F4151-985B-49AD-8C46-DD2049A42A41}" srcOrd="5" destOrd="0" presId="urn:microsoft.com/office/officeart/2005/8/layout/target3"/>
    <dgm:cxn modelId="{CA6843BD-69C5-4D33-9FAF-A8480B1CFD22}" type="presParOf" srcId="{963D6163-067A-4ED9-B1A8-360235D8D0DE}" destId="{4D731525-6E02-44A8-9323-77FC48CEDCF7}" srcOrd="6" destOrd="0" presId="urn:microsoft.com/office/officeart/2005/8/layout/target3"/>
    <dgm:cxn modelId="{5E4F8582-FED9-4945-91A1-3F141E60FC97}" type="presParOf" srcId="{963D6163-067A-4ED9-B1A8-360235D8D0DE}" destId="{81557C66-279C-4F72-971E-21AB1E630C92}" srcOrd="7" destOrd="0" presId="urn:microsoft.com/office/officeart/2005/8/layout/target3"/>
    <dgm:cxn modelId="{A82F1349-6EE9-4C3E-A432-D134F804CBF1}" type="presParOf" srcId="{963D6163-067A-4ED9-B1A8-360235D8D0DE}" destId="{310F3944-CBA4-4A0C-A7AA-BE1C05130B2A}" srcOrd="8" destOrd="0" presId="urn:microsoft.com/office/officeart/2005/8/layout/target3"/>
    <dgm:cxn modelId="{C535A7E3-269C-42A2-BF46-A9E26BC72314}" type="presParOf" srcId="{963D6163-067A-4ED9-B1A8-360235D8D0DE}" destId="{E96DE947-AD0F-4D33-A17E-981853AB46A4}" srcOrd="9" destOrd="0" presId="urn:microsoft.com/office/officeart/2005/8/layout/target3"/>
    <dgm:cxn modelId="{18D9CFBD-C520-48AD-8630-CDA6C0612456}" type="presParOf" srcId="{963D6163-067A-4ED9-B1A8-360235D8D0DE}" destId="{5F2F3B68-8879-4DF2-980A-EACD525E87EF}" srcOrd="10" destOrd="0" presId="urn:microsoft.com/office/officeart/2005/8/layout/target3"/>
    <dgm:cxn modelId="{2A8DDAB7-4FF5-4D9A-8956-E15727BB635F}" type="presParOf" srcId="{963D6163-067A-4ED9-B1A8-360235D8D0DE}" destId="{DD7AA46B-D9B8-41C7-A6E4-4C3AEEA8E8F2}" srcOrd="11" destOrd="0" presId="urn:microsoft.com/office/officeart/2005/8/layout/target3"/>
    <dgm:cxn modelId="{D3D12A76-D3D7-464D-B68D-017FF50ED50E}" type="presParOf" srcId="{963D6163-067A-4ED9-B1A8-360235D8D0DE}" destId="{81F70468-0C2B-4CBF-97CA-30AB0338BD4F}" srcOrd="12" destOrd="0" presId="urn:microsoft.com/office/officeart/2005/8/layout/target3"/>
    <dgm:cxn modelId="{D512D6BB-71B9-431C-829A-2F55D0F0F753}" type="presParOf" srcId="{963D6163-067A-4ED9-B1A8-360235D8D0DE}" destId="{8589D2F6-F84B-4133-8C41-1540DEB067D3}" srcOrd="13" destOrd="0" presId="urn:microsoft.com/office/officeart/2005/8/layout/target3"/>
    <dgm:cxn modelId="{D1B26E8E-F1B1-4914-B6BA-8934BC387883}" type="presParOf" srcId="{963D6163-067A-4ED9-B1A8-360235D8D0DE}" destId="{23132BCB-7F4F-49B7-B12E-E08755E57DA1}" srcOrd="14" destOrd="0" presId="urn:microsoft.com/office/officeart/2005/8/layout/target3"/>
    <dgm:cxn modelId="{D71990FF-DFE8-417A-8C08-B2ED9C961B74}" type="presParOf" srcId="{963D6163-067A-4ED9-B1A8-360235D8D0DE}" destId="{FA521CB0-54BA-4B27-81DC-06131B03A370}" srcOrd="15" destOrd="0" presId="urn:microsoft.com/office/officeart/2005/8/layout/target3"/>
    <dgm:cxn modelId="{3C8C7030-3B8B-4EBB-A05F-7BCAF4E8AA6F}" type="presParOf" srcId="{963D6163-067A-4ED9-B1A8-360235D8D0DE}" destId="{5B688753-2D58-47C8-82CE-ADFD754D666F}" srcOrd="16" destOrd="0" presId="urn:microsoft.com/office/officeart/2005/8/layout/target3"/>
    <dgm:cxn modelId="{325B80B8-A6BA-4E5D-A6C2-384A361D258A}" type="presParOf" srcId="{963D6163-067A-4ED9-B1A8-360235D8D0DE}" destId="{DC5753D1-6866-4F26-88A2-C1A97A262E97}" srcOrd="17" destOrd="0" presId="urn:microsoft.com/office/officeart/2005/8/layout/target3"/>
    <dgm:cxn modelId="{83EECD75-4A9D-424F-BB03-732F8B5AD41E}" type="presParOf" srcId="{963D6163-067A-4ED9-B1A8-360235D8D0DE}" destId="{161BE328-D015-4A69-BF03-9247142B5967}" srcOrd="18" destOrd="0" presId="urn:microsoft.com/office/officeart/2005/8/layout/target3"/>
    <dgm:cxn modelId="{D3386944-8408-431A-AC57-95588B724F65}" type="presParOf" srcId="{963D6163-067A-4ED9-B1A8-360235D8D0DE}" destId="{ABFEAFD0-6BF7-41C5-B97C-C3DEE8C9246E}"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EC3F34-8B49-4A34-973D-597AAB455C9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C"/>
        </a:p>
      </dgm:t>
    </dgm:pt>
    <dgm:pt modelId="{00B2D3FA-2572-4834-A894-4FE9EDF008C0}">
      <dgm:prSet custT="1"/>
      <dgm:spPr/>
      <dgm:t>
        <a:bodyPr/>
        <a:lstStyle/>
        <a:p>
          <a:pPr algn="ctr" rtl="0"/>
          <a:r>
            <a:rPr lang="es-MX" sz="2400" b="1" dirty="0" smtClean="0">
              <a:solidFill>
                <a:schemeClr val="bg1"/>
              </a:solidFill>
            </a:rPr>
            <a:t>DIFERENCIA ENTRE JUEGO Y DEPORTE</a:t>
          </a:r>
          <a:endParaRPr lang="es-EC" sz="2400" dirty="0">
            <a:solidFill>
              <a:schemeClr val="bg1"/>
            </a:solidFill>
          </a:endParaRPr>
        </a:p>
      </dgm:t>
    </dgm:pt>
    <dgm:pt modelId="{E3290F9B-54EE-49DF-98E6-CAF795CAB94A}" type="parTrans" cxnId="{4AC05279-34E9-4ECA-906D-BBD67618CAFB}">
      <dgm:prSet/>
      <dgm:spPr/>
      <dgm:t>
        <a:bodyPr/>
        <a:lstStyle/>
        <a:p>
          <a:endParaRPr lang="es-EC"/>
        </a:p>
      </dgm:t>
    </dgm:pt>
    <dgm:pt modelId="{F16E098E-97DA-43EF-8C89-8131497716CC}" type="sibTrans" cxnId="{4AC05279-34E9-4ECA-906D-BBD67618CAFB}">
      <dgm:prSet/>
      <dgm:spPr/>
      <dgm:t>
        <a:bodyPr/>
        <a:lstStyle/>
        <a:p>
          <a:endParaRPr lang="es-EC"/>
        </a:p>
      </dgm:t>
    </dgm:pt>
    <dgm:pt modelId="{FB91219D-E370-4C61-A2AA-DDF1BAB4E76B}">
      <dgm:prSet/>
      <dgm:spPr/>
      <dgm:t>
        <a:bodyPr/>
        <a:lstStyle/>
        <a:p>
          <a:pPr rtl="0"/>
          <a:r>
            <a:rPr lang="es-ES" b="0" i="0" baseline="0" dirty="0" smtClean="0"/>
            <a:t> </a:t>
          </a:r>
          <a:r>
            <a:rPr lang="es-ES" b="0" i="0" baseline="0" dirty="0" err="1" smtClean="0"/>
            <a:t>Groos</a:t>
          </a:r>
          <a:r>
            <a:rPr lang="es-ES" b="0" i="0" baseline="0" dirty="0" smtClean="0"/>
            <a:t>, </a:t>
          </a:r>
          <a:r>
            <a:rPr lang="es-ES" b="0" i="0" baseline="0" dirty="0" err="1" smtClean="0"/>
            <a:t>Schillier</a:t>
          </a:r>
          <a:r>
            <a:rPr lang="es-ES" b="0" i="0" baseline="0" dirty="0" smtClean="0"/>
            <a:t>, </a:t>
          </a:r>
          <a:r>
            <a:rPr lang="es-ES" b="0" i="0" baseline="0" dirty="0" err="1" smtClean="0"/>
            <a:t>Calaraparede</a:t>
          </a:r>
          <a:r>
            <a:rPr lang="es-ES" b="0" i="0" baseline="0" dirty="0" smtClean="0"/>
            <a:t>, Piaget, Erikson, </a:t>
          </a:r>
          <a:r>
            <a:rPr lang="es-ES" b="0" i="0" baseline="0" dirty="0" err="1" smtClean="0"/>
            <a:t>Coubertain</a:t>
          </a:r>
          <a:r>
            <a:rPr lang="es-ES" b="0" i="0" baseline="0" dirty="0" smtClean="0"/>
            <a:t>, </a:t>
          </a:r>
          <a:r>
            <a:rPr lang="es-ES" b="0" i="0" baseline="0" dirty="0" err="1" smtClean="0"/>
            <a:t>Demeny</a:t>
          </a:r>
          <a:r>
            <a:rPr lang="es-ES" b="0" i="0" baseline="0" dirty="0" smtClean="0"/>
            <a:t>, </a:t>
          </a:r>
          <a:r>
            <a:rPr lang="es-ES" b="0" i="0" baseline="0" dirty="0" err="1" smtClean="0"/>
            <a:t>Cacigal</a:t>
          </a:r>
          <a:r>
            <a:rPr lang="es-ES" b="0" i="0" baseline="0" dirty="0" smtClean="0"/>
            <a:t>, </a:t>
          </a:r>
          <a:r>
            <a:rPr lang="es-ES" b="0" i="0" baseline="0" dirty="0" err="1" smtClean="0"/>
            <a:t>Parlebas</a:t>
          </a:r>
          <a:r>
            <a:rPr lang="es-ES" b="0" i="0" baseline="0" dirty="0" smtClean="0"/>
            <a:t>, García Ferrando, etc. Realizando también otra síntesis de estos autores   podríamos definir deporte</a:t>
          </a:r>
          <a:endParaRPr lang="es-EC" dirty="0"/>
        </a:p>
      </dgm:t>
    </dgm:pt>
    <dgm:pt modelId="{D7FD090B-B51F-4598-86D2-41412CD57D21}" type="parTrans" cxnId="{5C1A061F-20F0-47F5-939F-6441972AE950}">
      <dgm:prSet/>
      <dgm:spPr/>
      <dgm:t>
        <a:bodyPr/>
        <a:lstStyle/>
        <a:p>
          <a:endParaRPr lang="es-EC"/>
        </a:p>
      </dgm:t>
    </dgm:pt>
    <dgm:pt modelId="{977D4B8C-C348-4044-AE54-145A19146134}" type="sibTrans" cxnId="{5C1A061F-20F0-47F5-939F-6441972AE950}">
      <dgm:prSet/>
      <dgm:spPr/>
      <dgm:t>
        <a:bodyPr/>
        <a:lstStyle/>
        <a:p>
          <a:endParaRPr lang="es-EC"/>
        </a:p>
      </dgm:t>
    </dgm:pt>
    <dgm:pt modelId="{6689118F-3EDD-45C3-87E0-699F0E5A4686}">
      <dgm:prSet/>
      <dgm:spPr/>
      <dgm:t>
        <a:bodyPr/>
        <a:lstStyle/>
        <a:p>
          <a:pPr rtl="0"/>
          <a:r>
            <a:rPr lang="es-ES" b="0" i="0" baseline="0" smtClean="0"/>
            <a:t>El deporte busca a toda costa la competición aquí está la diferencia con el juego, en el deporte sus reglas están institucionalizadas.</a:t>
          </a:r>
          <a:endParaRPr lang="es-EC"/>
        </a:p>
      </dgm:t>
    </dgm:pt>
    <dgm:pt modelId="{51CEF269-9F59-46B6-BBF0-C17EAE06A6B6}" type="parTrans" cxnId="{AA5A70D8-0DA5-4DFA-83D8-3A8097121BD6}">
      <dgm:prSet/>
      <dgm:spPr/>
      <dgm:t>
        <a:bodyPr/>
        <a:lstStyle/>
        <a:p>
          <a:endParaRPr lang="es-EC"/>
        </a:p>
      </dgm:t>
    </dgm:pt>
    <dgm:pt modelId="{A0F3A47B-057D-49C3-B28C-3C629195441D}" type="sibTrans" cxnId="{AA5A70D8-0DA5-4DFA-83D8-3A8097121BD6}">
      <dgm:prSet/>
      <dgm:spPr/>
      <dgm:t>
        <a:bodyPr/>
        <a:lstStyle/>
        <a:p>
          <a:endParaRPr lang="es-EC"/>
        </a:p>
      </dgm:t>
    </dgm:pt>
    <dgm:pt modelId="{0D9CED59-A2AD-4E2A-BAAA-675F746B52F6}">
      <dgm:prSet/>
      <dgm:spPr>
        <a:solidFill>
          <a:schemeClr val="tx1"/>
        </a:solidFill>
      </dgm:spPr>
      <dgm:t>
        <a:bodyPr/>
        <a:lstStyle/>
        <a:p>
          <a:pPr rtl="0"/>
          <a:r>
            <a:rPr lang="es-ES" b="0" i="0" baseline="0" dirty="0" err="1" smtClean="0">
              <a:solidFill>
                <a:schemeClr val="bg1"/>
              </a:solidFill>
            </a:rPr>
            <a:t>Huizinga</a:t>
          </a:r>
          <a:r>
            <a:rPr lang="es-ES" b="0" i="0" baseline="0" dirty="0" smtClean="0">
              <a:solidFill>
                <a:schemeClr val="bg1"/>
              </a:solidFill>
            </a:rPr>
            <a:t> (1938) “El juego es una acción u ocupación libre, según reglas absolutamente obligatorias, aunque libremente aceptadas, acción que tiene fin en sí misma y va acompañada de un sentimiento de tensión y alegría y de la conciencia”.</a:t>
          </a:r>
          <a:endParaRPr lang="es-EC" dirty="0">
            <a:solidFill>
              <a:schemeClr val="bg1"/>
            </a:solidFill>
          </a:endParaRPr>
        </a:p>
      </dgm:t>
    </dgm:pt>
    <dgm:pt modelId="{E4F7E44C-061E-4C06-ACE1-16700F36572B}" type="parTrans" cxnId="{B04EEF4B-7917-473B-B2CF-D7B1486CC9F6}">
      <dgm:prSet/>
      <dgm:spPr/>
      <dgm:t>
        <a:bodyPr/>
        <a:lstStyle/>
        <a:p>
          <a:endParaRPr lang="es-EC"/>
        </a:p>
      </dgm:t>
    </dgm:pt>
    <dgm:pt modelId="{3E1AEBEB-B191-4346-A971-0217295EE2E9}" type="sibTrans" cxnId="{B04EEF4B-7917-473B-B2CF-D7B1486CC9F6}">
      <dgm:prSet/>
      <dgm:spPr/>
      <dgm:t>
        <a:bodyPr/>
        <a:lstStyle/>
        <a:p>
          <a:endParaRPr lang="es-EC"/>
        </a:p>
      </dgm:t>
    </dgm:pt>
    <dgm:pt modelId="{48C589DA-63EB-4969-8D97-D4EFFA2E4CF4}" type="pres">
      <dgm:prSet presAssocID="{9FEC3F34-8B49-4A34-973D-597AAB455C91}" presName="linear" presStyleCnt="0">
        <dgm:presLayoutVars>
          <dgm:animLvl val="lvl"/>
          <dgm:resizeHandles val="exact"/>
        </dgm:presLayoutVars>
      </dgm:prSet>
      <dgm:spPr/>
      <dgm:t>
        <a:bodyPr/>
        <a:lstStyle/>
        <a:p>
          <a:endParaRPr lang="es-EC"/>
        </a:p>
      </dgm:t>
    </dgm:pt>
    <dgm:pt modelId="{9C2D4263-C065-4A49-A314-7B3BAE316B77}" type="pres">
      <dgm:prSet presAssocID="{00B2D3FA-2572-4834-A894-4FE9EDF008C0}" presName="parentText" presStyleLbl="node1" presStyleIdx="0" presStyleCnt="4" custScaleY="52020" custLinFactY="-934" custLinFactNeighborY="-100000">
        <dgm:presLayoutVars>
          <dgm:chMax val="0"/>
          <dgm:bulletEnabled val="1"/>
        </dgm:presLayoutVars>
      </dgm:prSet>
      <dgm:spPr/>
      <dgm:t>
        <a:bodyPr/>
        <a:lstStyle/>
        <a:p>
          <a:endParaRPr lang="es-EC"/>
        </a:p>
      </dgm:t>
    </dgm:pt>
    <dgm:pt modelId="{90B81F16-70B3-4968-B682-FA9CFBDBC202}" type="pres">
      <dgm:prSet presAssocID="{F16E098E-97DA-43EF-8C89-8131497716CC}" presName="spacer" presStyleCnt="0"/>
      <dgm:spPr/>
    </dgm:pt>
    <dgm:pt modelId="{BC5F0A45-563B-4079-BC31-B4D806142737}" type="pres">
      <dgm:prSet presAssocID="{FB91219D-E370-4C61-A2AA-DDF1BAB4E76B}" presName="parentText" presStyleLbl="node1" presStyleIdx="1" presStyleCnt="4">
        <dgm:presLayoutVars>
          <dgm:chMax val="0"/>
          <dgm:bulletEnabled val="1"/>
        </dgm:presLayoutVars>
      </dgm:prSet>
      <dgm:spPr/>
      <dgm:t>
        <a:bodyPr/>
        <a:lstStyle/>
        <a:p>
          <a:endParaRPr lang="es-EC"/>
        </a:p>
      </dgm:t>
    </dgm:pt>
    <dgm:pt modelId="{2D900E31-DF7A-4CC4-A2D0-59FE2814763D}" type="pres">
      <dgm:prSet presAssocID="{977D4B8C-C348-4044-AE54-145A19146134}" presName="spacer" presStyleCnt="0"/>
      <dgm:spPr/>
    </dgm:pt>
    <dgm:pt modelId="{5EA7D64D-C7F4-4B3D-A0BB-4B7B07669D1E}" type="pres">
      <dgm:prSet presAssocID="{6689118F-3EDD-45C3-87E0-699F0E5A4686}" presName="parentText" presStyleLbl="node1" presStyleIdx="2" presStyleCnt="4">
        <dgm:presLayoutVars>
          <dgm:chMax val="0"/>
          <dgm:bulletEnabled val="1"/>
        </dgm:presLayoutVars>
      </dgm:prSet>
      <dgm:spPr/>
      <dgm:t>
        <a:bodyPr/>
        <a:lstStyle/>
        <a:p>
          <a:endParaRPr lang="es-EC"/>
        </a:p>
      </dgm:t>
    </dgm:pt>
    <dgm:pt modelId="{AE957426-03DE-4FD7-A033-FA8F949A79DD}" type="pres">
      <dgm:prSet presAssocID="{A0F3A47B-057D-49C3-B28C-3C629195441D}" presName="spacer" presStyleCnt="0"/>
      <dgm:spPr/>
    </dgm:pt>
    <dgm:pt modelId="{03332FB9-96E2-4633-9505-791800FD8725}" type="pres">
      <dgm:prSet presAssocID="{0D9CED59-A2AD-4E2A-BAAA-675F746B52F6}" presName="parentText" presStyleLbl="node1" presStyleIdx="3" presStyleCnt="4" custScaleY="142147">
        <dgm:presLayoutVars>
          <dgm:chMax val="0"/>
          <dgm:bulletEnabled val="1"/>
        </dgm:presLayoutVars>
      </dgm:prSet>
      <dgm:spPr/>
      <dgm:t>
        <a:bodyPr/>
        <a:lstStyle/>
        <a:p>
          <a:endParaRPr lang="es-EC"/>
        </a:p>
      </dgm:t>
    </dgm:pt>
  </dgm:ptLst>
  <dgm:cxnLst>
    <dgm:cxn modelId="{4AC05279-34E9-4ECA-906D-BBD67618CAFB}" srcId="{9FEC3F34-8B49-4A34-973D-597AAB455C91}" destId="{00B2D3FA-2572-4834-A894-4FE9EDF008C0}" srcOrd="0" destOrd="0" parTransId="{E3290F9B-54EE-49DF-98E6-CAF795CAB94A}" sibTransId="{F16E098E-97DA-43EF-8C89-8131497716CC}"/>
    <dgm:cxn modelId="{B04EEF4B-7917-473B-B2CF-D7B1486CC9F6}" srcId="{9FEC3F34-8B49-4A34-973D-597AAB455C91}" destId="{0D9CED59-A2AD-4E2A-BAAA-675F746B52F6}" srcOrd="3" destOrd="0" parTransId="{E4F7E44C-061E-4C06-ACE1-16700F36572B}" sibTransId="{3E1AEBEB-B191-4346-A971-0217295EE2E9}"/>
    <dgm:cxn modelId="{F1BE568E-0365-43E0-9706-A6393E7F5AC5}" type="presOf" srcId="{9FEC3F34-8B49-4A34-973D-597AAB455C91}" destId="{48C589DA-63EB-4969-8D97-D4EFFA2E4CF4}" srcOrd="0" destOrd="0" presId="urn:microsoft.com/office/officeart/2005/8/layout/vList2"/>
    <dgm:cxn modelId="{03E5CD02-EF9C-4B23-B0F2-674E4030C360}" type="presOf" srcId="{6689118F-3EDD-45C3-87E0-699F0E5A4686}" destId="{5EA7D64D-C7F4-4B3D-A0BB-4B7B07669D1E}" srcOrd="0" destOrd="0" presId="urn:microsoft.com/office/officeart/2005/8/layout/vList2"/>
    <dgm:cxn modelId="{02B0BF32-1A72-4615-8249-073437C87C56}" type="presOf" srcId="{00B2D3FA-2572-4834-A894-4FE9EDF008C0}" destId="{9C2D4263-C065-4A49-A314-7B3BAE316B77}" srcOrd="0" destOrd="0" presId="urn:microsoft.com/office/officeart/2005/8/layout/vList2"/>
    <dgm:cxn modelId="{1D856A0F-9EB6-4A99-88AA-156A4DECF110}" type="presOf" srcId="{FB91219D-E370-4C61-A2AA-DDF1BAB4E76B}" destId="{BC5F0A45-563B-4079-BC31-B4D806142737}" srcOrd="0" destOrd="0" presId="urn:microsoft.com/office/officeart/2005/8/layout/vList2"/>
    <dgm:cxn modelId="{AA5A70D8-0DA5-4DFA-83D8-3A8097121BD6}" srcId="{9FEC3F34-8B49-4A34-973D-597AAB455C91}" destId="{6689118F-3EDD-45C3-87E0-699F0E5A4686}" srcOrd="2" destOrd="0" parTransId="{51CEF269-9F59-46B6-BBF0-C17EAE06A6B6}" sibTransId="{A0F3A47B-057D-49C3-B28C-3C629195441D}"/>
    <dgm:cxn modelId="{A5090E06-C765-479C-8B57-4FFDEA1FE79B}" type="presOf" srcId="{0D9CED59-A2AD-4E2A-BAAA-675F746B52F6}" destId="{03332FB9-96E2-4633-9505-791800FD8725}" srcOrd="0" destOrd="0" presId="urn:microsoft.com/office/officeart/2005/8/layout/vList2"/>
    <dgm:cxn modelId="{5C1A061F-20F0-47F5-939F-6441972AE950}" srcId="{9FEC3F34-8B49-4A34-973D-597AAB455C91}" destId="{FB91219D-E370-4C61-A2AA-DDF1BAB4E76B}" srcOrd="1" destOrd="0" parTransId="{D7FD090B-B51F-4598-86D2-41412CD57D21}" sibTransId="{977D4B8C-C348-4044-AE54-145A19146134}"/>
    <dgm:cxn modelId="{7D8F0BEE-1D46-4663-BE15-47D02B877B99}" type="presParOf" srcId="{48C589DA-63EB-4969-8D97-D4EFFA2E4CF4}" destId="{9C2D4263-C065-4A49-A314-7B3BAE316B77}" srcOrd="0" destOrd="0" presId="urn:microsoft.com/office/officeart/2005/8/layout/vList2"/>
    <dgm:cxn modelId="{386F6224-36D8-478E-9DE5-DB6392A7949A}" type="presParOf" srcId="{48C589DA-63EB-4969-8D97-D4EFFA2E4CF4}" destId="{90B81F16-70B3-4968-B682-FA9CFBDBC202}" srcOrd="1" destOrd="0" presId="urn:microsoft.com/office/officeart/2005/8/layout/vList2"/>
    <dgm:cxn modelId="{A43574BF-D3BA-4D08-856F-3B879764BE8E}" type="presParOf" srcId="{48C589DA-63EB-4969-8D97-D4EFFA2E4CF4}" destId="{BC5F0A45-563B-4079-BC31-B4D806142737}" srcOrd="2" destOrd="0" presId="urn:microsoft.com/office/officeart/2005/8/layout/vList2"/>
    <dgm:cxn modelId="{F724DD4E-4900-4CBA-82AE-F2A6D0C8A2E4}" type="presParOf" srcId="{48C589DA-63EB-4969-8D97-D4EFFA2E4CF4}" destId="{2D900E31-DF7A-4CC4-A2D0-59FE2814763D}" srcOrd="3" destOrd="0" presId="urn:microsoft.com/office/officeart/2005/8/layout/vList2"/>
    <dgm:cxn modelId="{84DB3593-1385-4797-B9C5-084EA4E7E276}" type="presParOf" srcId="{48C589DA-63EB-4969-8D97-D4EFFA2E4CF4}" destId="{5EA7D64D-C7F4-4B3D-A0BB-4B7B07669D1E}" srcOrd="4" destOrd="0" presId="urn:microsoft.com/office/officeart/2005/8/layout/vList2"/>
    <dgm:cxn modelId="{B57FA969-F6FD-49C4-8DE7-FC3A518D2DB8}" type="presParOf" srcId="{48C589DA-63EB-4969-8D97-D4EFFA2E4CF4}" destId="{AE957426-03DE-4FD7-A033-FA8F949A79DD}" srcOrd="5" destOrd="0" presId="urn:microsoft.com/office/officeart/2005/8/layout/vList2"/>
    <dgm:cxn modelId="{B3BF9076-0A2C-4D80-A613-BFFC6CE34F23}" type="presParOf" srcId="{48C589DA-63EB-4969-8D97-D4EFFA2E4CF4}" destId="{03332FB9-96E2-4633-9505-791800FD872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7D0E34-F1AD-4BA7-B629-6CDE318CC81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C"/>
        </a:p>
      </dgm:t>
    </dgm:pt>
    <dgm:pt modelId="{7B5CE94D-C624-4758-A587-AD6C6AF4077D}">
      <dgm:prSet/>
      <dgm:spPr>
        <a:solidFill>
          <a:schemeClr val="bg1"/>
        </a:solidFill>
      </dgm:spPr>
      <dgm:t>
        <a:bodyPr/>
        <a:lstStyle/>
        <a:p>
          <a:pPr rtl="0"/>
          <a:r>
            <a:rPr lang="es-MX" b="1" dirty="0" smtClean="0"/>
            <a:t>LOS MÉTODOS DE ENSEÑANZA</a:t>
          </a:r>
          <a:endParaRPr lang="es-EC" dirty="0"/>
        </a:p>
      </dgm:t>
    </dgm:pt>
    <dgm:pt modelId="{BD920A93-25C7-487F-8B1B-DA814673635C}" type="parTrans" cxnId="{0B406FFA-8E3A-4BDB-ADA7-6D6835F5AF8E}">
      <dgm:prSet/>
      <dgm:spPr/>
      <dgm:t>
        <a:bodyPr/>
        <a:lstStyle/>
        <a:p>
          <a:endParaRPr lang="es-EC"/>
        </a:p>
      </dgm:t>
    </dgm:pt>
    <dgm:pt modelId="{FCA8E044-518A-4348-BE84-8F1F643C4B02}" type="sibTrans" cxnId="{0B406FFA-8E3A-4BDB-ADA7-6D6835F5AF8E}">
      <dgm:prSet/>
      <dgm:spPr/>
      <dgm:t>
        <a:bodyPr/>
        <a:lstStyle/>
        <a:p>
          <a:endParaRPr lang="es-EC"/>
        </a:p>
      </dgm:t>
    </dgm:pt>
    <dgm:pt modelId="{AD0CFF12-3529-4588-A95B-E796970B0D7D}">
      <dgm:prSet/>
      <dgm:spPr/>
      <dgm:t>
        <a:bodyPr/>
        <a:lstStyle/>
        <a:p>
          <a:pPr rtl="0"/>
          <a:r>
            <a:rPr lang="es-ES" b="0" i="0" baseline="0" dirty="0" smtClean="0"/>
            <a:t>Métodos de enseñanza constituye el sistema de acciones que regula la actividad del profesor y los discentes en función del logro de los objetivos, un método didáctico es una forma determinada de organizar las actividades pedagógicas con el propósito de conseguir que los estudiantes puedan asimilar nuevos conocimientos y puedan desarrollar capacidades o habilidades cognitivas (Zambrana y </a:t>
          </a:r>
          <a:r>
            <a:rPr lang="es-ES" b="0" i="0" baseline="0" dirty="0" err="1" smtClean="0"/>
            <a:t>Dubón</a:t>
          </a:r>
          <a:r>
            <a:rPr lang="es-ES" b="0" i="0" baseline="0" dirty="0" smtClean="0"/>
            <a:t>, M. 2007,), en otras palabras sería cómo enseñar y cómo aprender. </a:t>
          </a:r>
          <a:endParaRPr lang="es-EC" dirty="0"/>
        </a:p>
      </dgm:t>
    </dgm:pt>
    <dgm:pt modelId="{3CBAD9DC-F37D-416E-A8DC-65D257F63EE0}" type="parTrans" cxnId="{5D2A393B-9CE8-49D7-BAF3-2139264B4313}">
      <dgm:prSet/>
      <dgm:spPr/>
      <dgm:t>
        <a:bodyPr/>
        <a:lstStyle/>
        <a:p>
          <a:endParaRPr lang="es-EC"/>
        </a:p>
      </dgm:t>
    </dgm:pt>
    <dgm:pt modelId="{8749C557-2DD8-4D30-AFDF-103121E51434}" type="sibTrans" cxnId="{5D2A393B-9CE8-49D7-BAF3-2139264B4313}">
      <dgm:prSet/>
      <dgm:spPr/>
      <dgm:t>
        <a:bodyPr/>
        <a:lstStyle/>
        <a:p>
          <a:endParaRPr lang="es-EC"/>
        </a:p>
      </dgm:t>
    </dgm:pt>
    <dgm:pt modelId="{DECA37BA-379A-4EDD-8898-25A67AB6242E}">
      <dgm:prSet/>
      <dgm:spPr/>
      <dgm:t>
        <a:bodyPr/>
        <a:lstStyle/>
        <a:p>
          <a:pPr rtl="0"/>
          <a:r>
            <a:rPr lang="es-ES" b="1" i="0" baseline="0" smtClean="0"/>
            <a:t>METODOS  TRADICIONALES</a:t>
          </a:r>
          <a:endParaRPr lang="es-EC"/>
        </a:p>
      </dgm:t>
    </dgm:pt>
    <dgm:pt modelId="{91A31DA9-B454-4258-85C6-39AA672BF5A4}" type="parTrans" cxnId="{F3E93E96-DDFE-4D20-BEBC-B97071FB5087}">
      <dgm:prSet/>
      <dgm:spPr/>
      <dgm:t>
        <a:bodyPr/>
        <a:lstStyle/>
        <a:p>
          <a:endParaRPr lang="es-EC"/>
        </a:p>
      </dgm:t>
    </dgm:pt>
    <dgm:pt modelId="{4158B781-6565-437B-A449-20CDC1B2DDA0}" type="sibTrans" cxnId="{F3E93E96-DDFE-4D20-BEBC-B97071FB5087}">
      <dgm:prSet/>
      <dgm:spPr/>
      <dgm:t>
        <a:bodyPr/>
        <a:lstStyle/>
        <a:p>
          <a:endParaRPr lang="es-EC"/>
        </a:p>
      </dgm:t>
    </dgm:pt>
    <dgm:pt modelId="{643002E6-D090-4653-8F6E-E74D4C72377A}">
      <dgm:prSet/>
      <dgm:spPr/>
      <dgm:t>
        <a:bodyPr/>
        <a:lstStyle/>
        <a:p>
          <a:pPr rtl="0"/>
          <a:r>
            <a:rPr lang="es-EC" dirty="0" err="1" smtClean="0"/>
            <a:t>Metodo</a:t>
          </a:r>
          <a:r>
            <a:rPr lang="es-EC" dirty="0" smtClean="0"/>
            <a:t> global</a:t>
          </a:r>
          <a:endParaRPr lang="es-EC" dirty="0"/>
        </a:p>
      </dgm:t>
    </dgm:pt>
    <dgm:pt modelId="{F33C43DE-1953-4A6E-82DF-EB91C61E1B15}" type="parTrans" cxnId="{0AC0E19D-5B6E-49D4-B907-60462B171F33}">
      <dgm:prSet/>
      <dgm:spPr/>
      <dgm:t>
        <a:bodyPr/>
        <a:lstStyle/>
        <a:p>
          <a:endParaRPr lang="es-EC"/>
        </a:p>
      </dgm:t>
    </dgm:pt>
    <dgm:pt modelId="{BBA4BD88-0967-47C7-95B9-9393FE5A2D01}" type="sibTrans" cxnId="{0AC0E19D-5B6E-49D4-B907-60462B171F33}">
      <dgm:prSet/>
      <dgm:spPr/>
      <dgm:t>
        <a:bodyPr/>
        <a:lstStyle/>
        <a:p>
          <a:endParaRPr lang="es-EC"/>
        </a:p>
      </dgm:t>
    </dgm:pt>
    <dgm:pt modelId="{69E9C5EF-D529-48FC-AC97-07F30F57F8D2}">
      <dgm:prSet/>
      <dgm:spPr/>
      <dgm:t>
        <a:bodyPr/>
        <a:lstStyle/>
        <a:p>
          <a:pPr rtl="0"/>
          <a:r>
            <a:rPr lang="es-EC" smtClean="0"/>
            <a:t>Metodo fragmentario</a:t>
          </a:r>
          <a:endParaRPr lang="es-EC"/>
        </a:p>
      </dgm:t>
    </dgm:pt>
    <dgm:pt modelId="{B61DE303-A5CD-423E-BE29-D89CAECF5F06}" type="parTrans" cxnId="{09272AA9-7C75-4437-868E-3FE867DEC8B9}">
      <dgm:prSet/>
      <dgm:spPr/>
      <dgm:t>
        <a:bodyPr/>
        <a:lstStyle/>
        <a:p>
          <a:endParaRPr lang="es-EC"/>
        </a:p>
      </dgm:t>
    </dgm:pt>
    <dgm:pt modelId="{E2538D80-705F-4A64-892A-6C0DEBB795EA}" type="sibTrans" cxnId="{09272AA9-7C75-4437-868E-3FE867DEC8B9}">
      <dgm:prSet/>
      <dgm:spPr/>
      <dgm:t>
        <a:bodyPr/>
        <a:lstStyle/>
        <a:p>
          <a:endParaRPr lang="es-EC"/>
        </a:p>
      </dgm:t>
    </dgm:pt>
    <dgm:pt modelId="{9359AC6E-A1EF-440D-8ECB-D10C0C41C051}" type="pres">
      <dgm:prSet presAssocID="{AE7D0E34-F1AD-4BA7-B629-6CDE318CC818}" presName="Name0" presStyleCnt="0">
        <dgm:presLayoutVars>
          <dgm:dir/>
          <dgm:animLvl val="lvl"/>
          <dgm:resizeHandles val="exact"/>
        </dgm:presLayoutVars>
      </dgm:prSet>
      <dgm:spPr/>
      <dgm:t>
        <a:bodyPr/>
        <a:lstStyle/>
        <a:p>
          <a:endParaRPr lang="es-EC"/>
        </a:p>
      </dgm:t>
    </dgm:pt>
    <dgm:pt modelId="{5B944EC4-9E3C-4A92-8DA6-8E0972E09EC2}" type="pres">
      <dgm:prSet presAssocID="{7B5CE94D-C624-4758-A587-AD6C6AF4077D}" presName="linNode" presStyleCnt="0"/>
      <dgm:spPr/>
    </dgm:pt>
    <dgm:pt modelId="{97B00532-C2D1-49AB-8EA2-2BCB2C4886B2}" type="pres">
      <dgm:prSet presAssocID="{7B5CE94D-C624-4758-A587-AD6C6AF4077D}" presName="parentText" presStyleLbl="node1" presStyleIdx="0" presStyleCnt="3" custScaleY="44281" custLinFactNeighborX="-3647" custLinFactNeighborY="-151">
        <dgm:presLayoutVars>
          <dgm:chMax val="1"/>
          <dgm:bulletEnabled val="1"/>
        </dgm:presLayoutVars>
      </dgm:prSet>
      <dgm:spPr/>
      <dgm:t>
        <a:bodyPr/>
        <a:lstStyle/>
        <a:p>
          <a:endParaRPr lang="es-EC"/>
        </a:p>
      </dgm:t>
    </dgm:pt>
    <dgm:pt modelId="{BE748B04-EC63-42B0-BC24-C09D2293FC1E}" type="pres">
      <dgm:prSet presAssocID="{FCA8E044-518A-4348-BE84-8F1F643C4B02}" presName="sp" presStyleCnt="0"/>
      <dgm:spPr/>
    </dgm:pt>
    <dgm:pt modelId="{6C3A8D35-EC2F-443C-86E8-89FE88574640}" type="pres">
      <dgm:prSet presAssocID="{AD0CFF12-3529-4588-A95B-E796970B0D7D}" presName="linNode" presStyleCnt="0"/>
      <dgm:spPr/>
    </dgm:pt>
    <dgm:pt modelId="{C2DCA3F9-CDA7-4EC7-AC71-A0BEFD43E413}" type="pres">
      <dgm:prSet presAssocID="{AD0CFF12-3529-4588-A95B-E796970B0D7D}" presName="parentText" presStyleLbl="node1" presStyleIdx="1" presStyleCnt="3" custScaleX="277778">
        <dgm:presLayoutVars>
          <dgm:chMax val="1"/>
          <dgm:bulletEnabled val="1"/>
        </dgm:presLayoutVars>
      </dgm:prSet>
      <dgm:spPr/>
      <dgm:t>
        <a:bodyPr/>
        <a:lstStyle/>
        <a:p>
          <a:endParaRPr lang="es-EC"/>
        </a:p>
      </dgm:t>
    </dgm:pt>
    <dgm:pt modelId="{4A3F9BF2-AD84-4465-855E-D0E7CF06D5DE}" type="pres">
      <dgm:prSet presAssocID="{8749C557-2DD8-4D30-AFDF-103121E51434}" presName="sp" presStyleCnt="0"/>
      <dgm:spPr/>
    </dgm:pt>
    <dgm:pt modelId="{F01F109B-D4D3-4DA2-A6F2-722F22249331}" type="pres">
      <dgm:prSet presAssocID="{DECA37BA-379A-4EDD-8898-25A67AB6242E}" presName="linNode" presStyleCnt="0"/>
      <dgm:spPr/>
    </dgm:pt>
    <dgm:pt modelId="{A3608119-31F9-4EA6-8767-98EC54EC02F5}" type="pres">
      <dgm:prSet presAssocID="{DECA37BA-379A-4EDD-8898-25A67AB6242E}" presName="parentText" presStyleLbl="node1" presStyleIdx="2" presStyleCnt="3" custScaleY="57808">
        <dgm:presLayoutVars>
          <dgm:chMax val="1"/>
          <dgm:bulletEnabled val="1"/>
        </dgm:presLayoutVars>
      </dgm:prSet>
      <dgm:spPr/>
      <dgm:t>
        <a:bodyPr/>
        <a:lstStyle/>
        <a:p>
          <a:endParaRPr lang="es-EC"/>
        </a:p>
      </dgm:t>
    </dgm:pt>
    <dgm:pt modelId="{DA5BA3A7-E528-4C87-827C-B2ABFEB07CB2}" type="pres">
      <dgm:prSet presAssocID="{DECA37BA-379A-4EDD-8898-25A67AB6242E}" presName="descendantText" presStyleLbl="alignAccFollowNode1" presStyleIdx="0" presStyleCnt="1" custScaleY="63794">
        <dgm:presLayoutVars>
          <dgm:bulletEnabled val="1"/>
        </dgm:presLayoutVars>
      </dgm:prSet>
      <dgm:spPr/>
      <dgm:t>
        <a:bodyPr/>
        <a:lstStyle/>
        <a:p>
          <a:endParaRPr lang="es-EC"/>
        </a:p>
      </dgm:t>
    </dgm:pt>
  </dgm:ptLst>
  <dgm:cxnLst>
    <dgm:cxn modelId="{F3E93E96-DDFE-4D20-BEBC-B97071FB5087}" srcId="{AE7D0E34-F1AD-4BA7-B629-6CDE318CC818}" destId="{DECA37BA-379A-4EDD-8898-25A67AB6242E}" srcOrd="2" destOrd="0" parTransId="{91A31DA9-B454-4258-85C6-39AA672BF5A4}" sibTransId="{4158B781-6565-437B-A449-20CDC1B2DDA0}"/>
    <dgm:cxn modelId="{516D376F-4043-4BEE-8DC2-C9FF9713AB27}" type="presOf" srcId="{7B5CE94D-C624-4758-A587-AD6C6AF4077D}" destId="{97B00532-C2D1-49AB-8EA2-2BCB2C4886B2}" srcOrd="0" destOrd="0" presId="urn:microsoft.com/office/officeart/2005/8/layout/vList5"/>
    <dgm:cxn modelId="{0AC0E19D-5B6E-49D4-B907-60462B171F33}" srcId="{DECA37BA-379A-4EDD-8898-25A67AB6242E}" destId="{643002E6-D090-4653-8F6E-E74D4C72377A}" srcOrd="0" destOrd="0" parTransId="{F33C43DE-1953-4A6E-82DF-EB91C61E1B15}" sibTransId="{BBA4BD88-0967-47C7-95B9-9393FE5A2D01}"/>
    <dgm:cxn modelId="{B86E7E31-B581-4F50-A9F9-162F632CC696}" type="presOf" srcId="{643002E6-D090-4653-8F6E-E74D4C72377A}" destId="{DA5BA3A7-E528-4C87-827C-B2ABFEB07CB2}" srcOrd="0" destOrd="0" presId="urn:microsoft.com/office/officeart/2005/8/layout/vList5"/>
    <dgm:cxn modelId="{548D7FCB-F7CE-4AD6-852F-4C6C78E78220}" type="presOf" srcId="{69E9C5EF-D529-48FC-AC97-07F30F57F8D2}" destId="{DA5BA3A7-E528-4C87-827C-B2ABFEB07CB2}" srcOrd="0" destOrd="1" presId="urn:microsoft.com/office/officeart/2005/8/layout/vList5"/>
    <dgm:cxn modelId="{5D2A393B-9CE8-49D7-BAF3-2139264B4313}" srcId="{AE7D0E34-F1AD-4BA7-B629-6CDE318CC818}" destId="{AD0CFF12-3529-4588-A95B-E796970B0D7D}" srcOrd="1" destOrd="0" parTransId="{3CBAD9DC-F37D-416E-A8DC-65D257F63EE0}" sibTransId="{8749C557-2DD8-4D30-AFDF-103121E51434}"/>
    <dgm:cxn modelId="{C7AF8A71-38A0-441E-A2C7-643AF0896C8F}" type="presOf" srcId="{AD0CFF12-3529-4588-A95B-E796970B0D7D}" destId="{C2DCA3F9-CDA7-4EC7-AC71-A0BEFD43E413}" srcOrd="0" destOrd="0" presId="urn:microsoft.com/office/officeart/2005/8/layout/vList5"/>
    <dgm:cxn modelId="{2978EF85-E2EF-42B2-8D94-3FB589248937}" type="presOf" srcId="{DECA37BA-379A-4EDD-8898-25A67AB6242E}" destId="{A3608119-31F9-4EA6-8767-98EC54EC02F5}" srcOrd="0" destOrd="0" presId="urn:microsoft.com/office/officeart/2005/8/layout/vList5"/>
    <dgm:cxn modelId="{0B406FFA-8E3A-4BDB-ADA7-6D6835F5AF8E}" srcId="{AE7D0E34-F1AD-4BA7-B629-6CDE318CC818}" destId="{7B5CE94D-C624-4758-A587-AD6C6AF4077D}" srcOrd="0" destOrd="0" parTransId="{BD920A93-25C7-487F-8B1B-DA814673635C}" sibTransId="{FCA8E044-518A-4348-BE84-8F1F643C4B02}"/>
    <dgm:cxn modelId="{70D0053A-177A-4548-B010-2149A9AD2F2E}" type="presOf" srcId="{AE7D0E34-F1AD-4BA7-B629-6CDE318CC818}" destId="{9359AC6E-A1EF-440D-8ECB-D10C0C41C051}" srcOrd="0" destOrd="0" presId="urn:microsoft.com/office/officeart/2005/8/layout/vList5"/>
    <dgm:cxn modelId="{09272AA9-7C75-4437-868E-3FE867DEC8B9}" srcId="{DECA37BA-379A-4EDD-8898-25A67AB6242E}" destId="{69E9C5EF-D529-48FC-AC97-07F30F57F8D2}" srcOrd="1" destOrd="0" parTransId="{B61DE303-A5CD-423E-BE29-D89CAECF5F06}" sibTransId="{E2538D80-705F-4A64-892A-6C0DEBB795EA}"/>
    <dgm:cxn modelId="{DE6CF0CD-776F-4100-862F-AC31E75F7E12}" type="presParOf" srcId="{9359AC6E-A1EF-440D-8ECB-D10C0C41C051}" destId="{5B944EC4-9E3C-4A92-8DA6-8E0972E09EC2}" srcOrd="0" destOrd="0" presId="urn:microsoft.com/office/officeart/2005/8/layout/vList5"/>
    <dgm:cxn modelId="{D7F14040-5F5D-4B77-AC8D-9ADCE08CE037}" type="presParOf" srcId="{5B944EC4-9E3C-4A92-8DA6-8E0972E09EC2}" destId="{97B00532-C2D1-49AB-8EA2-2BCB2C4886B2}" srcOrd="0" destOrd="0" presId="urn:microsoft.com/office/officeart/2005/8/layout/vList5"/>
    <dgm:cxn modelId="{5C7C2212-D51F-4DA9-AE94-252F49E3F355}" type="presParOf" srcId="{9359AC6E-A1EF-440D-8ECB-D10C0C41C051}" destId="{BE748B04-EC63-42B0-BC24-C09D2293FC1E}" srcOrd="1" destOrd="0" presId="urn:microsoft.com/office/officeart/2005/8/layout/vList5"/>
    <dgm:cxn modelId="{8828756C-9C7D-418A-BA24-E25FB7EED20C}" type="presParOf" srcId="{9359AC6E-A1EF-440D-8ECB-D10C0C41C051}" destId="{6C3A8D35-EC2F-443C-86E8-89FE88574640}" srcOrd="2" destOrd="0" presId="urn:microsoft.com/office/officeart/2005/8/layout/vList5"/>
    <dgm:cxn modelId="{1EE6345F-1DE8-473D-B1DB-F86EAAA819AE}" type="presParOf" srcId="{6C3A8D35-EC2F-443C-86E8-89FE88574640}" destId="{C2DCA3F9-CDA7-4EC7-AC71-A0BEFD43E413}" srcOrd="0" destOrd="0" presId="urn:microsoft.com/office/officeart/2005/8/layout/vList5"/>
    <dgm:cxn modelId="{C5F7DAD2-C147-47F9-92EA-C445134C0F6C}" type="presParOf" srcId="{9359AC6E-A1EF-440D-8ECB-D10C0C41C051}" destId="{4A3F9BF2-AD84-4465-855E-D0E7CF06D5DE}" srcOrd="3" destOrd="0" presId="urn:microsoft.com/office/officeart/2005/8/layout/vList5"/>
    <dgm:cxn modelId="{C0349D56-8F59-44BD-9FBC-1426B55B916D}" type="presParOf" srcId="{9359AC6E-A1EF-440D-8ECB-D10C0C41C051}" destId="{F01F109B-D4D3-4DA2-A6F2-722F22249331}" srcOrd="4" destOrd="0" presId="urn:microsoft.com/office/officeart/2005/8/layout/vList5"/>
    <dgm:cxn modelId="{440AF79C-D584-4C0B-8786-95C4AD5E9440}" type="presParOf" srcId="{F01F109B-D4D3-4DA2-A6F2-722F22249331}" destId="{A3608119-31F9-4EA6-8767-98EC54EC02F5}" srcOrd="0" destOrd="0" presId="urn:microsoft.com/office/officeart/2005/8/layout/vList5"/>
    <dgm:cxn modelId="{A7257618-B171-48C2-A941-DFC6107742BF}" type="presParOf" srcId="{F01F109B-D4D3-4DA2-A6F2-722F22249331}" destId="{DA5BA3A7-E528-4C87-827C-B2ABFEB07C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1C14-B0B1-48C8-A312-73C61BA05E99}">
      <dsp:nvSpPr>
        <dsp:cNvPr id="0" name=""/>
        <dsp:cNvSpPr/>
      </dsp:nvSpPr>
      <dsp:spPr>
        <a:xfrm rot="10800000">
          <a:off x="2573041" y="646838"/>
          <a:ext cx="6810240" cy="3430722"/>
        </a:xfrm>
        <a:prstGeom prst="homePlat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853" tIns="106680" rIns="199136" bIns="106680" numCol="1" spcCol="1270" anchor="ctr" anchorCtr="0">
          <a:noAutofit/>
        </a:bodyPr>
        <a:lstStyle/>
        <a:p>
          <a:pPr lvl="0" algn="ctr" defTabSz="977900" rtl="0">
            <a:lnSpc>
              <a:spcPct val="90000"/>
            </a:lnSpc>
            <a:spcBef>
              <a:spcPct val="0"/>
            </a:spcBef>
            <a:spcAft>
              <a:spcPct val="35000"/>
            </a:spcAft>
          </a:pPr>
          <a:r>
            <a:rPr lang="es-ES" sz="2800" b="1" kern="1200" dirty="0" smtClean="0"/>
            <a:t>Como incide el juego como método de enseñanza de los fundamentos básicos del basquetbolista, en las niñas de 11 a 12 años de Educación Básica de las Escuelas Fiscales de la Ciudad de Loja</a:t>
          </a:r>
          <a:endParaRPr lang="es-EC" sz="2800" kern="1200" dirty="0"/>
        </a:p>
      </dsp:txBody>
      <dsp:txXfrm rot="10800000">
        <a:off x="3430721" y="646838"/>
        <a:ext cx="5952560" cy="3430722"/>
      </dsp:txXfrm>
    </dsp:sp>
    <dsp:sp modelId="{B7893F9E-C0A5-4343-9A6E-9D5A1C11D6FA}">
      <dsp:nvSpPr>
        <dsp:cNvPr id="0" name=""/>
        <dsp:cNvSpPr/>
      </dsp:nvSpPr>
      <dsp:spPr>
        <a:xfrm>
          <a:off x="857680" y="646838"/>
          <a:ext cx="3430722" cy="3430722"/>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B82DE-A5CE-4977-A8E7-E1CAEA443DB3}">
      <dsp:nvSpPr>
        <dsp:cNvPr id="0" name=""/>
        <dsp:cNvSpPr/>
      </dsp:nvSpPr>
      <dsp:spPr>
        <a:xfrm>
          <a:off x="1351262" y="0"/>
          <a:ext cx="6156099" cy="6156099"/>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7F594-E7C3-4226-96D3-C13DBFA5A125}">
      <dsp:nvSpPr>
        <dsp:cNvPr id="0" name=""/>
        <dsp:cNvSpPr/>
      </dsp:nvSpPr>
      <dsp:spPr>
        <a:xfrm>
          <a:off x="2715224" y="616211"/>
          <a:ext cx="7429640" cy="625228"/>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b="1" kern="1200" smtClean="0"/>
            <a:t>Método Actual del Juego Programado</a:t>
          </a:r>
          <a:endParaRPr lang="es-EC" sz="2600" kern="1200"/>
        </a:p>
      </dsp:txBody>
      <dsp:txXfrm>
        <a:off x="2745745" y="646732"/>
        <a:ext cx="7368598" cy="564186"/>
      </dsp:txXfrm>
    </dsp:sp>
    <dsp:sp modelId="{9EA9D425-B8BD-4E44-9644-2E68DDD5C1D7}">
      <dsp:nvSpPr>
        <dsp:cNvPr id="0" name=""/>
        <dsp:cNvSpPr/>
      </dsp:nvSpPr>
      <dsp:spPr>
        <a:xfrm>
          <a:off x="2656643" y="1319593"/>
          <a:ext cx="7546803" cy="625228"/>
        </a:xfrm>
        <a:prstGeom prst="roundRect">
          <a:avLst/>
        </a:prstGeom>
        <a:solidFill>
          <a:schemeClr val="lt1">
            <a:alpha val="90000"/>
            <a:hueOff val="0"/>
            <a:satOff val="0"/>
            <a:lumOff val="0"/>
            <a:alphaOff val="0"/>
          </a:schemeClr>
        </a:solidFill>
        <a:ln w="19050" cap="flat" cmpd="sng" algn="ctr">
          <a:solidFill>
            <a:schemeClr val="accent3">
              <a:hueOff val="-227114"/>
              <a:satOff val="-11905"/>
              <a:lumOff val="10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i="0" kern="1200" baseline="0" dirty="0" smtClean="0"/>
            <a:t>Basado en la enseñanza por la búsqueda y resolución de problemas.</a:t>
          </a:r>
          <a:endParaRPr lang="es-EC" sz="1800" b="1" kern="1200" dirty="0"/>
        </a:p>
      </dsp:txBody>
      <dsp:txXfrm>
        <a:off x="2687164" y="1350114"/>
        <a:ext cx="7485761" cy="564186"/>
      </dsp:txXfrm>
    </dsp:sp>
    <dsp:sp modelId="{F8035A86-F15E-4EB1-85CB-47D722AFC0B3}">
      <dsp:nvSpPr>
        <dsp:cNvPr id="0" name=""/>
        <dsp:cNvSpPr/>
      </dsp:nvSpPr>
      <dsp:spPr>
        <a:xfrm>
          <a:off x="2701199" y="2022976"/>
          <a:ext cx="7457690" cy="625228"/>
        </a:xfrm>
        <a:prstGeom prst="roundRect">
          <a:avLst/>
        </a:prstGeom>
        <a:solidFill>
          <a:schemeClr val="lt1">
            <a:alpha val="90000"/>
            <a:hueOff val="0"/>
            <a:satOff val="0"/>
            <a:lumOff val="0"/>
            <a:alphaOff val="0"/>
          </a:schemeClr>
        </a:solidFill>
        <a:ln w="19050" cap="flat" cmpd="sng" algn="ctr">
          <a:solidFill>
            <a:schemeClr val="accent3">
              <a:hueOff val="-454229"/>
              <a:satOff val="-23809"/>
              <a:lumOff val="20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a) El jugador/niño es el protagonista</a:t>
          </a:r>
          <a:r>
            <a:rPr lang="es-ES" sz="1500" b="0" i="0" kern="1200" baseline="0" dirty="0" smtClean="0"/>
            <a:t>.</a:t>
          </a:r>
          <a:endParaRPr lang="es-EC" sz="1500" kern="1200" dirty="0"/>
        </a:p>
      </dsp:txBody>
      <dsp:txXfrm>
        <a:off x="2731720" y="2053497"/>
        <a:ext cx="7396648" cy="564186"/>
      </dsp:txXfrm>
    </dsp:sp>
    <dsp:sp modelId="{A7AA020C-22BE-43F0-A9A2-D6A93C7DE234}">
      <dsp:nvSpPr>
        <dsp:cNvPr id="0" name=""/>
        <dsp:cNvSpPr/>
      </dsp:nvSpPr>
      <dsp:spPr>
        <a:xfrm>
          <a:off x="2685933" y="2726358"/>
          <a:ext cx="7488221" cy="625228"/>
        </a:xfrm>
        <a:prstGeom prst="roundRect">
          <a:avLst/>
        </a:prstGeom>
        <a:solidFill>
          <a:schemeClr val="lt1">
            <a:alpha val="90000"/>
            <a:hueOff val="0"/>
            <a:satOff val="0"/>
            <a:lumOff val="0"/>
            <a:alphaOff val="0"/>
          </a:schemeClr>
        </a:solidFill>
        <a:ln w="19050" cap="flat" cmpd="sng" algn="ctr">
          <a:solidFill>
            <a:schemeClr val="accent3">
              <a:hueOff val="-681343"/>
              <a:satOff val="-35714"/>
              <a:lumOff val="3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b) Aprendizaje/entrenamiento racionalizado. Juego globalizado. Situaciones próximas a las reales de juego.</a:t>
          </a:r>
          <a:endParaRPr lang="es-EC" sz="1800" b="1" kern="1200" dirty="0"/>
        </a:p>
      </dsp:txBody>
      <dsp:txXfrm>
        <a:off x="2716454" y="2756879"/>
        <a:ext cx="7427179" cy="564186"/>
      </dsp:txXfrm>
    </dsp:sp>
    <dsp:sp modelId="{9FA36D6F-ED89-4FFB-BA7B-0F32ADD0EBBD}">
      <dsp:nvSpPr>
        <dsp:cNvPr id="0" name=""/>
        <dsp:cNvSpPr/>
      </dsp:nvSpPr>
      <dsp:spPr>
        <a:xfrm>
          <a:off x="2609665" y="3460262"/>
          <a:ext cx="7579775" cy="625228"/>
        </a:xfrm>
        <a:prstGeom prst="roundRect">
          <a:avLst/>
        </a:prstGeom>
        <a:solidFill>
          <a:schemeClr val="lt1">
            <a:alpha val="90000"/>
            <a:hueOff val="0"/>
            <a:satOff val="0"/>
            <a:lumOff val="0"/>
            <a:alphaOff val="0"/>
          </a:schemeClr>
        </a:solidFill>
        <a:ln w="19050" cap="flat" cmpd="sng" algn="ctr">
          <a:solidFill>
            <a:schemeClr val="accent3">
              <a:hueOff val="-908458"/>
              <a:satOff val="-47619"/>
              <a:lumOff val="40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i="0" kern="1200" baseline="0" dirty="0" smtClean="0"/>
            <a:t>c) Tareas socio- motrices con transferencias</a:t>
          </a:r>
          <a:r>
            <a:rPr lang="es-ES" sz="1800" b="1" i="0" kern="1200" baseline="0" dirty="0" smtClean="0"/>
            <a:t>.</a:t>
          </a:r>
          <a:endParaRPr lang="es-EC" sz="1800" b="1" kern="1200" dirty="0"/>
        </a:p>
      </dsp:txBody>
      <dsp:txXfrm>
        <a:off x="2640186" y="3490783"/>
        <a:ext cx="7518733" cy="564186"/>
      </dsp:txXfrm>
    </dsp:sp>
    <dsp:sp modelId="{29CC12A4-949B-44A8-86F2-028F89DDFF9B}">
      <dsp:nvSpPr>
        <dsp:cNvPr id="0" name=""/>
        <dsp:cNvSpPr/>
      </dsp:nvSpPr>
      <dsp:spPr>
        <a:xfrm>
          <a:off x="2617868" y="4133123"/>
          <a:ext cx="7624351" cy="625228"/>
        </a:xfrm>
        <a:prstGeom prst="roundRect">
          <a:avLst/>
        </a:prstGeom>
        <a:solidFill>
          <a:schemeClr val="lt1">
            <a:alpha val="90000"/>
            <a:hueOff val="0"/>
            <a:satOff val="0"/>
            <a:lumOff val="0"/>
            <a:alphaOff val="0"/>
          </a:schemeClr>
        </a:solidFill>
        <a:ln w="19050" cap="flat" cmpd="sng" algn="ctr">
          <a:solidFill>
            <a:schemeClr val="accent3">
              <a:hueOff val="-1135572"/>
              <a:satOff val="-59523"/>
              <a:lumOff val="50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d) Comienzo simultáneo de la técnica, la táctica y la estrategia motriz y general</a:t>
          </a:r>
          <a:r>
            <a:rPr lang="es-ES" sz="1600" b="0" i="0" kern="1200" baseline="0" dirty="0" smtClean="0"/>
            <a:t>.</a:t>
          </a:r>
          <a:endParaRPr lang="es-EC" sz="1600" kern="1200" dirty="0"/>
        </a:p>
      </dsp:txBody>
      <dsp:txXfrm>
        <a:off x="2648389" y="4163644"/>
        <a:ext cx="7563309" cy="564186"/>
      </dsp:txXfrm>
    </dsp:sp>
    <dsp:sp modelId="{0D997FDE-B857-4772-8083-D75FBC0AB49E}">
      <dsp:nvSpPr>
        <dsp:cNvPr id="0" name=""/>
        <dsp:cNvSpPr/>
      </dsp:nvSpPr>
      <dsp:spPr>
        <a:xfrm>
          <a:off x="2613747" y="4836506"/>
          <a:ext cx="7632594" cy="625228"/>
        </a:xfrm>
        <a:prstGeom prst="roundRect">
          <a:avLst/>
        </a:prstGeom>
        <a:solidFill>
          <a:schemeClr val="lt1">
            <a:alpha val="90000"/>
            <a:hueOff val="0"/>
            <a:satOff val="0"/>
            <a:lumOff val="0"/>
            <a:alphaOff val="0"/>
          </a:schemeClr>
        </a:solidFill>
        <a:ln w="19050" cap="flat" cmpd="sng" algn="ctr">
          <a:solidFill>
            <a:schemeClr val="accent3">
              <a:hueOff val="-1362687"/>
              <a:satOff val="-71428"/>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e) Equilibrio entre la adquisición de los aspectos motores y cognitivos</a:t>
          </a:r>
          <a:r>
            <a:rPr lang="es-ES" sz="1600" b="0" i="0" kern="1200" baseline="0" dirty="0" smtClean="0"/>
            <a:t>.</a:t>
          </a:r>
          <a:endParaRPr lang="es-EC" sz="1600" kern="1200" dirty="0"/>
        </a:p>
      </dsp:txBody>
      <dsp:txXfrm>
        <a:off x="2644268" y="4867027"/>
        <a:ext cx="7571552" cy="564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7693F-EB80-405F-993E-71CA3240D56B}">
      <dsp:nvSpPr>
        <dsp:cNvPr id="0" name=""/>
        <dsp:cNvSpPr/>
      </dsp:nvSpPr>
      <dsp:spPr>
        <a:xfrm>
          <a:off x="815004" y="0"/>
          <a:ext cx="6130342" cy="6130342"/>
        </a:xfrm>
        <a:prstGeom prst="triangl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FBA92-7F43-4383-A5FF-96EB8FA09F2E}">
      <dsp:nvSpPr>
        <dsp:cNvPr id="0" name=""/>
        <dsp:cNvSpPr/>
      </dsp:nvSpPr>
      <dsp:spPr>
        <a:xfrm>
          <a:off x="1129900" y="613632"/>
          <a:ext cx="9485272" cy="544786"/>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b="1" kern="1200" smtClean="0"/>
            <a:t>Método Actual del Juego Programado</a:t>
          </a:r>
          <a:endParaRPr lang="es-EC" sz="2100" kern="1200"/>
        </a:p>
      </dsp:txBody>
      <dsp:txXfrm>
        <a:off x="1156494" y="640226"/>
        <a:ext cx="9432084" cy="491598"/>
      </dsp:txXfrm>
    </dsp:sp>
    <dsp:sp modelId="{80E47624-590B-42DE-8191-2532B79CCDAA}">
      <dsp:nvSpPr>
        <dsp:cNvPr id="0" name=""/>
        <dsp:cNvSpPr/>
      </dsp:nvSpPr>
      <dsp:spPr>
        <a:xfrm>
          <a:off x="1191862" y="1226517"/>
          <a:ext cx="9361347" cy="544786"/>
        </a:xfrm>
        <a:prstGeom prst="roundRect">
          <a:avLst/>
        </a:prstGeom>
        <a:solidFill>
          <a:schemeClr val="lt1">
            <a:alpha val="90000"/>
            <a:hueOff val="0"/>
            <a:satOff val="0"/>
            <a:lumOff val="0"/>
            <a:alphaOff val="0"/>
          </a:schemeClr>
        </a:solidFill>
        <a:ln w="19050" cap="flat" cmpd="sng" algn="ctr">
          <a:solidFill>
            <a:schemeClr val="accent3">
              <a:hueOff val="-194670"/>
              <a:satOff val="-10204"/>
              <a:lumOff val="8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f) Permanente motivación y meta-conocimiento del entrenamiento por parte del propio</a:t>
          </a:r>
          <a:endParaRPr lang="es-EC" sz="1800" b="1" kern="1200" dirty="0"/>
        </a:p>
      </dsp:txBody>
      <dsp:txXfrm>
        <a:off x="1218456" y="1253111"/>
        <a:ext cx="9308159" cy="491598"/>
      </dsp:txXfrm>
    </dsp:sp>
    <dsp:sp modelId="{D542052A-2413-4C6F-A384-E5417FE1441C}">
      <dsp:nvSpPr>
        <dsp:cNvPr id="0" name=""/>
        <dsp:cNvSpPr/>
      </dsp:nvSpPr>
      <dsp:spPr>
        <a:xfrm>
          <a:off x="1201545" y="1839401"/>
          <a:ext cx="9341982" cy="544786"/>
        </a:xfrm>
        <a:prstGeom prst="roundRect">
          <a:avLst/>
        </a:prstGeom>
        <a:solidFill>
          <a:schemeClr val="lt1">
            <a:alpha val="90000"/>
            <a:hueOff val="0"/>
            <a:satOff val="0"/>
            <a:lumOff val="0"/>
            <a:alphaOff val="0"/>
          </a:schemeClr>
        </a:solidFill>
        <a:ln w="19050" cap="flat" cmpd="sng" algn="ctr">
          <a:solidFill>
            <a:schemeClr val="accent3">
              <a:hueOff val="-389339"/>
              <a:satOff val="-20408"/>
              <a:lumOff val="17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Jugador (que el niño se dé cuenta de su aprendizaje).</a:t>
          </a:r>
          <a:endParaRPr lang="es-EC" sz="1800" b="1" kern="1200" dirty="0"/>
        </a:p>
      </dsp:txBody>
      <dsp:txXfrm>
        <a:off x="1228139" y="1865995"/>
        <a:ext cx="9288794" cy="491598"/>
      </dsp:txXfrm>
    </dsp:sp>
    <dsp:sp modelId="{1768CF02-7D9C-4441-8D0A-DD3E300E7FF1}">
      <dsp:nvSpPr>
        <dsp:cNvPr id="0" name=""/>
        <dsp:cNvSpPr/>
      </dsp:nvSpPr>
      <dsp:spPr>
        <a:xfrm>
          <a:off x="1201545" y="2452286"/>
          <a:ext cx="9341982" cy="544786"/>
        </a:xfrm>
        <a:prstGeom prst="roundRect">
          <a:avLst/>
        </a:prstGeom>
        <a:solidFill>
          <a:schemeClr val="lt1">
            <a:alpha val="90000"/>
            <a:hueOff val="0"/>
            <a:satOff val="0"/>
            <a:lumOff val="0"/>
            <a:alphaOff val="0"/>
          </a:schemeClr>
        </a:solidFill>
        <a:ln w="19050" cap="flat" cmpd="sng" algn="ctr">
          <a:solidFill>
            <a:schemeClr val="accent3">
              <a:hueOff val="-584009"/>
              <a:satOff val="-30612"/>
              <a:lumOff val="26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g) Competición bien interpretada desde el comienzo</a:t>
          </a:r>
          <a:r>
            <a:rPr lang="es-ES" sz="1000" b="0" i="0" kern="1200" baseline="0" dirty="0" smtClean="0"/>
            <a:t>.</a:t>
          </a:r>
          <a:endParaRPr lang="es-EC" sz="1000" kern="1200" dirty="0"/>
        </a:p>
      </dsp:txBody>
      <dsp:txXfrm>
        <a:off x="1228139" y="2478880"/>
        <a:ext cx="9288794" cy="491598"/>
      </dsp:txXfrm>
    </dsp:sp>
    <dsp:sp modelId="{FE2B4A09-82CD-4598-9375-C37B1D09A671}">
      <dsp:nvSpPr>
        <dsp:cNvPr id="0" name=""/>
        <dsp:cNvSpPr/>
      </dsp:nvSpPr>
      <dsp:spPr>
        <a:xfrm>
          <a:off x="1251673" y="3065171"/>
          <a:ext cx="9241726" cy="544786"/>
        </a:xfrm>
        <a:prstGeom prst="roundRect">
          <a:avLst/>
        </a:prstGeom>
        <a:solidFill>
          <a:schemeClr val="lt1">
            <a:alpha val="90000"/>
            <a:hueOff val="0"/>
            <a:satOff val="0"/>
            <a:lumOff val="0"/>
            <a:alphaOff val="0"/>
          </a:schemeClr>
        </a:solidFill>
        <a:ln w="19050" cap="flat" cmpd="sng" algn="ctr">
          <a:solidFill>
            <a:schemeClr val="accent3">
              <a:hueOff val="-778678"/>
              <a:satOff val="-40816"/>
              <a:lumOff val="34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h) Correcta asimilación de la responsabilidad individual y colectiva</a:t>
          </a:r>
          <a:r>
            <a:rPr lang="es-ES" sz="1000" b="0" i="0" kern="1200" baseline="0" dirty="0" smtClean="0"/>
            <a:t>.</a:t>
          </a:r>
          <a:endParaRPr lang="es-EC" sz="1000" kern="1200" dirty="0"/>
        </a:p>
      </dsp:txBody>
      <dsp:txXfrm>
        <a:off x="1278267" y="3091765"/>
        <a:ext cx="9188538" cy="491598"/>
      </dsp:txXfrm>
    </dsp:sp>
    <dsp:sp modelId="{641ADB1E-A5DB-4525-873C-AA91162A7581}">
      <dsp:nvSpPr>
        <dsp:cNvPr id="0" name=""/>
        <dsp:cNvSpPr/>
      </dsp:nvSpPr>
      <dsp:spPr>
        <a:xfrm>
          <a:off x="1151398" y="3678055"/>
          <a:ext cx="9442277" cy="544786"/>
        </a:xfrm>
        <a:prstGeom prst="roundRect">
          <a:avLst/>
        </a:prstGeom>
        <a:solidFill>
          <a:schemeClr val="lt1">
            <a:alpha val="90000"/>
            <a:hueOff val="0"/>
            <a:satOff val="0"/>
            <a:lumOff val="0"/>
            <a:alphaOff val="0"/>
          </a:schemeClr>
        </a:solidFill>
        <a:ln w="19050" cap="flat" cmpd="sng" algn="ctr">
          <a:solidFill>
            <a:schemeClr val="accent3">
              <a:hueOff val="-973348"/>
              <a:satOff val="-51020"/>
              <a:lumOff val="43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i) Interpretación correcta de la universalidad de los distintos roles del juego</a:t>
          </a:r>
          <a:r>
            <a:rPr lang="es-ES" sz="1000" b="0" i="0" kern="1200" baseline="0" dirty="0" smtClean="0"/>
            <a:t>.</a:t>
          </a:r>
          <a:endParaRPr lang="es-EC" sz="1000" kern="1200" dirty="0"/>
        </a:p>
      </dsp:txBody>
      <dsp:txXfrm>
        <a:off x="1177992" y="3704649"/>
        <a:ext cx="9389089" cy="491598"/>
      </dsp:txXfrm>
    </dsp:sp>
    <dsp:sp modelId="{3553B993-649E-40DD-B38D-8DF1303DC775}">
      <dsp:nvSpPr>
        <dsp:cNvPr id="0" name=""/>
        <dsp:cNvSpPr/>
      </dsp:nvSpPr>
      <dsp:spPr>
        <a:xfrm>
          <a:off x="1251673" y="4290940"/>
          <a:ext cx="9241726" cy="544786"/>
        </a:xfrm>
        <a:prstGeom prst="roundRect">
          <a:avLst/>
        </a:prstGeom>
        <a:solidFill>
          <a:schemeClr val="lt1">
            <a:alpha val="90000"/>
            <a:hueOff val="0"/>
            <a:satOff val="0"/>
            <a:lumOff val="0"/>
            <a:alphaOff val="0"/>
          </a:schemeClr>
        </a:solidFill>
        <a:ln w="19050" cap="flat" cmpd="sng" algn="ctr">
          <a:solidFill>
            <a:schemeClr val="accent3">
              <a:hueOff val="-1168017"/>
              <a:satOff val="-61224"/>
              <a:lumOff val="5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b="1" i="0" kern="1200" baseline="0" dirty="0" smtClean="0"/>
            <a:t>j) Búsqueda de las posibilidades de los jugadores en cuanto a su inteligencia motriz, a partir de propuestas de situaciones adecuadas, sobre todo, perceptivas y decisionales.</a:t>
          </a:r>
          <a:endParaRPr lang="es-EC" sz="1800" b="1" kern="1200" dirty="0"/>
        </a:p>
      </dsp:txBody>
      <dsp:txXfrm>
        <a:off x="1278267" y="4317534"/>
        <a:ext cx="9188538" cy="491598"/>
      </dsp:txXfrm>
    </dsp:sp>
    <dsp:sp modelId="{D61C3A47-8436-4C2B-8AB7-D8030B2C5C2B}">
      <dsp:nvSpPr>
        <dsp:cNvPr id="0" name=""/>
        <dsp:cNvSpPr/>
      </dsp:nvSpPr>
      <dsp:spPr>
        <a:xfrm>
          <a:off x="1219198" y="4865187"/>
          <a:ext cx="9174862" cy="544786"/>
        </a:xfrm>
        <a:prstGeom prst="roundRect">
          <a:avLst/>
        </a:prstGeom>
        <a:solidFill>
          <a:schemeClr val="lt1">
            <a:alpha val="90000"/>
            <a:hueOff val="0"/>
            <a:satOff val="0"/>
            <a:lumOff val="0"/>
            <a:alphaOff val="0"/>
          </a:schemeClr>
        </a:solidFill>
        <a:ln w="19050" cap="flat" cmpd="sng" algn="ctr">
          <a:solidFill>
            <a:schemeClr val="accent3">
              <a:hueOff val="-1362687"/>
              <a:satOff val="-71428"/>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i="0" kern="1200" baseline="0" dirty="0" smtClean="0"/>
            <a:t>Contribución a la creatividad</a:t>
          </a:r>
          <a:endParaRPr lang="es-EC" sz="1800" b="1" kern="1200" dirty="0"/>
        </a:p>
      </dsp:txBody>
      <dsp:txXfrm>
        <a:off x="1245792" y="4891781"/>
        <a:ext cx="9121674" cy="4915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0952-7158-4AAC-8BD6-39FCFBA44D56}">
      <dsp:nvSpPr>
        <dsp:cNvPr id="0" name=""/>
        <dsp:cNvSpPr/>
      </dsp:nvSpPr>
      <dsp:spPr>
        <a:xfrm>
          <a:off x="2538914" y="-53383"/>
          <a:ext cx="6468258" cy="6468258"/>
        </a:xfrm>
        <a:prstGeom prst="circularArrow">
          <a:avLst>
            <a:gd name="adj1" fmla="val 5544"/>
            <a:gd name="adj2" fmla="val 330680"/>
            <a:gd name="adj3" fmla="val 14618641"/>
            <a:gd name="adj4" fmla="val 16891606"/>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88337-2AC5-43B8-926A-2E5AFB7BA1E3}">
      <dsp:nvSpPr>
        <dsp:cNvPr id="0" name=""/>
        <dsp:cNvSpPr/>
      </dsp:nvSpPr>
      <dsp:spPr>
        <a:xfrm>
          <a:off x="4839998" y="1551"/>
          <a:ext cx="1866091" cy="93304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b="0" i="0" kern="1200" baseline="0" dirty="0" smtClean="0"/>
            <a:t>DEFINICION</a:t>
          </a:r>
        </a:p>
        <a:p>
          <a:pPr lvl="0" algn="ctr" defTabSz="800100" rtl="0">
            <a:lnSpc>
              <a:spcPct val="90000"/>
            </a:lnSpc>
            <a:spcBef>
              <a:spcPct val="0"/>
            </a:spcBef>
            <a:spcAft>
              <a:spcPct val="35000"/>
            </a:spcAft>
          </a:pPr>
          <a:r>
            <a:rPr lang="es-EC" sz="1800" b="0" i="0" kern="1200" baseline="0" dirty="0" smtClean="0"/>
            <a:t>BASQUETBOL</a:t>
          </a:r>
          <a:endParaRPr lang="es-EC" sz="1800" kern="1200" dirty="0"/>
        </a:p>
      </dsp:txBody>
      <dsp:txXfrm>
        <a:off x="4885546" y="47099"/>
        <a:ext cx="1774995" cy="841949"/>
      </dsp:txXfrm>
    </dsp:sp>
    <dsp:sp modelId="{8170A1C7-BF77-4757-BE46-43BC5583D577}">
      <dsp:nvSpPr>
        <dsp:cNvPr id="0" name=""/>
        <dsp:cNvSpPr/>
      </dsp:nvSpPr>
      <dsp:spPr>
        <a:xfrm>
          <a:off x="6790424" y="809444"/>
          <a:ext cx="1866091" cy="933045"/>
        </a:xfrm>
        <a:prstGeom prst="roundRect">
          <a:avLst/>
        </a:prstGeom>
        <a:solidFill>
          <a:schemeClr val="accent3">
            <a:hueOff val="-194670"/>
            <a:satOff val="-10204"/>
            <a:lumOff val="8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DEPORTE </a:t>
          </a:r>
          <a:endParaRPr lang="es-EC" sz="1300" kern="1200"/>
        </a:p>
      </dsp:txBody>
      <dsp:txXfrm>
        <a:off x="6835972" y="854992"/>
        <a:ext cx="1774995" cy="841949"/>
      </dsp:txXfrm>
    </dsp:sp>
    <dsp:sp modelId="{915DB818-BB58-427D-B4CC-803E5161D58C}">
      <dsp:nvSpPr>
        <dsp:cNvPr id="0" name=""/>
        <dsp:cNvSpPr/>
      </dsp:nvSpPr>
      <dsp:spPr>
        <a:xfrm>
          <a:off x="7598317" y="2759870"/>
          <a:ext cx="1866091" cy="933045"/>
        </a:xfrm>
        <a:prstGeom prst="roundRect">
          <a:avLst/>
        </a:prstGeom>
        <a:solidFill>
          <a:schemeClr val="accent3">
            <a:hueOff val="-389339"/>
            <a:satOff val="-20408"/>
            <a:lumOff val="17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DE CONJUNTO</a:t>
          </a:r>
          <a:endParaRPr lang="es-EC" sz="1300" kern="1200"/>
        </a:p>
      </dsp:txBody>
      <dsp:txXfrm>
        <a:off x="7643865" y="2805418"/>
        <a:ext cx="1774995" cy="841949"/>
      </dsp:txXfrm>
    </dsp:sp>
    <dsp:sp modelId="{8E31C078-2A35-4F06-99C6-B77CC23C2443}">
      <dsp:nvSpPr>
        <dsp:cNvPr id="0" name=""/>
        <dsp:cNvSpPr/>
      </dsp:nvSpPr>
      <dsp:spPr>
        <a:xfrm>
          <a:off x="6790424" y="4710296"/>
          <a:ext cx="1866091" cy="933045"/>
        </a:xfrm>
        <a:prstGeom prst="roundRect">
          <a:avLst/>
        </a:prstGeom>
        <a:solidFill>
          <a:schemeClr val="accent3">
            <a:hueOff val="-584009"/>
            <a:satOff val="-30612"/>
            <a:lumOff val="26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ACICLICO</a:t>
          </a:r>
          <a:endParaRPr lang="es-EC" sz="1300" kern="1200"/>
        </a:p>
      </dsp:txBody>
      <dsp:txXfrm>
        <a:off x="6835972" y="4755844"/>
        <a:ext cx="1774995" cy="841949"/>
      </dsp:txXfrm>
    </dsp:sp>
    <dsp:sp modelId="{57B4C042-3CCD-46D6-B251-0EC7025F4619}">
      <dsp:nvSpPr>
        <dsp:cNvPr id="0" name=""/>
        <dsp:cNvSpPr/>
      </dsp:nvSpPr>
      <dsp:spPr>
        <a:xfrm>
          <a:off x="4839998" y="5518190"/>
          <a:ext cx="1866091" cy="933045"/>
        </a:xfrm>
        <a:prstGeom prst="roundRect">
          <a:avLst/>
        </a:prstGeom>
        <a:solidFill>
          <a:schemeClr val="accent3">
            <a:hueOff val="-778678"/>
            <a:satOff val="-40816"/>
            <a:lumOff val="34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ENTRE DOS EQUIPOS</a:t>
          </a:r>
          <a:endParaRPr lang="es-EC" sz="1300" kern="1200"/>
        </a:p>
      </dsp:txBody>
      <dsp:txXfrm>
        <a:off x="4885546" y="5563738"/>
        <a:ext cx="1774995" cy="841949"/>
      </dsp:txXfrm>
    </dsp:sp>
    <dsp:sp modelId="{223F4E84-1F1D-40E6-82AE-39EC35B0B3C7}">
      <dsp:nvSpPr>
        <dsp:cNvPr id="0" name=""/>
        <dsp:cNvSpPr/>
      </dsp:nvSpPr>
      <dsp:spPr>
        <a:xfrm>
          <a:off x="2889572" y="4710296"/>
          <a:ext cx="1866091" cy="933045"/>
        </a:xfrm>
        <a:prstGeom prst="roundRect">
          <a:avLst/>
        </a:prstGeom>
        <a:solidFill>
          <a:schemeClr val="accent3">
            <a:hueOff val="-973348"/>
            <a:satOff val="-51020"/>
            <a:lumOff val="43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OBJETIVO ES MARCAR PUNTOS</a:t>
          </a:r>
          <a:endParaRPr lang="es-EC" sz="1300" kern="1200"/>
        </a:p>
      </dsp:txBody>
      <dsp:txXfrm>
        <a:off x="2935120" y="4755844"/>
        <a:ext cx="1774995" cy="841949"/>
      </dsp:txXfrm>
    </dsp:sp>
    <dsp:sp modelId="{B4C77D55-D5D4-4FC9-BFDF-F95433D66C03}">
      <dsp:nvSpPr>
        <dsp:cNvPr id="0" name=""/>
        <dsp:cNvSpPr/>
      </dsp:nvSpPr>
      <dsp:spPr>
        <a:xfrm>
          <a:off x="2081678" y="2759870"/>
          <a:ext cx="1866091" cy="933045"/>
        </a:xfrm>
        <a:prstGeom prst="roundRect">
          <a:avLst/>
        </a:prstGeom>
        <a:solidFill>
          <a:schemeClr val="accent3">
            <a:hueOff val="-1168017"/>
            <a:satOff val="-61224"/>
            <a:lumOff val="52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FUNDAMENTOS DE  JUEGO DE PIES DRIBLAR PASAR Y LANZAR REBOTE</a:t>
          </a:r>
          <a:endParaRPr lang="es-EC" sz="1300" kern="1200"/>
        </a:p>
      </dsp:txBody>
      <dsp:txXfrm>
        <a:off x="2127226" y="2805418"/>
        <a:ext cx="1774995" cy="841949"/>
      </dsp:txXfrm>
    </dsp:sp>
    <dsp:sp modelId="{115DD78B-7AA4-4B70-BBF4-4E5620B987E0}">
      <dsp:nvSpPr>
        <dsp:cNvPr id="0" name=""/>
        <dsp:cNvSpPr/>
      </dsp:nvSpPr>
      <dsp:spPr>
        <a:xfrm>
          <a:off x="2889572" y="809444"/>
          <a:ext cx="1866091" cy="933045"/>
        </a:xfrm>
        <a:prstGeom prst="roundRect">
          <a:avLst/>
        </a:prstGeom>
        <a:solidFill>
          <a:schemeClr val="accent3">
            <a:hueOff val="-1362687"/>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C" sz="1300" b="0" i="0" kern="1200" baseline="0" smtClean="0"/>
            <a:t>ESPECIALIZACION PIVOT, ESCOLTAS, POSTES  BASES</a:t>
          </a:r>
          <a:endParaRPr lang="es-EC" sz="1300" kern="1200"/>
        </a:p>
      </dsp:txBody>
      <dsp:txXfrm>
        <a:off x="2935120" y="854992"/>
        <a:ext cx="1774995" cy="8419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F4F4-271D-46F2-B17B-070557CC103D}">
      <dsp:nvSpPr>
        <dsp:cNvPr id="0" name=""/>
        <dsp:cNvSpPr/>
      </dsp:nvSpPr>
      <dsp:spPr>
        <a:xfrm>
          <a:off x="0" y="0"/>
          <a:ext cx="1394318" cy="243152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MX" sz="2700" b="1" kern="1200" dirty="0" smtClean="0"/>
            <a:t>Técnica</a:t>
          </a:r>
          <a:endParaRPr lang="es-EC" sz="2700" kern="1200" dirty="0"/>
        </a:p>
      </dsp:txBody>
      <dsp:txXfrm>
        <a:off x="0" y="0"/>
        <a:ext cx="1394318" cy="2431525"/>
      </dsp:txXfrm>
    </dsp:sp>
    <dsp:sp modelId="{9E472C03-F2F4-44B8-A4D4-9DED0F26B069}">
      <dsp:nvSpPr>
        <dsp:cNvPr id="0" name=""/>
        <dsp:cNvSpPr/>
      </dsp:nvSpPr>
      <dsp:spPr>
        <a:xfrm>
          <a:off x="1995307" y="1655"/>
          <a:ext cx="9631760" cy="2431525"/>
        </a:xfrm>
        <a:prstGeom prst="rect">
          <a:avLst/>
        </a:prstGeom>
        <a:solidFill>
          <a:schemeClr val="accent2">
            <a:hueOff val="-88556"/>
            <a:satOff val="2680"/>
            <a:lumOff val="-104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0" i="0" kern="1200" baseline="0" dirty="0" smtClean="0"/>
            <a:t>, </a:t>
          </a:r>
          <a:r>
            <a:rPr lang="es-ES" sz="2700" b="0" i="0" kern="1200" baseline="0" dirty="0" err="1" smtClean="0"/>
            <a:t>Mahlo.F</a:t>
          </a:r>
          <a:r>
            <a:rPr lang="es-ES" sz="2700" b="0" i="0" kern="1200" baseline="0" dirty="0" smtClean="0"/>
            <a:t>. (1969) “entiende la técnica como el resultado de los procesos cognitivo y nervioso de la percepción y del pensamiento táctico, contando con las características físicas y el nivel de habilidad del ejecutor. Así mismo la técnica se la relaciona con la preparación física por ello”. Pág. 32, </a:t>
          </a:r>
          <a:r>
            <a:rPr lang="es-ES" sz="2700" b="0" i="0" kern="1200" baseline="0" dirty="0" err="1" smtClean="0"/>
            <a:t>Naglak</a:t>
          </a:r>
          <a:r>
            <a:rPr lang="es-ES" sz="2700" b="0" i="0" kern="1200" baseline="0" dirty="0" smtClean="0"/>
            <a:t>. (1978) </a:t>
          </a:r>
          <a:endParaRPr lang="es-EC" sz="2700" kern="1200" dirty="0"/>
        </a:p>
      </dsp:txBody>
      <dsp:txXfrm>
        <a:off x="1995307" y="1655"/>
        <a:ext cx="9631760" cy="2431525"/>
      </dsp:txXfrm>
    </dsp:sp>
    <dsp:sp modelId="{A2219425-BC25-42AD-9B86-2C59A55DB1CB}">
      <dsp:nvSpPr>
        <dsp:cNvPr id="0" name=""/>
        <dsp:cNvSpPr/>
      </dsp:nvSpPr>
      <dsp:spPr>
        <a:xfrm>
          <a:off x="0" y="2840091"/>
          <a:ext cx="2377505" cy="2431525"/>
        </a:xfrm>
        <a:prstGeom prst="rect">
          <a:avLst/>
        </a:prstGeom>
        <a:solidFill>
          <a:schemeClr val="accent2">
            <a:hueOff val="-177112"/>
            <a:satOff val="5360"/>
            <a:lumOff val="-2091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0" i="0" kern="1200" baseline="0" dirty="0" smtClean="0"/>
            <a:t>Táctica</a:t>
          </a:r>
          <a:endParaRPr lang="es-EC" sz="2700" kern="1200" dirty="0"/>
        </a:p>
      </dsp:txBody>
      <dsp:txXfrm>
        <a:off x="0" y="2840091"/>
        <a:ext cx="2377505" cy="2431525"/>
      </dsp:txXfrm>
    </dsp:sp>
    <dsp:sp modelId="{DAC6F663-2366-478A-BAA7-29F567CFC20B}">
      <dsp:nvSpPr>
        <dsp:cNvPr id="0" name=""/>
        <dsp:cNvSpPr/>
      </dsp:nvSpPr>
      <dsp:spPr>
        <a:xfrm>
          <a:off x="3503076" y="2838435"/>
          <a:ext cx="7599409" cy="2431525"/>
        </a:xfrm>
        <a:prstGeom prst="rect">
          <a:avLst/>
        </a:prstGeom>
        <a:solidFill>
          <a:schemeClr val="accent2">
            <a:hueOff val="-265668"/>
            <a:satOff val="8040"/>
            <a:lumOff val="-3137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0" i="0" kern="1200" baseline="0" dirty="0" smtClean="0"/>
            <a:t>Montero (2010) “manifiesta que se refiere a la toma de decisiones de un jugador en una situación de juego precisa y está debe tener relación con la planificación prevista y de las condiciones de juego que se toman”. </a:t>
          </a:r>
          <a:endParaRPr lang="es-EC" sz="2700" kern="1200" dirty="0"/>
        </a:p>
      </dsp:txBody>
      <dsp:txXfrm>
        <a:off x="3503076" y="2838435"/>
        <a:ext cx="7599409" cy="24315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C2D5F-492D-4425-84A5-A8794A08192B}">
      <dsp:nvSpPr>
        <dsp:cNvPr id="0" name=""/>
        <dsp:cNvSpPr/>
      </dsp:nvSpPr>
      <dsp:spPr>
        <a:xfrm>
          <a:off x="4769837" y="1777"/>
          <a:ext cx="1993533" cy="199353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C" sz="1500" kern="1200" smtClean="0"/>
            <a:t>FUNDAMENTOS TECNCIOS</a:t>
          </a:r>
          <a:endParaRPr lang="es-EC" sz="1500" kern="1200"/>
        </a:p>
      </dsp:txBody>
      <dsp:txXfrm>
        <a:off x="5061783" y="293723"/>
        <a:ext cx="1409641" cy="1409641"/>
      </dsp:txXfrm>
    </dsp:sp>
    <dsp:sp modelId="{F1D88723-2A64-4CBF-8DFB-884E7FC881CF}">
      <dsp:nvSpPr>
        <dsp:cNvPr id="0" name=""/>
        <dsp:cNvSpPr/>
      </dsp:nvSpPr>
      <dsp:spPr>
        <a:xfrm rot="2700000">
          <a:off x="6549525" y="1710579"/>
          <a:ext cx="531046" cy="67281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6572856" y="1788816"/>
        <a:ext cx="371732" cy="403691"/>
      </dsp:txXfrm>
    </dsp:sp>
    <dsp:sp modelId="{C61ED6FF-8F31-409D-812D-E585D697005B}">
      <dsp:nvSpPr>
        <dsp:cNvPr id="0" name=""/>
        <dsp:cNvSpPr/>
      </dsp:nvSpPr>
      <dsp:spPr>
        <a:xfrm>
          <a:off x="6887981" y="2119920"/>
          <a:ext cx="1993533" cy="1993533"/>
        </a:xfrm>
        <a:prstGeom prst="ellipse">
          <a:avLst/>
        </a:prstGeom>
        <a:solidFill>
          <a:schemeClr val="accent3">
            <a:hueOff val="-454229"/>
            <a:satOff val="-23809"/>
            <a:lumOff val="202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C" sz="1500" kern="1200" smtClean="0"/>
            <a:t>PASE </a:t>
          </a:r>
          <a:endParaRPr lang="es-EC" sz="1500" kern="1200"/>
        </a:p>
      </dsp:txBody>
      <dsp:txXfrm>
        <a:off x="7179927" y="2411866"/>
        <a:ext cx="1409641" cy="1409641"/>
      </dsp:txXfrm>
    </dsp:sp>
    <dsp:sp modelId="{49BD05B4-5594-49B8-A9B2-0BBC9C23EC57}">
      <dsp:nvSpPr>
        <dsp:cNvPr id="0" name=""/>
        <dsp:cNvSpPr/>
      </dsp:nvSpPr>
      <dsp:spPr>
        <a:xfrm rot="8100000">
          <a:off x="6570780" y="3828722"/>
          <a:ext cx="531046" cy="672817"/>
        </a:xfrm>
        <a:prstGeom prst="rightArrow">
          <a:avLst>
            <a:gd name="adj1" fmla="val 60000"/>
            <a:gd name="adj2" fmla="val 50000"/>
          </a:avLst>
        </a:prstGeom>
        <a:solidFill>
          <a:schemeClr val="accent3">
            <a:hueOff val="-454229"/>
            <a:satOff val="-23809"/>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6706763" y="3906959"/>
        <a:ext cx="371732" cy="403691"/>
      </dsp:txXfrm>
    </dsp:sp>
    <dsp:sp modelId="{3DCED747-070B-440C-B0AC-ECC41E867651}">
      <dsp:nvSpPr>
        <dsp:cNvPr id="0" name=""/>
        <dsp:cNvSpPr/>
      </dsp:nvSpPr>
      <dsp:spPr>
        <a:xfrm>
          <a:off x="4769837" y="4238064"/>
          <a:ext cx="1993533" cy="1993533"/>
        </a:xfrm>
        <a:prstGeom prst="ellipse">
          <a:avLst/>
        </a:prstGeom>
        <a:solidFill>
          <a:schemeClr val="accent3">
            <a:hueOff val="-908458"/>
            <a:satOff val="-47619"/>
            <a:lumOff val="40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C" sz="1500" kern="1200" smtClean="0"/>
            <a:t>TIRO</a:t>
          </a:r>
          <a:endParaRPr lang="es-EC" sz="1500" kern="1200"/>
        </a:p>
      </dsp:txBody>
      <dsp:txXfrm>
        <a:off x="5061783" y="4530010"/>
        <a:ext cx="1409641" cy="1409641"/>
      </dsp:txXfrm>
    </dsp:sp>
    <dsp:sp modelId="{EA9EADA6-BDA8-420D-9185-C954142E0AAF}">
      <dsp:nvSpPr>
        <dsp:cNvPr id="0" name=""/>
        <dsp:cNvSpPr/>
      </dsp:nvSpPr>
      <dsp:spPr>
        <a:xfrm rot="13500000">
          <a:off x="4452637" y="3849978"/>
          <a:ext cx="531046" cy="672817"/>
        </a:xfrm>
        <a:prstGeom prst="rightArrow">
          <a:avLst>
            <a:gd name="adj1" fmla="val 60000"/>
            <a:gd name="adj2" fmla="val 50000"/>
          </a:avLst>
        </a:prstGeom>
        <a:solidFill>
          <a:schemeClr val="accent3">
            <a:hueOff val="-908458"/>
            <a:satOff val="-47619"/>
            <a:lumOff val="40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4588620" y="4040867"/>
        <a:ext cx="371732" cy="403691"/>
      </dsp:txXfrm>
    </dsp:sp>
    <dsp:sp modelId="{6DB2898C-9173-4F8A-8813-B1481390E975}">
      <dsp:nvSpPr>
        <dsp:cNvPr id="0" name=""/>
        <dsp:cNvSpPr/>
      </dsp:nvSpPr>
      <dsp:spPr>
        <a:xfrm>
          <a:off x="2651694" y="2119920"/>
          <a:ext cx="1993533" cy="1993533"/>
        </a:xfrm>
        <a:prstGeom prst="ellipse">
          <a:avLst/>
        </a:prstGeom>
        <a:solidFill>
          <a:schemeClr val="accent3">
            <a:hueOff val="-1362687"/>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C" sz="1500" kern="1200" smtClean="0"/>
            <a:t>DRIBLING</a:t>
          </a:r>
          <a:endParaRPr lang="es-EC" sz="1500" kern="1200"/>
        </a:p>
      </dsp:txBody>
      <dsp:txXfrm>
        <a:off x="2943640" y="2411866"/>
        <a:ext cx="1409641" cy="1409641"/>
      </dsp:txXfrm>
    </dsp:sp>
    <dsp:sp modelId="{1F1EB116-3385-4FBE-977E-6C4F7C0921F3}">
      <dsp:nvSpPr>
        <dsp:cNvPr id="0" name=""/>
        <dsp:cNvSpPr/>
      </dsp:nvSpPr>
      <dsp:spPr>
        <a:xfrm rot="18900000">
          <a:off x="4431382" y="1731834"/>
          <a:ext cx="531046" cy="672817"/>
        </a:xfrm>
        <a:prstGeom prst="rightArrow">
          <a:avLst>
            <a:gd name="adj1" fmla="val 60000"/>
            <a:gd name="adj2" fmla="val 50000"/>
          </a:avLst>
        </a:prstGeom>
        <a:solidFill>
          <a:schemeClr val="accent3">
            <a:hueOff val="-1362687"/>
            <a:satOff val="-71428"/>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454713" y="1922723"/>
        <a:ext cx="371732" cy="4036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9AA2-CE24-4737-824C-D2CF04243736}">
      <dsp:nvSpPr>
        <dsp:cNvPr id="0" name=""/>
        <dsp:cNvSpPr/>
      </dsp:nvSpPr>
      <dsp:spPr>
        <a:xfrm>
          <a:off x="0" y="0"/>
          <a:ext cx="5065914" cy="5065914"/>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28629-FAC0-44AD-BAF1-62F11C6689D8}">
      <dsp:nvSpPr>
        <dsp:cNvPr id="0" name=""/>
        <dsp:cNvSpPr/>
      </dsp:nvSpPr>
      <dsp:spPr>
        <a:xfrm>
          <a:off x="2532957" y="0"/>
          <a:ext cx="9175481" cy="5065914"/>
        </a:xfrm>
        <a:prstGeom prst="rect">
          <a:avLst/>
        </a:prstGeom>
        <a:solidFill>
          <a:srgbClr val="FF00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1" kern="1200" smtClean="0">
              <a:solidFill>
                <a:srgbClr val="FFFF00"/>
              </a:solidFill>
            </a:rPr>
            <a:t>HIPOTESIS UNO </a:t>
          </a:r>
          <a:r>
            <a:rPr lang="es-ES" sz="2700" b="1" kern="1200" dirty="0" smtClean="0">
              <a:solidFill>
                <a:srgbClr val="FFFF00"/>
              </a:solidFill>
            </a:rPr>
            <a:t> </a:t>
          </a:r>
          <a:endParaRPr lang="es-EC" sz="2700" kern="1200" dirty="0">
            <a:solidFill>
              <a:srgbClr val="FFFF00"/>
            </a:solidFill>
          </a:endParaRPr>
        </a:p>
      </dsp:txBody>
      <dsp:txXfrm>
        <a:off x="2532957" y="0"/>
        <a:ext cx="9175481" cy="1519777"/>
      </dsp:txXfrm>
    </dsp:sp>
    <dsp:sp modelId="{371C468A-8A73-4071-A9EF-804CB4D5F723}">
      <dsp:nvSpPr>
        <dsp:cNvPr id="0" name=""/>
        <dsp:cNvSpPr/>
      </dsp:nvSpPr>
      <dsp:spPr>
        <a:xfrm>
          <a:off x="886536" y="1519777"/>
          <a:ext cx="3292840" cy="3292840"/>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21646-0572-4AE9-997F-B0FD09FB15CB}">
      <dsp:nvSpPr>
        <dsp:cNvPr id="0" name=""/>
        <dsp:cNvSpPr/>
      </dsp:nvSpPr>
      <dsp:spPr>
        <a:xfrm>
          <a:off x="2532957" y="1519777"/>
          <a:ext cx="9175481" cy="329284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1" kern="1200" dirty="0" smtClean="0"/>
            <a:t>ENUNCIADO</a:t>
          </a:r>
          <a:r>
            <a:rPr lang="es-ES" sz="2700" kern="1200" dirty="0" smtClean="0"/>
            <a:t> </a:t>
          </a:r>
          <a:endParaRPr lang="es-EC" sz="2700" kern="1200" dirty="0"/>
        </a:p>
      </dsp:txBody>
      <dsp:txXfrm>
        <a:off x="2532957" y="1519777"/>
        <a:ext cx="9175481" cy="1519772"/>
      </dsp:txXfrm>
    </dsp:sp>
    <dsp:sp modelId="{7B0981DD-E966-43D3-89BD-41D36862E83C}">
      <dsp:nvSpPr>
        <dsp:cNvPr id="0" name=""/>
        <dsp:cNvSpPr/>
      </dsp:nvSpPr>
      <dsp:spPr>
        <a:xfrm>
          <a:off x="1773070" y="3039549"/>
          <a:ext cx="1519772" cy="151977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67E3A-CE2B-4C25-9534-4A816561E046}">
      <dsp:nvSpPr>
        <dsp:cNvPr id="0" name=""/>
        <dsp:cNvSpPr/>
      </dsp:nvSpPr>
      <dsp:spPr>
        <a:xfrm>
          <a:off x="2532957" y="2745785"/>
          <a:ext cx="9175481" cy="210730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Si se determina la incidencia del método del juego en los fundamentos técnicos del basquetbolista en las niñas de 11 a 12 años de las escuelas fiscales de la ciudad de Loja, entonces se podrá desarrollar las habilidades y destrezas del estudiantado en los diferentes  fundamentos técnicos de  este deporte.</a:t>
          </a:r>
          <a:endParaRPr lang="es-EC" sz="2700" kern="1200" dirty="0"/>
        </a:p>
      </dsp:txBody>
      <dsp:txXfrm>
        <a:off x="2532957" y="2745785"/>
        <a:ext cx="9175481" cy="21073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66BE-9C79-47C7-B64D-E847C3B22817}">
      <dsp:nvSpPr>
        <dsp:cNvPr id="0" name=""/>
        <dsp:cNvSpPr/>
      </dsp:nvSpPr>
      <dsp:spPr>
        <a:xfrm rot="10800000">
          <a:off x="1357040" y="2942"/>
          <a:ext cx="9474536" cy="2275352"/>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367" tIns="80010" rIns="149352" bIns="80010" numCol="1" spcCol="1270" anchor="ctr" anchorCtr="0">
          <a:noAutofit/>
        </a:bodyPr>
        <a:lstStyle/>
        <a:p>
          <a:pPr lvl="0" algn="ctr" defTabSz="933450" rtl="0">
            <a:lnSpc>
              <a:spcPct val="90000"/>
            </a:lnSpc>
            <a:spcBef>
              <a:spcPct val="0"/>
            </a:spcBef>
            <a:spcAft>
              <a:spcPct val="35000"/>
            </a:spcAft>
          </a:pPr>
          <a:r>
            <a:rPr lang="es-ES" sz="2100" b="0" i="0" kern="1200" baseline="0" smtClean="0"/>
            <a:t>Que los métodos tradicionales que se aplican en la enseñanza de los fundamentos técnicos método global, método fragmentario, método global fragmentario por parte de los docentes de educación física no aportan significativamente para alcanzar el dominio de los fundamentos técnicos con balón en las niñas de 11 a 12 años de las escuelas educación básica de la ciudad de loja</a:t>
          </a:r>
          <a:endParaRPr lang="es-EC" sz="2100" kern="1200"/>
        </a:p>
      </dsp:txBody>
      <dsp:txXfrm rot="10800000">
        <a:off x="1925878" y="2942"/>
        <a:ext cx="8905698" cy="2275352"/>
      </dsp:txXfrm>
    </dsp:sp>
    <dsp:sp modelId="{FEB89886-4844-45A4-A191-AAFA878C4085}">
      <dsp:nvSpPr>
        <dsp:cNvPr id="0" name=""/>
        <dsp:cNvSpPr/>
      </dsp:nvSpPr>
      <dsp:spPr>
        <a:xfrm>
          <a:off x="1016985" y="2942"/>
          <a:ext cx="2275352" cy="227535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E3DBD6-E35A-4688-BBAF-0CFBA6E3E1F1}">
      <dsp:nvSpPr>
        <dsp:cNvPr id="0" name=""/>
        <dsp:cNvSpPr/>
      </dsp:nvSpPr>
      <dsp:spPr>
        <a:xfrm rot="10800000">
          <a:off x="1897993" y="2957504"/>
          <a:ext cx="8753265" cy="2275352"/>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3367" tIns="80010" rIns="149352" bIns="80010" numCol="1" spcCol="1270" anchor="ctr" anchorCtr="0">
          <a:noAutofit/>
        </a:bodyPr>
        <a:lstStyle/>
        <a:p>
          <a:pPr lvl="0" algn="ctr" defTabSz="933450" rtl="0">
            <a:lnSpc>
              <a:spcPct val="90000"/>
            </a:lnSpc>
            <a:spcBef>
              <a:spcPct val="0"/>
            </a:spcBef>
            <a:spcAft>
              <a:spcPct val="35000"/>
            </a:spcAft>
          </a:pPr>
          <a:r>
            <a:rPr lang="es-ES" sz="2100" b="0" i="0" kern="1200" baseline="0" dirty="0" smtClean="0"/>
            <a:t>Que el método tradicional; método global, método fragmentario, método global fragmentario en su proceso de aplicación en la investigación existe una incremento homogéneo en todos los fundamentos básicos con balón no prevalece en su crecimiento ninguno de ellos en las niñas de 11 a 12 años de las escuelas de educación básica de e la ciudad de </a:t>
          </a:r>
          <a:r>
            <a:rPr lang="es-ES" sz="2100" b="0" i="0" kern="1200" baseline="0" dirty="0" err="1" smtClean="0"/>
            <a:t>loja</a:t>
          </a:r>
          <a:endParaRPr lang="es-EC" sz="2100" kern="1200" dirty="0"/>
        </a:p>
      </dsp:txBody>
      <dsp:txXfrm rot="10800000">
        <a:off x="2466831" y="2957504"/>
        <a:ext cx="8184427" cy="2275352"/>
      </dsp:txXfrm>
    </dsp:sp>
    <dsp:sp modelId="{ABD8582A-97A8-4EDB-B7ED-C23043E881B2}">
      <dsp:nvSpPr>
        <dsp:cNvPr id="0" name=""/>
        <dsp:cNvSpPr/>
      </dsp:nvSpPr>
      <dsp:spPr>
        <a:xfrm>
          <a:off x="1197303" y="2957504"/>
          <a:ext cx="2275352" cy="227535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3821B-21CE-4320-84DB-36DCDE6D342A}">
      <dsp:nvSpPr>
        <dsp:cNvPr id="0" name=""/>
        <dsp:cNvSpPr/>
      </dsp:nvSpPr>
      <dsp:spPr>
        <a:xfrm rot="10800000">
          <a:off x="1082262" y="1058"/>
          <a:ext cx="9671158" cy="1444265"/>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881" tIns="76200" rIns="142240" bIns="76200" numCol="1" spcCol="1270" anchor="ctr" anchorCtr="0">
          <a:noAutofit/>
        </a:bodyPr>
        <a:lstStyle/>
        <a:p>
          <a:pPr lvl="0" algn="ctr" defTabSz="889000" rtl="0">
            <a:lnSpc>
              <a:spcPct val="90000"/>
            </a:lnSpc>
            <a:spcBef>
              <a:spcPct val="0"/>
            </a:spcBef>
            <a:spcAft>
              <a:spcPct val="35000"/>
            </a:spcAft>
          </a:pPr>
          <a:r>
            <a:rPr lang="es-ES" sz="2000" b="0" i="0" kern="1200" baseline="0" dirty="0" smtClean="0"/>
            <a:t>Que el método del juego como recurso metodológico influyo significativamente en el dominio de la técnica básica de los fundamentos técnicos con balón en las niñas de 11 a 12 años de las escuelas de la ciudad de </a:t>
          </a:r>
          <a:r>
            <a:rPr lang="es-ES" sz="2000" b="0" i="0" kern="1200" baseline="0" dirty="0" err="1" smtClean="0"/>
            <a:t>loja</a:t>
          </a:r>
          <a:endParaRPr lang="es-EC" sz="2000" kern="1200" dirty="0"/>
        </a:p>
      </dsp:txBody>
      <dsp:txXfrm rot="10800000">
        <a:off x="1443328" y="1058"/>
        <a:ext cx="9310092" cy="1444265"/>
      </dsp:txXfrm>
    </dsp:sp>
    <dsp:sp modelId="{2A082825-F537-403D-A1C8-4D0ECE0A288A}">
      <dsp:nvSpPr>
        <dsp:cNvPr id="0" name=""/>
        <dsp:cNvSpPr/>
      </dsp:nvSpPr>
      <dsp:spPr>
        <a:xfrm>
          <a:off x="606351" y="4"/>
          <a:ext cx="1444265" cy="144426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09EDFE-89C9-4F71-A258-E7A3B00787E9}">
      <dsp:nvSpPr>
        <dsp:cNvPr id="0" name=""/>
        <dsp:cNvSpPr/>
      </dsp:nvSpPr>
      <dsp:spPr>
        <a:xfrm rot="10800000">
          <a:off x="1210594" y="1876448"/>
          <a:ext cx="9414494" cy="1444265"/>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881" tIns="76200" rIns="142240" bIns="76200" numCol="1" spcCol="1270" anchor="ctr" anchorCtr="0">
          <a:noAutofit/>
        </a:bodyPr>
        <a:lstStyle/>
        <a:p>
          <a:pPr lvl="0" algn="ctr" defTabSz="889000" rtl="0">
            <a:lnSpc>
              <a:spcPct val="90000"/>
            </a:lnSpc>
            <a:spcBef>
              <a:spcPct val="0"/>
            </a:spcBef>
            <a:spcAft>
              <a:spcPct val="35000"/>
            </a:spcAft>
          </a:pPr>
          <a:r>
            <a:rPr lang="es-ES" sz="2000" b="0" i="0" kern="1200" baseline="0" dirty="0" smtClean="0"/>
            <a:t>Que el método del juego en sus resultados existió un incremento heterogéneo en el dominio de  los fundamentos básicos con balón destacándose el tiro libre, tiro básico, y el drible de velocidad  en su crecimiento en las niñas de 11 a 12 años de las escuelas de educación básica de la ciudad de </a:t>
          </a:r>
          <a:r>
            <a:rPr lang="es-ES" sz="2000" b="0" i="0" kern="1200" baseline="0" dirty="0" err="1" smtClean="0"/>
            <a:t>loja</a:t>
          </a:r>
          <a:endParaRPr lang="es-EC" sz="2000" kern="1200" dirty="0"/>
        </a:p>
      </dsp:txBody>
      <dsp:txXfrm rot="10800000">
        <a:off x="1571660" y="1876448"/>
        <a:ext cx="9053428" cy="1444265"/>
      </dsp:txXfrm>
    </dsp:sp>
    <dsp:sp modelId="{0E3EA46A-E8B9-405E-9718-6DF5E0B209DA}">
      <dsp:nvSpPr>
        <dsp:cNvPr id="0" name=""/>
        <dsp:cNvSpPr/>
      </dsp:nvSpPr>
      <dsp:spPr>
        <a:xfrm>
          <a:off x="585814" y="1902213"/>
          <a:ext cx="1444265" cy="144426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12D5E-D695-46AE-ACF3-CBAE501798FF}">
      <dsp:nvSpPr>
        <dsp:cNvPr id="0" name=""/>
        <dsp:cNvSpPr/>
      </dsp:nvSpPr>
      <dsp:spPr>
        <a:xfrm rot="10800000">
          <a:off x="978801" y="3751837"/>
          <a:ext cx="9878079" cy="1444265"/>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881" tIns="76200" rIns="142240" bIns="76200" numCol="1" spcCol="1270" anchor="ctr" anchorCtr="0">
          <a:noAutofit/>
        </a:bodyPr>
        <a:lstStyle/>
        <a:p>
          <a:pPr lvl="0" algn="ctr" defTabSz="889000" rtl="0">
            <a:lnSpc>
              <a:spcPct val="90000"/>
            </a:lnSpc>
            <a:spcBef>
              <a:spcPct val="0"/>
            </a:spcBef>
            <a:spcAft>
              <a:spcPct val="35000"/>
            </a:spcAft>
          </a:pPr>
          <a:r>
            <a:rPr lang="es-ES" sz="2000" b="0" i="0" kern="1200" baseline="0" dirty="0" smtClean="0"/>
            <a:t>Los fundamentos básicos del drible de contención, pase de beisbol, pase sobre la cabeza, el tiro en movimiento tuvieron un crecimiento importante en el dominio de la técnica pero no en un crecimiento de mejor desarrollo con los otros fundamentos</a:t>
          </a:r>
          <a:endParaRPr lang="es-EC" sz="2000" kern="1200" dirty="0"/>
        </a:p>
      </dsp:txBody>
      <dsp:txXfrm rot="10800000">
        <a:off x="1339867" y="3751837"/>
        <a:ext cx="9517013" cy="1444265"/>
      </dsp:txXfrm>
    </dsp:sp>
    <dsp:sp modelId="{A09B3A95-7471-429F-B82F-7E0E27914EBC}">
      <dsp:nvSpPr>
        <dsp:cNvPr id="0" name=""/>
        <dsp:cNvSpPr/>
      </dsp:nvSpPr>
      <dsp:spPr>
        <a:xfrm>
          <a:off x="423219" y="3752896"/>
          <a:ext cx="1444265" cy="144426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7FE90-6DDA-4DE0-9905-09227C779FBE}">
      <dsp:nvSpPr>
        <dsp:cNvPr id="0" name=""/>
        <dsp:cNvSpPr/>
      </dsp:nvSpPr>
      <dsp:spPr>
        <a:xfrm>
          <a:off x="0" y="8818"/>
          <a:ext cx="9980682" cy="1079325"/>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s-ES" sz="4500" b="1" kern="1200" dirty="0" smtClean="0">
              <a:solidFill>
                <a:srgbClr val="FF0000"/>
              </a:solidFill>
            </a:rPr>
            <a:t>RECOMENDACIONES</a:t>
          </a:r>
          <a:endParaRPr lang="es-EC" sz="4500" kern="1200" dirty="0">
            <a:solidFill>
              <a:srgbClr val="FF0000"/>
            </a:solidFill>
          </a:endParaRPr>
        </a:p>
      </dsp:txBody>
      <dsp:txXfrm>
        <a:off x="52688" y="61506"/>
        <a:ext cx="9875306" cy="9739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2A07A-32CD-4A93-A0F4-FBE202B1858F}">
      <dsp:nvSpPr>
        <dsp:cNvPr id="0" name=""/>
        <dsp:cNvSpPr/>
      </dsp:nvSpPr>
      <dsp:spPr>
        <a:xfrm rot="10800000">
          <a:off x="2548626" y="2409"/>
          <a:ext cx="7879293" cy="2255970"/>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4820" tIns="68580" rIns="128016" bIns="68580" numCol="1" spcCol="1270" anchor="ctr" anchorCtr="0">
          <a:noAutofit/>
        </a:bodyPr>
        <a:lstStyle/>
        <a:p>
          <a:pPr lvl="0" algn="ctr" defTabSz="800100" rtl="0">
            <a:lnSpc>
              <a:spcPct val="90000"/>
            </a:lnSpc>
            <a:spcBef>
              <a:spcPct val="0"/>
            </a:spcBef>
            <a:spcAft>
              <a:spcPct val="35000"/>
            </a:spcAft>
          </a:pPr>
          <a:r>
            <a:rPr lang="es-ES" sz="1800" b="0" i="0" kern="1200" baseline="0" smtClean="0"/>
            <a:t>Los resultados de  la presente investigación sean difundidos a los a docentes de educación física y entrenadores de la etapa de iniciación deportiva en basquetbol con la finalidad de considerar a esta propuesta como una alternativa válida para lograr alcanzar el dominio de  la técnica básica de los fundamentos técnicos con balón y sobre ella seguir generan investigaciones con el objetivo pleno de incorporar nuevos talentos al baloncesto provincial y nacional</a:t>
          </a:r>
          <a:endParaRPr lang="es-EC" sz="1800" kern="1200"/>
        </a:p>
      </dsp:txBody>
      <dsp:txXfrm rot="10800000">
        <a:off x="3112618" y="2409"/>
        <a:ext cx="7315301" cy="2255970"/>
      </dsp:txXfrm>
    </dsp:sp>
    <dsp:sp modelId="{62C89318-95B5-469A-A576-6380A39BBD48}">
      <dsp:nvSpPr>
        <dsp:cNvPr id="0" name=""/>
        <dsp:cNvSpPr/>
      </dsp:nvSpPr>
      <dsp:spPr>
        <a:xfrm>
          <a:off x="1420641" y="2409"/>
          <a:ext cx="2255970" cy="225597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9285D1-377C-476F-87C2-93109798DAF0}">
      <dsp:nvSpPr>
        <dsp:cNvPr id="0" name=""/>
        <dsp:cNvSpPr/>
      </dsp:nvSpPr>
      <dsp:spPr>
        <a:xfrm rot="10800000">
          <a:off x="2548626" y="2931804"/>
          <a:ext cx="7879293" cy="2255970"/>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4820" tIns="68580" rIns="128016" bIns="68580" numCol="1" spcCol="1270" anchor="ctr" anchorCtr="0">
          <a:noAutofit/>
        </a:bodyPr>
        <a:lstStyle/>
        <a:p>
          <a:pPr lvl="0" algn="ctr" defTabSz="800100" rtl="0">
            <a:lnSpc>
              <a:spcPct val="90000"/>
            </a:lnSpc>
            <a:spcBef>
              <a:spcPct val="0"/>
            </a:spcBef>
            <a:spcAft>
              <a:spcPct val="35000"/>
            </a:spcAft>
          </a:pPr>
          <a:r>
            <a:rPr lang="es-ES" sz="1800" b="0" i="0" kern="1200" baseline="0" smtClean="0"/>
            <a:t>Se debe continuar investigando con la finalidad de detectar cuales fueron las variables que no permitieron que exista homogeneadad en el crecimiento  del dominio de la tecnica basica en cada uno de los fundamentos basicos con balon ya que todos cumplen un papel importante en la aplicación cuando se ejecuta el juego colectivo.</a:t>
          </a:r>
          <a:endParaRPr lang="es-EC" sz="1800" kern="1200"/>
        </a:p>
      </dsp:txBody>
      <dsp:txXfrm rot="10800000">
        <a:off x="3112618" y="2931804"/>
        <a:ext cx="7315301" cy="2255970"/>
      </dsp:txXfrm>
    </dsp:sp>
    <dsp:sp modelId="{22F9F0EA-EE3D-4A61-8898-B3ACE04FBFDB}">
      <dsp:nvSpPr>
        <dsp:cNvPr id="0" name=""/>
        <dsp:cNvSpPr/>
      </dsp:nvSpPr>
      <dsp:spPr>
        <a:xfrm>
          <a:off x="1420641" y="2931804"/>
          <a:ext cx="2255970" cy="22559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F21D-6D24-4DDA-9ED2-D08B93F15DE7}">
      <dsp:nvSpPr>
        <dsp:cNvPr id="0" name=""/>
        <dsp:cNvSpPr/>
      </dsp:nvSpPr>
      <dsp:spPr>
        <a:xfrm>
          <a:off x="3467463" y="1328204"/>
          <a:ext cx="765216" cy="91440"/>
        </a:xfrm>
        <a:custGeom>
          <a:avLst/>
          <a:gdLst/>
          <a:ahLst/>
          <a:cxnLst/>
          <a:rect l="0" t="0" r="0" b="0"/>
          <a:pathLst>
            <a:path>
              <a:moveTo>
                <a:pt x="0" y="45720"/>
              </a:moveTo>
              <a:lnTo>
                <a:pt x="76521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830176" y="1369945"/>
        <a:ext cx="39790" cy="7958"/>
      </dsp:txXfrm>
    </dsp:sp>
    <dsp:sp modelId="{5A785787-FB0E-4DCF-A866-D431995B0A18}">
      <dsp:nvSpPr>
        <dsp:cNvPr id="0" name=""/>
        <dsp:cNvSpPr/>
      </dsp:nvSpPr>
      <dsp:spPr>
        <a:xfrm>
          <a:off x="9191" y="335903"/>
          <a:ext cx="3460071" cy="20760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smtClean="0"/>
            <a:t>OBJETIVO GENERAL </a:t>
          </a:r>
          <a:endParaRPr lang="es-EC" sz="1800" kern="1200"/>
        </a:p>
      </dsp:txBody>
      <dsp:txXfrm>
        <a:off x="9191" y="335903"/>
        <a:ext cx="3460071" cy="2076042"/>
      </dsp:txXfrm>
    </dsp:sp>
    <dsp:sp modelId="{E1224C0C-6ADA-4B72-A04C-D2A46DB0E1C7}">
      <dsp:nvSpPr>
        <dsp:cNvPr id="0" name=""/>
        <dsp:cNvSpPr/>
      </dsp:nvSpPr>
      <dsp:spPr>
        <a:xfrm>
          <a:off x="7723351" y="1328204"/>
          <a:ext cx="765216" cy="91440"/>
        </a:xfrm>
        <a:custGeom>
          <a:avLst/>
          <a:gdLst/>
          <a:ahLst/>
          <a:cxnLst/>
          <a:rect l="0" t="0" r="0" b="0"/>
          <a:pathLst>
            <a:path>
              <a:moveTo>
                <a:pt x="0" y="45720"/>
              </a:moveTo>
              <a:lnTo>
                <a:pt x="76521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086064" y="1369945"/>
        <a:ext cx="39790" cy="7958"/>
      </dsp:txXfrm>
    </dsp:sp>
    <dsp:sp modelId="{94ED280B-C4A9-442B-BDF6-A6673AF58CC5}">
      <dsp:nvSpPr>
        <dsp:cNvPr id="0" name=""/>
        <dsp:cNvSpPr/>
      </dsp:nvSpPr>
      <dsp:spPr>
        <a:xfrm>
          <a:off x="4265079" y="335903"/>
          <a:ext cx="3460071" cy="20760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kern="1200" dirty="0" smtClean="0"/>
            <a:t>Determinar la incidencia del método del juego en los fundamentos técnicos del basquetbolista en las niñas de 11 a 12 años de las escuelas fiscales de la ciudad de  Loja.</a:t>
          </a:r>
          <a:endParaRPr lang="es-EC" sz="1800" kern="1200" dirty="0"/>
        </a:p>
      </dsp:txBody>
      <dsp:txXfrm>
        <a:off x="4265079" y="335903"/>
        <a:ext cx="3460071" cy="2076042"/>
      </dsp:txXfrm>
    </dsp:sp>
    <dsp:sp modelId="{B6981D4C-6A2A-4303-942C-F4C3954D6C03}">
      <dsp:nvSpPr>
        <dsp:cNvPr id="0" name=""/>
        <dsp:cNvSpPr/>
      </dsp:nvSpPr>
      <dsp:spPr>
        <a:xfrm>
          <a:off x="1739227" y="2410146"/>
          <a:ext cx="8511775" cy="765216"/>
        </a:xfrm>
        <a:custGeom>
          <a:avLst/>
          <a:gdLst/>
          <a:ahLst/>
          <a:cxnLst/>
          <a:rect l="0" t="0" r="0" b="0"/>
          <a:pathLst>
            <a:path>
              <a:moveTo>
                <a:pt x="8511775" y="0"/>
              </a:moveTo>
              <a:lnTo>
                <a:pt x="8511775" y="399708"/>
              </a:lnTo>
              <a:lnTo>
                <a:pt x="0" y="399708"/>
              </a:lnTo>
              <a:lnTo>
                <a:pt x="0" y="76521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81393" y="2788775"/>
        <a:ext cx="427444" cy="7958"/>
      </dsp:txXfrm>
    </dsp:sp>
    <dsp:sp modelId="{99471529-E198-49DF-849F-B13E520BF141}">
      <dsp:nvSpPr>
        <dsp:cNvPr id="0" name=""/>
        <dsp:cNvSpPr/>
      </dsp:nvSpPr>
      <dsp:spPr>
        <a:xfrm>
          <a:off x="8520967" y="335903"/>
          <a:ext cx="3460071" cy="20760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t>OBJETIVOS ESPECIFICOS</a:t>
          </a:r>
          <a:endParaRPr lang="es-EC" sz="1800" kern="1200" dirty="0"/>
        </a:p>
      </dsp:txBody>
      <dsp:txXfrm>
        <a:off x="8520967" y="335903"/>
        <a:ext cx="3460071" cy="2076042"/>
      </dsp:txXfrm>
    </dsp:sp>
    <dsp:sp modelId="{7F055FEC-748C-40D0-BF4B-467D22D9BC99}">
      <dsp:nvSpPr>
        <dsp:cNvPr id="0" name=""/>
        <dsp:cNvSpPr/>
      </dsp:nvSpPr>
      <dsp:spPr>
        <a:xfrm>
          <a:off x="3467463" y="4200064"/>
          <a:ext cx="765216" cy="91440"/>
        </a:xfrm>
        <a:custGeom>
          <a:avLst/>
          <a:gdLst/>
          <a:ahLst/>
          <a:cxnLst/>
          <a:rect l="0" t="0" r="0" b="0"/>
          <a:pathLst>
            <a:path>
              <a:moveTo>
                <a:pt x="0" y="45720"/>
              </a:moveTo>
              <a:lnTo>
                <a:pt x="76521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830176" y="4241805"/>
        <a:ext cx="39790" cy="7958"/>
      </dsp:txXfrm>
    </dsp:sp>
    <dsp:sp modelId="{8B6C91DB-1511-4A70-9214-DFC99EC4A89E}">
      <dsp:nvSpPr>
        <dsp:cNvPr id="0" name=""/>
        <dsp:cNvSpPr/>
      </dsp:nvSpPr>
      <dsp:spPr>
        <a:xfrm>
          <a:off x="9191" y="3207762"/>
          <a:ext cx="3460071" cy="20760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C" sz="1800" kern="1200" dirty="0" smtClean="0"/>
            <a:t>. </a:t>
          </a:r>
          <a:r>
            <a:rPr lang="es-ES" sz="1800" kern="1200" dirty="0" smtClean="0"/>
            <a:t>Analizar por medio del pre test los fundamentos técnicos con balón del basquetbolista en las niñas de 11 a 12 años de las Escuelas Fiscales de Ciudad de  Loja.</a:t>
          </a:r>
          <a:endParaRPr lang="es-EC" sz="1800" kern="1200" dirty="0"/>
        </a:p>
      </dsp:txBody>
      <dsp:txXfrm>
        <a:off x="9191" y="3207762"/>
        <a:ext cx="3460071" cy="2076042"/>
      </dsp:txXfrm>
    </dsp:sp>
    <dsp:sp modelId="{1EFC7E66-78D1-42FA-9221-D0AFD692DFA5}">
      <dsp:nvSpPr>
        <dsp:cNvPr id="0" name=""/>
        <dsp:cNvSpPr/>
      </dsp:nvSpPr>
      <dsp:spPr>
        <a:xfrm>
          <a:off x="7723351" y="4200064"/>
          <a:ext cx="765216" cy="91440"/>
        </a:xfrm>
        <a:custGeom>
          <a:avLst/>
          <a:gdLst/>
          <a:ahLst/>
          <a:cxnLst/>
          <a:rect l="0" t="0" r="0" b="0"/>
          <a:pathLst>
            <a:path>
              <a:moveTo>
                <a:pt x="0" y="45720"/>
              </a:moveTo>
              <a:lnTo>
                <a:pt x="76521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8086064" y="4241805"/>
        <a:ext cx="39790" cy="7958"/>
      </dsp:txXfrm>
    </dsp:sp>
    <dsp:sp modelId="{8E3013CB-9C91-4A83-83A8-3DDCEAFCC4CD}">
      <dsp:nvSpPr>
        <dsp:cNvPr id="0" name=""/>
        <dsp:cNvSpPr/>
      </dsp:nvSpPr>
      <dsp:spPr>
        <a:xfrm>
          <a:off x="4265079" y="3207762"/>
          <a:ext cx="3460071" cy="20760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Diseñar una  guía metodología a través del juego como método para la enseñanza  de los fundamentos técnicos  básicos de las niñas de 11 a 12 años de las Escuelas Fiscales de Ciudad de  Loja.</a:t>
          </a:r>
          <a:endParaRPr lang="es-EC" sz="1800" kern="1200" dirty="0"/>
        </a:p>
      </dsp:txBody>
      <dsp:txXfrm>
        <a:off x="4265079" y="3207762"/>
        <a:ext cx="3460071" cy="2076042"/>
      </dsp:txXfrm>
    </dsp:sp>
    <dsp:sp modelId="{D29AFE37-363C-4FF3-BD9C-C7CD0A01D153}">
      <dsp:nvSpPr>
        <dsp:cNvPr id="0" name=""/>
        <dsp:cNvSpPr/>
      </dsp:nvSpPr>
      <dsp:spPr>
        <a:xfrm>
          <a:off x="8520967" y="3207762"/>
          <a:ext cx="3460071" cy="20760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t>Analizar por medio del post test los resultados de la aplicación de la guía metodológica de los fundamentos técnicos con balón del basquetbolista en las niñas de 11 a 12 años de las Escuelas Fiscales de Ciudad de  Loja.</a:t>
          </a:r>
          <a:endParaRPr lang="es-EC" sz="1800" kern="1200" dirty="0"/>
        </a:p>
      </dsp:txBody>
      <dsp:txXfrm>
        <a:off x="8520967" y="3207762"/>
        <a:ext cx="3460071" cy="2076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97F8-BF7F-49D9-98BB-7E44B06B93A9}">
      <dsp:nvSpPr>
        <dsp:cNvPr id="0" name=""/>
        <dsp:cNvSpPr/>
      </dsp:nvSpPr>
      <dsp:spPr>
        <a:xfrm>
          <a:off x="0" y="63768"/>
          <a:ext cx="10241280" cy="11060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MX" sz="2400" b="0" i="0" kern="1200" baseline="0" dirty="0" smtClean="0"/>
            <a:t>TIPO DE LA INVESTIGACION</a:t>
          </a:r>
          <a:endParaRPr lang="es-EC" sz="2400" kern="1200" dirty="0"/>
        </a:p>
      </dsp:txBody>
      <dsp:txXfrm>
        <a:off x="53991" y="117759"/>
        <a:ext cx="10133298" cy="998033"/>
      </dsp:txXfrm>
    </dsp:sp>
    <dsp:sp modelId="{C1F1800E-7892-4555-BCC2-CF6386B16D86}">
      <dsp:nvSpPr>
        <dsp:cNvPr id="0" name=""/>
        <dsp:cNvSpPr/>
      </dsp:nvSpPr>
      <dsp:spPr>
        <a:xfrm>
          <a:off x="0" y="1227384"/>
          <a:ext cx="10241280" cy="11060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b="0" i="0" kern="1200" baseline="0" dirty="0" smtClean="0"/>
            <a:t>Enfoque </a:t>
          </a:r>
          <a:r>
            <a:rPr lang="es-MX" sz="2000" b="0" i="0" kern="1200" baseline="0" dirty="0" err="1" smtClean="0"/>
            <a:t>interaccional</a:t>
          </a:r>
          <a:r>
            <a:rPr lang="es-MX" sz="2000" b="0" i="0" kern="1200" baseline="0" dirty="0" smtClean="0"/>
            <a:t> en la implementación del juego como medio de aprendizaje en el desarrollo de habilidades básicas con el balón del basquetbolista. </a:t>
          </a:r>
          <a:endParaRPr lang="es-EC" sz="2000" kern="1200" dirty="0"/>
        </a:p>
      </dsp:txBody>
      <dsp:txXfrm>
        <a:off x="53991" y="1281375"/>
        <a:ext cx="10133298" cy="998033"/>
      </dsp:txXfrm>
    </dsp:sp>
    <dsp:sp modelId="{4E7B90DA-C4B4-4038-9150-E4CB8B26A618}">
      <dsp:nvSpPr>
        <dsp:cNvPr id="0" name=""/>
        <dsp:cNvSpPr/>
      </dsp:nvSpPr>
      <dsp:spPr>
        <a:xfrm>
          <a:off x="0" y="2390999"/>
          <a:ext cx="10241280" cy="11060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b="0" i="0" kern="1200" baseline="0" smtClean="0"/>
            <a:t>El estudio llevado a cabo es de tipo exploratorio, dónde se escogió un grupo de control y otro de investigación.</a:t>
          </a:r>
          <a:endParaRPr lang="es-EC" sz="2000" kern="1200"/>
        </a:p>
      </dsp:txBody>
      <dsp:txXfrm>
        <a:off x="53991" y="2444990"/>
        <a:ext cx="10133298" cy="998033"/>
      </dsp:txXfrm>
    </dsp:sp>
    <dsp:sp modelId="{B332E9D2-7A8E-4577-A9D3-74EDFE9B6287}">
      <dsp:nvSpPr>
        <dsp:cNvPr id="0" name=""/>
        <dsp:cNvSpPr/>
      </dsp:nvSpPr>
      <dsp:spPr>
        <a:xfrm>
          <a:off x="0" y="3554615"/>
          <a:ext cx="10241280" cy="110601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b="0" i="0" kern="1200" baseline="0" smtClean="0"/>
            <a:t>primer caso se consideró un diseño no experimental transeccional descriptivo con una cantidad de 70 niñas y en el segundo caso se realizó un diseño experimental con la aplicación de la estrategia propuesta en la presente investigación, </a:t>
          </a:r>
          <a:endParaRPr lang="es-EC" sz="2000" kern="1200"/>
        </a:p>
      </dsp:txBody>
      <dsp:txXfrm>
        <a:off x="53991" y="3608606"/>
        <a:ext cx="10133298" cy="9980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DE3F-05D3-4929-90E7-ADEA51D5D04F}">
      <dsp:nvSpPr>
        <dsp:cNvPr id="0" name=""/>
        <dsp:cNvSpPr/>
      </dsp:nvSpPr>
      <dsp:spPr>
        <a:xfrm>
          <a:off x="879948" y="0"/>
          <a:ext cx="9972755" cy="51695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75558-6051-4812-807C-A2944E5E6E57}">
      <dsp:nvSpPr>
        <dsp:cNvPr id="0" name=""/>
        <dsp:cNvSpPr/>
      </dsp:nvSpPr>
      <dsp:spPr>
        <a:xfrm>
          <a:off x="12603" y="1550874"/>
          <a:ext cx="3776447" cy="2067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1" kern="1200" dirty="0" smtClean="0"/>
            <a:t>Deductivo:</a:t>
          </a:r>
          <a:r>
            <a:rPr lang="es-EC" sz="1700" b="1" kern="1200" dirty="0" smtClean="0"/>
            <a:t>: </a:t>
          </a:r>
          <a:r>
            <a:rPr lang="es-ES" sz="1700" kern="1200" dirty="0" err="1" smtClean="0"/>
            <a:t>Permitio</a:t>
          </a:r>
          <a:r>
            <a:rPr lang="es-ES" sz="1700" kern="1200" dirty="0" smtClean="0"/>
            <a:t> establecer un vínculo de unión entre teoría y observación, a partir de la teoría que ofrece los fenómenos objetos de observación</a:t>
          </a:r>
          <a:endParaRPr lang="es-EC" sz="1700" kern="1200" dirty="0"/>
        </a:p>
      </dsp:txBody>
      <dsp:txXfrm>
        <a:off x="113546" y="1651817"/>
        <a:ext cx="3574561" cy="1865946"/>
      </dsp:txXfrm>
    </dsp:sp>
    <dsp:sp modelId="{AE5B55AD-2EC0-44EA-AE3C-BACC1D57A5D5}">
      <dsp:nvSpPr>
        <dsp:cNvPr id="0" name=""/>
        <dsp:cNvSpPr/>
      </dsp:nvSpPr>
      <dsp:spPr>
        <a:xfrm>
          <a:off x="3978102" y="1550874"/>
          <a:ext cx="3776447" cy="2067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1" kern="1200" smtClean="0"/>
            <a:t>Inductivo</a:t>
          </a:r>
          <a:r>
            <a:rPr lang="es-EC" sz="1700" b="1" kern="1200" smtClean="0"/>
            <a:t>: </a:t>
          </a:r>
          <a:r>
            <a:rPr lang="es-ES" sz="1700" kern="1200" smtClean="0"/>
            <a:t> Con este método se utilizó el razonamiento para obtener conclusiones que parten de hechos particulares aceptados como válidos, para llegar a conclusiones, cuya aplicación sea de carácter general. </a:t>
          </a:r>
          <a:endParaRPr lang="es-EC" sz="1700" kern="1200"/>
        </a:p>
      </dsp:txBody>
      <dsp:txXfrm>
        <a:off x="4079045" y="1651817"/>
        <a:ext cx="3574561" cy="1865946"/>
      </dsp:txXfrm>
    </dsp:sp>
    <dsp:sp modelId="{8478A9D1-F436-43BB-A8C4-D280ECF3C81A}">
      <dsp:nvSpPr>
        <dsp:cNvPr id="0" name=""/>
        <dsp:cNvSpPr/>
      </dsp:nvSpPr>
      <dsp:spPr>
        <a:xfrm>
          <a:off x="7943601" y="1550874"/>
          <a:ext cx="3776447" cy="2067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MX" sz="1700" b="1" kern="1200" smtClean="0"/>
            <a:t>Método estadístico</a:t>
          </a:r>
          <a:r>
            <a:rPr lang="es-EC" sz="1700" b="1" kern="1200" smtClean="0"/>
            <a:t>:</a:t>
          </a:r>
          <a:r>
            <a:rPr lang="es-ES" sz="1700" kern="1200" smtClean="0"/>
            <a:t> L</a:t>
          </a:r>
          <a:r>
            <a:rPr lang="es-MX" sz="1700" kern="1200" smtClean="0"/>
            <a:t>a comparación entre los resultados arrojados por el pretest y postest, evaluando la desviación, error típico y otros parámetros estadísticos que dan lugar al correcto análisis e interpretación de las tablas y gráficos obtenidos.</a:t>
          </a:r>
          <a:endParaRPr lang="es-EC" sz="1700" kern="1200"/>
        </a:p>
      </dsp:txBody>
      <dsp:txXfrm>
        <a:off x="8044544" y="1651817"/>
        <a:ext cx="3574561" cy="1865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4A91F-E4BD-4D54-A1AD-B4ED44797FEE}">
      <dsp:nvSpPr>
        <dsp:cNvPr id="0" name=""/>
        <dsp:cNvSpPr/>
      </dsp:nvSpPr>
      <dsp:spPr>
        <a:xfrm>
          <a:off x="3996" y="0"/>
          <a:ext cx="4577949" cy="4572000"/>
        </a:xfrm>
        <a:prstGeom prst="roundRect">
          <a:avLst>
            <a:gd name="adj" fmla="val 10000"/>
          </a:avLst>
        </a:prstGeom>
        <a:solidFill>
          <a:srgbClr val="FF000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rtl="0">
            <a:lnSpc>
              <a:spcPct val="90000"/>
            </a:lnSpc>
            <a:spcBef>
              <a:spcPct val="0"/>
            </a:spcBef>
            <a:spcAft>
              <a:spcPct val="35000"/>
            </a:spcAft>
          </a:pPr>
          <a:r>
            <a:rPr lang="es-EC" sz="4300" kern="1200" dirty="0" smtClean="0"/>
            <a:t>OBSERVACION DIRECTA</a:t>
          </a:r>
          <a:endParaRPr lang="es-EC" sz="4300" kern="1200" dirty="0"/>
        </a:p>
      </dsp:txBody>
      <dsp:txXfrm>
        <a:off x="3996" y="1828800"/>
        <a:ext cx="4577949" cy="1828800"/>
      </dsp:txXfrm>
    </dsp:sp>
    <dsp:sp modelId="{FF29355B-5099-4C15-8D28-AB0BF195EE98}">
      <dsp:nvSpPr>
        <dsp:cNvPr id="0" name=""/>
        <dsp:cNvSpPr/>
      </dsp:nvSpPr>
      <dsp:spPr>
        <a:xfrm>
          <a:off x="1531733" y="274320"/>
          <a:ext cx="1522476" cy="15224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D04FF4-D318-4127-AC78-F2A83E8A7AFA}">
      <dsp:nvSpPr>
        <dsp:cNvPr id="0" name=""/>
        <dsp:cNvSpPr/>
      </dsp:nvSpPr>
      <dsp:spPr>
        <a:xfrm>
          <a:off x="4719284" y="0"/>
          <a:ext cx="4577949" cy="4572000"/>
        </a:xfrm>
        <a:prstGeom prst="roundRect">
          <a:avLst>
            <a:gd name="adj" fmla="val 10000"/>
          </a:avLst>
        </a:prstGeom>
        <a:solidFill>
          <a:srgbClr val="0070C0"/>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rtl="0">
            <a:lnSpc>
              <a:spcPct val="90000"/>
            </a:lnSpc>
            <a:spcBef>
              <a:spcPct val="0"/>
            </a:spcBef>
            <a:spcAft>
              <a:spcPct val="35000"/>
            </a:spcAft>
          </a:pPr>
          <a:r>
            <a:rPr lang="es-EC" sz="4300" kern="1200" dirty="0" smtClean="0"/>
            <a:t>FICHA DE OBSERVACION</a:t>
          </a:r>
          <a:endParaRPr lang="es-EC" sz="4300" kern="1200" dirty="0"/>
        </a:p>
      </dsp:txBody>
      <dsp:txXfrm>
        <a:off x="4719284" y="1828800"/>
        <a:ext cx="4577949" cy="1828800"/>
      </dsp:txXfrm>
    </dsp:sp>
    <dsp:sp modelId="{42447669-26A3-425A-B6AA-DDBE257F87D1}">
      <dsp:nvSpPr>
        <dsp:cNvPr id="0" name=""/>
        <dsp:cNvSpPr/>
      </dsp:nvSpPr>
      <dsp:spPr>
        <a:xfrm>
          <a:off x="6247020" y="274320"/>
          <a:ext cx="1522476" cy="152247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3A876-E78E-42F1-833B-8E911A902ACA}">
      <dsp:nvSpPr>
        <dsp:cNvPr id="0" name=""/>
        <dsp:cNvSpPr/>
      </dsp:nvSpPr>
      <dsp:spPr>
        <a:xfrm>
          <a:off x="372049" y="3657600"/>
          <a:ext cx="8557131" cy="685800"/>
        </a:xfrm>
        <a:prstGeom prst="leftRightArrow">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FBD8-84E4-478F-B556-B5D7BC3FB840}">
      <dsp:nvSpPr>
        <dsp:cNvPr id="0" name=""/>
        <dsp:cNvSpPr/>
      </dsp:nvSpPr>
      <dsp:spPr>
        <a:xfrm>
          <a:off x="0" y="0"/>
          <a:ext cx="5272611" cy="5272611"/>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E144B-A21A-4595-BA2E-54B5C5057827}">
      <dsp:nvSpPr>
        <dsp:cNvPr id="0" name=""/>
        <dsp:cNvSpPr/>
      </dsp:nvSpPr>
      <dsp:spPr>
        <a:xfrm>
          <a:off x="2636305" y="0"/>
          <a:ext cx="8819630" cy="5272611"/>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b="1" kern="1200" dirty="0" smtClean="0"/>
            <a:t>EL JUEGO</a:t>
          </a:r>
          <a:endParaRPr lang="es-EC" sz="3200" kern="1200" dirty="0"/>
        </a:p>
      </dsp:txBody>
      <dsp:txXfrm>
        <a:off x="2636305" y="0"/>
        <a:ext cx="4409815" cy="1120429"/>
      </dsp:txXfrm>
    </dsp:sp>
    <dsp:sp modelId="{D3EB722A-1866-42C0-9F79-810E3C18541B}">
      <dsp:nvSpPr>
        <dsp:cNvPr id="0" name=""/>
        <dsp:cNvSpPr/>
      </dsp:nvSpPr>
      <dsp:spPr>
        <a:xfrm>
          <a:off x="692030" y="1120429"/>
          <a:ext cx="3888550" cy="3888550"/>
        </a:xfrm>
        <a:prstGeom prst="pie">
          <a:avLst>
            <a:gd name="adj1" fmla="val 5400000"/>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BE48F-1C88-40D4-92C7-70A073B9902A}">
      <dsp:nvSpPr>
        <dsp:cNvPr id="0" name=""/>
        <dsp:cNvSpPr/>
      </dsp:nvSpPr>
      <dsp:spPr>
        <a:xfrm>
          <a:off x="2636305" y="1120429"/>
          <a:ext cx="8819630" cy="388855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b="0" i="0" kern="1200" baseline="0" dirty="0" smtClean="0"/>
            <a:t>Russel (1970) “El constituye una actividad que genera placer que no se va a realizar con una determinada finalidad exterior a ella, solo por sí misma” </a:t>
          </a:r>
          <a:endParaRPr lang="es-EC" sz="2000" kern="1200" dirty="0"/>
        </a:p>
      </dsp:txBody>
      <dsp:txXfrm>
        <a:off x="2636305" y="1120429"/>
        <a:ext cx="4409815" cy="1120429"/>
      </dsp:txXfrm>
    </dsp:sp>
    <dsp:sp modelId="{98B7399D-9640-4909-9116-C901D2BBE48C}">
      <dsp:nvSpPr>
        <dsp:cNvPr id="0" name=""/>
        <dsp:cNvSpPr/>
      </dsp:nvSpPr>
      <dsp:spPr>
        <a:xfrm>
          <a:off x="1384060" y="2240859"/>
          <a:ext cx="2504490" cy="2504490"/>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F6A55-7BD4-4480-BC08-63520E37B15F}">
      <dsp:nvSpPr>
        <dsp:cNvPr id="0" name=""/>
        <dsp:cNvSpPr/>
      </dsp:nvSpPr>
      <dsp:spPr>
        <a:xfrm>
          <a:off x="2636305" y="2240859"/>
          <a:ext cx="8819630" cy="250449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baseline="0" dirty="0" smtClean="0"/>
            <a:t>Brunner (1986) “El juego facilita la posibilidad inicial de actuar, hablar que pueda pensar, lo que lo hace ser el mismo” </a:t>
          </a:r>
          <a:endParaRPr lang="es-EC" sz="1700" kern="1200" dirty="0"/>
        </a:p>
      </dsp:txBody>
      <dsp:txXfrm>
        <a:off x="2636305" y="2240859"/>
        <a:ext cx="4409815" cy="1120429"/>
      </dsp:txXfrm>
    </dsp:sp>
    <dsp:sp modelId="{0C302EEE-2188-49AB-AACE-D3B61DB9FA10}">
      <dsp:nvSpPr>
        <dsp:cNvPr id="0" name=""/>
        <dsp:cNvSpPr/>
      </dsp:nvSpPr>
      <dsp:spPr>
        <a:xfrm>
          <a:off x="2076090" y="3361289"/>
          <a:ext cx="1120429" cy="1120429"/>
        </a:xfrm>
        <a:prstGeom prst="pie">
          <a:avLst>
            <a:gd name="adj1" fmla="val 54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8AA2C-C53E-4019-8774-37FCA1589922}">
      <dsp:nvSpPr>
        <dsp:cNvPr id="0" name=""/>
        <dsp:cNvSpPr/>
      </dsp:nvSpPr>
      <dsp:spPr>
        <a:xfrm>
          <a:off x="2636305" y="3361289"/>
          <a:ext cx="8819630" cy="1120429"/>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baseline="0" smtClean="0"/>
            <a:t>Elkonin, (1985): “El juego consiste en que es una variedad de actividad social que reproduce una acción, por parte o total, y va hacer cualquier aspecto de en función de su propósito real”. </a:t>
          </a:r>
          <a:endParaRPr lang="es-EC" sz="1700" kern="1200"/>
        </a:p>
      </dsp:txBody>
      <dsp:txXfrm>
        <a:off x="2636305" y="3361289"/>
        <a:ext cx="4409815" cy="1120429"/>
      </dsp:txXfrm>
    </dsp:sp>
    <dsp:sp modelId="{128C16DF-D716-408A-9290-64834645059E}">
      <dsp:nvSpPr>
        <dsp:cNvPr id="0" name=""/>
        <dsp:cNvSpPr/>
      </dsp:nvSpPr>
      <dsp:spPr>
        <a:xfrm>
          <a:off x="7046120" y="0"/>
          <a:ext cx="4409815" cy="1120429"/>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600200" rtl="0">
            <a:lnSpc>
              <a:spcPct val="90000"/>
            </a:lnSpc>
            <a:spcBef>
              <a:spcPct val="0"/>
            </a:spcBef>
            <a:spcAft>
              <a:spcPct val="15000"/>
            </a:spcAft>
            <a:buChar char="••"/>
          </a:pPr>
          <a:r>
            <a:rPr lang="es-MX" sz="3600" b="1" kern="1200" smtClean="0"/>
            <a:t>Definición de juego</a:t>
          </a:r>
          <a:endParaRPr lang="es-EC" sz="3600" kern="1200"/>
        </a:p>
      </dsp:txBody>
      <dsp:txXfrm>
        <a:off x="7046120" y="0"/>
        <a:ext cx="4409815" cy="1120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A0DE7-E116-4453-ADF3-CE59FEE96423}">
      <dsp:nvSpPr>
        <dsp:cNvPr id="0" name=""/>
        <dsp:cNvSpPr/>
      </dsp:nvSpPr>
      <dsp:spPr>
        <a:xfrm>
          <a:off x="0" y="0"/>
          <a:ext cx="5259732" cy="5259732"/>
        </a:xfrm>
        <a:prstGeom prst="pie">
          <a:avLst>
            <a:gd name="adj1" fmla="val 5400000"/>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4B8A7-FA88-422B-9E20-97C193F142F6}">
      <dsp:nvSpPr>
        <dsp:cNvPr id="0" name=""/>
        <dsp:cNvSpPr/>
      </dsp:nvSpPr>
      <dsp:spPr>
        <a:xfrm>
          <a:off x="2629866" y="0"/>
          <a:ext cx="8941979" cy="5259732"/>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MX" sz="2400" b="1" kern="1200" dirty="0" smtClean="0"/>
            <a:t>CLASIFICACIÓN DE LOS JUEGOS</a:t>
          </a:r>
          <a:endParaRPr lang="es-EC" sz="2400" kern="1200" dirty="0"/>
        </a:p>
      </dsp:txBody>
      <dsp:txXfrm>
        <a:off x="2629866" y="0"/>
        <a:ext cx="8941979" cy="841557"/>
      </dsp:txXfrm>
    </dsp:sp>
    <dsp:sp modelId="{E110D989-BA41-40BF-AC85-3C9C2135E93C}">
      <dsp:nvSpPr>
        <dsp:cNvPr id="0" name=""/>
        <dsp:cNvSpPr/>
      </dsp:nvSpPr>
      <dsp:spPr>
        <a:xfrm>
          <a:off x="552271" y="841557"/>
          <a:ext cx="4155188" cy="4155188"/>
        </a:xfrm>
        <a:prstGeom prst="pie">
          <a:avLst>
            <a:gd name="adj1" fmla="val 5400000"/>
            <a:gd name="adj2" fmla="val 16200000"/>
          </a:avLst>
        </a:prstGeom>
        <a:solidFill>
          <a:schemeClr val="accent3">
            <a:hueOff val="-340672"/>
            <a:satOff val="-17857"/>
            <a:lumOff val="152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F4151-985B-49AD-8C46-DD2049A42A41}">
      <dsp:nvSpPr>
        <dsp:cNvPr id="0" name=""/>
        <dsp:cNvSpPr/>
      </dsp:nvSpPr>
      <dsp:spPr>
        <a:xfrm>
          <a:off x="2629866" y="841557"/>
          <a:ext cx="8941979" cy="4155188"/>
        </a:xfrm>
        <a:prstGeom prst="rect">
          <a:avLst/>
        </a:prstGeom>
        <a:solidFill>
          <a:schemeClr val="lt1">
            <a:alpha val="90000"/>
            <a:hueOff val="0"/>
            <a:satOff val="0"/>
            <a:lumOff val="0"/>
            <a:alphaOff val="0"/>
          </a:schemeClr>
        </a:solidFill>
        <a:ln w="19050" cap="flat" cmpd="sng" algn="ctr">
          <a:solidFill>
            <a:schemeClr val="accent3">
              <a:hueOff val="-340672"/>
              <a:satOff val="-17857"/>
              <a:lumOff val="15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MX" sz="1600" b="1" kern="1200" dirty="0" smtClean="0"/>
            <a:t>TEORÍA PIAGETIANA</a:t>
          </a:r>
          <a:endParaRPr lang="es-EC" sz="1600" kern="1200" dirty="0"/>
        </a:p>
      </dsp:txBody>
      <dsp:txXfrm>
        <a:off x="2629866" y="841557"/>
        <a:ext cx="8941979" cy="841557"/>
      </dsp:txXfrm>
    </dsp:sp>
    <dsp:sp modelId="{81557C66-279C-4F72-971E-21AB1E630C92}">
      <dsp:nvSpPr>
        <dsp:cNvPr id="0" name=""/>
        <dsp:cNvSpPr/>
      </dsp:nvSpPr>
      <dsp:spPr>
        <a:xfrm>
          <a:off x="1104543" y="1683114"/>
          <a:ext cx="3050644" cy="3050644"/>
        </a:xfrm>
        <a:prstGeom prst="pie">
          <a:avLst>
            <a:gd name="adj1" fmla="val 5400000"/>
            <a:gd name="adj2" fmla="val 16200000"/>
          </a:avLst>
        </a:prstGeom>
        <a:solidFill>
          <a:schemeClr val="accent3">
            <a:hueOff val="-681343"/>
            <a:satOff val="-35714"/>
            <a:lumOff val="303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F3944-CBA4-4A0C-A7AA-BE1C05130B2A}">
      <dsp:nvSpPr>
        <dsp:cNvPr id="0" name=""/>
        <dsp:cNvSpPr/>
      </dsp:nvSpPr>
      <dsp:spPr>
        <a:xfrm>
          <a:off x="2629866" y="1683114"/>
          <a:ext cx="8941979" cy="3050644"/>
        </a:xfrm>
        <a:prstGeom prst="rect">
          <a:avLst/>
        </a:prstGeom>
        <a:solidFill>
          <a:schemeClr val="lt1">
            <a:alpha val="90000"/>
            <a:hueOff val="0"/>
            <a:satOff val="0"/>
            <a:lumOff val="0"/>
            <a:alphaOff val="0"/>
          </a:schemeClr>
        </a:solidFill>
        <a:ln w="19050" cap="flat" cmpd="sng" algn="ctr">
          <a:solidFill>
            <a:schemeClr val="accent3">
              <a:hueOff val="-681343"/>
              <a:satOff val="-35714"/>
              <a:lumOff val="3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Piaget asocia tres estructuras básicas del juego con las fases de evolución cognitiva de los seres humanos: el juego es sencillo, el juego simbólico (abstracto, ficticio); y el juego reglado (se basa en un reglamento y se juega en grupo o individualmente).  </a:t>
          </a:r>
          <a:endParaRPr lang="es-EC" sz="1700" kern="1200" dirty="0"/>
        </a:p>
      </dsp:txBody>
      <dsp:txXfrm>
        <a:off x="2629866" y="1683114"/>
        <a:ext cx="8941979" cy="841557"/>
      </dsp:txXfrm>
    </dsp:sp>
    <dsp:sp modelId="{5F2F3B68-8879-4DF2-980A-EACD525E87EF}">
      <dsp:nvSpPr>
        <dsp:cNvPr id="0" name=""/>
        <dsp:cNvSpPr/>
      </dsp:nvSpPr>
      <dsp:spPr>
        <a:xfrm>
          <a:off x="1656815" y="2524671"/>
          <a:ext cx="1946100" cy="1946100"/>
        </a:xfrm>
        <a:prstGeom prst="pie">
          <a:avLst>
            <a:gd name="adj1" fmla="val 5400000"/>
            <a:gd name="adj2" fmla="val 16200000"/>
          </a:avLst>
        </a:prstGeom>
        <a:solidFill>
          <a:schemeClr val="accent3">
            <a:hueOff val="-1022015"/>
            <a:satOff val="-53571"/>
            <a:lumOff val="455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AA46B-D9B8-41C7-A6E4-4C3AEEA8E8F2}">
      <dsp:nvSpPr>
        <dsp:cNvPr id="0" name=""/>
        <dsp:cNvSpPr/>
      </dsp:nvSpPr>
      <dsp:spPr>
        <a:xfrm>
          <a:off x="2629866" y="2524671"/>
          <a:ext cx="8941979" cy="1946100"/>
        </a:xfrm>
        <a:prstGeom prst="rect">
          <a:avLst/>
        </a:prstGeom>
        <a:solidFill>
          <a:schemeClr val="lt1">
            <a:alpha val="90000"/>
            <a:hueOff val="0"/>
            <a:satOff val="0"/>
            <a:lumOff val="0"/>
            <a:alphaOff val="0"/>
          </a:schemeClr>
        </a:solidFill>
        <a:ln w="19050" cap="flat" cmpd="sng" algn="ctr">
          <a:solidFill>
            <a:schemeClr val="accent3">
              <a:hueOff val="-1022015"/>
              <a:satOff val="-53571"/>
              <a:lumOff val="45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MX" sz="1800" b="1" kern="1200" dirty="0" smtClean="0"/>
            <a:t>LOS JUEGOS DESDE EL PUNTO DE VISTA ANTROPOLÓGICO</a:t>
          </a:r>
          <a:endParaRPr lang="es-EC" sz="1800" kern="1200" dirty="0"/>
        </a:p>
      </dsp:txBody>
      <dsp:txXfrm>
        <a:off x="2629866" y="2524671"/>
        <a:ext cx="8941979" cy="841557"/>
      </dsp:txXfrm>
    </dsp:sp>
    <dsp:sp modelId="{8589D2F6-F84B-4133-8C41-1540DEB067D3}">
      <dsp:nvSpPr>
        <dsp:cNvPr id="0" name=""/>
        <dsp:cNvSpPr/>
      </dsp:nvSpPr>
      <dsp:spPr>
        <a:xfrm>
          <a:off x="2209087" y="3366228"/>
          <a:ext cx="841557" cy="841557"/>
        </a:xfrm>
        <a:prstGeom prst="pie">
          <a:avLst>
            <a:gd name="adj1" fmla="val 5400000"/>
            <a:gd name="adj2" fmla="val 16200000"/>
          </a:avLst>
        </a:prstGeom>
        <a:solidFill>
          <a:schemeClr val="accent3">
            <a:hueOff val="-1362687"/>
            <a:satOff val="-71428"/>
            <a:lumOff val="607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32BCB-7F4F-49B7-B12E-E08755E57DA1}">
      <dsp:nvSpPr>
        <dsp:cNvPr id="0" name=""/>
        <dsp:cNvSpPr/>
      </dsp:nvSpPr>
      <dsp:spPr>
        <a:xfrm>
          <a:off x="2629866" y="3366228"/>
          <a:ext cx="8941979" cy="841557"/>
        </a:xfrm>
        <a:prstGeom prst="rect">
          <a:avLst/>
        </a:prstGeom>
        <a:solidFill>
          <a:schemeClr val="lt1">
            <a:alpha val="90000"/>
            <a:hueOff val="0"/>
            <a:satOff val="0"/>
            <a:lumOff val="0"/>
            <a:alphaOff val="0"/>
          </a:schemeClr>
        </a:solidFill>
        <a:ln w="19050" cap="flat" cmpd="sng" algn="ctr">
          <a:solidFill>
            <a:schemeClr val="accent3">
              <a:hueOff val="-1362687"/>
              <a:satOff val="-71428"/>
              <a:lumOff val="6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0" i="0" kern="1200" baseline="0" dirty="0" smtClean="0"/>
            <a:t>juegos de destreza física, Los juegos para desarrollar estrategias y juegos de azar.</a:t>
          </a:r>
          <a:endParaRPr lang="es-EC" sz="1700" kern="1200" dirty="0"/>
        </a:p>
      </dsp:txBody>
      <dsp:txXfrm>
        <a:off x="2629866" y="3366228"/>
        <a:ext cx="8941979" cy="841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D4263-C065-4A49-A314-7B3BAE316B77}">
      <dsp:nvSpPr>
        <dsp:cNvPr id="0" name=""/>
        <dsp:cNvSpPr/>
      </dsp:nvSpPr>
      <dsp:spPr>
        <a:xfrm>
          <a:off x="0" y="18055"/>
          <a:ext cx="11455936" cy="72275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MX" sz="2400" b="1" kern="1200" dirty="0" smtClean="0">
              <a:solidFill>
                <a:schemeClr val="bg1"/>
              </a:solidFill>
            </a:rPr>
            <a:t>DIFERENCIA ENTRE JUEGO Y DEPORTE</a:t>
          </a:r>
          <a:endParaRPr lang="es-EC" sz="2400" kern="1200" dirty="0">
            <a:solidFill>
              <a:schemeClr val="bg1"/>
            </a:solidFill>
          </a:endParaRPr>
        </a:p>
      </dsp:txBody>
      <dsp:txXfrm>
        <a:off x="35282" y="53337"/>
        <a:ext cx="11385372" cy="652188"/>
      </dsp:txXfrm>
    </dsp:sp>
    <dsp:sp modelId="{BC5F0A45-563B-4079-BC31-B4D806142737}">
      <dsp:nvSpPr>
        <dsp:cNvPr id="0" name=""/>
        <dsp:cNvSpPr/>
      </dsp:nvSpPr>
      <dsp:spPr>
        <a:xfrm>
          <a:off x="0" y="897784"/>
          <a:ext cx="11455936" cy="138937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b="0" i="0" kern="1200" baseline="0" dirty="0" smtClean="0"/>
            <a:t> </a:t>
          </a:r>
          <a:r>
            <a:rPr lang="es-ES" sz="2500" b="0" i="0" kern="1200" baseline="0" dirty="0" err="1" smtClean="0"/>
            <a:t>Groos</a:t>
          </a:r>
          <a:r>
            <a:rPr lang="es-ES" sz="2500" b="0" i="0" kern="1200" baseline="0" dirty="0" smtClean="0"/>
            <a:t>, </a:t>
          </a:r>
          <a:r>
            <a:rPr lang="es-ES" sz="2500" b="0" i="0" kern="1200" baseline="0" dirty="0" err="1" smtClean="0"/>
            <a:t>Schillier</a:t>
          </a:r>
          <a:r>
            <a:rPr lang="es-ES" sz="2500" b="0" i="0" kern="1200" baseline="0" dirty="0" smtClean="0"/>
            <a:t>, </a:t>
          </a:r>
          <a:r>
            <a:rPr lang="es-ES" sz="2500" b="0" i="0" kern="1200" baseline="0" dirty="0" err="1" smtClean="0"/>
            <a:t>Calaraparede</a:t>
          </a:r>
          <a:r>
            <a:rPr lang="es-ES" sz="2500" b="0" i="0" kern="1200" baseline="0" dirty="0" smtClean="0"/>
            <a:t>, Piaget, Erikson, </a:t>
          </a:r>
          <a:r>
            <a:rPr lang="es-ES" sz="2500" b="0" i="0" kern="1200" baseline="0" dirty="0" err="1" smtClean="0"/>
            <a:t>Coubertain</a:t>
          </a:r>
          <a:r>
            <a:rPr lang="es-ES" sz="2500" b="0" i="0" kern="1200" baseline="0" dirty="0" smtClean="0"/>
            <a:t>, </a:t>
          </a:r>
          <a:r>
            <a:rPr lang="es-ES" sz="2500" b="0" i="0" kern="1200" baseline="0" dirty="0" err="1" smtClean="0"/>
            <a:t>Demeny</a:t>
          </a:r>
          <a:r>
            <a:rPr lang="es-ES" sz="2500" b="0" i="0" kern="1200" baseline="0" dirty="0" smtClean="0"/>
            <a:t>, </a:t>
          </a:r>
          <a:r>
            <a:rPr lang="es-ES" sz="2500" b="0" i="0" kern="1200" baseline="0" dirty="0" err="1" smtClean="0"/>
            <a:t>Cacigal</a:t>
          </a:r>
          <a:r>
            <a:rPr lang="es-ES" sz="2500" b="0" i="0" kern="1200" baseline="0" dirty="0" smtClean="0"/>
            <a:t>, </a:t>
          </a:r>
          <a:r>
            <a:rPr lang="es-ES" sz="2500" b="0" i="0" kern="1200" baseline="0" dirty="0" err="1" smtClean="0"/>
            <a:t>Parlebas</a:t>
          </a:r>
          <a:r>
            <a:rPr lang="es-ES" sz="2500" b="0" i="0" kern="1200" baseline="0" dirty="0" smtClean="0"/>
            <a:t>, García Ferrando, etc. Realizando también otra síntesis de estos autores   podríamos definir deporte</a:t>
          </a:r>
          <a:endParaRPr lang="es-EC" sz="2500" kern="1200" dirty="0"/>
        </a:p>
      </dsp:txBody>
      <dsp:txXfrm>
        <a:off x="67824" y="965608"/>
        <a:ext cx="11320288" cy="1253727"/>
      </dsp:txXfrm>
    </dsp:sp>
    <dsp:sp modelId="{5EA7D64D-C7F4-4B3D-A0BB-4B7B07669D1E}">
      <dsp:nvSpPr>
        <dsp:cNvPr id="0" name=""/>
        <dsp:cNvSpPr/>
      </dsp:nvSpPr>
      <dsp:spPr>
        <a:xfrm>
          <a:off x="0" y="2359159"/>
          <a:ext cx="11455936" cy="138937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b="0" i="0" kern="1200" baseline="0" smtClean="0"/>
            <a:t>El deporte busca a toda costa la competición aquí está la diferencia con el juego, en el deporte sus reglas están institucionalizadas.</a:t>
          </a:r>
          <a:endParaRPr lang="es-EC" sz="2500" kern="1200"/>
        </a:p>
      </dsp:txBody>
      <dsp:txXfrm>
        <a:off x="67824" y="2426983"/>
        <a:ext cx="11320288" cy="1253727"/>
      </dsp:txXfrm>
    </dsp:sp>
    <dsp:sp modelId="{03332FB9-96E2-4633-9505-791800FD8725}">
      <dsp:nvSpPr>
        <dsp:cNvPr id="0" name=""/>
        <dsp:cNvSpPr/>
      </dsp:nvSpPr>
      <dsp:spPr>
        <a:xfrm>
          <a:off x="0" y="3820534"/>
          <a:ext cx="11455936" cy="1974954"/>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b="0" i="0" kern="1200" baseline="0" dirty="0" err="1" smtClean="0">
              <a:solidFill>
                <a:schemeClr val="bg1"/>
              </a:solidFill>
            </a:rPr>
            <a:t>Huizinga</a:t>
          </a:r>
          <a:r>
            <a:rPr lang="es-ES" sz="2500" b="0" i="0" kern="1200" baseline="0" dirty="0" smtClean="0">
              <a:solidFill>
                <a:schemeClr val="bg1"/>
              </a:solidFill>
            </a:rPr>
            <a:t> (1938) “El juego es una acción u ocupación libre, según reglas absolutamente obligatorias, aunque libremente aceptadas, acción que tiene fin en sí misma y va acompañada de un sentimiento de tensión y alegría y de la conciencia”.</a:t>
          </a:r>
          <a:endParaRPr lang="es-EC" sz="2500" kern="1200" dirty="0">
            <a:solidFill>
              <a:schemeClr val="bg1"/>
            </a:solidFill>
          </a:endParaRPr>
        </a:p>
      </dsp:txBody>
      <dsp:txXfrm>
        <a:off x="96409" y="3916943"/>
        <a:ext cx="11263118" cy="1782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00532-C2D1-49AB-8EA2-2BCB2C4886B2}">
      <dsp:nvSpPr>
        <dsp:cNvPr id="0" name=""/>
        <dsp:cNvSpPr/>
      </dsp:nvSpPr>
      <dsp:spPr>
        <a:xfrm>
          <a:off x="0" y="0"/>
          <a:ext cx="4237664" cy="1107975"/>
        </a:xfrm>
        <a:prstGeom prst="roundRect">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MX" sz="2500" b="1" kern="1200" dirty="0" smtClean="0"/>
            <a:t>LOS MÉTODOS DE ENSEÑANZA</a:t>
          </a:r>
          <a:endParaRPr lang="es-EC" sz="2500" kern="1200" dirty="0"/>
        </a:p>
      </dsp:txBody>
      <dsp:txXfrm>
        <a:off x="54087" y="54087"/>
        <a:ext cx="4129490" cy="999801"/>
      </dsp:txXfrm>
    </dsp:sp>
    <dsp:sp modelId="{C2DCA3F9-CDA7-4EC7-AC71-A0BEFD43E413}">
      <dsp:nvSpPr>
        <dsp:cNvPr id="0" name=""/>
        <dsp:cNvSpPr/>
      </dsp:nvSpPr>
      <dsp:spPr>
        <a:xfrm>
          <a:off x="0" y="1234821"/>
          <a:ext cx="11759805" cy="250214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b="0" i="0" kern="1200" baseline="0" dirty="0" smtClean="0"/>
            <a:t>Métodos de enseñanza constituye el sistema de acciones que regula la actividad del profesor y los discentes en función del logro de los objetivos, un método didáctico es una forma determinada de organizar las actividades pedagógicas con el propósito de conseguir que los estudiantes puedan asimilar nuevos conocimientos y puedan desarrollar capacidades o habilidades cognitivas (Zambrana y </a:t>
          </a:r>
          <a:r>
            <a:rPr lang="es-ES" sz="2500" b="0" i="0" kern="1200" baseline="0" dirty="0" err="1" smtClean="0"/>
            <a:t>Dubón</a:t>
          </a:r>
          <a:r>
            <a:rPr lang="es-ES" sz="2500" b="0" i="0" kern="1200" baseline="0" dirty="0" smtClean="0"/>
            <a:t>, M. 2007,), en otras palabras sería cómo enseñar y cómo aprender. </a:t>
          </a:r>
          <a:endParaRPr lang="es-EC" sz="2500" kern="1200" dirty="0"/>
        </a:p>
      </dsp:txBody>
      <dsp:txXfrm>
        <a:off x="122145" y="1356966"/>
        <a:ext cx="11515515" cy="2257856"/>
      </dsp:txXfrm>
    </dsp:sp>
    <dsp:sp modelId="{DA5BA3A7-E528-4C87-827C-B2ABFEB07CB2}">
      <dsp:nvSpPr>
        <dsp:cNvPr id="0" name=""/>
        <dsp:cNvSpPr/>
      </dsp:nvSpPr>
      <dsp:spPr>
        <a:xfrm rot="5400000">
          <a:off x="7365990" y="818482"/>
          <a:ext cx="1276975" cy="753362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rtl="0">
            <a:lnSpc>
              <a:spcPct val="90000"/>
            </a:lnSpc>
            <a:spcBef>
              <a:spcPct val="0"/>
            </a:spcBef>
            <a:spcAft>
              <a:spcPct val="15000"/>
            </a:spcAft>
            <a:buChar char="••"/>
          </a:pPr>
          <a:r>
            <a:rPr lang="es-EC" sz="3300" kern="1200" dirty="0" err="1" smtClean="0"/>
            <a:t>Metodo</a:t>
          </a:r>
          <a:r>
            <a:rPr lang="es-EC" sz="3300" kern="1200" dirty="0" smtClean="0"/>
            <a:t> global</a:t>
          </a:r>
          <a:endParaRPr lang="es-EC" sz="3300" kern="1200" dirty="0"/>
        </a:p>
        <a:p>
          <a:pPr marL="285750" lvl="1" indent="-285750" algn="l" defTabSz="1466850" rtl="0">
            <a:lnSpc>
              <a:spcPct val="90000"/>
            </a:lnSpc>
            <a:spcBef>
              <a:spcPct val="0"/>
            </a:spcBef>
            <a:spcAft>
              <a:spcPct val="15000"/>
            </a:spcAft>
            <a:buChar char="••"/>
          </a:pPr>
          <a:r>
            <a:rPr lang="es-EC" sz="3300" kern="1200" smtClean="0"/>
            <a:t>Metodo fragmentario</a:t>
          </a:r>
          <a:endParaRPr lang="es-EC" sz="3300" kern="1200"/>
        </a:p>
      </dsp:txBody>
      <dsp:txXfrm rot="-5400000">
        <a:off x="4237665" y="4009145"/>
        <a:ext cx="7471289" cy="1152301"/>
      </dsp:txXfrm>
    </dsp:sp>
    <dsp:sp modelId="{A3608119-31F9-4EA6-8767-98EC54EC02F5}">
      <dsp:nvSpPr>
        <dsp:cNvPr id="0" name=""/>
        <dsp:cNvSpPr/>
      </dsp:nvSpPr>
      <dsp:spPr>
        <a:xfrm>
          <a:off x="0" y="3862075"/>
          <a:ext cx="4237664" cy="14464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s-ES" sz="2500" b="1" i="0" kern="1200" baseline="0" smtClean="0"/>
            <a:t>METODOS  TRADICIONALES</a:t>
          </a:r>
          <a:endParaRPr lang="es-EC" sz="2500" kern="1200"/>
        </a:p>
      </dsp:txBody>
      <dsp:txXfrm>
        <a:off x="70609" y="3932684"/>
        <a:ext cx="4096446" cy="130522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23/03/2016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23/03/2016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9901" y="2895600"/>
            <a:ext cx="6096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12192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402B9795-92DC-40DC-A1CA-9A4B349D7824}" type="datetimeFigureOut">
              <a:rPr lang="es-ES" smtClean="0"/>
              <a:t>23/03/2016</a:t>
            </a:fld>
            <a:endParaRPr lang="es-ES"/>
          </a:p>
        </p:txBody>
      </p:sp>
      <p:sp>
        <p:nvSpPr>
          <p:cNvPr id="23" name="Slide Number Placeholder 22"/>
          <p:cNvSpPr>
            <a:spLocks noGrp="1"/>
          </p:cNvSpPr>
          <p:nvPr>
            <p:ph type="sldNum" sz="quarter" idx="11"/>
          </p:nvPr>
        </p:nvSpPr>
        <p:spPr/>
        <p:txBody>
          <a:bodyPr/>
          <a:lstStyle/>
          <a:p>
            <a:fld id="{0FF54DE5-C571-48E8-A5BC-B369434E2F44}" type="slidenum">
              <a:rPr lang="es-EC" smtClean="0"/>
              <a:t>‹Nº›</a:t>
            </a:fld>
            <a:endParaRPr lang="es-EC"/>
          </a:p>
        </p:txBody>
      </p:sp>
      <p:sp>
        <p:nvSpPr>
          <p:cNvPr id="24" name="Footer Placeholder 23"/>
          <p:cNvSpPr>
            <a:spLocks noGrp="1"/>
          </p:cNvSpPr>
          <p:nvPr>
            <p:ph type="ftr" sz="quarter" idx="12"/>
          </p:nvPr>
        </p:nvSpPr>
        <p:spPr/>
        <p:txBody>
          <a:bodyPr/>
          <a:lstStyle/>
          <a:p>
            <a:endParaRPr lang="es-EC"/>
          </a:p>
        </p:txBody>
      </p:sp>
      <p:sp>
        <p:nvSpPr>
          <p:cNvPr id="12" name="Title 11"/>
          <p:cNvSpPr>
            <a:spLocks noGrp="1"/>
          </p:cNvSpPr>
          <p:nvPr>
            <p:ph type="title"/>
          </p:nvPr>
        </p:nvSpPr>
        <p:spPr>
          <a:xfrm>
            <a:off x="469901" y="457200"/>
            <a:ext cx="1024128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02B9795-92DC-40DC-A1CA-9A4B349D7824}" type="datetimeFigureOut">
              <a:rPr lang="es-ES" smtClean="0"/>
              <a:t>23/03/2016</a:t>
            </a:fld>
            <a:endParaRPr lang="es-ES"/>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54DE5-C571-48E8-A5BC-B369434E2F4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02B9795-92DC-40DC-A1CA-9A4B349D7824}" type="datetimeFigureOut">
              <a:rPr lang="es-ES" smtClean="0"/>
              <a:t>23/03/2016</a:t>
            </a:fld>
            <a:endParaRPr lang="es-ES"/>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54DE5-C571-48E8-A5BC-B369434E2F44}"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s-ES" smtClean="0"/>
              <a:t>Haga clic en el icono para agregar una imagen</a:t>
            </a: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469901" y="1463040"/>
            <a:ext cx="1024128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402B9795-92DC-40DC-A1CA-9A4B349D7824}" type="datetimeFigureOut">
              <a:rPr lang="es-ES" smtClean="0"/>
              <a:t>23/03/2016</a:t>
            </a:fld>
            <a:endParaRPr lang="es-ES"/>
          </a:p>
        </p:txBody>
      </p:sp>
      <p:sp>
        <p:nvSpPr>
          <p:cNvPr id="19" name="Slide Number Placeholder 18"/>
          <p:cNvSpPr>
            <a:spLocks noGrp="1"/>
          </p:cNvSpPr>
          <p:nvPr>
            <p:ph type="sldNum" sz="quarter" idx="15"/>
          </p:nvPr>
        </p:nvSpPr>
        <p:spPr/>
        <p:txBody>
          <a:bodyPr/>
          <a:lstStyle/>
          <a:p>
            <a:fld id="{0FF54DE5-C571-48E8-A5BC-B369434E2F44}" type="slidenum">
              <a:rPr lang="es-EC" smtClean="0"/>
              <a:t>‹Nº›</a:t>
            </a:fld>
            <a:endParaRPr lang="es-EC"/>
          </a:p>
        </p:txBody>
      </p:sp>
      <p:sp>
        <p:nvSpPr>
          <p:cNvPr id="21" name="Footer Placeholder 20"/>
          <p:cNvSpPr>
            <a:spLocks noGrp="1"/>
          </p:cNvSpPr>
          <p:nvPr>
            <p:ph type="ftr" sz="quarter" idx="16"/>
          </p:nvPr>
        </p:nvSpPr>
        <p:spPr/>
        <p:txBody>
          <a:bodyPr/>
          <a:lstStyle/>
          <a:p>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69901" y="4003302"/>
            <a:ext cx="6096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402B9795-92DC-40DC-A1CA-9A4B349D7824}" type="datetimeFigureOut">
              <a:rPr lang="es-ES" smtClean="0"/>
              <a:t>23/03/2016</a:t>
            </a:fld>
            <a:endParaRPr lang="es-ES"/>
          </a:p>
        </p:txBody>
      </p:sp>
      <p:sp>
        <p:nvSpPr>
          <p:cNvPr id="20" name="Slide Number Placeholder 19"/>
          <p:cNvSpPr>
            <a:spLocks noGrp="1"/>
          </p:cNvSpPr>
          <p:nvPr>
            <p:ph type="sldNum" sz="quarter" idx="11"/>
          </p:nvPr>
        </p:nvSpPr>
        <p:spPr/>
        <p:txBody>
          <a:bodyPr/>
          <a:lstStyle/>
          <a:p>
            <a:fld id="{0FF54DE5-C571-48E8-A5BC-B369434E2F44}" type="slidenum">
              <a:rPr lang="es-EC" smtClean="0"/>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12192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5919" y="182880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472488" y="1990078"/>
            <a:ext cx="11253216"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6534912"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469901"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402B9795-92DC-40DC-A1CA-9A4B349D7824}" type="datetimeFigureOut">
              <a:rPr lang="es-ES" smtClean="0"/>
              <a:t>23/03/2016</a:t>
            </a:fld>
            <a:endParaRPr lang="es-ES"/>
          </a:p>
        </p:txBody>
      </p:sp>
      <p:sp>
        <p:nvSpPr>
          <p:cNvPr id="25" name="Slide Number Placeholder 24"/>
          <p:cNvSpPr>
            <a:spLocks noGrp="1"/>
          </p:cNvSpPr>
          <p:nvPr>
            <p:ph type="sldNum" sz="quarter" idx="16"/>
          </p:nvPr>
        </p:nvSpPr>
        <p:spPr/>
        <p:txBody>
          <a:bodyPr/>
          <a:lstStyle/>
          <a:p>
            <a:fld id="{0FF54DE5-C571-48E8-A5BC-B369434E2F44}" type="slidenum">
              <a:rPr lang="es-EC" smtClean="0"/>
              <a:t>‹Nº›</a:t>
            </a:fld>
            <a:endParaRPr lang="es-EC"/>
          </a:p>
        </p:txBody>
      </p:sp>
      <p:sp>
        <p:nvSpPr>
          <p:cNvPr id="26" name="Footer Placeholder 25"/>
          <p:cNvSpPr>
            <a:spLocks noGrp="1"/>
          </p:cNvSpPr>
          <p:nvPr>
            <p:ph type="ftr" sz="quarter" idx="17"/>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46990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6534151" y="1463041"/>
            <a:ext cx="51816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653415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469901" y="2011680"/>
            <a:ext cx="51816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402B9795-92DC-40DC-A1CA-9A4B349D7824}" type="datetimeFigureOut">
              <a:rPr lang="es-ES" smtClean="0"/>
              <a:t>23/03/2016</a:t>
            </a:fld>
            <a:endParaRPr lang="es-ES"/>
          </a:p>
        </p:txBody>
      </p:sp>
      <p:sp>
        <p:nvSpPr>
          <p:cNvPr id="24" name="Slide Number Placeholder 23"/>
          <p:cNvSpPr>
            <a:spLocks noGrp="1"/>
          </p:cNvSpPr>
          <p:nvPr>
            <p:ph type="sldNum" sz="quarter" idx="17"/>
          </p:nvPr>
        </p:nvSpPr>
        <p:spPr/>
        <p:txBody>
          <a:bodyPr/>
          <a:lstStyle/>
          <a:p>
            <a:fld id="{0FF54DE5-C571-48E8-A5BC-B369434E2F44}" type="slidenum">
              <a:rPr lang="es-EC" smtClean="0"/>
              <a:t>‹Nº›</a:t>
            </a:fld>
            <a:endParaRPr lang="es-EC"/>
          </a:p>
        </p:txBody>
      </p:sp>
      <p:sp>
        <p:nvSpPr>
          <p:cNvPr id="29" name="Footer Placeholder 28"/>
          <p:cNvSpPr>
            <a:spLocks noGrp="1"/>
          </p:cNvSpPr>
          <p:nvPr>
            <p:ph type="ftr" sz="quarter" idx="18"/>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402B9795-92DC-40DC-A1CA-9A4B349D7824}" type="datetimeFigureOut">
              <a:rPr lang="es-ES" smtClean="0"/>
              <a:pPr/>
              <a:t>23/03/2016</a:t>
            </a:fld>
            <a:endParaRPr lang="es-ES"/>
          </a:p>
        </p:txBody>
      </p:sp>
      <p:sp>
        <p:nvSpPr>
          <p:cNvPr id="14" name="Slide Number Placeholder 13"/>
          <p:cNvSpPr>
            <a:spLocks noGrp="1"/>
          </p:cNvSpPr>
          <p:nvPr>
            <p:ph type="sldNum" sz="quarter" idx="11"/>
          </p:nvPr>
        </p:nvSpPr>
        <p:spPr/>
        <p:txBody>
          <a:bodyPr/>
          <a:lstStyle/>
          <a:p>
            <a:fld id="{0FF54DE5-C571-48E8-A5BC-B369434E2F44}" type="slidenum">
              <a:rPr lang="es-EC" smtClean="0"/>
              <a:pPr/>
              <a:t>‹Nº›</a:t>
            </a:fld>
            <a:endParaRPr lang="es-EC"/>
          </a:p>
        </p:txBody>
      </p:sp>
      <p:sp>
        <p:nvSpPr>
          <p:cNvPr id="18" name="Footer Placeholder 17"/>
          <p:cNvSpPr>
            <a:spLocks noGrp="1"/>
          </p:cNvSpPr>
          <p:nvPr>
            <p:ph type="ftr" sz="quarter" idx="12"/>
          </p:nvPr>
        </p:nvSpPr>
        <p:spPr/>
        <p:txBody>
          <a:bodyPr/>
          <a:lstStyle/>
          <a:p>
            <a:endParaRPr lang="es-EC"/>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02B9795-92DC-40DC-A1CA-9A4B349D7824}" type="datetimeFigureOut">
              <a:rPr lang="es-ES" smtClean="0"/>
              <a:t>23/03/2016</a:t>
            </a:fld>
            <a:endParaRPr lang="es-ES"/>
          </a:p>
        </p:txBody>
      </p:sp>
      <p:sp>
        <p:nvSpPr>
          <p:cNvPr id="12" name="Slide Number Placeholder 11"/>
          <p:cNvSpPr>
            <a:spLocks noGrp="1"/>
          </p:cNvSpPr>
          <p:nvPr>
            <p:ph type="sldNum" sz="quarter" idx="11"/>
          </p:nvPr>
        </p:nvSpPr>
        <p:spPr/>
        <p:txBody>
          <a:bodyPr/>
          <a:lstStyle/>
          <a:p>
            <a:fld id="{0FF54DE5-C571-48E8-A5BC-B369434E2F44}" type="slidenum">
              <a:rPr lang="es-EC" smtClean="0"/>
              <a:t>‹Nº›</a:t>
            </a:fld>
            <a:endParaRPr lang="es-EC"/>
          </a:p>
        </p:txBody>
      </p:sp>
      <p:sp>
        <p:nvSpPr>
          <p:cNvPr id="13" name="Footer Placeholder 12"/>
          <p:cNvSpPr>
            <a:spLocks noGrp="1"/>
          </p:cNvSpPr>
          <p:nvPr>
            <p:ph type="ftr" sz="quarter" idx="12"/>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469902" y="1463040"/>
            <a:ext cx="4508500"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5473700" y="1463040"/>
            <a:ext cx="6242051"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402B9795-92DC-40DC-A1CA-9A4B349D7824}" type="datetimeFigureOut">
              <a:rPr lang="es-ES" smtClean="0"/>
              <a:t>23/03/2016</a:t>
            </a:fld>
            <a:endParaRPr lang="es-ES"/>
          </a:p>
        </p:txBody>
      </p:sp>
      <p:sp>
        <p:nvSpPr>
          <p:cNvPr id="18" name="Slide Number Placeholder 17"/>
          <p:cNvSpPr>
            <a:spLocks noGrp="1"/>
          </p:cNvSpPr>
          <p:nvPr>
            <p:ph type="sldNum" sz="quarter" idx="16"/>
          </p:nvPr>
        </p:nvSpPr>
        <p:spPr/>
        <p:txBody>
          <a:bodyPr/>
          <a:lstStyle/>
          <a:p>
            <a:fld id="{0FF54DE5-C571-48E8-A5BC-B369434E2F44}" type="slidenum">
              <a:rPr lang="es-EC" smtClean="0"/>
              <a:t>‹Nº›</a:t>
            </a:fld>
            <a:endParaRPr lang="es-EC"/>
          </a:p>
        </p:txBody>
      </p:sp>
      <p:sp>
        <p:nvSpPr>
          <p:cNvPr id="20" name="Footer Placeholder 19"/>
          <p:cNvSpPr>
            <a:spLocks noGrp="1"/>
          </p:cNvSpPr>
          <p:nvPr>
            <p:ph type="ftr" sz="quarter" idx="17"/>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972299" y="0"/>
            <a:ext cx="5219700"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469901" y="1600200"/>
            <a:ext cx="6096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12192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12192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469900" y="275208"/>
            <a:ext cx="6096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402B9795-92DC-40DC-A1CA-9A4B349D7824}" type="datetimeFigureOut">
              <a:rPr lang="es-ES" smtClean="0"/>
              <a:t>23/03/2016</a:t>
            </a:fld>
            <a:endParaRPr lang="es-ES"/>
          </a:p>
        </p:txBody>
      </p:sp>
      <p:sp>
        <p:nvSpPr>
          <p:cNvPr id="20" name="Slide Number Placeholder 19"/>
          <p:cNvSpPr>
            <a:spLocks noGrp="1"/>
          </p:cNvSpPr>
          <p:nvPr>
            <p:ph type="sldNum" sz="quarter" idx="15"/>
          </p:nvPr>
        </p:nvSpPr>
        <p:spPr/>
        <p:txBody>
          <a:bodyPr/>
          <a:lstStyle/>
          <a:p>
            <a:fld id="{0FF54DE5-C571-48E8-A5BC-B369434E2F44}" type="slidenum">
              <a:rPr lang="es-EC" smtClean="0"/>
              <a:t>‹Nº›</a:t>
            </a:fld>
            <a:endParaRPr lang="es-EC"/>
          </a:p>
        </p:txBody>
      </p:sp>
      <p:sp>
        <p:nvSpPr>
          <p:cNvPr id="21" name="Footer Placeholder 20"/>
          <p:cNvSpPr>
            <a:spLocks noGrp="1"/>
          </p:cNvSpPr>
          <p:nvPr>
            <p:ph type="ftr" sz="quarter" idx="16"/>
          </p:nvPr>
        </p:nvSpPr>
        <p:spPr/>
        <p:txBody>
          <a:bodyPr/>
          <a:lstStyle/>
          <a:p>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1" y="228600"/>
            <a:ext cx="1024128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9901" y="1463040"/>
            <a:ext cx="1024128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69901" y="6543676"/>
            <a:ext cx="195580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402B9795-92DC-40DC-A1CA-9A4B349D7824}" type="datetimeFigureOut">
              <a:rPr lang="es-ES" smtClean="0"/>
              <a:pPr/>
              <a:t>23/03/2016</a:t>
            </a:fld>
            <a:endParaRPr lang="es-ES"/>
          </a:p>
        </p:txBody>
      </p:sp>
      <p:sp>
        <p:nvSpPr>
          <p:cNvPr id="5" name="Footer Placeholder 4"/>
          <p:cNvSpPr>
            <a:spLocks noGrp="1"/>
          </p:cNvSpPr>
          <p:nvPr>
            <p:ph type="ftr" sz="quarter" idx="3"/>
          </p:nvPr>
        </p:nvSpPr>
        <p:spPr>
          <a:xfrm>
            <a:off x="2412999" y="6543676"/>
            <a:ext cx="5448300"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EC"/>
          </a:p>
        </p:txBody>
      </p:sp>
      <p:sp>
        <p:nvSpPr>
          <p:cNvPr id="6" name="Slide Number Placeholder 5"/>
          <p:cNvSpPr>
            <a:spLocks noGrp="1"/>
          </p:cNvSpPr>
          <p:nvPr>
            <p:ph type="sldNum" sz="quarter" idx="4"/>
          </p:nvPr>
        </p:nvSpPr>
        <p:spPr>
          <a:xfrm>
            <a:off x="10515600" y="6543676"/>
            <a:ext cx="11684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0FF54DE5-C571-48E8-A5BC-B369434E2F44}"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7.png"/><Relationship Id="rId7" Type="http://schemas.openxmlformats.org/officeDocument/2006/relationships/diagramColors" Target="../diagrams/colors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3.xml"/><Relationship Id="rId7"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7.xml"/><Relationship Id="rId7" Type="http://schemas.openxmlformats.org/officeDocument/2006/relationships/image" Target="../media/image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image" Target="../media/image7.png"/><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986" y="1268498"/>
            <a:ext cx="4700789" cy="48026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5"/>
          <p:cNvSpPr>
            <a:spLocks noGrp="1"/>
          </p:cNvSpPr>
          <p:nvPr>
            <p:ph type="ctrTitle"/>
          </p:nvPr>
        </p:nvSpPr>
        <p:spPr>
          <a:xfrm>
            <a:off x="238539" y="2292094"/>
            <a:ext cx="6600411" cy="2219691"/>
          </a:xfr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anchor="ctr">
            <a:normAutofit fontScale="90000"/>
          </a:bodyPr>
          <a:lstStyle/>
          <a:p>
            <a:pPr algn="just"/>
            <a:r>
              <a:rPr lang="es-ES" sz="2400" b="1" dirty="0"/>
              <a:t>EL JUEGO COMO METODO DE ENSEÑANZA DE LOS FUNDAMENTOS BASICOS CON BALON DEL BASQUETBOLISTA EN LAS NIÑAS DE 11 – 12 AÑOS DE EDUCACION BASICA DE LAS ESCUELAS FISCALES DE LA CIUDAD DE LOJA </a:t>
            </a:r>
            <a:r>
              <a:rPr lang="es-EC" sz="2400" dirty="0"/>
              <a:t/>
            </a:r>
            <a:br>
              <a:rPr lang="es-EC" sz="2400" dirty="0"/>
            </a:br>
            <a:endParaRPr lang="es-ES" sz="2400" dirty="0"/>
          </a:p>
        </p:txBody>
      </p:sp>
      <p:sp>
        <p:nvSpPr>
          <p:cNvPr id="3" name="2 CuadroTexto"/>
          <p:cNvSpPr txBox="1"/>
          <p:nvPr/>
        </p:nvSpPr>
        <p:spPr>
          <a:xfrm>
            <a:off x="309093" y="1674260"/>
            <a:ext cx="6156101" cy="461665"/>
          </a:xfrm>
          <a:prstGeom prst="rect">
            <a:avLst/>
          </a:prstGeom>
          <a:noFill/>
        </p:spPr>
        <p:txBody>
          <a:bodyPr wrap="square" rtlCol="0">
            <a:spAutoFit/>
          </a:bodyPr>
          <a:lstStyle/>
          <a:p>
            <a:pPr algn="ctr"/>
            <a:r>
              <a:rPr lang="es-EC" sz="2400" b="1" dirty="0" smtClean="0">
                <a:latin typeface="Arial Black" panose="020B0A04020102020204" pitchFamily="34" charset="0"/>
              </a:rPr>
              <a:t>TITULO</a:t>
            </a:r>
            <a:endParaRPr lang="es-EC" sz="2400" b="1" dirty="0">
              <a:latin typeface="Arial Black" panose="020B0A04020102020204" pitchFamily="34" charset="0"/>
            </a:endParaRPr>
          </a:p>
        </p:txBody>
      </p:sp>
      <p:sp>
        <p:nvSpPr>
          <p:cNvPr id="5" name="4 Subtítulo"/>
          <p:cNvSpPr>
            <a:spLocks noGrp="1"/>
          </p:cNvSpPr>
          <p:nvPr>
            <p:ph type="subTitle" idx="1"/>
          </p:nvPr>
        </p:nvSpPr>
        <p:spPr>
          <a:xfrm>
            <a:off x="1104900" y="4808001"/>
            <a:ext cx="5734050" cy="955565"/>
          </a:xfrm>
        </p:spPr>
        <p:txBody>
          <a:bodyPr/>
          <a:lstStyle/>
          <a:p>
            <a:r>
              <a:rPr lang="es-ES" b="1" dirty="0"/>
              <a:t>AUTOR: MILTON EDUARDO MEJIA BALCAZAR</a:t>
            </a:r>
            <a:endParaRPr lang="es-EC" dirty="0"/>
          </a:p>
          <a:p>
            <a:r>
              <a:rPr lang="es-ES" b="1" dirty="0"/>
              <a:t>DIRECTORA: MAGISTER LORENA SANDOVAL</a:t>
            </a:r>
            <a:endParaRPr lang="es-EC" dirty="0"/>
          </a:p>
          <a:p>
            <a:endParaRPr lang="es-EC"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929" y="104776"/>
            <a:ext cx="6748529"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587"/>
            <a:ext cx="1687132" cy="14392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3254063" y="1083832"/>
            <a:ext cx="7899056" cy="400110"/>
          </a:xfrm>
          <a:prstGeom prst="rect">
            <a:avLst/>
          </a:prstGeom>
        </p:spPr>
        <p:txBody>
          <a:bodyPr wrap="square">
            <a:spAutoFit/>
          </a:bodyPr>
          <a:lstStyle/>
          <a:p>
            <a:r>
              <a:rPr lang="es-EC" sz="2000" b="1" dirty="0"/>
              <a:t>MAESTRÍA EN ENTRENAMIENTO DEPORTIVO </a:t>
            </a:r>
            <a:r>
              <a:rPr lang="es-EC" sz="2000" b="1" dirty="0" smtClean="0"/>
              <a:t> III </a:t>
            </a:r>
            <a:r>
              <a:rPr lang="es-EC" sz="2000" b="1" dirty="0"/>
              <a:t>PROMOCION</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256233651"/>
              </p:ext>
            </p:extLst>
          </p:nvPr>
        </p:nvGraphicFramePr>
        <p:xfrm>
          <a:off x="469901" y="759855"/>
          <a:ext cx="11455936" cy="5898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2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1776905629"/>
              </p:ext>
            </p:extLst>
          </p:nvPr>
        </p:nvGraphicFramePr>
        <p:xfrm>
          <a:off x="154546" y="1438275"/>
          <a:ext cx="11771291" cy="5310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sz="quarter" idx="13"/>
            <p:extLst>
              <p:ext uri="{D42A27DB-BD31-4B8C-83A1-F6EECF244321}">
                <p14:modId xmlns:p14="http://schemas.microsoft.com/office/powerpoint/2010/main" val="2672673809"/>
              </p:ext>
            </p:extLst>
          </p:nvPr>
        </p:nvGraphicFramePr>
        <p:xfrm>
          <a:off x="469901" y="502277"/>
          <a:ext cx="11597604" cy="615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2467014792"/>
              </p:ext>
            </p:extLst>
          </p:nvPr>
        </p:nvGraphicFramePr>
        <p:xfrm>
          <a:off x="469901" y="553793"/>
          <a:ext cx="11430178" cy="613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42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296515464"/>
              </p:ext>
            </p:extLst>
          </p:nvPr>
        </p:nvGraphicFramePr>
        <p:xfrm>
          <a:off x="469901" y="257105"/>
          <a:ext cx="11546088" cy="6452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92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3347269194"/>
              </p:ext>
            </p:extLst>
          </p:nvPr>
        </p:nvGraphicFramePr>
        <p:xfrm>
          <a:off x="218942" y="1438275"/>
          <a:ext cx="11822804" cy="527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2092555905"/>
              </p:ext>
            </p:extLst>
          </p:nvPr>
        </p:nvGraphicFramePr>
        <p:xfrm>
          <a:off x="469900" y="463639"/>
          <a:ext cx="11533209" cy="623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75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4168857506"/>
              </p:ext>
            </p:extLst>
          </p:nvPr>
        </p:nvGraphicFramePr>
        <p:xfrm>
          <a:off x="165884" y="1463675"/>
          <a:ext cx="11708438" cy="506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algn="ctr"/>
            <a:r>
              <a:rPr lang="es-EC" b="1" dirty="0" smtClean="0"/>
              <a:t>RESULTADOS</a:t>
            </a:r>
            <a:endParaRPr lang="es-EC" b="1"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0773" y="87067"/>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883" y="16188"/>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65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475240341"/>
              </p:ext>
            </p:extLst>
          </p:nvPr>
        </p:nvGraphicFramePr>
        <p:xfrm>
          <a:off x="283335" y="1375175"/>
          <a:ext cx="11732649" cy="5283202"/>
        </p:xfrm>
        <a:graphic>
          <a:graphicData uri="http://schemas.openxmlformats.org/drawingml/2006/table">
            <a:tbl>
              <a:tblPr firstRow="1" firstCol="1" bandRow="1">
                <a:tableStyleId>{5C22544A-7EE6-4342-B048-85BDC9FD1C3A}</a:tableStyleId>
              </a:tblPr>
              <a:tblGrid>
                <a:gridCol w="4281071"/>
                <a:gridCol w="1743027"/>
                <a:gridCol w="1950660"/>
                <a:gridCol w="2163758"/>
                <a:gridCol w="1594133"/>
              </a:tblGrid>
              <a:tr h="562042">
                <a:tc>
                  <a:txBody>
                    <a:bodyPr/>
                    <a:lstStyle/>
                    <a:p>
                      <a:pPr>
                        <a:spcAft>
                          <a:spcPts val="0"/>
                        </a:spcAft>
                      </a:pPr>
                      <a:r>
                        <a:rPr lang="es-ES" sz="1600" dirty="0">
                          <a:effectLst/>
                        </a:rPr>
                        <a:t>ESCUELAS</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600">
                          <a:effectLst/>
                        </a:rPr>
                        <a:t>Grupo Control</a:t>
                      </a:r>
                      <a:endParaRPr lang="es-EC"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600">
                          <a:effectLst/>
                        </a:rPr>
                        <a:t>Grupo de investigación </a:t>
                      </a:r>
                      <a:endParaRPr lang="es-EC"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90145">
                <a:tc>
                  <a:txBody>
                    <a:bodyPr/>
                    <a:lstStyle/>
                    <a:p>
                      <a:pPr>
                        <a:spcAft>
                          <a:spcPts val="0"/>
                        </a:spcAft>
                      </a:pPr>
                      <a:r>
                        <a:rPr lang="es-ES" sz="1600">
                          <a:effectLst/>
                        </a:rPr>
                        <a:t> </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PRETEST</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POSTEST</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PRETEST</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600">
                          <a:effectLst/>
                        </a:rPr>
                        <a:t>POSTEST</a:t>
                      </a:r>
                      <a:endParaRPr lang="es-EC" sz="1600">
                        <a:effectLst/>
                        <a:latin typeface="Times New Roman" panose="02020603050405020304" pitchFamily="18" charset="0"/>
                        <a:ea typeface="Times New Roman" panose="02020603050405020304" pitchFamily="18" charset="0"/>
                      </a:endParaRPr>
                    </a:p>
                  </a:txBody>
                  <a:tcPr marL="68580" marR="68580" marT="0" marB="0"/>
                </a:tc>
              </a:tr>
              <a:tr h="590145">
                <a:tc>
                  <a:txBody>
                    <a:bodyPr/>
                    <a:lstStyle/>
                    <a:p>
                      <a:pPr>
                        <a:spcAft>
                          <a:spcPts val="0"/>
                        </a:spcAft>
                      </a:pPr>
                      <a:r>
                        <a:rPr lang="es-ES" sz="1600">
                          <a:effectLst/>
                        </a:rPr>
                        <a:t>JOSE INGENIEROS N. 2</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4,5</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r>
              <a:tr h="590145">
                <a:tc>
                  <a:txBody>
                    <a:bodyPr/>
                    <a:lstStyle/>
                    <a:p>
                      <a:pPr>
                        <a:spcAft>
                          <a:spcPts val="0"/>
                        </a:spcAft>
                      </a:pPr>
                      <a:r>
                        <a:rPr lang="es-ES" sz="1600">
                          <a:effectLst/>
                        </a:rPr>
                        <a:t>18 DE NOVIEMBRE</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4,5</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r>
              <a:tr h="590145">
                <a:tc>
                  <a:txBody>
                    <a:bodyPr/>
                    <a:lstStyle/>
                    <a:p>
                      <a:pPr>
                        <a:spcAft>
                          <a:spcPts val="0"/>
                        </a:spcAft>
                      </a:pPr>
                      <a:r>
                        <a:rPr lang="es-ES" sz="1600">
                          <a:effectLst/>
                        </a:rPr>
                        <a:t>LAURO D. AYORA</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90145">
                <a:tc>
                  <a:txBody>
                    <a:bodyPr/>
                    <a:lstStyle/>
                    <a:p>
                      <a:pPr>
                        <a:spcAft>
                          <a:spcPts val="0"/>
                        </a:spcAft>
                      </a:pPr>
                      <a:r>
                        <a:rPr lang="es-ES" sz="1600">
                          <a:effectLst/>
                        </a:rPr>
                        <a:t>POMPILLO REINOSO</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r>
              <a:tr h="590145">
                <a:tc>
                  <a:txBody>
                    <a:bodyPr/>
                    <a:lstStyle/>
                    <a:p>
                      <a:pPr>
                        <a:spcAft>
                          <a:spcPts val="0"/>
                        </a:spcAft>
                      </a:pPr>
                      <a:r>
                        <a:rPr lang="es-ES" sz="1600">
                          <a:effectLst/>
                        </a:rPr>
                        <a:t>ALONSO DE MERCADILLO</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4,2</a:t>
                      </a:r>
                      <a:endParaRPr lang="es-EC" sz="2400">
                        <a:effectLst/>
                        <a:latin typeface="Times New Roman" panose="02020603050405020304" pitchFamily="18" charset="0"/>
                        <a:ea typeface="Times New Roman" panose="02020603050405020304" pitchFamily="18" charset="0"/>
                      </a:endParaRPr>
                    </a:p>
                  </a:txBody>
                  <a:tcPr marL="68580" marR="68580" marT="0" marB="0"/>
                </a:tc>
              </a:tr>
              <a:tr h="590145">
                <a:tc>
                  <a:txBody>
                    <a:bodyPr/>
                    <a:lstStyle/>
                    <a:p>
                      <a:pPr>
                        <a:spcAft>
                          <a:spcPts val="0"/>
                        </a:spcAft>
                      </a:pPr>
                      <a:r>
                        <a:rPr lang="es-ES" sz="1600">
                          <a:effectLst/>
                        </a:rPr>
                        <a:t>BENJAMIN  CARRION</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3,9</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60000"/>
                        <a:lumOff val="40000"/>
                      </a:schemeClr>
                    </a:solidFill>
                  </a:tcPr>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4,2</a:t>
                      </a:r>
                      <a:endParaRPr lang="es-EC" sz="2400">
                        <a:effectLst/>
                        <a:latin typeface="Times New Roman" panose="02020603050405020304" pitchFamily="18" charset="0"/>
                        <a:ea typeface="Times New Roman" panose="02020603050405020304" pitchFamily="18" charset="0"/>
                      </a:endParaRPr>
                    </a:p>
                  </a:txBody>
                  <a:tcPr marL="68580" marR="68580" marT="0" marB="0"/>
                </a:tc>
              </a:tr>
              <a:tr h="590145">
                <a:tc>
                  <a:txBody>
                    <a:bodyPr/>
                    <a:lstStyle/>
                    <a:p>
                      <a:pPr>
                        <a:spcAft>
                          <a:spcPts val="0"/>
                        </a:spcAft>
                      </a:pPr>
                      <a:r>
                        <a:rPr lang="es-ES" sz="1600" dirty="0">
                          <a:effectLst/>
                        </a:rPr>
                        <a:t>LUIS A. ENRIQUE</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3,9</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689100" y="574956"/>
            <a:ext cx="7699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bmk="_Toc43658733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DE  CALIFICACIÓN EN EL PASE  DE PECHO</a:t>
            </a:r>
            <a:endParaRPr kumimoji="0" lang="es-EC"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877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3945514389"/>
              </p:ext>
            </p:extLst>
          </p:nvPr>
        </p:nvGraphicFramePr>
        <p:xfrm>
          <a:off x="132522" y="1438272"/>
          <a:ext cx="11754677" cy="5227576"/>
        </p:xfrm>
        <a:graphic>
          <a:graphicData uri="http://schemas.openxmlformats.org/drawingml/2006/table">
            <a:tbl>
              <a:tblPr firstRow="1" firstCol="1" bandRow="1">
                <a:tableStyleId>{5C22544A-7EE6-4342-B048-85BDC9FD1C3A}</a:tableStyleId>
              </a:tblPr>
              <a:tblGrid>
                <a:gridCol w="4677254"/>
                <a:gridCol w="1551665"/>
                <a:gridCol w="1761172"/>
                <a:gridCol w="1881638"/>
                <a:gridCol w="1882948"/>
              </a:tblGrid>
              <a:tr h="556344">
                <a:tc>
                  <a:txBody>
                    <a:bodyPr/>
                    <a:lstStyle/>
                    <a:p>
                      <a:pPr>
                        <a:spcAft>
                          <a:spcPts val="0"/>
                        </a:spcAft>
                      </a:pPr>
                      <a:r>
                        <a:rPr lang="es-ES" sz="1800" dirty="0">
                          <a:effectLst/>
                        </a:rPr>
                        <a:t>ESCUELAS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dirty="0">
                          <a:effectLst/>
                        </a:rPr>
                        <a:t>Grupo Control</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a:effectLst/>
                        </a:rPr>
                        <a:t>Grupo de investigación </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83904">
                <a:tc>
                  <a:txBody>
                    <a:bodyPr/>
                    <a:lstStyle/>
                    <a:p>
                      <a:pPr>
                        <a:spcAft>
                          <a:spcPts val="0"/>
                        </a:spcAft>
                      </a:pPr>
                      <a:r>
                        <a:rPr lang="es-ES"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PRETEST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r>
              <a:tr h="583904">
                <a:tc>
                  <a:txBody>
                    <a:bodyPr/>
                    <a:lstStyle/>
                    <a:p>
                      <a:pPr>
                        <a:spcAft>
                          <a:spcPts val="0"/>
                        </a:spcAft>
                      </a:pPr>
                      <a:r>
                        <a:rPr lang="es-ES" sz="1800">
                          <a:effectLst/>
                        </a:rPr>
                        <a:t>JOSE INGENIEROS N. 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4,7</a:t>
                      </a:r>
                      <a:endParaRPr lang="es-EC" sz="2400">
                        <a:effectLst/>
                        <a:latin typeface="Times New Roman" panose="02020603050405020304" pitchFamily="18" charset="0"/>
                        <a:ea typeface="Times New Roman" panose="02020603050405020304" pitchFamily="18" charset="0"/>
                      </a:endParaRPr>
                    </a:p>
                  </a:txBody>
                  <a:tcPr marL="68580" marR="68580" marT="0" marB="0"/>
                </a:tc>
              </a:tr>
              <a:tr h="583904">
                <a:tc>
                  <a:txBody>
                    <a:bodyPr/>
                    <a:lstStyle/>
                    <a:p>
                      <a:pPr>
                        <a:spcAft>
                          <a:spcPts val="0"/>
                        </a:spcAft>
                      </a:pPr>
                      <a:r>
                        <a:rPr lang="es-ES" sz="1800">
                          <a:effectLst/>
                        </a:rPr>
                        <a:t>18 DE NOVIEMBRE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3,8</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4,8</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r>
              <a:tr h="583904">
                <a:tc>
                  <a:txBody>
                    <a:bodyPr/>
                    <a:lstStyle/>
                    <a:p>
                      <a:pPr>
                        <a:spcAft>
                          <a:spcPts val="0"/>
                        </a:spcAft>
                      </a:pPr>
                      <a:r>
                        <a:rPr lang="es-ES" sz="1800">
                          <a:effectLst/>
                        </a:rPr>
                        <a:t>LAURO D. AYORA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r>
              <a:tr h="583904">
                <a:tc>
                  <a:txBody>
                    <a:bodyPr/>
                    <a:lstStyle/>
                    <a:p>
                      <a:pPr>
                        <a:spcAft>
                          <a:spcPts val="0"/>
                        </a:spcAft>
                      </a:pPr>
                      <a:r>
                        <a:rPr lang="es-ES" sz="1800">
                          <a:effectLst/>
                        </a:rPr>
                        <a:t>POMPILLO REINOSO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4,4</a:t>
                      </a:r>
                      <a:endParaRPr lang="es-EC" sz="2400">
                        <a:effectLst/>
                        <a:latin typeface="Times New Roman" panose="02020603050405020304" pitchFamily="18" charset="0"/>
                        <a:ea typeface="Times New Roman" panose="02020603050405020304" pitchFamily="18" charset="0"/>
                      </a:endParaRPr>
                    </a:p>
                  </a:txBody>
                  <a:tcPr marL="68580" marR="68580" marT="0" marB="0"/>
                </a:tc>
              </a:tr>
              <a:tr h="583904">
                <a:tc>
                  <a:txBody>
                    <a:bodyPr/>
                    <a:lstStyle/>
                    <a:p>
                      <a:pPr>
                        <a:spcAft>
                          <a:spcPts val="0"/>
                        </a:spcAft>
                      </a:pPr>
                      <a:r>
                        <a:rPr lang="es-ES" sz="18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4,2</a:t>
                      </a:r>
                      <a:endParaRPr lang="es-EC" sz="2400">
                        <a:effectLst/>
                        <a:latin typeface="Times New Roman" panose="02020603050405020304" pitchFamily="18" charset="0"/>
                        <a:ea typeface="Times New Roman" panose="02020603050405020304" pitchFamily="18" charset="0"/>
                      </a:endParaRPr>
                    </a:p>
                  </a:txBody>
                  <a:tcPr marL="68580" marR="68580" marT="0" marB="0"/>
                </a:tc>
              </a:tr>
              <a:tr h="583904">
                <a:tc>
                  <a:txBody>
                    <a:bodyPr/>
                    <a:lstStyle/>
                    <a:p>
                      <a:pPr>
                        <a:spcAft>
                          <a:spcPts val="0"/>
                        </a:spcAft>
                      </a:pPr>
                      <a:r>
                        <a:rPr lang="es-ES" sz="1800">
                          <a:effectLst/>
                        </a:rPr>
                        <a:t>BENJAMIN  CARRION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4,1</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4,4</a:t>
                      </a:r>
                      <a:endParaRPr lang="es-EC" sz="2400">
                        <a:effectLst/>
                        <a:latin typeface="Times New Roman" panose="02020603050405020304" pitchFamily="18" charset="0"/>
                        <a:ea typeface="Times New Roman" panose="02020603050405020304" pitchFamily="18" charset="0"/>
                      </a:endParaRPr>
                    </a:p>
                  </a:txBody>
                  <a:tcPr marL="68580" marR="68580" marT="0" marB="0"/>
                </a:tc>
              </a:tr>
              <a:tr h="583904">
                <a:tc>
                  <a:txBody>
                    <a:bodyPr/>
                    <a:lstStyle/>
                    <a:p>
                      <a:pPr>
                        <a:spcAft>
                          <a:spcPts val="0"/>
                        </a:spcAft>
                      </a:pPr>
                      <a:r>
                        <a:rPr lang="es-ES" sz="1800">
                          <a:effectLst/>
                        </a:rPr>
                        <a:t>LUIS A. ENRIQUE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4,1</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689101" y="246642"/>
            <a:ext cx="79056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bmk="_Toc436587335">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b="1" i="0" u="none" strike="noStrike" cap="none" normalizeH="0" baseline="0" dirty="0" smtClean="0" bmk="_Toc436587335">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CALIFICACIÓN EN EL PASE  DE CABEZA</a:t>
            </a:r>
            <a:endParaRPr kumimoji="0" lang="es-EC"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263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sz="quarter" idx="13"/>
            <p:extLst>
              <p:ext uri="{D42A27DB-BD31-4B8C-83A1-F6EECF244321}">
                <p14:modId xmlns:p14="http://schemas.microsoft.com/office/powerpoint/2010/main" val="2224560675"/>
              </p:ext>
            </p:extLst>
          </p:nvPr>
        </p:nvGraphicFramePr>
        <p:xfrm>
          <a:off x="469900" y="1463675"/>
          <a:ext cx="10240963"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ítulo 12"/>
          <p:cNvSpPr>
            <a:spLocks noGrp="1"/>
          </p:cNvSpPr>
          <p:nvPr>
            <p:ph type="title"/>
          </p:nvPr>
        </p:nvSpPr>
        <p:spPr>
          <a:xfrm>
            <a:off x="444143" y="24818"/>
            <a:ext cx="10241280" cy="1066800"/>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defTabSz="914400">
              <a:lnSpc>
                <a:spcPct val="90000"/>
              </a:lnSpc>
              <a:spcBef>
                <a:spcPts val="0"/>
              </a:spcBef>
              <a:buNone/>
            </a:pPr>
            <a:r>
              <a:rPr lang="es-ES" sz="3200" b="1" i="0" dirty="0" smtClean="0">
                <a:solidFill>
                  <a:srgbClr val="514843"/>
                </a:solidFill>
                <a:latin typeface="Plantagenet Cherokee"/>
                <a:ea typeface="+mj-ea"/>
                <a:cs typeface="+mj-cs"/>
              </a:rPr>
              <a:t>PROBLEMA</a:t>
            </a:r>
            <a:endParaRPr lang="es-ES" sz="3200" b="1" i="0" dirty="0">
              <a:solidFill>
                <a:srgbClr val="514843"/>
              </a:solidFill>
              <a:latin typeface="Plantagenet Cherokee"/>
              <a:ea typeface="+mj-ea"/>
              <a:cs typeface="+mj-cs"/>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1063" y="-33036"/>
            <a:ext cx="2420937" cy="128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11031"/>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1871344891"/>
              </p:ext>
            </p:extLst>
          </p:nvPr>
        </p:nvGraphicFramePr>
        <p:xfrm>
          <a:off x="154547" y="1438272"/>
          <a:ext cx="11861438" cy="5258744"/>
        </p:xfrm>
        <a:graphic>
          <a:graphicData uri="http://schemas.openxmlformats.org/drawingml/2006/table">
            <a:tbl>
              <a:tblPr firstRow="1" firstCol="1" bandRow="1">
                <a:tableStyleId>{5C22544A-7EE6-4342-B048-85BDC9FD1C3A}</a:tableStyleId>
              </a:tblPr>
              <a:tblGrid>
                <a:gridCol w="3935858"/>
                <a:gridCol w="1712443"/>
                <a:gridCol w="2335277"/>
                <a:gridCol w="1938930"/>
                <a:gridCol w="1938930"/>
              </a:tblGrid>
              <a:tr h="528516">
                <a:tc>
                  <a:txBody>
                    <a:bodyPr/>
                    <a:lstStyle/>
                    <a:p>
                      <a:pPr>
                        <a:spcAft>
                          <a:spcPts val="0"/>
                        </a:spcAft>
                      </a:pPr>
                      <a:r>
                        <a:rPr lang="es-ES" sz="1800" dirty="0">
                          <a:effectLst/>
                        </a:rPr>
                        <a:t>CODIGOS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a:effectLst/>
                        </a:rPr>
                        <a:t>Grupo Control</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a:effectLst/>
                        </a:rPr>
                        <a:t>Grupo de investigación </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54943">
                <a:tc>
                  <a:txBody>
                    <a:bodyPr/>
                    <a:lstStyle/>
                    <a:p>
                      <a:pPr>
                        <a:spcAft>
                          <a:spcPts val="0"/>
                        </a:spcAft>
                      </a:pPr>
                      <a:r>
                        <a:rPr lang="es-ES"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r>
              <a:tr h="554943">
                <a:tc>
                  <a:txBody>
                    <a:bodyPr/>
                    <a:lstStyle/>
                    <a:p>
                      <a:pPr>
                        <a:spcAft>
                          <a:spcPts val="0"/>
                        </a:spcAft>
                      </a:pPr>
                      <a:r>
                        <a:rPr lang="es-ES" sz="1800">
                          <a:effectLst/>
                        </a:rPr>
                        <a:t>JOSE INGENIEROS N. 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3,6</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4,3</a:t>
                      </a:r>
                      <a:endParaRPr lang="es-EC" sz="2400">
                        <a:effectLst/>
                        <a:latin typeface="Times New Roman" panose="02020603050405020304" pitchFamily="18" charset="0"/>
                        <a:ea typeface="Times New Roman" panose="02020603050405020304" pitchFamily="18" charset="0"/>
                      </a:endParaRPr>
                    </a:p>
                  </a:txBody>
                  <a:tcPr marL="68580" marR="68580" marT="0" marB="0"/>
                </a:tc>
              </a:tr>
              <a:tr h="554943">
                <a:tc>
                  <a:txBody>
                    <a:bodyPr/>
                    <a:lstStyle/>
                    <a:p>
                      <a:pPr>
                        <a:spcAft>
                          <a:spcPts val="0"/>
                        </a:spcAft>
                      </a:pPr>
                      <a:r>
                        <a:rPr lang="es-ES" sz="1800" dirty="0" smtClean="0">
                          <a:effectLst/>
                        </a:rPr>
                        <a:t>18 DE NOVIEMBRE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4,3</a:t>
                      </a:r>
                      <a:endParaRPr lang="es-EC" sz="2400">
                        <a:effectLst/>
                        <a:latin typeface="Times New Roman" panose="02020603050405020304" pitchFamily="18" charset="0"/>
                        <a:ea typeface="Times New Roman" panose="02020603050405020304" pitchFamily="18" charset="0"/>
                      </a:endParaRPr>
                    </a:p>
                  </a:txBody>
                  <a:tcPr marL="68580" marR="68580" marT="0" marB="0"/>
                </a:tc>
              </a:tr>
              <a:tr h="554943">
                <a:tc>
                  <a:txBody>
                    <a:bodyPr/>
                    <a:lstStyle/>
                    <a:p>
                      <a:pPr>
                        <a:spcAft>
                          <a:spcPts val="0"/>
                        </a:spcAft>
                      </a:pPr>
                      <a:r>
                        <a:rPr lang="es-ES" sz="1800">
                          <a:effectLst/>
                        </a:rPr>
                        <a:t>LAURO D. AYORA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r>
              <a:tr h="554943">
                <a:tc>
                  <a:txBody>
                    <a:bodyPr/>
                    <a:lstStyle/>
                    <a:p>
                      <a:pPr>
                        <a:spcAft>
                          <a:spcPts val="0"/>
                        </a:spcAft>
                      </a:pPr>
                      <a:r>
                        <a:rPr lang="es-ES" sz="1800">
                          <a:effectLst/>
                        </a:rPr>
                        <a:t>POMPILLO REINOSO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4,5</a:t>
                      </a:r>
                      <a:endParaRPr lang="es-EC" sz="2400">
                        <a:effectLst/>
                        <a:latin typeface="Times New Roman" panose="02020603050405020304" pitchFamily="18" charset="0"/>
                        <a:ea typeface="Times New Roman" panose="02020603050405020304" pitchFamily="18" charset="0"/>
                      </a:endParaRPr>
                    </a:p>
                  </a:txBody>
                  <a:tcPr marL="68580" marR="68580" marT="0" marB="0"/>
                </a:tc>
              </a:tr>
              <a:tr h="845627">
                <a:tc>
                  <a:txBody>
                    <a:bodyPr/>
                    <a:lstStyle/>
                    <a:p>
                      <a:pPr>
                        <a:spcAft>
                          <a:spcPts val="0"/>
                        </a:spcAft>
                      </a:pPr>
                      <a:r>
                        <a:rPr lang="es-ES" sz="18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4,0</a:t>
                      </a:r>
                      <a:endParaRPr lang="es-EC" sz="2400">
                        <a:effectLst/>
                        <a:latin typeface="Times New Roman" panose="02020603050405020304" pitchFamily="18" charset="0"/>
                        <a:ea typeface="Times New Roman" panose="02020603050405020304" pitchFamily="18" charset="0"/>
                      </a:endParaRPr>
                    </a:p>
                  </a:txBody>
                  <a:tcPr marL="68580" marR="68580" marT="0" marB="0"/>
                </a:tc>
              </a:tr>
              <a:tr h="554943">
                <a:tc>
                  <a:txBody>
                    <a:bodyPr/>
                    <a:lstStyle/>
                    <a:p>
                      <a:pPr>
                        <a:spcAft>
                          <a:spcPts val="0"/>
                        </a:spcAft>
                      </a:pPr>
                      <a:r>
                        <a:rPr lang="es-ES" sz="1800">
                          <a:effectLst/>
                        </a:rPr>
                        <a:t>BENJAMIN  CARRION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3,9</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4,5</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20000"/>
                        <a:lumOff val="80000"/>
                      </a:schemeClr>
                    </a:solidFill>
                  </a:tcPr>
                </a:tc>
              </a:tr>
              <a:tr h="554943">
                <a:tc>
                  <a:txBody>
                    <a:bodyPr/>
                    <a:lstStyle/>
                    <a:p>
                      <a:pPr>
                        <a:spcAft>
                          <a:spcPts val="0"/>
                        </a:spcAft>
                      </a:pPr>
                      <a:r>
                        <a:rPr lang="es-ES" sz="1800">
                          <a:effectLst/>
                        </a:rPr>
                        <a:t>LUIS A. ENRIQUE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3,9</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rgbClr val="FFFF00"/>
                    </a:solidFill>
                  </a:tcPr>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869402" y="508783"/>
            <a:ext cx="77253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b="1" dirty="0" smtClean="0" bmk="_Toc436587337">
                <a:latin typeface="Arial" panose="020B0604020202020204" pitchFamily="34" charset="0"/>
                <a:ea typeface="Calibri" panose="020F0502020204030204" pitchFamily="34" charset="0"/>
                <a:cs typeface="Arial" panose="020B0604020202020204" pitchFamily="34" charset="0"/>
              </a:rPr>
              <a:t>PROMEDIOS  </a:t>
            </a:r>
            <a:r>
              <a:rPr lang="es-EC" b="1" dirty="0" bmk="_Toc436587337">
                <a:latin typeface="Arial" panose="020B0604020202020204" pitchFamily="34" charset="0"/>
                <a:ea typeface="Calibri" panose="020F0502020204030204" pitchFamily="34" charset="0"/>
                <a:cs typeface="Arial" panose="020B0604020202020204" pitchFamily="34" charset="0"/>
              </a:rPr>
              <a:t>DE CALIFICACIÓN EN EL PASE  DE </a:t>
            </a:r>
            <a:r>
              <a:rPr lang="es-EC" b="1" dirty="0" smtClean="0" bmk="_Toc436587337">
                <a:latin typeface="Arial" panose="020B0604020202020204" pitchFamily="34" charset="0"/>
                <a:ea typeface="Calibri" panose="020F0502020204030204" pitchFamily="34" charset="0"/>
                <a:cs typeface="Arial" panose="020B0604020202020204" pitchFamily="34" charset="0"/>
              </a:rPr>
              <a:t>BEISBOL</a:t>
            </a:r>
            <a:endParaRPr lang="es-EC" sz="1600" b="1" dirty="0"/>
          </a:p>
        </p:txBody>
      </p:sp>
    </p:spTree>
    <p:extLst>
      <p:ext uri="{BB962C8B-B14F-4D97-AF65-F5344CB8AC3E}">
        <p14:creationId xmlns:p14="http://schemas.microsoft.com/office/powerpoint/2010/main" val="37650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1517929257"/>
              </p:ext>
            </p:extLst>
          </p:nvPr>
        </p:nvGraphicFramePr>
        <p:xfrm>
          <a:off x="193185" y="1455316"/>
          <a:ext cx="11719773" cy="5164428"/>
        </p:xfrm>
        <a:graphic>
          <a:graphicData uri="http://schemas.openxmlformats.org/drawingml/2006/table">
            <a:tbl>
              <a:tblPr firstRow="1" firstCol="1" bandRow="1">
                <a:tableStyleId>{5C22544A-7EE6-4342-B048-85BDC9FD1C3A}</a:tableStyleId>
              </a:tblPr>
              <a:tblGrid>
                <a:gridCol w="3330768"/>
                <a:gridCol w="2250076"/>
                <a:gridCol w="2307387"/>
                <a:gridCol w="1915771"/>
                <a:gridCol w="1915771"/>
              </a:tblGrid>
              <a:tr h="519037">
                <a:tc>
                  <a:txBody>
                    <a:bodyPr/>
                    <a:lstStyle/>
                    <a:p>
                      <a:pPr>
                        <a:spcAft>
                          <a:spcPts val="0"/>
                        </a:spcAft>
                      </a:pPr>
                      <a:r>
                        <a:rPr lang="es-ES" sz="1800" dirty="0" smtClean="0">
                          <a:effectLst/>
                        </a:rPr>
                        <a:t>CODIGOS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dirty="0" smtClean="0">
                          <a:effectLst/>
                        </a:rPr>
                        <a:t>GRUPO CONTROL</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dirty="0" smtClean="0">
                          <a:effectLst/>
                        </a:rPr>
                        <a:t>GRUPO DE INVESTIGACIÓN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44990">
                <a:tc>
                  <a:txBody>
                    <a:bodyPr/>
                    <a:lstStyle/>
                    <a:p>
                      <a:pPr>
                        <a:spcAft>
                          <a:spcPts val="0"/>
                        </a:spcAft>
                      </a:pPr>
                      <a:r>
                        <a:rPr lang="es-ES" sz="1800" dirty="0" smtClean="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PRETEST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POSTEST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PRETEST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POSTEST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r h="544990">
                <a:tc>
                  <a:txBody>
                    <a:bodyPr/>
                    <a:lstStyle/>
                    <a:p>
                      <a:pPr>
                        <a:spcAft>
                          <a:spcPts val="0"/>
                        </a:spcAft>
                      </a:pPr>
                      <a:r>
                        <a:rPr lang="es-ES" sz="1800" dirty="0" smtClean="0">
                          <a:effectLst/>
                        </a:rPr>
                        <a:t>JOSE INGENIEROS N. 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3,4</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3,7</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3,4</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4,3</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44990">
                <a:tc>
                  <a:txBody>
                    <a:bodyPr/>
                    <a:lstStyle/>
                    <a:p>
                      <a:pPr>
                        <a:spcAft>
                          <a:spcPts val="0"/>
                        </a:spcAft>
                      </a:pPr>
                      <a:r>
                        <a:rPr lang="es-ES" sz="1800" dirty="0" smtClean="0">
                          <a:effectLst/>
                        </a:rPr>
                        <a:t>18 DE NOVIEMBRE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3,4</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3,7</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4,7</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44990">
                <a:tc>
                  <a:txBody>
                    <a:bodyPr/>
                    <a:lstStyle/>
                    <a:p>
                      <a:pPr>
                        <a:spcAft>
                          <a:spcPts val="0"/>
                        </a:spcAft>
                      </a:pPr>
                      <a:r>
                        <a:rPr lang="es-ES" sz="1800" dirty="0" smtClean="0">
                          <a:effectLst/>
                        </a:rPr>
                        <a:t>LAURO D. AYORA</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3,5</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44990">
                <a:tc>
                  <a:txBody>
                    <a:bodyPr/>
                    <a:lstStyle/>
                    <a:p>
                      <a:pPr>
                        <a:spcAft>
                          <a:spcPts val="0"/>
                        </a:spcAft>
                      </a:pPr>
                      <a:r>
                        <a:rPr lang="es-ES" sz="1800" dirty="0" smtClean="0">
                          <a:effectLst/>
                        </a:rPr>
                        <a:t>POMPILLO REINOSO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3,6</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4,2</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830461">
                <a:tc>
                  <a:txBody>
                    <a:bodyPr/>
                    <a:lstStyle/>
                    <a:p>
                      <a:pPr>
                        <a:spcAft>
                          <a:spcPts val="0"/>
                        </a:spcAft>
                      </a:pPr>
                      <a:r>
                        <a:rPr lang="es-ES" sz="1800" dirty="0" smtClean="0">
                          <a:effectLst/>
                        </a:rPr>
                        <a:t>ALONSO DE MERCADILLO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3,5</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4,3</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44990">
                <a:tc>
                  <a:txBody>
                    <a:bodyPr/>
                    <a:lstStyle/>
                    <a:p>
                      <a:pPr>
                        <a:spcAft>
                          <a:spcPts val="0"/>
                        </a:spcAft>
                      </a:pPr>
                      <a:r>
                        <a:rPr lang="es-ES" sz="1800" dirty="0" smtClean="0">
                          <a:effectLst/>
                        </a:rPr>
                        <a:t>BENJAMIN  CARRION</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2400" dirty="0" smtClean="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5,0</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44990">
                <a:tc>
                  <a:txBody>
                    <a:bodyPr/>
                    <a:lstStyle/>
                    <a:p>
                      <a:pPr>
                        <a:spcAft>
                          <a:spcPts val="0"/>
                        </a:spcAft>
                      </a:pPr>
                      <a:r>
                        <a:rPr lang="es-ES" sz="1800" dirty="0" smtClean="0">
                          <a:effectLst/>
                        </a:rPr>
                        <a:t>LUIS A. ENRIQUE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3,6</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4,1</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738649" y="551621"/>
            <a:ext cx="77049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bmk="_Toc436587339">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DE CALIFICACIÓN EN EL  DRIBLING DE VELOCIDAD</a:t>
            </a:r>
            <a:endParaRPr kumimoji="0" lang="es-EC"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11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4256349472"/>
              </p:ext>
            </p:extLst>
          </p:nvPr>
        </p:nvGraphicFramePr>
        <p:xfrm>
          <a:off x="270456" y="1532584"/>
          <a:ext cx="11642501" cy="5125793"/>
        </p:xfrm>
        <a:graphic>
          <a:graphicData uri="http://schemas.openxmlformats.org/drawingml/2006/table">
            <a:tbl>
              <a:tblPr firstRow="1" firstCol="1" bandRow="1">
                <a:tableStyleId>{5C22544A-7EE6-4342-B048-85BDC9FD1C3A}</a:tableStyleId>
              </a:tblPr>
              <a:tblGrid>
                <a:gridCol w="3706583"/>
                <a:gridCol w="1999946"/>
                <a:gridCol w="1999946"/>
                <a:gridCol w="1968013"/>
                <a:gridCol w="1968013"/>
              </a:tblGrid>
              <a:tr h="545297">
                <a:tc rowSpan="2">
                  <a:txBody>
                    <a:bodyPr/>
                    <a:lstStyle/>
                    <a:p>
                      <a:pPr>
                        <a:spcAft>
                          <a:spcPts val="0"/>
                        </a:spcAft>
                      </a:pPr>
                      <a:r>
                        <a:rPr lang="es-ES" sz="1800" dirty="0" smtClean="0">
                          <a:effectLst/>
                        </a:rPr>
                        <a:t>ESCUELAS</a:t>
                      </a:r>
                      <a:endParaRPr lang="es-EC" sz="1800" dirty="0" smtClean="0">
                        <a:effectLst/>
                      </a:endParaRPr>
                    </a:p>
                    <a:p>
                      <a:pPr>
                        <a:spcAft>
                          <a:spcPts val="0"/>
                        </a:spcAft>
                      </a:pPr>
                      <a:r>
                        <a:rPr lang="es-ES" sz="1800" dirty="0" smtClean="0">
                          <a:effectLst/>
                        </a:rPr>
                        <a:t>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dirty="0" smtClean="0">
                          <a:effectLst/>
                        </a:rPr>
                        <a:t>GRUPO CONTROL</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dirty="0" smtClean="0">
                          <a:effectLst/>
                        </a:rPr>
                        <a:t>GRUPO DE INVESTIGACIÓN </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72562">
                <a:tc vMerge="1">
                  <a:txBody>
                    <a:bodyPr/>
                    <a:lstStyle/>
                    <a:p>
                      <a:endParaRPr lang="es-EC"/>
                    </a:p>
                  </a:txBody>
                  <a:tcPr/>
                </a:tc>
                <a:tc>
                  <a:txBody>
                    <a:bodyPr/>
                    <a:lstStyle/>
                    <a:p>
                      <a:pPr>
                        <a:spcAft>
                          <a:spcPts val="0"/>
                        </a:spcAft>
                      </a:pPr>
                      <a:r>
                        <a:rPr lang="es-ES" sz="1800" dirty="0" smtClean="0">
                          <a:effectLst/>
                        </a:rPr>
                        <a:t>PRETEST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POSTEST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PRETEST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POSTEST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r h="572562">
                <a:tc>
                  <a:txBody>
                    <a:bodyPr/>
                    <a:lstStyle/>
                    <a:p>
                      <a:pPr>
                        <a:spcAft>
                          <a:spcPts val="0"/>
                        </a:spcAft>
                      </a:pPr>
                      <a:r>
                        <a:rPr lang="es-ES" sz="1800" dirty="0" smtClean="0">
                          <a:effectLst/>
                        </a:rPr>
                        <a:t>JOSE INGENIEROS N. 2</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3,7</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3,9</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3,7</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5,0</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72562">
                <a:tc>
                  <a:txBody>
                    <a:bodyPr/>
                    <a:lstStyle/>
                    <a:p>
                      <a:pPr>
                        <a:spcAft>
                          <a:spcPts val="0"/>
                        </a:spcAft>
                      </a:pPr>
                      <a:r>
                        <a:rPr lang="es-ES" sz="1800" dirty="0" smtClean="0">
                          <a:effectLst/>
                        </a:rPr>
                        <a:t>18 DE NOVIEMBRE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3,4</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3,7</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3,5</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72562">
                <a:tc>
                  <a:txBody>
                    <a:bodyPr/>
                    <a:lstStyle/>
                    <a:p>
                      <a:pPr>
                        <a:spcAft>
                          <a:spcPts val="0"/>
                        </a:spcAft>
                      </a:pPr>
                      <a:r>
                        <a:rPr lang="es-ES" sz="1800" dirty="0" smtClean="0">
                          <a:effectLst/>
                        </a:rPr>
                        <a:t>LAURO D. AYORA</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3,5</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4,3</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72562">
                <a:tc>
                  <a:txBody>
                    <a:bodyPr/>
                    <a:lstStyle/>
                    <a:p>
                      <a:pPr>
                        <a:spcAft>
                          <a:spcPts val="0"/>
                        </a:spcAft>
                      </a:pPr>
                      <a:r>
                        <a:rPr lang="es-ES" sz="1800" dirty="0" smtClean="0">
                          <a:effectLst/>
                        </a:rPr>
                        <a:t>POMPILLO REINOSO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3,7</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4,3</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72562">
                <a:tc>
                  <a:txBody>
                    <a:bodyPr/>
                    <a:lstStyle/>
                    <a:p>
                      <a:pPr>
                        <a:spcAft>
                          <a:spcPts val="0"/>
                        </a:spcAft>
                      </a:pPr>
                      <a:r>
                        <a:rPr lang="es-ES" sz="1800" dirty="0" smtClean="0">
                          <a:effectLst/>
                        </a:rPr>
                        <a:t>ALONSO DE MERCADILLO</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3,6</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4,5</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72562">
                <a:tc>
                  <a:txBody>
                    <a:bodyPr/>
                    <a:lstStyle/>
                    <a:p>
                      <a:pPr>
                        <a:spcAft>
                          <a:spcPts val="0"/>
                        </a:spcAft>
                      </a:pPr>
                      <a:r>
                        <a:rPr lang="es-ES" sz="1800" dirty="0" smtClean="0">
                          <a:effectLst/>
                        </a:rPr>
                        <a:t>BENJAMIN  CARRION</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s-ES" sz="2400" dirty="0" smtClean="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4,4</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72562">
                <a:tc>
                  <a:txBody>
                    <a:bodyPr/>
                    <a:lstStyle/>
                    <a:p>
                      <a:pPr>
                        <a:spcAft>
                          <a:spcPts val="0"/>
                        </a:spcAft>
                      </a:pPr>
                      <a:r>
                        <a:rPr lang="es-ES" sz="1800" dirty="0" smtClean="0">
                          <a:effectLst/>
                        </a:rPr>
                        <a:t>LUIS A. ENRIQUE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3,5</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3,2</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smtClean="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481070" y="598651"/>
            <a:ext cx="8113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bmk="_Toc43658734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DE CALIFICACIÓN EN EL TIRO DE PROTECCIÓN</a:t>
            </a:r>
            <a:endParaRPr kumimoji="0" lang="es-EC"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81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1339050461"/>
              </p:ext>
            </p:extLst>
          </p:nvPr>
        </p:nvGraphicFramePr>
        <p:xfrm>
          <a:off x="347729" y="1438272"/>
          <a:ext cx="11449318" cy="5168594"/>
        </p:xfrm>
        <a:graphic>
          <a:graphicData uri="http://schemas.openxmlformats.org/drawingml/2006/table">
            <a:tbl>
              <a:tblPr firstRow="1" firstCol="1" bandRow="1">
                <a:tableStyleId>{5C22544A-7EE6-4342-B048-85BDC9FD1C3A}</a:tableStyleId>
              </a:tblPr>
              <a:tblGrid>
                <a:gridCol w="3988399"/>
                <a:gridCol w="1463657"/>
                <a:gridCol w="2254138"/>
                <a:gridCol w="1871562"/>
                <a:gridCol w="1871562"/>
              </a:tblGrid>
              <a:tr h="549850">
                <a:tc>
                  <a:txBody>
                    <a:bodyPr/>
                    <a:lstStyle/>
                    <a:p>
                      <a:pPr>
                        <a:spcAft>
                          <a:spcPts val="0"/>
                        </a:spcAft>
                      </a:pPr>
                      <a:r>
                        <a:rPr lang="es-ES" sz="1800" dirty="0">
                          <a:effectLst/>
                        </a:rPr>
                        <a:t>ESCUELAS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a:effectLst/>
                        </a:rPr>
                        <a:t>Grupo Control</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a:effectLst/>
                        </a:rPr>
                        <a:t>Grupo de investigación </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77343">
                <a:tc>
                  <a:txBody>
                    <a:bodyPr/>
                    <a:lstStyle/>
                    <a:p>
                      <a:pPr>
                        <a:spcAft>
                          <a:spcPts val="0"/>
                        </a:spcAft>
                      </a:pPr>
                      <a:r>
                        <a:rPr lang="es-ES"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r>
              <a:tr h="577343">
                <a:tc>
                  <a:txBody>
                    <a:bodyPr/>
                    <a:lstStyle/>
                    <a:p>
                      <a:pPr>
                        <a:spcAft>
                          <a:spcPts val="0"/>
                        </a:spcAft>
                      </a:pPr>
                      <a:r>
                        <a:rPr lang="es-ES" sz="1800">
                          <a:effectLst/>
                        </a:rPr>
                        <a:t>JOSE INGENIEROS N. 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3,5</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3,8</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5,0</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77343">
                <a:tc>
                  <a:txBody>
                    <a:bodyPr/>
                    <a:lstStyle/>
                    <a:p>
                      <a:pPr>
                        <a:spcAft>
                          <a:spcPts val="0"/>
                        </a:spcAft>
                      </a:pPr>
                      <a:r>
                        <a:rPr lang="es-ES" sz="1800">
                          <a:effectLst/>
                        </a:rPr>
                        <a:t>18 DE NOVIEMBRE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4,9</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77343">
                <a:tc>
                  <a:txBody>
                    <a:bodyPr/>
                    <a:lstStyle/>
                    <a:p>
                      <a:pPr>
                        <a:spcAft>
                          <a:spcPts val="0"/>
                        </a:spcAft>
                      </a:pPr>
                      <a:r>
                        <a:rPr lang="es-ES" sz="1800">
                          <a:effectLst/>
                        </a:rPr>
                        <a:t>LAURO D. AYORA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4,4</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77343">
                <a:tc>
                  <a:txBody>
                    <a:bodyPr/>
                    <a:lstStyle/>
                    <a:p>
                      <a:pPr>
                        <a:spcAft>
                          <a:spcPts val="0"/>
                        </a:spcAft>
                      </a:pPr>
                      <a:r>
                        <a:rPr lang="es-ES" sz="1800">
                          <a:effectLst/>
                        </a:rPr>
                        <a:t>POMPILLO REINOSO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4,7</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7343">
                <a:tc>
                  <a:txBody>
                    <a:bodyPr/>
                    <a:lstStyle/>
                    <a:p>
                      <a:pPr>
                        <a:spcAft>
                          <a:spcPts val="0"/>
                        </a:spcAft>
                      </a:pPr>
                      <a:r>
                        <a:rPr lang="es-ES" sz="18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4,6</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7343">
                <a:tc>
                  <a:txBody>
                    <a:bodyPr/>
                    <a:lstStyle/>
                    <a:p>
                      <a:pPr>
                        <a:spcAft>
                          <a:spcPts val="0"/>
                        </a:spcAft>
                      </a:pPr>
                      <a:r>
                        <a:rPr lang="es-ES" sz="1800">
                          <a:effectLst/>
                        </a:rPr>
                        <a:t>BENJAMIN  CARRION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4,6</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7343">
                <a:tc>
                  <a:txBody>
                    <a:bodyPr/>
                    <a:lstStyle/>
                    <a:p>
                      <a:pPr>
                        <a:spcAft>
                          <a:spcPts val="0"/>
                        </a:spcAft>
                      </a:pPr>
                      <a:r>
                        <a:rPr lang="es-ES" sz="1800">
                          <a:effectLst/>
                        </a:rPr>
                        <a:t>LUIS A. ENRIQUE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4,2</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689100" y="590262"/>
            <a:ext cx="79056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bmk="_Toc436587343">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DE CALIFICACIÓN EN EL TIRO BÁSICO</a:t>
            </a:r>
            <a:endParaRPr kumimoji="0" lang="es-EC" sz="2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00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402432342"/>
              </p:ext>
            </p:extLst>
          </p:nvPr>
        </p:nvGraphicFramePr>
        <p:xfrm>
          <a:off x="231821" y="1532587"/>
          <a:ext cx="11784164" cy="5079532"/>
        </p:xfrm>
        <a:graphic>
          <a:graphicData uri="http://schemas.openxmlformats.org/drawingml/2006/table">
            <a:tbl>
              <a:tblPr firstRow="1" firstCol="1" bandRow="1">
                <a:tableStyleId>{5C22544A-7EE6-4342-B048-85BDC9FD1C3A}</a:tableStyleId>
              </a:tblPr>
              <a:tblGrid>
                <a:gridCol w="4128277"/>
                <a:gridCol w="1400243"/>
                <a:gridCol w="2227478"/>
                <a:gridCol w="1778292"/>
                <a:gridCol w="2249874"/>
              </a:tblGrid>
              <a:tr h="510506">
                <a:tc>
                  <a:txBody>
                    <a:bodyPr/>
                    <a:lstStyle/>
                    <a:p>
                      <a:pPr>
                        <a:spcAft>
                          <a:spcPts val="0"/>
                        </a:spcAft>
                      </a:pPr>
                      <a:r>
                        <a:rPr lang="es-ES" sz="1800" dirty="0">
                          <a:effectLst/>
                        </a:rPr>
                        <a:t>CODIGOS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a:effectLst/>
                        </a:rPr>
                        <a:t>Grupo Control</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a:effectLst/>
                        </a:rPr>
                        <a:t>Grupo de investigación </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816809">
                <a:tc>
                  <a:txBody>
                    <a:bodyPr/>
                    <a:lstStyle/>
                    <a:p>
                      <a:pPr>
                        <a:spcAft>
                          <a:spcPts val="0"/>
                        </a:spcAft>
                      </a:pPr>
                      <a:r>
                        <a:rPr lang="es-ES"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r>
              <a:tr h="536031">
                <a:tc>
                  <a:txBody>
                    <a:bodyPr/>
                    <a:lstStyle/>
                    <a:p>
                      <a:pPr>
                        <a:spcAft>
                          <a:spcPts val="0"/>
                        </a:spcAft>
                      </a:pPr>
                      <a:r>
                        <a:rPr lang="es-ES" sz="1800">
                          <a:effectLst/>
                        </a:rPr>
                        <a:t>JOSE INGENIEROS N. 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36031">
                <a:tc>
                  <a:txBody>
                    <a:bodyPr/>
                    <a:lstStyle/>
                    <a:p>
                      <a:pPr>
                        <a:spcAft>
                          <a:spcPts val="0"/>
                        </a:spcAft>
                      </a:pPr>
                      <a:r>
                        <a:rPr lang="es-ES" sz="1800">
                          <a:effectLst/>
                        </a:rPr>
                        <a:t>18 DE NOVIEMBRE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4,7</a:t>
                      </a:r>
                      <a:endParaRPr lang="es-EC" sz="2400">
                        <a:effectLst/>
                        <a:latin typeface="Times New Roman" panose="02020603050405020304" pitchFamily="18" charset="0"/>
                        <a:ea typeface="Times New Roman" panose="02020603050405020304" pitchFamily="18" charset="0"/>
                      </a:endParaRPr>
                    </a:p>
                  </a:txBody>
                  <a:tcPr marL="68580" marR="68580" marT="0" marB="0"/>
                </a:tc>
              </a:tr>
              <a:tr h="536031">
                <a:tc>
                  <a:txBody>
                    <a:bodyPr/>
                    <a:lstStyle/>
                    <a:p>
                      <a:pPr>
                        <a:spcAft>
                          <a:spcPts val="0"/>
                        </a:spcAft>
                      </a:pPr>
                      <a:r>
                        <a:rPr lang="es-ES" sz="1800">
                          <a:effectLst/>
                        </a:rPr>
                        <a:t>LAURO D. AYORA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3,4</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36031">
                <a:tc>
                  <a:txBody>
                    <a:bodyPr/>
                    <a:lstStyle/>
                    <a:p>
                      <a:pPr>
                        <a:spcAft>
                          <a:spcPts val="0"/>
                        </a:spcAft>
                      </a:pPr>
                      <a:r>
                        <a:rPr lang="es-ES" sz="1800">
                          <a:effectLst/>
                        </a:rPr>
                        <a:t>POMPILLO REINOSO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4,8</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36031">
                <a:tc>
                  <a:txBody>
                    <a:bodyPr/>
                    <a:lstStyle/>
                    <a:p>
                      <a:pPr>
                        <a:spcAft>
                          <a:spcPts val="0"/>
                        </a:spcAft>
                      </a:pPr>
                      <a:r>
                        <a:rPr lang="es-ES" sz="18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4,6</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536031">
                <a:tc>
                  <a:txBody>
                    <a:bodyPr/>
                    <a:lstStyle/>
                    <a:p>
                      <a:pPr>
                        <a:spcAft>
                          <a:spcPts val="0"/>
                        </a:spcAft>
                      </a:pPr>
                      <a:r>
                        <a:rPr lang="es-ES" sz="1800">
                          <a:effectLst/>
                        </a:rPr>
                        <a:t>BENJAMIN  CARRION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4,1</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spcAft>
                          <a:spcPts val="0"/>
                        </a:spcAft>
                      </a:pPr>
                      <a:r>
                        <a:rPr lang="es-ES" sz="2400" dirty="0">
                          <a:effectLst/>
                        </a:rPr>
                        <a:t>3,3</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4,5</a:t>
                      </a:r>
                      <a:endParaRPr lang="es-EC" sz="2400">
                        <a:effectLst/>
                        <a:latin typeface="Times New Roman" panose="02020603050405020304" pitchFamily="18" charset="0"/>
                        <a:ea typeface="Times New Roman" panose="02020603050405020304" pitchFamily="18" charset="0"/>
                      </a:endParaRPr>
                    </a:p>
                  </a:txBody>
                  <a:tcPr marL="68580" marR="68580" marT="0" marB="0"/>
                </a:tc>
              </a:tr>
              <a:tr h="536031">
                <a:tc>
                  <a:txBody>
                    <a:bodyPr/>
                    <a:lstStyle/>
                    <a:p>
                      <a:pPr>
                        <a:spcAft>
                          <a:spcPts val="0"/>
                        </a:spcAft>
                      </a:pPr>
                      <a:r>
                        <a:rPr lang="es-ES" sz="1800">
                          <a:effectLst/>
                        </a:rPr>
                        <a:t>LUIS A. ENRIQUE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3,1</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4,2</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571223" y="581677"/>
            <a:ext cx="8023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bmk="_Toc436587345">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DE CALIFICACIÓN EN EL TIRO LIBRE</a:t>
            </a:r>
            <a:endParaRPr kumimoji="0" lang="es-EC" sz="2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11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1979691951"/>
              </p:ext>
            </p:extLst>
          </p:nvPr>
        </p:nvGraphicFramePr>
        <p:xfrm>
          <a:off x="257577" y="1438277"/>
          <a:ext cx="11758408" cy="5139562"/>
        </p:xfrm>
        <a:graphic>
          <a:graphicData uri="http://schemas.openxmlformats.org/drawingml/2006/table">
            <a:tbl>
              <a:tblPr firstRow="1" firstCol="1" bandRow="1">
                <a:tableStyleId>{5C22544A-7EE6-4342-B048-85BDC9FD1C3A}</a:tableStyleId>
              </a:tblPr>
              <a:tblGrid>
                <a:gridCol w="4646864"/>
                <a:gridCol w="1602107"/>
                <a:gridCol w="1779140"/>
                <a:gridCol w="2128190"/>
                <a:gridCol w="1602107"/>
              </a:tblGrid>
              <a:tr h="546762">
                <a:tc>
                  <a:txBody>
                    <a:bodyPr/>
                    <a:lstStyle/>
                    <a:p>
                      <a:pPr>
                        <a:spcAft>
                          <a:spcPts val="0"/>
                        </a:spcAft>
                      </a:pPr>
                      <a:r>
                        <a:rPr lang="es-ES" sz="2800" dirty="0">
                          <a:effectLst/>
                        </a:rPr>
                        <a:t>ESCUELAS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2800">
                          <a:effectLst/>
                        </a:rPr>
                        <a:t>Grupo Control</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2800">
                          <a:effectLst/>
                        </a:rPr>
                        <a:t>Grupo de investigación </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74100">
                <a:tc>
                  <a:txBody>
                    <a:bodyPr/>
                    <a:lstStyle/>
                    <a:p>
                      <a:pPr>
                        <a:spcAft>
                          <a:spcPts val="0"/>
                        </a:spcAft>
                      </a:pPr>
                      <a:r>
                        <a:rPr lang="es-ES"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POSTEST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r>
              <a:tr h="574100">
                <a:tc>
                  <a:txBody>
                    <a:bodyPr/>
                    <a:lstStyle/>
                    <a:p>
                      <a:pPr>
                        <a:spcAft>
                          <a:spcPts val="0"/>
                        </a:spcAft>
                      </a:pPr>
                      <a:r>
                        <a:rPr lang="es-ES" sz="1800">
                          <a:effectLst/>
                        </a:rPr>
                        <a:t>JOSE INGENIEROS N. 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3,9</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3,4</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4,7</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4100">
                <a:tc>
                  <a:txBody>
                    <a:bodyPr/>
                    <a:lstStyle/>
                    <a:p>
                      <a:pPr algn="just">
                        <a:spcAft>
                          <a:spcPts val="0"/>
                        </a:spcAft>
                      </a:pPr>
                      <a:r>
                        <a:rPr lang="es-ES" sz="1800">
                          <a:effectLst/>
                        </a:rPr>
                        <a:t>18 DE NOVIEMBRE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4,5</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4100">
                <a:tc>
                  <a:txBody>
                    <a:bodyPr/>
                    <a:lstStyle/>
                    <a:p>
                      <a:pPr>
                        <a:spcAft>
                          <a:spcPts val="0"/>
                        </a:spcAft>
                      </a:pPr>
                      <a:r>
                        <a:rPr lang="es-ES" sz="1800">
                          <a:effectLst/>
                        </a:rPr>
                        <a:t>LAURO D. AYORA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4,4</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4100">
                <a:tc>
                  <a:txBody>
                    <a:bodyPr/>
                    <a:lstStyle/>
                    <a:p>
                      <a:pPr>
                        <a:spcAft>
                          <a:spcPts val="0"/>
                        </a:spcAft>
                      </a:pPr>
                      <a:r>
                        <a:rPr lang="es-ES" sz="1800">
                          <a:effectLst/>
                        </a:rPr>
                        <a:t>POMPILLO REINOSO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4,5</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74100">
                <a:tc>
                  <a:txBody>
                    <a:bodyPr/>
                    <a:lstStyle/>
                    <a:p>
                      <a:pPr>
                        <a:spcAft>
                          <a:spcPts val="0"/>
                        </a:spcAft>
                      </a:pPr>
                      <a:r>
                        <a:rPr lang="es-ES" sz="18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2,8</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2,9</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4,1</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4100">
                <a:tc>
                  <a:txBody>
                    <a:bodyPr/>
                    <a:lstStyle/>
                    <a:p>
                      <a:pPr>
                        <a:spcAft>
                          <a:spcPts val="0"/>
                        </a:spcAft>
                      </a:pPr>
                      <a:r>
                        <a:rPr lang="es-ES" sz="1800">
                          <a:effectLst/>
                        </a:rPr>
                        <a:t>BENJAMIN  CARRION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4,5</a:t>
                      </a:r>
                      <a:endParaRPr lang="es-EC" sz="2400">
                        <a:effectLst/>
                        <a:latin typeface="Times New Roman" panose="02020603050405020304" pitchFamily="18" charset="0"/>
                        <a:ea typeface="Times New Roman" panose="02020603050405020304" pitchFamily="18" charset="0"/>
                      </a:endParaRPr>
                    </a:p>
                  </a:txBody>
                  <a:tcPr marL="68580" marR="68580" marT="0" marB="0"/>
                </a:tc>
              </a:tr>
              <a:tr h="574100">
                <a:tc>
                  <a:txBody>
                    <a:bodyPr/>
                    <a:lstStyle/>
                    <a:p>
                      <a:pPr>
                        <a:spcAft>
                          <a:spcPts val="0"/>
                        </a:spcAft>
                      </a:pPr>
                      <a:r>
                        <a:rPr lang="es-ES" sz="1800">
                          <a:effectLst/>
                        </a:rPr>
                        <a:t>LUIS A. ENRIQUE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a:effectLst/>
                        </a:rPr>
                        <a:t>3,2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400" dirty="0">
                          <a:effectLst/>
                        </a:rPr>
                        <a:t>4,0</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1493949" y="496753"/>
            <a:ext cx="8100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bmk="_Toc4365873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EC" b="0" i="0" u="none" strike="noStrike" cap="none" normalizeH="0" baseline="0" dirty="0" smtClean="0" bmk="_Toc43658734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PROMEDIOS  DE CALIFICACIÓN EN EL TIRO EN MOVIMIENTO</a:t>
            </a:r>
            <a:endParaRPr kumimoji="0" lang="es-EC"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9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a 4"/>
          <p:cNvGraphicFramePr>
            <a:graphicFrameLocks noGrp="1"/>
          </p:cNvGraphicFramePr>
          <p:nvPr>
            <p:extLst>
              <p:ext uri="{D42A27DB-BD31-4B8C-83A1-F6EECF244321}">
                <p14:modId xmlns:p14="http://schemas.microsoft.com/office/powerpoint/2010/main" val="1353899240"/>
              </p:ext>
            </p:extLst>
          </p:nvPr>
        </p:nvGraphicFramePr>
        <p:xfrm>
          <a:off x="257577" y="1438276"/>
          <a:ext cx="11590985" cy="5271618"/>
        </p:xfrm>
        <a:graphic>
          <a:graphicData uri="http://schemas.openxmlformats.org/drawingml/2006/table">
            <a:tbl>
              <a:tblPr firstRow="1" firstCol="1" bandRow="1">
                <a:tableStyleId>{5C22544A-7EE6-4342-B048-85BDC9FD1C3A}</a:tableStyleId>
              </a:tblPr>
              <a:tblGrid>
                <a:gridCol w="4580697"/>
                <a:gridCol w="1579295"/>
                <a:gridCol w="1753809"/>
                <a:gridCol w="2097889"/>
                <a:gridCol w="1579295"/>
              </a:tblGrid>
              <a:tr h="886296">
                <a:tc>
                  <a:txBody>
                    <a:bodyPr/>
                    <a:lstStyle/>
                    <a:p>
                      <a:pPr>
                        <a:spcAft>
                          <a:spcPts val="0"/>
                        </a:spcAft>
                      </a:pPr>
                      <a:r>
                        <a:rPr lang="es-ES" sz="2800" dirty="0">
                          <a:effectLst/>
                        </a:rPr>
                        <a:t>ESCUELAS</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2800">
                          <a:effectLst/>
                        </a:rPr>
                        <a:t>Grupo Control</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2800">
                          <a:effectLst/>
                        </a:rPr>
                        <a:t>Grupo de investigación </a:t>
                      </a:r>
                      <a:endParaRPr lang="es-EC"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738582">
                <a:tc>
                  <a:txBody>
                    <a:bodyPr/>
                    <a:lstStyle/>
                    <a:p>
                      <a:pPr>
                        <a:spcAft>
                          <a:spcPts val="0"/>
                        </a:spcAft>
                      </a:pPr>
                      <a:r>
                        <a:rPr lang="es-ES" sz="1800">
                          <a:effectLst/>
                        </a:rPr>
                        <a:t> </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POSTEST</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PRETEST</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a:effectLst/>
                        </a:rPr>
                        <a:t>POSTEST</a:t>
                      </a:r>
                      <a:endParaRPr lang="es-EC" sz="1800">
                        <a:effectLst/>
                        <a:latin typeface="Times New Roman" panose="02020603050405020304" pitchFamily="18" charset="0"/>
                        <a:ea typeface="Times New Roman" panose="02020603050405020304" pitchFamily="18" charset="0"/>
                      </a:endParaRPr>
                    </a:p>
                  </a:txBody>
                  <a:tcPr marL="68580" marR="68580" marT="0" marB="0"/>
                </a:tc>
              </a:tr>
              <a:tr h="484693">
                <a:tc>
                  <a:txBody>
                    <a:bodyPr/>
                    <a:lstStyle/>
                    <a:p>
                      <a:pPr>
                        <a:spcAft>
                          <a:spcPts val="0"/>
                        </a:spcAft>
                      </a:pPr>
                      <a:r>
                        <a:rPr lang="es-ES" sz="1800">
                          <a:effectLst/>
                        </a:rPr>
                        <a:t>JOSE INGENIEROS N. 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3,4</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3,9</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3,4</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4,7</a:t>
                      </a:r>
                      <a:endParaRPr lang="es-EC" sz="1800">
                        <a:effectLst/>
                        <a:latin typeface="Times New Roman" panose="02020603050405020304" pitchFamily="18" charset="0"/>
                        <a:ea typeface="Times New Roman" panose="02020603050405020304" pitchFamily="18" charset="0"/>
                      </a:endParaRPr>
                    </a:p>
                  </a:txBody>
                  <a:tcPr marL="68580" marR="68580" marT="0" marB="0"/>
                </a:tc>
              </a:tr>
              <a:tr h="484693">
                <a:tc>
                  <a:txBody>
                    <a:bodyPr/>
                    <a:lstStyle/>
                    <a:p>
                      <a:pPr algn="just">
                        <a:spcAft>
                          <a:spcPts val="0"/>
                        </a:spcAft>
                      </a:pPr>
                      <a:r>
                        <a:rPr lang="es-ES" sz="1800">
                          <a:effectLst/>
                        </a:rPr>
                        <a:t>18 DE NOVIEMBRE</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3,4</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3,7</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3,3</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4,5</a:t>
                      </a:r>
                      <a:endParaRPr lang="es-EC" sz="1800">
                        <a:effectLst/>
                        <a:latin typeface="Times New Roman" panose="02020603050405020304" pitchFamily="18" charset="0"/>
                        <a:ea typeface="Times New Roman" panose="02020603050405020304" pitchFamily="18" charset="0"/>
                      </a:endParaRPr>
                    </a:p>
                  </a:txBody>
                  <a:tcPr marL="68580" marR="68580" marT="0" marB="0"/>
                </a:tc>
              </a:tr>
              <a:tr h="484693">
                <a:tc>
                  <a:txBody>
                    <a:bodyPr/>
                    <a:lstStyle/>
                    <a:p>
                      <a:pPr>
                        <a:spcAft>
                          <a:spcPts val="0"/>
                        </a:spcAft>
                      </a:pPr>
                      <a:r>
                        <a:rPr lang="es-ES" sz="1800">
                          <a:effectLst/>
                        </a:rPr>
                        <a:t>LAURO D. AYORA</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3,1</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3,6</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3,3</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4,4</a:t>
                      </a:r>
                      <a:endParaRPr lang="es-EC" sz="1800">
                        <a:effectLst/>
                        <a:latin typeface="Times New Roman" panose="02020603050405020304" pitchFamily="18" charset="0"/>
                        <a:ea typeface="Times New Roman" panose="02020603050405020304" pitchFamily="18" charset="0"/>
                      </a:endParaRPr>
                    </a:p>
                  </a:txBody>
                  <a:tcPr marL="68580" marR="68580" marT="0" marB="0"/>
                </a:tc>
              </a:tr>
              <a:tr h="484693">
                <a:tc>
                  <a:txBody>
                    <a:bodyPr/>
                    <a:lstStyle/>
                    <a:p>
                      <a:pPr>
                        <a:spcAft>
                          <a:spcPts val="0"/>
                        </a:spcAft>
                      </a:pPr>
                      <a:r>
                        <a:rPr lang="es-ES" sz="1800">
                          <a:effectLst/>
                        </a:rPr>
                        <a:t>POMPILLO REINOSO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3,3</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3,5</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3,1</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4,5</a:t>
                      </a:r>
                      <a:endParaRPr lang="es-EC" sz="1800">
                        <a:effectLst/>
                        <a:latin typeface="Times New Roman" panose="02020603050405020304" pitchFamily="18" charset="0"/>
                        <a:ea typeface="Times New Roman" panose="02020603050405020304" pitchFamily="18" charset="0"/>
                      </a:endParaRPr>
                    </a:p>
                  </a:txBody>
                  <a:tcPr marL="68580" marR="68580" marT="0" marB="0"/>
                </a:tc>
              </a:tr>
              <a:tr h="738582">
                <a:tc>
                  <a:txBody>
                    <a:bodyPr/>
                    <a:lstStyle/>
                    <a:p>
                      <a:pPr>
                        <a:spcAft>
                          <a:spcPts val="0"/>
                        </a:spcAft>
                      </a:pPr>
                      <a:r>
                        <a:rPr lang="es-ES" sz="18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2,8</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3,5</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2,9</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4,1</a:t>
                      </a:r>
                      <a:endParaRPr lang="es-EC" sz="1800">
                        <a:effectLst/>
                        <a:latin typeface="Times New Roman" panose="02020603050405020304" pitchFamily="18" charset="0"/>
                        <a:ea typeface="Times New Roman" panose="02020603050405020304" pitchFamily="18" charset="0"/>
                      </a:endParaRPr>
                    </a:p>
                  </a:txBody>
                  <a:tcPr marL="68580" marR="68580" marT="0" marB="0"/>
                </a:tc>
              </a:tr>
              <a:tr h="484693">
                <a:tc>
                  <a:txBody>
                    <a:bodyPr/>
                    <a:lstStyle/>
                    <a:p>
                      <a:pPr>
                        <a:spcAft>
                          <a:spcPts val="0"/>
                        </a:spcAft>
                      </a:pPr>
                      <a:r>
                        <a:rPr lang="es-ES" sz="1800">
                          <a:effectLst/>
                        </a:rPr>
                        <a:t>BENJAMIN  CARRION</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4,0</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4,5</a:t>
                      </a:r>
                      <a:endParaRPr lang="es-EC" sz="1800">
                        <a:effectLst/>
                        <a:latin typeface="Times New Roman" panose="02020603050405020304" pitchFamily="18" charset="0"/>
                        <a:ea typeface="Times New Roman" panose="02020603050405020304" pitchFamily="18" charset="0"/>
                      </a:endParaRPr>
                    </a:p>
                  </a:txBody>
                  <a:tcPr marL="68580" marR="68580" marT="0" marB="0"/>
                </a:tc>
              </a:tr>
              <a:tr h="484693">
                <a:tc>
                  <a:txBody>
                    <a:bodyPr/>
                    <a:lstStyle/>
                    <a:p>
                      <a:pPr>
                        <a:spcAft>
                          <a:spcPts val="0"/>
                        </a:spcAft>
                      </a:pPr>
                      <a:r>
                        <a:rPr lang="es-ES" sz="1800" dirty="0">
                          <a:effectLst/>
                        </a:rPr>
                        <a:t>LUIS A. ENRIQUE</a:t>
                      </a:r>
                      <a:endParaRPr lang="es-EC"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3,0</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3,4</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a:effectLst/>
                        </a:rPr>
                        <a:t>3,2</a:t>
                      </a:r>
                      <a:endParaRPr lang="es-EC"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800" dirty="0">
                          <a:effectLst/>
                        </a:rPr>
                        <a:t>4,0</a:t>
                      </a:r>
                      <a:endParaRPr lang="es-EC"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7" name="CuadroTexto 6"/>
          <p:cNvSpPr txBox="1"/>
          <p:nvPr/>
        </p:nvSpPr>
        <p:spPr>
          <a:xfrm>
            <a:off x="1931831" y="296211"/>
            <a:ext cx="7534141" cy="400110"/>
          </a:xfrm>
          <a:prstGeom prst="rect">
            <a:avLst/>
          </a:prstGeom>
          <a:noFill/>
        </p:spPr>
        <p:txBody>
          <a:bodyPr wrap="square" rtlCol="0">
            <a:spAutoFit/>
          </a:bodyPr>
          <a:lstStyle/>
          <a:p>
            <a:pPr algn="ctr"/>
            <a:r>
              <a:rPr lang="es-EC" sz="2000" dirty="0" smtClean="0"/>
              <a:t> </a:t>
            </a:r>
            <a:r>
              <a:rPr lang="es-EC" b="1" dirty="0" smtClean="0"/>
              <a:t>PROMEDIOS  DE CALIFICACIÓN EN EL TIRO EN MOVIMIENTO</a:t>
            </a:r>
            <a:endParaRPr lang="es-EC" b="1" dirty="0"/>
          </a:p>
        </p:txBody>
      </p:sp>
    </p:spTree>
    <p:extLst>
      <p:ext uri="{BB962C8B-B14F-4D97-AF65-F5344CB8AC3E}">
        <p14:creationId xmlns:p14="http://schemas.microsoft.com/office/powerpoint/2010/main" val="426001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3"/>
          <p:cNvGraphicFramePr>
            <a:graphicFrameLocks noGrp="1"/>
          </p:cNvGraphicFramePr>
          <p:nvPr>
            <p:extLst>
              <p:ext uri="{D42A27DB-BD31-4B8C-83A1-F6EECF244321}">
                <p14:modId xmlns:p14="http://schemas.microsoft.com/office/powerpoint/2010/main" val="2607242003"/>
              </p:ext>
            </p:extLst>
          </p:nvPr>
        </p:nvGraphicFramePr>
        <p:xfrm>
          <a:off x="154546" y="1438275"/>
          <a:ext cx="11861439" cy="5245862"/>
        </p:xfrm>
        <a:graphic>
          <a:graphicData uri="http://schemas.openxmlformats.org/drawingml/2006/table">
            <a:tbl>
              <a:tblPr firstRow="1" firstCol="1" bandRow="1">
                <a:tableStyleId>{5C22544A-7EE6-4342-B048-85BDC9FD1C3A}</a:tableStyleId>
              </a:tblPr>
              <a:tblGrid>
                <a:gridCol w="4131962"/>
                <a:gridCol w="2152985"/>
                <a:gridCol w="1777352"/>
                <a:gridCol w="1898880"/>
                <a:gridCol w="1900260"/>
              </a:tblGrid>
              <a:tr h="558070">
                <a:tc>
                  <a:txBody>
                    <a:bodyPr/>
                    <a:lstStyle/>
                    <a:p>
                      <a:pPr>
                        <a:spcAft>
                          <a:spcPts val="0"/>
                        </a:spcAft>
                      </a:pPr>
                      <a:r>
                        <a:rPr lang="es-ES" sz="1800" b="1" dirty="0">
                          <a:effectLst/>
                        </a:rPr>
                        <a:t>ESCUELAS</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ES" sz="1800" b="1">
                          <a:effectLst/>
                        </a:rPr>
                        <a:t>Grupo Control</a:t>
                      </a:r>
                      <a:endParaRPr lang="es-EC" sz="1800" b="1">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gridSpan="2">
                  <a:txBody>
                    <a:bodyPr/>
                    <a:lstStyle/>
                    <a:p>
                      <a:pPr algn="ctr">
                        <a:spcAft>
                          <a:spcPts val="0"/>
                        </a:spcAft>
                      </a:pPr>
                      <a:r>
                        <a:rPr lang="es-ES" sz="1800" b="1" dirty="0" smtClean="0">
                          <a:effectLst/>
                        </a:rPr>
                        <a:t>}</a:t>
                      </a:r>
                    </a:p>
                    <a:p>
                      <a:pPr algn="ctr">
                        <a:spcAft>
                          <a:spcPts val="0"/>
                        </a:spcAft>
                      </a:pPr>
                      <a:r>
                        <a:rPr lang="es-ES" sz="1800" b="1" dirty="0" smtClean="0">
                          <a:effectLst/>
                        </a:rPr>
                        <a:t>Grupo </a:t>
                      </a:r>
                      <a:r>
                        <a:rPr lang="es-ES" sz="1800" b="1" dirty="0">
                          <a:effectLst/>
                        </a:rPr>
                        <a:t>de investigación </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r>
              <a:tr h="585974">
                <a:tc>
                  <a:txBody>
                    <a:bodyPr/>
                    <a:lstStyle/>
                    <a:p>
                      <a:pPr>
                        <a:spcAft>
                          <a:spcPts val="0"/>
                        </a:spcAft>
                      </a:pPr>
                      <a:r>
                        <a:rPr lang="es-ES" sz="1800" b="1">
                          <a:effectLst/>
                        </a:rPr>
                        <a:t> </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b="1">
                          <a:effectLst/>
                        </a:rPr>
                        <a:t>PRETEST</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b="1">
                          <a:effectLst/>
                        </a:rPr>
                        <a:t>POSTEST</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b="1">
                          <a:effectLst/>
                        </a:rPr>
                        <a:t>PRETEST</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b="1">
                          <a:effectLst/>
                        </a:rPr>
                        <a:t>POSTEST</a:t>
                      </a:r>
                      <a:endParaRPr lang="es-EC" sz="1800" b="1">
                        <a:effectLst/>
                        <a:latin typeface="Times New Roman" panose="02020603050405020304" pitchFamily="18" charset="0"/>
                        <a:ea typeface="Times New Roman" panose="02020603050405020304" pitchFamily="18" charset="0"/>
                      </a:endParaRPr>
                    </a:p>
                  </a:txBody>
                  <a:tcPr marL="68580" marR="68580" marT="0" marB="0"/>
                </a:tc>
              </a:tr>
              <a:tr h="585974">
                <a:tc>
                  <a:txBody>
                    <a:bodyPr/>
                    <a:lstStyle/>
                    <a:p>
                      <a:pPr>
                        <a:spcAft>
                          <a:spcPts val="0"/>
                        </a:spcAft>
                      </a:pPr>
                      <a:r>
                        <a:rPr lang="es-ES" sz="1800" b="1">
                          <a:effectLst/>
                        </a:rPr>
                        <a:t>JOSE INGENIEROS N. 2</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3,4</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3,7</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3,4</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4,6</a:t>
                      </a:r>
                      <a:endParaRPr lang="es-EC" sz="1800" b="1">
                        <a:effectLst/>
                        <a:latin typeface="Times New Roman" panose="02020603050405020304" pitchFamily="18" charset="0"/>
                        <a:ea typeface="Times New Roman" panose="02020603050405020304" pitchFamily="18" charset="0"/>
                      </a:endParaRPr>
                    </a:p>
                  </a:txBody>
                  <a:tcPr marL="68580" marR="68580" marT="0" marB="0"/>
                </a:tc>
              </a:tr>
              <a:tr h="585974">
                <a:tc>
                  <a:txBody>
                    <a:bodyPr/>
                    <a:lstStyle/>
                    <a:p>
                      <a:pPr>
                        <a:spcAft>
                          <a:spcPts val="0"/>
                        </a:spcAft>
                      </a:pPr>
                      <a:r>
                        <a:rPr lang="es-ES" sz="1800" b="1">
                          <a:effectLst/>
                        </a:rPr>
                        <a:t>18 DE NOVIEMBRE</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3,3</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3,6</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3,3</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4,5</a:t>
                      </a:r>
                      <a:endParaRPr lang="es-EC" sz="1800" b="1">
                        <a:effectLst/>
                        <a:latin typeface="Times New Roman" panose="02020603050405020304" pitchFamily="18" charset="0"/>
                        <a:ea typeface="Times New Roman" panose="02020603050405020304" pitchFamily="18" charset="0"/>
                      </a:endParaRPr>
                    </a:p>
                  </a:txBody>
                  <a:tcPr marL="68580" marR="68580" marT="0" marB="0"/>
                </a:tc>
              </a:tr>
              <a:tr h="585974">
                <a:tc>
                  <a:txBody>
                    <a:bodyPr/>
                    <a:lstStyle/>
                    <a:p>
                      <a:pPr>
                        <a:spcAft>
                          <a:spcPts val="0"/>
                        </a:spcAft>
                      </a:pPr>
                      <a:r>
                        <a:rPr lang="es-ES" sz="1800" b="1">
                          <a:effectLst/>
                        </a:rPr>
                        <a:t>LAURO D. AYORA</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3,2</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3,5</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3,3</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4,4</a:t>
                      </a:r>
                      <a:endParaRPr lang="es-EC" sz="1800" b="1">
                        <a:effectLst/>
                        <a:latin typeface="Times New Roman" panose="02020603050405020304" pitchFamily="18" charset="0"/>
                        <a:ea typeface="Times New Roman" panose="02020603050405020304" pitchFamily="18" charset="0"/>
                      </a:endParaRPr>
                    </a:p>
                  </a:txBody>
                  <a:tcPr marL="68580" marR="68580" marT="0" marB="0"/>
                </a:tc>
              </a:tr>
              <a:tr h="585974">
                <a:tc>
                  <a:txBody>
                    <a:bodyPr/>
                    <a:lstStyle/>
                    <a:p>
                      <a:pPr>
                        <a:spcAft>
                          <a:spcPts val="0"/>
                        </a:spcAft>
                      </a:pPr>
                      <a:r>
                        <a:rPr lang="es-ES" sz="1800" b="1">
                          <a:effectLst/>
                        </a:rPr>
                        <a:t>POMPILLO REINOSO</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3,3</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3,6</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3,2</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4,5</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r>
              <a:tr h="585974">
                <a:tc>
                  <a:txBody>
                    <a:bodyPr/>
                    <a:lstStyle/>
                    <a:p>
                      <a:pPr>
                        <a:spcAft>
                          <a:spcPts val="0"/>
                        </a:spcAft>
                      </a:pPr>
                      <a:r>
                        <a:rPr lang="es-ES" sz="1800" b="1">
                          <a:effectLst/>
                        </a:rPr>
                        <a:t>ALONSO DE MERCADILLO</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3,0</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3,5</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3,1</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4,3</a:t>
                      </a:r>
                      <a:endParaRPr lang="es-EC" sz="1800" b="1">
                        <a:effectLst/>
                        <a:latin typeface="Times New Roman" panose="02020603050405020304" pitchFamily="18" charset="0"/>
                        <a:ea typeface="Times New Roman" panose="02020603050405020304" pitchFamily="18" charset="0"/>
                      </a:endParaRPr>
                    </a:p>
                  </a:txBody>
                  <a:tcPr marL="68580" marR="68580" marT="0" marB="0"/>
                </a:tc>
              </a:tr>
              <a:tr h="585974">
                <a:tc>
                  <a:txBody>
                    <a:bodyPr/>
                    <a:lstStyle/>
                    <a:p>
                      <a:pPr>
                        <a:spcAft>
                          <a:spcPts val="0"/>
                        </a:spcAft>
                      </a:pPr>
                      <a:r>
                        <a:rPr lang="es-ES" sz="1800" b="1">
                          <a:effectLst/>
                        </a:rPr>
                        <a:t>BENJAMIN  CARRION</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3,3</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4,0</a:t>
                      </a:r>
                      <a:endParaRPr lang="es-EC" sz="1800" b="1"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spcAft>
                          <a:spcPts val="0"/>
                        </a:spcAft>
                      </a:pPr>
                      <a:r>
                        <a:rPr lang="es-ES" sz="1800" b="1">
                          <a:effectLst/>
                        </a:rPr>
                        <a:t>3,1</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5,0</a:t>
                      </a:r>
                      <a:endParaRPr lang="es-EC" sz="1800" b="1" dirty="0">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r>
              <a:tr h="585974">
                <a:tc>
                  <a:txBody>
                    <a:bodyPr/>
                    <a:lstStyle/>
                    <a:p>
                      <a:pPr>
                        <a:spcAft>
                          <a:spcPts val="0"/>
                        </a:spcAft>
                      </a:pPr>
                      <a:r>
                        <a:rPr lang="es-ES" sz="1800" b="1">
                          <a:effectLst/>
                        </a:rPr>
                        <a:t>LUIS A. ENRIQUE</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a:effectLst/>
                        </a:rPr>
                        <a:t>3,1</a:t>
                      </a:r>
                      <a:endParaRPr lang="es-EC" sz="1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3,5</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3,2</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b="1" dirty="0">
                          <a:effectLst/>
                        </a:rPr>
                        <a:t>4,1</a:t>
                      </a:r>
                      <a:endParaRPr lang="es-EC" sz="18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CuadroTexto 4"/>
          <p:cNvSpPr txBox="1"/>
          <p:nvPr/>
        </p:nvSpPr>
        <p:spPr>
          <a:xfrm>
            <a:off x="1854561" y="289037"/>
            <a:ext cx="7611414" cy="369332"/>
          </a:xfrm>
          <a:prstGeom prst="rect">
            <a:avLst/>
          </a:prstGeom>
          <a:noFill/>
        </p:spPr>
        <p:txBody>
          <a:bodyPr wrap="square" rtlCol="0">
            <a:spAutoFit/>
          </a:bodyPr>
          <a:lstStyle/>
          <a:p>
            <a:pPr algn="ctr"/>
            <a:r>
              <a:rPr lang="es-EC" b="1" dirty="0" smtClean="0"/>
              <a:t>PROMEDIOS  DE CALIFICACIÓN DE LA TÉCNICA TOTAL</a:t>
            </a:r>
            <a:endParaRPr lang="es-EC" b="1" dirty="0"/>
          </a:p>
        </p:txBody>
      </p:sp>
    </p:spTree>
    <p:extLst>
      <p:ext uri="{BB962C8B-B14F-4D97-AF65-F5344CB8AC3E}">
        <p14:creationId xmlns:p14="http://schemas.microsoft.com/office/powerpoint/2010/main" val="29666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125746473"/>
              </p:ext>
            </p:extLst>
          </p:nvPr>
        </p:nvGraphicFramePr>
        <p:xfrm>
          <a:off x="206061" y="1751526"/>
          <a:ext cx="11809919" cy="4739430"/>
        </p:xfrm>
        <a:graphic>
          <a:graphicData uri="http://schemas.openxmlformats.org/drawingml/2006/table">
            <a:tbl>
              <a:tblPr firstRow="1" firstCol="1" bandRow="1">
                <a:tableStyleId>{5C22544A-7EE6-4342-B048-85BDC9FD1C3A}</a:tableStyleId>
              </a:tblPr>
              <a:tblGrid>
                <a:gridCol w="2343956"/>
                <a:gridCol w="1043189"/>
                <a:gridCol w="811369"/>
                <a:gridCol w="746974"/>
                <a:gridCol w="759854"/>
                <a:gridCol w="721217"/>
                <a:gridCol w="695459"/>
                <a:gridCol w="759853"/>
                <a:gridCol w="708338"/>
                <a:gridCol w="721217"/>
                <a:gridCol w="734096"/>
                <a:gridCol w="850006"/>
                <a:gridCol w="914391"/>
              </a:tblGrid>
              <a:tr h="334018">
                <a:tc rowSpan="3">
                  <a:txBody>
                    <a:bodyPr/>
                    <a:lstStyle/>
                    <a:p>
                      <a:pPr>
                        <a:spcAft>
                          <a:spcPts val="0"/>
                        </a:spcAft>
                      </a:pPr>
                      <a:r>
                        <a:rPr lang="es-ES" sz="1400" dirty="0">
                          <a:effectLst/>
                        </a:rPr>
                        <a:t>ESCUELAS DE LA CIUDAD DE LOJA</a:t>
                      </a:r>
                      <a:endParaRPr lang="es-EC" sz="1800" dirty="0">
                        <a:effectLst/>
                        <a:latin typeface="Times New Roman" panose="02020603050405020304" pitchFamily="18" charset="0"/>
                        <a:ea typeface="Times New Roman" panose="02020603050405020304" pitchFamily="18" charset="0"/>
                      </a:endParaRPr>
                    </a:p>
                  </a:txBody>
                  <a:tcPr marL="68416" marR="68416" marT="0" marB="0"/>
                </a:tc>
                <a:tc gridSpan="6">
                  <a:txBody>
                    <a:bodyPr/>
                    <a:lstStyle/>
                    <a:p>
                      <a:pPr algn="ctr">
                        <a:spcAft>
                          <a:spcPts val="0"/>
                        </a:spcAft>
                      </a:pPr>
                      <a:r>
                        <a:rPr lang="es-ES" sz="700">
                          <a:effectLst/>
                        </a:rPr>
                        <a:t>Control</a:t>
                      </a:r>
                      <a:endParaRPr lang="es-EC" sz="900">
                        <a:effectLst/>
                        <a:latin typeface="Times New Roman" panose="02020603050405020304" pitchFamily="18" charset="0"/>
                        <a:ea typeface="Times New Roman" panose="02020603050405020304" pitchFamily="18" charset="0"/>
                      </a:endParaRPr>
                    </a:p>
                  </a:txBody>
                  <a:tcPr marL="68416" marR="684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a:spcAft>
                          <a:spcPts val="0"/>
                        </a:spcAft>
                      </a:pPr>
                      <a:r>
                        <a:rPr lang="es-ES" sz="700">
                          <a:effectLst/>
                        </a:rPr>
                        <a:t>Investigación</a:t>
                      </a:r>
                      <a:endParaRPr lang="es-EC" sz="900">
                        <a:effectLst/>
                        <a:latin typeface="Times New Roman" panose="02020603050405020304" pitchFamily="18" charset="0"/>
                        <a:ea typeface="Times New Roman" panose="02020603050405020304" pitchFamily="18" charset="0"/>
                      </a:endParaRPr>
                    </a:p>
                  </a:txBody>
                  <a:tcPr marL="68416" marR="6841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4018">
                <a:tc vMerge="1">
                  <a:txBody>
                    <a:bodyPr/>
                    <a:lstStyle/>
                    <a:p>
                      <a:endParaRPr lang="es-EC"/>
                    </a:p>
                  </a:txBody>
                  <a:tcPr/>
                </a:tc>
                <a:tc gridSpan="3">
                  <a:txBody>
                    <a:bodyPr/>
                    <a:lstStyle/>
                    <a:p>
                      <a:pPr algn="ctr">
                        <a:spcAft>
                          <a:spcPts val="0"/>
                        </a:spcAft>
                      </a:pPr>
                      <a:r>
                        <a:rPr lang="es-ES" sz="1400">
                          <a:effectLst/>
                        </a:rPr>
                        <a:t>Pretest</a:t>
                      </a:r>
                      <a:endParaRPr lang="es-EC" sz="1800">
                        <a:effectLst/>
                        <a:latin typeface="Times New Roman" panose="02020603050405020304" pitchFamily="18" charset="0"/>
                        <a:ea typeface="Times New Roman" panose="02020603050405020304" pitchFamily="18" charset="0"/>
                      </a:endParaRPr>
                    </a:p>
                  </a:txBody>
                  <a:tcPr marL="68416" marR="68416" marT="0" marB="0"/>
                </a:tc>
                <a:tc hMerge="1">
                  <a:txBody>
                    <a:bodyPr/>
                    <a:lstStyle/>
                    <a:p>
                      <a:endParaRPr lang="es-EC"/>
                    </a:p>
                  </a:txBody>
                  <a:tcPr/>
                </a:tc>
                <a:tc hMerge="1">
                  <a:txBody>
                    <a:bodyPr/>
                    <a:lstStyle/>
                    <a:p>
                      <a:endParaRPr lang="es-EC"/>
                    </a:p>
                  </a:txBody>
                  <a:tcPr/>
                </a:tc>
                <a:tc gridSpan="3">
                  <a:txBody>
                    <a:bodyPr/>
                    <a:lstStyle/>
                    <a:p>
                      <a:pPr algn="ctr">
                        <a:spcAft>
                          <a:spcPts val="0"/>
                        </a:spcAft>
                      </a:pPr>
                      <a:r>
                        <a:rPr lang="es-ES" sz="1400">
                          <a:effectLst/>
                        </a:rPr>
                        <a:t>Postest</a:t>
                      </a:r>
                      <a:endParaRPr lang="es-EC" sz="1800">
                        <a:effectLst/>
                        <a:latin typeface="Times New Roman" panose="02020603050405020304" pitchFamily="18" charset="0"/>
                        <a:ea typeface="Times New Roman" panose="02020603050405020304" pitchFamily="18" charset="0"/>
                      </a:endParaRPr>
                    </a:p>
                  </a:txBody>
                  <a:tcPr marL="68416" marR="68416" marT="0" marB="0"/>
                </a:tc>
                <a:tc hMerge="1">
                  <a:txBody>
                    <a:bodyPr/>
                    <a:lstStyle/>
                    <a:p>
                      <a:endParaRPr lang="es-EC"/>
                    </a:p>
                  </a:txBody>
                  <a:tcPr/>
                </a:tc>
                <a:tc hMerge="1">
                  <a:txBody>
                    <a:bodyPr/>
                    <a:lstStyle/>
                    <a:p>
                      <a:endParaRPr lang="es-EC"/>
                    </a:p>
                  </a:txBody>
                  <a:tcPr/>
                </a:tc>
                <a:tc gridSpan="3">
                  <a:txBody>
                    <a:bodyPr/>
                    <a:lstStyle/>
                    <a:p>
                      <a:pPr algn="ctr">
                        <a:spcAft>
                          <a:spcPts val="0"/>
                        </a:spcAft>
                      </a:pPr>
                      <a:r>
                        <a:rPr lang="es-ES" sz="1400">
                          <a:effectLst/>
                        </a:rPr>
                        <a:t>Pretest</a:t>
                      </a:r>
                      <a:endParaRPr lang="es-EC" sz="1800">
                        <a:effectLst/>
                        <a:latin typeface="Times New Roman" panose="02020603050405020304" pitchFamily="18" charset="0"/>
                        <a:ea typeface="Times New Roman" panose="02020603050405020304" pitchFamily="18" charset="0"/>
                      </a:endParaRPr>
                    </a:p>
                  </a:txBody>
                  <a:tcPr marL="68416" marR="68416" marT="0" marB="0"/>
                </a:tc>
                <a:tc hMerge="1">
                  <a:txBody>
                    <a:bodyPr/>
                    <a:lstStyle/>
                    <a:p>
                      <a:endParaRPr lang="es-EC"/>
                    </a:p>
                  </a:txBody>
                  <a:tcPr/>
                </a:tc>
                <a:tc hMerge="1">
                  <a:txBody>
                    <a:bodyPr/>
                    <a:lstStyle/>
                    <a:p>
                      <a:endParaRPr lang="es-EC"/>
                    </a:p>
                  </a:txBody>
                  <a:tcPr/>
                </a:tc>
                <a:tc gridSpan="3">
                  <a:txBody>
                    <a:bodyPr/>
                    <a:lstStyle/>
                    <a:p>
                      <a:pPr algn="ctr">
                        <a:spcAft>
                          <a:spcPts val="0"/>
                        </a:spcAft>
                      </a:pPr>
                      <a:r>
                        <a:rPr lang="es-ES" sz="1400">
                          <a:effectLst/>
                        </a:rPr>
                        <a:t>Postest</a:t>
                      </a:r>
                      <a:endParaRPr lang="es-EC" sz="1800">
                        <a:effectLst/>
                        <a:latin typeface="Times New Roman" panose="02020603050405020304" pitchFamily="18" charset="0"/>
                        <a:ea typeface="Times New Roman" panose="02020603050405020304" pitchFamily="18" charset="0"/>
                      </a:endParaRPr>
                    </a:p>
                  </a:txBody>
                  <a:tcPr marL="68416" marR="68416" marT="0" marB="0"/>
                </a:tc>
                <a:tc hMerge="1">
                  <a:txBody>
                    <a:bodyPr/>
                    <a:lstStyle/>
                    <a:p>
                      <a:endParaRPr lang="es-EC"/>
                    </a:p>
                  </a:txBody>
                  <a:tcPr/>
                </a:tc>
                <a:tc hMerge="1">
                  <a:txBody>
                    <a:bodyPr/>
                    <a:lstStyle/>
                    <a:p>
                      <a:endParaRPr lang="es-EC"/>
                    </a:p>
                  </a:txBody>
                  <a:tcPr/>
                </a:tc>
              </a:tr>
              <a:tr h="857135">
                <a:tc vMerge="1">
                  <a:txBody>
                    <a:bodyPr/>
                    <a:lstStyle/>
                    <a:p>
                      <a:endParaRPr lang="es-EC"/>
                    </a:p>
                  </a:txBody>
                  <a:tcPr/>
                </a:tc>
                <a:tc>
                  <a:txBody>
                    <a:bodyPr/>
                    <a:lstStyle/>
                    <a:p>
                      <a:pPr>
                        <a:spcAft>
                          <a:spcPts val="0"/>
                        </a:spcAft>
                      </a:pPr>
                      <a:r>
                        <a:rPr lang="es-ES" sz="1400">
                          <a:effectLst/>
                        </a:rPr>
                        <a:t>Media</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Error</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Cv(%)</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Media</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Error</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Cv(%)</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Media</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Error</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Cv(%)</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Media</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Error</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spcAft>
                          <a:spcPts val="0"/>
                        </a:spcAft>
                      </a:pPr>
                      <a:r>
                        <a:rPr lang="es-ES" sz="1400">
                          <a:effectLst/>
                        </a:rPr>
                        <a:t>Cv(%)</a:t>
                      </a:r>
                      <a:endParaRPr lang="es-EC" sz="1800">
                        <a:effectLst/>
                        <a:latin typeface="Times New Roman" panose="02020603050405020304" pitchFamily="18" charset="0"/>
                        <a:ea typeface="Times New Roman" panose="02020603050405020304" pitchFamily="18" charset="0"/>
                      </a:endParaRPr>
                    </a:p>
                  </a:txBody>
                  <a:tcPr marL="68416" marR="68416" marT="0" marB="0"/>
                </a:tc>
              </a:tr>
              <a:tr h="428568">
                <a:tc>
                  <a:txBody>
                    <a:bodyPr/>
                    <a:lstStyle/>
                    <a:p>
                      <a:pPr>
                        <a:spcAft>
                          <a:spcPts val="0"/>
                        </a:spcAft>
                      </a:pPr>
                      <a:r>
                        <a:rPr lang="es-ES" sz="1400">
                          <a:effectLst/>
                        </a:rPr>
                        <a:t>JOSE INGENIEROS N. 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dirty="0">
                          <a:effectLst/>
                        </a:rPr>
                        <a:t>0,03</a:t>
                      </a:r>
                      <a:endParaRPr lang="es-EC" sz="1800" dirty="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0,7</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3,7</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0,8</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4,6</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0,12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2,6</a:t>
                      </a:r>
                      <a:endParaRPr lang="es-EC" sz="1800">
                        <a:effectLst/>
                        <a:latin typeface="Times New Roman" panose="02020603050405020304" pitchFamily="18" charset="0"/>
                        <a:ea typeface="Times New Roman" panose="02020603050405020304" pitchFamily="18" charset="0"/>
                      </a:endParaRPr>
                    </a:p>
                  </a:txBody>
                  <a:tcPr marL="68416" marR="68416" marT="0" marB="0"/>
                </a:tc>
              </a:tr>
              <a:tr h="428568">
                <a:tc>
                  <a:txBody>
                    <a:bodyPr/>
                    <a:lstStyle/>
                    <a:p>
                      <a:pPr>
                        <a:spcAft>
                          <a:spcPts val="0"/>
                        </a:spcAft>
                      </a:pPr>
                      <a:r>
                        <a:rPr lang="es-ES" sz="1400">
                          <a:effectLst/>
                        </a:rPr>
                        <a:t>18 DE NOVIEMBRE</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3,33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0,57</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3,6</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dirty="0">
                          <a:effectLst/>
                        </a:rPr>
                        <a:t>0,03</a:t>
                      </a:r>
                      <a:endParaRPr lang="es-EC" sz="1800" dirty="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1,0</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0,9</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0,13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2,9</a:t>
                      </a:r>
                      <a:endParaRPr lang="es-EC" sz="1800">
                        <a:effectLst/>
                        <a:latin typeface="Times New Roman" panose="02020603050405020304" pitchFamily="18" charset="0"/>
                        <a:ea typeface="Times New Roman" panose="02020603050405020304" pitchFamily="18" charset="0"/>
                      </a:endParaRPr>
                    </a:p>
                  </a:txBody>
                  <a:tcPr marL="68416" marR="68416" marT="0" marB="0"/>
                </a:tc>
              </a:tr>
              <a:tr h="428568">
                <a:tc>
                  <a:txBody>
                    <a:bodyPr/>
                    <a:lstStyle/>
                    <a:p>
                      <a:pPr>
                        <a:spcAft>
                          <a:spcPts val="0"/>
                        </a:spcAft>
                      </a:pPr>
                      <a:r>
                        <a:rPr lang="es-ES" sz="1400">
                          <a:effectLst/>
                        </a:rPr>
                        <a:t>LAURO DAMERVAL AYORA</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1,0</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0,8</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0,6</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0,12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2,8</a:t>
                      </a:r>
                      <a:endParaRPr lang="es-EC" sz="1800">
                        <a:effectLst/>
                        <a:latin typeface="Times New Roman" panose="02020603050405020304" pitchFamily="18" charset="0"/>
                        <a:ea typeface="Times New Roman" panose="02020603050405020304" pitchFamily="18" charset="0"/>
                      </a:endParaRPr>
                    </a:p>
                  </a:txBody>
                  <a:tcPr marL="68416" marR="68416" marT="0" marB="0"/>
                </a:tc>
              </a:tr>
              <a:tr h="428568">
                <a:tc>
                  <a:txBody>
                    <a:bodyPr/>
                    <a:lstStyle/>
                    <a:p>
                      <a:pPr>
                        <a:spcAft>
                          <a:spcPts val="0"/>
                        </a:spcAft>
                      </a:pPr>
                      <a:r>
                        <a:rPr lang="es-ES" sz="1400">
                          <a:effectLst/>
                        </a:rPr>
                        <a:t>POMPILIO REINOSO</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0,9</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3,6</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0,08</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2,2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0,6</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0,24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5,2</a:t>
                      </a:r>
                      <a:endParaRPr lang="es-EC" sz="1800">
                        <a:effectLst/>
                        <a:latin typeface="Times New Roman" panose="02020603050405020304" pitchFamily="18" charset="0"/>
                        <a:ea typeface="Times New Roman" panose="02020603050405020304" pitchFamily="18" charset="0"/>
                      </a:endParaRPr>
                    </a:p>
                  </a:txBody>
                  <a:tcPr marL="68416" marR="68416" marT="0" marB="0"/>
                </a:tc>
              </a:tr>
              <a:tr h="428568">
                <a:tc>
                  <a:txBody>
                    <a:bodyPr/>
                    <a:lstStyle/>
                    <a:p>
                      <a:pPr>
                        <a:spcAft>
                          <a:spcPts val="0"/>
                        </a:spcAft>
                      </a:pPr>
                      <a:r>
                        <a:rPr lang="es-ES" sz="1400">
                          <a:effectLst/>
                        </a:rPr>
                        <a:t>ALONSO DE MERCADILLO</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3,0</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3,1</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0,7</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0,07</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1,7</a:t>
                      </a:r>
                      <a:endParaRPr lang="es-EC" sz="1800">
                        <a:effectLst/>
                        <a:latin typeface="Times New Roman" panose="02020603050405020304" pitchFamily="18" charset="0"/>
                        <a:ea typeface="Times New Roman" panose="02020603050405020304" pitchFamily="18" charset="0"/>
                      </a:endParaRPr>
                    </a:p>
                  </a:txBody>
                  <a:tcPr marL="68416" marR="68416" marT="0" marB="0"/>
                </a:tc>
              </a:tr>
              <a:tr h="428568">
                <a:tc>
                  <a:txBody>
                    <a:bodyPr/>
                    <a:lstStyle/>
                    <a:p>
                      <a:pPr>
                        <a:spcAft>
                          <a:spcPts val="0"/>
                        </a:spcAft>
                      </a:pPr>
                      <a:r>
                        <a:rPr lang="es-ES" sz="1400">
                          <a:effectLst/>
                        </a:rPr>
                        <a:t>LUIS ERIQUE</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3,1</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0,08</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2,2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0,06</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4,1</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0,23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1,1</a:t>
                      </a:r>
                      <a:endParaRPr lang="es-EC" sz="1800">
                        <a:effectLst/>
                        <a:latin typeface="Times New Roman" panose="02020603050405020304" pitchFamily="18" charset="0"/>
                        <a:ea typeface="Times New Roman" panose="02020603050405020304" pitchFamily="18" charset="0"/>
                      </a:endParaRPr>
                    </a:p>
                  </a:txBody>
                  <a:tcPr marL="68416" marR="68416" marT="0" marB="0"/>
                </a:tc>
              </a:tr>
              <a:tr h="642851">
                <a:tc>
                  <a:txBody>
                    <a:bodyPr/>
                    <a:lstStyle/>
                    <a:p>
                      <a:pPr>
                        <a:spcAft>
                          <a:spcPts val="0"/>
                        </a:spcAft>
                      </a:pPr>
                      <a:r>
                        <a:rPr lang="es-ES" sz="1400" dirty="0">
                          <a:effectLst/>
                        </a:rPr>
                        <a:t>BENJAMIN CARIION</a:t>
                      </a:r>
                      <a:endParaRPr lang="es-EC" sz="1800" dirty="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3,3</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0,01</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0,1</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4,0</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0,08</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0,4</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3,1</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0,05</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1,7</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5,0</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a:effectLst/>
                        </a:rPr>
                        <a:t>0,22</a:t>
                      </a:r>
                      <a:endParaRPr lang="es-EC" sz="1800">
                        <a:effectLst/>
                        <a:latin typeface="Times New Roman" panose="02020603050405020304" pitchFamily="18" charset="0"/>
                        <a:ea typeface="Times New Roman" panose="02020603050405020304" pitchFamily="18" charset="0"/>
                      </a:endParaRPr>
                    </a:p>
                  </a:txBody>
                  <a:tcPr marL="68416" marR="68416" marT="0" marB="0"/>
                </a:tc>
                <a:tc>
                  <a:txBody>
                    <a:bodyPr/>
                    <a:lstStyle/>
                    <a:p>
                      <a:pPr algn="r">
                        <a:spcAft>
                          <a:spcPts val="0"/>
                        </a:spcAft>
                      </a:pPr>
                      <a:r>
                        <a:rPr lang="es-ES" sz="1400" dirty="0">
                          <a:effectLst/>
                        </a:rPr>
                        <a:t>20,3</a:t>
                      </a:r>
                      <a:endParaRPr lang="es-EC" sz="1800" dirty="0">
                        <a:effectLst/>
                        <a:latin typeface="Times New Roman" panose="02020603050405020304" pitchFamily="18" charset="0"/>
                        <a:ea typeface="Times New Roman" panose="02020603050405020304" pitchFamily="18" charset="0"/>
                      </a:endParaRPr>
                    </a:p>
                  </a:txBody>
                  <a:tcPr marL="68416" marR="68416" marT="0" marB="0"/>
                </a:tc>
              </a:tr>
            </a:tbl>
          </a:graphicData>
        </a:graphic>
      </p:graphicFrame>
      <p:sp>
        <p:nvSpPr>
          <p:cNvPr id="3" name="Rectangle 1"/>
          <p:cNvSpPr>
            <a:spLocks noChangeArrowheads="1"/>
          </p:cNvSpPr>
          <p:nvPr/>
        </p:nvSpPr>
        <p:spPr bwMode="auto">
          <a:xfrm>
            <a:off x="1689099" y="424255"/>
            <a:ext cx="79056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bmk="_Toc436587357">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DIFERENCIAS DE RESULTADOS  GENERALES  DE LA FICHA DE OBSERVACIÓN DE LOS FUNDAMENTOS TÉCNICOS  DEL GRUPO DE CONTROL E INVESTIGACIÓN</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9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4758" y="139454"/>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1689099" y="927727"/>
            <a:ext cx="7905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4" name="Rectángulo 3"/>
          <p:cNvSpPr/>
          <p:nvPr/>
        </p:nvSpPr>
        <p:spPr>
          <a:xfrm>
            <a:off x="502276" y="5079273"/>
            <a:ext cx="11011437" cy="1200329"/>
          </a:xfrm>
          <a:prstGeom prst="rect">
            <a:avLst/>
          </a:prstGeom>
        </p:spPr>
        <p:txBody>
          <a:bodyPr wrap="square">
            <a:spAutoFit/>
          </a:bodyPr>
          <a:lstStyle/>
          <a:p>
            <a:r>
              <a:rPr lang="es-ES" dirty="0">
                <a:latin typeface="Arial" panose="020B0604020202020204" pitchFamily="34" charset="0"/>
                <a:ea typeface="Times New Roman" panose="02020603050405020304" pitchFamily="18" charset="0"/>
              </a:rPr>
              <a:t> En base a la comprobación  estadística aplicada  se aprueba la H</a:t>
            </a:r>
            <a:r>
              <a:rPr lang="es-ES" baseline="-25000" dirty="0">
                <a:latin typeface="Arial" panose="020B0604020202020204" pitchFamily="34" charset="0"/>
                <a:ea typeface="Times New Roman" panose="02020603050405020304" pitchFamily="18" charset="0"/>
              </a:rPr>
              <a:t>1</a:t>
            </a:r>
            <a:r>
              <a:rPr lang="es-ES" dirty="0">
                <a:latin typeface="Arial" panose="020B0604020202020204" pitchFamily="34" charset="0"/>
                <a:ea typeface="Times New Roman" panose="02020603050405020304" pitchFamily="18" charset="0"/>
              </a:rPr>
              <a:t> y se rechaza la Ho, por lo que existe una diferencia significativas entre el grupo de control y el grupo de investigación, generándose un dominio de la técnica básica de los fundamentos técnicos a través de la propuesta metodológica utilizando al juego como método de enseñanza frente al método tradicional.</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564676630"/>
              </p:ext>
            </p:extLst>
          </p:nvPr>
        </p:nvGraphicFramePr>
        <p:xfrm>
          <a:off x="502277" y="1297057"/>
          <a:ext cx="11011436" cy="3081762"/>
        </p:xfrm>
        <a:graphic>
          <a:graphicData uri="http://schemas.openxmlformats.org/drawingml/2006/table">
            <a:tbl>
              <a:tblPr firstRow="1" firstCol="1" bandRow="1">
                <a:tableStyleId>{5C22544A-7EE6-4342-B048-85BDC9FD1C3A}</a:tableStyleId>
              </a:tblPr>
              <a:tblGrid>
                <a:gridCol w="1834390"/>
                <a:gridCol w="1834390"/>
                <a:gridCol w="1835664"/>
                <a:gridCol w="1835664"/>
                <a:gridCol w="1835664"/>
                <a:gridCol w="1835664"/>
              </a:tblGrid>
              <a:tr h="458100">
                <a:tc>
                  <a:txBody>
                    <a:bodyPr/>
                    <a:lstStyle/>
                    <a:p>
                      <a:pPr algn="ctr">
                        <a:spcAft>
                          <a:spcPts val="0"/>
                        </a:spcAft>
                      </a:pPr>
                      <a:r>
                        <a:rPr lang="es-ES" sz="1800" dirty="0">
                          <a:effectLst/>
                        </a:rPr>
                        <a:t>Fuente</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a:effectLst/>
                        </a:rPr>
                        <a:t>Gl</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a:effectLst/>
                        </a:rPr>
                        <a:t>SC</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a:effectLst/>
                        </a:rPr>
                        <a:t>MC</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a:effectLst/>
                        </a:rPr>
                        <a:t>F</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800">
                          <a:effectLst/>
                        </a:rPr>
                        <a:t>P</a:t>
                      </a:r>
                      <a:endParaRPr lang="es-EC" sz="1400">
                        <a:effectLst/>
                        <a:latin typeface="Times New Roman" panose="02020603050405020304" pitchFamily="18" charset="0"/>
                        <a:ea typeface="Times New Roman" panose="02020603050405020304" pitchFamily="18" charset="0"/>
                      </a:endParaRPr>
                    </a:p>
                  </a:txBody>
                  <a:tcPr marL="68580" marR="68580" marT="0" marB="0"/>
                </a:tc>
              </a:tr>
              <a:tr h="374809">
                <a:tc>
                  <a:txBody>
                    <a:bodyPr/>
                    <a:lstStyle/>
                    <a:p>
                      <a:pPr algn="ctr">
                        <a:spcAft>
                          <a:spcPts val="0"/>
                        </a:spcAft>
                      </a:pPr>
                      <a:r>
                        <a:rPr lang="es-ES" sz="1200">
                          <a:effectLst/>
                        </a:rPr>
                        <a:t>Técnica</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0,9884</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0,1412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4,08</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0,001</a:t>
                      </a:r>
                      <a:endParaRPr lang="es-EC" sz="2400">
                        <a:effectLst/>
                        <a:latin typeface="Times New Roman" panose="02020603050405020304" pitchFamily="18" charset="0"/>
                        <a:ea typeface="Times New Roman" panose="02020603050405020304" pitchFamily="18" charset="0"/>
                      </a:endParaRPr>
                    </a:p>
                  </a:txBody>
                  <a:tcPr marL="68580" marR="68580" marT="0" marB="0"/>
                </a:tc>
              </a:tr>
              <a:tr h="374809">
                <a:tc>
                  <a:txBody>
                    <a:bodyPr/>
                    <a:lstStyle/>
                    <a:p>
                      <a:pPr algn="ctr">
                        <a:spcAft>
                          <a:spcPts val="0"/>
                        </a:spcAft>
                      </a:pPr>
                      <a:r>
                        <a:rPr lang="es-ES" sz="1200">
                          <a:effectLst/>
                        </a:rPr>
                        <a:t>Código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22,635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22,635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654,08</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0,000</a:t>
                      </a:r>
                      <a:endParaRPr lang="es-EC" sz="2400">
                        <a:effectLst/>
                        <a:latin typeface="Times New Roman" panose="02020603050405020304" pitchFamily="18" charset="0"/>
                        <a:ea typeface="Times New Roman" panose="02020603050405020304" pitchFamily="18" charset="0"/>
                      </a:endParaRPr>
                    </a:p>
                  </a:txBody>
                  <a:tcPr marL="68580" marR="68580" marT="0" marB="0"/>
                </a:tc>
              </a:tr>
              <a:tr h="374809">
                <a:tc>
                  <a:txBody>
                    <a:bodyPr/>
                    <a:lstStyle/>
                    <a:p>
                      <a:pPr algn="ctr">
                        <a:spcAft>
                          <a:spcPts val="0"/>
                        </a:spcAft>
                      </a:pPr>
                      <a:r>
                        <a:rPr lang="es-ES" sz="1200">
                          <a:effectLst/>
                        </a:rPr>
                        <a:t>Interacción</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0,3517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0,0502</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1,45</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0,194</a:t>
                      </a:r>
                      <a:endParaRPr lang="es-EC" sz="2400">
                        <a:effectLst/>
                        <a:latin typeface="Times New Roman" panose="02020603050405020304" pitchFamily="18" charset="0"/>
                        <a:ea typeface="Times New Roman" panose="02020603050405020304" pitchFamily="18" charset="0"/>
                      </a:endParaRPr>
                    </a:p>
                  </a:txBody>
                  <a:tcPr marL="68580" marR="68580" marT="0" marB="0"/>
                </a:tc>
              </a:tr>
              <a:tr h="374809">
                <a:tc>
                  <a:txBody>
                    <a:bodyPr/>
                    <a:lstStyle/>
                    <a:p>
                      <a:pPr algn="ctr">
                        <a:spcAft>
                          <a:spcPts val="0"/>
                        </a:spcAft>
                      </a:pPr>
                      <a:r>
                        <a:rPr lang="es-ES" sz="1200">
                          <a:effectLst/>
                        </a:rPr>
                        <a:t>Error</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96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3,3221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0,0346</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 </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 </a:t>
                      </a:r>
                      <a:endParaRPr lang="es-EC" sz="2400">
                        <a:effectLst/>
                        <a:latin typeface="Times New Roman" panose="02020603050405020304" pitchFamily="18" charset="0"/>
                        <a:ea typeface="Times New Roman" panose="02020603050405020304" pitchFamily="18" charset="0"/>
                      </a:endParaRPr>
                    </a:p>
                  </a:txBody>
                  <a:tcPr marL="68580" marR="68580" marT="0" marB="0"/>
                </a:tc>
              </a:tr>
              <a:tr h="374809">
                <a:tc>
                  <a:txBody>
                    <a:bodyPr/>
                    <a:lstStyle/>
                    <a:p>
                      <a:pPr algn="ctr">
                        <a:spcAft>
                          <a:spcPts val="0"/>
                        </a:spcAft>
                      </a:pPr>
                      <a:r>
                        <a:rPr lang="es-ES" sz="1200">
                          <a:effectLst/>
                        </a:rPr>
                        <a:t>Total</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111</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27,297</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 </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 </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 </a:t>
                      </a:r>
                      <a:endParaRPr lang="es-EC" sz="2400">
                        <a:effectLst/>
                        <a:latin typeface="Times New Roman" panose="02020603050405020304" pitchFamily="18" charset="0"/>
                        <a:ea typeface="Times New Roman" panose="02020603050405020304" pitchFamily="18" charset="0"/>
                      </a:endParaRPr>
                    </a:p>
                  </a:txBody>
                  <a:tcPr marL="68580" marR="68580" marT="0" marB="0"/>
                </a:tc>
              </a:tr>
              <a:tr h="749617">
                <a:tc>
                  <a:txBody>
                    <a:bodyPr/>
                    <a:lstStyle/>
                    <a:p>
                      <a:pPr algn="ctr">
                        <a:spcAft>
                          <a:spcPts val="0"/>
                        </a:spcAft>
                      </a:pPr>
                      <a:r>
                        <a:rPr lang="es-ES" sz="1200">
                          <a:effectLst/>
                        </a:rPr>
                        <a:t>S</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0,1860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R-</a:t>
                      </a:r>
                      <a:r>
                        <a:rPr lang="es-ES" sz="2000" dirty="0" err="1">
                          <a:effectLst/>
                        </a:rPr>
                        <a:t>cuad</a:t>
                      </a:r>
                      <a:r>
                        <a:rPr lang="es-ES" sz="2000" dirty="0">
                          <a:effectLst/>
                        </a:rPr>
                        <a:t>.</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87,83%</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a:effectLst/>
                        </a:rPr>
                        <a:t>R-cuad. ajustado</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000" dirty="0">
                          <a:effectLst/>
                        </a:rPr>
                        <a:t>85,93%</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CuadroTexto 5"/>
          <p:cNvSpPr txBox="1"/>
          <p:nvPr/>
        </p:nvSpPr>
        <p:spPr>
          <a:xfrm>
            <a:off x="3696237" y="489397"/>
            <a:ext cx="4533363" cy="584775"/>
          </a:xfrm>
          <a:prstGeom prst="rect">
            <a:avLst/>
          </a:prstGeom>
          <a:solidFill>
            <a:schemeClr val="accent2"/>
          </a:solidFill>
        </p:spPr>
        <p:txBody>
          <a:bodyPr wrap="square" rtlCol="0">
            <a:spAutoFit/>
          </a:bodyPr>
          <a:lstStyle/>
          <a:p>
            <a:pPr algn="ctr"/>
            <a:r>
              <a:rPr lang="es-EC" sz="3200" b="1" dirty="0" smtClean="0"/>
              <a:t>DECISIÓN</a:t>
            </a:r>
            <a:endParaRPr lang="es-EC" sz="3200" b="1" dirty="0"/>
          </a:p>
        </p:txBody>
      </p:sp>
    </p:spTree>
    <p:extLst>
      <p:ext uri="{BB962C8B-B14F-4D97-AF65-F5344CB8AC3E}">
        <p14:creationId xmlns:p14="http://schemas.microsoft.com/office/powerpoint/2010/main" val="3780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sz="quarter" idx="13"/>
            <p:extLst>
              <p:ext uri="{D42A27DB-BD31-4B8C-83A1-F6EECF244321}">
                <p14:modId xmlns:p14="http://schemas.microsoft.com/office/powerpoint/2010/main" val="3715201132"/>
              </p:ext>
            </p:extLst>
          </p:nvPr>
        </p:nvGraphicFramePr>
        <p:xfrm>
          <a:off x="90152" y="1128820"/>
          <a:ext cx="11990231" cy="561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ítulo 12"/>
          <p:cNvSpPr>
            <a:spLocks noGrp="1"/>
          </p:cNvSpPr>
          <p:nvPr>
            <p:ph type="title"/>
          </p:nvPr>
        </p:nvSpPr>
        <p:spPr>
          <a:xfrm>
            <a:off x="469901" y="228601"/>
            <a:ext cx="10241280" cy="647162"/>
          </a:xfrm>
        </p:spPr>
        <p:txBody>
          <a:bodyPr/>
          <a:lstStyle/>
          <a:p>
            <a:pPr algn="ctr" defTabSz="914400">
              <a:lnSpc>
                <a:spcPct val="90000"/>
              </a:lnSpc>
              <a:spcBef>
                <a:spcPts val="0"/>
              </a:spcBef>
              <a:buNone/>
            </a:pPr>
            <a:r>
              <a:rPr lang="es-ES" sz="2800" b="0" i="0" dirty="0" smtClean="0">
                <a:latin typeface="Plantagenet Cherokee"/>
                <a:ea typeface="+mj-ea"/>
                <a:cs typeface="+mj-cs"/>
              </a:rPr>
              <a:t>OBJETIVOS</a:t>
            </a:r>
            <a:endParaRPr lang="es-ES" sz="2800" b="0" i="0" dirty="0">
              <a:latin typeface="Plantagenet Cherokee"/>
              <a:ea typeface="+mj-ea"/>
              <a:cs typeface="+mj-cs"/>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3096" y="0"/>
            <a:ext cx="24209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1" y="-6484"/>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5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style>
          <a:lnRef idx="2">
            <a:schemeClr val="accent1"/>
          </a:lnRef>
          <a:fillRef idx="1">
            <a:schemeClr val="lt1"/>
          </a:fillRef>
          <a:effectRef idx="0">
            <a:schemeClr val="accent1"/>
          </a:effectRef>
          <a:fontRef idx="minor">
            <a:schemeClr val="dk1"/>
          </a:fontRef>
        </p:style>
        <p:txBody>
          <a:bodyPr/>
          <a:lstStyle/>
          <a:p>
            <a:pPr lvl="0" algn="ctr"/>
            <a:r>
              <a:rPr lang="es-ES" b="1" dirty="0" smtClean="0"/>
              <a:t>CONCLUSIONES</a:t>
            </a:r>
            <a:endParaRPr lang="es-EC" dirty="0"/>
          </a:p>
        </p:txBody>
      </p:sp>
      <p:graphicFrame>
        <p:nvGraphicFramePr>
          <p:cNvPr id="3" name="Marcador de contenido 2"/>
          <p:cNvGraphicFramePr>
            <a:graphicFrameLocks noGrp="1"/>
          </p:cNvGraphicFramePr>
          <p:nvPr>
            <p:ph sz="quarter" idx="13"/>
            <p:extLst>
              <p:ext uri="{D42A27DB-BD31-4B8C-83A1-F6EECF244321}">
                <p14:modId xmlns:p14="http://schemas.microsoft.com/office/powerpoint/2010/main" val="4250483634"/>
              </p:ext>
            </p:extLst>
          </p:nvPr>
        </p:nvGraphicFramePr>
        <p:xfrm>
          <a:off x="180304" y="1512730"/>
          <a:ext cx="11848563" cy="523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0773" y="193183"/>
            <a:ext cx="2421227" cy="1200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4455"/>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54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style>
          <a:lnRef idx="2">
            <a:schemeClr val="accent1"/>
          </a:lnRef>
          <a:fillRef idx="1">
            <a:schemeClr val="lt1"/>
          </a:fillRef>
          <a:effectRef idx="0">
            <a:schemeClr val="accent1"/>
          </a:effectRef>
          <a:fontRef idx="minor">
            <a:schemeClr val="dk1"/>
          </a:fontRef>
        </p:style>
        <p:txBody>
          <a:bodyPr/>
          <a:lstStyle/>
          <a:p>
            <a:pPr lvl="0" algn="ctr"/>
            <a:r>
              <a:rPr lang="es-ES" b="1" dirty="0" smtClean="0"/>
              <a:t>CONCLUSIONES</a:t>
            </a:r>
            <a:endParaRPr lang="es-EC" dirty="0"/>
          </a:p>
        </p:txBody>
      </p:sp>
      <p:graphicFrame>
        <p:nvGraphicFramePr>
          <p:cNvPr id="3" name="Marcador de contenido 2"/>
          <p:cNvGraphicFramePr>
            <a:graphicFrameLocks noGrp="1"/>
          </p:cNvGraphicFramePr>
          <p:nvPr>
            <p:ph sz="quarter" idx="13"/>
            <p:extLst>
              <p:ext uri="{D42A27DB-BD31-4B8C-83A1-F6EECF244321}">
                <p14:modId xmlns:p14="http://schemas.microsoft.com/office/powerpoint/2010/main" val="1000518882"/>
              </p:ext>
            </p:extLst>
          </p:nvPr>
        </p:nvGraphicFramePr>
        <p:xfrm>
          <a:off x="206062" y="1512730"/>
          <a:ext cx="11835683" cy="5197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0773" y="193183"/>
            <a:ext cx="2421227" cy="1200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4455"/>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81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46028626"/>
              </p:ext>
            </p:extLst>
          </p:nvPr>
        </p:nvGraphicFramePr>
        <p:xfrm>
          <a:off x="1104900" y="76200"/>
          <a:ext cx="9980682" cy="109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Marcador de contenido 2"/>
          <p:cNvGraphicFramePr>
            <a:graphicFrameLocks noGrp="1"/>
          </p:cNvGraphicFramePr>
          <p:nvPr>
            <p:ph sz="quarter" idx="13"/>
            <p:extLst>
              <p:ext uri="{D42A27DB-BD31-4B8C-83A1-F6EECF244321}">
                <p14:modId xmlns:p14="http://schemas.microsoft.com/office/powerpoint/2010/main" val="4202950393"/>
              </p:ext>
            </p:extLst>
          </p:nvPr>
        </p:nvGraphicFramePr>
        <p:xfrm>
          <a:off x="193184" y="1493949"/>
          <a:ext cx="11848562" cy="51901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70773" y="0"/>
            <a:ext cx="2421227" cy="1287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5195"/>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79"/>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9901" y="537696"/>
            <a:ext cx="10241280" cy="1066800"/>
          </a:xfrm>
        </p:spPr>
        <p:txBody>
          <a:bodyPr>
            <a:noAutofit/>
          </a:bodyPr>
          <a:lstStyle/>
          <a:p>
            <a:pPr algn="ctr"/>
            <a:r>
              <a:rPr lang="es-EC" sz="8800" dirty="0" smtClean="0"/>
              <a:t>GRACIAS</a:t>
            </a:r>
            <a:endParaRPr lang="es-EC" sz="8800" dirty="0"/>
          </a:p>
        </p:txBody>
      </p:sp>
      <p:pic>
        <p:nvPicPr>
          <p:cNvPr id="10"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7352237" y="1931831"/>
            <a:ext cx="4431932" cy="3928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66" y="2931979"/>
            <a:ext cx="3568992" cy="36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C" b="1" dirty="0" smtClean="0">
                <a:solidFill>
                  <a:schemeClr val="bg1"/>
                </a:solidFill>
              </a:rPr>
              <a:t>METODOLOGIA</a:t>
            </a:r>
            <a:endParaRPr lang="es-EC" b="1" dirty="0">
              <a:solidFill>
                <a:schemeClr val="bg1"/>
              </a:solidFill>
            </a:endParaRPr>
          </a:p>
        </p:txBody>
      </p:sp>
      <p:graphicFrame>
        <p:nvGraphicFramePr>
          <p:cNvPr id="3" name="Marcador de contenido 2"/>
          <p:cNvGraphicFramePr>
            <a:graphicFrameLocks noGrp="1"/>
          </p:cNvGraphicFramePr>
          <p:nvPr>
            <p:ph sz="quarter" idx="13"/>
            <p:extLst>
              <p:ext uri="{D42A27DB-BD31-4B8C-83A1-F6EECF244321}">
                <p14:modId xmlns:p14="http://schemas.microsoft.com/office/powerpoint/2010/main" val="2846146237"/>
              </p:ext>
            </p:extLst>
          </p:nvPr>
        </p:nvGraphicFramePr>
        <p:xfrm>
          <a:off x="469901" y="1463040"/>
          <a:ext cx="1024128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2033" y="141668"/>
            <a:ext cx="2421227" cy="1287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18" y="66473"/>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55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s-EC" b="1" dirty="0" smtClean="0">
                <a:solidFill>
                  <a:schemeClr val="bg1"/>
                </a:solidFill>
              </a:rPr>
              <a:t>METODOS</a:t>
            </a:r>
            <a:endParaRPr lang="es-EC" b="1" dirty="0">
              <a:solidFill>
                <a:schemeClr val="bg1"/>
              </a:solidFill>
            </a:endParaRPr>
          </a:p>
        </p:txBody>
      </p:sp>
      <p:graphicFrame>
        <p:nvGraphicFramePr>
          <p:cNvPr id="3" name="Marcador de contenido 2"/>
          <p:cNvGraphicFramePr>
            <a:graphicFrameLocks noGrp="1"/>
          </p:cNvGraphicFramePr>
          <p:nvPr>
            <p:ph sz="quarter" idx="13"/>
            <p:extLst>
              <p:ext uri="{D42A27DB-BD31-4B8C-83A1-F6EECF244321}">
                <p14:modId xmlns:p14="http://schemas.microsoft.com/office/powerpoint/2010/main" val="4081955340"/>
              </p:ext>
            </p:extLst>
          </p:nvPr>
        </p:nvGraphicFramePr>
        <p:xfrm>
          <a:off x="154546" y="1463040"/>
          <a:ext cx="11732653" cy="5169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2033" y="141668"/>
            <a:ext cx="2421227" cy="1287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6473"/>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08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68" y="-112959"/>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911703954"/>
              </p:ext>
            </p:extLst>
          </p:nvPr>
        </p:nvGraphicFramePr>
        <p:xfrm>
          <a:off x="1104900" y="1600200"/>
          <a:ext cx="930123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609271" y="172699"/>
            <a:ext cx="10241280" cy="1066800"/>
          </a:xfrm>
        </p:spPr>
        <p:txBody>
          <a:bodyPr/>
          <a:lstStyle/>
          <a:p>
            <a:pPr algn="ctr"/>
            <a:r>
              <a:rPr lang="es-EC" b="1" dirty="0" smtClean="0"/>
              <a:t>TECNICAS E INSTRUMENTOS</a:t>
            </a:r>
            <a:endParaRPr lang="es-EC" b="1" dirty="0"/>
          </a:p>
        </p:txBody>
      </p:sp>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1881" y="87067"/>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44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830258657"/>
              </p:ext>
            </p:extLst>
          </p:nvPr>
        </p:nvGraphicFramePr>
        <p:xfrm>
          <a:off x="193183" y="1325313"/>
          <a:ext cx="11642501" cy="5423734"/>
        </p:xfrm>
        <a:graphic>
          <a:graphicData uri="http://schemas.openxmlformats.org/drawingml/2006/table">
            <a:tbl>
              <a:tblPr firstRow="1" firstCol="1" bandRow="1">
                <a:tableStyleId>{5C22544A-7EE6-4342-B048-85BDC9FD1C3A}</a:tableStyleId>
              </a:tblPr>
              <a:tblGrid>
                <a:gridCol w="6327038"/>
                <a:gridCol w="5315463"/>
              </a:tblGrid>
              <a:tr h="546934">
                <a:tc>
                  <a:txBody>
                    <a:bodyPr/>
                    <a:lstStyle/>
                    <a:p>
                      <a:pPr algn="ctr">
                        <a:spcAft>
                          <a:spcPts val="0"/>
                        </a:spcAft>
                      </a:pPr>
                      <a:r>
                        <a:rPr lang="es-ES" sz="1200" dirty="0">
                          <a:effectLst/>
                        </a:rPr>
                        <a:t/>
                      </a:r>
                      <a:br>
                        <a:rPr lang="es-ES" sz="1200" dirty="0">
                          <a:effectLst/>
                        </a:rPr>
                      </a:br>
                      <a:r>
                        <a:rPr lang="es-ES" sz="1800" dirty="0">
                          <a:effectLst/>
                        </a:rPr>
                        <a:t>ESCUELAS DE LA CIUDAD DE LOJA</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800" dirty="0">
                          <a:effectLst/>
                        </a:rPr>
                        <a:t># DE ALUMNAS DEPORTISTAS</a:t>
                      </a:r>
                      <a:endParaRPr lang="es-EC" sz="1200" dirty="0">
                        <a:effectLst/>
                        <a:latin typeface="Times New Roman" panose="02020603050405020304" pitchFamily="18" charset="0"/>
                        <a:ea typeface="Times New Roman" panose="02020603050405020304" pitchFamily="18" charset="0"/>
                      </a:endParaRPr>
                    </a:p>
                  </a:txBody>
                  <a:tcPr marL="68580" marR="68580" marT="0" marB="0" anchor="ctr"/>
                </a:tc>
              </a:tr>
              <a:tr h="596656">
                <a:tc>
                  <a:txBody>
                    <a:bodyPr/>
                    <a:lstStyle/>
                    <a:p>
                      <a:pPr algn="just">
                        <a:lnSpc>
                          <a:spcPct val="200000"/>
                        </a:lnSpc>
                        <a:spcAft>
                          <a:spcPts val="0"/>
                        </a:spcAft>
                      </a:pPr>
                      <a:r>
                        <a:rPr lang="es-ES" sz="2000" dirty="0">
                          <a:effectLst/>
                        </a:rPr>
                        <a:t>Luis Antonio Enrique Ortega</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dirty="0">
                          <a:effectLst/>
                        </a:rPr>
                        <a:t>20</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dirty="0">
                          <a:effectLst/>
                        </a:rPr>
                        <a:t>Benjamín Carrión</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20</a:t>
                      </a:r>
                      <a:endParaRPr lang="es-EC" sz="140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dirty="0">
                          <a:effectLst/>
                        </a:rPr>
                        <a:t>Pompilio Reinoso Jaramillo</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20</a:t>
                      </a:r>
                      <a:endParaRPr lang="es-EC" sz="140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a:effectLst/>
                        </a:rPr>
                        <a:t>Alonso de Mercadillo</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20</a:t>
                      </a:r>
                      <a:endParaRPr lang="es-EC" sz="140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a:effectLst/>
                        </a:rPr>
                        <a:t>Lauro Damerval Ayora</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20</a:t>
                      </a:r>
                      <a:endParaRPr lang="es-EC" sz="140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a:effectLst/>
                        </a:rPr>
                        <a:t>18 de noviembre</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20</a:t>
                      </a:r>
                      <a:endParaRPr lang="es-EC" sz="140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a:effectLst/>
                        </a:rPr>
                        <a:t>José Ingenieros N. 2</a:t>
                      </a:r>
                      <a:endParaRPr lang="es-EC"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20</a:t>
                      </a:r>
                      <a:endParaRPr lang="es-EC" sz="1400">
                        <a:effectLst/>
                        <a:latin typeface="Times New Roman" panose="02020603050405020304" pitchFamily="18" charset="0"/>
                        <a:ea typeface="Times New Roman" panose="02020603050405020304" pitchFamily="18" charset="0"/>
                      </a:endParaRPr>
                    </a:p>
                  </a:txBody>
                  <a:tcPr marL="68580" marR="68580" marT="0" marB="0"/>
                </a:tc>
              </a:tr>
              <a:tr h="596656">
                <a:tc>
                  <a:txBody>
                    <a:bodyPr/>
                    <a:lstStyle/>
                    <a:p>
                      <a:pPr algn="just">
                        <a:lnSpc>
                          <a:spcPct val="200000"/>
                        </a:lnSpc>
                        <a:spcAft>
                          <a:spcPts val="0"/>
                        </a:spcAft>
                      </a:pPr>
                      <a:r>
                        <a:rPr lang="es-ES" sz="2000" dirty="0">
                          <a:effectLst/>
                        </a:rPr>
                        <a:t>TOTAL</a:t>
                      </a:r>
                      <a:endParaRPr lang="es-EC"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200000"/>
                        </a:lnSpc>
                        <a:spcAft>
                          <a:spcPts val="0"/>
                        </a:spcAft>
                      </a:pPr>
                      <a:r>
                        <a:rPr lang="es-ES" sz="2000" dirty="0">
                          <a:effectLst/>
                        </a:rPr>
                        <a:t>140</a:t>
                      </a:r>
                      <a:endParaRPr lang="es-EC"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2" name="1 Título"/>
          <p:cNvSpPr>
            <a:spLocks noGrp="1"/>
          </p:cNvSpPr>
          <p:nvPr>
            <p:ph type="title"/>
          </p:nvPr>
        </p:nvSpPr>
        <p:spPr/>
        <p:txBody>
          <a:bodyPr/>
          <a:lstStyle/>
          <a:p>
            <a:pPr algn="ctr"/>
            <a:r>
              <a:rPr lang="es-EC" b="1" dirty="0" smtClean="0"/>
              <a:t>POBLACION</a:t>
            </a:r>
            <a:endParaRPr lang="es-EC"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773" y="87067"/>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959"/>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2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B050"/>
          </a:solidFill>
        </p:spPr>
        <p:txBody>
          <a:bodyPr/>
          <a:lstStyle/>
          <a:p>
            <a:pPr algn="ctr"/>
            <a:r>
              <a:rPr lang="es-EC" dirty="0" smtClean="0">
                <a:solidFill>
                  <a:schemeClr val="bg1"/>
                </a:solidFill>
              </a:rPr>
              <a:t>MARCO TEORICO</a:t>
            </a:r>
            <a:endParaRPr lang="es-EC" dirty="0">
              <a:solidFill>
                <a:schemeClr val="bg1"/>
              </a:solidFill>
            </a:endParaRPr>
          </a:p>
        </p:txBody>
      </p:sp>
      <p:graphicFrame>
        <p:nvGraphicFramePr>
          <p:cNvPr id="3" name="Marcador de contenido 2"/>
          <p:cNvGraphicFramePr>
            <a:graphicFrameLocks noGrp="1"/>
          </p:cNvGraphicFramePr>
          <p:nvPr>
            <p:ph sz="quarter" idx="13"/>
            <p:extLst>
              <p:ext uri="{D42A27DB-BD31-4B8C-83A1-F6EECF244321}">
                <p14:modId xmlns:p14="http://schemas.microsoft.com/office/powerpoint/2010/main" val="391269474"/>
              </p:ext>
            </p:extLst>
          </p:nvPr>
        </p:nvGraphicFramePr>
        <p:xfrm>
          <a:off x="469901" y="1463039"/>
          <a:ext cx="11455936" cy="5272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0773" y="154546"/>
            <a:ext cx="2421227" cy="1223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0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sz="quarter" idx="13"/>
            <p:extLst>
              <p:ext uri="{D42A27DB-BD31-4B8C-83A1-F6EECF244321}">
                <p14:modId xmlns:p14="http://schemas.microsoft.com/office/powerpoint/2010/main" val="2673247008"/>
              </p:ext>
            </p:extLst>
          </p:nvPr>
        </p:nvGraphicFramePr>
        <p:xfrm>
          <a:off x="469900" y="1463040"/>
          <a:ext cx="11571845" cy="5259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0925" y="257106"/>
            <a:ext cx="2421227" cy="1038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9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82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Mylar</Template>
  <TotalTime>0</TotalTime>
  <Words>2554</Words>
  <Application>Microsoft Office PowerPoint</Application>
  <PresentationFormat>Panorámica</PresentationFormat>
  <Paragraphs>708</Paragraphs>
  <Slides>33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Arial</vt:lpstr>
      <vt:lpstr>Arial Black</vt:lpstr>
      <vt:lpstr>Calibri</vt:lpstr>
      <vt:lpstr>Corbel</vt:lpstr>
      <vt:lpstr>Euphemia</vt:lpstr>
      <vt:lpstr>Plantagenet Cherokee</vt:lpstr>
      <vt:lpstr>Tahoma</vt:lpstr>
      <vt:lpstr>Times New Roman</vt:lpstr>
      <vt:lpstr>Tunga</vt:lpstr>
      <vt:lpstr>Mylar</vt:lpstr>
      <vt:lpstr>EL JUEGO COMO METODO DE ENSEÑANZA DE LOS FUNDAMENTOS BASICOS CON BALON DEL BASQUETBOLISTA EN LAS NIÑAS DE 11 – 12 AÑOS DE EDUCACION BASICA DE LAS ESCUELAS FISCALES DE LA CIUDAD DE LOJA  </vt:lpstr>
      <vt:lpstr>PROBLEMA</vt:lpstr>
      <vt:lpstr>OBJETIVOS</vt:lpstr>
      <vt:lpstr>METODOLOGIA</vt:lpstr>
      <vt:lpstr>METODOS</vt:lpstr>
      <vt:lpstr>TECNICAS E INSTRUMENTOS</vt:lpstr>
      <vt:lpstr>POBLACION</vt:lpstr>
      <vt:lpstr>MARCO TEORICO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2014-04-19T16:24:21Z</dcterms:created>
  <dcterms:modified xsi:type="dcterms:W3CDTF">2016-03-23T14:03:16Z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