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84" r:id="rId1"/>
  </p:sldMasterIdLst>
  <p:notesMasterIdLst>
    <p:notesMasterId r:id="rId34"/>
  </p:notesMasterIdLst>
  <p:sldIdLst>
    <p:sldId id="256" r:id="rId2"/>
    <p:sldId id="257" r:id="rId3"/>
    <p:sldId id="259" r:id="rId4"/>
    <p:sldId id="258" r:id="rId5"/>
    <p:sldId id="288" r:id="rId6"/>
    <p:sldId id="261" r:id="rId7"/>
    <p:sldId id="262" r:id="rId8"/>
    <p:sldId id="263" r:id="rId9"/>
    <p:sldId id="265" r:id="rId10"/>
    <p:sldId id="268" r:id="rId11"/>
    <p:sldId id="269" r:id="rId12"/>
    <p:sldId id="270" r:id="rId13"/>
    <p:sldId id="271" r:id="rId14"/>
    <p:sldId id="266" r:id="rId15"/>
    <p:sldId id="273" r:id="rId16"/>
    <p:sldId id="290" r:id="rId17"/>
    <p:sldId id="274" r:id="rId18"/>
    <p:sldId id="275" r:id="rId19"/>
    <p:sldId id="276" r:id="rId20"/>
    <p:sldId id="277" r:id="rId21"/>
    <p:sldId id="278" r:id="rId22"/>
    <p:sldId id="291" r:id="rId23"/>
    <p:sldId id="279" r:id="rId24"/>
    <p:sldId id="280" r:id="rId25"/>
    <p:sldId id="281" r:id="rId26"/>
    <p:sldId id="282" r:id="rId27"/>
    <p:sldId id="283" r:id="rId28"/>
    <p:sldId id="285" r:id="rId29"/>
    <p:sldId id="292" r:id="rId30"/>
    <p:sldId id="293" r:id="rId31"/>
    <p:sldId id="286" r:id="rId32"/>
    <p:sldId id="287" r:id="rId3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70" autoAdjust="0"/>
  </p:normalViewPr>
  <p:slideViewPr>
    <p:cSldViewPr>
      <p:cViewPr varScale="1">
        <p:scale>
          <a:sx n="67" d="100"/>
          <a:sy n="67" d="100"/>
        </p:scale>
        <p:origin x="-147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B04425-C449-4507-8CAA-1737842A20DC}" type="doc">
      <dgm:prSet loTypeId="urn:microsoft.com/office/officeart/2008/layout/HorizontalMultiLevelHierarchy" loCatId="hierarchy" qsTypeId="urn:microsoft.com/office/officeart/2005/8/quickstyle/simple4" qsCatId="simple" csTypeId="urn:microsoft.com/office/officeart/2005/8/colors/colorful4" csCatId="colorful" phldr="1"/>
      <dgm:spPr/>
      <dgm:t>
        <a:bodyPr/>
        <a:lstStyle/>
        <a:p>
          <a:endParaRPr lang="es-EC"/>
        </a:p>
      </dgm:t>
    </dgm:pt>
    <dgm:pt modelId="{27A0F9D9-F236-4A8F-A791-2F69176B2C50}">
      <dgm:prSet phldrT="[Texto]" custT="1"/>
      <dgm:spPr/>
      <dgm:t>
        <a:bodyPr/>
        <a:lstStyle/>
        <a:p>
          <a:r>
            <a:rPr lang="es-EC" sz="1400" b="1" smtClean="0">
              <a:solidFill>
                <a:schemeClr val="tx1"/>
              </a:solidFill>
              <a:latin typeface="Arial" panose="020B0604020202020204" pitchFamily="34" charset="0"/>
              <a:cs typeface="Arial" panose="020B0604020202020204" pitchFamily="34" charset="0"/>
            </a:rPr>
            <a:t>Investigación Aplicada</a:t>
          </a:r>
          <a:endParaRPr lang="es-EC" sz="1400" b="1">
            <a:solidFill>
              <a:schemeClr val="tx1"/>
            </a:solidFill>
            <a:latin typeface="Arial" panose="020B0604020202020204" pitchFamily="34" charset="0"/>
            <a:cs typeface="Arial" panose="020B0604020202020204" pitchFamily="34" charset="0"/>
          </a:endParaRPr>
        </a:p>
      </dgm:t>
    </dgm:pt>
    <dgm:pt modelId="{416D8AAF-CA38-4D33-B40A-EB57C2C21BDF}" type="parTrans" cxnId="{EA4EED0D-BDD5-4805-A1FD-3F6E0C1F9BE1}">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F4AD4170-8FFA-4C3B-B618-C8B34B1FD49C}" type="sibTrans" cxnId="{EA4EED0D-BDD5-4805-A1FD-3F6E0C1F9BE1}">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07BCC69F-44AC-4716-AD32-A98819C1937A}">
      <dgm:prSet phldrT="[Texto]" custT="1"/>
      <dgm:spPr/>
      <dgm:t>
        <a:bodyPr/>
        <a:lstStyle/>
        <a:p>
          <a:r>
            <a:rPr lang="es-EC" sz="1200" smtClean="0">
              <a:solidFill>
                <a:schemeClr val="tx1"/>
              </a:solidFill>
              <a:latin typeface="Arial" panose="020B0604020202020204" pitchFamily="34" charset="0"/>
              <a:cs typeface="Arial" panose="020B0604020202020204" pitchFamily="34" charset="0"/>
            </a:rPr>
            <a:t>¿Qué es?</a:t>
          </a:r>
          <a:endParaRPr lang="es-EC" sz="1200">
            <a:solidFill>
              <a:schemeClr val="tx1"/>
            </a:solidFill>
            <a:latin typeface="Arial" panose="020B0604020202020204" pitchFamily="34" charset="0"/>
            <a:cs typeface="Arial" panose="020B0604020202020204" pitchFamily="34" charset="0"/>
          </a:endParaRPr>
        </a:p>
      </dgm:t>
    </dgm:pt>
    <dgm:pt modelId="{D0EC3DE1-7584-46FA-B1DA-BA5C409BFB7E}" type="parTrans" cxnId="{CA8E140A-D1F9-40E1-A14E-31DAA43E9269}">
      <dgm:prSet custT="1"/>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4FDD3952-7F49-471C-8CEB-AD858478B51D}" type="sibTrans" cxnId="{CA8E140A-D1F9-40E1-A14E-31DAA43E9269}">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D64D9CBB-BE1B-4C2D-86F3-723528E0015B}">
      <dgm:prSet phldrT="[Texto]" custT="1"/>
      <dgm:spPr/>
      <dgm:t>
        <a:bodyPr/>
        <a:lstStyle/>
        <a:p>
          <a:r>
            <a:rPr lang="es-EC" sz="1200" smtClean="0">
              <a:solidFill>
                <a:schemeClr val="tx1"/>
              </a:solidFill>
              <a:latin typeface="Arial" panose="020B0604020202020204" pitchFamily="34" charset="0"/>
              <a:cs typeface="Arial" panose="020B0604020202020204" pitchFamily="34" charset="0"/>
            </a:rPr>
            <a:t>Objetivo</a:t>
          </a:r>
          <a:endParaRPr lang="es-EC" sz="1200">
            <a:solidFill>
              <a:schemeClr val="tx1"/>
            </a:solidFill>
            <a:latin typeface="Arial" panose="020B0604020202020204" pitchFamily="34" charset="0"/>
            <a:cs typeface="Arial" panose="020B0604020202020204" pitchFamily="34" charset="0"/>
          </a:endParaRPr>
        </a:p>
      </dgm:t>
    </dgm:pt>
    <dgm:pt modelId="{9E78801B-EFF0-4BFA-83D9-30638004BFE6}" type="parTrans" cxnId="{AAF871CF-1A8D-4E68-9589-328C7045EBD5}">
      <dgm:prSet custT="1"/>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76D98053-B4AB-4AD0-BA84-6FF3EE057042}" type="sibTrans" cxnId="{AAF871CF-1A8D-4E68-9589-328C7045EBD5}">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1EB3AE75-1BA7-4182-9EA9-35921F77C7F6}">
      <dgm:prSet phldrT="[Texto]" custT="1"/>
      <dgm:spPr/>
      <dgm:t>
        <a:bodyPr/>
        <a:lstStyle/>
        <a:p>
          <a:r>
            <a:rPr lang="es-EC" sz="1200" smtClean="0">
              <a:solidFill>
                <a:schemeClr val="tx1"/>
              </a:solidFill>
              <a:latin typeface="Arial" panose="020B0604020202020204" pitchFamily="34" charset="0"/>
              <a:cs typeface="Arial" panose="020B0604020202020204" pitchFamily="34" charset="0"/>
            </a:rPr>
            <a:t>Es la utilización de los conocimientos en la práctica, para aplicarlos.</a:t>
          </a:r>
          <a:endParaRPr lang="es-EC" sz="1200">
            <a:solidFill>
              <a:schemeClr val="tx1"/>
            </a:solidFill>
            <a:latin typeface="Arial" panose="020B0604020202020204" pitchFamily="34" charset="0"/>
            <a:cs typeface="Arial" panose="020B0604020202020204" pitchFamily="34" charset="0"/>
          </a:endParaRPr>
        </a:p>
      </dgm:t>
    </dgm:pt>
    <dgm:pt modelId="{B3D99644-33E6-410D-9687-DE72E9E2B816}" type="parTrans" cxnId="{74571971-8D4B-4FCF-97E8-58FC188999A8}">
      <dgm:prSet custT="1"/>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D725EA09-4D74-4FD4-8660-D72105083F59}" type="sibTrans" cxnId="{74571971-8D4B-4FCF-97E8-58FC188999A8}">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1BCEA937-6467-4B91-85FD-9233CCFF7B20}">
      <dgm:prSet phldrT="[Texto]" custT="1"/>
      <dgm:spPr/>
      <dgm:t>
        <a:bodyPr/>
        <a:lstStyle/>
        <a:p>
          <a:r>
            <a:rPr lang="es-EC" sz="1200" smtClean="0">
              <a:solidFill>
                <a:schemeClr val="tx1"/>
              </a:solidFill>
              <a:latin typeface="Arial" panose="020B0604020202020204" pitchFamily="34" charset="0"/>
              <a:cs typeface="Arial" panose="020B0604020202020204" pitchFamily="34" charset="0"/>
            </a:rPr>
            <a:t>Amplia y profundiza el saber</a:t>
          </a:r>
          <a:endParaRPr lang="es-EC" sz="1200">
            <a:solidFill>
              <a:schemeClr val="tx1"/>
            </a:solidFill>
            <a:latin typeface="Arial" panose="020B0604020202020204" pitchFamily="34" charset="0"/>
            <a:cs typeface="Arial" panose="020B0604020202020204" pitchFamily="34" charset="0"/>
          </a:endParaRPr>
        </a:p>
      </dgm:t>
    </dgm:pt>
    <dgm:pt modelId="{66132372-2419-40DB-AB29-4BFEA13A69C4}" type="parTrans" cxnId="{EC4091A7-04D8-437A-86A6-9BBB67E30065}">
      <dgm:prSet custT="1"/>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82355D9F-F32B-474B-A501-3D10288943EB}" type="sibTrans" cxnId="{EC4091A7-04D8-437A-86A6-9BBB67E30065}">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457088A5-10A3-40BC-90F0-8B3DE9C5C870}">
      <dgm:prSet phldrT="[Texto]" custT="1"/>
      <dgm:spPr/>
      <dgm:t>
        <a:bodyPr/>
        <a:lstStyle/>
        <a:p>
          <a:r>
            <a:rPr lang="es-EC" sz="1200" smtClean="0">
              <a:solidFill>
                <a:schemeClr val="tx1"/>
              </a:solidFill>
              <a:latin typeface="Arial" panose="020B0604020202020204" pitchFamily="34" charset="0"/>
              <a:cs typeface="Arial" panose="020B0604020202020204" pitchFamily="34" charset="0"/>
            </a:rPr>
            <a:t>Formas de realizar la Investigación</a:t>
          </a:r>
          <a:endParaRPr lang="es-EC" sz="1200">
            <a:solidFill>
              <a:schemeClr val="tx1"/>
            </a:solidFill>
            <a:latin typeface="Arial" panose="020B0604020202020204" pitchFamily="34" charset="0"/>
            <a:cs typeface="Arial" panose="020B0604020202020204" pitchFamily="34" charset="0"/>
          </a:endParaRPr>
        </a:p>
      </dgm:t>
    </dgm:pt>
    <dgm:pt modelId="{FA4EB16D-9429-445A-8BF0-3EB5F3CC7135}" type="parTrans" cxnId="{02F5B6E5-C000-48DD-A9A1-B5D24FB8DE27}">
      <dgm:prSet custT="1"/>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D667C58A-13C4-49EB-B144-59E87ABDE51E}" type="sibTrans" cxnId="{02F5B6E5-C000-48DD-A9A1-B5D24FB8DE27}">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2C105A69-2700-499E-BD22-BF7022251BF7}">
      <dgm:prSet phldrT="[Texto]" custT="1"/>
      <dgm:spPr/>
      <dgm:t>
        <a:bodyPr/>
        <a:lstStyle/>
        <a:p>
          <a:r>
            <a:rPr lang="es-EC" sz="1200" smtClean="0">
              <a:solidFill>
                <a:schemeClr val="tx1"/>
              </a:solidFill>
              <a:latin typeface="Arial" panose="020B0604020202020204" pitchFamily="34" charset="0"/>
              <a:cs typeface="Arial" panose="020B0604020202020204" pitchFamily="34" charset="0"/>
            </a:rPr>
            <a:t>Investigación bilbiográfica y documental</a:t>
          </a:r>
          <a:endParaRPr lang="es-EC" sz="1200">
            <a:solidFill>
              <a:schemeClr val="tx1"/>
            </a:solidFill>
            <a:latin typeface="Arial" panose="020B0604020202020204" pitchFamily="34" charset="0"/>
            <a:cs typeface="Arial" panose="020B0604020202020204" pitchFamily="34" charset="0"/>
          </a:endParaRPr>
        </a:p>
      </dgm:t>
    </dgm:pt>
    <dgm:pt modelId="{6136C1F8-BA55-463A-9F53-F9BA3BD093BE}" type="parTrans" cxnId="{EAB8BFA1-02FF-4FDC-84CC-01A31331FEBF}">
      <dgm:prSet custT="1"/>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1790F1C4-F587-46D8-B32A-F6682F86FC98}" type="sibTrans" cxnId="{EAB8BFA1-02FF-4FDC-84CC-01A31331FEBF}">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D65FC28A-B037-4402-B2DD-A31B264245BC}">
      <dgm:prSet phldrT="[Texto]" custT="1"/>
      <dgm:spPr/>
      <dgm:t>
        <a:bodyPr/>
        <a:lstStyle/>
        <a:p>
          <a:r>
            <a:rPr lang="es-EC" sz="1200" smtClean="0">
              <a:solidFill>
                <a:schemeClr val="tx1"/>
              </a:solidFill>
              <a:latin typeface="Arial" panose="020B0604020202020204" pitchFamily="34" charset="0"/>
              <a:cs typeface="Arial" panose="020B0604020202020204" pitchFamily="34" charset="0"/>
            </a:rPr>
            <a:t>Investigación de Campo</a:t>
          </a:r>
          <a:endParaRPr lang="es-EC" sz="1200">
            <a:solidFill>
              <a:schemeClr val="tx1"/>
            </a:solidFill>
            <a:latin typeface="Arial" panose="020B0604020202020204" pitchFamily="34" charset="0"/>
            <a:cs typeface="Arial" panose="020B0604020202020204" pitchFamily="34" charset="0"/>
          </a:endParaRPr>
        </a:p>
      </dgm:t>
    </dgm:pt>
    <dgm:pt modelId="{05B5B363-6779-420D-AAFB-A7F6BA181579}" type="parTrans" cxnId="{BB84B98C-54B0-4391-8D0B-1A117ACD2570}">
      <dgm:prSet custT="1"/>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C2B51D8B-8E65-4DBE-BC5D-4F476128945D}" type="sibTrans" cxnId="{BB84B98C-54B0-4391-8D0B-1A117ACD2570}">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78BD8EF0-57EF-407F-89CA-01865846C040}">
      <dgm:prSet phldrT="[Texto]" custT="1"/>
      <dgm:spPr/>
      <dgm:t>
        <a:bodyPr/>
        <a:lstStyle/>
        <a:p>
          <a:r>
            <a:rPr lang="es-EC" sz="1200" smtClean="0">
              <a:solidFill>
                <a:schemeClr val="tx1"/>
              </a:solidFill>
              <a:latin typeface="Arial" panose="020B0604020202020204" pitchFamily="34" charset="0"/>
              <a:cs typeface="Arial" panose="020B0604020202020204" pitchFamily="34" charset="0"/>
            </a:rPr>
            <a:t>Investigación de Laboratorio</a:t>
          </a:r>
          <a:endParaRPr lang="es-EC" sz="1200">
            <a:solidFill>
              <a:schemeClr val="tx1"/>
            </a:solidFill>
            <a:latin typeface="Arial" panose="020B0604020202020204" pitchFamily="34" charset="0"/>
            <a:cs typeface="Arial" panose="020B0604020202020204" pitchFamily="34" charset="0"/>
          </a:endParaRPr>
        </a:p>
      </dgm:t>
    </dgm:pt>
    <dgm:pt modelId="{D0F8B417-7980-41C4-9848-42928CEA8BD5}" type="parTrans" cxnId="{05C8CB03-C05A-403A-B829-43188D3B9164}">
      <dgm:prSet custT="1"/>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592829BF-AEDB-43FC-AB36-D9E61733FBDE}" type="sibTrans" cxnId="{05C8CB03-C05A-403A-B829-43188D3B9164}">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C2858221-4304-45C3-A75C-0F9153A28858}" type="pres">
      <dgm:prSet presAssocID="{5FB04425-C449-4507-8CAA-1737842A20DC}" presName="Name0" presStyleCnt="0">
        <dgm:presLayoutVars>
          <dgm:chPref val="1"/>
          <dgm:dir/>
          <dgm:animOne val="branch"/>
          <dgm:animLvl val="lvl"/>
          <dgm:resizeHandles val="exact"/>
        </dgm:presLayoutVars>
      </dgm:prSet>
      <dgm:spPr/>
      <dgm:t>
        <a:bodyPr/>
        <a:lstStyle/>
        <a:p>
          <a:endParaRPr lang="es-EC"/>
        </a:p>
      </dgm:t>
    </dgm:pt>
    <dgm:pt modelId="{DAE9A4A2-61AA-4EDB-BF48-1546BA236D89}" type="pres">
      <dgm:prSet presAssocID="{27A0F9D9-F236-4A8F-A791-2F69176B2C50}" presName="root1" presStyleCnt="0"/>
      <dgm:spPr/>
      <dgm:t>
        <a:bodyPr/>
        <a:lstStyle/>
        <a:p>
          <a:endParaRPr lang="es-EC"/>
        </a:p>
      </dgm:t>
    </dgm:pt>
    <dgm:pt modelId="{5886B251-2CAE-4752-9F09-4F536DE1B59C}" type="pres">
      <dgm:prSet presAssocID="{27A0F9D9-F236-4A8F-A791-2F69176B2C50}" presName="LevelOneTextNode" presStyleLbl="node0" presStyleIdx="0" presStyleCnt="1">
        <dgm:presLayoutVars>
          <dgm:chPref val="3"/>
        </dgm:presLayoutVars>
      </dgm:prSet>
      <dgm:spPr/>
      <dgm:t>
        <a:bodyPr/>
        <a:lstStyle/>
        <a:p>
          <a:endParaRPr lang="es-EC"/>
        </a:p>
      </dgm:t>
    </dgm:pt>
    <dgm:pt modelId="{7FDEFE6E-B9D2-4F66-AAB3-03808AAFAE0D}" type="pres">
      <dgm:prSet presAssocID="{27A0F9D9-F236-4A8F-A791-2F69176B2C50}" presName="level2hierChild" presStyleCnt="0"/>
      <dgm:spPr/>
      <dgm:t>
        <a:bodyPr/>
        <a:lstStyle/>
        <a:p>
          <a:endParaRPr lang="es-EC"/>
        </a:p>
      </dgm:t>
    </dgm:pt>
    <dgm:pt modelId="{F3BDD3C1-028C-446D-8B65-685DB916147A}" type="pres">
      <dgm:prSet presAssocID="{D0EC3DE1-7584-46FA-B1DA-BA5C409BFB7E}" presName="conn2-1" presStyleLbl="parChTrans1D2" presStyleIdx="0" presStyleCnt="3"/>
      <dgm:spPr/>
      <dgm:t>
        <a:bodyPr/>
        <a:lstStyle/>
        <a:p>
          <a:endParaRPr lang="es-EC"/>
        </a:p>
      </dgm:t>
    </dgm:pt>
    <dgm:pt modelId="{F0EC5006-006E-4FEC-B205-2253E39C5F02}" type="pres">
      <dgm:prSet presAssocID="{D0EC3DE1-7584-46FA-B1DA-BA5C409BFB7E}" presName="connTx" presStyleLbl="parChTrans1D2" presStyleIdx="0" presStyleCnt="3"/>
      <dgm:spPr/>
      <dgm:t>
        <a:bodyPr/>
        <a:lstStyle/>
        <a:p>
          <a:endParaRPr lang="es-EC"/>
        </a:p>
      </dgm:t>
    </dgm:pt>
    <dgm:pt modelId="{FC3CCB04-A435-4B98-8C61-4035A3826690}" type="pres">
      <dgm:prSet presAssocID="{07BCC69F-44AC-4716-AD32-A98819C1937A}" presName="root2" presStyleCnt="0"/>
      <dgm:spPr/>
      <dgm:t>
        <a:bodyPr/>
        <a:lstStyle/>
        <a:p>
          <a:endParaRPr lang="es-EC"/>
        </a:p>
      </dgm:t>
    </dgm:pt>
    <dgm:pt modelId="{D93F0681-97EF-466D-BB2E-6986A2258229}" type="pres">
      <dgm:prSet presAssocID="{07BCC69F-44AC-4716-AD32-A98819C1937A}" presName="LevelTwoTextNode" presStyleLbl="node2" presStyleIdx="0" presStyleCnt="3">
        <dgm:presLayoutVars>
          <dgm:chPref val="3"/>
        </dgm:presLayoutVars>
      </dgm:prSet>
      <dgm:spPr/>
      <dgm:t>
        <a:bodyPr/>
        <a:lstStyle/>
        <a:p>
          <a:endParaRPr lang="es-EC"/>
        </a:p>
      </dgm:t>
    </dgm:pt>
    <dgm:pt modelId="{FD067399-4085-4F9E-A852-B74BB59D891D}" type="pres">
      <dgm:prSet presAssocID="{07BCC69F-44AC-4716-AD32-A98819C1937A}" presName="level3hierChild" presStyleCnt="0"/>
      <dgm:spPr/>
      <dgm:t>
        <a:bodyPr/>
        <a:lstStyle/>
        <a:p>
          <a:endParaRPr lang="es-EC"/>
        </a:p>
      </dgm:t>
    </dgm:pt>
    <dgm:pt modelId="{D78C9581-5AC5-487E-B324-F0ACDE6638F4}" type="pres">
      <dgm:prSet presAssocID="{B3D99644-33E6-410D-9687-DE72E9E2B816}" presName="conn2-1" presStyleLbl="parChTrans1D3" presStyleIdx="0" presStyleCnt="5"/>
      <dgm:spPr/>
      <dgm:t>
        <a:bodyPr/>
        <a:lstStyle/>
        <a:p>
          <a:endParaRPr lang="es-EC"/>
        </a:p>
      </dgm:t>
    </dgm:pt>
    <dgm:pt modelId="{7E2D94B9-6F63-453E-810F-47348ADF50BF}" type="pres">
      <dgm:prSet presAssocID="{B3D99644-33E6-410D-9687-DE72E9E2B816}" presName="connTx" presStyleLbl="parChTrans1D3" presStyleIdx="0" presStyleCnt="5"/>
      <dgm:spPr/>
      <dgm:t>
        <a:bodyPr/>
        <a:lstStyle/>
        <a:p>
          <a:endParaRPr lang="es-EC"/>
        </a:p>
      </dgm:t>
    </dgm:pt>
    <dgm:pt modelId="{B578FB09-93E3-4660-B3E6-C610C70ECE5D}" type="pres">
      <dgm:prSet presAssocID="{1EB3AE75-1BA7-4182-9EA9-35921F77C7F6}" presName="root2" presStyleCnt="0"/>
      <dgm:spPr/>
      <dgm:t>
        <a:bodyPr/>
        <a:lstStyle/>
        <a:p>
          <a:endParaRPr lang="es-EC"/>
        </a:p>
      </dgm:t>
    </dgm:pt>
    <dgm:pt modelId="{E1105C51-D650-4D1C-9245-8A3B10ABEA92}" type="pres">
      <dgm:prSet presAssocID="{1EB3AE75-1BA7-4182-9EA9-35921F77C7F6}" presName="LevelTwoTextNode" presStyleLbl="node3" presStyleIdx="0" presStyleCnt="5" custScaleX="164021" custScaleY="147760">
        <dgm:presLayoutVars>
          <dgm:chPref val="3"/>
        </dgm:presLayoutVars>
      </dgm:prSet>
      <dgm:spPr/>
      <dgm:t>
        <a:bodyPr/>
        <a:lstStyle/>
        <a:p>
          <a:endParaRPr lang="es-EC"/>
        </a:p>
      </dgm:t>
    </dgm:pt>
    <dgm:pt modelId="{7F635DC4-E018-4867-893D-1D7884AA826B}" type="pres">
      <dgm:prSet presAssocID="{1EB3AE75-1BA7-4182-9EA9-35921F77C7F6}" presName="level3hierChild" presStyleCnt="0"/>
      <dgm:spPr/>
      <dgm:t>
        <a:bodyPr/>
        <a:lstStyle/>
        <a:p>
          <a:endParaRPr lang="es-EC"/>
        </a:p>
      </dgm:t>
    </dgm:pt>
    <dgm:pt modelId="{92DD4F1F-428D-48FC-99E0-C489450BC9B0}" type="pres">
      <dgm:prSet presAssocID="{9E78801B-EFF0-4BFA-83D9-30638004BFE6}" presName="conn2-1" presStyleLbl="parChTrans1D2" presStyleIdx="1" presStyleCnt="3"/>
      <dgm:spPr/>
      <dgm:t>
        <a:bodyPr/>
        <a:lstStyle/>
        <a:p>
          <a:endParaRPr lang="es-EC"/>
        </a:p>
      </dgm:t>
    </dgm:pt>
    <dgm:pt modelId="{9C6FDB6B-2E7D-4A9A-A77E-F4D7EEC27E98}" type="pres">
      <dgm:prSet presAssocID="{9E78801B-EFF0-4BFA-83D9-30638004BFE6}" presName="connTx" presStyleLbl="parChTrans1D2" presStyleIdx="1" presStyleCnt="3"/>
      <dgm:spPr/>
      <dgm:t>
        <a:bodyPr/>
        <a:lstStyle/>
        <a:p>
          <a:endParaRPr lang="es-EC"/>
        </a:p>
      </dgm:t>
    </dgm:pt>
    <dgm:pt modelId="{1891D0B9-F5BC-4F71-8A7D-6EEF09EF314F}" type="pres">
      <dgm:prSet presAssocID="{D64D9CBB-BE1B-4C2D-86F3-723528E0015B}" presName="root2" presStyleCnt="0"/>
      <dgm:spPr/>
      <dgm:t>
        <a:bodyPr/>
        <a:lstStyle/>
        <a:p>
          <a:endParaRPr lang="es-EC"/>
        </a:p>
      </dgm:t>
    </dgm:pt>
    <dgm:pt modelId="{A3F9B695-F811-40AD-A76B-A5129621E372}" type="pres">
      <dgm:prSet presAssocID="{D64D9CBB-BE1B-4C2D-86F3-723528E0015B}" presName="LevelTwoTextNode" presStyleLbl="node2" presStyleIdx="1" presStyleCnt="3">
        <dgm:presLayoutVars>
          <dgm:chPref val="3"/>
        </dgm:presLayoutVars>
      </dgm:prSet>
      <dgm:spPr/>
      <dgm:t>
        <a:bodyPr/>
        <a:lstStyle/>
        <a:p>
          <a:endParaRPr lang="es-EC"/>
        </a:p>
      </dgm:t>
    </dgm:pt>
    <dgm:pt modelId="{B8573511-F20E-4345-9A52-9AF014CFBA13}" type="pres">
      <dgm:prSet presAssocID="{D64D9CBB-BE1B-4C2D-86F3-723528E0015B}" presName="level3hierChild" presStyleCnt="0"/>
      <dgm:spPr/>
      <dgm:t>
        <a:bodyPr/>
        <a:lstStyle/>
        <a:p>
          <a:endParaRPr lang="es-EC"/>
        </a:p>
      </dgm:t>
    </dgm:pt>
    <dgm:pt modelId="{A6746FEC-8FED-404D-AC7B-851A0A0CCCA8}" type="pres">
      <dgm:prSet presAssocID="{66132372-2419-40DB-AB29-4BFEA13A69C4}" presName="conn2-1" presStyleLbl="parChTrans1D3" presStyleIdx="1" presStyleCnt="5"/>
      <dgm:spPr/>
      <dgm:t>
        <a:bodyPr/>
        <a:lstStyle/>
        <a:p>
          <a:endParaRPr lang="es-EC"/>
        </a:p>
      </dgm:t>
    </dgm:pt>
    <dgm:pt modelId="{D065186F-D495-4B1B-A8BD-0DC6A16C796D}" type="pres">
      <dgm:prSet presAssocID="{66132372-2419-40DB-AB29-4BFEA13A69C4}" presName="connTx" presStyleLbl="parChTrans1D3" presStyleIdx="1" presStyleCnt="5"/>
      <dgm:spPr/>
      <dgm:t>
        <a:bodyPr/>
        <a:lstStyle/>
        <a:p>
          <a:endParaRPr lang="es-EC"/>
        </a:p>
      </dgm:t>
    </dgm:pt>
    <dgm:pt modelId="{75D912C6-8A3A-4BA2-9629-AC15E64AED19}" type="pres">
      <dgm:prSet presAssocID="{1BCEA937-6467-4B91-85FD-9233CCFF7B20}" presName="root2" presStyleCnt="0"/>
      <dgm:spPr/>
      <dgm:t>
        <a:bodyPr/>
        <a:lstStyle/>
        <a:p>
          <a:endParaRPr lang="es-EC"/>
        </a:p>
      </dgm:t>
    </dgm:pt>
    <dgm:pt modelId="{9F4E0B0D-5367-4C86-A1E3-6031BAFB428B}" type="pres">
      <dgm:prSet presAssocID="{1BCEA937-6467-4B91-85FD-9233CCFF7B20}" presName="LevelTwoTextNode" presStyleLbl="node3" presStyleIdx="1" presStyleCnt="5" custScaleX="164021" custScaleY="102691">
        <dgm:presLayoutVars>
          <dgm:chPref val="3"/>
        </dgm:presLayoutVars>
      </dgm:prSet>
      <dgm:spPr/>
      <dgm:t>
        <a:bodyPr/>
        <a:lstStyle/>
        <a:p>
          <a:endParaRPr lang="es-EC"/>
        </a:p>
      </dgm:t>
    </dgm:pt>
    <dgm:pt modelId="{7286D4D6-1D9B-42A2-BFFA-A0B4A16C31BC}" type="pres">
      <dgm:prSet presAssocID="{1BCEA937-6467-4B91-85FD-9233CCFF7B20}" presName="level3hierChild" presStyleCnt="0"/>
      <dgm:spPr/>
      <dgm:t>
        <a:bodyPr/>
        <a:lstStyle/>
        <a:p>
          <a:endParaRPr lang="es-EC"/>
        </a:p>
      </dgm:t>
    </dgm:pt>
    <dgm:pt modelId="{11860E18-A0F2-45FE-87EA-B58F8AF706F8}" type="pres">
      <dgm:prSet presAssocID="{FA4EB16D-9429-445A-8BF0-3EB5F3CC7135}" presName="conn2-1" presStyleLbl="parChTrans1D2" presStyleIdx="2" presStyleCnt="3"/>
      <dgm:spPr/>
      <dgm:t>
        <a:bodyPr/>
        <a:lstStyle/>
        <a:p>
          <a:endParaRPr lang="es-EC"/>
        </a:p>
      </dgm:t>
    </dgm:pt>
    <dgm:pt modelId="{858A4B1A-7271-4C3D-B1E5-34B4C93600C8}" type="pres">
      <dgm:prSet presAssocID="{FA4EB16D-9429-445A-8BF0-3EB5F3CC7135}" presName="connTx" presStyleLbl="parChTrans1D2" presStyleIdx="2" presStyleCnt="3"/>
      <dgm:spPr/>
      <dgm:t>
        <a:bodyPr/>
        <a:lstStyle/>
        <a:p>
          <a:endParaRPr lang="es-EC"/>
        </a:p>
      </dgm:t>
    </dgm:pt>
    <dgm:pt modelId="{67D05B1F-C681-4E76-A6BF-305D4630552A}" type="pres">
      <dgm:prSet presAssocID="{457088A5-10A3-40BC-90F0-8B3DE9C5C870}" presName="root2" presStyleCnt="0"/>
      <dgm:spPr/>
      <dgm:t>
        <a:bodyPr/>
        <a:lstStyle/>
        <a:p>
          <a:endParaRPr lang="es-EC"/>
        </a:p>
      </dgm:t>
    </dgm:pt>
    <dgm:pt modelId="{A45CDE63-3FF1-4EF5-A3EA-EFC35181E5AF}" type="pres">
      <dgm:prSet presAssocID="{457088A5-10A3-40BC-90F0-8B3DE9C5C870}" presName="LevelTwoTextNode" presStyleLbl="node2" presStyleIdx="2" presStyleCnt="3" custScaleY="130730">
        <dgm:presLayoutVars>
          <dgm:chPref val="3"/>
        </dgm:presLayoutVars>
      </dgm:prSet>
      <dgm:spPr/>
      <dgm:t>
        <a:bodyPr/>
        <a:lstStyle/>
        <a:p>
          <a:endParaRPr lang="es-EC"/>
        </a:p>
      </dgm:t>
    </dgm:pt>
    <dgm:pt modelId="{791D97D4-65A7-4588-AD1C-D587478B8D01}" type="pres">
      <dgm:prSet presAssocID="{457088A5-10A3-40BC-90F0-8B3DE9C5C870}" presName="level3hierChild" presStyleCnt="0"/>
      <dgm:spPr/>
      <dgm:t>
        <a:bodyPr/>
        <a:lstStyle/>
        <a:p>
          <a:endParaRPr lang="es-EC"/>
        </a:p>
      </dgm:t>
    </dgm:pt>
    <dgm:pt modelId="{34478715-4DB0-498D-8487-6A4ECF10CD50}" type="pres">
      <dgm:prSet presAssocID="{6136C1F8-BA55-463A-9F53-F9BA3BD093BE}" presName="conn2-1" presStyleLbl="parChTrans1D3" presStyleIdx="2" presStyleCnt="5"/>
      <dgm:spPr/>
      <dgm:t>
        <a:bodyPr/>
        <a:lstStyle/>
        <a:p>
          <a:endParaRPr lang="es-EC"/>
        </a:p>
      </dgm:t>
    </dgm:pt>
    <dgm:pt modelId="{7008F333-A5E6-402A-882D-CA9170DE6BD6}" type="pres">
      <dgm:prSet presAssocID="{6136C1F8-BA55-463A-9F53-F9BA3BD093BE}" presName="connTx" presStyleLbl="parChTrans1D3" presStyleIdx="2" presStyleCnt="5"/>
      <dgm:spPr/>
      <dgm:t>
        <a:bodyPr/>
        <a:lstStyle/>
        <a:p>
          <a:endParaRPr lang="es-EC"/>
        </a:p>
      </dgm:t>
    </dgm:pt>
    <dgm:pt modelId="{EA3F22DB-AF10-42F5-BDEF-CA36FE714466}" type="pres">
      <dgm:prSet presAssocID="{2C105A69-2700-499E-BD22-BF7022251BF7}" presName="root2" presStyleCnt="0"/>
      <dgm:spPr/>
      <dgm:t>
        <a:bodyPr/>
        <a:lstStyle/>
        <a:p>
          <a:endParaRPr lang="es-EC"/>
        </a:p>
      </dgm:t>
    </dgm:pt>
    <dgm:pt modelId="{67B8C862-B55E-4B32-BCBB-CA111FCF6CC3}" type="pres">
      <dgm:prSet presAssocID="{2C105A69-2700-499E-BD22-BF7022251BF7}" presName="LevelTwoTextNode" presStyleLbl="node3" presStyleIdx="2" presStyleCnt="5" custScaleX="164021" custScaleY="105099">
        <dgm:presLayoutVars>
          <dgm:chPref val="3"/>
        </dgm:presLayoutVars>
      </dgm:prSet>
      <dgm:spPr/>
      <dgm:t>
        <a:bodyPr/>
        <a:lstStyle/>
        <a:p>
          <a:endParaRPr lang="es-EC"/>
        </a:p>
      </dgm:t>
    </dgm:pt>
    <dgm:pt modelId="{CC7BCEF1-1AEE-4E02-994E-D004FF9E5DED}" type="pres">
      <dgm:prSet presAssocID="{2C105A69-2700-499E-BD22-BF7022251BF7}" presName="level3hierChild" presStyleCnt="0"/>
      <dgm:spPr/>
      <dgm:t>
        <a:bodyPr/>
        <a:lstStyle/>
        <a:p>
          <a:endParaRPr lang="es-EC"/>
        </a:p>
      </dgm:t>
    </dgm:pt>
    <dgm:pt modelId="{ECF4D08D-BB39-426A-BA45-EA59A930F1E8}" type="pres">
      <dgm:prSet presAssocID="{05B5B363-6779-420D-AAFB-A7F6BA181579}" presName="conn2-1" presStyleLbl="parChTrans1D3" presStyleIdx="3" presStyleCnt="5"/>
      <dgm:spPr/>
      <dgm:t>
        <a:bodyPr/>
        <a:lstStyle/>
        <a:p>
          <a:endParaRPr lang="es-EC"/>
        </a:p>
      </dgm:t>
    </dgm:pt>
    <dgm:pt modelId="{C6106EA2-0AD8-47C5-BF07-755EAC9FE9C1}" type="pres">
      <dgm:prSet presAssocID="{05B5B363-6779-420D-AAFB-A7F6BA181579}" presName="connTx" presStyleLbl="parChTrans1D3" presStyleIdx="3" presStyleCnt="5"/>
      <dgm:spPr/>
      <dgm:t>
        <a:bodyPr/>
        <a:lstStyle/>
        <a:p>
          <a:endParaRPr lang="es-EC"/>
        </a:p>
      </dgm:t>
    </dgm:pt>
    <dgm:pt modelId="{A47C205D-9CCF-4CC4-8D2F-C3444AB63B21}" type="pres">
      <dgm:prSet presAssocID="{D65FC28A-B037-4402-B2DD-A31B264245BC}" presName="root2" presStyleCnt="0"/>
      <dgm:spPr/>
      <dgm:t>
        <a:bodyPr/>
        <a:lstStyle/>
        <a:p>
          <a:endParaRPr lang="es-EC"/>
        </a:p>
      </dgm:t>
    </dgm:pt>
    <dgm:pt modelId="{E640786B-A7F0-429E-85FC-BCA04C319382}" type="pres">
      <dgm:prSet presAssocID="{D65FC28A-B037-4402-B2DD-A31B264245BC}" presName="LevelTwoTextNode" presStyleLbl="node3" presStyleIdx="3" presStyleCnt="5" custScaleX="164021" custScaleY="88027">
        <dgm:presLayoutVars>
          <dgm:chPref val="3"/>
        </dgm:presLayoutVars>
      </dgm:prSet>
      <dgm:spPr/>
      <dgm:t>
        <a:bodyPr/>
        <a:lstStyle/>
        <a:p>
          <a:endParaRPr lang="es-EC"/>
        </a:p>
      </dgm:t>
    </dgm:pt>
    <dgm:pt modelId="{0316F87A-5855-4AEE-9184-82BD8FBF0587}" type="pres">
      <dgm:prSet presAssocID="{D65FC28A-B037-4402-B2DD-A31B264245BC}" presName="level3hierChild" presStyleCnt="0"/>
      <dgm:spPr/>
      <dgm:t>
        <a:bodyPr/>
        <a:lstStyle/>
        <a:p>
          <a:endParaRPr lang="es-EC"/>
        </a:p>
      </dgm:t>
    </dgm:pt>
    <dgm:pt modelId="{94BA28D6-3D7A-4511-8E34-F3D44CB6A715}" type="pres">
      <dgm:prSet presAssocID="{D0F8B417-7980-41C4-9848-42928CEA8BD5}" presName="conn2-1" presStyleLbl="parChTrans1D3" presStyleIdx="4" presStyleCnt="5"/>
      <dgm:spPr/>
      <dgm:t>
        <a:bodyPr/>
        <a:lstStyle/>
        <a:p>
          <a:endParaRPr lang="es-EC"/>
        </a:p>
      </dgm:t>
    </dgm:pt>
    <dgm:pt modelId="{956E7685-B6B1-4CE9-AC8F-E9063899E194}" type="pres">
      <dgm:prSet presAssocID="{D0F8B417-7980-41C4-9848-42928CEA8BD5}" presName="connTx" presStyleLbl="parChTrans1D3" presStyleIdx="4" presStyleCnt="5"/>
      <dgm:spPr/>
      <dgm:t>
        <a:bodyPr/>
        <a:lstStyle/>
        <a:p>
          <a:endParaRPr lang="es-EC"/>
        </a:p>
      </dgm:t>
    </dgm:pt>
    <dgm:pt modelId="{82542117-BC1F-40F5-8F71-57FE4A011697}" type="pres">
      <dgm:prSet presAssocID="{78BD8EF0-57EF-407F-89CA-01865846C040}" presName="root2" presStyleCnt="0"/>
      <dgm:spPr/>
      <dgm:t>
        <a:bodyPr/>
        <a:lstStyle/>
        <a:p>
          <a:endParaRPr lang="es-EC"/>
        </a:p>
      </dgm:t>
    </dgm:pt>
    <dgm:pt modelId="{F92BB989-DA7B-47A7-BDE9-1C50ADCD0A5C}" type="pres">
      <dgm:prSet presAssocID="{78BD8EF0-57EF-407F-89CA-01865846C040}" presName="LevelTwoTextNode" presStyleLbl="node3" presStyleIdx="4" presStyleCnt="5" custScaleX="164021" custScaleY="87390" custLinFactNeighborX="335">
        <dgm:presLayoutVars>
          <dgm:chPref val="3"/>
        </dgm:presLayoutVars>
      </dgm:prSet>
      <dgm:spPr/>
      <dgm:t>
        <a:bodyPr/>
        <a:lstStyle/>
        <a:p>
          <a:endParaRPr lang="es-EC"/>
        </a:p>
      </dgm:t>
    </dgm:pt>
    <dgm:pt modelId="{A5A85CDF-8E1E-4855-A7D4-3C5D14682E19}" type="pres">
      <dgm:prSet presAssocID="{78BD8EF0-57EF-407F-89CA-01865846C040}" presName="level3hierChild" presStyleCnt="0"/>
      <dgm:spPr/>
      <dgm:t>
        <a:bodyPr/>
        <a:lstStyle/>
        <a:p>
          <a:endParaRPr lang="es-EC"/>
        </a:p>
      </dgm:t>
    </dgm:pt>
  </dgm:ptLst>
  <dgm:cxnLst>
    <dgm:cxn modelId="{3800FC45-1EDC-4B19-8700-D014863D095E}" type="presOf" srcId="{66132372-2419-40DB-AB29-4BFEA13A69C4}" destId="{A6746FEC-8FED-404D-AC7B-851A0A0CCCA8}" srcOrd="0" destOrd="0" presId="urn:microsoft.com/office/officeart/2008/layout/HorizontalMultiLevelHierarchy"/>
    <dgm:cxn modelId="{2920C1A8-9071-469E-A801-96612994B2C3}" type="presOf" srcId="{07BCC69F-44AC-4716-AD32-A98819C1937A}" destId="{D93F0681-97EF-466D-BB2E-6986A2258229}" srcOrd="0" destOrd="0" presId="urn:microsoft.com/office/officeart/2008/layout/HorizontalMultiLevelHierarchy"/>
    <dgm:cxn modelId="{EC4091A7-04D8-437A-86A6-9BBB67E30065}" srcId="{D64D9CBB-BE1B-4C2D-86F3-723528E0015B}" destId="{1BCEA937-6467-4B91-85FD-9233CCFF7B20}" srcOrd="0" destOrd="0" parTransId="{66132372-2419-40DB-AB29-4BFEA13A69C4}" sibTransId="{82355D9F-F32B-474B-A501-3D10288943EB}"/>
    <dgm:cxn modelId="{BB84B98C-54B0-4391-8D0B-1A117ACD2570}" srcId="{457088A5-10A3-40BC-90F0-8B3DE9C5C870}" destId="{D65FC28A-B037-4402-B2DD-A31B264245BC}" srcOrd="1" destOrd="0" parTransId="{05B5B363-6779-420D-AAFB-A7F6BA181579}" sibTransId="{C2B51D8B-8E65-4DBE-BC5D-4F476128945D}"/>
    <dgm:cxn modelId="{B1244098-7AE8-45FD-8F61-DFC0F5B09596}" type="presOf" srcId="{78BD8EF0-57EF-407F-89CA-01865846C040}" destId="{F92BB989-DA7B-47A7-BDE9-1C50ADCD0A5C}" srcOrd="0" destOrd="0" presId="urn:microsoft.com/office/officeart/2008/layout/HorizontalMultiLevelHierarchy"/>
    <dgm:cxn modelId="{7F5AF34A-A48E-4B00-92BE-4A54834D6B02}" type="presOf" srcId="{1BCEA937-6467-4B91-85FD-9233CCFF7B20}" destId="{9F4E0B0D-5367-4C86-A1E3-6031BAFB428B}" srcOrd="0" destOrd="0" presId="urn:microsoft.com/office/officeart/2008/layout/HorizontalMultiLevelHierarchy"/>
    <dgm:cxn modelId="{EAB8BFA1-02FF-4FDC-84CC-01A31331FEBF}" srcId="{457088A5-10A3-40BC-90F0-8B3DE9C5C870}" destId="{2C105A69-2700-499E-BD22-BF7022251BF7}" srcOrd="0" destOrd="0" parTransId="{6136C1F8-BA55-463A-9F53-F9BA3BD093BE}" sibTransId="{1790F1C4-F587-46D8-B32A-F6682F86FC98}"/>
    <dgm:cxn modelId="{3A84C582-80E5-4403-97E8-D7205EFCFF16}" type="presOf" srcId="{FA4EB16D-9429-445A-8BF0-3EB5F3CC7135}" destId="{11860E18-A0F2-45FE-87EA-B58F8AF706F8}" srcOrd="0" destOrd="0" presId="urn:microsoft.com/office/officeart/2008/layout/HorizontalMultiLevelHierarchy"/>
    <dgm:cxn modelId="{E9ACC4C5-2097-47DA-A47B-F4399DAB656F}" type="presOf" srcId="{D65FC28A-B037-4402-B2DD-A31B264245BC}" destId="{E640786B-A7F0-429E-85FC-BCA04C319382}" srcOrd="0" destOrd="0" presId="urn:microsoft.com/office/officeart/2008/layout/HorizontalMultiLevelHierarchy"/>
    <dgm:cxn modelId="{8596CBDA-E3E7-4DE2-9A0F-BF4E5790319B}" type="presOf" srcId="{05B5B363-6779-420D-AAFB-A7F6BA181579}" destId="{C6106EA2-0AD8-47C5-BF07-755EAC9FE9C1}" srcOrd="1" destOrd="0" presId="urn:microsoft.com/office/officeart/2008/layout/HorizontalMultiLevelHierarchy"/>
    <dgm:cxn modelId="{687D4C00-3D47-4F60-9285-2A9EDCD266A7}" type="presOf" srcId="{D0EC3DE1-7584-46FA-B1DA-BA5C409BFB7E}" destId="{F3BDD3C1-028C-446D-8B65-685DB916147A}" srcOrd="0" destOrd="0" presId="urn:microsoft.com/office/officeart/2008/layout/HorizontalMultiLevelHierarchy"/>
    <dgm:cxn modelId="{8F126A4B-815A-4BFC-B585-C22E43B5897F}" type="presOf" srcId="{2C105A69-2700-499E-BD22-BF7022251BF7}" destId="{67B8C862-B55E-4B32-BCBB-CA111FCF6CC3}" srcOrd="0" destOrd="0" presId="urn:microsoft.com/office/officeart/2008/layout/HorizontalMultiLevelHierarchy"/>
    <dgm:cxn modelId="{74571971-8D4B-4FCF-97E8-58FC188999A8}" srcId="{07BCC69F-44AC-4716-AD32-A98819C1937A}" destId="{1EB3AE75-1BA7-4182-9EA9-35921F77C7F6}" srcOrd="0" destOrd="0" parTransId="{B3D99644-33E6-410D-9687-DE72E9E2B816}" sibTransId="{D725EA09-4D74-4FD4-8660-D72105083F59}"/>
    <dgm:cxn modelId="{2CA12DD6-EEA7-426D-A39E-30598C181D98}" type="presOf" srcId="{6136C1F8-BA55-463A-9F53-F9BA3BD093BE}" destId="{7008F333-A5E6-402A-882D-CA9170DE6BD6}" srcOrd="1" destOrd="0" presId="urn:microsoft.com/office/officeart/2008/layout/HorizontalMultiLevelHierarchy"/>
    <dgm:cxn modelId="{E311396C-F43A-44E9-9D9E-E2BE4AC4210A}" type="presOf" srcId="{1EB3AE75-1BA7-4182-9EA9-35921F77C7F6}" destId="{E1105C51-D650-4D1C-9245-8A3B10ABEA92}" srcOrd="0" destOrd="0" presId="urn:microsoft.com/office/officeart/2008/layout/HorizontalMultiLevelHierarchy"/>
    <dgm:cxn modelId="{6F85E986-404F-4329-BF07-FD00DA34B395}" type="presOf" srcId="{D0EC3DE1-7584-46FA-B1DA-BA5C409BFB7E}" destId="{F0EC5006-006E-4FEC-B205-2253E39C5F02}" srcOrd="1" destOrd="0" presId="urn:microsoft.com/office/officeart/2008/layout/HorizontalMultiLevelHierarchy"/>
    <dgm:cxn modelId="{ADCEAF06-B7AD-454E-A00F-485BAC9EF0B2}" type="presOf" srcId="{6136C1F8-BA55-463A-9F53-F9BA3BD093BE}" destId="{34478715-4DB0-498D-8487-6A4ECF10CD50}" srcOrd="0" destOrd="0" presId="urn:microsoft.com/office/officeart/2008/layout/HorizontalMultiLevelHierarchy"/>
    <dgm:cxn modelId="{AAF871CF-1A8D-4E68-9589-328C7045EBD5}" srcId="{27A0F9D9-F236-4A8F-A791-2F69176B2C50}" destId="{D64D9CBB-BE1B-4C2D-86F3-723528E0015B}" srcOrd="1" destOrd="0" parTransId="{9E78801B-EFF0-4BFA-83D9-30638004BFE6}" sibTransId="{76D98053-B4AB-4AD0-BA84-6FF3EE057042}"/>
    <dgm:cxn modelId="{05C8CB03-C05A-403A-B829-43188D3B9164}" srcId="{457088A5-10A3-40BC-90F0-8B3DE9C5C870}" destId="{78BD8EF0-57EF-407F-89CA-01865846C040}" srcOrd="2" destOrd="0" parTransId="{D0F8B417-7980-41C4-9848-42928CEA8BD5}" sibTransId="{592829BF-AEDB-43FC-AB36-D9E61733FBDE}"/>
    <dgm:cxn modelId="{5B20A6FE-58F9-487C-9CF4-6159705FF945}" type="presOf" srcId="{5FB04425-C449-4507-8CAA-1737842A20DC}" destId="{C2858221-4304-45C3-A75C-0F9153A28858}" srcOrd="0" destOrd="0" presId="urn:microsoft.com/office/officeart/2008/layout/HorizontalMultiLevelHierarchy"/>
    <dgm:cxn modelId="{02F5B6E5-C000-48DD-A9A1-B5D24FB8DE27}" srcId="{27A0F9D9-F236-4A8F-A791-2F69176B2C50}" destId="{457088A5-10A3-40BC-90F0-8B3DE9C5C870}" srcOrd="2" destOrd="0" parTransId="{FA4EB16D-9429-445A-8BF0-3EB5F3CC7135}" sibTransId="{D667C58A-13C4-49EB-B144-59E87ABDE51E}"/>
    <dgm:cxn modelId="{B393AAC2-57C7-46B5-AC2D-AF8DB7E4C6E3}" type="presOf" srcId="{D0F8B417-7980-41C4-9848-42928CEA8BD5}" destId="{94BA28D6-3D7A-4511-8E34-F3D44CB6A715}" srcOrd="0" destOrd="0" presId="urn:microsoft.com/office/officeart/2008/layout/HorizontalMultiLevelHierarchy"/>
    <dgm:cxn modelId="{9F1CEFDF-476C-4D54-B257-566A1B822591}" type="presOf" srcId="{457088A5-10A3-40BC-90F0-8B3DE9C5C870}" destId="{A45CDE63-3FF1-4EF5-A3EA-EFC35181E5AF}" srcOrd="0" destOrd="0" presId="urn:microsoft.com/office/officeart/2008/layout/HorizontalMultiLevelHierarchy"/>
    <dgm:cxn modelId="{27AE424A-D7AD-49A6-BA80-38849F5BCFF8}" type="presOf" srcId="{D0F8B417-7980-41C4-9848-42928CEA8BD5}" destId="{956E7685-B6B1-4CE9-AC8F-E9063899E194}" srcOrd="1" destOrd="0" presId="urn:microsoft.com/office/officeart/2008/layout/HorizontalMultiLevelHierarchy"/>
    <dgm:cxn modelId="{835AF0F7-85A9-4631-B96E-97979A84097B}" type="presOf" srcId="{9E78801B-EFF0-4BFA-83D9-30638004BFE6}" destId="{92DD4F1F-428D-48FC-99E0-C489450BC9B0}" srcOrd="0" destOrd="0" presId="urn:microsoft.com/office/officeart/2008/layout/HorizontalMultiLevelHierarchy"/>
    <dgm:cxn modelId="{C921B11B-E98F-4CE2-8570-FB34084058FE}" type="presOf" srcId="{9E78801B-EFF0-4BFA-83D9-30638004BFE6}" destId="{9C6FDB6B-2E7D-4A9A-A77E-F4D7EEC27E98}" srcOrd="1" destOrd="0" presId="urn:microsoft.com/office/officeart/2008/layout/HorizontalMultiLevelHierarchy"/>
    <dgm:cxn modelId="{254CE0F2-ACD5-4CBF-B696-66AEDC2EF5ED}" type="presOf" srcId="{FA4EB16D-9429-445A-8BF0-3EB5F3CC7135}" destId="{858A4B1A-7271-4C3D-B1E5-34B4C93600C8}" srcOrd="1" destOrd="0" presId="urn:microsoft.com/office/officeart/2008/layout/HorizontalMultiLevelHierarchy"/>
    <dgm:cxn modelId="{A2DFA169-43A8-4037-B650-8C1189E79FA2}" type="presOf" srcId="{05B5B363-6779-420D-AAFB-A7F6BA181579}" destId="{ECF4D08D-BB39-426A-BA45-EA59A930F1E8}" srcOrd="0" destOrd="0" presId="urn:microsoft.com/office/officeart/2008/layout/HorizontalMultiLevelHierarchy"/>
    <dgm:cxn modelId="{EA4EED0D-BDD5-4805-A1FD-3F6E0C1F9BE1}" srcId="{5FB04425-C449-4507-8CAA-1737842A20DC}" destId="{27A0F9D9-F236-4A8F-A791-2F69176B2C50}" srcOrd="0" destOrd="0" parTransId="{416D8AAF-CA38-4D33-B40A-EB57C2C21BDF}" sibTransId="{F4AD4170-8FFA-4C3B-B618-C8B34B1FD49C}"/>
    <dgm:cxn modelId="{CB2AAD6A-CE27-471A-A279-AB7E139F6E14}" type="presOf" srcId="{B3D99644-33E6-410D-9687-DE72E9E2B816}" destId="{D78C9581-5AC5-487E-B324-F0ACDE6638F4}" srcOrd="0" destOrd="0" presId="urn:microsoft.com/office/officeart/2008/layout/HorizontalMultiLevelHierarchy"/>
    <dgm:cxn modelId="{2BA0C084-E61D-4814-90D5-30DA197375AD}" type="presOf" srcId="{27A0F9D9-F236-4A8F-A791-2F69176B2C50}" destId="{5886B251-2CAE-4752-9F09-4F536DE1B59C}" srcOrd="0" destOrd="0" presId="urn:microsoft.com/office/officeart/2008/layout/HorizontalMultiLevelHierarchy"/>
    <dgm:cxn modelId="{CA8E140A-D1F9-40E1-A14E-31DAA43E9269}" srcId="{27A0F9D9-F236-4A8F-A791-2F69176B2C50}" destId="{07BCC69F-44AC-4716-AD32-A98819C1937A}" srcOrd="0" destOrd="0" parTransId="{D0EC3DE1-7584-46FA-B1DA-BA5C409BFB7E}" sibTransId="{4FDD3952-7F49-471C-8CEB-AD858478B51D}"/>
    <dgm:cxn modelId="{7A70BBC4-917C-484F-9BAD-870C9716843C}" type="presOf" srcId="{D64D9CBB-BE1B-4C2D-86F3-723528E0015B}" destId="{A3F9B695-F811-40AD-A76B-A5129621E372}" srcOrd="0" destOrd="0" presId="urn:microsoft.com/office/officeart/2008/layout/HorizontalMultiLevelHierarchy"/>
    <dgm:cxn modelId="{1FB7194A-D922-4FD4-B081-D9028C1F15E1}" type="presOf" srcId="{66132372-2419-40DB-AB29-4BFEA13A69C4}" destId="{D065186F-D495-4B1B-A8BD-0DC6A16C796D}" srcOrd="1" destOrd="0" presId="urn:microsoft.com/office/officeart/2008/layout/HorizontalMultiLevelHierarchy"/>
    <dgm:cxn modelId="{3A522F6B-591A-4A45-84E8-8337E64E7F35}" type="presOf" srcId="{B3D99644-33E6-410D-9687-DE72E9E2B816}" destId="{7E2D94B9-6F63-453E-810F-47348ADF50BF}" srcOrd="1" destOrd="0" presId="urn:microsoft.com/office/officeart/2008/layout/HorizontalMultiLevelHierarchy"/>
    <dgm:cxn modelId="{461C5B21-2039-4B6B-BB2E-A70A679F7F89}" type="presParOf" srcId="{C2858221-4304-45C3-A75C-0F9153A28858}" destId="{DAE9A4A2-61AA-4EDB-BF48-1546BA236D89}" srcOrd="0" destOrd="0" presId="urn:microsoft.com/office/officeart/2008/layout/HorizontalMultiLevelHierarchy"/>
    <dgm:cxn modelId="{B44AB605-9423-45AD-8D32-F9A3BF76656A}" type="presParOf" srcId="{DAE9A4A2-61AA-4EDB-BF48-1546BA236D89}" destId="{5886B251-2CAE-4752-9F09-4F536DE1B59C}" srcOrd="0" destOrd="0" presId="urn:microsoft.com/office/officeart/2008/layout/HorizontalMultiLevelHierarchy"/>
    <dgm:cxn modelId="{811548C7-A903-409A-AB7D-7A38383583F1}" type="presParOf" srcId="{DAE9A4A2-61AA-4EDB-BF48-1546BA236D89}" destId="{7FDEFE6E-B9D2-4F66-AAB3-03808AAFAE0D}" srcOrd="1" destOrd="0" presId="urn:microsoft.com/office/officeart/2008/layout/HorizontalMultiLevelHierarchy"/>
    <dgm:cxn modelId="{4C14FE47-1B62-45E3-8571-48A0241BE040}" type="presParOf" srcId="{7FDEFE6E-B9D2-4F66-AAB3-03808AAFAE0D}" destId="{F3BDD3C1-028C-446D-8B65-685DB916147A}" srcOrd="0" destOrd="0" presId="urn:microsoft.com/office/officeart/2008/layout/HorizontalMultiLevelHierarchy"/>
    <dgm:cxn modelId="{B578C19B-7EF3-44C4-A7AC-B47609F30728}" type="presParOf" srcId="{F3BDD3C1-028C-446D-8B65-685DB916147A}" destId="{F0EC5006-006E-4FEC-B205-2253E39C5F02}" srcOrd="0" destOrd="0" presId="urn:microsoft.com/office/officeart/2008/layout/HorizontalMultiLevelHierarchy"/>
    <dgm:cxn modelId="{803A880A-4EE6-4D4E-8371-3A01821846A0}" type="presParOf" srcId="{7FDEFE6E-B9D2-4F66-AAB3-03808AAFAE0D}" destId="{FC3CCB04-A435-4B98-8C61-4035A3826690}" srcOrd="1" destOrd="0" presId="urn:microsoft.com/office/officeart/2008/layout/HorizontalMultiLevelHierarchy"/>
    <dgm:cxn modelId="{FF2C1C72-FEFF-4C0F-9E7A-AB9DEF8DF76F}" type="presParOf" srcId="{FC3CCB04-A435-4B98-8C61-4035A3826690}" destId="{D93F0681-97EF-466D-BB2E-6986A2258229}" srcOrd="0" destOrd="0" presId="urn:microsoft.com/office/officeart/2008/layout/HorizontalMultiLevelHierarchy"/>
    <dgm:cxn modelId="{C15DA60D-6CB4-4C7F-A650-28CC8CDE9DBA}" type="presParOf" srcId="{FC3CCB04-A435-4B98-8C61-4035A3826690}" destId="{FD067399-4085-4F9E-A852-B74BB59D891D}" srcOrd="1" destOrd="0" presId="urn:microsoft.com/office/officeart/2008/layout/HorizontalMultiLevelHierarchy"/>
    <dgm:cxn modelId="{FFECF112-41BA-4ADA-9B86-72B8D2EE45CE}" type="presParOf" srcId="{FD067399-4085-4F9E-A852-B74BB59D891D}" destId="{D78C9581-5AC5-487E-B324-F0ACDE6638F4}" srcOrd="0" destOrd="0" presId="urn:microsoft.com/office/officeart/2008/layout/HorizontalMultiLevelHierarchy"/>
    <dgm:cxn modelId="{9ACA76C2-6BE0-47BF-B026-AFDA1DB37249}" type="presParOf" srcId="{D78C9581-5AC5-487E-B324-F0ACDE6638F4}" destId="{7E2D94B9-6F63-453E-810F-47348ADF50BF}" srcOrd="0" destOrd="0" presId="urn:microsoft.com/office/officeart/2008/layout/HorizontalMultiLevelHierarchy"/>
    <dgm:cxn modelId="{07E4C835-8F61-4731-9BE2-0E1062E7A68A}" type="presParOf" srcId="{FD067399-4085-4F9E-A852-B74BB59D891D}" destId="{B578FB09-93E3-4660-B3E6-C610C70ECE5D}" srcOrd="1" destOrd="0" presId="urn:microsoft.com/office/officeart/2008/layout/HorizontalMultiLevelHierarchy"/>
    <dgm:cxn modelId="{C6659400-73A1-408C-91C6-F31F6E44AB0E}" type="presParOf" srcId="{B578FB09-93E3-4660-B3E6-C610C70ECE5D}" destId="{E1105C51-D650-4D1C-9245-8A3B10ABEA92}" srcOrd="0" destOrd="0" presId="urn:microsoft.com/office/officeart/2008/layout/HorizontalMultiLevelHierarchy"/>
    <dgm:cxn modelId="{D3C0BB2B-111C-49B9-9152-D1366DBEE0A4}" type="presParOf" srcId="{B578FB09-93E3-4660-B3E6-C610C70ECE5D}" destId="{7F635DC4-E018-4867-893D-1D7884AA826B}" srcOrd="1" destOrd="0" presId="urn:microsoft.com/office/officeart/2008/layout/HorizontalMultiLevelHierarchy"/>
    <dgm:cxn modelId="{1AD0AACD-9030-4DEA-BD25-AA600D57E0E5}" type="presParOf" srcId="{7FDEFE6E-B9D2-4F66-AAB3-03808AAFAE0D}" destId="{92DD4F1F-428D-48FC-99E0-C489450BC9B0}" srcOrd="2" destOrd="0" presId="urn:microsoft.com/office/officeart/2008/layout/HorizontalMultiLevelHierarchy"/>
    <dgm:cxn modelId="{7C4379BF-1E19-48AB-B0AD-BE0D8783FEC4}" type="presParOf" srcId="{92DD4F1F-428D-48FC-99E0-C489450BC9B0}" destId="{9C6FDB6B-2E7D-4A9A-A77E-F4D7EEC27E98}" srcOrd="0" destOrd="0" presId="urn:microsoft.com/office/officeart/2008/layout/HorizontalMultiLevelHierarchy"/>
    <dgm:cxn modelId="{A84D55FE-B4D5-4EA8-BE4F-7720B6AEB5A6}" type="presParOf" srcId="{7FDEFE6E-B9D2-4F66-AAB3-03808AAFAE0D}" destId="{1891D0B9-F5BC-4F71-8A7D-6EEF09EF314F}" srcOrd="3" destOrd="0" presId="urn:microsoft.com/office/officeart/2008/layout/HorizontalMultiLevelHierarchy"/>
    <dgm:cxn modelId="{9EC311FD-96F1-4382-B56A-9AA0B676FEDB}" type="presParOf" srcId="{1891D0B9-F5BC-4F71-8A7D-6EEF09EF314F}" destId="{A3F9B695-F811-40AD-A76B-A5129621E372}" srcOrd="0" destOrd="0" presId="urn:microsoft.com/office/officeart/2008/layout/HorizontalMultiLevelHierarchy"/>
    <dgm:cxn modelId="{9FA0EA61-98B4-445F-831F-1248A14470C2}" type="presParOf" srcId="{1891D0B9-F5BC-4F71-8A7D-6EEF09EF314F}" destId="{B8573511-F20E-4345-9A52-9AF014CFBA13}" srcOrd="1" destOrd="0" presId="urn:microsoft.com/office/officeart/2008/layout/HorizontalMultiLevelHierarchy"/>
    <dgm:cxn modelId="{26AD3F69-82FE-4F25-8C5F-697DED930474}" type="presParOf" srcId="{B8573511-F20E-4345-9A52-9AF014CFBA13}" destId="{A6746FEC-8FED-404D-AC7B-851A0A0CCCA8}" srcOrd="0" destOrd="0" presId="urn:microsoft.com/office/officeart/2008/layout/HorizontalMultiLevelHierarchy"/>
    <dgm:cxn modelId="{B65FC222-0973-4372-9ED0-0000B5AC0F8D}" type="presParOf" srcId="{A6746FEC-8FED-404D-AC7B-851A0A0CCCA8}" destId="{D065186F-D495-4B1B-A8BD-0DC6A16C796D}" srcOrd="0" destOrd="0" presId="urn:microsoft.com/office/officeart/2008/layout/HorizontalMultiLevelHierarchy"/>
    <dgm:cxn modelId="{9459F88C-1FE2-428A-A937-1F356A12B560}" type="presParOf" srcId="{B8573511-F20E-4345-9A52-9AF014CFBA13}" destId="{75D912C6-8A3A-4BA2-9629-AC15E64AED19}" srcOrd="1" destOrd="0" presId="urn:microsoft.com/office/officeart/2008/layout/HorizontalMultiLevelHierarchy"/>
    <dgm:cxn modelId="{E46FF4DD-39E0-4418-B723-A66D3376991E}" type="presParOf" srcId="{75D912C6-8A3A-4BA2-9629-AC15E64AED19}" destId="{9F4E0B0D-5367-4C86-A1E3-6031BAFB428B}" srcOrd="0" destOrd="0" presId="urn:microsoft.com/office/officeart/2008/layout/HorizontalMultiLevelHierarchy"/>
    <dgm:cxn modelId="{AAA367B5-F725-4C61-A2D5-324BAAF3F867}" type="presParOf" srcId="{75D912C6-8A3A-4BA2-9629-AC15E64AED19}" destId="{7286D4D6-1D9B-42A2-BFFA-A0B4A16C31BC}" srcOrd="1" destOrd="0" presId="urn:microsoft.com/office/officeart/2008/layout/HorizontalMultiLevelHierarchy"/>
    <dgm:cxn modelId="{5D8F9C33-CDFA-4DB1-9848-7E9BBA14E040}" type="presParOf" srcId="{7FDEFE6E-B9D2-4F66-AAB3-03808AAFAE0D}" destId="{11860E18-A0F2-45FE-87EA-B58F8AF706F8}" srcOrd="4" destOrd="0" presId="urn:microsoft.com/office/officeart/2008/layout/HorizontalMultiLevelHierarchy"/>
    <dgm:cxn modelId="{CCAFE139-B141-4A21-B806-6123D41C6E49}" type="presParOf" srcId="{11860E18-A0F2-45FE-87EA-B58F8AF706F8}" destId="{858A4B1A-7271-4C3D-B1E5-34B4C93600C8}" srcOrd="0" destOrd="0" presId="urn:microsoft.com/office/officeart/2008/layout/HorizontalMultiLevelHierarchy"/>
    <dgm:cxn modelId="{54929784-2B39-4C9D-9094-AAB0F2C66931}" type="presParOf" srcId="{7FDEFE6E-B9D2-4F66-AAB3-03808AAFAE0D}" destId="{67D05B1F-C681-4E76-A6BF-305D4630552A}" srcOrd="5" destOrd="0" presId="urn:microsoft.com/office/officeart/2008/layout/HorizontalMultiLevelHierarchy"/>
    <dgm:cxn modelId="{9FA59E98-4438-4B5F-A5EA-49EDCAB116E3}" type="presParOf" srcId="{67D05B1F-C681-4E76-A6BF-305D4630552A}" destId="{A45CDE63-3FF1-4EF5-A3EA-EFC35181E5AF}" srcOrd="0" destOrd="0" presId="urn:microsoft.com/office/officeart/2008/layout/HorizontalMultiLevelHierarchy"/>
    <dgm:cxn modelId="{D611D188-8925-4A5C-8B8C-7C1605003F62}" type="presParOf" srcId="{67D05B1F-C681-4E76-A6BF-305D4630552A}" destId="{791D97D4-65A7-4588-AD1C-D587478B8D01}" srcOrd="1" destOrd="0" presId="urn:microsoft.com/office/officeart/2008/layout/HorizontalMultiLevelHierarchy"/>
    <dgm:cxn modelId="{851B2B8D-8FF5-4D62-8BD9-B131823C471F}" type="presParOf" srcId="{791D97D4-65A7-4588-AD1C-D587478B8D01}" destId="{34478715-4DB0-498D-8487-6A4ECF10CD50}" srcOrd="0" destOrd="0" presId="urn:microsoft.com/office/officeart/2008/layout/HorizontalMultiLevelHierarchy"/>
    <dgm:cxn modelId="{A5318C8C-454D-48CE-BC9A-3DDF82A0910D}" type="presParOf" srcId="{34478715-4DB0-498D-8487-6A4ECF10CD50}" destId="{7008F333-A5E6-402A-882D-CA9170DE6BD6}" srcOrd="0" destOrd="0" presId="urn:microsoft.com/office/officeart/2008/layout/HorizontalMultiLevelHierarchy"/>
    <dgm:cxn modelId="{DCE9E36B-9B91-42C8-AB66-B8ABAFCCD489}" type="presParOf" srcId="{791D97D4-65A7-4588-AD1C-D587478B8D01}" destId="{EA3F22DB-AF10-42F5-BDEF-CA36FE714466}" srcOrd="1" destOrd="0" presId="urn:microsoft.com/office/officeart/2008/layout/HorizontalMultiLevelHierarchy"/>
    <dgm:cxn modelId="{2D902050-02E3-43C3-BDE5-4DFC3313E395}" type="presParOf" srcId="{EA3F22DB-AF10-42F5-BDEF-CA36FE714466}" destId="{67B8C862-B55E-4B32-BCBB-CA111FCF6CC3}" srcOrd="0" destOrd="0" presId="urn:microsoft.com/office/officeart/2008/layout/HorizontalMultiLevelHierarchy"/>
    <dgm:cxn modelId="{0CFD5F46-BDE6-4D98-B549-215BECE75936}" type="presParOf" srcId="{EA3F22DB-AF10-42F5-BDEF-CA36FE714466}" destId="{CC7BCEF1-1AEE-4E02-994E-D004FF9E5DED}" srcOrd="1" destOrd="0" presId="urn:microsoft.com/office/officeart/2008/layout/HorizontalMultiLevelHierarchy"/>
    <dgm:cxn modelId="{AD61C0F3-6CE0-4FB1-8F32-7D68161665DD}" type="presParOf" srcId="{791D97D4-65A7-4588-AD1C-D587478B8D01}" destId="{ECF4D08D-BB39-426A-BA45-EA59A930F1E8}" srcOrd="2" destOrd="0" presId="urn:microsoft.com/office/officeart/2008/layout/HorizontalMultiLevelHierarchy"/>
    <dgm:cxn modelId="{804E7141-6CB0-42B1-A132-5DC421D9BA67}" type="presParOf" srcId="{ECF4D08D-BB39-426A-BA45-EA59A930F1E8}" destId="{C6106EA2-0AD8-47C5-BF07-755EAC9FE9C1}" srcOrd="0" destOrd="0" presId="urn:microsoft.com/office/officeart/2008/layout/HorizontalMultiLevelHierarchy"/>
    <dgm:cxn modelId="{A3DA3429-E160-46EF-971D-D0FFF226DE4A}" type="presParOf" srcId="{791D97D4-65A7-4588-AD1C-D587478B8D01}" destId="{A47C205D-9CCF-4CC4-8D2F-C3444AB63B21}" srcOrd="3" destOrd="0" presId="urn:microsoft.com/office/officeart/2008/layout/HorizontalMultiLevelHierarchy"/>
    <dgm:cxn modelId="{DF877B06-C709-4A4C-B8E3-46D778EDA8C4}" type="presParOf" srcId="{A47C205D-9CCF-4CC4-8D2F-C3444AB63B21}" destId="{E640786B-A7F0-429E-85FC-BCA04C319382}" srcOrd="0" destOrd="0" presId="urn:microsoft.com/office/officeart/2008/layout/HorizontalMultiLevelHierarchy"/>
    <dgm:cxn modelId="{BB77EED6-D7EE-4A44-BB52-952881FA0511}" type="presParOf" srcId="{A47C205D-9CCF-4CC4-8D2F-C3444AB63B21}" destId="{0316F87A-5855-4AEE-9184-82BD8FBF0587}" srcOrd="1" destOrd="0" presId="urn:microsoft.com/office/officeart/2008/layout/HorizontalMultiLevelHierarchy"/>
    <dgm:cxn modelId="{E3097FC0-D0AA-4815-90A4-3BF62E27AE46}" type="presParOf" srcId="{791D97D4-65A7-4588-AD1C-D587478B8D01}" destId="{94BA28D6-3D7A-4511-8E34-F3D44CB6A715}" srcOrd="4" destOrd="0" presId="urn:microsoft.com/office/officeart/2008/layout/HorizontalMultiLevelHierarchy"/>
    <dgm:cxn modelId="{02E1CEDD-5C0C-4FE5-A199-50307109D33B}" type="presParOf" srcId="{94BA28D6-3D7A-4511-8E34-F3D44CB6A715}" destId="{956E7685-B6B1-4CE9-AC8F-E9063899E194}" srcOrd="0" destOrd="0" presId="urn:microsoft.com/office/officeart/2008/layout/HorizontalMultiLevelHierarchy"/>
    <dgm:cxn modelId="{B249A42C-5949-4C8C-BC04-21C302F54BD6}" type="presParOf" srcId="{791D97D4-65A7-4588-AD1C-D587478B8D01}" destId="{82542117-BC1F-40F5-8F71-57FE4A011697}" srcOrd="5" destOrd="0" presId="urn:microsoft.com/office/officeart/2008/layout/HorizontalMultiLevelHierarchy"/>
    <dgm:cxn modelId="{0C0C340B-44F9-4E5D-8649-7374DA9FC991}" type="presParOf" srcId="{82542117-BC1F-40F5-8F71-57FE4A011697}" destId="{F92BB989-DA7B-47A7-BDE9-1C50ADCD0A5C}" srcOrd="0" destOrd="0" presId="urn:microsoft.com/office/officeart/2008/layout/HorizontalMultiLevelHierarchy"/>
    <dgm:cxn modelId="{2B450296-E5AD-493B-8A49-0CAFC7D715FB}" type="presParOf" srcId="{82542117-BC1F-40F5-8F71-57FE4A011697}" destId="{A5A85CDF-8E1E-4855-A7D4-3C5D14682E1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C066D4-1043-428C-A8C9-C9CF6B1B8338}" type="doc">
      <dgm:prSet loTypeId="urn:microsoft.com/office/officeart/2005/8/layout/hierarchy2" loCatId="hierarchy" qsTypeId="urn:microsoft.com/office/officeart/2005/8/quickstyle/3d1" qsCatId="3D" csTypeId="urn:microsoft.com/office/officeart/2005/8/colors/colorful2" csCatId="colorful" phldr="1"/>
      <dgm:spPr/>
      <dgm:t>
        <a:bodyPr/>
        <a:lstStyle/>
        <a:p>
          <a:endParaRPr lang="es-EC"/>
        </a:p>
      </dgm:t>
    </dgm:pt>
    <dgm:pt modelId="{EA0C9AF6-F8F8-4649-BC4D-D563903EC75E}">
      <dgm:prSet phldrT="[Texto]" custT="1"/>
      <dgm:spPr/>
      <dgm:t>
        <a:bodyPr/>
        <a:lstStyle/>
        <a:p>
          <a:r>
            <a:rPr lang="es-EC" sz="2000" b="1" dirty="0">
              <a:solidFill>
                <a:schemeClr val="tx1"/>
              </a:solidFill>
            </a:rPr>
            <a:t>MDA</a:t>
          </a:r>
        </a:p>
      </dgm:t>
    </dgm:pt>
    <dgm:pt modelId="{7CA5FF1E-1FEE-434C-980F-B06D0A9343A8}" type="parTrans" cxnId="{A00F97D7-A908-4CFB-8F49-547196A0FC57}">
      <dgm:prSet/>
      <dgm:spPr/>
      <dgm:t>
        <a:bodyPr/>
        <a:lstStyle/>
        <a:p>
          <a:endParaRPr lang="es-EC" sz="1200">
            <a:solidFill>
              <a:sysClr val="windowText" lastClr="000000"/>
            </a:solidFill>
          </a:endParaRPr>
        </a:p>
      </dgm:t>
    </dgm:pt>
    <dgm:pt modelId="{17CF6263-97DC-4A53-8F00-D4DD04CC6613}" type="sibTrans" cxnId="{A00F97D7-A908-4CFB-8F49-547196A0FC57}">
      <dgm:prSet/>
      <dgm:spPr/>
      <dgm:t>
        <a:bodyPr/>
        <a:lstStyle/>
        <a:p>
          <a:endParaRPr lang="es-EC" sz="1200">
            <a:solidFill>
              <a:sysClr val="windowText" lastClr="000000"/>
            </a:solidFill>
          </a:endParaRPr>
        </a:p>
      </dgm:t>
    </dgm:pt>
    <dgm:pt modelId="{B5DE928C-BED0-4192-BD86-EDCE89A1E96F}">
      <dgm:prSet phldrT="[Texto]" custT="1"/>
      <dgm:spPr/>
      <dgm:t>
        <a:bodyPr/>
        <a:lstStyle/>
        <a:p>
          <a:r>
            <a:rPr lang="es-EC" sz="1200" dirty="0">
              <a:solidFill>
                <a:schemeClr val="tx1"/>
              </a:solidFill>
            </a:rPr>
            <a:t>Propuesto</a:t>
          </a:r>
        </a:p>
      </dgm:t>
    </dgm:pt>
    <dgm:pt modelId="{E152AB05-27D9-4145-82BE-4FA0536AE5A6}" type="parTrans" cxnId="{C546ADFE-DAC1-431E-B250-3FAADDED5FC3}">
      <dgm:prSet custT="1"/>
      <dgm:spPr/>
      <dgm:t>
        <a:bodyPr/>
        <a:lstStyle/>
        <a:p>
          <a:endParaRPr lang="es-EC" sz="1200">
            <a:solidFill>
              <a:sysClr val="windowText" lastClr="000000"/>
            </a:solidFill>
          </a:endParaRPr>
        </a:p>
      </dgm:t>
    </dgm:pt>
    <dgm:pt modelId="{D0190429-CEC1-44C9-B883-1D64C7BDDBF7}" type="sibTrans" cxnId="{C546ADFE-DAC1-431E-B250-3FAADDED5FC3}">
      <dgm:prSet/>
      <dgm:spPr/>
      <dgm:t>
        <a:bodyPr/>
        <a:lstStyle/>
        <a:p>
          <a:endParaRPr lang="es-EC" sz="1200">
            <a:solidFill>
              <a:sysClr val="windowText" lastClr="000000"/>
            </a:solidFill>
          </a:endParaRPr>
        </a:p>
      </dgm:t>
    </dgm:pt>
    <dgm:pt modelId="{91BD49EA-4BC5-44A6-96B2-B15E5B41E7B1}">
      <dgm:prSet phldrT="[Texto]" custT="1"/>
      <dgm:spPr/>
      <dgm:t>
        <a:bodyPr/>
        <a:lstStyle/>
        <a:p>
          <a:r>
            <a:rPr lang="es-EC" sz="1200"/>
            <a:t>OMG</a:t>
          </a:r>
        </a:p>
      </dgm:t>
    </dgm:pt>
    <dgm:pt modelId="{4A388D6B-740F-46B3-99E5-2DCA9F351C0A}" type="parTrans" cxnId="{20791CFB-5FC2-4E17-9719-900DD811ACD5}">
      <dgm:prSet custT="1"/>
      <dgm:spPr/>
      <dgm:t>
        <a:bodyPr/>
        <a:lstStyle/>
        <a:p>
          <a:endParaRPr lang="es-EC" sz="1200">
            <a:solidFill>
              <a:sysClr val="windowText" lastClr="000000"/>
            </a:solidFill>
          </a:endParaRPr>
        </a:p>
      </dgm:t>
    </dgm:pt>
    <dgm:pt modelId="{B88EAE0A-54F6-45BC-890B-EB9C5E371A13}" type="sibTrans" cxnId="{20791CFB-5FC2-4E17-9719-900DD811ACD5}">
      <dgm:prSet/>
      <dgm:spPr/>
      <dgm:t>
        <a:bodyPr/>
        <a:lstStyle/>
        <a:p>
          <a:endParaRPr lang="es-EC" sz="1200">
            <a:solidFill>
              <a:sysClr val="windowText" lastClr="000000"/>
            </a:solidFill>
          </a:endParaRPr>
        </a:p>
      </dgm:t>
    </dgm:pt>
    <dgm:pt modelId="{44F4FD90-BB35-4976-A487-03BC51CC5BF3}">
      <dgm:prSet phldrT="[Texto]" custT="1"/>
      <dgm:spPr/>
      <dgm:t>
        <a:bodyPr/>
        <a:lstStyle/>
        <a:p>
          <a:r>
            <a:rPr lang="es-EC" sz="1200" dirty="0">
              <a:solidFill>
                <a:schemeClr val="tx1"/>
              </a:solidFill>
            </a:rPr>
            <a:t>Objetivo Principal</a:t>
          </a:r>
        </a:p>
      </dgm:t>
    </dgm:pt>
    <dgm:pt modelId="{84CD5704-237C-40F3-A6B4-0FCE3CC12E92}" type="parTrans" cxnId="{E6FF6179-73A5-40A7-9383-8B41F34251E1}">
      <dgm:prSet custT="1"/>
      <dgm:spPr/>
      <dgm:t>
        <a:bodyPr/>
        <a:lstStyle/>
        <a:p>
          <a:endParaRPr lang="es-EC" sz="1200">
            <a:solidFill>
              <a:sysClr val="windowText" lastClr="000000"/>
            </a:solidFill>
          </a:endParaRPr>
        </a:p>
      </dgm:t>
    </dgm:pt>
    <dgm:pt modelId="{D14A3210-D7D1-4DED-9899-F9F4993B0E9C}" type="sibTrans" cxnId="{E6FF6179-73A5-40A7-9383-8B41F34251E1}">
      <dgm:prSet/>
      <dgm:spPr/>
      <dgm:t>
        <a:bodyPr/>
        <a:lstStyle/>
        <a:p>
          <a:endParaRPr lang="es-EC" sz="1200">
            <a:solidFill>
              <a:sysClr val="windowText" lastClr="000000"/>
            </a:solidFill>
          </a:endParaRPr>
        </a:p>
      </dgm:t>
    </dgm:pt>
    <dgm:pt modelId="{DB402941-DCA1-4466-9883-F73BC77F473A}">
      <dgm:prSet phldrT="[Texto]" custT="1"/>
      <dgm:spPr/>
      <dgm:t>
        <a:bodyPr/>
        <a:lstStyle/>
        <a:p>
          <a:r>
            <a:rPr lang="es-EC" sz="1200"/>
            <a:t>Portabilidad</a:t>
          </a:r>
        </a:p>
      </dgm:t>
    </dgm:pt>
    <dgm:pt modelId="{90C341AA-3BE4-4460-9AE7-119C7812BC39}" type="parTrans" cxnId="{AAA84BB5-9487-4419-8887-C53F9BD7797F}">
      <dgm:prSet custT="1"/>
      <dgm:spPr/>
      <dgm:t>
        <a:bodyPr/>
        <a:lstStyle/>
        <a:p>
          <a:endParaRPr lang="es-EC" sz="1200">
            <a:solidFill>
              <a:sysClr val="windowText" lastClr="000000"/>
            </a:solidFill>
          </a:endParaRPr>
        </a:p>
      </dgm:t>
    </dgm:pt>
    <dgm:pt modelId="{8A86EDE2-7068-4101-81DC-34EFD56B2A30}" type="sibTrans" cxnId="{AAA84BB5-9487-4419-8887-C53F9BD7797F}">
      <dgm:prSet/>
      <dgm:spPr/>
      <dgm:t>
        <a:bodyPr/>
        <a:lstStyle/>
        <a:p>
          <a:endParaRPr lang="es-EC" sz="1200">
            <a:solidFill>
              <a:sysClr val="windowText" lastClr="000000"/>
            </a:solidFill>
          </a:endParaRPr>
        </a:p>
      </dgm:t>
    </dgm:pt>
    <dgm:pt modelId="{CE9DC004-084A-49A6-8B0E-70F6205DA05A}">
      <dgm:prSet phldrT="[Texto]" custT="1"/>
      <dgm:spPr/>
      <dgm:t>
        <a:bodyPr/>
        <a:lstStyle/>
        <a:p>
          <a:r>
            <a:rPr lang="es-EC" sz="1200" dirty="0"/>
            <a:t>Separa el diseño de la arquitectura</a:t>
          </a:r>
        </a:p>
      </dgm:t>
    </dgm:pt>
    <dgm:pt modelId="{89F54485-4BFC-4B8B-8CDC-4A61244EAA69}" type="parTrans" cxnId="{7682ADB1-0959-4D4E-95B9-202B1A95E522}">
      <dgm:prSet custT="1"/>
      <dgm:spPr/>
      <dgm:t>
        <a:bodyPr/>
        <a:lstStyle/>
        <a:p>
          <a:endParaRPr lang="es-EC" sz="1200">
            <a:solidFill>
              <a:sysClr val="windowText" lastClr="000000"/>
            </a:solidFill>
          </a:endParaRPr>
        </a:p>
      </dgm:t>
    </dgm:pt>
    <dgm:pt modelId="{0B594F01-F23E-4C31-AA42-F7BFDB5F57BB}" type="sibTrans" cxnId="{7682ADB1-0959-4D4E-95B9-202B1A95E522}">
      <dgm:prSet/>
      <dgm:spPr/>
      <dgm:t>
        <a:bodyPr/>
        <a:lstStyle/>
        <a:p>
          <a:endParaRPr lang="es-EC" sz="1200">
            <a:solidFill>
              <a:sysClr val="windowText" lastClr="000000"/>
            </a:solidFill>
          </a:endParaRPr>
        </a:p>
      </dgm:t>
    </dgm:pt>
    <dgm:pt modelId="{4F21BF44-3449-46FD-BC03-5FDDBB3DA24E}">
      <dgm:prSet phldrT="[Texto]" custT="1"/>
      <dgm:spPr/>
      <dgm:t>
        <a:bodyPr/>
        <a:lstStyle/>
        <a:p>
          <a:r>
            <a:rPr lang="es-EC" sz="1200" dirty="0">
              <a:solidFill>
                <a:schemeClr val="tx1"/>
              </a:solidFill>
            </a:rPr>
            <a:t>Lo que quiere mejorar</a:t>
          </a:r>
        </a:p>
      </dgm:t>
    </dgm:pt>
    <dgm:pt modelId="{D789E71A-F3FC-40DF-815C-0943C4EB0479}" type="sibTrans" cxnId="{4273970C-BF49-4C07-A7FA-D3C4F7E50970}">
      <dgm:prSet/>
      <dgm:spPr/>
      <dgm:t>
        <a:bodyPr/>
        <a:lstStyle/>
        <a:p>
          <a:endParaRPr lang="es-EC" sz="1200">
            <a:solidFill>
              <a:sysClr val="windowText" lastClr="000000"/>
            </a:solidFill>
          </a:endParaRPr>
        </a:p>
      </dgm:t>
    </dgm:pt>
    <dgm:pt modelId="{3EACFDD1-2356-4170-A7CA-77743A5A1361}" type="parTrans" cxnId="{4273970C-BF49-4C07-A7FA-D3C4F7E50970}">
      <dgm:prSet custT="1"/>
      <dgm:spPr/>
      <dgm:t>
        <a:bodyPr/>
        <a:lstStyle/>
        <a:p>
          <a:endParaRPr lang="es-EC" sz="1200">
            <a:solidFill>
              <a:sysClr val="windowText" lastClr="000000"/>
            </a:solidFill>
          </a:endParaRPr>
        </a:p>
      </dgm:t>
    </dgm:pt>
    <dgm:pt modelId="{BDDDBDD0-81CC-4186-B74D-64AAAB28A34C}">
      <dgm:prSet phldrT="[Texto]" custT="1"/>
      <dgm:spPr/>
      <dgm:t>
        <a:bodyPr/>
        <a:lstStyle/>
        <a:p>
          <a:r>
            <a:rPr lang="es-EC" sz="1200" dirty="0"/>
            <a:t>Productividad</a:t>
          </a:r>
        </a:p>
      </dgm:t>
    </dgm:pt>
    <dgm:pt modelId="{93001F41-5672-4FA2-B4DA-9F4E72A0CF54}" type="parTrans" cxnId="{F584596F-2518-4512-B26C-A2323D03021C}">
      <dgm:prSet custT="1"/>
      <dgm:spPr/>
      <dgm:t>
        <a:bodyPr/>
        <a:lstStyle/>
        <a:p>
          <a:endParaRPr lang="es-EC" sz="1200">
            <a:solidFill>
              <a:sysClr val="windowText" lastClr="000000"/>
            </a:solidFill>
          </a:endParaRPr>
        </a:p>
      </dgm:t>
    </dgm:pt>
    <dgm:pt modelId="{8C9AEECC-B5E4-4BA8-A600-51C396930A85}" type="sibTrans" cxnId="{F584596F-2518-4512-B26C-A2323D03021C}">
      <dgm:prSet/>
      <dgm:spPr/>
      <dgm:t>
        <a:bodyPr/>
        <a:lstStyle/>
        <a:p>
          <a:endParaRPr lang="es-EC" sz="1200">
            <a:solidFill>
              <a:sysClr val="windowText" lastClr="000000"/>
            </a:solidFill>
          </a:endParaRPr>
        </a:p>
      </dgm:t>
    </dgm:pt>
    <dgm:pt modelId="{508D8A01-12DB-419B-997A-D55C571BB4B2}">
      <dgm:prSet phldrT="[Texto]" custT="1"/>
      <dgm:spPr/>
      <dgm:t>
        <a:bodyPr/>
        <a:lstStyle/>
        <a:p>
          <a:r>
            <a:rPr lang="es-EC" sz="1200" dirty="0"/>
            <a:t>Reutilización</a:t>
          </a:r>
        </a:p>
      </dgm:t>
    </dgm:pt>
    <dgm:pt modelId="{4A008CFA-EFAF-4EDF-977F-9B98161394E1}" type="parTrans" cxnId="{673ADAF7-AFFC-4AD2-B599-06DA96137BD5}">
      <dgm:prSet custT="1"/>
      <dgm:spPr/>
      <dgm:t>
        <a:bodyPr/>
        <a:lstStyle/>
        <a:p>
          <a:endParaRPr lang="es-EC" sz="1200">
            <a:solidFill>
              <a:sysClr val="windowText" lastClr="000000"/>
            </a:solidFill>
          </a:endParaRPr>
        </a:p>
      </dgm:t>
    </dgm:pt>
    <dgm:pt modelId="{0BE055A3-1ECF-4EB3-95AE-AB1427E42E32}" type="sibTrans" cxnId="{673ADAF7-AFFC-4AD2-B599-06DA96137BD5}">
      <dgm:prSet/>
      <dgm:spPr/>
      <dgm:t>
        <a:bodyPr/>
        <a:lstStyle/>
        <a:p>
          <a:endParaRPr lang="es-EC" sz="1200">
            <a:solidFill>
              <a:sysClr val="windowText" lastClr="000000"/>
            </a:solidFill>
          </a:endParaRPr>
        </a:p>
      </dgm:t>
    </dgm:pt>
    <dgm:pt modelId="{41520C23-E8C7-4F0F-9D5F-2304D15A7238}">
      <dgm:prSet phldrT="[Texto]" custT="1"/>
      <dgm:spPr/>
      <dgm:t>
        <a:bodyPr/>
        <a:lstStyle/>
        <a:p>
          <a:r>
            <a:rPr lang="es-EC" sz="1200">
              <a:solidFill>
                <a:schemeClr val="tx1"/>
              </a:solidFill>
            </a:rPr>
            <a:t>Utiliza Modelos</a:t>
          </a:r>
        </a:p>
      </dgm:t>
    </dgm:pt>
    <dgm:pt modelId="{6D28F487-A09D-4694-95C5-4C4B0EBB30D0}" type="parTrans" cxnId="{8E1E9AC1-F535-4920-B170-8576B6F9E2C6}">
      <dgm:prSet custT="1"/>
      <dgm:spPr/>
      <dgm:t>
        <a:bodyPr/>
        <a:lstStyle/>
        <a:p>
          <a:endParaRPr lang="es-EC" sz="1200">
            <a:solidFill>
              <a:sysClr val="windowText" lastClr="000000"/>
            </a:solidFill>
          </a:endParaRPr>
        </a:p>
      </dgm:t>
    </dgm:pt>
    <dgm:pt modelId="{1F116E38-53F6-4FB1-A4D6-615091FB895D}" type="sibTrans" cxnId="{8E1E9AC1-F535-4920-B170-8576B6F9E2C6}">
      <dgm:prSet/>
      <dgm:spPr/>
      <dgm:t>
        <a:bodyPr/>
        <a:lstStyle/>
        <a:p>
          <a:endParaRPr lang="es-EC" sz="1200">
            <a:solidFill>
              <a:sysClr val="windowText" lastClr="000000"/>
            </a:solidFill>
          </a:endParaRPr>
        </a:p>
      </dgm:t>
    </dgm:pt>
    <dgm:pt modelId="{5B8CAFC3-8307-47CB-B79A-44D634A6956C}">
      <dgm:prSet phldrT="[Texto]" custT="1"/>
      <dgm:spPr/>
      <dgm:t>
        <a:bodyPr/>
        <a:lstStyle/>
        <a:p>
          <a:r>
            <a:rPr lang="es-EC" sz="1200"/>
            <a:t>PIM</a:t>
          </a:r>
        </a:p>
      </dgm:t>
    </dgm:pt>
    <dgm:pt modelId="{4FBFFA53-9613-4F0F-BAD3-9052252B9527}" type="parTrans" cxnId="{33D40BF3-072E-4DB8-892B-F2084412E5A8}">
      <dgm:prSet custT="1"/>
      <dgm:spPr/>
      <dgm:t>
        <a:bodyPr/>
        <a:lstStyle/>
        <a:p>
          <a:endParaRPr lang="es-EC" sz="1200">
            <a:solidFill>
              <a:sysClr val="windowText" lastClr="000000"/>
            </a:solidFill>
          </a:endParaRPr>
        </a:p>
      </dgm:t>
    </dgm:pt>
    <dgm:pt modelId="{9B6B6C9A-8185-40B0-A0D9-DC5251ED4B90}" type="sibTrans" cxnId="{33D40BF3-072E-4DB8-892B-F2084412E5A8}">
      <dgm:prSet/>
      <dgm:spPr/>
      <dgm:t>
        <a:bodyPr/>
        <a:lstStyle/>
        <a:p>
          <a:endParaRPr lang="es-EC" sz="1200">
            <a:solidFill>
              <a:sysClr val="windowText" lastClr="000000"/>
            </a:solidFill>
          </a:endParaRPr>
        </a:p>
      </dgm:t>
    </dgm:pt>
    <dgm:pt modelId="{C1D4DAFE-035C-4CC2-BA0A-54ABFFBE1926}">
      <dgm:prSet phldrT="[Texto]" custT="1"/>
      <dgm:spPr/>
      <dgm:t>
        <a:bodyPr/>
        <a:lstStyle/>
        <a:p>
          <a:r>
            <a:rPr lang="es-EC" sz="1200"/>
            <a:t>PSM</a:t>
          </a:r>
        </a:p>
      </dgm:t>
    </dgm:pt>
    <dgm:pt modelId="{539346EB-40E2-47E0-AD58-D97468CD64A4}" type="parTrans" cxnId="{89A9F3A5-2E4A-4192-944F-00C6F112F28E}">
      <dgm:prSet custT="1"/>
      <dgm:spPr/>
      <dgm:t>
        <a:bodyPr/>
        <a:lstStyle/>
        <a:p>
          <a:endParaRPr lang="es-EC" sz="1200">
            <a:solidFill>
              <a:sysClr val="windowText" lastClr="000000"/>
            </a:solidFill>
          </a:endParaRPr>
        </a:p>
      </dgm:t>
    </dgm:pt>
    <dgm:pt modelId="{52D254C4-88E8-4075-B023-9483841F3236}" type="sibTrans" cxnId="{89A9F3A5-2E4A-4192-944F-00C6F112F28E}">
      <dgm:prSet/>
      <dgm:spPr/>
      <dgm:t>
        <a:bodyPr/>
        <a:lstStyle/>
        <a:p>
          <a:endParaRPr lang="es-EC" sz="1200">
            <a:solidFill>
              <a:sysClr val="windowText" lastClr="000000"/>
            </a:solidFill>
          </a:endParaRPr>
        </a:p>
      </dgm:t>
    </dgm:pt>
    <dgm:pt modelId="{256C425C-13EA-4A9B-9342-589208E23888}">
      <dgm:prSet phldrT="[Texto]" custT="1"/>
      <dgm:spPr/>
      <dgm:t>
        <a:bodyPr/>
        <a:lstStyle/>
        <a:p>
          <a:r>
            <a:rPr lang="es-EC" sz="1200"/>
            <a:t>CIM</a:t>
          </a:r>
        </a:p>
      </dgm:t>
    </dgm:pt>
    <dgm:pt modelId="{BD0A7588-4BAF-4D6C-B968-5773E6A3EEB5}" type="parTrans" cxnId="{AD396E6E-161A-4F06-ABFE-656B0BFA86F7}">
      <dgm:prSet custT="1"/>
      <dgm:spPr/>
      <dgm:t>
        <a:bodyPr/>
        <a:lstStyle/>
        <a:p>
          <a:endParaRPr lang="es-EC" sz="1200">
            <a:solidFill>
              <a:sysClr val="windowText" lastClr="000000"/>
            </a:solidFill>
          </a:endParaRPr>
        </a:p>
      </dgm:t>
    </dgm:pt>
    <dgm:pt modelId="{6FC8F14E-E7A7-46B2-A037-6A14C42A7F02}" type="sibTrans" cxnId="{AD396E6E-161A-4F06-ABFE-656B0BFA86F7}">
      <dgm:prSet/>
      <dgm:spPr/>
      <dgm:t>
        <a:bodyPr/>
        <a:lstStyle/>
        <a:p>
          <a:endParaRPr lang="es-EC" sz="1200">
            <a:solidFill>
              <a:sysClr val="windowText" lastClr="000000"/>
            </a:solidFill>
          </a:endParaRPr>
        </a:p>
      </dgm:t>
    </dgm:pt>
    <dgm:pt modelId="{09A47107-F9E7-4B21-B280-B2EDE9D2980D}">
      <dgm:prSet phldrT="[Texto]" custT="1"/>
      <dgm:spPr/>
      <dgm:t>
        <a:bodyPr/>
        <a:lstStyle/>
        <a:p>
          <a:r>
            <a:rPr lang="es-EC" sz="1200" dirty="0">
              <a:solidFill>
                <a:schemeClr val="tx1"/>
              </a:solidFill>
            </a:rPr>
            <a:t>Herramientas</a:t>
          </a:r>
        </a:p>
      </dgm:t>
    </dgm:pt>
    <dgm:pt modelId="{0E6D59A8-59EA-46AD-9255-65C823D329A2}" type="parTrans" cxnId="{2241DAC0-F45F-46C8-B0F2-9727D288EB79}">
      <dgm:prSet/>
      <dgm:spPr/>
      <dgm:t>
        <a:bodyPr/>
        <a:lstStyle/>
        <a:p>
          <a:endParaRPr lang="es-EC"/>
        </a:p>
      </dgm:t>
    </dgm:pt>
    <dgm:pt modelId="{0B66DEE4-FB40-48CE-A4C6-67DBCC4236FE}" type="sibTrans" cxnId="{2241DAC0-F45F-46C8-B0F2-9727D288EB79}">
      <dgm:prSet/>
      <dgm:spPr/>
      <dgm:t>
        <a:bodyPr/>
        <a:lstStyle/>
        <a:p>
          <a:endParaRPr lang="es-EC"/>
        </a:p>
      </dgm:t>
    </dgm:pt>
    <dgm:pt modelId="{A24EDB95-8387-4382-9108-292965A79651}">
      <dgm:prSet phldrT="[Texto]" custT="1"/>
      <dgm:spPr/>
      <dgm:t>
        <a:bodyPr/>
        <a:lstStyle/>
        <a:p>
          <a:r>
            <a:rPr lang="es-EC" sz="1200"/>
            <a:t>AndroMDA</a:t>
          </a:r>
        </a:p>
      </dgm:t>
    </dgm:pt>
    <dgm:pt modelId="{D8DE8B4A-FE2D-4108-B534-BF261DCF3A96}" type="parTrans" cxnId="{2638D738-B576-445D-B619-ECF45AE0C570}">
      <dgm:prSet/>
      <dgm:spPr/>
      <dgm:t>
        <a:bodyPr/>
        <a:lstStyle/>
        <a:p>
          <a:endParaRPr lang="es-EC"/>
        </a:p>
      </dgm:t>
    </dgm:pt>
    <dgm:pt modelId="{2B1DC822-1DBA-4174-95BC-4860E12D730A}" type="sibTrans" cxnId="{2638D738-B576-445D-B619-ECF45AE0C570}">
      <dgm:prSet/>
      <dgm:spPr/>
      <dgm:t>
        <a:bodyPr/>
        <a:lstStyle/>
        <a:p>
          <a:endParaRPr lang="es-EC"/>
        </a:p>
      </dgm:t>
    </dgm:pt>
    <dgm:pt modelId="{BDB72269-B6A4-450B-ABD0-E080627BBB45}">
      <dgm:prSet phldrT="[Texto]" custT="1"/>
      <dgm:spPr/>
      <dgm:t>
        <a:bodyPr/>
        <a:lstStyle/>
        <a:p>
          <a:r>
            <a:rPr lang="es-EC" sz="1200"/>
            <a:t>OptimalJ</a:t>
          </a:r>
        </a:p>
      </dgm:t>
    </dgm:pt>
    <dgm:pt modelId="{90AD8ADF-AA8A-48AF-85F4-8D10377A3B50}" type="parTrans" cxnId="{C90F41AF-F479-4EDA-9F03-24FD31CEB7CA}">
      <dgm:prSet/>
      <dgm:spPr/>
      <dgm:t>
        <a:bodyPr/>
        <a:lstStyle/>
        <a:p>
          <a:endParaRPr lang="es-EC"/>
        </a:p>
      </dgm:t>
    </dgm:pt>
    <dgm:pt modelId="{13BD79BA-3B35-446F-8CBA-83CE2D0255BB}" type="sibTrans" cxnId="{C90F41AF-F479-4EDA-9F03-24FD31CEB7CA}">
      <dgm:prSet/>
      <dgm:spPr/>
      <dgm:t>
        <a:bodyPr/>
        <a:lstStyle/>
        <a:p>
          <a:endParaRPr lang="es-EC"/>
        </a:p>
      </dgm:t>
    </dgm:pt>
    <dgm:pt modelId="{162555A8-D491-4DCF-AA6F-C230DE0E00F0}">
      <dgm:prSet phldrT="[Texto]" custT="1"/>
      <dgm:spPr/>
      <dgm:t>
        <a:bodyPr/>
        <a:lstStyle/>
        <a:p>
          <a:r>
            <a:rPr lang="es-EC" sz="1200"/>
            <a:t>ArcStyler</a:t>
          </a:r>
        </a:p>
      </dgm:t>
    </dgm:pt>
    <dgm:pt modelId="{9F32D327-84CB-4539-85A9-BA9F0507E168}" type="parTrans" cxnId="{F3168C17-FC26-462B-AB3E-E867114C51F6}">
      <dgm:prSet/>
      <dgm:spPr/>
      <dgm:t>
        <a:bodyPr/>
        <a:lstStyle/>
        <a:p>
          <a:endParaRPr lang="es-EC"/>
        </a:p>
      </dgm:t>
    </dgm:pt>
    <dgm:pt modelId="{8A16893D-8486-48E5-88E1-4804417F14FC}" type="sibTrans" cxnId="{F3168C17-FC26-462B-AB3E-E867114C51F6}">
      <dgm:prSet/>
      <dgm:spPr/>
      <dgm:t>
        <a:bodyPr/>
        <a:lstStyle/>
        <a:p>
          <a:endParaRPr lang="es-EC"/>
        </a:p>
      </dgm:t>
    </dgm:pt>
    <dgm:pt modelId="{03096197-FFF6-46AB-9897-DAE23B1F396E}">
      <dgm:prSet phldrT="[Texto]" custT="1"/>
      <dgm:spPr/>
      <dgm:t>
        <a:bodyPr/>
        <a:lstStyle/>
        <a:p>
          <a:r>
            <a:rPr lang="es-EC" sz="1200"/>
            <a:t>MDA Tansf</a:t>
          </a:r>
        </a:p>
      </dgm:t>
    </dgm:pt>
    <dgm:pt modelId="{D06D30DA-E98C-49D3-B7BB-0340BDAFFC40}" type="parTrans" cxnId="{99C0C516-7515-4DA3-B414-91E4C1D3A7BE}">
      <dgm:prSet/>
      <dgm:spPr/>
      <dgm:t>
        <a:bodyPr/>
        <a:lstStyle/>
        <a:p>
          <a:endParaRPr lang="es-EC"/>
        </a:p>
      </dgm:t>
    </dgm:pt>
    <dgm:pt modelId="{5FD89BD4-5833-4F4E-A0E3-D569A4F76CB0}" type="sibTrans" cxnId="{99C0C516-7515-4DA3-B414-91E4C1D3A7BE}">
      <dgm:prSet/>
      <dgm:spPr/>
      <dgm:t>
        <a:bodyPr/>
        <a:lstStyle/>
        <a:p>
          <a:endParaRPr lang="es-EC"/>
        </a:p>
      </dgm:t>
    </dgm:pt>
    <dgm:pt modelId="{28A6D11C-5B44-44DE-B0D7-08BCBF7F563A}">
      <dgm:prSet phldrT="[Texto]" custT="1"/>
      <dgm:spPr/>
      <dgm:t>
        <a:bodyPr/>
        <a:lstStyle/>
        <a:p>
          <a:r>
            <a:rPr lang="es-EC" sz="1200"/>
            <a:t>Acceleo</a:t>
          </a:r>
        </a:p>
      </dgm:t>
    </dgm:pt>
    <dgm:pt modelId="{994B3A7D-1687-4D69-8D50-AA5F93BAC64B}" type="parTrans" cxnId="{083F0FDC-40F2-4077-B5D2-A0054194C384}">
      <dgm:prSet/>
      <dgm:spPr/>
      <dgm:t>
        <a:bodyPr/>
        <a:lstStyle/>
        <a:p>
          <a:endParaRPr lang="es-EC"/>
        </a:p>
      </dgm:t>
    </dgm:pt>
    <dgm:pt modelId="{4B08FBF5-F420-4A9F-8E4D-5C65922D1C8D}" type="sibTrans" cxnId="{083F0FDC-40F2-4077-B5D2-A0054194C384}">
      <dgm:prSet/>
      <dgm:spPr/>
      <dgm:t>
        <a:bodyPr/>
        <a:lstStyle/>
        <a:p>
          <a:endParaRPr lang="es-EC"/>
        </a:p>
      </dgm:t>
    </dgm:pt>
    <dgm:pt modelId="{08AD636E-154A-493D-ABEC-C13C038B2E63}" type="pres">
      <dgm:prSet presAssocID="{48C066D4-1043-428C-A8C9-C9CF6B1B8338}" presName="diagram" presStyleCnt="0">
        <dgm:presLayoutVars>
          <dgm:chPref val="1"/>
          <dgm:dir/>
          <dgm:animOne val="branch"/>
          <dgm:animLvl val="lvl"/>
          <dgm:resizeHandles val="exact"/>
        </dgm:presLayoutVars>
      </dgm:prSet>
      <dgm:spPr/>
      <dgm:t>
        <a:bodyPr/>
        <a:lstStyle/>
        <a:p>
          <a:endParaRPr lang="es-EC"/>
        </a:p>
      </dgm:t>
    </dgm:pt>
    <dgm:pt modelId="{1B6330D2-278B-4B60-A127-95AF8B77F51F}" type="pres">
      <dgm:prSet presAssocID="{EA0C9AF6-F8F8-4649-BC4D-D563903EC75E}" presName="root1" presStyleCnt="0"/>
      <dgm:spPr/>
      <dgm:t>
        <a:bodyPr/>
        <a:lstStyle/>
        <a:p>
          <a:endParaRPr lang="es-EC"/>
        </a:p>
      </dgm:t>
    </dgm:pt>
    <dgm:pt modelId="{B91D63BB-3409-46E5-9B2C-5F389CE6FD51}" type="pres">
      <dgm:prSet presAssocID="{EA0C9AF6-F8F8-4649-BC4D-D563903EC75E}" presName="LevelOneTextNode" presStyleLbl="node0" presStyleIdx="0" presStyleCnt="1" custScaleX="129374" custLinFactX="-100000" custLinFactNeighborX="-137226" custLinFactNeighborY="1918">
        <dgm:presLayoutVars>
          <dgm:chPref val="3"/>
        </dgm:presLayoutVars>
      </dgm:prSet>
      <dgm:spPr/>
      <dgm:t>
        <a:bodyPr/>
        <a:lstStyle/>
        <a:p>
          <a:endParaRPr lang="es-EC"/>
        </a:p>
      </dgm:t>
    </dgm:pt>
    <dgm:pt modelId="{DDD4AFBB-7B26-4FC4-9E48-CF4B0B309E88}" type="pres">
      <dgm:prSet presAssocID="{EA0C9AF6-F8F8-4649-BC4D-D563903EC75E}" presName="level2hierChild" presStyleCnt="0"/>
      <dgm:spPr/>
      <dgm:t>
        <a:bodyPr/>
        <a:lstStyle/>
        <a:p>
          <a:endParaRPr lang="es-EC"/>
        </a:p>
      </dgm:t>
    </dgm:pt>
    <dgm:pt modelId="{2EAB5F8A-8CB9-4162-A43D-3A83AEB3CBF4}" type="pres">
      <dgm:prSet presAssocID="{E152AB05-27D9-4145-82BE-4FA0536AE5A6}" presName="conn2-1" presStyleLbl="parChTrans1D2" presStyleIdx="0" presStyleCnt="5"/>
      <dgm:spPr/>
      <dgm:t>
        <a:bodyPr/>
        <a:lstStyle/>
        <a:p>
          <a:endParaRPr lang="es-EC"/>
        </a:p>
      </dgm:t>
    </dgm:pt>
    <dgm:pt modelId="{7D249750-74F2-4E54-8136-75218644D74C}" type="pres">
      <dgm:prSet presAssocID="{E152AB05-27D9-4145-82BE-4FA0536AE5A6}" presName="connTx" presStyleLbl="parChTrans1D2" presStyleIdx="0" presStyleCnt="5"/>
      <dgm:spPr/>
      <dgm:t>
        <a:bodyPr/>
        <a:lstStyle/>
        <a:p>
          <a:endParaRPr lang="es-EC"/>
        </a:p>
      </dgm:t>
    </dgm:pt>
    <dgm:pt modelId="{D722DCA3-F792-4C18-B2C9-E2C1095583F9}" type="pres">
      <dgm:prSet presAssocID="{B5DE928C-BED0-4192-BD86-EDCE89A1E96F}" presName="root2" presStyleCnt="0"/>
      <dgm:spPr/>
      <dgm:t>
        <a:bodyPr/>
        <a:lstStyle/>
        <a:p>
          <a:endParaRPr lang="es-EC"/>
        </a:p>
      </dgm:t>
    </dgm:pt>
    <dgm:pt modelId="{3284BBB7-3E5C-4BA1-936D-B3912E6C58F3}" type="pres">
      <dgm:prSet presAssocID="{B5DE928C-BED0-4192-BD86-EDCE89A1E96F}" presName="LevelTwoTextNode" presStyleLbl="node2" presStyleIdx="0" presStyleCnt="5" custScaleX="142270" custScaleY="61347" custLinFactNeighborX="-2945">
        <dgm:presLayoutVars>
          <dgm:chPref val="3"/>
        </dgm:presLayoutVars>
      </dgm:prSet>
      <dgm:spPr/>
      <dgm:t>
        <a:bodyPr/>
        <a:lstStyle/>
        <a:p>
          <a:endParaRPr lang="es-EC"/>
        </a:p>
      </dgm:t>
    </dgm:pt>
    <dgm:pt modelId="{F5519A59-2223-4389-86E5-190E3C6A961A}" type="pres">
      <dgm:prSet presAssocID="{B5DE928C-BED0-4192-BD86-EDCE89A1E96F}" presName="level3hierChild" presStyleCnt="0"/>
      <dgm:spPr/>
      <dgm:t>
        <a:bodyPr/>
        <a:lstStyle/>
        <a:p>
          <a:endParaRPr lang="es-EC"/>
        </a:p>
      </dgm:t>
    </dgm:pt>
    <dgm:pt modelId="{A1FEDB19-1CA5-4159-A19C-3481F40CCE60}" type="pres">
      <dgm:prSet presAssocID="{4A388D6B-740F-46B3-99E5-2DCA9F351C0A}" presName="conn2-1" presStyleLbl="parChTrans1D3" presStyleIdx="0" presStyleCnt="13"/>
      <dgm:spPr/>
      <dgm:t>
        <a:bodyPr/>
        <a:lstStyle/>
        <a:p>
          <a:endParaRPr lang="es-EC"/>
        </a:p>
      </dgm:t>
    </dgm:pt>
    <dgm:pt modelId="{CEA5433D-2F88-4591-975E-0F30BD978526}" type="pres">
      <dgm:prSet presAssocID="{4A388D6B-740F-46B3-99E5-2DCA9F351C0A}" presName="connTx" presStyleLbl="parChTrans1D3" presStyleIdx="0" presStyleCnt="13"/>
      <dgm:spPr/>
      <dgm:t>
        <a:bodyPr/>
        <a:lstStyle/>
        <a:p>
          <a:endParaRPr lang="es-EC"/>
        </a:p>
      </dgm:t>
    </dgm:pt>
    <dgm:pt modelId="{379B2547-1AB6-4C1B-AC42-200FAAB138B8}" type="pres">
      <dgm:prSet presAssocID="{91BD49EA-4BC5-44A6-96B2-B15E5B41E7B1}" presName="root2" presStyleCnt="0"/>
      <dgm:spPr/>
      <dgm:t>
        <a:bodyPr/>
        <a:lstStyle/>
        <a:p>
          <a:endParaRPr lang="es-EC"/>
        </a:p>
      </dgm:t>
    </dgm:pt>
    <dgm:pt modelId="{90AA336C-D59A-4F1A-9211-73BD13840FF2}" type="pres">
      <dgm:prSet presAssocID="{91BD49EA-4BC5-44A6-96B2-B15E5B41E7B1}" presName="LevelTwoTextNode" presStyleLbl="node3" presStyleIdx="0" presStyleCnt="13" custScaleX="178855" custLinFactX="51873" custLinFactNeighborX="100000">
        <dgm:presLayoutVars>
          <dgm:chPref val="3"/>
        </dgm:presLayoutVars>
      </dgm:prSet>
      <dgm:spPr/>
      <dgm:t>
        <a:bodyPr/>
        <a:lstStyle/>
        <a:p>
          <a:endParaRPr lang="es-EC"/>
        </a:p>
      </dgm:t>
    </dgm:pt>
    <dgm:pt modelId="{98CBB630-47B5-4243-B547-6C2AD6B22DF1}" type="pres">
      <dgm:prSet presAssocID="{91BD49EA-4BC5-44A6-96B2-B15E5B41E7B1}" presName="level3hierChild" presStyleCnt="0"/>
      <dgm:spPr/>
      <dgm:t>
        <a:bodyPr/>
        <a:lstStyle/>
        <a:p>
          <a:endParaRPr lang="es-EC"/>
        </a:p>
      </dgm:t>
    </dgm:pt>
    <dgm:pt modelId="{144BFA85-9798-46A2-866E-65404B397EAA}" type="pres">
      <dgm:prSet presAssocID="{84CD5704-237C-40F3-A6B4-0FCE3CC12E92}" presName="conn2-1" presStyleLbl="parChTrans1D2" presStyleIdx="1" presStyleCnt="5"/>
      <dgm:spPr/>
      <dgm:t>
        <a:bodyPr/>
        <a:lstStyle/>
        <a:p>
          <a:endParaRPr lang="es-EC"/>
        </a:p>
      </dgm:t>
    </dgm:pt>
    <dgm:pt modelId="{720D68AF-5118-4520-AD89-9BB7B4C56BF5}" type="pres">
      <dgm:prSet presAssocID="{84CD5704-237C-40F3-A6B4-0FCE3CC12E92}" presName="connTx" presStyleLbl="parChTrans1D2" presStyleIdx="1" presStyleCnt="5"/>
      <dgm:spPr/>
      <dgm:t>
        <a:bodyPr/>
        <a:lstStyle/>
        <a:p>
          <a:endParaRPr lang="es-EC"/>
        </a:p>
      </dgm:t>
    </dgm:pt>
    <dgm:pt modelId="{B0576052-CA94-41FB-8651-07DA30B4E8BC}" type="pres">
      <dgm:prSet presAssocID="{44F4FD90-BB35-4976-A487-03BC51CC5BF3}" presName="root2" presStyleCnt="0"/>
      <dgm:spPr/>
      <dgm:t>
        <a:bodyPr/>
        <a:lstStyle/>
        <a:p>
          <a:endParaRPr lang="es-EC"/>
        </a:p>
      </dgm:t>
    </dgm:pt>
    <dgm:pt modelId="{3DD60190-8467-45D3-9F5A-7B7234C2F283}" type="pres">
      <dgm:prSet presAssocID="{44F4FD90-BB35-4976-A487-03BC51CC5BF3}" presName="LevelTwoTextNode" presStyleLbl="node2" presStyleIdx="1" presStyleCnt="5" custScaleX="211491" custScaleY="78939">
        <dgm:presLayoutVars>
          <dgm:chPref val="3"/>
        </dgm:presLayoutVars>
      </dgm:prSet>
      <dgm:spPr/>
      <dgm:t>
        <a:bodyPr/>
        <a:lstStyle/>
        <a:p>
          <a:endParaRPr lang="es-EC"/>
        </a:p>
      </dgm:t>
    </dgm:pt>
    <dgm:pt modelId="{9EB0DB71-0C57-4E70-8334-5B936EC8C267}" type="pres">
      <dgm:prSet presAssocID="{44F4FD90-BB35-4976-A487-03BC51CC5BF3}" presName="level3hierChild" presStyleCnt="0"/>
      <dgm:spPr/>
      <dgm:t>
        <a:bodyPr/>
        <a:lstStyle/>
        <a:p>
          <a:endParaRPr lang="es-EC"/>
        </a:p>
      </dgm:t>
    </dgm:pt>
    <dgm:pt modelId="{262ED45C-0D68-4B12-900E-2B1D1E5943D1}" type="pres">
      <dgm:prSet presAssocID="{89F54485-4BFC-4B8B-8CDC-4A61244EAA69}" presName="conn2-1" presStyleLbl="parChTrans1D3" presStyleIdx="1" presStyleCnt="13"/>
      <dgm:spPr/>
      <dgm:t>
        <a:bodyPr/>
        <a:lstStyle/>
        <a:p>
          <a:endParaRPr lang="es-EC"/>
        </a:p>
      </dgm:t>
    </dgm:pt>
    <dgm:pt modelId="{32E448FB-257A-4204-94D2-4FFE83FFCC5D}" type="pres">
      <dgm:prSet presAssocID="{89F54485-4BFC-4B8B-8CDC-4A61244EAA69}" presName="connTx" presStyleLbl="parChTrans1D3" presStyleIdx="1" presStyleCnt="13"/>
      <dgm:spPr/>
      <dgm:t>
        <a:bodyPr/>
        <a:lstStyle/>
        <a:p>
          <a:endParaRPr lang="es-EC"/>
        </a:p>
      </dgm:t>
    </dgm:pt>
    <dgm:pt modelId="{549D9997-4619-49A9-A4B7-60EABB66C35D}" type="pres">
      <dgm:prSet presAssocID="{CE9DC004-084A-49A6-8B0E-70F6205DA05A}" presName="root2" presStyleCnt="0"/>
      <dgm:spPr/>
      <dgm:t>
        <a:bodyPr/>
        <a:lstStyle/>
        <a:p>
          <a:endParaRPr lang="es-EC"/>
        </a:p>
      </dgm:t>
    </dgm:pt>
    <dgm:pt modelId="{C5EDAA6B-5E2A-4445-B149-22626962AE37}" type="pres">
      <dgm:prSet presAssocID="{CE9DC004-084A-49A6-8B0E-70F6205DA05A}" presName="LevelTwoTextNode" presStyleLbl="node3" presStyleIdx="1" presStyleCnt="13" custScaleX="416541" custScaleY="128234" custLinFactNeighborX="53101" custLinFactNeighborY="-654">
        <dgm:presLayoutVars>
          <dgm:chPref val="3"/>
        </dgm:presLayoutVars>
      </dgm:prSet>
      <dgm:spPr/>
      <dgm:t>
        <a:bodyPr/>
        <a:lstStyle/>
        <a:p>
          <a:endParaRPr lang="es-EC"/>
        </a:p>
      </dgm:t>
    </dgm:pt>
    <dgm:pt modelId="{3CC49BE1-412F-4B7D-AFB2-943E257D29AD}" type="pres">
      <dgm:prSet presAssocID="{CE9DC004-084A-49A6-8B0E-70F6205DA05A}" presName="level3hierChild" presStyleCnt="0"/>
      <dgm:spPr/>
      <dgm:t>
        <a:bodyPr/>
        <a:lstStyle/>
        <a:p>
          <a:endParaRPr lang="es-EC"/>
        </a:p>
      </dgm:t>
    </dgm:pt>
    <dgm:pt modelId="{53393F61-BD9C-46BA-BA99-CBA010D8607B}" type="pres">
      <dgm:prSet presAssocID="{3EACFDD1-2356-4170-A7CA-77743A5A1361}" presName="conn2-1" presStyleLbl="parChTrans1D2" presStyleIdx="2" presStyleCnt="5"/>
      <dgm:spPr/>
      <dgm:t>
        <a:bodyPr/>
        <a:lstStyle/>
        <a:p>
          <a:endParaRPr lang="es-EC"/>
        </a:p>
      </dgm:t>
    </dgm:pt>
    <dgm:pt modelId="{0747416F-15CB-41CE-97E1-767C6B1B2922}" type="pres">
      <dgm:prSet presAssocID="{3EACFDD1-2356-4170-A7CA-77743A5A1361}" presName="connTx" presStyleLbl="parChTrans1D2" presStyleIdx="2" presStyleCnt="5"/>
      <dgm:spPr/>
      <dgm:t>
        <a:bodyPr/>
        <a:lstStyle/>
        <a:p>
          <a:endParaRPr lang="es-EC"/>
        </a:p>
      </dgm:t>
    </dgm:pt>
    <dgm:pt modelId="{E236CB1F-2DF0-4F6C-BB20-5CCA537A6A8C}" type="pres">
      <dgm:prSet presAssocID="{4F21BF44-3449-46FD-BC03-5FDDBB3DA24E}" presName="root2" presStyleCnt="0"/>
      <dgm:spPr/>
      <dgm:t>
        <a:bodyPr/>
        <a:lstStyle/>
        <a:p>
          <a:endParaRPr lang="es-EC"/>
        </a:p>
      </dgm:t>
    </dgm:pt>
    <dgm:pt modelId="{0AB93A4D-0DC3-4619-B89B-043F92733989}" type="pres">
      <dgm:prSet presAssocID="{4F21BF44-3449-46FD-BC03-5FDDBB3DA24E}" presName="LevelTwoTextNode" presStyleLbl="node2" presStyleIdx="2" presStyleCnt="5" custScaleX="203762" custScaleY="100932">
        <dgm:presLayoutVars>
          <dgm:chPref val="3"/>
        </dgm:presLayoutVars>
      </dgm:prSet>
      <dgm:spPr/>
      <dgm:t>
        <a:bodyPr/>
        <a:lstStyle/>
        <a:p>
          <a:endParaRPr lang="es-EC"/>
        </a:p>
      </dgm:t>
    </dgm:pt>
    <dgm:pt modelId="{EEEDD888-9D67-498E-AF53-64F99640E127}" type="pres">
      <dgm:prSet presAssocID="{4F21BF44-3449-46FD-BC03-5FDDBB3DA24E}" presName="level3hierChild" presStyleCnt="0"/>
      <dgm:spPr/>
      <dgm:t>
        <a:bodyPr/>
        <a:lstStyle/>
        <a:p>
          <a:endParaRPr lang="es-EC"/>
        </a:p>
      </dgm:t>
    </dgm:pt>
    <dgm:pt modelId="{02F7FF42-60BF-45F7-8CEE-42A202171082}" type="pres">
      <dgm:prSet presAssocID="{90C341AA-3BE4-4460-9AE7-119C7812BC39}" presName="conn2-1" presStyleLbl="parChTrans1D3" presStyleIdx="2" presStyleCnt="13"/>
      <dgm:spPr/>
      <dgm:t>
        <a:bodyPr/>
        <a:lstStyle/>
        <a:p>
          <a:endParaRPr lang="es-EC"/>
        </a:p>
      </dgm:t>
    </dgm:pt>
    <dgm:pt modelId="{CCB857BD-245B-4A13-8E69-32B1F5161559}" type="pres">
      <dgm:prSet presAssocID="{90C341AA-3BE4-4460-9AE7-119C7812BC39}" presName="connTx" presStyleLbl="parChTrans1D3" presStyleIdx="2" presStyleCnt="13"/>
      <dgm:spPr/>
      <dgm:t>
        <a:bodyPr/>
        <a:lstStyle/>
        <a:p>
          <a:endParaRPr lang="es-EC"/>
        </a:p>
      </dgm:t>
    </dgm:pt>
    <dgm:pt modelId="{9B6DD518-5680-48D5-A46A-E03C53616CC4}" type="pres">
      <dgm:prSet presAssocID="{DB402941-DCA1-4466-9883-F73BC77F473A}" presName="root2" presStyleCnt="0"/>
      <dgm:spPr/>
      <dgm:t>
        <a:bodyPr/>
        <a:lstStyle/>
        <a:p>
          <a:endParaRPr lang="es-EC"/>
        </a:p>
      </dgm:t>
    </dgm:pt>
    <dgm:pt modelId="{BCE92982-2A66-4600-805D-C7ABAE121924}" type="pres">
      <dgm:prSet presAssocID="{DB402941-DCA1-4466-9883-F73BC77F473A}" presName="LevelTwoTextNode" presStyleLbl="node3" presStyleIdx="2" presStyleCnt="13" custScaleX="179563" custLinFactNeighborX="63530">
        <dgm:presLayoutVars>
          <dgm:chPref val="3"/>
        </dgm:presLayoutVars>
      </dgm:prSet>
      <dgm:spPr/>
      <dgm:t>
        <a:bodyPr/>
        <a:lstStyle/>
        <a:p>
          <a:endParaRPr lang="es-EC"/>
        </a:p>
      </dgm:t>
    </dgm:pt>
    <dgm:pt modelId="{33F83AAA-B5EC-44D8-99F4-A212E2A9E573}" type="pres">
      <dgm:prSet presAssocID="{DB402941-DCA1-4466-9883-F73BC77F473A}" presName="level3hierChild" presStyleCnt="0"/>
      <dgm:spPr/>
      <dgm:t>
        <a:bodyPr/>
        <a:lstStyle/>
        <a:p>
          <a:endParaRPr lang="es-EC"/>
        </a:p>
      </dgm:t>
    </dgm:pt>
    <dgm:pt modelId="{503DD7CD-B9AC-4514-9613-9F79EAB050A4}" type="pres">
      <dgm:prSet presAssocID="{93001F41-5672-4FA2-B4DA-9F4E72A0CF54}" presName="conn2-1" presStyleLbl="parChTrans1D3" presStyleIdx="3" presStyleCnt="13"/>
      <dgm:spPr/>
      <dgm:t>
        <a:bodyPr/>
        <a:lstStyle/>
        <a:p>
          <a:endParaRPr lang="es-EC"/>
        </a:p>
      </dgm:t>
    </dgm:pt>
    <dgm:pt modelId="{AF03A4D7-520F-4830-B373-899E05676A5B}" type="pres">
      <dgm:prSet presAssocID="{93001F41-5672-4FA2-B4DA-9F4E72A0CF54}" presName="connTx" presStyleLbl="parChTrans1D3" presStyleIdx="3" presStyleCnt="13"/>
      <dgm:spPr/>
      <dgm:t>
        <a:bodyPr/>
        <a:lstStyle/>
        <a:p>
          <a:endParaRPr lang="es-EC"/>
        </a:p>
      </dgm:t>
    </dgm:pt>
    <dgm:pt modelId="{CED94D5A-A553-4A3D-8989-D8E93BD2F80C}" type="pres">
      <dgm:prSet presAssocID="{BDDDBDD0-81CC-4186-B74D-64AAAB28A34C}" presName="root2" presStyleCnt="0"/>
      <dgm:spPr/>
      <dgm:t>
        <a:bodyPr/>
        <a:lstStyle/>
        <a:p>
          <a:endParaRPr lang="es-EC"/>
        </a:p>
      </dgm:t>
    </dgm:pt>
    <dgm:pt modelId="{509C6E2A-0D93-405C-89AB-B88BDBEDC3B6}" type="pres">
      <dgm:prSet presAssocID="{BDDDBDD0-81CC-4186-B74D-64AAAB28A34C}" presName="LevelTwoTextNode" presStyleLbl="node3" presStyleIdx="3" presStyleCnt="13" custScaleX="179563" custLinFactNeighborX="63530">
        <dgm:presLayoutVars>
          <dgm:chPref val="3"/>
        </dgm:presLayoutVars>
      </dgm:prSet>
      <dgm:spPr/>
      <dgm:t>
        <a:bodyPr/>
        <a:lstStyle/>
        <a:p>
          <a:endParaRPr lang="es-EC"/>
        </a:p>
      </dgm:t>
    </dgm:pt>
    <dgm:pt modelId="{E890050B-2517-4EBD-91B7-6F43B0ECCAF3}" type="pres">
      <dgm:prSet presAssocID="{BDDDBDD0-81CC-4186-B74D-64AAAB28A34C}" presName="level3hierChild" presStyleCnt="0"/>
      <dgm:spPr/>
      <dgm:t>
        <a:bodyPr/>
        <a:lstStyle/>
        <a:p>
          <a:endParaRPr lang="es-EC"/>
        </a:p>
      </dgm:t>
    </dgm:pt>
    <dgm:pt modelId="{A6A57A01-744B-41A9-B465-C48323B58A0F}" type="pres">
      <dgm:prSet presAssocID="{4A008CFA-EFAF-4EDF-977F-9B98161394E1}" presName="conn2-1" presStyleLbl="parChTrans1D3" presStyleIdx="4" presStyleCnt="13"/>
      <dgm:spPr/>
      <dgm:t>
        <a:bodyPr/>
        <a:lstStyle/>
        <a:p>
          <a:endParaRPr lang="es-EC"/>
        </a:p>
      </dgm:t>
    </dgm:pt>
    <dgm:pt modelId="{B9456A69-C2A3-413D-8297-FB943F31D8D5}" type="pres">
      <dgm:prSet presAssocID="{4A008CFA-EFAF-4EDF-977F-9B98161394E1}" presName="connTx" presStyleLbl="parChTrans1D3" presStyleIdx="4" presStyleCnt="13"/>
      <dgm:spPr/>
      <dgm:t>
        <a:bodyPr/>
        <a:lstStyle/>
        <a:p>
          <a:endParaRPr lang="es-EC"/>
        </a:p>
      </dgm:t>
    </dgm:pt>
    <dgm:pt modelId="{AB67D0B2-C9AA-442B-B3D4-EB32715D4A7A}" type="pres">
      <dgm:prSet presAssocID="{508D8A01-12DB-419B-997A-D55C571BB4B2}" presName="root2" presStyleCnt="0"/>
      <dgm:spPr/>
      <dgm:t>
        <a:bodyPr/>
        <a:lstStyle/>
        <a:p>
          <a:endParaRPr lang="es-EC"/>
        </a:p>
      </dgm:t>
    </dgm:pt>
    <dgm:pt modelId="{612962F1-572E-42D8-84C5-80B3A45152C7}" type="pres">
      <dgm:prSet presAssocID="{508D8A01-12DB-419B-997A-D55C571BB4B2}" presName="LevelTwoTextNode" presStyleLbl="node3" presStyleIdx="4" presStyleCnt="13" custScaleX="179563" custLinFactNeighborX="63530" custLinFactNeighborY="-202">
        <dgm:presLayoutVars>
          <dgm:chPref val="3"/>
        </dgm:presLayoutVars>
      </dgm:prSet>
      <dgm:spPr/>
      <dgm:t>
        <a:bodyPr/>
        <a:lstStyle/>
        <a:p>
          <a:endParaRPr lang="es-EC"/>
        </a:p>
      </dgm:t>
    </dgm:pt>
    <dgm:pt modelId="{959DB604-17D0-4895-9A1E-71C49F1B1F4C}" type="pres">
      <dgm:prSet presAssocID="{508D8A01-12DB-419B-997A-D55C571BB4B2}" presName="level3hierChild" presStyleCnt="0"/>
      <dgm:spPr/>
      <dgm:t>
        <a:bodyPr/>
        <a:lstStyle/>
        <a:p>
          <a:endParaRPr lang="es-EC"/>
        </a:p>
      </dgm:t>
    </dgm:pt>
    <dgm:pt modelId="{85517C95-C755-48A5-90B5-36E7D537CFC0}" type="pres">
      <dgm:prSet presAssocID="{6D28F487-A09D-4694-95C5-4C4B0EBB30D0}" presName="conn2-1" presStyleLbl="parChTrans1D2" presStyleIdx="3" presStyleCnt="5"/>
      <dgm:spPr/>
      <dgm:t>
        <a:bodyPr/>
        <a:lstStyle/>
        <a:p>
          <a:endParaRPr lang="es-EC"/>
        </a:p>
      </dgm:t>
    </dgm:pt>
    <dgm:pt modelId="{1192560B-4A69-4399-8D6C-B8F698FCA700}" type="pres">
      <dgm:prSet presAssocID="{6D28F487-A09D-4694-95C5-4C4B0EBB30D0}" presName="connTx" presStyleLbl="parChTrans1D2" presStyleIdx="3" presStyleCnt="5"/>
      <dgm:spPr/>
      <dgm:t>
        <a:bodyPr/>
        <a:lstStyle/>
        <a:p>
          <a:endParaRPr lang="es-EC"/>
        </a:p>
      </dgm:t>
    </dgm:pt>
    <dgm:pt modelId="{D08620CF-02AA-48A9-980E-7CCDB5A4CCB6}" type="pres">
      <dgm:prSet presAssocID="{41520C23-E8C7-4F0F-9D5F-2304D15A7238}" presName="root2" presStyleCnt="0"/>
      <dgm:spPr/>
      <dgm:t>
        <a:bodyPr/>
        <a:lstStyle/>
        <a:p>
          <a:endParaRPr lang="es-EC"/>
        </a:p>
      </dgm:t>
    </dgm:pt>
    <dgm:pt modelId="{3D160525-F0B4-4EDB-B320-C3BD77BB64B1}" type="pres">
      <dgm:prSet presAssocID="{41520C23-E8C7-4F0F-9D5F-2304D15A7238}" presName="LevelTwoTextNode" presStyleLbl="node2" presStyleIdx="3" presStyleCnt="5" custScaleX="181853" custScaleY="68194">
        <dgm:presLayoutVars>
          <dgm:chPref val="3"/>
        </dgm:presLayoutVars>
      </dgm:prSet>
      <dgm:spPr/>
      <dgm:t>
        <a:bodyPr/>
        <a:lstStyle/>
        <a:p>
          <a:endParaRPr lang="es-EC"/>
        </a:p>
      </dgm:t>
    </dgm:pt>
    <dgm:pt modelId="{064DC01F-C6B0-4D4E-A6BA-9B35DA244F08}" type="pres">
      <dgm:prSet presAssocID="{41520C23-E8C7-4F0F-9D5F-2304D15A7238}" presName="level3hierChild" presStyleCnt="0"/>
      <dgm:spPr/>
      <dgm:t>
        <a:bodyPr/>
        <a:lstStyle/>
        <a:p>
          <a:endParaRPr lang="es-EC"/>
        </a:p>
      </dgm:t>
    </dgm:pt>
    <dgm:pt modelId="{768AA90C-4FB6-4604-9E86-1B8CDEE71BF0}" type="pres">
      <dgm:prSet presAssocID="{BD0A7588-4BAF-4D6C-B968-5773E6A3EEB5}" presName="conn2-1" presStyleLbl="parChTrans1D3" presStyleIdx="5" presStyleCnt="13"/>
      <dgm:spPr/>
      <dgm:t>
        <a:bodyPr/>
        <a:lstStyle/>
        <a:p>
          <a:endParaRPr lang="es-EC"/>
        </a:p>
      </dgm:t>
    </dgm:pt>
    <dgm:pt modelId="{04E61754-B92A-4F92-8365-68608BAC67DD}" type="pres">
      <dgm:prSet presAssocID="{BD0A7588-4BAF-4D6C-B968-5773E6A3EEB5}" presName="connTx" presStyleLbl="parChTrans1D3" presStyleIdx="5" presStyleCnt="13"/>
      <dgm:spPr/>
      <dgm:t>
        <a:bodyPr/>
        <a:lstStyle/>
        <a:p>
          <a:endParaRPr lang="es-EC"/>
        </a:p>
      </dgm:t>
    </dgm:pt>
    <dgm:pt modelId="{A1430DA3-0E7D-4CF2-A2D2-77D91794D04E}" type="pres">
      <dgm:prSet presAssocID="{256C425C-13EA-4A9B-9342-589208E23888}" presName="root2" presStyleCnt="0"/>
      <dgm:spPr/>
      <dgm:t>
        <a:bodyPr/>
        <a:lstStyle/>
        <a:p>
          <a:endParaRPr lang="es-EC"/>
        </a:p>
      </dgm:t>
    </dgm:pt>
    <dgm:pt modelId="{F03B9B10-E2F0-45A9-AEE9-1BA21811A74B}" type="pres">
      <dgm:prSet presAssocID="{256C425C-13EA-4A9B-9342-589208E23888}" presName="LevelTwoTextNode" presStyleLbl="node3" presStyleIdx="5" presStyleCnt="13" custScaleX="179563" custLinFactNeighborX="85439">
        <dgm:presLayoutVars>
          <dgm:chPref val="3"/>
        </dgm:presLayoutVars>
      </dgm:prSet>
      <dgm:spPr/>
      <dgm:t>
        <a:bodyPr/>
        <a:lstStyle/>
        <a:p>
          <a:endParaRPr lang="es-EC"/>
        </a:p>
      </dgm:t>
    </dgm:pt>
    <dgm:pt modelId="{7267DAA2-81ED-4AD5-80BA-F719C787267E}" type="pres">
      <dgm:prSet presAssocID="{256C425C-13EA-4A9B-9342-589208E23888}" presName="level3hierChild" presStyleCnt="0"/>
      <dgm:spPr/>
      <dgm:t>
        <a:bodyPr/>
        <a:lstStyle/>
        <a:p>
          <a:endParaRPr lang="es-EC"/>
        </a:p>
      </dgm:t>
    </dgm:pt>
    <dgm:pt modelId="{B6897572-2570-4706-8723-FF3409969A53}" type="pres">
      <dgm:prSet presAssocID="{4FBFFA53-9613-4F0F-BAD3-9052252B9527}" presName="conn2-1" presStyleLbl="parChTrans1D3" presStyleIdx="6" presStyleCnt="13"/>
      <dgm:spPr/>
      <dgm:t>
        <a:bodyPr/>
        <a:lstStyle/>
        <a:p>
          <a:endParaRPr lang="es-EC"/>
        </a:p>
      </dgm:t>
    </dgm:pt>
    <dgm:pt modelId="{C558E955-E3BF-4B00-806E-0D1B21155ABF}" type="pres">
      <dgm:prSet presAssocID="{4FBFFA53-9613-4F0F-BAD3-9052252B9527}" presName="connTx" presStyleLbl="parChTrans1D3" presStyleIdx="6" presStyleCnt="13"/>
      <dgm:spPr/>
      <dgm:t>
        <a:bodyPr/>
        <a:lstStyle/>
        <a:p>
          <a:endParaRPr lang="es-EC"/>
        </a:p>
      </dgm:t>
    </dgm:pt>
    <dgm:pt modelId="{DACACFA7-9854-4C05-88B8-FE68ABDE78F4}" type="pres">
      <dgm:prSet presAssocID="{5B8CAFC3-8307-47CB-B79A-44D634A6956C}" presName="root2" presStyleCnt="0"/>
      <dgm:spPr/>
      <dgm:t>
        <a:bodyPr/>
        <a:lstStyle/>
        <a:p>
          <a:endParaRPr lang="es-EC"/>
        </a:p>
      </dgm:t>
    </dgm:pt>
    <dgm:pt modelId="{658AEC4F-F840-40BC-B59B-83BA8D2F7416}" type="pres">
      <dgm:prSet presAssocID="{5B8CAFC3-8307-47CB-B79A-44D634A6956C}" presName="LevelTwoTextNode" presStyleLbl="node3" presStyleIdx="6" presStyleCnt="13" custScaleX="179563" custLinFactNeighborX="85439">
        <dgm:presLayoutVars>
          <dgm:chPref val="3"/>
        </dgm:presLayoutVars>
      </dgm:prSet>
      <dgm:spPr/>
      <dgm:t>
        <a:bodyPr/>
        <a:lstStyle/>
        <a:p>
          <a:endParaRPr lang="es-EC"/>
        </a:p>
      </dgm:t>
    </dgm:pt>
    <dgm:pt modelId="{EBAA99D0-3672-4549-9488-2546AB2E6319}" type="pres">
      <dgm:prSet presAssocID="{5B8CAFC3-8307-47CB-B79A-44D634A6956C}" presName="level3hierChild" presStyleCnt="0"/>
      <dgm:spPr/>
      <dgm:t>
        <a:bodyPr/>
        <a:lstStyle/>
        <a:p>
          <a:endParaRPr lang="es-EC"/>
        </a:p>
      </dgm:t>
    </dgm:pt>
    <dgm:pt modelId="{53A5E190-92D9-4390-BA50-C879326E5296}" type="pres">
      <dgm:prSet presAssocID="{539346EB-40E2-47E0-AD58-D97468CD64A4}" presName="conn2-1" presStyleLbl="parChTrans1D3" presStyleIdx="7" presStyleCnt="13"/>
      <dgm:spPr/>
      <dgm:t>
        <a:bodyPr/>
        <a:lstStyle/>
        <a:p>
          <a:endParaRPr lang="es-EC"/>
        </a:p>
      </dgm:t>
    </dgm:pt>
    <dgm:pt modelId="{E6217F27-102E-4E25-997E-B7E4D03A75C8}" type="pres">
      <dgm:prSet presAssocID="{539346EB-40E2-47E0-AD58-D97468CD64A4}" presName="connTx" presStyleLbl="parChTrans1D3" presStyleIdx="7" presStyleCnt="13"/>
      <dgm:spPr/>
      <dgm:t>
        <a:bodyPr/>
        <a:lstStyle/>
        <a:p>
          <a:endParaRPr lang="es-EC"/>
        </a:p>
      </dgm:t>
    </dgm:pt>
    <dgm:pt modelId="{2A862AF4-5507-4455-AA78-1ACC48EA1BD9}" type="pres">
      <dgm:prSet presAssocID="{C1D4DAFE-035C-4CC2-BA0A-54ABFFBE1926}" presName="root2" presStyleCnt="0"/>
      <dgm:spPr/>
      <dgm:t>
        <a:bodyPr/>
        <a:lstStyle/>
        <a:p>
          <a:endParaRPr lang="es-EC"/>
        </a:p>
      </dgm:t>
    </dgm:pt>
    <dgm:pt modelId="{5BAD2EDE-9E64-4A12-A2F2-D9931E0C5A75}" type="pres">
      <dgm:prSet presAssocID="{C1D4DAFE-035C-4CC2-BA0A-54ABFFBE1926}" presName="LevelTwoTextNode" presStyleLbl="node3" presStyleIdx="7" presStyleCnt="13" custScaleX="179563" custLinFactNeighborX="85439">
        <dgm:presLayoutVars>
          <dgm:chPref val="3"/>
        </dgm:presLayoutVars>
      </dgm:prSet>
      <dgm:spPr/>
      <dgm:t>
        <a:bodyPr/>
        <a:lstStyle/>
        <a:p>
          <a:endParaRPr lang="es-EC"/>
        </a:p>
      </dgm:t>
    </dgm:pt>
    <dgm:pt modelId="{773A1A27-3192-4F5C-98CE-72BA42D7C022}" type="pres">
      <dgm:prSet presAssocID="{C1D4DAFE-035C-4CC2-BA0A-54ABFFBE1926}" presName="level3hierChild" presStyleCnt="0"/>
      <dgm:spPr/>
      <dgm:t>
        <a:bodyPr/>
        <a:lstStyle/>
        <a:p>
          <a:endParaRPr lang="es-EC"/>
        </a:p>
      </dgm:t>
    </dgm:pt>
    <dgm:pt modelId="{559D80D2-39DD-4715-943D-BE2E9728A64B}" type="pres">
      <dgm:prSet presAssocID="{0E6D59A8-59EA-46AD-9255-65C823D329A2}" presName="conn2-1" presStyleLbl="parChTrans1D2" presStyleIdx="4" presStyleCnt="5"/>
      <dgm:spPr/>
      <dgm:t>
        <a:bodyPr/>
        <a:lstStyle/>
        <a:p>
          <a:endParaRPr lang="es-EC"/>
        </a:p>
      </dgm:t>
    </dgm:pt>
    <dgm:pt modelId="{9CC05719-3621-42DC-8C78-7DA89F6ABE4C}" type="pres">
      <dgm:prSet presAssocID="{0E6D59A8-59EA-46AD-9255-65C823D329A2}" presName="connTx" presStyleLbl="parChTrans1D2" presStyleIdx="4" presStyleCnt="5"/>
      <dgm:spPr/>
      <dgm:t>
        <a:bodyPr/>
        <a:lstStyle/>
        <a:p>
          <a:endParaRPr lang="es-EC"/>
        </a:p>
      </dgm:t>
    </dgm:pt>
    <dgm:pt modelId="{7F5A21B2-B67F-4B0C-93C5-8C1A28F3B1E9}" type="pres">
      <dgm:prSet presAssocID="{09A47107-F9E7-4B21-B280-B2EDE9D2980D}" presName="root2" presStyleCnt="0"/>
      <dgm:spPr/>
      <dgm:t>
        <a:bodyPr/>
        <a:lstStyle/>
        <a:p>
          <a:endParaRPr lang="es-EC"/>
        </a:p>
      </dgm:t>
    </dgm:pt>
    <dgm:pt modelId="{644C399A-4A04-43BA-8425-DE888020FF17}" type="pres">
      <dgm:prSet presAssocID="{09A47107-F9E7-4B21-B280-B2EDE9D2980D}" presName="LevelTwoTextNode" presStyleLbl="node2" presStyleIdx="4" presStyleCnt="5" custScaleX="184430" custScaleY="68362">
        <dgm:presLayoutVars>
          <dgm:chPref val="3"/>
        </dgm:presLayoutVars>
      </dgm:prSet>
      <dgm:spPr/>
      <dgm:t>
        <a:bodyPr/>
        <a:lstStyle/>
        <a:p>
          <a:endParaRPr lang="es-EC"/>
        </a:p>
      </dgm:t>
    </dgm:pt>
    <dgm:pt modelId="{9FB84E4D-75AF-4D11-9BBF-176AB4371981}" type="pres">
      <dgm:prSet presAssocID="{09A47107-F9E7-4B21-B280-B2EDE9D2980D}" presName="level3hierChild" presStyleCnt="0"/>
      <dgm:spPr/>
      <dgm:t>
        <a:bodyPr/>
        <a:lstStyle/>
        <a:p>
          <a:endParaRPr lang="es-EC"/>
        </a:p>
      </dgm:t>
    </dgm:pt>
    <dgm:pt modelId="{CA5DBE92-6AB9-4A4E-9D22-840646DFD370}" type="pres">
      <dgm:prSet presAssocID="{994B3A7D-1687-4D69-8D50-AA5F93BAC64B}" presName="conn2-1" presStyleLbl="parChTrans1D3" presStyleIdx="8" presStyleCnt="13"/>
      <dgm:spPr/>
      <dgm:t>
        <a:bodyPr/>
        <a:lstStyle/>
        <a:p>
          <a:endParaRPr lang="es-EC"/>
        </a:p>
      </dgm:t>
    </dgm:pt>
    <dgm:pt modelId="{CEC1F0A0-6EDE-4145-A9C2-F3D400C772A1}" type="pres">
      <dgm:prSet presAssocID="{994B3A7D-1687-4D69-8D50-AA5F93BAC64B}" presName="connTx" presStyleLbl="parChTrans1D3" presStyleIdx="8" presStyleCnt="13"/>
      <dgm:spPr/>
      <dgm:t>
        <a:bodyPr/>
        <a:lstStyle/>
        <a:p>
          <a:endParaRPr lang="es-EC"/>
        </a:p>
      </dgm:t>
    </dgm:pt>
    <dgm:pt modelId="{0D3AC659-5D77-4D30-93A5-C395131112F4}" type="pres">
      <dgm:prSet presAssocID="{28A6D11C-5B44-44DE-B0D7-08BCBF7F563A}" presName="root2" presStyleCnt="0"/>
      <dgm:spPr/>
      <dgm:t>
        <a:bodyPr/>
        <a:lstStyle/>
        <a:p>
          <a:endParaRPr lang="es-EC"/>
        </a:p>
      </dgm:t>
    </dgm:pt>
    <dgm:pt modelId="{B811C5CD-5CBA-40D0-A3E9-249A69E8B9E3}" type="pres">
      <dgm:prSet presAssocID="{28A6D11C-5B44-44DE-B0D7-08BCBF7F563A}" presName="LevelTwoTextNode" presStyleLbl="node3" presStyleIdx="8" presStyleCnt="13" custLinFactNeighborX="84332">
        <dgm:presLayoutVars>
          <dgm:chPref val="3"/>
        </dgm:presLayoutVars>
      </dgm:prSet>
      <dgm:spPr/>
      <dgm:t>
        <a:bodyPr/>
        <a:lstStyle/>
        <a:p>
          <a:endParaRPr lang="es-EC"/>
        </a:p>
      </dgm:t>
    </dgm:pt>
    <dgm:pt modelId="{CB46159E-3D65-49EF-B506-180B41DDE945}" type="pres">
      <dgm:prSet presAssocID="{28A6D11C-5B44-44DE-B0D7-08BCBF7F563A}" presName="level3hierChild" presStyleCnt="0"/>
      <dgm:spPr/>
      <dgm:t>
        <a:bodyPr/>
        <a:lstStyle/>
        <a:p>
          <a:endParaRPr lang="es-EC"/>
        </a:p>
      </dgm:t>
    </dgm:pt>
    <dgm:pt modelId="{34B0A325-B190-4BDC-A66C-126BEA454B1F}" type="pres">
      <dgm:prSet presAssocID="{D8DE8B4A-FE2D-4108-B534-BF261DCF3A96}" presName="conn2-1" presStyleLbl="parChTrans1D3" presStyleIdx="9" presStyleCnt="13"/>
      <dgm:spPr/>
      <dgm:t>
        <a:bodyPr/>
        <a:lstStyle/>
        <a:p>
          <a:endParaRPr lang="es-EC"/>
        </a:p>
      </dgm:t>
    </dgm:pt>
    <dgm:pt modelId="{521C78FA-55E9-4AF2-AD1D-3AEAAC2BAE6B}" type="pres">
      <dgm:prSet presAssocID="{D8DE8B4A-FE2D-4108-B534-BF261DCF3A96}" presName="connTx" presStyleLbl="parChTrans1D3" presStyleIdx="9" presStyleCnt="13"/>
      <dgm:spPr/>
      <dgm:t>
        <a:bodyPr/>
        <a:lstStyle/>
        <a:p>
          <a:endParaRPr lang="es-EC"/>
        </a:p>
      </dgm:t>
    </dgm:pt>
    <dgm:pt modelId="{258BE930-2C90-464C-B9FA-C2717E6B5C85}" type="pres">
      <dgm:prSet presAssocID="{A24EDB95-8387-4382-9108-292965A79651}" presName="root2" presStyleCnt="0"/>
      <dgm:spPr/>
      <dgm:t>
        <a:bodyPr/>
        <a:lstStyle/>
        <a:p>
          <a:endParaRPr lang="es-EC"/>
        </a:p>
      </dgm:t>
    </dgm:pt>
    <dgm:pt modelId="{48DA718F-0DD0-436E-9E94-64B73A6B8655}" type="pres">
      <dgm:prSet presAssocID="{A24EDB95-8387-4382-9108-292965A79651}" presName="LevelTwoTextNode" presStyleLbl="node3" presStyleIdx="9" presStyleCnt="13" custScaleX="179563" custLinFactNeighborX="83927" custLinFactNeighborY="-6645">
        <dgm:presLayoutVars>
          <dgm:chPref val="3"/>
        </dgm:presLayoutVars>
      </dgm:prSet>
      <dgm:spPr/>
      <dgm:t>
        <a:bodyPr/>
        <a:lstStyle/>
        <a:p>
          <a:endParaRPr lang="es-EC"/>
        </a:p>
      </dgm:t>
    </dgm:pt>
    <dgm:pt modelId="{0E6FF298-DD8F-4FA8-A6DC-A9111B8A467A}" type="pres">
      <dgm:prSet presAssocID="{A24EDB95-8387-4382-9108-292965A79651}" presName="level3hierChild" presStyleCnt="0"/>
      <dgm:spPr/>
      <dgm:t>
        <a:bodyPr/>
        <a:lstStyle/>
        <a:p>
          <a:endParaRPr lang="es-EC"/>
        </a:p>
      </dgm:t>
    </dgm:pt>
    <dgm:pt modelId="{FB14480D-E75C-40B5-BE76-218B7D25C9C8}" type="pres">
      <dgm:prSet presAssocID="{90AD8ADF-AA8A-48AF-85F4-8D10377A3B50}" presName="conn2-1" presStyleLbl="parChTrans1D3" presStyleIdx="10" presStyleCnt="13"/>
      <dgm:spPr/>
      <dgm:t>
        <a:bodyPr/>
        <a:lstStyle/>
        <a:p>
          <a:endParaRPr lang="es-EC"/>
        </a:p>
      </dgm:t>
    </dgm:pt>
    <dgm:pt modelId="{3B0CB286-0313-4119-B5DE-A28494BEE3A4}" type="pres">
      <dgm:prSet presAssocID="{90AD8ADF-AA8A-48AF-85F4-8D10377A3B50}" presName="connTx" presStyleLbl="parChTrans1D3" presStyleIdx="10" presStyleCnt="13"/>
      <dgm:spPr/>
      <dgm:t>
        <a:bodyPr/>
        <a:lstStyle/>
        <a:p>
          <a:endParaRPr lang="es-EC"/>
        </a:p>
      </dgm:t>
    </dgm:pt>
    <dgm:pt modelId="{4EB2D218-C3F1-4EC3-A319-0406FD5FA27E}" type="pres">
      <dgm:prSet presAssocID="{BDB72269-B6A4-450B-ABD0-E080627BBB45}" presName="root2" presStyleCnt="0"/>
      <dgm:spPr/>
      <dgm:t>
        <a:bodyPr/>
        <a:lstStyle/>
        <a:p>
          <a:endParaRPr lang="es-EC"/>
        </a:p>
      </dgm:t>
    </dgm:pt>
    <dgm:pt modelId="{256C6599-E6B9-44C4-A145-76B7E1CE14CC}" type="pres">
      <dgm:prSet presAssocID="{BDB72269-B6A4-450B-ABD0-E080627BBB45}" presName="LevelTwoTextNode" presStyleLbl="node3" presStyleIdx="10" presStyleCnt="13" custScaleX="179563" custLinFactNeighborX="83927">
        <dgm:presLayoutVars>
          <dgm:chPref val="3"/>
        </dgm:presLayoutVars>
      </dgm:prSet>
      <dgm:spPr/>
      <dgm:t>
        <a:bodyPr/>
        <a:lstStyle/>
        <a:p>
          <a:endParaRPr lang="es-EC"/>
        </a:p>
      </dgm:t>
    </dgm:pt>
    <dgm:pt modelId="{B1EE3433-4E92-42CF-B182-4ED4A5BADCF0}" type="pres">
      <dgm:prSet presAssocID="{BDB72269-B6A4-450B-ABD0-E080627BBB45}" presName="level3hierChild" presStyleCnt="0"/>
      <dgm:spPr/>
      <dgm:t>
        <a:bodyPr/>
        <a:lstStyle/>
        <a:p>
          <a:endParaRPr lang="es-EC"/>
        </a:p>
      </dgm:t>
    </dgm:pt>
    <dgm:pt modelId="{60541C76-586E-47C3-9A21-3394396FA2E2}" type="pres">
      <dgm:prSet presAssocID="{9F32D327-84CB-4539-85A9-BA9F0507E168}" presName="conn2-1" presStyleLbl="parChTrans1D3" presStyleIdx="11" presStyleCnt="13"/>
      <dgm:spPr/>
      <dgm:t>
        <a:bodyPr/>
        <a:lstStyle/>
        <a:p>
          <a:endParaRPr lang="es-EC"/>
        </a:p>
      </dgm:t>
    </dgm:pt>
    <dgm:pt modelId="{36709630-B30C-461B-80E8-07821695AAF0}" type="pres">
      <dgm:prSet presAssocID="{9F32D327-84CB-4539-85A9-BA9F0507E168}" presName="connTx" presStyleLbl="parChTrans1D3" presStyleIdx="11" presStyleCnt="13"/>
      <dgm:spPr/>
      <dgm:t>
        <a:bodyPr/>
        <a:lstStyle/>
        <a:p>
          <a:endParaRPr lang="es-EC"/>
        </a:p>
      </dgm:t>
    </dgm:pt>
    <dgm:pt modelId="{7B0214E9-1C37-4D66-8F80-B658FEA2E0F8}" type="pres">
      <dgm:prSet presAssocID="{162555A8-D491-4DCF-AA6F-C230DE0E00F0}" presName="root2" presStyleCnt="0"/>
      <dgm:spPr/>
      <dgm:t>
        <a:bodyPr/>
        <a:lstStyle/>
        <a:p>
          <a:endParaRPr lang="es-EC"/>
        </a:p>
      </dgm:t>
    </dgm:pt>
    <dgm:pt modelId="{0991340A-09C5-49AC-9D40-AC660F01B7B5}" type="pres">
      <dgm:prSet presAssocID="{162555A8-D491-4DCF-AA6F-C230DE0E00F0}" presName="LevelTwoTextNode" presStyleLbl="node3" presStyleIdx="11" presStyleCnt="13" custScaleX="179563" custLinFactNeighborX="83927">
        <dgm:presLayoutVars>
          <dgm:chPref val="3"/>
        </dgm:presLayoutVars>
      </dgm:prSet>
      <dgm:spPr/>
      <dgm:t>
        <a:bodyPr/>
        <a:lstStyle/>
        <a:p>
          <a:endParaRPr lang="es-EC"/>
        </a:p>
      </dgm:t>
    </dgm:pt>
    <dgm:pt modelId="{41EB4F2C-DF4D-4812-AB7A-9E2956E70A06}" type="pres">
      <dgm:prSet presAssocID="{162555A8-D491-4DCF-AA6F-C230DE0E00F0}" presName="level3hierChild" presStyleCnt="0"/>
      <dgm:spPr/>
      <dgm:t>
        <a:bodyPr/>
        <a:lstStyle/>
        <a:p>
          <a:endParaRPr lang="es-EC"/>
        </a:p>
      </dgm:t>
    </dgm:pt>
    <dgm:pt modelId="{30DAE746-F465-4E52-A300-3B7D2FB84123}" type="pres">
      <dgm:prSet presAssocID="{D06D30DA-E98C-49D3-B7BB-0340BDAFFC40}" presName="conn2-1" presStyleLbl="parChTrans1D3" presStyleIdx="12" presStyleCnt="13"/>
      <dgm:spPr/>
      <dgm:t>
        <a:bodyPr/>
        <a:lstStyle/>
        <a:p>
          <a:endParaRPr lang="es-EC"/>
        </a:p>
      </dgm:t>
    </dgm:pt>
    <dgm:pt modelId="{3D11AEBD-C448-43C5-94D8-B195C8C66EA7}" type="pres">
      <dgm:prSet presAssocID="{D06D30DA-E98C-49D3-B7BB-0340BDAFFC40}" presName="connTx" presStyleLbl="parChTrans1D3" presStyleIdx="12" presStyleCnt="13"/>
      <dgm:spPr/>
      <dgm:t>
        <a:bodyPr/>
        <a:lstStyle/>
        <a:p>
          <a:endParaRPr lang="es-EC"/>
        </a:p>
      </dgm:t>
    </dgm:pt>
    <dgm:pt modelId="{22E2F442-A7A8-4C40-B24B-8702FC7CE978}" type="pres">
      <dgm:prSet presAssocID="{03096197-FFF6-46AB-9897-DAE23B1F396E}" presName="root2" presStyleCnt="0"/>
      <dgm:spPr/>
      <dgm:t>
        <a:bodyPr/>
        <a:lstStyle/>
        <a:p>
          <a:endParaRPr lang="es-EC"/>
        </a:p>
      </dgm:t>
    </dgm:pt>
    <dgm:pt modelId="{38EF200F-8C93-4439-AEC8-0CB1E761679F}" type="pres">
      <dgm:prSet presAssocID="{03096197-FFF6-46AB-9897-DAE23B1F396E}" presName="LevelTwoTextNode" presStyleLbl="node3" presStyleIdx="12" presStyleCnt="13" custScaleX="179563" custLinFactNeighborX="83927">
        <dgm:presLayoutVars>
          <dgm:chPref val="3"/>
        </dgm:presLayoutVars>
      </dgm:prSet>
      <dgm:spPr/>
      <dgm:t>
        <a:bodyPr/>
        <a:lstStyle/>
        <a:p>
          <a:endParaRPr lang="es-EC"/>
        </a:p>
      </dgm:t>
    </dgm:pt>
    <dgm:pt modelId="{8E12A531-47DA-49DF-AFE5-7DC206E30C75}" type="pres">
      <dgm:prSet presAssocID="{03096197-FFF6-46AB-9897-DAE23B1F396E}" presName="level3hierChild" presStyleCnt="0"/>
      <dgm:spPr/>
      <dgm:t>
        <a:bodyPr/>
        <a:lstStyle/>
        <a:p>
          <a:endParaRPr lang="es-EC"/>
        </a:p>
      </dgm:t>
    </dgm:pt>
  </dgm:ptLst>
  <dgm:cxnLst>
    <dgm:cxn modelId="{D74CC411-CAB5-4948-BAE6-A93B44AB375B}" type="presOf" srcId="{D8DE8B4A-FE2D-4108-B534-BF261DCF3A96}" destId="{521C78FA-55E9-4AF2-AD1D-3AEAAC2BAE6B}" srcOrd="1" destOrd="0" presId="urn:microsoft.com/office/officeart/2005/8/layout/hierarchy2"/>
    <dgm:cxn modelId="{6AA6989D-048A-47E4-8321-9DE0D4324F20}" type="presOf" srcId="{90C341AA-3BE4-4460-9AE7-119C7812BC39}" destId="{CCB857BD-245B-4A13-8E69-32B1F5161559}" srcOrd="1" destOrd="0" presId="urn:microsoft.com/office/officeart/2005/8/layout/hierarchy2"/>
    <dgm:cxn modelId="{CAC87530-0B32-4557-A3D9-31FFCF200D3A}" type="presOf" srcId="{09A47107-F9E7-4B21-B280-B2EDE9D2980D}" destId="{644C399A-4A04-43BA-8425-DE888020FF17}" srcOrd="0" destOrd="0" presId="urn:microsoft.com/office/officeart/2005/8/layout/hierarchy2"/>
    <dgm:cxn modelId="{630F43AB-B312-4CF2-8E44-1053B42B269A}" type="presOf" srcId="{256C425C-13EA-4A9B-9342-589208E23888}" destId="{F03B9B10-E2F0-45A9-AEE9-1BA21811A74B}" srcOrd="0" destOrd="0" presId="urn:microsoft.com/office/officeart/2005/8/layout/hierarchy2"/>
    <dgm:cxn modelId="{20791CFB-5FC2-4E17-9719-900DD811ACD5}" srcId="{B5DE928C-BED0-4192-BD86-EDCE89A1E96F}" destId="{91BD49EA-4BC5-44A6-96B2-B15E5B41E7B1}" srcOrd="0" destOrd="0" parTransId="{4A388D6B-740F-46B3-99E5-2DCA9F351C0A}" sibTransId="{B88EAE0A-54F6-45BC-890B-EB9C5E371A13}"/>
    <dgm:cxn modelId="{C9C4A778-7D1C-4EC2-839D-4879F225D11B}" type="presOf" srcId="{89F54485-4BFC-4B8B-8CDC-4A61244EAA69}" destId="{262ED45C-0D68-4B12-900E-2B1D1E5943D1}" srcOrd="0" destOrd="0" presId="urn:microsoft.com/office/officeart/2005/8/layout/hierarchy2"/>
    <dgm:cxn modelId="{B04423D6-43F5-4E2C-9BAB-E363BC68619B}" type="presOf" srcId="{D06D30DA-E98C-49D3-B7BB-0340BDAFFC40}" destId="{30DAE746-F465-4E52-A300-3B7D2FB84123}" srcOrd="0" destOrd="0" presId="urn:microsoft.com/office/officeart/2005/8/layout/hierarchy2"/>
    <dgm:cxn modelId="{8A520697-0A85-48CC-8574-6923FD0102B9}" type="presOf" srcId="{9F32D327-84CB-4539-85A9-BA9F0507E168}" destId="{60541C76-586E-47C3-9A21-3394396FA2E2}" srcOrd="0" destOrd="0" presId="urn:microsoft.com/office/officeart/2005/8/layout/hierarchy2"/>
    <dgm:cxn modelId="{4273970C-BF49-4C07-A7FA-D3C4F7E50970}" srcId="{EA0C9AF6-F8F8-4649-BC4D-D563903EC75E}" destId="{4F21BF44-3449-46FD-BC03-5FDDBB3DA24E}" srcOrd="2" destOrd="0" parTransId="{3EACFDD1-2356-4170-A7CA-77743A5A1361}" sibTransId="{D789E71A-F3FC-40DF-815C-0943C4EB0479}"/>
    <dgm:cxn modelId="{A2C58D66-6F89-41E4-BE06-B8EF6B8F085B}" type="presOf" srcId="{3EACFDD1-2356-4170-A7CA-77743A5A1361}" destId="{0747416F-15CB-41CE-97E1-767C6B1B2922}" srcOrd="1" destOrd="0" presId="urn:microsoft.com/office/officeart/2005/8/layout/hierarchy2"/>
    <dgm:cxn modelId="{4C4A45C8-2DEF-496B-9A61-11097CE6411D}" type="presOf" srcId="{4A388D6B-740F-46B3-99E5-2DCA9F351C0A}" destId="{A1FEDB19-1CA5-4159-A19C-3481F40CCE60}" srcOrd="0" destOrd="0" presId="urn:microsoft.com/office/officeart/2005/8/layout/hierarchy2"/>
    <dgm:cxn modelId="{8B429654-AE2E-4D4D-BC37-25B1F45321E5}" type="presOf" srcId="{5B8CAFC3-8307-47CB-B79A-44D634A6956C}" destId="{658AEC4F-F840-40BC-B59B-83BA8D2F7416}" srcOrd="0" destOrd="0" presId="urn:microsoft.com/office/officeart/2005/8/layout/hierarchy2"/>
    <dgm:cxn modelId="{083F0FDC-40F2-4077-B5D2-A0054194C384}" srcId="{09A47107-F9E7-4B21-B280-B2EDE9D2980D}" destId="{28A6D11C-5B44-44DE-B0D7-08BCBF7F563A}" srcOrd="0" destOrd="0" parTransId="{994B3A7D-1687-4D69-8D50-AA5F93BAC64B}" sibTransId="{4B08FBF5-F420-4A9F-8E4D-5C65922D1C8D}"/>
    <dgm:cxn modelId="{B0850425-0FB6-4BE6-A334-D95DF73FECF8}" type="presOf" srcId="{162555A8-D491-4DCF-AA6F-C230DE0E00F0}" destId="{0991340A-09C5-49AC-9D40-AC660F01B7B5}" srcOrd="0" destOrd="0" presId="urn:microsoft.com/office/officeart/2005/8/layout/hierarchy2"/>
    <dgm:cxn modelId="{D40CC87F-49EE-466E-A89D-4EE6D734DFC2}" type="presOf" srcId="{994B3A7D-1687-4D69-8D50-AA5F93BAC64B}" destId="{CEC1F0A0-6EDE-4145-A9C2-F3D400C772A1}" srcOrd="1" destOrd="0" presId="urn:microsoft.com/office/officeart/2005/8/layout/hierarchy2"/>
    <dgm:cxn modelId="{A71FF346-2D18-43B7-A7B4-5323E5ABD879}" type="presOf" srcId="{BDDDBDD0-81CC-4186-B74D-64AAAB28A34C}" destId="{509C6E2A-0D93-405C-89AB-B88BDBEDC3B6}" srcOrd="0" destOrd="0" presId="urn:microsoft.com/office/officeart/2005/8/layout/hierarchy2"/>
    <dgm:cxn modelId="{CD343F88-BC9C-418F-B04D-48E3FE2C612F}" type="presOf" srcId="{90C341AA-3BE4-4460-9AE7-119C7812BC39}" destId="{02F7FF42-60BF-45F7-8CEE-42A202171082}" srcOrd="0" destOrd="0" presId="urn:microsoft.com/office/officeart/2005/8/layout/hierarchy2"/>
    <dgm:cxn modelId="{622A0EE4-9364-4BEC-86CF-FDA47DBD9FC5}" type="presOf" srcId="{4A008CFA-EFAF-4EDF-977F-9B98161394E1}" destId="{B9456A69-C2A3-413D-8297-FB943F31D8D5}" srcOrd="1" destOrd="0" presId="urn:microsoft.com/office/officeart/2005/8/layout/hierarchy2"/>
    <dgm:cxn modelId="{A388A3EA-C669-452C-ADF2-05353B7245D8}" type="presOf" srcId="{89F54485-4BFC-4B8B-8CDC-4A61244EAA69}" destId="{32E448FB-257A-4204-94D2-4FFE83FFCC5D}" srcOrd="1" destOrd="0" presId="urn:microsoft.com/office/officeart/2005/8/layout/hierarchy2"/>
    <dgm:cxn modelId="{D10CC57D-ADCC-454E-B562-081039C170A1}" type="presOf" srcId="{84CD5704-237C-40F3-A6B4-0FCE3CC12E92}" destId="{144BFA85-9798-46A2-866E-65404B397EAA}" srcOrd="0" destOrd="0" presId="urn:microsoft.com/office/officeart/2005/8/layout/hierarchy2"/>
    <dgm:cxn modelId="{99C0C516-7515-4DA3-B414-91E4C1D3A7BE}" srcId="{09A47107-F9E7-4B21-B280-B2EDE9D2980D}" destId="{03096197-FFF6-46AB-9897-DAE23B1F396E}" srcOrd="4" destOrd="0" parTransId="{D06D30DA-E98C-49D3-B7BB-0340BDAFFC40}" sibTransId="{5FD89BD4-5833-4F4E-A0E3-D569A4F76CB0}"/>
    <dgm:cxn modelId="{9072E673-2E36-483B-9131-C41510FFE332}" type="presOf" srcId="{D8DE8B4A-FE2D-4108-B534-BF261DCF3A96}" destId="{34B0A325-B190-4BDC-A66C-126BEA454B1F}" srcOrd="0" destOrd="0" presId="urn:microsoft.com/office/officeart/2005/8/layout/hierarchy2"/>
    <dgm:cxn modelId="{7682ADB1-0959-4D4E-95B9-202B1A95E522}" srcId="{44F4FD90-BB35-4976-A487-03BC51CC5BF3}" destId="{CE9DC004-084A-49A6-8B0E-70F6205DA05A}" srcOrd="0" destOrd="0" parTransId="{89F54485-4BFC-4B8B-8CDC-4A61244EAA69}" sibTransId="{0B594F01-F23E-4C31-AA42-F7BFDB5F57BB}"/>
    <dgm:cxn modelId="{E6FF6179-73A5-40A7-9383-8B41F34251E1}" srcId="{EA0C9AF6-F8F8-4649-BC4D-D563903EC75E}" destId="{44F4FD90-BB35-4976-A487-03BC51CC5BF3}" srcOrd="1" destOrd="0" parTransId="{84CD5704-237C-40F3-A6B4-0FCE3CC12E92}" sibTransId="{D14A3210-D7D1-4DED-9899-F9F4993B0E9C}"/>
    <dgm:cxn modelId="{AAA84BB5-9487-4419-8887-C53F9BD7797F}" srcId="{4F21BF44-3449-46FD-BC03-5FDDBB3DA24E}" destId="{DB402941-DCA1-4466-9883-F73BC77F473A}" srcOrd="0" destOrd="0" parTransId="{90C341AA-3BE4-4460-9AE7-119C7812BC39}" sibTransId="{8A86EDE2-7068-4101-81DC-34EFD56B2A30}"/>
    <dgm:cxn modelId="{53290AC7-E951-4790-80AD-1605992CF31B}" type="presOf" srcId="{994B3A7D-1687-4D69-8D50-AA5F93BAC64B}" destId="{CA5DBE92-6AB9-4A4E-9D22-840646DFD370}" srcOrd="0" destOrd="0" presId="urn:microsoft.com/office/officeart/2005/8/layout/hierarchy2"/>
    <dgm:cxn modelId="{E34579AF-3B33-4C5C-8BA0-0DF2DDAC2BFF}" type="presOf" srcId="{41520C23-E8C7-4F0F-9D5F-2304D15A7238}" destId="{3D160525-F0B4-4EDB-B320-C3BD77BB64B1}" srcOrd="0" destOrd="0" presId="urn:microsoft.com/office/officeart/2005/8/layout/hierarchy2"/>
    <dgm:cxn modelId="{CDADF173-AE63-44EB-A97A-D1110AABEB41}" type="presOf" srcId="{539346EB-40E2-47E0-AD58-D97468CD64A4}" destId="{53A5E190-92D9-4390-BA50-C879326E5296}" srcOrd="0" destOrd="0" presId="urn:microsoft.com/office/officeart/2005/8/layout/hierarchy2"/>
    <dgm:cxn modelId="{C90F41AF-F479-4EDA-9F03-24FD31CEB7CA}" srcId="{09A47107-F9E7-4B21-B280-B2EDE9D2980D}" destId="{BDB72269-B6A4-450B-ABD0-E080627BBB45}" srcOrd="2" destOrd="0" parTransId="{90AD8ADF-AA8A-48AF-85F4-8D10377A3B50}" sibTransId="{13BD79BA-3B35-446F-8CBA-83CE2D0255BB}"/>
    <dgm:cxn modelId="{F3168C17-FC26-462B-AB3E-E867114C51F6}" srcId="{09A47107-F9E7-4B21-B280-B2EDE9D2980D}" destId="{162555A8-D491-4DCF-AA6F-C230DE0E00F0}" srcOrd="3" destOrd="0" parTransId="{9F32D327-84CB-4539-85A9-BA9F0507E168}" sibTransId="{8A16893D-8486-48E5-88E1-4804417F14FC}"/>
    <dgm:cxn modelId="{673ADAF7-AFFC-4AD2-B599-06DA96137BD5}" srcId="{4F21BF44-3449-46FD-BC03-5FDDBB3DA24E}" destId="{508D8A01-12DB-419B-997A-D55C571BB4B2}" srcOrd="2" destOrd="0" parTransId="{4A008CFA-EFAF-4EDF-977F-9B98161394E1}" sibTransId="{0BE055A3-1ECF-4EB3-95AE-AB1427E42E32}"/>
    <dgm:cxn modelId="{2638D738-B576-445D-B619-ECF45AE0C570}" srcId="{09A47107-F9E7-4B21-B280-B2EDE9D2980D}" destId="{A24EDB95-8387-4382-9108-292965A79651}" srcOrd="1" destOrd="0" parTransId="{D8DE8B4A-FE2D-4108-B534-BF261DCF3A96}" sibTransId="{2B1DC822-1DBA-4174-95BC-4860E12D730A}"/>
    <dgm:cxn modelId="{793FD304-5F9B-4A65-99BA-025D333EE8C5}" type="presOf" srcId="{C1D4DAFE-035C-4CC2-BA0A-54ABFFBE1926}" destId="{5BAD2EDE-9E64-4A12-A2F2-D9931E0C5A75}" srcOrd="0" destOrd="0" presId="urn:microsoft.com/office/officeart/2005/8/layout/hierarchy2"/>
    <dgm:cxn modelId="{A5B90507-CC10-4BD3-BA85-3CF4E39068F4}" type="presOf" srcId="{D06D30DA-E98C-49D3-B7BB-0340BDAFFC40}" destId="{3D11AEBD-C448-43C5-94D8-B195C8C66EA7}" srcOrd="1" destOrd="0" presId="urn:microsoft.com/office/officeart/2005/8/layout/hierarchy2"/>
    <dgm:cxn modelId="{84BC9B39-387C-4FAF-ADF3-7F1A473262E7}" type="presOf" srcId="{E152AB05-27D9-4145-82BE-4FA0536AE5A6}" destId="{2EAB5F8A-8CB9-4162-A43D-3A83AEB3CBF4}" srcOrd="0" destOrd="0" presId="urn:microsoft.com/office/officeart/2005/8/layout/hierarchy2"/>
    <dgm:cxn modelId="{73F563B0-0183-4FAD-92A1-7CC910B55F3F}" type="presOf" srcId="{93001F41-5672-4FA2-B4DA-9F4E72A0CF54}" destId="{503DD7CD-B9AC-4514-9613-9F79EAB050A4}" srcOrd="0" destOrd="0" presId="urn:microsoft.com/office/officeart/2005/8/layout/hierarchy2"/>
    <dgm:cxn modelId="{3E7F1216-4394-4A7A-A8D8-24A3BCEAA732}" type="presOf" srcId="{84CD5704-237C-40F3-A6B4-0FCE3CC12E92}" destId="{720D68AF-5118-4520-AD89-9BB7B4C56BF5}" srcOrd="1" destOrd="0" presId="urn:microsoft.com/office/officeart/2005/8/layout/hierarchy2"/>
    <dgm:cxn modelId="{D4075C41-D0E3-4EF0-9A16-2B0698D16510}" type="presOf" srcId="{3EACFDD1-2356-4170-A7CA-77743A5A1361}" destId="{53393F61-BD9C-46BA-BA99-CBA010D8607B}" srcOrd="0" destOrd="0" presId="urn:microsoft.com/office/officeart/2005/8/layout/hierarchy2"/>
    <dgm:cxn modelId="{32F5B4A7-B3D9-413E-8238-22CA40EA67A1}" type="presOf" srcId="{4FBFFA53-9613-4F0F-BAD3-9052252B9527}" destId="{C558E955-E3BF-4B00-806E-0D1B21155ABF}" srcOrd="1" destOrd="0" presId="urn:microsoft.com/office/officeart/2005/8/layout/hierarchy2"/>
    <dgm:cxn modelId="{D1111E1B-7E7B-42D5-AD48-3AC7660600EC}" type="presOf" srcId="{BD0A7588-4BAF-4D6C-B968-5773E6A3EEB5}" destId="{768AA90C-4FB6-4604-9E86-1B8CDEE71BF0}" srcOrd="0" destOrd="0" presId="urn:microsoft.com/office/officeart/2005/8/layout/hierarchy2"/>
    <dgm:cxn modelId="{3A28D3E8-170D-41FA-A253-0D6D8874335D}" type="presOf" srcId="{91BD49EA-4BC5-44A6-96B2-B15E5B41E7B1}" destId="{90AA336C-D59A-4F1A-9211-73BD13840FF2}" srcOrd="0" destOrd="0" presId="urn:microsoft.com/office/officeart/2005/8/layout/hierarchy2"/>
    <dgm:cxn modelId="{FC22713C-1E1E-45CF-92C1-6290BF59CC0B}" type="presOf" srcId="{4F21BF44-3449-46FD-BC03-5FDDBB3DA24E}" destId="{0AB93A4D-0DC3-4619-B89B-043F92733989}" srcOrd="0" destOrd="0" presId="urn:microsoft.com/office/officeart/2005/8/layout/hierarchy2"/>
    <dgm:cxn modelId="{D33FB77C-62C7-407E-A88C-F1934BB56113}" type="presOf" srcId="{90AD8ADF-AA8A-48AF-85F4-8D10377A3B50}" destId="{FB14480D-E75C-40B5-BE76-218B7D25C9C8}" srcOrd="0" destOrd="0" presId="urn:microsoft.com/office/officeart/2005/8/layout/hierarchy2"/>
    <dgm:cxn modelId="{1671D5AE-BFD7-4570-850A-B5E4A12A8D98}" type="presOf" srcId="{4FBFFA53-9613-4F0F-BAD3-9052252B9527}" destId="{B6897572-2570-4706-8723-FF3409969A53}" srcOrd="0" destOrd="0" presId="urn:microsoft.com/office/officeart/2005/8/layout/hierarchy2"/>
    <dgm:cxn modelId="{1FCF617B-2868-43A0-8D1B-7DA7578151C6}" type="presOf" srcId="{0E6D59A8-59EA-46AD-9255-65C823D329A2}" destId="{9CC05719-3621-42DC-8C78-7DA89F6ABE4C}" srcOrd="1" destOrd="0" presId="urn:microsoft.com/office/officeart/2005/8/layout/hierarchy2"/>
    <dgm:cxn modelId="{AD396E6E-161A-4F06-ABFE-656B0BFA86F7}" srcId="{41520C23-E8C7-4F0F-9D5F-2304D15A7238}" destId="{256C425C-13EA-4A9B-9342-589208E23888}" srcOrd="0" destOrd="0" parTransId="{BD0A7588-4BAF-4D6C-B968-5773E6A3EEB5}" sibTransId="{6FC8F14E-E7A7-46B2-A037-6A14C42A7F02}"/>
    <dgm:cxn modelId="{235C58CA-B869-45F8-8437-A42DEF8E05CA}" type="presOf" srcId="{E152AB05-27D9-4145-82BE-4FA0536AE5A6}" destId="{7D249750-74F2-4E54-8136-75218644D74C}" srcOrd="1" destOrd="0" presId="urn:microsoft.com/office/officeart/2005/8/layout/hierarchy2"/>
    <dgm:cxn modelId="{CF143110-7978-4A6B-8414-AD405A87BC62}" type="presOf" srcId="{A24EDB95-8387-4382-9108-292965A79651}" destId="{48DA718F-0DD0-436E-9E94-64B73A6B8655}" srcOrd="0" destOrd="0" presId="urn:microsoft.com/office/officeart/2005/8/layout/hierarchy2"/>
    <dgm:cxn modelId="{D8CAB2C0-F062-4C74-A607-A3E65399B168}" type="presOf" srcId="{CE9DC004-084A-49A6-8B0E-70F6205DA05A}" destId="{C5EDAA6B-5E2A-4445-B149-22626962AE37}" srcOrd="0" destOrd="0" presId="urn:microsoft.com/office/officeart/2005/8/layout/hierarchy2"/>
    <dgm:cxn modelId="{BC258B9A-9744-46AF-9E11-19E7CE43BEC2}" type="presOf" srcId="{BD0A7588-4BAF-4D6C-B968-5773E6A3EEB5}" destId="{04E61754-B92A-4F92-8365-68608BAC67DD}" srcOrd="1" destOrd="0" presId="urn:microsoft.com/office/officeart/2005/8/layout/hierarchy2"/>
    <dgm:cxn modelId="{C546ADFE-DAC1-431E-B250-3FAADDED5FC3}" srcId="{EA0C9AF6-F8F8-4649-BC4D-D563903EC75E}" destId="{B5DE928C-BED0-4192-BD86-EDCE89A1E96F}" srcOrd="0" destOrd="0" parTransId="{E152AB05-27D9-4145-82BE-4FA0536AE5A6}" sibTransId="{D0190429-CEC1-44C9-B883-1D64C7BDDBF7}"/>
    <dgm:cxn modelId="{B0EC9B51-2C4D-485F-852A-483EF7BD2D3E}" type="presOf" srcId="{44F4FD90-BB35-4976-A487-03BC51CC5BF3}" destId="{3DD60190-8467-45D3-9F5A-7B7234C2F283}" srcOrd="0" destOrd="0" presId="urn:microsoft.com/office/officeart/2005/8/layout/hierarchy2"/>
    <dgm:cxn modelId="{824ABACB-6BA0-4D40-9696-6351CC796390}" type="presOf" srcId="{28A6D11C-5B44-44DE-B0D7-08BCBF7F563A}" destId="{B811C5CD-5CBA-40D0-A3E9-249A69E8B9E3}" srcOrd="0" destOrd="0" presId="urn:microsoft.com/office/officeart/2005/8/layout/hierarchy2"/>
    <dgm:cxn modelId="{DE4098A7-4D77-4F78-8A07-52623A98B50C}" type="presOf" srcId="{4A008CFA-EFAF-4EDF-977F-9B98161394E1}" destId="{A6A57A01-744B-41A9-B465-C48323B58A0F}" srcOrd="0" destOrd="0" presId="urn:microsoft.com/office/officeart/2005/8/layout/hierarchy2"/>
    <dgm:cxn modelId="{F584596F-2518-4512-B26C-A2323D03021C}" srcId="{4F21BF44-3449-46FD-BC03-5FDDBB3DA24E}" destId="{BDDDBDD0-81CC-4186-B74D-64AAAB28A34C}" srcOrd="1" destOrd="0" parTransId="{93001F41-5672-4FA2-B4DA-9F4E72A0CF54}" sibTransId="{8C9AEECC-B5E4-4BA8-A600-51C396930A85}"/>
    <dgm:cxn modelId="{8B5756C4-6340-4966-B818-48D1EDFE0734}" type="presOf" srcId="{DB402941-DCA1-4466-9883-F73BC77F473A}" destId="{BCE92982-2A66-4600-805D-C7ABAE121924}" srcOrd="0" destOrd="0" presId="urn:microsoft.com/office/officeart/2005/8/layout/hierarchy2"/>
    <dgm:cxn modelId="{70383D14-1122-407B-BFDD-1A504871BDB9}" type="presOf" srcId="{90AD8ADF-AA8A-48AF-85F4-8D10377A3B50}" destId="{3B0CB286-0313-4119-B5DE-A28494BEE3A4}" srcOrd="1" destOrd="0" presId="urn:microsoft.com/office/officeart/2005/8/layout/hierarchy2"/>
    <dgm:cxn modelId="{6CD343C8-8DC1-4B7F-8D47-D836B3D4C9A4}" type="presOf" srcId="{539346EB-40E2-47E0-AD58-D97468CD64A4}" destId="{E6217F27-102E-4E25-997E-B7E4D03A75C8}" srcOrd="1" destOrd="0" presId="urn:microsoft.com/office/officeart/2005/8/layout/hierarchy2"/>
    <dgm:cxn modelId="{46733B9A-3C13-41F4-931F-0925A12966B9}" type="presOf" srcId="{03096197-FFF6-46AB-9897-DAE23B1F396E}" destId="{38EF200F-8C93-4439-AEC8-0CB1E761679F}" srcOrd="0" destOrd="0" presId="urn:microsoft.com/office/officeart/2005/8/layout/hierarchy2"/>
    <dgm:cxn modelId="{F572CAAB-D21F-40F0-9DB5-502A97D5C0A9}" type="presOf" srcId="{6D28F487-A09D-4694-95C5-4C4B0EBB30D0}" destId="{85517C95-C755-48A5-90B5-36E7D537CFC0}" srcOrd="0" destOrd="0" presId="urn:microsoft.com/office/officeart/2005/8/layout/hierarchy2"/>
    <dgm:cxn modelId="{2241DAC0-F45F-46C8-B0F2-9727D288EB79}" srcId="{EA0C9AF6-F8F8-4649-BC4D-D563903EC75E}" destId="{09A47107-F9E7-4B21-B280-B2EDE9D2980D}" srcOrd="4" destOrd="0" parTransId="{0E6D59A8-59EA-46AD-9255-65C823D329A2}" sibTransId="{0B66DEE4-FB40-48CE-A4C6-67DBCC4236FE}"/>
    <dgm:cxn modelId="{33D40BF3-072E-4DB8-892B-F2084412E5A8}" srcId="{41520C23-E8C7-4F0F-9D5F-2304D15A7238}" destId="{5B8CAFC3-8307-47CB-B79A-44D634A6956C}" srcOrd="1" destOrd="0" parTransId="{4FBFFA53-9613-4F0F-BAD3-9052252B9527}" sibTransId="{9B6B6C9A-8185-40B0-A0D9-DC5251ED4B90}"/>
    <dgm:cxn modelId="{056160FA-1FCA-4B29-8F2D-DAEDE0A1CA07}" type="presOf" srcId="{93001F41-5672-4FA2-B4DA-9F4E72A0CF54}" destId="{AF03A4D7-520F-4830-B373-899E05676A5B}" srcOrd="1" destOrd="0" presId="urn:microsoft.com/office/officeart/2005/8/layout/hierarchy2"/>
    <dgm:cxn modelId="{A0E22FB2-D4A4-4303-BDF5-FB32A2CB1857}" type="presOf" srcId="{6D28F487-A09D-4694-95C5-4C4B0EBB30D0}" destId="{1192560B-4A69-4399-8D6C-B8F698FCA700}" srcOrd="1" destOrd="0" presId="urn:microsoft.com/office/officeart/2005/8/layout/hierarchy2"/>
    <dgm:cxn modelId="{8E1E9AC1-F535-4920-B170-8576B6F9E2C6}" srcId="{EA0C9AF6-F8F8-4649-BC4D-D563903EC75E}" destId="{41520C23-E8C7-4F0F-9D5F-2304D15A7238}" srcOrd="3" destOrd="0" parTransId="{6D28F487-A09D-4694-95C5-4C4B0EBB30D0}" sibTransId="{1F116E38-53F6-4FB1-A4D6-615091FB895D}"/>
    <dgm:cxn modelId="{0CCA5952-EC10-4F72-BD25-C3023722CA17}" type="presOf" srcId="{EA0C9AF6-F8F8-4649-BC4D-D563903EC75E}" destId="{B91D63BB-3409-46E5-9B2C-5F389CE6FD51}" srcOrd="0" destOrd="0" presId="urn:microsoft.com/office/officeart/2005/8/layout/hierarchy2"/>
    <dgm:cxn modelId="{D5868DF6-B3AB-4908-B168-1663614FD859}" type="presOf" srcId="{BDB72269-B6A4-450B-ABD0-E080627BBB45}" destId="{256C6599-E6B9-44C4-A145-76B7E1CE14CC}" srcOrd="0" destOrd="0" presId="urn:microsoft.com/office/officeart/2005/8/layout/hierarchy2"/>
    <dgm:cxn modelId="{89A9F3A5-2E4A-4192-944F-00C6F112F28E}" srcId="{41520C23-E8C7-4F0F-9D5F-2304D15A7238}" destId="{C1D4DAFE-035C-4CC2-BA0A-54ABFFBE1926}" srcOrd="2" destOrd="0" parTransId="{539346EB-40E2-47E0-AD58-D97468CD64A4}" sibTransId="{52D254C4-88E8-4075-B023-9483841F3236}"/>
    <dgm:cxn modelId="{F8BF2781-44EF-425F-AA38-8109F13DBEC3}" type="presOf" srcId="{B5DE928C-BED0-4192-BD86-EDCE89A1E96F}" destId="{3284BBB7-3E5C-4BA1-936D-B3912E6C58F3}" srcOrd="0" destOrd="0" presId="urn:microsoft.com/office/officeart/2005/8/layout/hierarchy2"/>
    <dgm:cxn modelId="{A9314213-0AB0-483E-8690-51CE3471FC73}" type="presOf" srcId="{0E6D59A8-59EA-46AD-9255-65C823D329A2}" destId="{559D80D2-39DD-4715-943D-BE2E9728A64B}" srcOrd="0" destOrd="0" presId="urn:microsoft.com/office/officeart/2005/8/layout/hierarchy2"/>
    <dgm:cxn modelId="{92B84DA7-56D5-496E-A127-DF7B68A064F5}" type="presOf" srcId="{508D8A01-12DB-419B-997A-D55C571BB4B2}" destId="{612962F1-572E-42D8-84C5-80B3A45152C7}" srcOrd="0" destOrd="0" presId="urn:microsoft.com/office/officeart/2005/8/layout/hierarchy2"/>
    <dgm:cxn modelId="{5B281BA6-2650-4FD8-ADFA-3A0E7CEA8365}" type="presOf" srcId="{9F32D327-84CB-4539-85A9-BA9F0507E168}" destId="{36709630-B30C-461B-80E8-07821695AAF0}" srcOrd="1" destOrd="0" presId="urn:microsoft.com/office/officeart/2005/8/layout/hierarchy2"/>
    <dgm:cxn modelId="{A00F97D7-A908-4CFB-8F49-547196A0FC57}" srcId="{48C066D4-1043-428C-A8C9-C9CF6B1B8338}" destId="{EA0C9AF6-F8F8-4649-BC4D-D563903EC75E}" srcOrd="0" destOrd="0" parTransId="{7CA5FF1E-1FEE-434C-980F-B06D0A9343A8}" sibTransId="{17CF6263-97DC-4A53-8F00-D4DD04CC6613}"/>
    <dgm:cxn modelId="{D823B7EC-075C-4FB6-9B18-469EF6D444CE}" type="presOf" srcId="{4A388D6B-740F-46B3-99E5-2DCA9F351C0A}" destId="{CEA5433D-2F88-4591-975E-0F30BD978526}" srcOrd="1" destOrd="0" presId="urn:microsoft.com/office/officeart/2005/8/layout/hierarchy2"/>
    <dgm:cxn modelId="{524C76C7-6402-4407-B10D-DDD7848FC0DD}" type="presOf" srcId="{48C066D4-1043-428C-A8C9-C9CF6B1B8338}" destId="{08AD636E-154A-493D-ABEC-C13C038B2E63}" srcOrd="0" destOrd="0" presId="urn:microsoft.com/office/officeart/2005/8/layout/hierarchy2"/>
    <dgm:cxn modelId="{74D0A96C-4888-49BC-A62F-A36DA5ABD28E}" type="presParOf" srcId="{08AD636E-154A-493D-ABEC-C13C038B2E63}" destId="{1B6330D2-278B-4B60-A127-95AF8B77F51F}" srcOrd="0" destOrd="0" presId="urn:microsoft.com/office/officeart/2005/8/layout/hierarchy2"/>
    <dgm:cxn modelId="{B57F3338-3DCD-4FF3-94CA-9C56CB69E677}" type="presParOf" srcId="{1B6330D2-278B-4B60-A127-95AF8B77F51F}" destId="{B91D63BB-3409-46E5-9B2C-5F389CE6FD51}" srcOrd="0" destOrd="0" presId="urn:microsoft.com/office/officeart/2005/8/layout/hierarchy2"/>
    <dgm:cxn modelId="{F5A6D9FA-29CD-42AB-98BA-87E263772575}" type="presParOf" srcId="{1B6330D2-278B-4B60-A127-95AF8B77F51F}" destId="{DDD4AFBB-7B26-4FC4-9E48-CF4B0B309E88}" srcOrd="1" destOrd="0" presId="urn:microsoft.com/office/officeart/2005/8/layout/hierarchy2"/>
    <dgm:cxn modelId="{6E598F72-4F19-4E9C-98F2-22190A3ABA99}" type="presParOf" srcId="{DDD4AFBB-7B26-4FC4-9E48-CF4B0B309E88}" destId="{2EAB5F8A-8CB9-4162-A43D-3A83AEB3CBF4}" srcOrd="0" destOrd="0" presId="urn:microsoft.com/office/officeart/2005/8/layout/hierarchy2"/>
    <dgm:cxn modelId="{ECADBA50-82FA-4D90-ACE0-CD38F78D2DF3}" type="presParOf" srcId="{2EAB5F8A-8CB9-4162-A43D-3A83AEB3CBF4}" destId="{7D249750-74F2-4E54-8136-75218644D74C}" srcOrd="0" destOrd="0" presId="urn:microsoft.com/office/officeart/2005/8/layout/hierarchy2"/>
    <dgm:cxn modelId="{A2F81622-3AFD-45F7-A04E-005EFE62114F}" type="presParOf" srcId="{DDD4AFBB-7B26-4FC4-9E48-CF4B0B309E88}" destId="{D722DCA3-F792-4C18-B2C9-E2C1095583F9}" srcOrd="1" destOrd="0" presId="urn:microsoft.com/office/officeart/2005/8/layout/hierarchy2"/>
    <dgm:cxn modelId="{381FD16B-CF31-48DB-87A7-10BEFAE3F7D4}" type="presParOf" srcId="{D722DCA3-F792-4C18-B2C9-E2C1095583F9}" destId="{3284BBB7-3E5C-4BA1-936D-B3912E6C58F3}" srcOrd="0" destOrd="0" presId="urn:microsoft.com/office/officeart/2005/8/layout/hierarchy2"/>
    <dgm:cxn modelId="{7C7356FE-E27A-41DC-B8C3-9A9344878945}" type="presParOf" srcId="{D722DCA3-F792-4C18-B2C9-E2C1095583F9}" destId="{F5519A59-2223-4389-86E5-190E3C6A961A}" srcOrd="1" destOrd="0" presId="urn:microsoft.com/office/officeart/2005/8/layout/hierarchy2"/>
    <dgm:cxn modelId="{A17B89E1-CE61-48D8-A217-67E30CEC2290}" type="presParOf" srcId="{F5519A59-2223-4389-86E5-190E3C6A961A}" destId="{A1FEDB19-1CA5-4159-A19C-3481F40CCE60}" srcOrd="0" destOrd="0" presId="urn:microsoft.com/office/officeart/2005/8/layout/hierarchy2"/>
    <dgm:cxn modelId="{312A88EC-7DBC-4B12-8235-E6C686DBB16C}" type="presParOf" srcId="{A1FEDB19-1CA5-4159-A19C-3481F40CCE60}" destId="{CEA5433D-2F88-4591-975E-0F30BD978526}" srcOrd="0" destOrd="0" presId="urn:microsoft.com/office/officeart/2005/8/layout/hierarchy2"/>
    <dgm:cxn modelId="{94DA87D0-8779-492A-AA7C-190CAD77BDE6}" type="presParOf" srcId="{F5519A59-2223-4389-86E5-190E3C6A961A}" destId="{379B2547-1AB6-4C1B-AC42-200FAAB138B8}" srcOrd="1" destOrd="0" presId="urn:microsoft.com/office/officeart/2005/8/layout/hierarchy2"/>
    <dgm:cxn modelId="{A25E0A5B-D2CD-4C79-8CD7-5A27AF6A176B}" type="presParOf" srcId="{379B2547-1AB6-4C1B-AC42-200FAAB138B8}" destId="{90AA336C-D59A-4F1A-9211-73BD13840FF2}" srcOrd="0" destOrd="0" presId="urn:microsoft.com/office/officeart/2005/8/layout/hierarchy2"/>
    <dgm:cxn modelId="{BBBDF0EA-719F-4380-B898-46BE3C2689A8}" type="presParOf" srcId="{379B2547-1AB6-4C1B-AC42-200FAAB138B8}" destId="{98CBB630-47B5-4243-B547-6C2AD6B22DF1}" srcOrd="1" destOrd="0" presId="urn:microsoft.com/office/officeart/2005/8/layout/hierarchy2"/>
    <dgm:cxn modelId="{2A8B6BFD-61FF-4E9F-AADE-A9D648F52356}" type="presParOf" srcId="{DDD4AFBB-7B26-4FC4-9E48-CF4B0B309E88}" destId="{144BFA85-9798-46A2-866E-65404B397EAA}" srcOrd="2" destOrd="0" presId="urn:microsoft.com/office/officeart/2005/8/layout/hierarchy2"/>
    <dgm:cxn modelId="{6EACD07A-6D8A-4EBE-AB9C-2D00C6A5AB61}" type="presParOf" srcId="{144BFA85-9798-46A2-866E-65404B397EAA}" destId="{720D68AF-5118-4520-AD89-9BB7B4C56BF5}" srcOrd="0" destOrd="0" presId="urn:microsoft.com/office/officeart/2005/8/layout/hierarchy2"/>
    <dgm:cxn modelId="{0B29074D-2662-4B9D-B168-00F0038B6349}" type="presParOf" srcId="{DDD4AFBB-7B26-4FC4-9E48-CF4B0B309E88}" destId="{B0576052-CA94-41FB-8651-07DA30B4E8BC}" srcOrd="3" destOrd="0" presId="urn:microsoft.com/office/officeart/2005/8/layout/hierarchy2"/>
    <dgm:cxn modelId="{CD4EBE7F-C0B4-4455-908B-E47CBDCF4DB7}" type="presParOf" srcId="{B0576052-CA94-41FB-8651-07DA30B4E8BC}" destId="{3DD60190-8467-45D3-9F5A-7B7234C2F283}" srcOrd="0" destOrd="0" presId="urn:microsoft.com/office/officeart/2005/8/layout/hierarchy2"/>
    <dgm:cxn modelId="{C2E49689-6C4E-43AC-BC55-5B007CEB267D}" type="presParOf" srcId="{B0576052-CA94-41FB-8651-07DA30B4E8BC}" destId="{9EB0DB71-0C57-4E70-8334-5B936EC8C267}" srcOrd="1" destOrd="0" presId="urn:microsoft.com/office/officeart/2005/8/layout/hierarchy2"/>
    <dgm:cxn modelId="{ED7DFE7B-2652-4B20-A4C8-C1AFFB74386D}" type="presParOf" srcId="{9EB0DB71-0C57-4E70-8334-5B936EC8C267}" destId="{262ED45C-0D68-4B12-900E-2B1D1E5943D1}" srcOrd="0" destOrd="0" presId="urn:microsoft.com/office/officeart/2005/8/layout/hierarchy2"/>
    <dgm:cxn modelId="{60BA7D20-E5F6-40E2-BA46-0DD0F29EA8EC}" type="presParOf" srcId="{262ED45C-0D68-4B12-900E-2B1D1E5943D1}" destId="{32E448FB-257A-4204-94D2-4FFE83FFCC5D}" srcOrd="0" destOrd="0" presId="urn:microsoft.com/office/officeart/2005/8/layout/hierarchy2"/>
    <dgm:cxn modelId="{65464EE0-60FD-4074-8B77-BB109F883D4A}" type="presParOf" srcId="{9EB0DB71-0C57-4E70-8334-5B936EC8C267}" destId="{549D9997-4619-49A9-A4B7-60EABB66C35D}" srcOrd="1" destOrd="0" presId="urn:microsoft.com/office/officeart/2005/8/layout/hierarchy2"/>
    <dgm:cxn modelId="{951BADF1-2F19-4D97-AFEA-78F7B7D94261}" type="presParOf" srcId="{549D9997-4619-49A9-A4B7-60EABB66C35D}" destId="{C5EDAA6B-5E2A-4445-B149-22626962AE37}" srcOrd="0" destOrd="0" presId="urn:microsoft.com/office/officeart/2005/8/layout/hierarchy2"/>
    <dgm:cxn modelId="{AF45938F-2185-4A2F-AA03-8670DDFA6A92}" type="presParOf" srcId="{549D9997-4619-49A9-A4B7-60EABB66C35D}" destId="{3CC49BE1-412F-4B7D-AFB2-943E257D29AD}" srcOrd="1" destOrd="0" presId="urn:microsoft.com/office/officeart/2005/8/layout/hierarchy2"/>
    <dgm:cxn modelId="{8D14000A-458E-4A3E-879C-F01B851B173B}" type="presParOf" srcId="{DDD4AFBB-7B26-4FC4-9E48-CF4B0B309E88}" destId="{53393F61-BD9C-46BA-BA99-CBA010D8607B}" srcOrd="4" destOrd="0" presId="urn:microsoft.com/office/officeart/2005/8/layout/hierarchy2"/>
    <dgm:cxn modelId="{E2FEE2C8-86C6-4EE0-AEF0-4062D2060F5C}" type="presParOf" srcId="{53393F61-BD9C-46BA-BA99-CBA010D8607B}" destId="{0747416F-15CB-41CE-97E1-767C6B1B2922}" srcOrd="0" destOrd="0" presId="urn:microsoft.com/office/officeart/2005/8/layout/hierarchy2"/>
    <dgm:cxn modelId="{9E3B0E2E-D77F-40E8-BEB1-2E48FDDDEF26}" type="presParOf" srcId="{DDD4AFBB-7B26-4FC4-9E48-CF4B0B309E88}" destId="{E236CB1F-2DF0-4F6C-BB20-5CCA537A6A8C}" srcOrd="5" destOrd="0" presId="urn:microsoft.com/office/officeart/2005/8/layout/hierarchy2"/>
    <dgm:cxn modelId="{5C74FF43-FD8F-41CE-A3A1-033450A47856}" type="presParOf" srcId="{E236CB1F-2DF0-4F6C-BB20-5CCA537A6A8C}" destId="{0AB93A4D-0DC3-4619-B89B-043F92733989}" srcOrd="0" destOrd="0" presId="urn:microsoft.com/office/officeart/2005/8/layout/hierarchy2"/>
    <dgm:cxn modelId="{F9535213-90FA-4E1E-8A23-D125357A85D1}" type="presParOf" srcId="{E236CB1F-2DF0-4F6C-BB20-5CCA537A6A8C}" destId="{EEEDD888-9D67-498E-AF53-64F99640E127}" srcOrd="1" destOrd="0" presId="urn:microsoft.com/office/officeart/2005/8/layout/hierarchy2"/>
    <dgm:cxn modelId="{56161AAD-797C-41B2-BBB9-714F4BDF04F8}" type="presParOf" srcId="{EEEDD888-9D67-498E-AF53-64F99640E127}" destId="{02F7FF42-60BF-45F7-8CEE-42A202171082}" srcOrd="0" destOrd="0" presId="urn:microsoft.com/office/officeart/2005/8/layout/hierarchy2"/>
    <dgm:cxn modelId="{F7705E7E-BB94-4AC1-AB4D-9CA99D69AAD3}" type="presParOf" srcId="{02F7FF42-60BF-45F7-8CEE-42A202171082}" destId="{CCB857BD-245B-4A13-8E69-32B1F5161559}" srcOrd="0" destOrd="0" presId="urn:microsoft.com/office/officeart/2005/8/layout/hierarchy2"/>
    <dgm:cxn modelId="{6A389259-9D84-4909-B185-052F1D0A4FC9}" type="presParOf" srcId="{EEEDD888-9D67-498E-AF53-64F99640E127}" destId="{9B6DD518-5680-48D5-A46A-E03C53616CC4}" srcOrd="1" destOrd="0" presId="urn:microsoft.com/office/officeart/2005/8/layout/hierarchy2"/>
    <dgm:cxn modelId="{A06B40EB-6696-42A3-B811-50BE31F42031}" type="presParOf" srcId="{9B6DD518-5680-48D5-A46A-E03C53616CC4}" destId="{BCE92982-2A66-4600-805D-C7ABAE121924}" srcOrd="0" destOrd="0" presId="urn:microsoft.com/office/officeart/2005/8/layout/hierarchy2"/>
    <dgm:cxn modelId="{03609574-0424-4DEA-BC40-A06A2E2B249B}" type="presParOf" srcId="{9B6DD518-5680-48D5-A46A-E03C53616CC4}" destId="{33F83AAA-B5EC-44D8-99F4-A212E2A9E573}" srcOrd="1" destOrd="0" presId="urn:microsoft.com/office/officeart/2005/8/layout/hierarchy2"/>
    <dgm:cxn modelId="{9627A016-CF5A-4C82-8456-B6632B369AAE}" type="presParOf" srcId="{EEEDD888-9D67-498E-AF53-64F99640E127}" destId="{503DD7CD-B9AC-4514-9613-9F79EAB050A4}" srcOrd="2" destOrd="0" presId="urn:microsoft.com/office/officeart/2005/8/layout/hierarchy2"/>
    <dgm:cxn modelId="{A6774BCF-8DF4-4A42-9FB4-4DDBB23DCA16}" type="presParOf" srcId="{503DD7CD-B9AC-4514-9613-9F79EAB050A4}" destId="{AF03A4D7-520F-4830-B373-899E05676A5B}" srcOrd="0" destOrd="0" presId="urn:microsoft.com/office/officeart/2005/8/layout/hierarchy2"/>
    <dgm:cxn modelId="{B1A81931-A8E1-40EB-8A44-CE5C4A00A16E}" type="presParOf" srcId="{EEEDD888-9D67-498E-AF53-64F99640E127}" destId="{CED94D5A-A553-4A3D-8989-D8E93BD2F80C}" srcOrd="3" destOrd="0" presId="urn:microsoft.com/office/officeart/2005/8/layout/hierarchy2"/>
    <dgm:cxn modelId="{D94C8288-5898-49E3-B23D-606E37D9AF48}" type="presParOf" srcId="{CED94D5A-A553-4A3D-8989-D8E93BD2F80C}" destId="{509C6E2A-0D93-405C-89AB-B88BDBEDC3B6}" srcOrd="0" destOrd="0" presId="urn:microsoft.com/office/officeart/2005/8/layout/hierarchy2"/>
    <dgm:cxn modelId="{C3648A0F-6DAA-43E9-A80A-66F7E2D4C7DE}" type="presParOf" srcId="{CED94D5A-A553-4A3D-8989-D8E93BD2F80C}" destId="{E890050B-2517-4EBD-91B7-6F43B0ECCAF3}" srcOrd="1" destOrd="0" presId="urn:microsoft.com/office/officeart/2005/8/layout/hierarchy2"/>
    <dgm:cxn modelId="{712160A6-7E50-4C54-AA73-D62F7E4D4B1E}" type="presParOf" srcId="{EEEDD888-9D67-498E-AF53-64F99640E127}" destId="{A6A57A01-744B-41A9-B465-C48323B58A0F}" srcOrd="4" destOrd="0" presId="urn:microsoft.com/office/officeart/2005/8/layout/hierarchy2"/>
    <dgm:cxn modelId="{552AC83B-A1A4-4D78-9154-196FCEE988A7}" type="presParOf" srcId="{A6A57A01-744B-41A9-B465-C48323B58A0F}" destId="{B9456A69-C2A3-413D-8297-FB943F31D8D5}" srcOrd="0" destOrd="0" presId="urn:microsoft.com/office/officeart/2005/8/layout/hierarchy2"/>
    <dgm:cxn modelId="{505B9C47-9274-4EEC-AB7D-F3E004E8A24B}" type="presParOf" srcId="{EEEDD888-9D67-498E-AF53-64F99640E127}" destId="{AB67D0B2-C9AA-442B-B3D4-EB32715D4A7A}" srcOrd="5" destOrd="0" presId="urn:microsoft.com/office/officeart/2005/8/layout/hierarchy2"/>
    <dgm:cxn modelId="{7FFE0DE9-6900-4C00-B9E7-11436A391CED}" type="presParOf" srcId="{AB67D0B2-C9AA-442B-B3D4-EB32715D4A7A}" destId="{612962F1-572E-42D8-84C5-80B3A45152C7}" srcOrd="0" destOrd="0" presId="urn:microsoft.com/office/officeart/2005/8/layout/hierarchy2"/>
    <dgm:cxn modelId="{D60BC55B-6D88-4392-87C8-2366EADB40E4}" type="presParOf" srcId="{AB67D0B2-C9AA-442B-B3D4-EB32715D4A7A}" destId="{959DB604-17D0-4895-9A1E-71C49F1B1F4C}" srcOrd="1" destOrd="0" presId="urn:microsoft.com/office/officeart/2005/8/layout/hierarchy2"/>
    <dgm:cxn modelId="{33D69679-3F97-4DD4-A2D9-4A514AD48B07}" type="presParOf" srcId="{DDD4AFBB-7B26-4FC4-9E48-CF4B0B309E88}" destId="{85517C95-C755-48A5-90B5-36E7D537CFC0}" srcOrd="6" destOrd="0" presId="urn:microsoft.com/office/officeart/2005/8/layout/hierarchy2"/>
    <dgm:cxn modelId="{52A3EC41-DDB0-4B14-96F5-31EFF456A556}" type="presParOf" srcId="{85517C95-C755-48A5-90B5-36E7D537CFC0}" destId="{1192560B-4A69-4399-8D6C-B8F698FCA700}" srcOrd="0" destOrd="0" presId="urn:microsoft.com/office/officeart/2005/8/layout/hierarchy2"/>
    <dgm:cxn modelId="{9A2BEA9B-D396-4DDB-ABD4-72E89D04CAEC}" type="presParOf" srcId="{DDD4AFBB-7B26-4FC4-9E48-CF4B0B309E88}" destId="{D08620CF-02AA-48A9-980E-7CCDB5A4CCB6}" srcOrd="7" destOrd="0" presId="urn:microsoft.com/office/officeart/2005/8/layout/hierarchy2"/>
    <dgm:cxn modelId="{0F00F5D5-22CF-4882-B821-DB90D208D74C}" type="presParOf" srcId="{D08620CF-02AA-48A9-980E-7CCDB5A4CCB6}" destId="{3D160525-F0B4-4EDB-B320-C3BD77BB64B1}" srcOrd="0" destOrd="0" presId="urn:microsoft.com/office/officeart/2005/8/layout/hierarchy2"/>
    <dgm:cxn modelId="{D38F82D5-D489-46B2-9DC4-3C82CF1B81C5}" type="presParOf" srcId="{D08620CF-02AA-48A9-980E-7CCDB5A4CCB6}" destId="{064DC01F-C6B0-4D4E-A6BA-9B35DA244F08}" srcOrd="1" destOrd="0" presId="urn:microsoft.com/office/officeart/2005/8/layout/hierarchy2"/>
    <dgm:cxn modelId="{CC37E4B8-E54C-4D42-8257-D22B7B124AE8}" type="presParOf" srcId="{064DC01F-C6B0-4D4E-A6BA-9B35DA244F08}" destId="{768AA90C-4FB6-4604-9E86-1B8CDEE71BF0}" srcOrd="0" destOrd="0" presId="urn:microsoft.com/office/officeart/2005/8/layout/hierarchy2"/>
    <dgm:cxn modelId="{CFE27ACA-26B2-40DF-B5D1-EA79E33A1BF9}" type="presParOf" srcId="{768AA90C-4FB6-4604-9E86-1B8CDEE71BF0}" destId="{04E61754-B92A-4F92-8365-68608BAC67DD}" srcOrd="0" destOrd="0" presId="urn:microsoft.com/office/officeart/2005/8/layout/hierarchy2"/>
    <dgm:cxn modelId="{1BD8790C-98CB-410D-9A01-749FCA2DCBDF}" type="presParOf" srcId="{064DC01F-C6B0-4D4E-A6BA-9B35DA244F08}" destId="{A1430DA3-0E7D-4CF2-A2D2-77D91794D04E}" srcOrd="1" destOrd="0" presId="urn:microsoft.com/office/officeart/2005/8/layout/hierarchy2"/>
    <dgm:cxn modelId="{A48AC2BC-71F2-4467-9F5C-CC6A5E066CCE}" type="presParOf" srcId="{A1430DA3-0E7D-4CF2-A2D2-77D91794D04E}" destId="{F03B9B10-E2F0-45A9-AEE9-1BA21811A74B}" srcOrd="0" destOrd="0" presId="urn:microsoft.com/office/officeart/2005/8/layout/hierarchy2"/>
    <dgm:cxn modelId="{9C6A073C-11B8-4054-8AA1-A3FA6F85C12C}" type="presParOf" srcId="{A1430DA3-0E7D-4CF2-A2D2-77D91794D04E}" destId="{7267DAA2-81ED-4AD5-80BA-F719C787267E}" srcOrd="1" destOrd="0" presId="urn:microsoft.com/office/officeart/2005/8/layout/hierarchy2"/>
    <dgm:cxn modelId="{7D27AA10-0110-4366-823B-C3E5C588D1B5}" type="presParOf" srcId="{064DC01F-C6B0-4D4E-A6BA-9B35DA244F08}" destId="{B6897572-2570-4706-8723-FF3409969A53}" srcOrd="2" destOrd="0" presId="urn:microsoft.com/office/officeart/2005/8/layout/hierarchy2"/>
    <dgm:cxn modelId="{617E3227-021E-4F34-A28C-E80684F812F7}" type="presParOf" srcId="{B6897572-2570-4706-8723-FF3409969A53}" destId="{C558E955-E3BF-4B00-806E-0D1B21155ABF}" srcOrd="0" destOrd="0" presId="urn:microsoft.com/office/officeart/2005/8/layout/hierarchy2"/>
    <dgm:cxn modelId="{2E2D39F9-6A6F-4BD7-A975-A6A9069B58A3}" type="presParOf" srcId="{064DC01F-C6B0-4D4E-A6BA-9B35DA244F08}" destId="{DACACFA7-9854-4C05-88B8-FE68ABDE78F4}" srcOrd="3" destOrd="0" presId="urn:microsoft.com/office/officeart/2005/8/layout/hierarchy2"/>
    <dgm:cxn modelId="{027222E9-E728-49B3-982E-1A165579F2F6}" type="presParOf" srcId="{DACACFA7-9854-4C05-88B8-FE68ABDE78F4}" destId="{658AEC4F-F840-40BC-B59B-83BA8D2F7416}" srcOrd="0" destOrd="0" presId="urn:microsoft.com/office/officeart/2005/8/layout/hierarchy2"/>
    <dgm:cxn modelId="{B39D6288-61F6-4F4C-8CB2-BC7610F874EE}" type="presParOf" srcId="{DACACFA7-9854-4C05-88B8-FE68ABDE78F4}" destId="{EBAA99D0-3672-4549-9488-2546AB2E6319}" srcOrd="1" destOrd="0" presId="urn:microsoft.com/office/officeart/2005/8/layout/hierarchy2"/>
    <dgm:cxn modelId="{77EF2573-87AA-4B79-8B69-1F730B902C3C}" type="presParOf" srcId="{064DC01F-C6B0-4D4E-A6BA-9B35DA244F08}" destId="{53A5E190-92D9-4390-BA50-C879326E5296}" srcOrd="4" destOrd="0" presId="urn:microsoft.com/office/officeart/2005/8/layout/hierarchy2"/>
    <dgm:cxn modelId="{B0E73430-284A-4BDC-8A45-D5F68030FA3C}" type="presParOf" srcId="{53A5E190-92D9-4390-BA50-C879326E5296}" destId="{E6217F27-102E-4E25-997E-B7E4D03A75C8}" srcOrd="0" destOrd="0" presId="urn:microsoft.com/office/officeart/2005/8/layout/hierarchy2"/>
    <dgm:cxn modelId="{CB353201-A72D-408A-AA8A-C43F3905DC20}" type="presParOf" srcId="{064DC01F-C6B0-4D4E-A6BA-9B35DA244F08}" destId="{2A862AF4-5507-4455-AA78-1ACC48EA1BD9}" srcOrd="5" destOrd="0" presId="urn:microsoft.com/office/officeart/2005/8/layout/hierarchy2"/>
    <dgm:cxn modelId="{A43AFF8A-2481-48BF-BC4B-71526EC70A53}" type="presParOf" srcId="{2A862AF4-5507-4455-AA78-1ACC48EA1BD9}" destId="{5BAD2EDE-9E64-4A12-A2F2-D9931E0C5A75}" srcOrd="0" destOrd="0" presId="urn:microsoft.com/office/officeart/2005/8/layout/hierarchy2"/>
    <dgm:cxn modelId="{964B1E5D-06A9-4B68-A2AD-D1CA9079E792}" type="presParOf" srcId="{2A862AF4-5507-4455-AA78-1ACC48EA1BD9}" destId="{773A1A27-3192-4F5C-98CE-72BA42D7C022}" srcOrd="1" destOrd="0" presId="urn:microsoft.com/office/officeart/2005/8/layout/hierarchy2"/>
    <dgm:cxn modelId="{0A92D880-86E3-42F6-9BA0-EDF72319438B}" type="presParOf" srcId="{DDD4AFBB-7B26-4FC4-9E48-CF4B0B309E88}" destId="{559D80D2-39DD-4715-943D-BE2E9728A64B}" srcOrd="8" destOrd="0" presId="urn:microsoft.com/office/officeart/2005/8/layout/hierarchy2"/>
    <dgm:cxn modelId="{819FBF40-8878-47F5-B866-01252928C47C}" type="presParOf" srcId="{559D80D2-39DD-4715-943D-BE2E9728A64B}" destId="{9CC05719-3621-42DC-8C78-7DA89F6ABE4C}" srcOrd="0" destOrd="0" presId="urn:microsoft.com/office/officeart/2005/8/layout/hierarchy2"/>
    <dgm:cxn modelId="{265DF831-B646-4B08-B989-969C8B0F423C}" type="presParOf" srcId="{DDD4AFBB-7B26-4FC4-9E48-CF4B0B309E88}" destId="{7F5A21B2-B67F-4B0C-93C5-8C1A28F3B1E9}" srcOrd="9" destOrd="0" presId="urn:microsoft.com/office/officeart/2005/8/layout/hierarchy2"/>
    <dgm:cxn modelId="{7AD380F2-ADB7-42E3-A962-FE888FFBC855}" type="presParOf" srcId="{7F5A21B2-B67F-4B0C-93C5-8C1A28F3B1E9}" destId="{644C399A-4A04-43BA-8425-DE888020FF17}" srcOrd="0" destOrd="0" presId="urn:microsoft.com/office/officeart/2005/8/layout/hierarchy2"/>
    <dgm:cxn modelId="{1CB0DDD3-C7AD-4511-9473-4D87F9BCAC3B}" type="presParOf" srcId="{7F5A21B2-B67F-4B0C-93C5-8C1A28F3B1E9}" destId="{9FB84E4D-75AF-4D11-9BBF-176AB4371981}" srcOrd="1" destOrd="0" presId="urn:microsoft.com/office/officeart/2005/8/layout/hierarchy2"/>
    <dgm:cxn modelId="{ACEB8818-3452-456A-A610-7E8C0E4279BA}" type="presParOf" srcId="{9FB84E4D-75AF-4D11-9BBF-176AB4371981}" destId="{CA5DBE92-6AB9-4A4E-9D22-840646DFD370}" srcOrd="0" destOrd="0" presId="urn:microsoft.com/office/officeart/2005/8/layout/hierarchy2"/>
    <dgm:cxn modelId="{15027B7C-70B5-4341-9A4F-55349D461999}" type="presParOf" srcId="{CA5DBE92-6AB9-4A4E-9D22-840646DFD370}" destId="{CEC1F0A0-6EDE-4145-A9C2-F3D400C772A1}" srcOrd="0" destOrd="0" presId="urn:microsoft.com/office/officeart/2005/8/layout/hierarchy2"/>
    <dgm:cxn modelId="{F45E8D7A-BCCD-459E-96A3-481DB3B21BB8}" type="presParOf" srcId="{9FB84E4D-75AF-4D11-9BBF-176AB4371981}" destId="{0D3AC659-5D77-4D30-93A5-C395131112F4}" srcOrd="1" destOrd="0" presId="urn:microsoft.com/office/officeart/2005/8/layout/hierarchy2"/>
    <dgm:cxn modelId="{8BB1F4A1-47A4-461C-A66D-5FA3C98CFB70}" type="presParOf" srcId="{0D3AC659-5D77-4D30-93A5-C395131112F4}" destId="{B811C5CD-5CBA-40D0-A3E9-249A69E8B9E3}" srcOrd="0" destOrd="0" presId="urn:microsoft.com/office/officeart/2005/8/layout/hierarchy2"/>
    <dgm:cxn modelId="{7B53AE88-A606-40B2-83A0-769A6FD7B4FA}" type="presParOf" srcId="{0D3AC659-5D77-4D30-93A5-C395131112F4}" destId="{CB46159E-3D65-49EF-B506-180B41DDE945}" srcOrd="1" destOrd="0" presId="urn:microsoft.com/office/officeart/2005/8/layout/hierarchy2"/>
    <dgm:cxn modelId="{E261BE9A-A9D8-4FEF-9FA5-56574E154DC1}" type="presParOf" srcId="{9FB84E4D-75AF-4D11-9BBF-176AB4371981}" destId="{34B0A325-B190-4BDC-A66C-126BEA454B1F}" srcOrd="2" destOrd="0" presId="urn:microsoft.com/office/officeart/2005/8/layout/hierarchy2"/>
    <dgm:cxn modelId="{62951A3A-C6CC-4AA6-81F5-743E89252338}" type="presParOf" srcId="{34B0A325-B190-4BDC-A66C-126BEA454B1F}" destId="{521C78FA-55E9-4AF2-AD1D-3AEAAC2BAE6B}" srcOrd="0" destOrd="0" presId="urn:microsoft.com/office/officeart/2005/8/layout/hierarchy2"/>
    <dgm:cxn modelId="{830B7780-7B28-43AF-8DB3-66299D81F9E6}" type="presParOf" srcId="{9FB84E4D-75AF-4D11-9BBF-176AB4371981}" destId="{258BE930-2C90-464C-B9FA-C2717E6B5C85}" srcOrd="3" destOrd="0" presId="urn:microsoft.com/office/officeart/2005/8/layout/hierarchy2"/>
    <dgm:cxn modelId="{BEC17796-1DE8-49B6-BFFF-E75E91E64353}" type="presParOf" srcId="{258BE930-2C90-464C-B9FA-C2717E6B5C85}" destId="{48DA718F-0DD0-436E-9E94-64B73A6B8655}" srcOrd="0" destOrd="0" presId="urn:microsoft.com/office/officeart/2005/8/layout/hierarchy2"/>
    <dgm:cxn modelId="{99AF4F56-C5D6-4663-BE1E-7E710C763BBC}" type="presParOf" srcId="{258BE930-2C90-464C-B9FA-C2717E6B5C85}" destId="{0E6FF298-DD8F-4FA8-A6DC-A9111B8A467A}" srcOrd="1" destOrd="0" presId="urn:microsoft.com/office/officeart/2005/8/layout/hierarchy2"/>
    <dgm:cxn modelId="{A0BF4FBF-762E-40F7-A3FE-358DC2950B86}" type="presParOf" srcId="{9FB84E4D-75AF-4D11-9BBF-176AB4371981}" destId="{FB14480D-E75C-40B5-BE76-218B7D25C9C8}" srcOrd="4" destOrd="0" presId="urn:microsoft.com/office/officeart/2005/8/layout/hierarchy2"/>
    <dgm:cxn modelId="{A710EABB-CFFA-4D96-99EE-B3449D6D7601}" type="presParOf" srcId="{FB14480D-E75C-40B5-BE76-218B7D25C9C8}" destId="{3B0CB286-0313-4119-B5DE-A28494BEE3A4}" srcOrd="0" destOrd="0" presId="urn:microsoft.com/office/officeart/2005/8/layout/hierarchy2"/>
    <dgm:cxn modelId="{7993D4A7-4D5B-47C7-8557-7768A10B6233}" type="presParOf" srcId="{9FB84E4D-75AF-4D11-9BBF-176AB4371981}" destId="{4EB2D218-C3F1-4EC3-A319-0406FD5FA27E}" srcOrd="5" destOrd="0" presId="urn:microsoft.com/office/officeart/2005/8/layout/hierarchy2"/>
    <dgm:cxn modelId="{54B097DE-72E4-4631-AB80-E8E425BB968C}" type="presParOf" srcId="{4EB2D218-C3F1-4EC3-A319-0406FD5FA27E}" destId="{256C6599-E6B9-44C4-A145-76B7E1CE14CC}" srcOrd="0" destOrd="0" presId="urn:microsoft.com/office/officeart/2005/8/layout/hierarchy2"/>
    <dgm:cxn modelId="{04469241-2094-41A1-BB9B-A35734204651}" type="presParOf" srcId="{4EB2D218-C3F1-4EC3-A319-0406FD5FA27E}" destId="{B1EE3433-4E92-42CF-B182-4ED4A5BADCF0}" srcOrd="1" destOrd="0" presId="urn:microsoft.com/office/officeart/2005/8/layout/hierarchy2"/>
    <dgm:cxn modelId="{4503C91D-33A3-4790-828A-950521187B67}" type="presParOf" srcId="{9FB84E4D-75AF-4D11-9BBF-176AB4371981}" destId="{60541C76-586E-47C3-9A21-3394396FA2E2}" srcOrd="6" destOrd="0" presId="urn:microsoft.com/office/officeart/2005/8/layout/hierarchy2"/>
    <dgm:cxn modelId="{2532B31B-0B65-43EE-9529-987F6F3D5DD4}" type="presParOf" srcId="{60541C76-586E-47C3-9A21-3394396FA2E2}" destId="{36709630-B30C-461B-80E8-07821695AAF0}" srcOrd="0" destOrd="0" presId="urn:microsoft.com/office/officeart/2005/8/layout/hierarchy2"/>
    <dgm:cxn modelId="{B72A0CDE-FA3D-4F67-BE3C-F53D155E17DD}" type="presParOf" srcId="{9FB84E4D-75AF-4D11-9BBF-176AB4371981}" destId="{7B0214E9-1C37-4D66-8F80-B658FEA2E0F8}" srcOrd="7" destOrd="0" presId="urn:microsoft.com/office/officeart/2005/8/layout/hierarchy2"/>
    <dgm:cxn modelId="{A50E6AC2-C5D3-433E-B437-EB78AC028186}" type="presParOf" srcId="{7B0214E9-1C37-4D66-8F80-B658FEA2E0F8}" destId="{0991340A-09C5-49AC-9D40-AC660F01B7B5}" srcOrd="0" destOrd="0" presId="urn:microsoft.com/office/officeart/2005/8/layout/hierarchy2"/>
    <dgm:cxn modelId="{AF15C95C-AF5B-4A48-A02C-EC8621DFA8CB}" type="presParOf" srcId="{7B0214E9-1C37-4D66-8F80-B658FEA2E0F8}" destId="{41EB4F2C-DF4D-4812-AB7A-9E2956E70A06}" srcOrd="1" destOrd="0" presId="urn:microsoft.com/office/officeart/2005/8/layout/hierarchy2"/>
    <dgm:cxn modelId="{E257C88B-35FB-4546-BD07-E12151F7CF8E}" type="presParOf" srcId="{9FB84E4D-75AF-4D11-9BBF-176AB4371981}" destId="{30DAE746-F465-4E52-A300-3B7D2FB84123}" srcOrd="8" destOrd="0" presId="urn:microsoft.com/office/officeart/2005/8/layout/hierarchy2"/>
    <dgm:cxn modelId="{C259FB2B-935A-43B1-BC71-9550DE3FCFB3}" type="presParOf" srcId="{30DAE746-F465-4E52-A300-3B7D2FB84123}" destId="{3D11AEBD-C448-43C5-94D8-B195C8C66EA7}" srcOrd="0" destOrd="0" presId="urn:microsoft.com/office/officeart/2005/8/layout/hierarchy2"/>
    <dgm:cxn modelId="{5B8FC582-A581-4779-BBB7-EBBEE50BC8CF}" type="presParOf" srcId="{9FB84E4D-75AF-4D11-9BBF-176AB4371981}" destId="{22E2F442-A7A8-4C40-B24B-8702FC7CE978}" srcOrd="9" destOrd="0" presId="urn:microsoft.com/office/officeart/2005/8/layout/hierarchy2"/>
    <dgm:cxn modelId="{18DAE920-34C5-4EFF-9F1C-4CEA255ED36A}" type="presParOf" srcId="{22E2F442-A7A8-4C40-B24B-8702FC7CE978}" destId="{38EF200F-8C93-4439-AEC8-0CB1E761679F}" srcOrd="0" destOrd="0" presId="urn:microsoft.com/office/officeart/2005/8/layout/hierarchy2"/>
    <dgm:cxn modelId="{B769B684-377E-4F4A-A661-CE6895B6BABD}" type="presParOf" srcId="{22E2F442-A7A8-4C40-B24B-8702FC7CE978}" destId="{8E12A531-47DA-49DF-AFE5-7DC206E30C7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098254-6563-4B00-8B23-C451BDB9C76A}" type="doc">
      <dgm:prSet loTypeId="urn:microsoft.com/office/officeart/2005/8/layout/orgChart1" loCatId="hierarchy" qsTypeId="urn:microsoft.com/office/officeart/2005/8/quickstyle/3d1" qsCatId="3D" csTypeId="urn:microsoft.com/office/officeart/2005/8/colors/colorful3" csCatId="colorful" phldr="1"/>
      <dgm:spPr/>
      <dgm:t>
        <a:bodyPr/>
        <a:lstStyle/>
        <a:p>
          <a:endParaRPr lang="es-EC"/>
        </a:p>
      </dgm:t>
    </dgm:pt>
    <dgm:pt modelId="{7C2B5D39-5D72-4A7B-AFFD-1359912C5A53}">
      <dgm:prSet phldrT="[Texto]"/>
      <dgm:spPr/>
      <dgm:t>
        <a:bodyPr/>
        <a:lstStyle/>
        <a:p>
          <a:r>
            <a:rPr lang="es-EC" dirty="0" smtClean="0">
              <a:solidFill>
                <a:schemeClr val="tx1"/>
              </a:solidFill>
            </a:rPr>
            <a:t>NetBeans</a:t>
          </a:r>
          <a:endParaRPr lang="es-EC" dirty="0">
            <a:solidFill>
              <a:schemeClr val="tx1"/>
            </a:solidFill>
          </a:endParaRPr>
        </a:p>
      </dgm:t>
    </dgm:pt>
    <dgm:pt modelId="{3749FB1A-12EC-4DA4-BF90-75C6108A4445}" type="parTrans" cxnId="{172DFF85-B624-4758-A234-1148B08C8BE6}">
      <dgm:prSet/>
      <dgm:spPr/>
      <dgm:t>
        <a:bodyPr/>
        <a:lstStyle/>
        <a:p>
          <a:endParaRPr lang="es-EC">
            <a:solidFill>
              <a:schemeClr val="tx1"/>
            </a:solidFill>
          </a:endParaRPr>
        </a:p>
      </dgm:t>
    </dgm:pt>
    <dgm:pt modelId="{825C6CDF-4E6F-44BA-9D46-12746E9C8B39}" type="sibTrans" cxnId="{172DFF85-B624-4758-A234-1148B08C8BE6}">
      <dgm:prSet/>
      <dgm:spPr/>
      <dgm:t>
        <a:bodyPr/>
        <a:lstStyle/>
        <a:p>
          <a:endParaRPr lang="es-EC">
            <a:solidFill>
              <a:schemeClr val="tx1"/>
            </a:solidFill>
          </a:endParaRPr>
        </a:p>
      </dgm:t>
    </dgm:pt>
    <dgm:pt modelId="{80B8A24A-A713-437F-92B3-58ECC7E62740}" type="asst">
      <dgm:prSet phldrT="[Texto]"/>
      <dgm:spPr/>
      <dgm:t>
        <a:bodyPr/>
        <a:lstStyle/>
        <a:p>
          <a:r>
            <a:rPr lang="es-EC" dirty="0" smtClean="0">
              <a:solidFill>
                <a:schemeClr val="bg1"/>
              </a:solidFill>
            </a:rPr>
            <a:t>Proyecto de entorno de desarrollo</a:t>
          </a:r>
          <a:endParaRPr lang="es-EC" dirty="0">
            <a:solidFill>
              <a:schemeClr val="bg1"/>
            </a:solidFill>
          </a:endParaRPr>
        </a:p>
      </dgm:t>
    </dgm:pt>
    <dgm:pt modelId="{1D3E785C-AE7F-4E21-B40C-3D6A0653777E}" type="parTrans" cxnId="{AD081AD2-B4AE-417C-B2A2-EFF39A963707}">
      <dgm:prSet/>
      <dgm:spPr/>
      <dgm:t>
        <a:bodyPr/>
        <a:lstStyle/>
        <a:p>
          <a:endParaRPr lang="es-EC">
            <a:solidFill>
              <a:schemeClr val="tx1"/>
            </a:solidFill>
          </a:endParaRPr>
        </a:p>
      </dgm:t>
    </dgm:pt>
    <dgm:pt modelId="{8029BA14-AC63-47E5-B488-60470C8717D1}" type="sibTrans" cxnId="{AD081AD2-B4AE-417C-B2A2-EFF39A963707}">
      <dgm:prSet/>
      <dgm:spPr/>
      <dgm:t>
        <a:bodyPr/>
        <a:lstStyle/>
        <a:p>
          <a:endParaRPr lang="es-EC">
            <a:solidFill>
              <a:schemeClr val="tx1"/>
            </a:solidFill>
          </a:endParaRPr>
        </a:p>
      </dgm:t>
    </dgm:pt>
    <dgm:pt modelId="{16AA8071-AE66-4869-8AC5-074E5B0A70D8}">
      <dgm:prSet phldrT="[Texto]"/>
      <dgm:spPr/>
      <dgm:t>
        <a:bodyPr/>
        <a:lstStyle/>
        <a:p>
          <a:r>
            <a:rPr lang="es-EC" dirty="0" smtClean="0">
              <a:solidFill>
                <a:schemeClr val="bg1"/>
              </a:solidFill>
            </a:rPr>
            <a:t>Fundado</a:t>
          </a:r>
          <a:endParaRPr lang="es-EC" dirty="0">
            <a:solidFill>
              <a:schemeClr val="bg1"/>
            </a:solidFill>
          </a:endParaRPr>
        </a:p>
      </dgm:t>
    </dgm:pt>
    <dgm:pt modelId="{81AD75B5-1421-43A4-8AF5-B6B94C317119}" type="parTrans" cxnId="{4BCA7F18-484A-4B5C-BD93-1CAC41970ECC}">
      <dgm:prSet/>
      <dgm:spPr/>
      <dgm:t>
        <a:bodyPr/>
        <a:lstStyle/>
        <a:p>
          <a:endParaRPr lang="es-EC">
            <a:solidFill>
              <a:schemeClr val="tx1"/>
            </a:solidFill>
          </a:endParaRPr>
        </a:p>
      </dgm:t>
    </dgm:pt>
    <dgm:pt modelId="{8609039E-0CBF-4CEE-9843-0C6C149B6602}" type="sibTrans" cxnId="{4BCA7F18-484A-4B5C-BD93-1CAC41970ECC}">
      <dgm:prSet/>
      <dgm:spPr/>
      <dgm:t>
        <a:bodyPr/>
        <a:lstStyle/>
        <a:p>
          <a:endParaRPr lang="es-EC">
            <a:solidFill>
              <a:schemeClr val="tx1"/>
            </a:solidFill>
          </a:endParaRPr>
        </a:p>
      </dgm:t>
    </dgm:pt>
    <dgm:pt modelId="{5404A864-C0E2-405A-95D3-6338177BE256}">
      <dgm:prSet phldrT="[Texto]"/>
      <dgm:spPr/>
      <dgm:t>
        <a:bodyPr/>
        <a:lstStyle/>
        <a:p>
          <a:r>
            <a:rPr lang="es-EC" dirty="0" smtClean="0">
              <a:solidFill>
                <a:schemeClr val="bg1"/>
              </a:solidFill>
            </a:rPr>
            <a:t>Licencia</a:t>
          </a:r>
          <a:endParaRPr lang="es-EC" dirty="0">
            <a:solidFill>
              <a:schemeClr val="bg1"/>
            </a:solidFill>
          </a:endParaRPr>
        </a:p>
      </dgm:t>
    </dgm:pt>
    <dgm:pt modelId="{7D82226F-5750-4B89-8181-3B26ACC0802F}" type="parTrans" cxnId="{DEAF17E5-978C-4EC0-9EC2-CFB244499022}">
      <dgm:prSet/>
      <dgm:spPr/>
      <dgm:t>
        <a:bodyPr/>
        <a:lstStyle/>
        <a:p>
          <a:endParaRPr lang="es-EC">
            <a:solidFill>
              <a:schemeClr val="tx1"/>
            </a:solidFill>
          </a:endParaRPr>
        </a:p>
      </dgm:t>
    </dgm:pt>
    <dgm:pt modelId="{9F1CFADE-974C-472B-9FD9-02E91986E3E1}" type="sibTrans" cxnId="{DEAF17E5-978C-4EC0-9EC2-CFB244499022}">
      <dgm:prSet/>
      <dgm:spPr/>
      <dgm:t>
        <a:bodyPr/>
        <a:lstStyle/>
        <a:p>
          <a:endParaRPr lang="es-EC">
            <a:solidFill>
              <a:schemeClr val="tx1"/>
            </a:solidFill>
          </a:endParaRPr>
        </a:p>
      </dgm:t>
    </dgm:pt>
    <dgm:pt modelId="{F98A6092-43F0-46FD-A9AD-7917CC95BCA2}">
      <dgm:prSet phldrT="[Texto]"/>
      <dgm:spPr/>
      <dgm:t>
        <a:bodyPr/>
        <a:lstStyle/>
        <a:p>
          <a:r>
            <a:rPr lang="es-EC" dirty="0" smtClean="0">
              <a:solidFill>
                <a:schemeClr val="tx1"/>
              </a:solidFill>
            </a:rPr>
            <a:t>GLP</a:t>
          </a:r>
          <a:endParaRPr lang="es-EC" dirty="0">
            <a:solidFill>
              <a:schemeClr val="tx1"/>
            </a:solidFill>
          </a:endParaRPr>
        </a:p>
      </dgm:t>
    </dgm:pt>
    <dgm:pt modelId="{4181D80F-421C-44C7-B80D-E0BDC6156750}" type="parTrans" cxnId="{C6DB25AA-001D-4584-81A6-81282AA5B656}">
      <dgm:prSet/>
      <dgm:spPr/>
      <dgm:t>
        <a:bodyPr/>
        <a:lstStyle/>
        <a:p>
          <a:endParaRPr lang="es-EC">
            <a:solidFill>
              <a:schemeClr val="tx1"/>
            </a:solidFill>
          </a:endParaRPr>
        </a:p>
      </dgm:t>
    </dgm:pt>
    <dgm:pt modelId="{5888DD29-D87A-4258-A6BB-48F8028E038E}" type="sibTrans" cxnId="{C6DB25AA-001D-4584-81A6-81282AA5B656}">
      <dgm:prSet/>
      <dgm:spPr/>
      <dgm:t>
        <a:bodyPr/>
        <a:lstStyle/>
        <a:p>
          <a:endParaRPr lang="es-EC">
            <a:solidFill>
              <a:schemeClr val="tx1"/>
            </a:solidFill>
          </a:endParaRPr>
        </a:p>
      </dgm:t>
    </dgm:pt>
    <dgm:pt modelId="{E75BBC5E-E542-4E02-BB2C-E7C2C0030BA8}">
      <dgm:prSet phldrT="[Texto]"/>
      <dgm:spPr/>
      <dgm:t>
        <a:bodyPr/>
        <a:lstStyle/>
        <a:p>
          <a:r>
            <a:rPr lang="es-EC" dirty="0" smtClean="0">
              <a:solidFill>
                <a:schemeClr val="bg1"/>
              </a:solidFill>
            </a:rPr>
            <a:t>Objetivos para programadores</a:t>
          </a:r>
          <a:endParaRPr lang="es-EC" dirty="0">
            <a:solidFill>
              <a:schemeClr val="bg1"/>
            </a:solidFill>
          </a:endParaRPr>
        </a:p>
      </dgm:t>
    </dgm:pt>
    <dgm:pt modelId="{0F1907F5-9B53-4001-B769-94E394BD5FC1}" type="parTrans" cxnId="{9A72EF22-A1B1-4D14-9CD8-B2BBDFEBC890}">
      <dgm:prSet/>
      <dgm:spPr/>
      <dgm:t>
        <a:bodyPr/>
        <a:lstStyle/>
        <a:p>
          <a:endParaRPr lang="es-EC">
            <a:solidFill>
              <a:schemeClr val="tx1"/>
            </a:solidFill>
          </a:endParaRPr>
        </a:p>
      </dgm:t>
    </dgm:pt>
    <dgm:pt modelId="{BC1884A9-6366-4D4F-BBBE-1D478BF8F8A3}" type="sibTrans" cxnId="{9A72EF22-A1B1-4D14-9CD8-B2BBDFEBC890}">
      <dgm:prSet/>
      <dgm:spPr/>
      <dgm:t>
        <a:bodyPr/>
        <a:lstStyle/>
        <a:p>
          <a:endParaRPr lang="es-EC">
            <a:solidFill>
              <a:schemeClr val="tx1"/>
            </a:solidFill>
          </a:endParaRPr>
        </a:p>
      </dgm:t>
    </dgm:pt>
    <dgm:pt modelId="{24A9E34D-8804-45FE-8300-59BF7F2C4629}">
      <dgm:prSet phldrT="[Texto]"/>
      <dgm:spPr/>
      <dgm:t>
        <a:bodyPr/>
        <a:lstStyle/>
        <a:p>
          <a:r>
            <a:rPr lang="es-EC" dirty="0" smtClean="0">
              <a:solidFill>
                <a:schemeClr val="tx1"/>
              </a:solidFill>
            </a:rPr>
            <a:t>Escribir</a:t>
          </a:r>
          <a:endParaRPr lang="es-EC" dirty="0">
            <a:solidFill>
              <a:schemeClr val="tx1"/>
            </a:solidFill>
          </a:endParaRPr>
        </a:p>
      </dgm:t>
    </dgm:pt>
    <dgm:pt modelId="{34E3CB3A-30D2-4640-889B-CB1DDBAFFB90}" type="parTrans" cxnId="{86701D5E-B9F6-4A3C-8700-90B3B48898D4}">
      <dgm:prSet/>
      <dgm:spPr/>
      <dgm:t>
        <a:bodyPr/>
        <a:lstStyle/>
        <a:p>
          <a:endParaRPr lang="es-EC">
            <a:solidFill>
              <a:schemeClr val="tx1"/>
            </a:solidFill>
          </a:endParaRPr>
        </a:p>
      </dgm:t>
    </dgm:pt>
    <dgm:pt modelId="{1C985924-DAE2-40E4-8CA5-CBC28A55E82D}" type="sibTrans" cxnId="{86701D5E-B9F6-4A3C-8700-90B3B48898D4}">
      <dgm:prSet/>
      <dgm:spPr/>
      <dgm:t>
        <a:bodyPr/>
        <a:lstStyle/>
        <a:p>
          <a:endParaRPr lang="es-EC">
            <a:solidFill>
              <a:schemeClr val="tx1"/>
            </a:solidFill>
          </a:endParaRPr>
        </a:p>
      </dgm:t>
    </dgm:pt>
    <dgm:pt modelId="{495957F3-CBD3-4B01-8265-7367F25E4F58}">
      <dgm:prSet phldrT="[Texto]"/>
      <dgm:spPr/>
      <dgm:t>
        <a:bodyPr/>
        <a:lstStyle/>
        <a:p>
          <a:r>
            <a:rPr lang="es-EC" dirty="0" smtClean="0">
              <a:solidFill>
                <a:schemeClr val="tx1"/>
              </a:solidFill>
            </a:rPr>
            <a:t>Compilar</a:t>
          </a:r>
          <a:endParaRPr lang="es-EC" dirty="0">
            <a:solidFill>
              <a:schemeClr val="tx1"/>
            </a:solidFill>
          </a:endParaRPr>
        </a:p>
      </dgm:t>
    </dgm:pt>
    <dgm:pt modelId="{7A9D5DA2-4A0F-4AFC-9B35-78AA8C17C15E}" type="parTrans" cxnId="{1D422FE4-7105-4EBC-9D44-A15887124944}">
      <dgm:prSet/>
      <dgm:spPr/>
      <dgm:t>
        <a:bodyPr/>
        <a:lstStyle/>
        <a:p>
          <a:endParaRPr lang="es-EC">
            <a:solidFill>
              <a:schemeClr val="tx1"/>
            </a:solidFill>
          </a:endParaRPr>
        </a:p>
      </dgm:t>
    </dgm:pt>
    <dgm:pt modelId="{34D9F214-AC2F-445D-9A6E-91D067B06083}" type="sibTrans" cxnId="{1D422FE4-7105-4EBC-9D44-A15887124944}">
      <dgm:prSet/>
      <dgm:spPr/>
      <dgm:t>
        <a:bodyPr/>
        <a:lstStyle/>
        <a:p>
          <a:endParaRPr lang="es-EC">
            <a:solidFill>
              <a:schemeClr val="tx1"/>
            </a:solidFill>
          </a:endParaRPr>
        </a:p>
      </dgm:t>
    </dgm:pt>
    <dgm:pt modelId="{F0DD7046-55F7-4597-BD29-781C2CCA5D46}">
      <dgm:prSet phldrT="[Texto]"/>
      <dgm:spPr/>
      <dgm:t>
        <a:bodyPr/>
        <a:lstStyle/>
        <a:p>
          <a:r>
            <a:rPr lang="es-EC" dirty="0" smtClean="0">
              <a:solidFill>
                <a:schemeClr val="tx1"/>
              </a:solidFill>
            </a:rPr>
            <a:t>Depurar</a:t>
          </a:r>
          <a:endParaRPr lang="es-EC" dirty="0">
            <a:solidFill>
              <a:schemeClr val="tx1"/>
            </a:solidFill>
          </a:endParaRPr>
        </a:p>
      </dgm:t>
    </dgm:pt>
    <dgm:pt modelId="{032CE069-F075-48CB-AF19-5E37A8B6CAFC}" type="parTrans" cxnId="{FE05FC3C-8FE2-472D-BB27-368A144FFD09}">
      <dgm:prSet/>
      <dgm:spPr/>
      <dgm:t>
        <a:bodyPr/>
        <a:lstStyle/>
        <a:p>
          <a:endParaRPr lang="es-EC">
            <a:solidFill>
              <a:schemeClr val="tx1"/>
            </a:solidFill>
          </a:endParaRPr>
        </a:p>
      </dgm:t>
    </dgm:pt>
    <dgm:pt modelId="{3E887373-2CDA-4C37-8BA9-B8C853FA16BE}" type="sibTrans" cxnId="{FE05FC3C-8FE2-472D-BB27-368A144FFD09}">
      <dgm:prSet/>
      <dgm:spPr/>
      <dgm:t>
        <a:bodyPr/>
        <a:lstStyle/>
        <a:p>
          <a:endParaRPr lang="es-EC">
            <a:solidFill>
              <a:schemeClr val="tx1"/>
            </a:solidFill>
          </a:endParaRPr>
        </a:p>
      </dgm:t>
    </dgm:pt>
    <dgm:pt modelId="{245B4698-A9A5-42CE-86BB-5BADFC9EE445}">
      <dgm:prSet phldrT="[Texto]"/>
      <dgm:spPr/>
      <dgm:t>
        <a:bodyPr/>
        <a:lstStyle/>
        <a:p>
          <a:r>
            <a:rPr lang="es-EC" dirty="0" smtClean="0">
              <a:solidFill>
                <a:schemeClr val="tx1"/>
              </a:solidFill>
            </a:rPr>
            <a:t>Ejecutar</a:t>
          </a:r>
          <a:endParaRPr lang="es-EC" dirty="0">
            <a:solidFill>
              <a:schemeClr val="tx1"/>
            </a:solidFill>
          </a:endParaRPr>
        </a:p>
      </dgm:t>
    </dgm:pt>
    <dgm:pt modelId="{4082BC19-156B-4FC9-9CD4-71963653AC26}" type="parTrans" cxnId="{7A9C7E45-8A4A-4486-B853-7549DD0DADD9}">
      <dgm:prSet/>
      <dgm:spPr/>
      <dgm:t>
        <a:bodyPr/>
        <a:lstStyle/>
        <a:p>
          <a:endParaRPr lang="es-EC">
            <a:solidFill>
              <a:schemeClr val="tx1"/>
            </a:solidFill>
          </a:endParaRPr>
        </a:p>
      </dgm:t>
    </dgm:pt>
    <dgm:pt modelId="{DDCC1BD2-7A85-4151-9758-E67CB32EBF8B}" type="sibTrans" cxnId="{7A9C7E45-8A4A-4486-B853-7549DD0DADD9}">
      <dgm:prSet/>
      <dgm:spPr/>
      <dgm:t>
        <a:bodyPr/>
        <a:lstStyle/>
        <a:p>
          <a:endParaRPr lang="es-EC">
            <a:solidFill>
              <a:schemeClr val="tx1"/>
            </a:solidFill>
          </a:endParaRPr>
        </a:p>
      </dgm:t>
    </dgm:pt>
    <dgm:pt modelId="{96EF4CB9-244E-4739-A004-E2ADC6F46DFA}">
      <dgm:prSet phldrT="[Texto]"/>
      <dgm:spPr/>
      <dgm:t>
        <a:bodyPr/>
        <a:lstStyle/>
        <a:p>
          <a:r>
            <a:rPr lang="es-EC" dirty="0" smtClean="0">
              <a:solidFill>
                <a:schemeClr val="bg1"/>
              </a:solidFill>
            </a:rPr>
            <a:t>Sistema Operativo</a:t>
          </a:r>
          <a:endParaRPr lang="es-EC" dirty="0">
            <a:solidFill>
              <a:schemeClr val="bg1"/>
            </a:solidFill>
          </a:endParaRPr>
        </a:p>
      </dgm:t>
    </dgm:pt>
    <dgm:pt modelId="{C83BCD65-1653-44F6-83D1-8EFE55E9AF8C}" type="parTrans" cxnId="{B2E5A01C-E1C1-4205-BD41-B3C9E88B5035}">
      <dgm:prSet/>
      <dgm:spPr/>
      <dgm:t>
        <a:bodyPr/>
        <a:lstStyle/>
        <a:p>
          <a:endParaRPr lang="es-EC">
            <a:solidFill>
              <a:schemeClr val="tx1"/>
            </a:solidFill>
          </a:endParaRPr>
        </a:p>
      </dgm:t>
    </dgm:pt>
    <dgm:pt modelId="{89F0B091-C41F-4D06-AFBE-FE860DB4807C}" type="sibTrans" cxnId="{B2E5A01C-E1C1-4205-BD41-B3C9E88B5035}">
      <dgm:prSet/>
      <dgm:spPr/>
      <dgm:t>
        <a:bodyPr/>
        <a:lstStyle/>
        <a:p>
          <a:endParaRPr lang="es-EC">
            <a:solidFill>
              <a:schemeClr val="tx1"/>
            </a:solidFill>
          </a:endParaRPr>
        </a:p>
      </dgm:t>
    </dgm:pt>
    <dgm:pt modelId="{37574E86-9923-4A44-B6DE-6CDF6643FC9B}">
      <dgm:prSet phldrT="[Texto]"/>
      <dgm:spPr/>
      <dgm:t>
        <a:bodyPr/>
        <a:lstStyle/>
        <a:p>
          <a:r>
            <a:rPr lang="es-EC" dirty="0" smtClean="0">
              <a:solidFill>
                <a:schemeClr val="tx1"/>
              </a:solidFill>
            </a:rPr>
            <a:t>Multiplataforma</a:t>
          </a:r>
          <a:endParaRPr lang="es-EC" dirty="0">
            <a:solidFill>
              <a:schemeClr val="tx1"/>
            </a:solidFill>
          </a:endParaRPr>
        </a:p>
      </dgm:t>
    </dgm:pt>
    <dgm:pt modelId="{22BACB10-DF78-451E-99EA-212E703E4BF3}" type="parTrans" cxnId="{246FD5F8-8404-4C9A-AF01-B4C19952872D}">
      <dgm:prSet/>
      <dgm:spPr/>
      <dgm:t>
        <a:bodyPr/>
        <a:lstStyle/>
        <a:p>
          <a:endParaRPr lang="es-EC">
            <a:solidFill>
              <a:schemeClr val="tx1"/>
            </a:solidFill>
          </a:endParaRPr>
        </a:p>
      </dgm:t>
    </dgm:pt>
    <dgm:pt modelId="{3B0F4A53-D555-481C-AE7B-9D6209406905}" type="sibTrans" cxnId="{246FD5F8-8404-4C9A-AF01-B4C19952872D}">
      <dgm:prSet/>
      <dgm:spPr/>
      <dgm:t>
        <a:bodyPr/>
        <a:lstStyle/>
        <a:p>
          <a:endParaRPr lang="es-EC">
            <a:solidFill>
              <a:schemeClr val="tx1"/>
            </a:solidFill>
          </a:endParaRPr>
        </a:p>
      </dgm:t>
    </dgm:pt>
    <dgm:pt modelId="{7DE7E87E-DAE8-4AE6-82DA-0A222B19BF85}">
      <dgm:prSet phldrT="[Texto]"/>
      <dgm:spPr/>
      <dgm:t>
        <a:bodyPr/>
        <a:lstStyle/>
        <a:p>
          <a:r>
            <a:rPr lang="es-EC" dirty="0" smtClean="0">
              <a:solidFill>
                <a:schemeClr val="bg1"/>
              </a:solidFill>
            </a:rPr>
            <a:t>Lenguaje</a:t>
          </a:r>
          <a:endParaRPr lang="es-EC" dirty="0">
            <a:solidFill>
              <a:schemeClr val="bg1"/>
            </a:solidFill>
          </a:endParaRPr>
        </a:p>
      </dgm:t>
    </dgm:pt>
    <dgm:pt modelId="{63AA4274-E079-4842-8A70-A943454CA3E2}" type="parTrans" cxnId="{C2F0B84F-950F-459B-BC1A-8DA1AD0FFDEC}">
      <dgm:prSet/>
      <dgm:spPr/>
      <dgm:t>
        <a:bodyPr/>
        <a:lstStyle/>
        <a:p>
          <a:endParaRPr lang="es-EC">
            <a:solidFill>
              <a:schemeClr val="tx1"/>
            </a:solidFill>
          </a:endParaRPr>
        </a:p>
      </dgm:t>
    </dgm:pt>
    <dgm:pt modelId="{7FFAC343-CB9F-4199-8F41-68D85505482B}" type="sibTrans" cxnId="{C2F0B84F-950F-459B-BC1A-8DA1AD0FFDEC}">
      <dgm:prSet/>
      <dgm:spPr/>
      <dgm:t>
        <a:bodyPr/>
        <a:lstStyle/>
        <a:p>
          <a:endParaRPr lang="es-EC">
            <a:solidFill>
              <a:schemeClr val="tx1"/>
            </a:solidFill>
          </a:endParaRPr>
        </a:p>
      </dgm:t>
    </dgm:pt>
    <dgm:pt modelId="{6F8E4529-7BDF-4916-B6A2-44DD6B46BAB4}">
      <dgm:prSet phldrT="[Texto]"/>
      <dgm:spPr/>
      <dgm:t>
        <a:bodyPr/>
        <a:lstStyle/>
        <a:p>
          <a:r>
            <a:rPr lang="es-EC" dirty="0" smtClean="0">
              <a:solidFill>
                <a:schemeClr val="tx1"/>
              </a:solidFill>
            </a:rPr>
            <a:t>Multilenguaje</a:t>
          </a:r>
          <a:endParaRPr lang="es-EC" dirty="0">
            <a:solidFill>
              <a:schemeClr val="tx1"/>
            </a:solidFill>
          </a:endParaRPr>
        </a:p>
      </dgm:t>
    </dgm:pt>
    <dgm:pt modelId="{37C82B7E-1374-4998-A8D7-99B59099762A}" type="parTrans" cxnId="{4B247188-7BBB-4164-89C4-14A07110573F}">
      <dgm:prSet/>
      <dgm:spPr/>
      <dgm:t>
        <a:bodyPr/>
        <a:lstStyle/>
        <a:p>
          <a:endParaRPr lang="es-EC">
            <a:solidFill>
              <a:schemeClr val="tx1"/>
            </a:solidFill>
          </a:endParaRPr>
        </a:p>
      </dgm:t>
    </dgm:pt>
    <dgm:pt modelId="{0258F433-4243-419F-9834-7A7E1AD3931C}" type="sibTrans" cxnId="{4B247188-7BBB-4164-89C4-14A07110573F}">
      <dgm:prSet/>
      <dgm:spPr/>
      <dgm:t>
        <a:bodyPr/>
        <a:lstStyle/>
        <a:p>
          <a:endParaRPr lang="es-EC">
            <a:solidFill>
              <a:schemeClr val="tx1"/>
            </a:solidFill>
          </a:endParaRPr>
        </a:p>
      </dgm:t>
    </dgm:pt>
    <dgm:pt modelId="{BB9E44D1-6BD8-44C6-AA65-A774359CFB4E}">
      <dgm:prSet phldrT="[Texto]"/>
      <dgm:spPr/>
      <dgm:t>
        <a:bodyPr/>
        <a:lstStyle/>
        <a:p>
          <a:r>
            <a:rPr lang="es-EC" dirty="0" err="1" smtClean="0">
              <a:solidFill>
                <a:schemeClr val="tx1"/>
              </a:solidFill>
            </a:rPr>
            <a:t>Sun</a:t>
          </a:r>
          <a:r>
            <a:rPr lang="es-EC" dirty="0" smtClean="0">
              <a:solidFill>
                <a:schemeClr val="tx1"/>
              </a:solidFill>
            </a:rPr>
            <a:t> </a:t>
          </a:r>
          <a:r>
            <a:rPr lang="es-EC" dirty="0" err="1" smtClean="0">
              <a:solidFill>
                <a:schemeClr val="tx1"/>
              </a:solidFill>
            </a:rPr>
            <a:t>MicroSystems</a:t>
          </a:r>
          <a:r>
            <a:rPr lang="es-EC" dirty="0" smtClean="0">
              <a:solidFill>
                <a:schemeClr val="tx1"/>
              </a:solidFill>
            </a:rPr>
            <a:t>  2000</a:t>
          </a:r>
          <a:endParaRPr lang="es-EC" dirty="0">
            <a:solidFill>
              <a:schemeClr val="tx1"/>
            </a:solidFill>
          </a:endParaRPr>
        </a:p>
      </dgm:t>
    </dgm:pt>
    <dgm:pt modelId="{CE6948CC-E550-420C-B238-44C9E27BD6F1}" type="sibTrans" cxnId="{F9FE2D68-E5AB-4E5A-AAD5-3234D069129E}">
      <dgm:prSet/>
      <dgm:spPr/>
      <dgm:t>
        <a:bodyPr/>
        <a:lstStyle/>
        <a:p>
          <a:endParaRPr lang="es-EC">
            <a:solidFill>
              <a:schemeClr val="tx1"/>
            </a:solidFill>
          </a:endParaRPr>
        </a:p>
      </dgm:t>
    </dgm:pt>
    <dgm:pt modelId="{8A73B2CB-F4B0-44C0-B8BA-BEF37D0E8A70}" type="parTrans" cxnId="{F9FE2D68-E5AB-4E5A-AAD5-3234D069129E}">
      <dgm:prSet/>
      <dgm:spPr/>
      <dgm:t>
        <a:bodyPr/>
        <a:lstStyle/>
        <a:p>
          <a:endParaRPr lang="es-EC">
            <a:solidFill>
              <a:schemeClr val="tx1"/>
            </a:solidFill>
          </a:endParaRPr>
        </a:p>
      </dgm:t>
    </dgm:pt>
    <dgm:pt modelId="{043959EC-6848-45C9-95D5-73D770B9B82A}" type="pres">
      <dgm:prSet presAssocID="{4A098254-6563-4B00-8B23-C451BDB9C76A}" presName="hierChild1" presStyleCnt="0">
        <dgm:presLayoutVars>
          <dgm:orgChart val="1"/>
          <dgm:chPref val="1"/>
          <dgm:dir/>
          <dgm:animOne val="branch"/>
          <dgm:animLvl val="lvl"/>
          <dgm:resizeHandles/>
        </dgm:presLayoutVars>
      </dgm:prSet>
      <dgm:spPr/>
      <dgm:t>
        <a:bodyPr/>
        <a:lstStyle/>
        <a:p>
          <a:endParaRPr lang="es-EC"/>
        </a:p>
      </dgm:t>
    </dgm:pt>
    <dgm:pt modelId="{57E68875-BDC2-428F-A02A-0C5CA527EC9E}" type="pres">
      <dgm:prSet presAssocID="{7C2B5D39-5D72-4A7B-AFFD-1359912C5A53}" presName="hierRoot1" presStyleCnt="0">
        <dgm:presLayoutVars>
          <dgm:hierBranch val="init"/>
        </dgm:presLayoutVars>
      </dgm:prSet>
      <dgm:spPr/>
    </dgm:pt>
    <dgm:pt modelId="{E127C626-A301-42D0-8D35-7252DF2E420E}" type="pres">
      <dgm:prSet presAssocID="{7C2B5D39-5D72-4A7B-AFFD-1359912C5A53}" presName="rootComposite1" presStyleCnt="0"/>
      <dgm:spPr/>
    </dgm:pt>
    <dgm:pt modelId="{7B6DF25D-8481-4B92-A24E-DBAAD7B2FEDC}" type="pres">
      <dgm:prSet presAssocID="{7C2B5D39-5D72-4A7B-AFFD-1359912C5A53}" presName="rootText1" presStyleLbl="node0" presStyleIdx="0" presStyleCnt="1">
        <dgm:presLayoutVars>
          <dgm:chPref val="3"/>
        </dgm:presLayoutVars>
      </dgm:prSet>
      <dgm:spPr/>
      <dgm:t>
        <a:bodyPr/>
        <a:lstStyle/>
        <a:p>
          <a:endParaRPr lang="es-EC"/>
        </a:p>
      </dgm:t>
    </dgm:pt>
    <dgm:pt modelId="{9EDB7EA5-D849-430E-B1CB-F7AC4E202E4B}" type="pres">
      <dgm:prSet presAssocID="{7C2B5D39-5D72-4A7B-AFFD-1359912C5A53}" presName="rootConnector1" presStyleLbl="node1" presStyleIdx="0" presStyleCnt="0"/>
      <dgm:spPr/>
      <dgm:t>
        <a:bodyPr/>
        <a:lstStyle/>
        <a:p>
          <a:endParaRPr lang="es-EC"/>
        </a:p>
      </dgm:t>
    </dgm:pt>
    <dgm:pt modelId="{295BF673-B185-44AD-B85D-18D506D1A712}" type="pres">
      <dgm:prSet presAssocID="{7C2B5D39-5D72-4A7B-AFFD-1359912C5A53}" presName="hierChild2" presStyleCnt="0"/>
      <dgm:spPr/>
    </dgm:pt>
    <dgm:pt modelId="{D3043F20-8B3F-4182-B8F9-9F196A417D23}" type="pres">
      <dgm:prSet presAssocID="{81AD75B5-1421-43A4-8AF5-B6B94C317119}" presName="Name37" presStyleLbl="parChTrans1D2" presStyleIdx="0" presStyleCnt="6"/>
      <dgm:spPr/>
      <dgm:t>
        <a:bodyPr/>
        <a:lstStyle/>
        <a:p>
          <a:endParaRPr lang="es-EC"/>
        </a:p>
      </dgm:t>
    </dgm:pt>
    <dgm:pt modelId="{72DAD309-7704-468E-9AFB-D9DC834A7BC5}" type="pres">
      <dgm:prSet presAssocID="{16AA8071-AE66-4869-8AC5-074E5B0A70D8}" presName="hierRoot2" presStyleCnt="0">
        <dgm:presLayoutVars>
          <dgm:hierBranch val="init"/>
        </dgm:presLayoutVars>
      </dgm:prSet>
      <dgm:spPr/>
    </dgm:pt>
    <dgm:pt modelId="{35FFE05C-F7AA-453D-B6A3-AE7A9582F931}" type="pres">
      <dgm:prSet presAssocID="{16AA8071-AE66-4869-8AC5-074E5B0A70D8}" presName="rootComposite" presStyleCnt="0"/>
      <dgm:spPr/>
    </dgm:pt>
    <dgm:pt modelId="{2A74CF8C-35C2-41E8-BC64-BE3FE26B971A}" type="pres">
      <dgm:prSet presAssocID="{16AA8071-AE66-4869-8AC5-074E5B0A70D8}" presName="rootText" presStyleLbl="node2" presStyleIdx="0" presStyleCnt="5">
        <dgm:presLayoutVars>
          <dgm:chPref val="3"/>
        </dgm:presLayoutVars>
      </dgm:prSet>
      <dgm:spPr/>
      <dgm:t>
        <a:bodyPr/>
        <a:lstStyle/>
        <a:p>
          <a:endParaRPr lang="es-EC"/>
        </a:p>
      </dgm:t>
    </dgm:pt>
    <dgm:pt modelId="{12ED8D49-7D89-466A-B452-B89862BF55B2}" type="pres">
      <dgm:prSet presAssocID="{16AA8071-AE66-4869-8AC5-074E5B0A70D8}" presName="rootConnector" presStyleLbl="node2" presStyleIdx="0" presStyleCnt="5"/>
      <dgm:spPr/>
      <dgm:t>
        <a:bodyPr/>
        <a:lstStyle/>
        <a:p>
          <a:endParaRPr lang="es-EC"/>
        </a:p>
      </dgm:t>
    </dgm:pt>
    <dgm:pt modelId="{66212DAD-3D95-4BA8-8464-001BC1E31D59}" type="pres">
      <dgm:prSet presAssocID="{16AA8071-AE66-4869-8AC5-074E5B0A70D8}" presName="hierChild4" presStyleCnt="0"/>
      <dgm:spPr/>
    </dgm:pt>
    <dgm:pt modelId="{24762B8F-E3DE-410E-9FDA-96229C17CBEE}" type="pres">
      <dgm:prSet presAssocID="{8A73B2CB-F4B0-44C0-B8BA-BEF37D0E8A70}" presName="Name37" presStyleLbl="parChTrans1D3" presStyleIdx="0" presStyleCnt="8"/>
      <dgm:spPr/>
      <dgm:t>
        <a:bodyPr/>
        <a:lstStyle/>
        <a:p>
          <a:endParaRPr lang="es-EC"/>
        </a:p>
      </dgm:t>
    </dgm:pt>
    <dgm:pt modelId="{184762C3-AB6F-4EA9-A140-95FE5FE7C321}" type="pres">
      <dgm:prSet presAssocID="{BB9E44D1-6BD8-44C6-AA65-A774359CFB4E}" presName="hierRoot2" presStyleCnt="0">
        <dgm:presLayoutVars>
          <dgm:hierBranch val="init"/>
        </dgm:presLayoutVars>
      </dgm:prSet>
      <dgm:spPr/>
    </dgm:pt>
    <dgm:pt modelId="{463C53A0-ACD6-4AE5-971F-0EABBC5CA7B9}" type="pres">
      <dgm:prSet presAssocID="{BB9E44D1-6BD8-44C6-AA65-A774359CFB4E}" presName="rootComposite" presStyleCnt="0"/>
      <dgm:spPr/>
    </dgm:pt>
    <dgm:pt modelId="{BA14E9E9-8F77-47D1-9FA4-1E3403CABA5B}" type="pres">
      <dgm:prSet presAssocID="{BB9E44D1-6BD8-44C6-AA65-A774359CFB4E}" presName="rootText" presStyleLbl="node3" presStyleIdx="0" presStyleCnt="8">
        <dgm:presLayoutVars>
          <dgm:chPref val="3"/>
        </dgm:presLayoutVars>
      </dgm:prSet>
      <dgm:spPr/>
      <dgm:t>
        <a:bodyPr/>
        <a:lstStyle/>
        <a:p>
          <a:endParaRPr lang="es-EC"/>
        </a:p>
      </dgm:t>
    </dgm:pt>
    <dgm:pt modelId="{2295F554-6949-44BC-8FE2-336CF1774867}" type="pres">
      <dgm:prSet presAssocID="{BB9E44D1-6BD8-44C6-AA65-A774359CFB4E}" presName="rootConnector" presStyleLbl="node3" presStyleIdx="0" presStyleCnt="8"/>
      <dgm:spPr/>
      <dgm:t>
        <a:bodyPr/>
        <a:lstStyle/>
        <a:p>
          <a:endParaRPr lang="es-EC"/>
        </a:p>
      </dgm:t>
    </dgm:pt>
    <dgm:pt modelId="{03F85243-86FD-4A4F-90A8-86118B9A62E9}" type="pres">
      <dgm:prSet presAssocID="{BB9E44D1-6BD8-44C6-AA65-A774359CFB4E}" presName="hierChild4" presStyleCnt="0"/>
      <dgm:spPr/>
    </dgm:pt>
    <dgm:pt modelId="{81B8B6AD-F6A8-41D7-9527-A1340D41C50C}" type="pres">
      <dgm:prSet presAssocID="{BB9E44D1-6BD8-44C6-AA65-A774359CFB4E}" presName="hierChild5" presStyleCnt="0"/>
      <dgm:spPr/>
    </dgm:pt>
    <dgm:pt modelId="{1253D12D-AAFE-4242-B18F-C6CD33C23FE9}" type="pres">
      <dgm:prSet presAssocID="{16AA8071-AE66-4869-8AC5-074E5B0A70D8}" presName="hierChild5" presStyleCnt="0"/>
      <dgm:spPr/>
    </dgm:pt>
    <dgm:pt modelId="{3B344426-D2CD-45E2-8A50-F4597A4FD368}" type="pres">
      <dgm:prSet presAssocID="{7D82226F-5750-4B89-8181-3B26ACC0802F}" presName="Name37" presStyleLbl="parChTrans1D2" presStyleIdx="1" presStyleCnt="6"/>
      <dgm:spPr/>
      <dgm:t>
        <a:bodyPr/>
        <a:lstStyle/>
        <a:p>
          <a:endParaRPr lang="es-EC"/>
        </a:p>
      </dgm:t>
    </dgm:pt>
    <dgm:pt modelId="{D994DADD-CCE9-47AB-BA3D-810AEA69EB45}" type="pres">
      <dgm:prSet presAssocID="{5404A864-C0E2-405A-95D3-6338177BE256}" presName="hierRoot2" presStyleCnt="0">
        <dgm:presLayoutVars>
          <dgm:hierBranch val="init"/>
        </dgm:presLayoutVars>
      </dgm:prSet>
      <dgm:spPr/>
    </dgm:pt>
    <dgm:pt modelId="{81AAC38D-18D4-414F-B5E8-5F749F1253B7}" type="pres">
      <dgm:prSet presAssocID="{5404A864-C0E2-405A-95D3-6338177BE256}" presName="rootComposite" presStyleCnt="0"/>
      <dgm:spPr/>
    </dgm:pt>
    <dgm:pt modelId="{92F6692A-F0A6-4CC7-BC4B-92E845FEFC82}" type="pres">
      <dgm:prSet presAssocID="{5404A864-C0E2-405A-95D3-6338177BE256}" presName="rootText" presStyleLbl="node2" presStyleIdx="1" presStyleCnt="5">
        <dgm:presLayoutVars>
          <dgm:chPref val="3"/>
        </dgm:presLayoutVars>
      </dgm:prSet>
      <dgm:spPr/>
      <dgm:t>
        <a:bodyPr/>
        <a:lstStyle/>
        <a:p>
          <a:endParaRPr lang="es-EC"/>
        </a:p>
      </dgm:t>
    </dgm:pt>
    <dgm:pt modelId="{09479AC1-0A02-4D45-9B24-6012341BC389}" type="pres">
      <dgm:prSet presAssocID="{5404A864-C0E2-405A-95D3-6338177BE256}" presName="rootConnector" presStyleLbl="node2" presStyleIdx="1" presStyleCnt="5"/>
      <dgm:spPr/>
      <dgm:t>
        <a:bodyPr/>
        <a:lstStyle/>
        <a:p>
          <a:endParaRPr lang="es-EC"/>
        </a:p>
      </dgm:t>
    </dgm:pt>
    <dgm:pt modelId="{9C2DABB7-40E4-48D3-8E89-3085C5E7C1D3}" type="pres">
      <dgm:prSet presAssocID="{5404A864-C0E2-405A-95D3-6338177BE256}" presName="hierChild4" presStyleCnt="0"/>
      <dgm:spPr/>
    </dgm:pt>
    <dgm:pt modelId="{B6AA4F06-3A86-41E6-A506-6952E6BC0552}" type="pres">
      <dgm:prSet presAssocID="{4181D80F-421C-44C7-B80D-E0BDC6156750}" presName="Name37" presStyleLbl="parChTrans1D3" presStyleIdx="1" presStyleCnt="8"/>
      <dgm:spPr/>
      <dgm:t>
        <a:bodyPr/>
        <a:lstStyle/>
        <a:p>
          <a:endParaRPr lang="es-EC"/>
        </a:p>
      </dgm:t>
    </dgm:pt>
    <dgm:pt modelId="{683BC01B-9A6A-4079-BA12-3801CECE42A5}" type="pres">
      <dgm:prSet presAssocID="{F98A6092-43F0-46FD-A9AD-7917CC95BCA2}" presName="hierRoot2" presStyleCnt="0">
        <dgm:presLayoutVars>
          <dgm:hierBranch val="init"/>
        </dgm:presLayoutVars>
      </dgm:prSet>
      <dgm:spPr/>
    </dgm:pt>
    <dgm:pt modelId="{BA15CBE2-5FAB-48AD-B037-B1E4DDA6835C}" type="pres">
      <dgm:prSet presAssocID="{F98A6092-43F0-46FD-A9AD-7917CC95BCA2}" presName="rootComposite" presStyleCnt="0"/>
      <dgm:spPr/>
    </dgm:pt>
    <dgm:pt modelId="{CA64F3B2-08A7-487A-96DE-9A4AF7FC75E5}" type="pres">
      <dgm:prSet presAssocID="{F98A6092-43F0-46FD-A9AD-7917CC95BCA2}" presName="rootText" presStyleLbl="node3" presStyleIdx="1" presStyleCnt="8">
        <dgm:presLayoutVars>
          <dgm:chPref val="3"/>
        </dgm:presLayoutVars>
      </dgm:prSet>
      <dgm:spPr/>
      <dgm:t>
        <a:bodyPr/>
        <a:lstStyle/>
        <a:p>
          <a:endParaRPr lang="es-EC"/>
        </a:p>
      </dgm:t>
    </dgm:pt>
    <dgm:pt modelId="{2B407874-2380-40FF-908E-740E732BD6B3}" type="pres">
      <dgm:prSet presAssocID="{F98A6092-43F0-46FD-A9AD-7917CC95BCA2}" presName="rootConnector" presStyleLbl="node3" presStyleIdx="1" presStyleCnt="8"/>
      <dgm:spPr/>
      <dgm:t>
        <a:bodyPr/>
        <a:lstStyle/>
        <a:p>
          <a:endParaRPr lang="es-EC"/>
        </a:p>
      </dgm:t>
    </dgm:pt>
    <dgm:pt modelId="{B390E7D4-F96D-4A33-B26D-324BF6996ED8}" type="pres">
      <dgm:prSet presAssocID="{F98A6092-43F0-46FD-A9AD-7917CC95BCA2}" presName="hierChild4" presStyleCnt="0"/>
      <dgm:spPr/>
    </dgm:pt>
    <dgm:pt modelId="{C730C400-1AED-4CFF-A043-23424D9520B4}" type="pres">
      <dgm:prSet presAssocID="{F98A6092-43F0-46FD-A9AD-7917CC95BCA2}" presName="hierChild5" presStyleCnt="0"/>
      <dgm:spPr/>
    </dgm:pt>
    <dgm:pt modelId="{AD95B795-8BB9-490F-978E-8AE9FCB46A6C}" type="pres">
      <dgm:prSet presAssocID="{5404A864-C0E2-405A-95D3-6338177BE256}" presName="hierChild5" presStyleCnt="0"/>
      <dgm:spPr/>
    </dgm:pt>
    <dgm:pt modelId="{589D9B6F-7446-495B-844C-BBC42D3CC019}" type="pres">
      <dgm:prSet presAssocID="{0F1907F5-9B53-4001-B769-94E394BD5FC1}" presName="Name37" presStyleLbl="parChTrans1D2" presStyleIdx="2" presStyleCnt="6"/>
      <dgm:spPr/>
      <dgm:t>
        <a:bodyPr/>
        <a:lstStyle/>
        <a:p>
          <a:endParaRPr lang="es-EC"/>
        </a:p>
      </dgm:t>
    </dgm:pt>
    <dgm:pt modelId="{1501D8E3-2330-42EF-8648-8196689F3915}" type="pres">
      <dgm:prSet presAssocID="{E75BBC5E-E542-4E02-BB2C-E7C2C0030BA8}" presName="hierRoot2" presStyleCnt="0">
        <dgm:presLayoutVars>
          <dgm:hierBranch val="init"/>
        </dgm:presLayoutVars>
      </dgm:prSet>
      <dgm:spPr/>
    </dgm:pt>
    <dgm:pt modelId="{C48A4DEF-5161-4BFA-AAE8-41832A44403F}" type="pres">
      <dgm:prSet presAssocID="{E75BBC5E-E542-4E02-BB2C-E7C2C0030BA8}" presName="rootComposite" presStyleCnt="0"/>
      <dgm:spPr/>
    </dgm:pt>
    <dgm:pt modelId="{F62EA89E-5247-4352-85D9-C58C078FDB6E}" type="pres">
      <dgm:prSet presAssocID="{E75BBC5E-E542-4E02-BB2C-E7C2C0030BA8}" presName="rootText" presStyleLbl="node2" presStyleIdx="2" presStyleCnt="5">
        <dgm:presLayoutVars>
          <dgm:chPref val="3"/>
        </dgm:presLayoutVars>
      </dgm:prSet>
      <dgm:spPr/>
      <dgm:t>
        <a:bodyPr/>
        <a:lstStyle/>
        <a:p>
          <a:endParaRPr lang="es-EC"/>
        </a:p>
      </dgm:t>
    </dgm:pt>
    <dgm:pt modelId="{36FACF4F-B382-48CA-8068-ACDABEC91A82}" type="pres">
      <dgm:prSet presAssocID="{E75BBC5E-E542-4E02-BB2C-E7C2C0030BA8}" presName="rootConnector" presStyleLbl="node2" presStyleIdx="2" presStyleCnt="5"/>
      <dgm:spPr/>
      <dgm:t>
        <a:bodyPr/>
        <a:lstStyle/>
        <a:p>
          <a:endParaRPr lang="es-EC"/>
        </a:p>
      </dgm:t>
    </dgm:pt>
    <dgm:pt modelId="{B9AA5EF5-C67A-4959-9B58-3F4D78976749}" type="pres">
      <dgm:prSet presAssocID="{E75BBC5E-E542-4E02-BB2C-E7C2C0030BA8}" presName="hierChild4" presStyleCnt="0"/>
      <dgm:spPr/>
    </dgm:pt>
    <dgm:pt modelId="{0F5DAEBA-91B3-4CD5-9CA8-D00A5808C76E}" type="pres">
      <dgm:prSet presAssocID="{34E3CB3A-30D2-4640-889B-CB1DDBAFFB90}" presName="Name37" presStyleLbl="parChTrans1D3" presStyleIdx="2" presStyleCnt="8"/>
      <dgm:spPr/>
      <dgm:t>
        <a:bodyPr/>
        <a:lstStyle/>
        <a:p>
          <a:endParaRPr lang="es-EC"/>
        </a:p>
      </dgm:t>
    </dgm:pt>
    <dgm:pt modelId="{8A159DD0-E35B-4872-AEC7-329EE2B2B00B}" type="pres">
      <dgm:prSet presAssocID="{24A9E34D-8804-45FE-8300-59BF7F2C4629}" presName="hierRoot2" presStyleCnt="0">
        <dgm:presLayoutVars>
          <dgm:hierBranch val="init"/>
        </dgm:presLayoutVars>
      </dgm:prSet>
      <dgm:spPr/>
    </dgm:pt>
    <dgm:pt modelId="{5190AA10-3673-44A0-A0CE-908E6635852B}" type="pres">
      <dgm:prSet presAssocID="{24A9E34D-8804-45FE-8300-59BF7F2C4629}" presName="rootComposite" presStyleCnt="0"/>
      <dgm:spPr/>
    </dgm:pt>
    <dgm:pt modelId="{8B8ADB8D-8051-4F6C-8092-9F0263A7A69C}" type="pres">
      <dgm:prSet presAssocID="{24A9E34D-8804-45FE-8300-59BF7F2C4629}" presName="rootText" presStyleLbl="node3" presStyleIdx="2" presStyleCnt="8">
        <dgm:presLayoutVars>
          <dgm:chPref val="3"/>
        </dgm:presLayoutVars>
      </dgm:prSet>
      <dgm:spPr/>
      <dgm:t>
        <a:bodyPr/>
        <a:lstStyle/>
        <a:p>
          <a:endParaRPr lang="es-EC"/>
        </a:p>
      </dgm:t>
    </dgm:pt>
    <dgm:pt modelId="{385025FD-64EF-46F4-929D-980493A15D46}" type="pres">
      <dgm:prSet presAssocID="{24A9E34D-8804-45FE-8300-59BF7F2C4629}" presName="rootConnector" presStyleLbl="node3" presStyleIdx="2" presStyleCnt="8"/>
      <dgm:spPr/>
      <dgm:t>
        <a:bodyPr/>
        <a:lstStyle/>
        <a:p>
          <a:endParaRPr lang="es-EC"/>
        </a:p>
      </dgm:t>
    </dgm:pt>
    <dgm:pt modelId="{01B901F3-9EA6-42C4-BD87-D15AABEE2720}" type="pres">
      <dgm:prSet presAssocID="{24A9E34D-8804-45FE-8300-59BF7F2C4629}" presName="hierChild4" presStyleCnt="0"/>
      <dgm:spPr/>
    </dgm:pt>
    <dgm:pt modelId="{1ECF9B19-5ADE-4546-B21C-9807A128881D}" type="pres">
      <dgm:prSet presAssocID="{24A9E34D-8804-45FE-8300-59BF7F2C4629}" presName="hierChild5" presStyleCnt="0"/>
      <dgm:spPr/>
    </dgm:pt>
    <dgm:pt modelId="{FE052BBF-02FE-4BA3-9E15-05D11DB922DA}" type="pres">
      <dgm:prSet presAssocID="{7A9D5DA2-4A0F-4AFC-9B35-78AA8C17C15E}" presName="Name37" presStyleLbl="parChTrans1D3" presStyleIdx="3" presStyleCnt="8"/>
      <dgm:spPr/>
      <dgm:t>
        <a:bodyPr/>
        <a:lstStyle/>
        <a:p>
          <a:endParaRPr lang="es-EC"/>
        </a:p>
      </dgm:t>
    </dgm:pt>
    <dgm:pt modelId="{20272092-2FD2-4C40-9BF8-DBA4E61E28CE}" type="pres">
      <dgm:prSet presAssocID="{495957F3-CBD3-4B01-8265-7367F25E4F58}" presName="hierRoot2" presStyleCnt="0">
        <dgm:presLayoutVars>
          <dgm:hierBranch val="init"/>
        </dgm:presLayoutVars>
      </dgm:prSet>
      <dgm:spPr/>
    </dgm:pt>
    <dgm:pt modelId="{508703BA-42D9-4DEB-9744-3F052D62618E}" type="pres">
      <dgm:prSet presAssocID="{495957F3-CBD3-4B01-8265-7367F25E4F58}" presName="rootComposite" presStyleCnt="0"/>
      <dgm:spPr/>
    </dgm:pt>
    <dgm:pt modelId="{010B61CD-29D5-452B-A8B8-5E208FE34443}" type="pres">
      <dgm:prSet presAssocID="{495957F3-CBD3-4B01-8265-7367F25E4F58}" presName="rootText" presStyleLbl="node3" presStyleIdx="3" presStyleCnt="8">
        <dgm:presLayoutVars>
          <dgm:chPref val="3"/>
        </dgm:presLayoutVars>
      </dgm:prSet>
      <dgm:spPr/>
      <dgm:t>
        <a:bodyPr/>
        <a:lstStyle/>
        <a:p>
          <a:endParaRPr lang="es-EC"/>
        </a:p>
      </dgm:t>
    </dgm:pt>
    <dgm:pt modelId="{7EE66974-635C-474E-A0BB-D6E3EA39B9E6}" type="pres">
      <dgm:prSet presAssocID="{495957F3-CBD3-4B01-8265-7367F25E4F58}" presName="rootConnector" presStyleLbl="node3" presStyleIdx="3" presStyleCnt="8"/>
      <dgm:spPr/>
      <dgm:t>
        <a:bodyPr/>
        <a:lstStyle/>
        <a:p>
          <a:endParaRPr lang="es-EC"/>
        </a:p>
      </dgm:t>
    </dgm:pt>
    <dgm:pt modelId="{DE4AE7BB-176D-4F4A-BD91-88E3111F99E0}" type="pres">
      <dgm:prSet presAssocID="{495957F3-CBD3-4B01-8265-7367F25E4F58}" presName="hierChild4" presStyleCnt="0"/>
      <dgm:spPr/>
    </dgm:pt>
    <dgm:pt modelId="{8E91EA60-E3EF-4E36-B1E1-C05CFAA0ECB6}" type="pres">
      <dgm:prSet presAssocID="{495957F3-CBD3-4B01-8265-7367F25E4F58}" presName="hierChild5" presStyleCnt="0"/>
      <dgm:spPr/>
    </dgm:pt>
    <dgm:pt modelId="{D93EC114-5E6E-410B-93CF-B95B17B70AF8}" type="pres">
      <dgm:prSet presAssocID="{032CE069-F075-48CB-AF19-5E37A8B6CAFC}" presName="Name37" presStyleLbl="parChTrans1D3" presStyleIdx="4" presStyleCnt="8"/>
      <dgm:spPr/>
      <dgm:t>
        <a:bodyPr/>
        <a:lstStyle/>
        <a:p>
          <a:endParaRPr lang="es-EC"/>
        </a:p>
      </dgm:t>
    </dgm:pt>
    <dgm:pt modelId="{0C740F08-0064-4F83-9594-746A27A07FC5}" type="pres">
      <dgm:prSet presAssocID="{F0DD7046-55F7-4597-BD29-781C2CCA5D46}" presName="hierRoot2" presStyleCnt="0">
        <dgm:presLayoutVars>
          <dgm:hierBranch val="init"/>
        </dgm:presLayoutVars>
      </dgm:prSet>
      <dgm:spPr/>
    </dgm:pt>
    <dgm:pt modelId="{B3B2BB0D-6ADC-4754-A4C9-1E2B8948AC56}" type="pres">
      <dgm:prSet presAssocID="{F0DD7046-55F7-4597-BD29-781C2CCA5D46}" presName="rootComposite" presStyleCnt="0"/>
      <dgm:spPr/>
    </dgm:pt>
    <dgm:pt modelId="{878CF3CE-F7A6-4285-989E-F6A8A3BF54D1}" type="pres">
      <dgm:prSet presAssocID="{F0DD7046-55F7-4597-BD29-781C2CCA5D46}" presName="rootText" presStyleLbl="node3" presStyleIdx="4" presStyleCnt="8">
        <dgm:presLayoutVars>
          <dgm:chPref val="3"/>
        </dgm:presLayoutVars>
      </dgm:prSet>
      <dgm:spPr/>
      <dgm:t>
        <a:bodyPr/>
        <a:lstStyle/>
        <a:p>
          <a:endParaRPr lang="es-EC"/>
        </a:p>
      </dgm:t>
    </dgm:pt>
    <dgm:pt modelId="{9E81B345-6115-4838-A22B-9AF466B846D1}" type="pres">
      <dgm:prSet presAssocID="{F0DD7046-55F7-4597-BD29-781C2CCA5D46}" presName="rootConnector" presStyleLbl="node3" presStyleIdx="4" presStyleCnt="8"/>
      <dgm:spPr/>
      <dgm:t>
        <a:bodyPr/>
        <a:lstStyle/>
        <a:p>
          <a:endParaRPr lang="es-EC"/>
        </a:p>
      </dgm:t>
    </dgm:pt>
    <dgm:pt modelId="{C55EE7CC-B15F-4A86-90D4-C594BE2C2166}" type="pres">
      <dgm:prSet presAssocID="{F0DD7046-55F7-4597-BD29-781C2CCA5D46}" presName="hierChild4" presStyleCnt="0"/>
      <dgm:spPr/>
    </dgm:pt>
    <dgm:pt modelId="{DB3A9A4B-5DA4-4870-88AB-2AE55E09F9D6}" type="pres">
      <dgm:prSet presAssocID="{F0DD7046-55F7-4597-BD29-781C2CCA5D46}" presName="hierChild5" presStyleCnt="0"/>
      <dgm:spPr/>
    </dgm:pt>
    <dgm:pt modelId="{48CA6056-A50E-4AA5-B6E6-E602D71C1BCA}" type="pres">
      <dgm:prSet presAssocID="{4082BC19-156B-4FC9-9CD4-71963653AC26}" presName="Name37" presStyleLbl="parChTrans1D3" presStyleIdx="5" presStyleCnt="8"/>
      <dgm:spPr/>
      <dgm:t>
        <a:bodyPr/>
        <a:lstStyle/>
        <a:p>
          <a:endParaRPr lang="es-EC"/>
        </a:p>
      </dgm:t>
    </dgm:pt>
    <dgm:pt modelId="{E8BDBA50-7BC2-4384-B550-C558ADFB037F}" type="pres">
      <dgm:prSet presAssocID="{245B4698-A9A5-42CE-86BB-5BADFC9EE445}" presName="hierRoot2" presStyleCnt="0">
        <dgm:presLayoutVars>
          <dgm:hierBranch val="init"/>
        </dgm:presLayoutVars>
      </dgm:prSet>
      <dgm:spPr/>
    </dgm:pt>
    <dgm:pt modelId="{7605C56E-20B3-47A7-B5EE-7496E10C422A}" type="pres">
      <dgm:prSet presAssocID="{245B4698-A9A5-42CE-86BB-5BADFC9EE445}" presName="rootComposite" presStyleCnt="0"/>
      <dgm:spPr/>
    </dgm:pt>
    <dgm:pt modelId="{3A215F08-ACE4-41F6-AB65-8679C8BE3173}" type="pres">
      <dgm:prSet presAssocID="{245B4698-A9A5-42CE-86BB-5BADFC9EE445}" presName="rootText" presStyleLbl="node3" presStyleIdx="5" presStyleCnt="8">
        <dgm:presLayoutVars>
          <dgm:chPref val="3"/>
        </dgm:presLayoutVars>
      </dgm:prSet>
      <dgm:spPr/>
      <dgm:t>
        <a:bodyPr/>
        <a:lstStyle/>
        <a:p>
          <a:endParaRPr lang="es-EC"/>
        </a:p>
      </dgm:t>
    </dgm:pt>
    <dgm:pt modelId="{A25975FD-8466-4A21-8891-EDAC4CB55C9D}" type="pres">
      <dgm:prSet presAssocID="{245B4698-A9A5-42CE-86BB-5BADFC9EE445}" presName="rootConnector" presStyleLbl="node3" presStyleIdx="5" presStyleCnt="8"/>
      <dgm:spPr/>
      <dgm:t>
        <a:bodyPr/>
        <a:lstStyle/>
        <a:p>
          <a:endParaRPr lang="es-EC"/>
        </a:p>
      </dgm:t>
    </dgm:pt>
    <dgm:pt modelId="{5E95708D-3E92-45E2-B53E-6D6B945FF8F4}" type="pres">
      <dgm:prSet presAssocID="{245B4698-A9A5-42CE-86BB-5BADFC9EE445}" presName="hierChild4" presStyleCnt="0"/>
      <dgm:spPr/>
    </dgm:pt>
    <dgm:pt modelId="{510CB88A-20BD-4B21-AE70-2EB632C4306E}" type="pres">
      <dgm:prSet presAssocID="{245B4698-A9A5-42CE-86BB-5BADFC9EE445}" presName="hierChild5" presStyleCnt="0"/>
      <dgm:spPr/>
    </dgm:pt>
    <dgm:pt modelId="{6BEBF96F-3A18-4B87-B189-3319ED4E4AC3}" type="pres">
      <dgm:prSet presAssocID="{E75BBC5E-E542-4E02-BB2C-E7C2C0030BA8}" presName="hierChild5" presStyleCnt="0"/>
      <dgm:spPr/>
    </dgm:pt>
    <dgm:pt modelId="{C2C84370-2BF3-40C8-B80E-4863999662F7}" type="pres">
      <dgm:prSet presAssocID="{C83BCD65-1653-44F6-83D1-8EFE55E9AF8C}" presName="Name37" presStyleLbl="parChTrans1D2" presStyleIdx="3" presStyleCnt="6"/>
      <dgm:spPr/>
      <dgm:t>
        <a:bodyPr/>
        <a:lstStyle/>
        <a:p>
          <a:endParaRPr lang="es-EC"/>
        </a:p>
      </dgm:t>
    </dgm:pt>
    <dgm:pt modelId="{E91D7EE3-CA20-4B3C-8B6F-91956EA84A68}" type="pres">
      <dgm:prSet presAssocID="{96EF4CB9-244E-4739-A004-E2ADC6F46DFA}" presName="hierRoot2" presStyleCnt="0">
        <dgm:presLayoutVars>
          <dgm:hierBranch val="init"/>
        </dgm:presLayoutVars>
      </dgm:prSet>
      <dgm:spPr/>
    </dgm:pt>
    <dgm:pt modelId="{B31F9FB3-0859-41CB-AD75-3AB0AA971EC7}" type="pres">
      <dgm:prSet presAssocID="{96EF4CB9-244E-4739-A004-E2ADC6F46DFA}" presName="rootComposite" presStyleCnt="0"/>
      <dgm:spPr/>
    </dgm:pt>
    <dgm:pt modelId="{E20AF31A-05C5-4A72-BED5-DAAA9F1E82F0}" type="pres">
      <dgm:prSet presAssocID="{96EF4CB9-244E-4739-A004-E2ADC6F46DFA}" presName="rootText" presStyleLbl="node2" presStyleIdx="3" presStyleCnt="5">
        <dgm:presLayoutVars>
          <dgm:chPref val="3"/>
        </dgm:presLayoutVars>
      </dgm:prSet>
      <dgm:spPr/>
      <dgm:t>
        <a:bodyPr/>
        <a:lstStyle/>
        <a:p>
          <a:endParaRPr lang="es-EC"/>
        </a:p>
      </dgm:t>
    </dgm:pt>
    <dgm:pt modelId="{360B80EB-0993-4890-8129-2DED2EF5BCBE}" type="pres">
      <dgm:prSet presAssocID="{96EF4CB9-244E-4739-A004-E2ADC6F46DFA}" presName="rootConnector" presStyleLbl="node2" presStyleIdx="3" presStyleCnt="5"/>
      <dgm:spPr/>
      <dgm:t>
        <a:bodyPr/>
        <a:lstStyle/>
        <a:p>
          <a:endParaRPr lang="es-EC"/>
        </a:p>
      </dgm:t>
    </dgm:pt>
    <dgm:pt modelId="{37A32B0D-AD48-47A4-B2BE-A57C9E68681A}" type="pres">
      <dgm:prSet presAssocID="{96EF4CB9-244E-4739-A004-E2ADC6F46DFA}" presName="hierChild4" presStyleCnt="0"/>
      <dgm:spPr/>
    </dgm:pt>
    <dgm:pt modelId="{D24F46DB-E6B3-4FD6-B4EA-2034887F5DC3}" type="pres">
      <dgm:prSet presAssocID="{22BACB10-DF78-451E-99EA-212E703E4BF3}" presName="Name37" presStyleLbl="parChTrans1D3" presStyleIdx="6" presStyleCnt="8"/>
      <dgm:spPr/>
      <dgm:t>
        <a:bodyPr/>
        <a:lstStyle/>
        <a:p>
          <a:endParaRPr lang="es-EC"/>
        </a:p>
      </dgm:t>
    </dgm:pt>
    <dgm:pt modelId="{5BACE4EA-0643-4888-B90F-03EE0F2A01AE}" type="pres">
      <dgm:prSet presAssocID="{37574E86-9923-4A44-B6DE-6CDF6643FC9B}" presName="hierRoot2" presStyleCnt="0">
        <dgm:presLayoutVars>
          <dgm:hierBranch val="init"/>
        </dgm:presLayoutVars>
      </dgm:prSet>
      <dgm:spPr/>
    </dgm:pt>
    <dgm:pt modelId="{77F5365C-C572-41F3-A3C1-FEB0158F6975}" type="pres">
      <dgm:prSet presAssocID="{37574E86-9923-4A44-B6DE-6CDF6643FC9B}" presName="rootComposite" presStyleCnt="0"/>
      <dgm:spPr/>
    </dgm:pt>
    <dgm:pt modelId="{73446B9C-8193-400C-9F8B-815771AEE057}" type="pres">
      <dgm:prSet presAssocID="{37574E86-9923-4A44-B6DE-6CDF6643FC9B}" presName="rootText" presStyleLbl="node3" presStyleIdx="6" presStyleCnt="8">
        <dgm:presLayoutVars>
          <dgm:chPref val="3"/>
        </dgm:presLayoutVars>
      </dgm:prSet>
      <dgm:spPr/>
      <dgm:t>
        <a:bodyPr/>
        <a:lstStyle/>
        <a:p>
          <a:endParaRPr lang="es-EC"/>
        </a:p>
      </dgm:t>
    </dgm:pt>
    <dgm:pt modelId="{EC24C99E-FBE1-449F-A261-33B7C7E4ADA3}" type="pres">
      <dgm:prSet presAssocID="{37574E86-9923-4A44-B6DE-6CDF6643FC9B}" presName="rootConnector" presStyleLbl="node3" presStyleIdx="6" presStyleCnt="8"/>
      <dgm:spPr/>
      <dgm:t>
        <a:bodyPr/>
        <a:lstStyle/>
        <a:p>
          <a:endParaRPr lang="es-EC"/>
        </a:p>
      </dgm:t>
    </dgm:pt>
    <dgm:pt modelId="{6BFDB8FA-E3B1-4E4E-B24C-B4BBBC9054FF}" type="pres">
      <dgm:prSet presAssocID="{37574E86-9923-4A44-B6DE-6CDF6643FC9B}" presName="hierChild4" presStyleCnt="0"/>
      <dgm:spPr/>
    </dgm:pt>
    <dgm:pt modelId="{B189C6F6-E763-46D3-A5D7-93D52C8069D5}" type="pres">
      <dgm:prSet presAssocID="{37574E86-9923-4A44-B6DE-6CDF6643FC9B}" presName="hierChild5" presStyleCnt="0"/>
      <dgm:spPr/>
    </dgm:pt>
    <dgm:pt modelId="{7FDCF67D-22BD-453C-9012-6D49182FB536}" type="pres">
      <dgm:prSet presAssocID="{96EF4CB9-244E-4739-A004-E2ADC6F46DFA}" presName="hierChild5" presStyleCnt="0"/>
      <dgm:spPr/>
    </dgm:pt>
    <dgm:pt modelId="{AF939694-EB39-4663-90C5-DF533B9BCEA2}" type="pres">
      <dgm:prSet presAssocID="{63AA4274-E079-4842-8A70-A943454CA3E2}" presName="Name37" presStyleLbl="parChTrans1D2" presStyleIdx="4" presStyleCnt="6"/>
      <dgm:spPr/>
      <dgm:t>
        <a:bodyPr/>
        <a:lstStyle/>
        <a:p>
          <a:endParaRPr lang="es-EC"/>
        </a:p>
      </dgm:t>
    </dgm:pt>
    <dgm:pt modelId="{227F2E3B-0591-4115-B1A0-95EAA6AD3A24}" type="pres">
      <dgm:prSet presAssocID="{7DE7E87E-DAE8-4AE6-82DA-0A222B19BF85}" presName="hierRoot2" presStyleCnt="0">
        <dgm:presLayoutVars>
          <dgm:hierBranch val="init"/>
        </dgm:presLayoutVars>
      </dgm:prSet>
      <dgm:spPr/>
    </dgm:pt>
    <dgm:pt modelId="{9024C248-E7D4-4845-8A02-25D616659DD1}" type="pres">
      <dgm:prSet presAssocID="{7DE7E87E-DAE8-4AE6-82DA-0A222B19BF85}" presName="rootComposite" presStyleCnt="0"/>
      <dgm:spPr/>
    </dgm:pt>
    <dgm:pt modelId="{D2690E76-9617-49A4-A972-84AFCD55B4D1}" type="pres">
      <dgm:prSet presAssocID="{7DE7E87E-DAE8-4AE6-82DA-0A222B19BF85}" presName="rootText" presStyleLbl="node2" presStyleIdx="4" presStyleCnt="5">
        <dgm:presLayoutVars>
          <dgm:chPref val="3"/>
        </dgm:presLayoutVars>
      </dgm:prSet>
      <dgm:spPr/>
      <dgm:t>
        <a:bodyPr/>
        <a:lstStyle/>
        <a:p>
          <a:endParaRPr lang="es-EC"/>
        </a:p>
      </dgm:t>
    </dgm:pt>
    <dgm:pt modelId="{B776D757-BB1A-482A-B676-06FE7797A267}" type="pres">
      <dgm:prSet presAssocID="{7DE7E87E-DAE8-4AE6-82DA-0A222B19BF85}" presName="rootConnector" presStyleLbl="node2" presStyleIdx="4" presStyleCnt="5"/>
      <dgm:spPr/>
      <dgm:t>
        <a:bodyPr/>
        <a:lstStyle/>
        <a:p>
          <a:endParaRPr lang="es-EC"/>
        </a:p>
      </dgm:t>
    </dgm:pt>
    <dgm:pt modelId="{1B9056E7-2D4D-488F-956A-2AEDDB162E87}" type="pres">
      <dgm:prSet presAssocID="{7DE7E87E-DAE8-4AE6-82DA-0A222B19BF85}" presName="hierChild4" presStyleCnt="0"/>
      <dgm:spPr/>
    </dgm:pt>
    <dgm:pt modelId="{B12BFDB3-31B3-4B3F-B99B-6FEC4752930D}" type="pres">
      <dgm:prSet presAssocID="{37C82B7E-1374-4998-A8D7-99B59099762A}" presName="Name37" presStyleLbl="parChTrans1D3" presStyleIdx="7" presStyleCnt="8"/>
      <dgm:spPr/>
      <dgm:t>
        <a:bodyPr/>
        <a:lstStyle/>
        <a:p>
          <a:endParaRPr lang="es-EC"/>
        </a:p>
      </dgm:t>
    </dgm:pt>
    <dgm:pt modelId="{59238DF3-AE47-4407-BA31-F2F0F28610FA}" type="pres">
      <dgm:prSet presAssocID="{6F8E4529-7BDF-4916-B6A2-44DD6B46BAB4}" presName="hierRoot2" presStyleCnt="0">
        <dgm:presLayoutVars>
          <dgm:hierBranch val="init"/>
        </dgm:presLayoutVars>
      </dgm:prSet>
      <dgm:spPr/>
    </dgm:pt>
    <dgm:pt modelId="{7E7F23A2-6756-4923-B1F7-3628DC783731}" type="pres">
      <dgm:prSet presAssocID="{6F8E4529-7BDF-4916-B6A2-44DD6B46BAB4}" presName="rootComposite" presStyleCnt="0"/>
      <dgm:spPr/>
    </dgm:pt>
    <dgm:pt modelId="{126583FE-3246-4D51-88F1-E51B90C50F33}" type="pres">
      <dgm:prSet presAssocID="{6F8E4529-7BDF-4916-B6A2-44DD6B46BAB4}" presName="rootText" presStyleLbl="node3" presStyleIdx="7" presStyleCnt="8">
        <dgm:presLayoutVars>
          <dgm:chPref val="3"/>
        </dgm:presLayoutVars>
      </dgm:prSet>
      <dgm:spPr/>
      <dgm:t>
        <a:bodyPr/>
        <a:lstStyle/>
        <a:p>
          <a:endParaRPr lang="es-EC"/>
        </a:p>
      </dgm:t>
    </dgm:pt>
    <dgm:pt modelId="{FE9FD448-EC2A-4AB9-9FC8-2F2D3ACAA386}" type="pres">
      <dgm:prSet presAssocID="{6F8E4529-7BDF-4916-B6A2-44DD6B46BAB4}" presName="rootConnector" presStyleLbl="node3" presStyleIdx="7" presStyleCnt="8"/>
      <dgm:spPr/>
      <dgm:t>
        <a:bodyPr/>
        <a:lstStyle/>
        <a:p>
          <a:endParaRPr lang="es-EC"/>
        </a:p>
      </dgm:t>
    </dgm:pt>
    <dgm:pt modelId="{F1BF5F69-AFCC-40D8-B85D-8ACA847ED89A}" type="pres">
      <dgm:prSet presAssocID="{6F8E4529-7BDF-4916-B6A2-44DD6B46BAB4}" presName="hierChild4" presStyleCnt="0"/>
      <dgm:spPr/>
    </dgm:pt>
    <dgm:pt modelId="{331427FB-C1E6-43EB-B5E1-14D122608959}" type="pres">
      <dgm:prSet presAssocID="{6F8E4529-7BDF-4916-B6A2-44DD6B46BAB4}" presName="hierChild5" presStyleCnt="0"/>
      <dgm:spPr/>
    </dgm:pt>
    <dgm:pt modelId="{489E07A3-F9B8-4D3B-A8C3-A185144013CB}" type="pres">
      <dgm:prSet presAssocID="{7DE7E87E-DAE8-4AE6-82DA-0A222B19BF85}" presName="hierChild5" presStyleCnt="0"/>
      <dgm:spPr/>
    </dgm:pt>
    <dgm:pt modelId="{9288EE19-B2BA-4978-ABC9-60C23C7ABF98}" type="pres">
      <dgm:prSet presAssocID="{7C2B5D39-5D72-4A7B-AFFD-1359912C5A53}" presName="hierChild3" presStyleCnt="0"/>
      <dgm:spPr/>
    </dgm:pt>
    <dgm:pt modelId="{1285A8CF-3BCF-49AA-8311-34004DF1463E}" type="pres">
      <dgm:prSet presAssocID="{1D3E785C-AE7F-4E21-B40C-3D6A0653777E}" presName="Name111" presStyleLbl="parChTrans1D2" presStyleIdx="5" presStyleCnt="6"/>
      <dgm:spPr/>
      <dgm:t>
        <a:bodyPr/>
        <a:lstStyle/>
        <a:p>
          <a:endParaRPr lang="es-EC"/>
        </a:p>
      </dgm:t>
    </dgm:pt>
    <dgm:pt modelId="{E69A5CA2-BF22-4C4B-9B2B-CC17F3C5C8FF}" type="pres">
      <dgm:prSet presAssocID="{80B8A24A-A713-437F-92B3-58ECC7E62740}" presName="hierRoot3" presStyleCnt="0">
        <dgm:presLayoutVars>
          <dgm:hierBranch val="init"/>
        </dgm:presLayoutVars>
      </dgm:prSet>
      <dgm:spPr/>
    </dgm:pt>
    <dgm:pt modelId="{E225D48F-82D0-4A6D-836B-048FE8D71813}" type="pres">
      <dgm:prSet presAssocID="{80B8A24A-A713-437F-92B3-58ECC7E62740}" presName="rootComposite3" presStyleCnt="0"/>
      <dgm:spPr/>
    </dgm:pt>
    <dgm:pt modelId="{C71F0138-6E2B-46CA-88BE-4EE8DC8E44B2}" type="pres">
      <dgm:prSet presAssocID="{80B8A24A-A713-437F-92B3-58ECC7E62740}" presName="rootText3" presStyleLbl="asst1" presStyleIdx="0" presStyleCnt="1">
        <dgm:presLayoutVars>
          <dgm:chPref val="3"/>
        </dgm:presLayoutVars>
      </dgm:prSet>
      <dgm:spPr/>
      <dgm:t>
        <a:bodyPr/>
        <a:lstStyle/>
        <a:p>
          <a:endParaRPr lang="es-EC"/>
        </a:p>
      </dgm:t>
    </dgm:pt>
    <dgm:pt modelId="{C3C8A252-63E5-4E63-BC2E-9E240D9F7FBD}" type="pres">
      <dgm:prSet presAssocID="{80B8A24A-A713-437F-92B3-58ECC7E62740}" presName="rootConnector3" presStyleLbl="asst1" presStyleIdx="0" presStyleCnt="1"/>
      <dgm:spPr/>
      <dgm:t>
        <a:bodyPr/>
        <a:lstStyle/>
        <a:p>
          <a:endParaRPr lang="es-EC"/>
        </a:p>
      </dgm:t>
    </dgm:pt>
    <dgm:pt modelId="{E6010276-82DC-4D09-8331-E32BCB1F4883}" type="pres">
      <dgm:prSet presAssocID="{80B8A24A-A713-437F-92B3-58ECC7E62740}" presName="hierChild6" presStyleCnt="0"/>
      <dgm:spPr/>
    </dgm:pt>
    <dgm:pt modelId="{1B9543F1-DA6F-404E-9EC0-EA7CCC9EC86A}" type="pres">
      <dgm:prSet presAssocID="{80B8A24A-A713-437F-92B3-58ECC7E62740}" presName="hierChild7" presStyleCnt="0"/>
      <dgm:spPr/>
    </dgm:pt>
  </dgm:ptLst>
  <dgm:cxnLst>
    <dgm:cxn modelId="{DBC7DD1B-3B74-49F9-B37B-20261A5A5D96}" type="presOf" srcId="{8A73B2CB-F4B0-44C0-B8BA-BEF37D0E8A70}" destId="{24762B8F-E3DE-410E-9FDA-96229C17CBEE}" srcOrd="0" destOrd="0" presId="urn:microsoft.com/office/officeart/2005/8/layout/orgChart1"/>
    <dgm:cxn modelId="{56D20F2E-C152-4800-A397-B5FA97727E3E}" type="presOf" srcId="{37574E86-9923-4A44-B6DE-6CDF6643FC9B}" destId="{EC24C99E-FBE1-449F-A261-33B7C7E4ADA3}" srcOrd="1" destOrd="0" presId="urn:microsoft.com/office/officeart/2005/8/layout/orgChart1"/>
    <dgm:cxn modelId="{07370751-FFE0-4892-80E2-B217E1D0DEDF}" type="presOf" srcId="{0F1907F5-9B53-4001-B769-94E394BD5FC1}" destId="{589D9B6F-7446-495B-844C-BBC42D3CC019}" srcOrd="0" destOrd="0" presId="urn:microsoft.com/office/officeart/2005/8/layout/orgChart1"/>
    <dgm:cxn modelId="{DE53D0FB-DC8D-4B8D-8F69-D15C4140CA99}" type="presOf" srcId="{F0DD7046-55F7-4597-BD29-781C2CCA5D46}" destId="{878CF3CE-F7A6-4285-989E-F6A8A3BF54D1}" srcOrd="0" destOrd="0" presId="urn:microsoft.com/office/officeart/2005/8/layout/orgChart1"/>
    <dgm:cxn modelId="{9C1F9085-A595-42B7-B850-FAAEACA156C3}" type="presOf" srcId="{37574E86-9923-4A44-B6DE-6CDF6643FC9B}" destId="{73446B9C-8193-400C-9F8B-815771AEE057}" srcOrd="0" destOrd="0" presId="urn:microsoft.com/office/officeart/2005/8/layout/orgChart1"/>
    <dgm:cxn modelId="{CC14B1F9-39D1-4FD1-B246-646FF43E4722}" type="presOf" srcId="{F98A6092-43F0-46FD-A9AD-7917CC95BCA2}" destId="{2B407874-2380-40FF-908E-740E732BD6B3}" srcOrd="1" destOrd="0" presId="urn:microsoft.com/office/officeart/2005/8/layout/orgChart1"/>
    <dgm:cxn modelId="{9574C762-4563-4690-BC3B-0186C720A187}" type="presOf" srcId="{7DE7E87E-DAE8-4AE6-82DA-0A222B19BF85}" destId="{D2690E76-9617-49A4-A972-84AFCD55B4D1}" srcOrd="0" destOrd="0" presId="urn:microsoft.com/office/officeart/2005/8/layout/orgChart1"/>
    <dgm:cxn modelId="{86701D5E-B9F6-4A3C-8700-90B3B48898D4}" srcId="{E75BBC5E-E542-4E02-BB2C-E7C2C0030BA8}" destId="{24A9E34D-8804-45FE-8300-59BF7F2C4629}" srcOrd="0" destOrd="0" parTransId="{34E3CB3A-30D2-4640-889B-CB1DDBAFFB90}" sibTransId="{1C985924-DAE2-40E4-8CA5-CBC28A55E82D}"/>
    <dgm:cxn modelId="{C86FC9B2-42E6-4A8D-B5C9-31FA71238FA9}" type="presOf" srcId="{22BACB10-DF78-451E-99EA-212E703E4BF3}" destId="{D24F46DB-E6B3-4FD6-B4EA-2034887F5DC3}" srcOrd="0" destOrd="0" presId="urn:microsoft.com/office/officeart/2005/8/layout/orgChart1"/>
    <dgm:cxn modelId="{279880D2-9842-46C1-A14E-EC79700DA1AB}" type="presOf" srcId="{24A9E34D-8804-45FE-8300-59BF7F2C4629}" destId="{385025FD-64EF-46F4-929D-980493A15D46}" srcOrd="1" destOrd="0" presId="urn:microsoft.com/office/officeart/2005/8/layout/orgChart1"/>
    <dgm:cxn modelId="{1F712CEA-CDCB-4079-99A7-7218CD7610E2}" type="presOf" srcId="{34E3CB3A-30D2-4640-889B-CB1DDBAFFB90}" destId="{0F5DAEBA-91B3-4CD5-9CA8-D00A5808C76E}" srcOrd="0" destOrd="0" presId="urn:microsoft.com/office/officeart/2005/8/layout/orgChart1"/>
    <dgm:cxn modelId="{246FD5F8-8404-4C9A-AF01-B4C19952872D}" srcId="{96EF4CB9-244E-4739-A004-E2ADC6F46DFA}" destId="{37574E86-9923-4A44-B6DE-6CDF6643FC9B}" srcOrd="0" destOrd="0" parTransId="{22BACB10-DF78-451E-99EA-212E703E4BF3}" sibTransId="{3B0F4A53-D555-481C-AE7B-9D6209406905}"/>
    <dgm:cxn modelId="{C2F0B84F-950F-459B-BC1A-8DA1AD0FFDEC}" srcId="{7C2B5D39-5D72-4A7B-AFFD-1359912C5A53}" destId="{7DE7E87E-DAE8-4AE6-82DA-0A222B19BF85}" srcOrd="5" destOrd="0" parTransId="{63AA4274-E079-4842-8A70-A943454CA3E2}" sibTransId="{7FFAC343-CB9F-4199-8F41-68D85505482B}"/>
    <dgm:cxn modelId="{27DB7D46-4D20-41A4-8946-3326AD7BEA25}" type="presOf" srcId="{F0DD7046-55F7-4597-BD29-781C2CCA5D46}" destId="{9E81B345-6115-4838-A22B-9AF466B846D1}" srcOrd="1" destOrd="0" presId="urn:microsoft.com/office/officeart/2005/8/layout/orgChart1"/>
    <dgm:cxn modelId="{AD081AD2-B4AE-417C-B2A2-EFF39A963707}" srcId="{7C2B5D39-5D72-4A7B-AFFD-1359912C5A53}" destId="{80B8A24A-A713-437F-92B3-58ECC7E62740}" srcOrd="0" destOrd="0" parTransId="{1D3E785C-AE7F-4E21-B40C-3D6A0653777E}" sibTransId="{8029BA14-AC63-47E5-B488-60470C8717D1}"/>
    <dgm:cxn modelId="{B2E5A01C-E1C1-4205-BD41-B3C9E88B5035}" srcId="{7C2B5D39-5D72-4A7B-AFFD-1359912C5A53}" destId="{96EF4CB9-244E-4739-A004-E2ADC6F46DFA}" srcOrd="4" destOrd="0" parTransId="{C83BCD65-1653-44F6-83D1-8EFE55E9AF8C}" sibTransId="{89F0B091-C41F-4D06-AFBE-FE860DB4807C}"/>
    <dgm:cxn modelId="{23D8871A-BFEE-488D-B257-BEC9035F1D16}" type="presOf" srcId="{81AD75B5-1421-43A4-8AF5-B6B94C317119}" destId="{D3043F20-8B3F-4182-B8F9-9F196A417D23}" srcOrd="0" destOrd="0" presId="urn:microsoft.com/office/officeart/2005/8/layout/orgChart1"/>
    <dgm:cxn modelId="{5C939A84-9A4D-417B-A8A6-D51273AC20CA}" type="presOf" srcId="{4181D80F-421C-44C7-B80D-E0BDC6156750}" destId="{B6AA4F06-3A86-41E6-A506-6952E6BC0552}" srcOrd="0" destOrd="0" presId="urn:microsoft.com/office/officeart/2005/8/layout/orgChart1"/>
    <dgm:cxn modelId="{24D8FC9A-DBF9-4AFB-B3DE-40512DEC0784}" type="presOf" srcId="{37C82B7E-1374-4998-A8D7-99B59099762A}" destId="{B12BFDB3-31B3-4B3F-B99B-6FEC4752930D}" srcOrd="0" destOrd="0" presId="urn:microsoft.com/office/officeart/2005/8/layout/orgChart1"/>
    <dgm:cxn modelId="{C152F6E5-089F-4153-A29C-E050F8EEC277}" type="presOf" srcId="{E75BBC5E-E542-4E02-BB2C-E7C2C0030BA8}" destId="{36FACF4F-B382-48CA-8068-ACDABEC91A82}" srcOrd="1" destOrd="0" presId="urn:microsoft.com/office/officeart/2005/8/layout/orgChart1"/>
    <dgm:cxn modelId="{262BE210-B648-4661-AD31-8F431E58CB20}" type="presOf" srcId="{BB9E44D1-6BD8-44C6-AA65-A774359CFB4E}" destId="{BA14E9E9-8F77-47D1-9FA4-1E3403CABA5B}" srcOrd="0" destOrd="0" presId="urn:microsoft.com/office/officeart/2005/8/layout/orgChart1"/>
    <dgm:cxn modelId="{01DEA04F-34EC-4D6F-B084-9E4918E43603}" type="presOf" srcId="{BB9E44D1-6BD8-44C6-AA65-A774359CFB4E}" destId="{2295F554-6949-44BC-8FE2-336CF1774867}" srcOrd="1" destOrd="0" presId="urn:microsoft.com/office/officeart/2005/8/layout/orgChart1"/>
    <dgm:cxn modelId="{7A9C7E45-8A4A-4486-B853-7549DD0DADD9}" srcId="{E75BBC5E-E542-4E02-BB2C-E7C2C0030BA8}" destId="{245B4698-A9A5-42CE-86BB-5BADFC9EE445}" srcOrd="3" destOrd="0" parTransId="{4082BC19-156B-4FC9-9CD4-71963653AC26}" sibTransId="{DDCC1BD2-7A85-4151-9758-E67CB32EBF8B}"/>
    <dgm:cxn modelId="{CFED751E-3596-4C04-8887-C92EBAFFCD08}" type="presOf" srcId="{495957F3-CBD3-4B01-8265-7367F25E4F58}" destId="{7EE66974-635C-474E-A0BB-D6E3EA39B9E6}" srcOrd="1" destOrd="0" presId="urn:microsoft.com/office/officeart/2005/8/layout/orgChart1"/>
    <dgm:cxn modelId="{4336BBB8-89F7-439B-8724-3542DABA0025}" type="presOf" srcId="{63AA4274-E079-4842-8A70-A943454CA3E2}" destId="{AF939694-EB39-4663-90C5-DF533B9BCEA2}" srcOrd="0" destOrd="0" presId="urn:microsoft.com/office/officeart/2005/8/layout/orgChart1"/>
    <dgm:cxn modelId="{05904990-BF8B-4C23-BA82-7CBBED8C140B}" type="presOf" srcId="{96EF4CB9-244E-4739-A004-E2ADC6F46DFA}" destId="{E20AF31A-05C5-4A72-BED5-DAAA9F1E82F0}" srcOrd="0" destOrd="0" presId="urn:microsoft.com/office/officeart/2005/8/layout/orgChart1"/>
    <dgm:cxn modelId="{99A41DD1-8D76-4156-878C-58D2DE0F75DD}" type="presOf" srcId="{80B8A24A-A713-437F-92B3-58ECC7E62740}" destId="{C71F0138-6E2B-46CA-88BE-4EE8DC8E44B2}" srcOrd="0" destOrd="0" presId="urn:microsoft.com/office/officeart/2005/8/layout/orgChart1"/>
    <dgm:cxn modelId="{F1F4118C-ACBF-47FD-8804-2D01E69C7E10}" type="presOf" srcId="{16AA8071-AE66-4869-8AC5-074E5B0A70D8}" destId="{12ED8D49-7D89-466A-B452-B89862BF55B2}" srcOrd="1" destOrd="0" presId="urn:microsoft.com/office/officeart/2005/8/layout/orgChart1"/>
    <dgm:cxn modelId="{F9FE2D68-E5AB-4E5A-AAD5-3234D069129E}" srcId="{16AA8071-AE66-4869-8AC5-074E5B0A70D8}" destId="{BB9E44D1-6BD8-44C6-AA65-A774359CFB4E}" srcOrd="0" destOrd="0" parTransId="{8A73B2CB-F4B0-44C0-B8BA-BEF37D0E8A70}" sibTransId="{CE6948CC-E550-420C-B238-44C9E27BD6F1}"/>
    <dgm:cxn modelId="{5934264F-04D0-425C-A711-5E25A103C9B0}" type="presOf" srcId="{032CE069-F075-48CB-AF19-5E37A8B6CAFC}" destId="{D93EC114-5E6E-410B-93CF-B95B17B70AF8}" srcOrd="0" destOrd="0" presId="urn:microsoft.com/office/officeart/2005/8/layout/orgChart1"/>
    <dgm:cxn modelId="{22AB363C-BAEE-4F48-B6C0-EF53B8870A06}" type="presOf" srcId="{7A9D5DA2-4A0F-4AFC-9B35-78AA8C17C15E}" destId="{FE052BBF-02FE-4BA3-9E15-05D11DB922DA}" srcOrd="0" destOrd="0" presId="urn:microsoft.com/office/officeart/2005/8/layout/orgChart1"/>
    <dgm:cxn modelId="{E404D21F-4FEF-4EB0-A188-C477CD2BE3D3}" type="presOf" srcId="{1D3E785C-AE7F-4E21-B40C-3D6A0653777E}" destId="{1285A8CF-3BCF-49AA-8311-34004DF1463E}" srcOrd="0" destOrd="0" presId="urn:microsoft.com/office/officeart/2005/8/layout/orgChart1"/>
    <dgm:cxn modelId="{FBBC76A4-1513-4826-AC47-21AA9379C568}" type="presOf" srcId="{5404A864-C0E2-405A-95D3-6338177BE256}" destId="{09479AC1-0A02-4D45-9B24-6012341BC389}" srcOrd="1" destOrd="0" presId="urn:microsoft.com/office/officeart/2005/8/layout/orgChart1"/>
    <dgm:cxn modelId="{135AC95C-5A9A-4D39-BAC2-67C1A8B87293}" type="presOf" srcId="{495957F3-CBD3-4B01-8265-7367F25E4F58}" destId="{010B61CD-29D5-452B-A8B8-5E208FE34443}" srcOrd="0" destOrd="0" presId="urn:microsoft.com/office/officeart/2005/8/layout/orgChart1"/>
    <dgm:cxn modelId="{4B247188-7BBB-4164-89C4-14A07110573F}" srcId="{7DE7E87E-DAE8-4AE6-82DA-0A222B19BF85}" destId="{6F8E4529-7BDF-4916-B6A2-44DD6B46BAB4}" srcOrd="0" destOrd="0" parTransId="{37C82B7E-1374-4998-A8D7-99B59099762A}" sibTransId="{0258F433-4243-419F-9834-7A7E1AD3931C}"/>
    <dgm:cxn modelId="{67670CF9-827A-4314-AB10-0238162405B0}" type="presOf" srcId="{4082BC19-156B-4FC9-9CD4-71963653AC26}" destId="{48CA6056-A50E-4AA5-B6E6-E602D71C1BCA}" srcOrd="0" destOrd="0" presId="urn:microsoft.com/office/officeart/2005/8/layout/orgChart1"/>
    <dgm:cxn modelId="{172DFF85-B624-4758-A234-1148B08C8BE6}" srcId="{4A098254-6563-4B00-8B23-C451BDB9C76A}" destId="{7C2B5D39-5D72-4A7B-AFFD-1359912C5A53}" srcOrd="0" destOrd="0" parTransId="{3749FB1A-12EC-4DA4-BF90-75C6108A4445}" sibTransId="{825C6CDF-4E6F-44BA-9D46-12746E9C8B39}"/>
    <dgm:cxn modelId="{6D362CAB-3A5D-49FB-8CBB-92673D468DCE}" type="presOf" srcId="{7D82226F-5750-4B89-8181-3B26ACC0802F}" destId="{3B344426-D2CD-45E2-8A50-F4597A4FD368}" srcOrd="0" destOrd="0" presId="urn:microsoft.com/office/officeart/2005/8/layout/orgChart1"/>
    <dgm:cxn modelId="{6A196E12-EFEE-4A9B-BA40-024326D77094}" type="presOf" srcId="{C83BCD65-1653-44F6-83D1-8EFE55E9AF8C}" destId="{C2C84370-2BF3-40C8-B80E-4863999662F7}" srcOrd="0" destOrd="0" presId="urn:microsoft.com/office/officeart/2005/8/layout/orgChart1"/>
    <dgm:cxn modelId="{53794941-9289-4264-A4E5-3A720584E235}" type="presOf" srcId="{24A9E34D-8804-45FE-8300-59BF7F2C4629}" destId="{8B8ADB8D-8051-4F6C-8092-9F0263A7A69C}" srcOrd="0" destOrd="0" presId="urn:microsoft.com/office/officeart/2005/8/layout/orgChart1"/>
    <dgm:cxn modelId="{163C7A36-6DC7-433B-87B3-7948B0388A61}" type="presOf" srcId="{80B8A24A-A713-437F-92B3-58ECC7E62740}" destId="{C3C8A252-63E5-4E63-BC2E-9E240D9F7FBD}" srcOrd="1" destOrd="0" presId="urn:microsoft.com/office/officeart/2005/8/layout/orgChart1"/>
    <dgm:cxn modelId="{A661C9CC-8256-4406-A9BD-436B48DDDC17}" type="presOf" srcId="{245B4698-A9A5-42CE-86BB-5BADFC9EE445}" destId="{A25975FD-8466-4A21-8891-EDAC4CB55C9D}" srcOrd="1" destOrd="0" presId="urn:microsoft.com/office/officeart/2005/8/layout/orgChart1"/>
    <dgm:cxn modelId="{90C15056-961E-4D5B-8526-F0C2EABC96D0}" type="presOf" srcId="{16AA8071-AE66-4869-8AC5-074E5B0A70D8}" destId="{2A74CF8C-35C2-41E8-BC64-BE3FE26B971A}" srcOrd="0" destOrd="0" presId="urn:microsoft.com/office/officeart/2005/8/layout/orgChart1"/>
    <dgm:cxn modelId="{1D422FE4-7105-4EBC-9D44-A15887124944}" srcId="{E75BBC5E-E542-4E02-BB2C-E7C2C0030BA8}" destId="{495957F3-CBD3-4B01-8265-7367F25E4F58}" srcOrd="1" destOrd="0" parTransId="{7A9D5DA2-4A0F-4AFC-9B35-78AA8C17C15E}" sibTransId="{34D9F214-AC2F-445D-9A6E-91D067B06083}"/>
    <dgm:cxn modelId="{FE05FC3C-8FE2-472D-BB27-368A144FFD09}" srcId="{E75BBC5E-E542-4E02-BB2C-E7C2C0030BA8}" destId="{F0DD7046-55F7-4597-BD29-781C2CCA5D46}" srcOrd="2" destOrd="0" parTransId="{032CE069-F075-48CB-AF19-5E37A8B6CAFC}" sibTransId="{3E887373-2CDA-4C37-8BA9-B8C853FA16BE}"/>
    <dgm:cxn modelId="{9A72EF22-A1B1-4D14-9CD8-B2BBDFEBC890}" srcId="{7C2B5D39-5D72-4A7B-AFFD-1359912C5A53}" destId="{E75BBC5E-E542-4E02-BB2C-E7C2C0030BA8}" srcOrd="3" destOrd="0" parTransId="{0F1907F5-9B53-4001-B769-94E394BD5FC1}" sibTransId="{BC1884A9-6366-4D4F-BBBE-1D478BF8F8A3}"/>
    <dgm:cxn modelId="{9D417C08-D192-4D7A-9D9A-D1DF315F86E6}" type="presOf" srcId="{96EF4CB9-244E-4739-A004-E2ADC6F46DFA}" destId="{360B80EB-0993-4890-8129-2DED2EF5BCBE}" srcOrd="1" destOrd="0" presId="urn:microsoft.com/office/officeart/2005/8/layout/orgChart1"/>
    <dgm:cxn modelId="{DDC4D01E-070C-4F3F-8796-2F19655E0BAC}" type="presOf" srcId="{5404A864-C0E2-405A-95D3-6338177BE256}" destId="{92F6692A-F0A6-4CC7-BC4B-92E845FEFC82}" srcOrd="0" destOrd="0" presId="urn:microsoft.com/office/officeart/2005/8/layout/orgChart1"/>
    <dgm:cxn modelId="{4BCA7F18-484A-4B5C-BD93-1CAC41970ECC}" srcId="{7C2B5D39-5D72-4A7B-AFFD-1359912C5A53}" destId="{16AA8071-AE66-4869-8AC5-074E5B0A70D8}" srcOrd="1" destOrd="0" parTransId="{81AD75B5-1421-43A4-8AF5-B6B94C317119}" sibTransId="{8609039E-0CBF-4CEE-9843-0C6C149B6602}"/>
    <dgm:cxn modelId="{3FD7A081-551C-452B-B7DE-5BEFF28C6359}" type="presOf" srcId="{4A098254-6563-4B00-8B23-C451BDB9C76A}" destId="{043959EC-6848-45C9-95D5-73D770B9B82A}" srcOrd="0" destOrd="0" presId="urn:microsoft.com/office/officeart/2005/8/layout/orgChart1"/>
    <dgm:cxn modelId="{29A6E345-A353-42CE-B518-D3ED5C6E83DF}" type="presOf" srcId="{7C2B5D39-5D72-4A7B-AFFD-1359912C5A53}" destId="{9EDB7EA5-D849-430E-B1CB-F7AC4E202E4B}" srcOrd="1" destOrd="0" presId="urn:microsoft.com/office/officeart/2005/8/layout/orgChart1"/>
    <dgm:cxn modelId="{777A413C-80A4-4827-BA0F-4B48CE41B21F}" type="presOf" srcId="{6F8E4529-7BDF-4916-B6A2-44DD6B46BAB4}" destId="{126583FE-3246-4D51-88F1-E51B90C50F33}" srcOrd="0" destOrd="0" presId="urn:microsoft.com/office/officeart/2005/8/layout/orgChart1"/>
    <dgm:cxn modelId="{0956B062-2F51-4C75-B8B9-572E3F8D2C63}" type="presOf" srcId="{7DE7E87E-DAE8-4AE6-82DA-0A222B19BF85}" destId="{B776D757-BB1A-482A-B676-06FE7797A267}" srcOrd="1" destOrd="0" presId="urn:microsoft.com/office/officeart/2005/8/layout/orgChart1"/>
    <dgm:cxn modelId="{FBDA4CA4-7E34-4B5D-B694-7D8296917526}" type="presOf" srcId="{7C2B5D39-5D72-4A7B-AFFD-1359912C5A53}" destId="{7B6DF25D-8481-4B92-A24E-DBAAD7B2FEDC}" srcOrd="0" destOrd="0" presId="urn:microsoft.com/office/officeart/2005/8/layout/orgChart1"/>
    <dgm:cxn modelId="{DEAF17E5-978C-4EC0-9EC2-CFB244499022}" srcId="{7C2B5D39-5D72-4A7B-AFFD-1359912C5A53}" destId="{5404A864-C0E2-405A-95D3-6338177BE256}" srcOrd="2" destOrd="0" parTransId="{7D82226F-5750-4B89-8181-3B26ACC0802F}" sibTransId="{9F1CFADE-974C-472B-9FD9-02E91986E3E1}"/>
    <dgm:cxn modelId="{3A6896D6-AB3F-48C1-B240-FF54194C6785}" type="presOf" srcId="{E75BBC5E-E542-4E02-BB2C-E7C2C0030BA8}" destId="{F62EA89E-5247-4352-85D9-C58C078FDB6E}" srcOrd="0" destOrd="0" presId="urn:microsoft.com/office/officeart/2005/8/layout/orgChart1"/>
    <dgm:cxn modelId="{C6DB25AA-001D-4584-81A6-81282AA5B656}" srcId="{5404A864-C0E2-405A-95D3-6338177BE256}" destId="{F98A6092-43F0-46FD-A9AD-7917CC95BCA2}" srcOrd="0" destOrd="0" parTransId="{4181D80F-421C-44C7-B80D-E0BDC6156750}" sibTransId="{5888DD29-D87A-4258-A6BB-48F8028E038E}"/>
    <dgm:cxn modelId="{D0874848-7FBB-4F02-9525-43C0F9411B92}" type="presOf" srcId="{6F8E4529-7BDF-4916-B6A2-44DD6B46BAB4}" destId="{FE9FD448-EC2A-4AB9-9FC8-2F2D3ACAA386}" srcOrd="1" destOrd="0" presId="urn:microsoft.com/office/officeart/2005/8/layout/orgChart1"/>
    <dgm:cxn modelId="{5927D641-1573-4FEF-8AA2-C1D23BA3F68D}" type="presOf" srcId="{245B4698-A9A5-42CE-86BB-5BADFC9EE445}" destId="{3A215F08-ACE4-41F6-AB65-8679C8BE3173}" srcOrd="0" destOrd="0" presId="urn:microsoft.com/office/officeart/2005/8/layout/orgChart1"/>
    <dgm:cxn modelId="{C8BF8A4E-FE33-44A9-80BB-83E45A8E32BE}" type="presOf" srcId="{F98A6092-43F0-46FD-A9AD-7917CC95BCA2}" destId="{CA64F3B2-08A7-487A-96DE-9A4AF7FC75E5}" srcOrd="0" destOrd="0" presId="urn:microsoft.com/office/officeart/2005/8/layout/orgChart1"/>
    <dgm:cxn modelId="{26129773-AB72-4576-961D-43738C914A8F}" type="presParOf" srcId="{043959EC-6848-45C9-95D5-73D770B9B82A}" destId="{57E68875-BDC2-428F-A02A-0C5CA527EC9E}" srcOrd="0" destOrd="0" presId="urn:microsoft.com/office/officeart/2005/8/layout/orgChart1"/>
    <dgm:cxn modelId="{5FC0C46B-0421-48E7-B229-3DF09A11A196}" type="presParOf" srcId="{57E68875-BDC2-428F-A02A-0C5CA527EC9E}" destId="{E127C626-A301-42D0-8D35-7252DF2E420E}" srcOrd="0" destOrd="0" presId="urn:microsoft.com/office/officeart/2005/8/layout/orgChart1"/>
    <dgm:cxn modelId="{DE3DFE86-99D8-491F-A8BB-1E68C75405B4}" type="presParOf" srcId="{E127C626-A301-42D0-8D35-7252DF2E420E}" destId="{7B6DF25D-8481-4B92-A24E-DBAAD7B2FEDC}" srcOrd="0" destOrd="0" presId="urn:microsoft.com/office/officeart/2005/8/layout/orgChart1"/>
    <dgm:cxn modelId="{413CC98C-F864-4A34-B197-1829D3372194}" type="presParOf" srcId="{E127C626-A301-42D0-8D35-7252DF2E420E}" destId="{9EDB7EA5-D849-430E-B1CB-F7AC4E202E4B}" srcOrd="1" destOrd="0" presId="urn:microsoft.com/office/officeart/2005/8/layout/orgChart1"/>
    <dgm:cxn modelId="{FA8FF6CC-7047-4BA3-ACD0-95C2CB0D2807}" type="presParOf" srcId="{57E68875-BDC2-428F-A02A-0C5CA527EC9E}" destId="{295BF673-B185-44AD-B85D-18D506D1A712}" srcOrd="1" destOrd="0" presId="urn:microsoft.com/office/officeart/2005/8/layout/orgChart1"/>
    <dgm:cxn modelId="{2DBDEB26-46D5-49A6-BDF5-6B1D9AB4A33A}" type="presParOf" srcId="{295BF673-B185-44AD-B85D-18D506D1A712}" destId="{D3043F20-8B3F-4182-B8F9-9F196A417D23}" srcOrd="0" destOrd="0" presId="urn:microsoft.com/office/officeart/2005/8/layout/orgChart1"/>
    <dgm:cxn modelId="{A971775A-41A1-4500-8AE3-F6EBD80C7108}" type="presParOf" srcId="{295BF673-B185-44AD-B85D-18D506D1A712}" destId="{72DAD309-7704-468E-9AFB-D9DC834A7BC5}" srcOrd="1" destOrd="0" presId="urn:microsoft.com/office/officeart/2005/8/layout/orgChart1"/>
    <dgm:cxn modelId="{FFC26BC4-60DF-4093-846C-F15C63821A7C}" type="presParOf" srcId="{72DAD309-7704-468E-9AFB-D9DC834A7BC5}" destId="{35FFE05C-F7AA-453D-B6A3-AE7A9582F931}" srcOrd="0" destOrd="0" presId="urn:microsoft.com/office/officeart/2005/8/layout/orgChart1"/>
    <dgm:cxn modelId="{8A0FC0C0-B5FA-4D56-9597-28C8B32A7B46}" type="presParOf" srcId="{35FFE05C-F7AA-453D-B6A3-AE7A9582F931}" destId="{2A74CF8C-35C2-41E8-BC64-BE3FE26B971A}" srcOrd="0" destOrd="0" presId="urn:microsoft.com/office/officeart/2005/8/layout/orgChart1"/>
    <dgm:cxn modelId="{A6D8D1F0-6223-4D82-98C8-97F77565D685}" type="presParOf" srcId="{35FFE05C-F7AA-453D-B6A3-AE7A9582F931}" destId="{12ED8D49-7D89-466A-B452-B89862BF55B2}" srcOrd="1" destOrd="0" presId="urn:microsoft.com/office/officeart/2005/8/layout/orgChart1"/>
    <dgm:cxn modelId="{04009F1F-894F-4796-A187-5373FB52A573}" type="presParOf" srcId="{72DAD309-7704-468E-9AFB-D9DC834A7BC5}" destId="{66212DAD-3D95-4BA8-8464-001BC1E31D59}" srcOrd="1" destOrd="0" presId="urn:microsoft.com/office/officeart/2005/8/layout/orgChart1"/>
    <dgm:cxn modelId="{0F93D6F8-58AB-4CC2-8DAD-12F11847026A}" type="presParOf" srcId="{66212DAD-3D95-4BA8-8464-001BC1E31D59}" destId="{24762B8F-E3DE-410E-9FDA-96229C17CBEE}" srcOrd="0" destOrd="0" presId="urn:microsoft.com/office/officeart/2005/8/layout/orgChart1"/>
    <dgm:cxn modelId="{D0A1FFA6-B8FB-4C9A-92BA-8088583EB6D4}" type="presParOf" srcId="{66212DAD-3D95-4BA8-8464-001BC1E31D59}" destId="{184762C3-AB6F-4EA9-A140-95FE5FE7C321}" srcOrd="1" destOrd="0" presId="urn:microsoft.com/office/officeart/2005/8/layout/orgChart1"/>
    <dgm:cxn modelId="{AE469BA7-593C-4401-9441-6F1A74599FEC}" type="presParOf" srcId="{184762C3-AB6F-4EA9-A140-95FE5FE7C321}" destId="{463C53A0-ACD6-4AE5-971F-0EABBC5CA7B9}" srcOrd="0" destOrd="0" presId="urn:microsoft.com/office/officeart/2005/8/layout/orgChart1"/>
    <dgm:cxn modelId="{55CE335B-6417-4DD6-91FF-1E28CD15E006}" type="presParOf" srcId="{463C53A0-ACD6-4AE5-971F-0EABBC5CA7B9}" destId="{BA14E9E9-8F77-47D1-9FA4-1E3403CABA5B}" srcOrd="0" destOrd="0" presId="urn:microsoft.com/office/officeart/2005/8/layout/orgChart1"/>
    <dgm:cxn modelId="{AFFFB95F-637D-4F97-A457-1FA543E588AC}" type="presParOf" srcId="{463C53A0-ACD6-4AE5-971F-0EABBC5CA7B9}" destId="{2295F554-6949-44BC-8FE2-336CF1774867}" srcOrd="1" destOrd="0" presId="urn:microsoft.com/office/officeart/2005/8/layout/orgChart1"/>
    <dgm:cxn modelId="{04145C63-05BB-43C7-8B8B-5EB7190A2F11}" type="presParOf" srcId="{184762C3-AB6F-4EA9-A140-95FE5FE7C321}" destId="{03F85243-86FD-4A4F-90A8-86118B9A62E9}" srcOrd="1" destOrd="0" presId="urn:microsoft.com/office/officeart/2005/8/layout/orgChart1"/>
    <dgm:cxn modelId="{6809640E-A137-4ACF-AAAA-615F0AC7F9B7}" type="presParOf" srcId="{184762C3-AB6F-4EA9-A140-95FE5FE7C321}" destId="{81B8B6AD-F6A8-41D7-9527-A1340D41C50C}" srcOrd="2" destOrd="0" presId="urn:microsoft.com/office/officeart/2005/8/layout/orgChart1"/>
    <dgm:cxn modelId="{488985A6-97CF-4355-868C-B910D287363E}" type="presParOf" srcId="{72DAD309-7704-468E-9AFB-D9DC834A7BC5}" destId="{1253D12D-AAFE-4242-B18F-C6CD33C23FE9}" srcOrd="2" destOrd="0" presId="urn:microsoft.com/office/officeart/2005/8/layout/orgChart1"/>
    <dgm:cxn modelId="{442D53A7-2951-4B9B-99AB-4A9D264CAC0B}" type="presParOf" srcId="{295BF673-B185-44AD-B85D-18D506D1A712}" destId="{3B344426-D2CD-45E2-8A50-F4597A4FD368}" srcOrd="2" destOrd="0" presId="urn:microsoft.com/office/officeart/2005/8/layout/orgChart1"/>
    <dgm:cxn modelId="{C9AE8362-81BC-40EF-AD10-11629945B555}" type="presParOf" srcId="{295BF673-B185-44AD-B85D-18D506D1A712}" destId="{D994DADD-CCE9-47AB-BA3D-810AEA69EB45}" srcOrd="3" destOrd="0" presId="urn:microsoft.com/office/officeart/2005/8/layout/orgChart1"/>
    <dgm:cxn modelId="{9F0B7BF1-2ADB-4876-9259-16E7E90064DD}" type="presParOf" srcId="{D994DADD-CCE9-47AB-BA3D-810AEA69EB45}" destId="{81AAC38D-18D4-414F-B5E8-5F749F1253B7}" srcOrd="0" destOrd="0" presId="urn:microsoft.com/office/officeart/2005/8/layout/orgChart1"/>
    <dgm:cxn modelId="{E4757C0D-DFBD-4D04-AB62-2FE36B8FC9CA}" type="presParOf" srcId="{81AAC38D-18D4-414F-B5E8-5F749F1253B7}" destId="{92F6692A-F0A6-4CC7-BC4B-92E845FEFC82}" srcOrd="0" destOrd="0" presId="urn:microsoft.com/office/officeart/2005/8/layout/orgChart1"/>
    <dgm:cxn modelId="{9DD49709-3EA2-4B61-9DB0-3DD4E19CCFAE}" type="presParOf" srcId="{81AAC38D-18D4-414F-B5E8-5F749F1253B7}" destId="{09479AC1-0A02-4D45-9B24-6012341BC389}" srcOrd="1" destOrd="0" presId="urn:microsoft.com/office/officeart/2005/8/layout/orgChart1"/>
    <dgm:cxn modelId="{1CBDBB12-4034-4D37-BDED-ACC57B3F7CBE}" type="presParOf" srcId="{D994DADD-CCE9-47AB-BA3D-810AEA69EB45}" destId="{9C2DABB7-40E4-48D3-8E89-3085C5E7C1D3}" srcOrd="1" destOrd="0" presId="urn:microsoft.com/office/officeart/2005/8/layout/orgChart1"/>
    <dgm:cxn modelId="{B36FD79D-648F-4E82-814B-2F36DAAB065F}" type="presParOf" srcId="{9C2DABB7-40E4-48D3-8E89-3085C5E7C1D3}" destId="{B6AA4F06-3A86-41E6-A506-6952E6BC0552}" srcOrd="0" destOrd="0" presId="urn:microsoft.com/office/officeart/2005/8/layout/orgChart1"/>
    <dgm:cxn modelId="{8A7E2C6E-86DC-4592-93F8-494F24FD8B49}" type="presParOf" srcId="{9C2DABB7-40E4-48D3-8E89-3085C5E7C1D3}" destId="{683BC01B-9A6A-4079-BA12-3801CECE42A5}" srcOrd="1" destOrd="0" presId="urn:microsoft.com/office/officeart/2005/8/layout/orgChart1"/>
    <dgm:cxn modelId="{739C9DDA-1227-4AFD-A34E-C27565A0E7F9}" type="presParOf" srcId="{683BC01B-9A6A-4079-BA12-3801CECE42A5}" destId="{BA15CBE2-5FAB-48AD-B037-B1E4DDA6835C}" srcOrd="0" destOrd="0" presId="urn:microsoft.com/office/officeart/2005/8/layout/orgChart1"/>
    <dgm:cxn modelId="{B6359209-92D0-40AB-9865-ADF6856AB618}" type="presParOf" srcId="{BA15CBE2-5FAB-48AD-B037-B1E4DDA6835C}" destId="{CA64F3B2-08A7-487A-96DE-9A4AF7FC75E5}" srcOrd="0" destOrd="0" presId="urn:microsoft.com/office/officeart/2005/8/layout/orgChart1"/>
    <dgm:cxn modelId="{A04E1D20-98F0-435C-8B81-869FA36A6127}" type="presParOf" srcId="{BA15CBE2-5FAB-48AD-B037-B1E4DDA6835C}" destId="{2B407874-2380-40FF-908E-740E732BD6B3}" srcOrd="1" destOrd="0" presId="urn:microsoft.com/office/officeart/2005/8/layout/orgChart1"/>
    <dgm:cxn modelId="{E1E3428E-DCDB-4DDC-B236-5DFC65D4451D}" type="presParOf" srcId="{683BC01B-9A6A-4079-BA12-3801CECE42A5}" destId="{B390E7D4-F96D-4A33-B26D-324BF6996ED8}" srcOrd="1" destOrd="0" presId="urn:microsoft.com/office/officeart/2005/8/layout/orgChart1"/>
    <dgm:cxn modelId="{E9099530-DA0C-4F12-96A6-141CD6B4BCC5}" type="presParOf" srcId="{683BC01B-9A6A-4079-BA12-3801CECE42A5}" destId="{C730C400-1AED-4CFF-A043-23424D9520B4}" srcOrd="2" destOrd="0" presId="urn:microsoft.com/office/officeart/2005/8/layout/orgChart1"/>
    <dgm:cxn modelId="{B968029B-3AEA-4A41-BE77-CC318640FF0D}" type="presParOf" srcId="{D994DADD-CCE9-47AB-BA3D-810AEA69EB45}" destId="{AD95B795-8BB9-490F-978E-8AE9FCB46A6C}" srcOrd="2" destOrd="0" presId="urn:microsoft.com/office/officeart/2005/8/layout/orgChart1"/>
    <dgm:cxn modelId="{E291E086-B198-4CBE-A4DC-90160397432F}" type="presParOf" srcId="{295BF673-B185-44AD-B85D-18D506D1A712}" destId="{589D9B6F-7446-495B-844C-BBC42D3CC019}" srcOrd="4" destOrd="0" presId="urn:microsoft.com/office/officeart/2005/8/layout/orgChart1"/>
    <dgm:cxn modelId="{C1028148-1BE5-4BE5-8566-B9764E446586}" type="presParOf" srcId="{295BF673-B185-44AD-B85D-18D506D1A712}" destId="{1501D8E3-2330-42EF-8648-8196689F3915}" srcOrd="5" destOrd="0" presId="urn:microsoft.com/office/officeart/2005/8/layout/orgChart1"/>
    <dgm:cxn modelId="{56F69650-CE2B-4D32-9BA4-203719A35567}" type="presParOf" srcId="{1501D8E3-2330-42EF-8648-8196689F3915}" destId="{C48A4DEF-5161-4BFA-AAE8-41832A44403F}" srcOrd="0" destOrd="0" presId="urn:microsoft.com/office/officeart/2005/8/layout/orgChart1"/>
    <dgm:cxn modelId="{2FBC655F-1BBF-467E-87D5-D0966C9ADC1F}" type="presParOf" srcId="{C48A4DEF-5161-4BFA-AAE8-41832A44403F}" destId="{F62EA89E-5247-4352-85D9-C58C078FDB6E}" srcOrd="0" destOrd="0" presId="urn:microsoft.com/office/officeart/2005/8/layout/orgChart1"/>
    <dgm:cxn modelId="{4D995081-4E76-4D57-ABCD-6ED473351C4A}" type="presParOf" srcId="{C48A4DEF-5161-4BFA-AAE8-41832A44403F}" destId="{36FACF4F-B382-48CA-8068-ACDABEC91A82}" srcOrd="1" destOrd="0" presId="urn:microsoft.com/office/officeart/2005/8/layout/orgChart1"/>
    <dgm:cxn modelId="{BA198D8D-8909-4C49-B59D-692B8262B8ED}" type="presParOf" srcId="{1501D8E3-2330-42EF-8648-8196689F3915}" destId="{B9AA5EF5-C67A-4959-9B58-3F4D78976749}" srcOrd="1" destOrd="0" presId="urn:microsoft.com/office/officeart/2005/8/layout/orgChart1"/>
    <dgm:cxn modelId="{DCE9F0FE-9BA6-4438-A7D7-31DE025AE3DF}" type="presParOf" srcId="{B9AA5EF5-C67A-4959-9B58-3F4D78976749}" destId="{0F5DAEBA-91B3-4CD5-9CA8-D00A5808C76E}" srcOrd="0" destOrd="0" presId="urn:microsoft.com/office/officeart/2005/8/layout/orgChart1"/>
    <dgm:cxn modelId="{7ACBF905-60ED-4927-8651-94791C543F3A}" type="presParOf" srcId="{B9AA5EF5-C67A-4959-9B58-3F4D78976749}" destId="{8A159DD0-E35B-4872-AEC7-329EE2B2B00B}" srcOrd="1" destOrd="0" presId="urn:microsoft.com/office/officeart/2005/8/layout/orgChart1"/>
    <dgm:cxn modelId="{B5DAAF46-8A10-4EE5-AD33-00BABB79453E}" type="presParOf" srcId="{8A159DD0-E35B-4872-AEC7-329EE2B2B00B}" destId="{5190AA10-3673-44A0-A0CE-908E6635852B}" srcOrd="0" destOrd="0" presId="urn:microsoft.com/office/officeart/2005/8/layout/orgChart1"/>
    <dgm:cxn modelId="{E07A7F12-2E9B-47B7-B7B9-19445D0B3402}" type="presParOf" srcId="{5190AA10-3673-44A0-A0CE-908E6635852B}" destId="{8B8ADB8D-8051-4F6C-8092-9F0263A7A69C}" srcOrd="0" destOrd="0" presId="urn:microsoft.com/office/officeart/2005/8/layout/orgChart1"/>
    <dgm:cxn modelId="{2BECAB04-838B-4591-B16E-099061F61204}" type="presParOf" srcId="{5190AA10-3673-44A0-A0CE-908E6635852B}" destId="{385025FD-64EF-46F4-929D-980493A15D46}" srcOrd="1" destOrd="0" presId="urn:microsoft.com/office/officeart/2005/8/layout/orgChart1"/>
    <dgm:cxn modelId="{34AE2031-452F-4874-9E8A-1B3A7F9B127B}" type="presParOf" srcId="{8A159DD0-E35B-4872-AEC7-329EE2B2B00B}" destId="{01B901F3-9EA6-42C4-BD87-D15AABEE2720}" srcOrd="1" destOrd="0" presId="urn:microsoft.com/office/officeart/2005/8/layout/orgChart1"/>
    <dgm:cxn modelId="{FDF974E4-6545-4493-9B9D-906ADEBA9D6F}" type="presParOf" srcId="{8A159DD0-E35B-4872-AEC7-329EE2B2B00B}" destId="{1ECF9B19-5ADE-4546-B21C-9807A128881D}" srcOrd="2" destOrd="0" presId="urn:microsoft.com/office/officeart/2005/8/layout/orgChart1"/>
    <dgm:cxn modelId="{4751F1FA-A5BD-4CE4-91FA-E12F486147D8}" type="presParOf" srcId="{B9AA5EF5-C67A-4959-9B58-3F4D78976749}" destId="{FE052BBF-02FE-4BA3-9E15-05D11DB922DA}" srcOrd="2" destOrd="0" presId="urn:microsoft.com/office/officeart/2005/8/layout/orgChart1"/>
    <dgm:cxn modelId="{5DD3D99B-245F-4175-A830-02EB70AA76BC}" type="presParOf" srcId="{B9AA5EF5-C67A-4959-9B58-3F4D78976749}" destId="{20272092-2FD2-4C40-9BF8-DBA4E61E28CE}" srcOrd="3" destOrd="0" presId="urn:microsoft.com/office/officeart/2005/8/layout/orgChart1"/>
    <dgm:cxn modelId="{CE562EE8-F0D6-432F-9C91-29B6F4F52AEE}" type="presParOf" srcId="{20272092-2FD2-4C40-9BF8-DBA4E61E28CE}" destId="{508703BA-42D9-4DEB-9744-3F052D62618E}" srcOrd="0" destOrd="0" presId="urn:microsoft.com/office/officeart/2005/8/layout/orgChart1"/>
    <dgm:cxn modelId="{79575466-018D-44DD-B19B-1EC7EB8588E4}" type="presParOf" srcId="{508703BA-42D9-4DEB-9744-3F052D62618E}" destId="{010B61CD-29D5-452B-A8B8-5E208FE34443}" srcOrd="0" destOrd="0" presId="urn:microsoft.com/office/officeart/2005/8/layout/orgChart1"/>
    <dgm:cxn modelId="{22F6C799-1624-4004-8C90-001FD6B46DC5}" type="presParOf" srcId="{508703BA-42D9-4DEB-9744-3F052D62618E}" destId="{7EE66974-635C-474E-A0BB-D6E3EA39B9E6}" srcOrd="1" destOrd="0" presId="urn:microsoft.com/office/officeart/2005/8/layout/orgChart1"/>
    <dgm:cxn modelId="{31946F0D-F908-4CA0-BABD-B5E783C2625F}" type="presParOf" srcId="{20272092-2FD2-4C40-9BF8-DBA4E61E28CE}" destId="{DE4AE7BB-176D-4F4A-BD91-88E3111F99E0}" srcOrd="1" destOrd="0" presId="urn:microsoft.com/office/officeart/2005/8/layout/orgChart1"/>
    <dgm:cxn modelId="{8C7B56DF-8BAC-48E0-8ECF-C1740A0AC28B}" type="presParOf" srcId="{20272092-2FD2-4C40-9BF8-DBA4E61E28CE}" destId="{8E91EA60-E3EF-4E36-B1E1-C05CFAA0ECB6}" srcOrd="2" destOrd="0" presId="urn:microsoft.com/office/officeart/2005/8/layout/orgChart1"/>
    <dgm:cxn modelId="{57630FD3-A90B-4F3A-827D-683DF7F7A8E2}" type="presParOf" srcId="{B9AA5EF5-C67A-4959-9B58-3F4D78976749}" destId="{D93EC114-5E6E-410B-93CF-B95B17B70AF8}" srcOrd="4" destOrd="0" presId="urn:microsoft.com/office/officeart/2005/8/layout/orgChart1"/>
    <dgm:cxn modelId="{957DBFAE-0A67-44F7-B58B-5C47C525ABF0}" type="presParOf" srcId="{B9AA5EF5-C67A-4959-9B58-3F4D78976749}" destId="{0C740F08-0064-4F83-9594-746A27A07FC5}" srcOrd="5" destOrd="0" presId="urn:microsoft.com/office/officeart/2005/8/layout/orgChart1"/>
    <dgm:cxn modelId="{E48991B2-1B96-4057-85CB-BDAC0FDC13DE}" type="presParOf" srcId="{0C740F08-0064-4F83-9594-746A27A07FC5}" destId="{B3B2BB0D-6ADC-4754-A4C9-1E2B8948AC56}" srcOrd="0" destOrd="0" presId="urn:microsoft.com/office/officeart/2005/8/layout/orgChart1"/>
    <dgm:cxn modelId="{685C32B5-7324-41AB-93FF-2BE66325BBCA}" type="presParOf" srcId="{B3B2BB0D-6ADC-4754-A4C9-1E2B8948AC56}" destId="{878CF3CE-F7A6-4285-989E-F6A8A3BF54D1}" srcOrd="0" destOrd="0" presId="urn:microsoft.com/office/officeart/2005/8/layout/orgChart1"/>
    <dgm:cxn modelId="{DB47BA69-1F99-4DBF-8373-F5F1ECD6C976}" type="presParOf" srcId="{B3B2BB0D-6ADC-4754-A4C9-1E2B8948AC56}" destId="{9E81B345-6115-4838-A22B-9AF466B846D1}" srcOrd="1" destOrd="0" presId="urn:microsoft.com/office/officeart/2005/8/layout/orgChart1"/>
    <dgm:cxn modelId="{9E8AEEC8-D04D-4AF1-A460-32591E65662E}" type="presParOf" srcId="{0C740F08-0064-4F83-9594-746A27A07FC5}" destId="{C55EE7CC-B15F-4A86-90D4-C594BE2C2166}" srcOrd="1" destOrd="0" presId="urn:microsoft.com/office/officeart/2005/8/layout/orgChart1"/>
    <dgm:cxn modelId="{F807BEAE-70FC-4444-9143-E595C2C19428}" type="presParOf" srcId="{0C740F08-0064-4F83-9594-746A27A07FC5}" destId="{DB3A9A4B-5DA4-4870-88AB-2AE55E09F9D6}" srcOrd="2" destOrd="0" presId="urn:microsoft.com/office/officeart/2005/8/layout/orgChart1"/>
    <dgm:cxn modelId="{C7AB1086-91FA-4E09-A3F6-A28BA0E10F87}" type="presParOf" srcId="{B9AA5EF5-C67A-4959-9B58-3F4D78976749}" destId="{48CA6056-A50E-4AA5-B6E6-E602D71C1BCA}" srcOrd="6" destOrd="0" presId="urn:microsoft.com/office/officeart/2005/8/layout/orgChart1"/>
    <dgm:cxn modelId="{D34826CA-D72F-492F-B044-600AB9C6DF05}" type="presParOf" srcId="{B9AA5EF5-C67A-4959-9B58-3F4D78976749}" destId="{E8BDBA50-7BC2-4384-B550-C558ADFB037F}" srcOrd="7" destOrd="0" presId="urn:microsoft.com/office/officeart/2005/8/layout/orgChart1"/>
    <dgm:cxn modelId="{9B4CE5BB-3EBF-4EFF-99E7-573CEECBBCF5}" type="presParOf" srcId="{E8BDBA50-7BC2-4384-B550-C558ADFB037F}" destId="{7605C56E-20B3-47A7-B5EE-7496E10C422A}" srcOrd="0" destOrd="0" presId="urn:microsoft.com/office/officeart/2005/8/layout/orgChart1"/>
    <dgm:cxn modelId="{6CD079AE-9621-41E3-AC35-E1A0DFF18D81}" type="presParOf" srcId="{7605C56E-20B3-47A7-B5EE-7496E10C422A}" destId="{3A215F08-ACE4-41F6-AB65-8679C8BE3173}" srcOrd="0" destOrd="0" presId="urn:microsoft.com/office/officeart/2005/8/layout/orgChart1"/>
    <dgm:cxn modelId="{BCD3557D-0474-4BA0-AF83-3CF6FC408847}" type="presParOf" srcId="{7605C56E-20B3-47A7-B5EE-7496E10C422A}" destId="{A25975FD-8466-4A21-8891-EDAC4CB55C9D}" srcOrd="1" destOrd="0" presId="urn:microsoft.com/office/officeart/2005/8/layout/orgChart1"/>
    <dgm:cxn modelId="{9CCBDAC6-2D43-4736-B39B-7FBCF2B05BA8}" type="presParOf" srcId="{E8BDBA50-7BC2-4384-B550-C558ADFB037F}" destId="{5E95708D-3E92-45E2-B53E-6D6B945FF8F4}" srcOrd="1" destOrd="0" presId="urn:microsoft.com/office/officeart/2005/8/layout/orgChart1"/>
    <dgm:cxn modelId="{ADACAF57-DAF8-43CC-A539-FE720E349E78}" type="presParOf" srcId="{E8BDBA50-7BC2-4384-B550-C558ADFB037F}" destId="{510CB88A-20BD-4B21-AE70-2EB632C4306E}" srcOrd="2" destOrd="0" presId="urn:microsoft.com/office/officeart/2005/8/layout/orgChart1"/>
    <dgm:cxn modelId="{5F2136A0-C15C-4633-A998-6853B45CA6BE}" type="presParOf" srcId="{1501D8E3-2330-42EF-8648-8196689F3915}" destId="{6BEBF96F-3A18-4B87-B189-3319ED4E4AC3}" srcOrd="2" destOrd="0" presId="urn:microsoft.com/office/officeart/2005/8/layout/orgChart1"/>
    <dgm:cxn modelId="{58C203B8-1C67-4E75-8301-65FC9EB8EA68}" type="presParOf" srcId="{295BF673-B185-44AD-B85D-18D506D1A712}" destId="{C2C84370-2BF3-40C8-B80E-4863999662F7}" srcOrd="6" destOrd="0" presId="urn:microsoft.com/office/officeart/2005/8/layout/orgChart1"/>
    <dgm:cxn modelId="{560FAA2B-0258-4592-ADC8-7EBF72E85F16}" type="presParOf" srcId="{295BF673-B185-44AD-B85D-18D506D1A712}" destId="{E91D7EE3-CA20-4B3C-8B6F-91956EA84A68}" srcOrd="7" destOrd="0" presId="urn:microsoft.com/office/officeart/2005/8/layout/orgChart1"/>
    <dgm:cxn modelId="{02DF2A3C-69A0-4936-8DAE-848126B11B9A}" type="presParOf" srcId="{E91D7EE3-CA20-4B3C-8B6F-91956EA84A68}" destId="{B31F9FB3-0859-41CB-AD75-3AB0AA971EC7}" srcOrd="0" destOrd="0" presId="urn:microsoft.com/office/officeart/2005/8/layout/orgChart1"/>
    <dgm:cxn modelId="{6CBDE2F2-B070-4275-A97E-D1CE96D920B8}" type="presParOf" srcId="{B31F9FB3-0859-41CB-AD75-3AB0AA971EC7}" destId="{E20AF31A-05C5-4A72-BED5-DAAA9F1E82F0}" srcOrd="0" destOrd="0" presId="urn:microsoft.com/office/officeart/2005/8/layout/orgChart1"/>
    <dgm:cxn modelId="{C61B6FA7-F706-4F90-AA65-95A372C551D8}" type="presParOf" srcId="{B31F9FB3-0859-41CB-AD75-3AB0AA971EC7}" destId="{360B80EB-0993-4890-8129-2DED2EF5BCBE}" srcOrd="1" destOrd="0" presId="urn:microsoft.com/office/officeart/2005/8/layout/orgChart1"/>
    <dgm:cxn modelId="{B1F931A3-0322-4605-B496-3CB31583718F}" type="presParOf" srcId="{E91D7EE3-CA20-4B3C-8B6F-91956EA84A68}" destId="{37A32B0D-AD48-47A4-B2BE-A57C9E68681A}" srcOrd="1" destOrd="0" presId="urn:microsoft.com/office/officeart/2005/8/layout/orgChart1"/>
    <dgm:cxn modelId="{CB8C946A-4E15-427E-BA02-3F06B22F2DEB}" type="presParOf" srcId="{37A32B0D-AD48-47A4-B2BE-A57C9E68681A}" destId="{D24F46DB-E6B3-4FD6-B4EA-2034887F5DC3}" srcOrd="0" destOrd="0" presId="urn:microsoft.com/office/officeart/2005/8/layout/orgChart1"/>
    <dgm:cxn modelId="{8372C6A7-BD4A-4A82-AC5E-47C368BD8D93}" type="presParOf" srcId="{37A32B0D-AD48-47A4-B2BE-A57C9E68681A}" destId="{5BACE4EA-0643-4888-B90F-03EE0F2A01AE}" srcOrd="1" destOrd="0" presId="urn:microsoft.com/office/officeart/2005/8/layout/orgChart1"/>
    <dgm:cxn modelId="{190539DC-0D8B-4BAC-825C-E72E1B19C69C}" type="presParOf" srcId="{5BACE4EA-0643-4888-B90F-03EE0F2A01AE}" destId="{77F5365C-C572-41F3-A3C1-FEB0158F6975}" srcOrd="0" destOrd="0" presId="urn:microsoft.com/office/officeart/2005/8/layout/orgChart1"/>
    <dgm:cxn modelId="{2A331A22-80FB-4477-8A92-1203BAF3174B}" type="presParOf" srcId="{77F5365C-C572-41F3-A3C1-FEB0158F6975}" destId="{73446B9C-8193-400C-9F8B-815771AEE057}" srcOrd="0" destOrd="0" presId="urn:microsoft.com/office/officeart/2005/8/layout/orgChart1"/>
    <dgm:cxn modelId="{516BDA86-A0F6-4913-B812-3B85BC486D28}" type="presParOf" srcId="{77F5365C-C572-41F3-A3C1-FEB0158F6975}" destId="{EC24C99E-FBE1-449F-A261-33B7C7E4ADA3}" srcOrd="1" destOrd="0" presId="urn:microsoft.com/office/officeart/2005/8/layout/orgChart1"/>
    <dgm:cxn modelId="{EC80CBAB-EA0C-4BD4-A983-86546062E934}" type="presParOf" srcId="{5BACE4EA-0643-4888-B90F-03EE0F2A01AE}" destId="{6BFDB8FA-E3B1-4E4E-B24C-B4BBBC9054FF}" srcOrd="1" destOrd="0" presId="urn:microsoft.com/office/officeart/2005/8/layout/orgChart1"/>
    <dgm:cxn modelId="{9056767E-FC14-4A4E-9800-9142DBBB9E5D}" type="presParOf" srcId="{5BACE4EA-0643-4888-B90F-03EE0F2A01AE}" destId="{B189C6F6-E763-46D3-A5D7-93D52C8069D5}" srcOrd="2" destOrd="0" presId="urn:microsoft.com/office/officeart/2005/8/layout/orgChart1"/>
    <dgm:cxn modelId="{EB997B4D-A2C1-4E2D-BC76-E26E52D82EA3}" type="presParOf" srcId="{E91D7EE3-CA20-4B3C-8B6F-91956EA84A68}" destId="{7FDCF67D-22BD-453C-9012-6D49182FB536}" srcOrd="2" destOrd="0" presId="urn:microsoft.com/office/officeart/2005/8/layout/orgChart1"/>
    <dgm:cxn modelId="{FCE859CC-28CB-481D-938D-23EDFD09AA3F}" type="presParOf" srcId="{295BF673-B185-44AD-B85D-18D506D1A712}" destId="{AF939694-EB39-4663-90C5-DF533B9BCEA2}" srcOrd="8" destOrd="0" presId="urn:microsoft.com/office/officeart/2005/8/layout/orgChart1"/>
    <dgm:cxn modelId="{F0A51FD6-80F6-4D30-BD77-D0B0CDA26FE8}" type="presParOf" srcId="{295BF673-B185-44AD-B85D-18D506D1A712}" destId="{227F2E3B-0591-4115-B1A0-95EAA6AD3A24}" srcOrd="9" destOrd="0" presId="urn:microsoft.com/office/officeart/2005/8/layout/orgChart1"/>
    <dgm:cxn modelId="{58953825-DC4A-4B61-B11E-90323BB966A4}" type="presParOf" srcId="{227F2E3B-0591-4115-B1A0-95EAA6AD3A24}" destId="{9024C248-E7D4-4845-8A02-25D616659DD1}" srcOrd="0" destOrd="0" presId="urn:microsoft.com/office/officeart/2005/8/layout/orgChart1"/>
    <dgm:cxn modelId="{39462378-A40A-4E93-9F8C-DA63B4A26AC6}" type="presParOf" srcId="{9024C248-E7D4-4845-8A02-25D616659DD1}" destId="{D2690E76-9617-49A4-A972-84AFCD55B4D1}" srcOrd="0" destOrd="0" presId="urn:microsoft.com/office/officeart/2005/8/layout/orgChart1"/>
    <dgm:cxn modelId="{2ED950E7-C364-4C9B-A022-196B2E05DDAC}" type="presParOf" srcId="{9024C248-E7D4-4845-8A02-25D616659DD1}" destId="{B776D757-BB1A-482A-B676-06FE7797A267}" srcOrd="1" destOrd="0" presId="urn:microsoft.com/office/officeart/2005/8/layout/orgChart1"/>
    <dgm:cxn modelId="{8CE226E9-9963-4DDE-BDBC-45BA962A0E68}" type="presParOf" srcId="{227F2E3B-0591-4115-B1A0-95EAA6AD3A24}" destId="{1B9056E7-2D4D-488F-956A-2AEDDB162E87}" srcOrd="1" destOrd="0" presId="urn:microsoft.com/office/officeart/2005/8/layout/orgChart1"/>
    <dgm:cxn modelId="{1C9A4ED5-8305-450F-9A28-48F8A491E334}" type="presParOf" srcId="{1B9056E7-2D4D-488F-956A-2AEDDB162E87}" destId="{B12BFDB3-31B3-4B3F-B99B-6FEC4752930D}" srcOrd="0" destOrd="0" presId="urn:microsoft.com/office/officeart/2005/8/layout/orgChart1"/>
    <dgm:cxn modelId="{09721C68-D411-4812-9C76-FF12DCF5FAB1}" type="presParOf" srcId="{1B9056E7-2D4D-488F-956A-2AEDDB162E87}" destId="{59238DF3-AE47-4407-BA31-F2F0F28610FA}" srcOrd="1" destOrd="0" presId="urn:microsoft.com/office/officeart/2005/8/layout/orgChart1"/>
    <dgm:cxn modelId="{A8C1114B-14C7-439C-A532-E0A900D1AC8C}" type="presParOf" srcId="{59238DF3-AE47-4407-BA31-F2F0F28610FA}" destId="{7E7F23A2-6756-4923-B1F7-3628DC783731}" srcOrd="0" destOrd="0" presId="urn:microsoft.com/office/officeart/2005/8/layout/orgChart1"/>
    <dgm:cxn modelId="{137DE3D2-96B2-4492-8BEB-D5298FDB8C09}" type="presParOf" srcId="{7E7F23A2-6756-4923-B1F7-3628DC783731}" destId="{126583FE-3246-4D51-88F1-E51B90C50F33}" srcOrd="0" destOrd="0" presId="urn:microsoft.com/office/officeart/2005/8/layout/orgChart1"/>
    <dgm:cxn modelId="{CB28C4E0-FE90-4E0A-8B91-537C0D48DF9F}" type="presParOf" srcId="{7E7F23A2-6756-4923-B1F7-3628DC783731}" destId="{FE9FD448-EC2A-4AB9-9FC8-2F2D3ACAA386}" srcOrd="1" destOrd="0" presId="urn:microsoft.com/office/officeart/2005/8/layout/orgChart1"/>
    <dgm:cxn modelId="{71F73306-0883-48FA-B641-1BA0A2E48854}" type="presParOf" srcId="{59238DF3-AE47-4407-BA31-F2F0F28610FA}" destId="{F1BF5F69-AFCC-40D8-B85D-8ACA847ED89A}" srcOrd="1" destOrd="0" presId="urn:microsoft.com/office/officeart/2005/8/layout/orgChart1"/>
    <dgm:cxn modelId="{0A1E4CE4-F80C-4719-89A6-471FB9B91D37}" type="presParOf" srcId="{59238DF3-AE47-4407-BA31-F2F0F28610FA}" destId="{331427FB-C1E6-43EB-B5E1-14D122608959}" srcOrd="2" destOrd="0" presId="urn:microsoft.com/office/officeart/2005/8/layout/orgChart1"/>
    <dgm:cxn modelId="{62979297-B0D8-49EB-812B-B81149830318}" type="presParOf" srcId="{227F2E3B-0591-4115-B1A0-95EAA6AD3A24}" destId="{489E07A3-F9B8-4D3B-A8C3-A185144013CB}" srcOrd="2" destOrd="0" presId="urn:microsoft.com/office/officeart/2005/8/layout/orgChart1"/>
    <dgm:cxn modelId="{EAA5E905-24E7-452C-BF2B-7C784AFF8542}" type="presParOf" srcId="{57E68875-BDC2-428F-A02A-0C5CA527EC9E}" destId="{9288EE19-B2BA-4978-ABC9-60C23C7ABF98}" srcOrd="2" destOrd="0" presId="urn:microsoft.com/office/officeart/2005/8/layout/orgChart1"/>
    <dgm:cxn modelId="{26971B05-F95B-4BF1-B71F-84E279CF4BA5}" type="presParOf" srcId="{9288EE19-B2BA-4978-ABC9-60C23C7ABF98}" destId="{1285A8CF-3BCF-49AA-8311-34004DF1463E}" srcOrd="0" destOrd="0" presId="urn:microsoft.com/office/officeart/2005/8/layout/orgChart1"/>
    <dgm:cxn modelId="{B7765D65-9DB8-41C7-8126-E7373A445F89}" type="presParOf" srcId="{9288EE19-B2BA-4978-ABC9-60C23C7ABF98}" destId="{E69A5CA2-BF22-4C4B-9B2B-CC17F3C5C8FF}" srcOrd="1" destOrd="0" presId="urn:microsoft.com/office/officeart/2005/8/layout/orgChart1"/>
    <dgm:cxn modelId="{ABA4A582-ECD6-4C6A-9776-8E132D83E6DA}" type="presParOf" srcId="{E69A5CA2-BF22-4C4B-9B2B-CC17F3C5C8FF}" destId="{E225D48F-82D0-4A6D-836B-048FE8D71813}" srcOrd="0" destOrd="0" presId="urn:microsoft.com/office/officeart/2005/8/layout/orgChart1"/>
    <dgm:cxn modelId="{F732AD15-FAB2-4B33-B6CA-78A55D3AE6CA}" type="presParOf" srcId="{E225D48F-82D0-4A6D-836B-048FE8D71813}" destId="{C71F0138-6E2B-46CA-88BE-4EE8DC8E44B2}" srcOrd="0" destOrd="0" presId="urn:microsoft.com/office/officeart/2005/8/layout/orgChart1"/>
    <dgm:cxn modelId="{45BEADB4-58C0-42F0-A479-17B9D84D93CA}" type="presParOf" srcId="{E225D48F-82D0-4A6D-836B-048FE8D71813}" destId="{C3C8A252-63E5-4E63-BC2E-9E240D9F7FBD}" srcOrd="1" destOrd="0" presId="urn:microsoft.com/office/officeart/2005/8/layout/orgChart1"/>
    <dgm:cxn modelId="{500FB14B-19E1-48AB-9FED-CB155F76DCE4}" type="presParOf" srcId="{E69A5CA2-BF22-4C4B-9B2B-CC17F3C5C8FF}" destId="{E6010276-82DC-4D09-8331-E32BCB1F4883}" srcOrd="1" destOrd="0" presId="urn:microsoft.com/office/officeart/2005/8/layout/orgChart1"/>
    <dgm:cxn modelId="{60E2E266-F436-4CB8-BFC8-052D018A9671}" type="presParOf" srcId="{E69A5CA2-BF22-4C4B-9B2B-CC17F3C5C8FF}" destId="{1B9543F1-DA6F-404E-9EC0-EA7CCC9EC86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96514F-6AB9-47C2-94A5-B18B04654599}" type="doc">
      <dgm:prSet loTypeId="urn:microsoft.com/office/officeart/2005/8/layout/orgChart1" loCatId="hierarchy" qsTypeId="urn:microsoft.com/office/officeart/2005/8/quickstyle/3d1" qsCatId="3D" csTypeId="urn:microsoft.com/office/officeart/2005/8/colors/colorful5" csCatId="colorful" phldr="1"/>
      <dgm:spPr/>
      <dgm:t>
        <a:bodyPr/>
        <a:lstStyle/>
        <a:p>
          <a:endParaRPr lang="es-EC"/>
        </a:p>
      </dgm:t>
    </dgm:pt>
    <dgm:pt modelId="{6B790907-69BA-4E52-9735-D3C2D41349E6}">
      <dgm:prSet phldrT="[Texto]"/>
      <dgm:spPr/>
      <dgm:t>
        <a:bodyPr/>
        <a:lstStyle/>
        <a:p>
          <a:r>
            <a:rPr lang="es-EC" smtClean="0"/>
            <a:t>MySQL</a:t>
          </a:r>
          <a:endParaRPr lang="es-EC" dirty="0"/>
        </a:p>
      </dgm:t>
    </dgm:pt>
    <dgm:pt modelId="{40268111-E969-4B81-AE25-C9F5A36CFDF0}" type="parTrans" cxnId="{91D7950E-74E6-400F-AE77-B01D6F2DBF77}">
      <dgm:prSet/>
      <dgm:spPr/>
      <dgm:t>
        <a:bodyPr/>
        <a:lstStyle/>
        <a:p>
          <a:endParaRPr lang="es-EC">
            <a:solidFill>
              <a:schemeClr val="bg1"/>
            </a:solidFill>
          </a:endParaRPr>
        </a:p>
      </dgm:t>
    </dgm:pt>
    <dgm:pt modelId="{E402381A-114E-4997-8365-E643AF7879F1}" type="sibTrans" cxnId="{91D7950E-74E6-400F-AE77-B01D6F2DBF77}">
      <dgm:prSet/>
      <dgm:spPr/>
      <dgm:t>
        <a:bodyPr/>
        <a:lstStyle/>
        <a:p>
          <a:endParaRPr lang="es-EC">
            <a:solidFill>
              <a:schemeClr val="bg1"/>
            </a:solidFill>
          </a:endParaRPr>
        </a:p>
      </dgm:t>
    </dgm:pt>
    <dgm:pt modelId="{615E0E95-A86D-474A-9352-A91EF979DF8A}" type="asst">
      <dgm:prSet phldrT="[Texto]"/>
      <dgm:spPr/>
      <dgm:t>
        <a:bodyPr/>
        <a:lstStyle/>
        <a:p>
          <a:r>
            <a:rPr lang="es-EC" smtClean="0"/>
            <a:t>Gestor de Base de Datos</a:t>
          </a:r>
          <a:endParaRPr lang="es-EC" dirty="0"/>
        </a:p>
      </dgm:t>
    </dgm:pt>
    <dgm:pt modelId="{C69788CA-EBDA-4A62-931D-36ABF1068B72}" type="parTrans" cxnId="{24F60B84-B8B6-460E-8F59-812F31B5D2A7}">
      <dgm:prSet/>
      <dgm:spPr/>
      <dgm:t>
        <a:bodyPr/>
        <a:lstStyle/>
        <a:p>
          <a:endParaRPr lang="es-EC">
            <a:solidFill>
              <a:schemeClr val="bg1"/>
            </a:solidFill>
          </a:endParaRPr>
        </a:p>
      </dgm:t>
    </dgm:pt>
    <dgm:pt modelId="{FCD2EC5F-B181-448D-9B65-17A4A29A0FA2}" type="sibTrans" cxnId="{24F60B84-B8B6-460E-8F59-812F31B5D2A7}">
      <dgm:prSet/>
      <dgm:spPr/>
      <dgm:t>
        <a:bodyPr/>
        <a:lstStyle/>
        <a:p>
          <a:endParaRPr lang="es-EC">
            <a:solidFill>
              <a:schemeClr val="bg1"/>
            </a:solidFill>
          </a:endParaRPr>
        </a:p>
      </dgm:t>
    </dgm:pt>
    <dgm:pt modelId="{80890FA6-3A7A-45BE-988E-0805B1A67FB6}">
      <dgm:prSet phldrT="[Texto]"/>
      <dgm:spPr/>
      <dgm:t>
        <a:bodyPr/>
        <a:lstStyle/>
        <a:p>
          <a:r>
            <a:rPr lang="es-EC" smtClean="0"/>
            <a:t>Desarrollado</a:t>
          </a:r>
          <a:endParaRPr lang="es-EC" dirty="0"/>
        </a:p>
      </dgm:t>
    </dgm:pt>
    <dgm:pt modelId="{BE486FD7-6B76-4601-B87E-03D65072F1B3}" type="parTrans" cxnId="{25C1A6DC-18EE-4B30-BF40-021E30D6269A}">
      <dgm:prSet/>
      <dgm:spPr/>
      <dgm:t>
        <a:bodyPr/>
        <a:lstStyle/>
        <a:p>
          <a:endParaRPr lang="es-EC">
            <a:solidFill>
              <a:schemeClr val="bg1"/>
            </a:solidFill>
          </a:endParaRPr>
        </a:p>
      </dgm:t>
    </dgm:pt>
    <dgm:pt modelId="{B5A5FB53-8CA1-45EB-B4FE-5C58713616BA}" type="sibTrans" cxnId="{25C1A6DC-18EE-4B30-BF40-021E30D6269A}">
      <dgm:prSet/>
      <dgm:spPr/>
      <dgm:t>
        <a:bodyPr/>
        <a:lstStyle/>
        <a:p>
          <a:endParaRPr lang="es-EC">
            <a:solidFill>
              <a:schemeClr val="bg1"/>
            </a:solidFill>
          </a:endParaRPr>
        </a:p>
      </dgm:t>
    </dgm:pt>
    <dgm:pt modelId="{BA4D4588-7618-4DD6-A8EB-10B4E17E7528}">
      <dgm:prSet phldrT="[Texto]"/>
      <dgm:spPr/>
      <dgm:t>
        <a:bodyPr/>
        <a:lstStyle/>
        <a:p>
          <a:r>
            <a:rPr lang="es-EC" smtClean="0"/>
            <a:t>Pertenece</a:t>
          </a:r>
          <a:endParaRPr lang="es-EC" dirty="0"/>
        </a:p>
      </dgm:t>
    </dgm:pt>
    <dgm:pt modelId="{3D8DFD04-E445-460A-8096-30C43E7870E7}" type="parTrans" cxnId="{FBECDF46-72AC-42A6-BF39-6226B98A0C86}">
      <dgm:prSet/>
      <dgm:spPr/>
      <dgm:t>
        <a:bodyPr/>
        <a:lstStyle/>
        <a:p>
          <a:endParaRPr lang="es-EC">
            <a:solidFill>
              <a:schemeClr val="bg1"/>
            </a:solidFill>
          </a:endParaRPr>
        </a:p>
      </dgm:t>
    </dgm:pt>
    <dgm:pt modelId="{9BCE8B4B-212A-4E43-BA2B-82C48594E4E2}" type="sibTrans" cxnId="{FBECDF46-72AC-42A6-BF39-6226B98A0C86}">
      <dgm:prSet/>
      <dgm:spPr/>
      <dgm:t>
        <a:bodyPr/>
        <a:lstStyle/>
        <a:p>
          <a:endParaRPr lang="es-EC">
            <a:solidFill>
              <a:schemeClr val="bg1"/>
            </a:solidFill>
          </a:endParaRPr>
        </a:p>
      </dgm:t>
    </dgm:pt>
    <dgm:pt modelId="{1F9F8841-5ABC-4008-8990-7619404A435E}">
      <dgm:prSet phldrT="[Texto]"/>
      <dgm:spPr/>
      <dgm:t>
        <a:bodyPr/>
        <a:lstStyle/>
        <a:p>
          <a:r>
            <a:rPr lang="es-EC" smtClean="0"/>
            <a:t>Licencia</a:t>
          </a:r>
          <a:endParaRPr lang="es-EC" dirty="0"/>
        </a:p>
      </dgm:t>
    </dgm:pt>
    <dgm:pt modelId="{D72F96D0-C42A-47AC-B579-DE9DA3EA076B}" type="parTrans" cxnId="{B4A2E3F1-3EC4-404E-A839-CD7D3436E6A3}">
      <dgm:prSet/>
      <dgm:spPr/>
      <dgm:t>
        <a:bodyPr/>
        <a:lstStyle/>
        <a:p>
          <a:endParaRPr lang="es-EC">
            <a:solidFill>
              <a:schemeClr val="bg1"/>
            </a:solidFill>
          </a:endParaRPr>
        </a:p>
      </dgm:t>
    </dgm:pt>
    <dgm:pt modelId="{56D7CEC4-EB4D-494A-869F-89F80291FA22}" type="sibTrans" cxnId="{B4A2E3F1-3EC4-404E-A839-CD7D3436E6A3}">
      <dgm:prSet/>
      <dgm:spPr/>
      <dgm:t>
        <a:bodyPr/>
        <a:lstStyle/>
        <a:p>
          <a:endParaRPr lang="es-EC">
            <a:solidFill>
              <a:schemeClr val="bg1"/>
            </a:solidFill>
          </a:endParaRPr>
        </a:p>
      </dgm:t>
    </dgm:pt>
    <dgm:pt modelId="{00CD8667-0622-4BFE-AF4A-8E5B2C594481}">
      <dgm:prSet phldrT="[Texto]"/>
      <dgm:spPr/>
      <dgm:t>
        <a:bodyPr/>
        <a:lstStyle/>
        <a:p>
          <a:r>
            <a:rPr lang="es-EC" smtClean="0"/>
            <a:t>Suecia</a:t>
          </a:r>
          <a:endParaRPr lang="es-EC" dirty="0"/>
        </a:p>
      </dgm:t>
    </dgm:pt>
    <dgm:pt modelId="{79F123EB-3B99-4531-AD33-2E008E38776F}" type="parTrans" cxnId="{8BEC3D38-5F5A-45D9-A1A4-FE2D40F0A262}">
      <dgm:prSet/>
      <dgm:spPr/>
      <dgm:t>
        <a:bodyPr/>
        <a:lstStyle/>
        <a:p>
          <a:endParaRPr lang="es-EC">
            <a:solidFill>
              <a:schemeClr val="bg1"/>
            </a:solidFill>
          </a:endParaRPr>
        </a:p>
      </dgm:t>
    </dgm:pt>
    <dgm:pt modelId="{2F014502-274F-4A47-94CA-922656E245CB}" type="sibTrans" cxnId="{8BEC3D38-5F5A-45D9-A1A4-FE2D40F0A262}">
      <dgm:prSet/>
      <dgm:spPr/>
      <dgm:t>
        <a:bodyPr/>
        <a:lstStyle/>
        <a:p>
          <a:endParaRPr lang="es-EC">
            <a:solidFill>
              <a:schemeClr val="bg1"/>
            </a:solidFill>
          </a:endParaRPr>
        </a:p>
      </dgm:t>
    </dgm:pt>
    <dgm:pt modelId="{7A17D2A9-5349-473E-BA5F-D32E252B157D}">
      <dgm:prSet phldrT="[Texto]"/>
      <dgm:spPr/>
      <dgm:t>
        <a:bodyPr/>
        <a:lstStyle/>
        <a:p>
          <a:r>
            <a:rPr lang="es-EC" smtClean="0"/>
            <a:t>Suecos: David Axmark , Allan Larsson</a:t>
          </a:r>
          <a:endParaRPr lang="es-EC" dirty="0"/>
        </a:p>
      </dgm:t>
    </dgm:pt>
    <dgm:pt modelId="{554DBAEC-FB59-42D7-8A9D-230B307F12E6}" type="parTrans" cxnId="{DD008C24-9212-4D69-9D05-DB20ED62249A}">
      <dgm:prSet/>
      <dgm:spPr/>
      <dgm:t>
        <a:bodyPr/>
        <a:lstStyle/>
        <a:p>
          <a:endParaRPr lang="es-EC">
            <a:solidFill>
              <a:schemeClr val="bg1"/>
            </a:solidFill>
          </a:endParaRPr>
        </a:p>
      </dgm:t>
    </dgm:pt>
    <dgm:pt modelId="{A106F335-CB52-4FB5-9D0B-B45F00E62214}" type="sibTrans" cxnId="{DD008C24-9212-4D69-9D05-DB20ED62249A}">
      <dgm:prSet/>
      <dgm:spPr/>
      <dgm:t>
        <a:bodyPr/>
        <a:lstStyle/>
        <a:p>
          <a:endParaRPr lang="es-EC">
            <a:solidFill>
              <a:schemeClr val="bg1"/>
            </a:solidFill>
          </a:endParaRPr>
        </a:p>
      </dgm:t>
    </dgm:pt>
    <dgm:pt modelId="{ABF573C7-0C0C-4494-A391-E497E7D8E3A8}">
      <dgm:prSet phldrT="[Texto]"/>
      <dgm:spPr/>
      <dgm:t>
        <a:bodyPr/>
        <a:lstStyle/>
        <a:p>
          <a:r>
            <a:rPr lang="es-EC" smtClean="0"/>
            <a:t>Finlandés: Michael " Monty " Widenius </a:t>
          </a:r>
          <a:endParaRPr lang="es-EC" dirty="0"/>
        </a:p>
      </dgm:t>
    </dgm:pt>
    <dgm:pt modelId="{CF487173-2163-4742-BC2A-75477A0E23B8}" type="parTrans" cxnId="{7EF06BFA-D967-4508-B332-E55729AA2AFC}">
      <dgm:prSet/>
      <dgm:spPr/>
      <dgm:t>
        <a:bodyPr/>
        <a:lstStyle/>
        <a:p>
          <a:endParaRPr lang="es-EC">
            <a:solidFill>
              <a:schemeClr val="bg1"/>
            </a:solidFill>
          </a:endParaRPr>
        </a:p>
      </dgm:t>
    </dgm:pt>
    <dgm:pt modelId="{AFD2C03C-EEC6-4A44-A7F3-97C1703C5523}" type="sibTrans" cxnId="{7EF06BFA-D967-4508-B332-E55729AA2AFC}">
      <dgm:prSet/>
      <dgm:spPr/>
      <dgm:t>
        <a:bodyPr/>
        <a:lstStyle/>
        <a:p>
          <a:endParaRPr lang="es-EC">
            <a:solidFill>
              <a:schemeClr val="bg1"/>
            </a:solidFill>
          </a:endParaRPr>
        </a:p>
      </dgm:t>
    </dgm:pt>
    <dgm:pt modelId="{C9619D7F-1E8D-452A-A0D8-FEDFEA593865}">
      <dgm:prSet phldrT="[Texto]"/>
      <dgm:spPr/>
      <dgm:t>
        <a:bodyPr/>
        <a:lstStyle/>
        <a:p>
          <a:r>
            <a:rPr lang="es-EC" smtClean="0"/>
            <a:t>Oracle</a:t>
          </a:r>
          <a:endParaRPr lang="es-EC" dirty="0"/>
        </a:p>
      </dgm:t>
    </dgm:pt>
    <dgm:pt modelId="{8FEA91B7-4592-4C1B-B2D3-4C1C43C4987F}" type="parTrans" cxnId="{172FE2CB-6E23-470D-B127-8F5126157284}">
      <dgm:prSet/>
      <dgm:spPr/>
      <dgm:t>
        <a:bodyPr/>
        <a:lstStyle/>
        <a:p>
          <a:endParaRPr lang="es-EC">
            <a:solidFill>
              <a:schemeClr val="bg1"/>
            </a:solidFill>
          </a:endParaRPr>
        </a:p>
      </dgm:t>
    </dgm:pt>
    <dgm:pt modelId="{7B889DC8-B298-41E4-AD52-C0FE7C9CC4BB}" type="sibTrans" cxnId="{172FE2CB-6E23-470D-B127-8F5126157284}">
      <dgm:prSet/>
      <dgm:spPr/>
      <dgm:t>
        <a:bodyPr/>
        <a:lstStyle/>
        <a:p>
          <a:endParaRPr lang="es-EC">
            <a:solidFill>
              <a:schemeClr val="bg1"/>
            </a:solidFill>
          </a:endParaRPr>
        </a:p>
      </dgm:t>
    </dgm:pt>
    <dgm:pt modelId="{77256A0F-5FA5-4D17-A5AB-F43EA4502FBE}">
      <dgm:prSet phldrT="[Texto]"/>
      <dgm:spPr/>
      <dgm:t>
        <a:bodyPr/>
        <a:lstStyle/>
        <a:p>
          <a:r>
            <a:rPr lang="es-EC" smtClean="0"/>
            <a:t>GLP</a:t>
          </a:r>
          <a:endParaRPr lang="es-EC" dirty="0"/>
        </a:p>
      </dgm:t>
    </dgm:pt>
    <dgm:pt modelId="{A242B553-F00F-4136-AF20-9599FA30E20C}" type="parTrans" cxnId="{7E52D968-648C-4628-B86D-984EB4B926A6}">
      <dgm:prSet/>
      <dgm:spPr/>
      <dgm:t>
        <a:bodyPr/>
        <a:lstStyle/>
        <a:p>
          <a:endParaRPr lang="es-EC">
            <a:solidFill>
              <a:schemeClr val="bg1"/>
            </a:solidFill>
          </a:endParaRPr>
        </a:p>
      </dgm:t>
    </dgm:pt>
    <dgm:pt modelId="{FAA67B02-7A43-4473-B40F-DDA6E231D41E}" type="sibTrans" cxnId="{7E52D968-648C-4628-B86D-984EB4B926A6}">
      <dgm:prSet/>
      <dgm:spPr/>
      <dgm:t>
        <a:bodyPr/>
        <a:lstStyle/>
        <a:p>
          <a:endParaRPr lang="es-EC">
            <a:solidFill>
              <a:schemeClr val="bg1"/>
            </a:solidFill>
          </a:endParaRPr>
        </a:p>
      </dgm:t>
    </dgm:pt>
    <dgm:pt modelId="{DE6289EC-2B95-4BCE-9FAC-3334B8C813FB}">
      <dgm:prSet phldrT="[Texto]"/>
      <dgm:spPr/>
      <dgm:t>
        <a:bodyPr/>
        <a:lstStyle/>
        <a:p>
          <a:r>
            <a:rPr lang="es-EC" smtClean="0"/>
            <a:t>Uso Comercial</a:t>
          </a:r>
          <a:endParaRPr lang="es-EC" dirty="0"/>
        </a:p>
      </dgm:t>
    </dgm:pt>
    <dgm:pt modelId="{1F123E77-C2AE-4B5B-ACAF-ECDB07927276}" type="parTrans" cxnId="{A104B49C-BBB5-4FE1-8D94-0F444C6924E8}">
      <dgm:prSet/>
      <dgm:spPr/>
      <dgm:t>
        <a:bodyPr/>
        <a:lstStyle/>
        <a:p>
          <a:endParaRPr lang="es-EC">
            <a:solidFill>
              <a:schemeClr val="bg1"/>
            </a:solidFill>
          </a:endParaRPr>
        </a:p>
      </dgm:t>
    </dgm:pt>
    <dgm:pt modelId="{09DB6A4B-F358-4040-99F7-7E73E1DDD097}" type="sibTrans" cxnId="{A104B49C-BBB5-4FE1-8D94-0F444C6924E8}">
      <dgm:prSet/>
      <dgm:spPr/>
      <dgm:t>
        <a:bodyPr/>
        <a:lstStyle/>
        <a:p>
          <a:endParaRPr lang="es-EC">
            <a:solidFill>
              <a:schemeClr val="bg1"/>
            </a:solidFill>
          </a:endParaRPr>
        </a:p>
      </dgm:t>
    </dgm:pt>
    <dgm:pt modelId="{F8499552-BF6A-4F1B-9F53-B7351916EEB6}">
      <dgm:prSet phldrT="[Texto]"/>
      <dgm:spPr/>
      <dgm:t>
        <a:bodyPr/>
        <a:lstStyle/>
        <a:p>
          <a:r>
            <a:rPr lang="es-EC" smtClean="0"/>
            <a:t>Características</a:t>
          </a:r>
          <a:endParaRPr lang="es-EC" dirty="0"/>
        </a:p>
      </dgm:t>
    </dgm:pt>
    <dgm:pt modelId="{C5D23D09-14AB-4B70-9EEB-8FD197D143EC}" type="parTrans" cxnId="{8A639DAF-EC6D-4164-A3B6-B960B90F30A1}">
      <dgm:prSet/>
      <dgm:spPr/>
      <dgm:t>
        <a:bodyPr/>
        <a:lstStyle/>
        <a:p>
          <a:endParaRPr lang="es-EC">
            <a:solidFill>
              <a:schemeClr val="bg1"/>
            </a:solidFill>
          </a:endParaRPr>
        </a:p>
      </dgm:t>
    </dgm:pt>
    <dgm:pt modelId="{F69D872C-9020-4A77-8958-6B3DA0AE52D0}" type="sibTrans" cxnId="{8A639DAF-EC6D-4164-A3B6-B960B90F30A1}">
      <dgm:prSet/>
      <dgm:spPr/>
      <dgm:t>
        <a:bodyPr/>
        <a:lstStyle/>
        <a:p>
          <a:endParaRPr lang="es-EC">
            <a:solidFill>
              <a:schemeClr val="bg1"/>
            </a:solidFill>
          </a:endParaRPr>
        </a:p>
      </dgm:t>
    </dgm:pt>
    <dgm:pt modelId="{A1AEB4CC-9071-4B32-B4F3-E510B0C66ED5}">
      <dgm:prSet phldrT="[Texto]"/>
      <dgm:spPr/>
      <dgm:t>
        <a:bodyPr/>
        <a:lstStyle/>
        <a:p>
          <a:r>
            <a:rPr lang="es-EC" smtClean="0"/>
            <a:t>Veloz</a:t>
          </a:r>
          <a:endParaRPr lang="es-EC" dirty="0"/>
        </a:p>
      </dgm:t>
    </dgm:pt>
    <dgm:pt modelId="{356D7162-20EF-41A8-A1C5-32BD5D40A305}" type="parTrans" cxnId="{C404655E-F5F7-4BB5-A7AB-8EA6F3B54011}">
      <dgm:prSet/>
      <dgm:spPr/>
      <dgm:t>
        <a:bodyPr/>
        <a:lstStyle/>
        <a:p>
          <a:endParaRPr lang="es-EC">
            <a:solidFill>
              <a:schemeClr val="bg1"/>
            </a:solidFill>
          </a:endParaRPr>
        </a:p>
      </dgm:t>
    </dgm:pt>
    <dgm:pt modelId="{FA6E6349-FEF0-4F9A-9679-DD65D9DDA732}" type="sibTrans" cxnId="{C404655E-F5F7-4BB5-A7AB-8EA6F3B54011}">
      <dgm:prSet/>
      <dgm:spPr/>
      <dgm:t>
        <a:bodyPr/>
        <a:lstStyle/>
        <a:p>
          <a:endParaRPr lang="es-EC">
            <a:solidFill>
              <a:schemeClr val="bg1"/>
            </a:solidFill>
          </a:endParaRPr>
        </a:p>
      </dgm:t>
    </dgm:pt>
    <dgm:pt modelId="{F496A0F5-D851-4F16-8BB8-1070142EB230}">
      <dgm:prSet phldrT="[Texto]"/>
      <dgm:spPr/>
      <dgm:t>
        <a:bodyPr/>
        <a:lstStyle/>
        <a:p>
          <a:r>
            <a:rPr lang="es-EC" smtClean="0"/>
            <a:t>Fiable</a:t>
          </a:r>
          <a:endParaRPr lang="es-EC" dirty="0"/>
        </a:p>
      </dgm:t>
    </dgm:pt>
    <dgm:pt modelId="{B5998783-606D-4F4A-9E74-6128BEE5F90D}" type="parTrans" cxnId="{B03FB257-611A-4D95-AE9C-49A214AED633}">
      <dgm:prSet/>
      <dgm:spPr/>
      <dgm:t>
        <a:bodyPr/>
        <a:lstStyle/>
        <a:p>
          <a:endParaRPr lang="es-EC">
            <a:solidFill>
              <a:schemeClr val="bg1"/>
            </a:solidFill>
          </a:endParaRPr>
        </a:p>
      </dgm:t>
    </dgm:pt>
    <dgm:pt modelId="{389FF341-B2A5-4876-9FAA-3859BE1E49FE}" type="sibTrans" cxnId="{B03FB257-611A-4D95-AE9C-49A214AED633}">
      <dgm:prSet/>
      <dgm:spPr/>
      <dgm:t>
        <a:bodyPr/>
        <a:lstStyle/>
        <a:p>
          <a:endParaRPr lang="es-EC">
            <a:solidFill>
              <a:schemeClr val="bg1"/>
            </a:solidFill>
          </a:endParaRPr>
        </a:p>
      </dgm:t>
    </dgm:pt>
    <dgm:pt modelId="{E8665CC1-DFDD-4071-8F0E-B1610852F1C2}">
      <dgm:prSet phldrT="[Texto]"/>
      <dgm:spPr/>
      <dgm:t>
        <a:bodyPr/>
        <a:lstStyle/>
        <a:p>
          <a:r>
            <a:rPr lang="es-EC" smtClean="0"/>
            <a:t>Fácil uso</a:t>
          </a:r>
          <a:endParaRPr lang="es-EC" dirty="0"/>
        </a:p>
      </dgm:t>
    </dgm:pt>
    <dgm:pt modelId="{16CC8334-E58D-4B27-8C9B-9F66B5799D32}" type="parTrans" cxnId="{BADCCC8F-50F3-4B31-BA33-F2C3A99279CD}">
      <dgm:prSet/>
      <dgm:spPr/>
      <dgm:t>
        <a:bodyPr/>
        <a:lstStyle/>
        <a:p>
          <a:endParaRPr lang="es-EC">
            <a:solidFill>
              <a:schemeClr val="bg1"/>
            </a:solidFill>
          </a:endParaRPr>
        </a:p>
      </dgm:t>
    </dgm:pt>
    <dgm:pt modelId="{33642638-E50E-4A6D-A46C-5F0C0A254308}" type="sibTrans" cxnId="{BADCCC8F-50F3-4B31-BA33-F2C3A99279CD}">
      <dgm:prSet/>
      <dgm:spPr/>
      <dgm:t>
        <a:bodyPr/>
        <a:lstStyle/>
        <a:p>
          <a:endParaRPr lang="es-EC">
            <a:solidFill>
              <a:schemeClr val="bg1"/>
            </a:solidFill>
          </a:endParaRPr>
        </a:p>
      </dgm:t>
    </dgm:pt>
    <dgm:pt modelId="{5026CD0A-F668-4D3A-AF97-B16F2AA1E514}">
      <dgm:prSet phldrT="[Texto]"/>
      <dgm:spPr/>
      <dgm:t>
        <a:bodyPr/>
        <a:lstStyle/>
        <a:p>
          <a:r>
            <a:rPr lang="es-EC" smtClean="0"/>
            <a:t>Worbench</a:t>
          </a:r>
          <a:endParaRPr lang="es-EC" dirty="0"/>
        </a:p>
      </dgm:t>
    </dgm:pt>
    <dgm:pt modelId="{C89DC93D-DE8F-4455-9657-EEF9723996E3}" type="parTrans" cxnId="{D2FA7A1B-5F75-4E59-B2D5-8A2411DAF145}">
      <dgm:prSet/>
      <dgm:spPr/>
      <dgm:t>
        <a:bodyPr/>
        <a:lstStyle/>
        <a:p>
          <a:endParaRPr lang="es-EC">
            <a:solidFill>
              <a:schemeClr val="bg1"/>
            </a:solidFill>
          </a:endParaRPr>
        </a:p>
      </dgm:t>
    </dgm:pt>
    <dgm:pt modelId="{19D61FBB-DD9D-4938-B527-9A2F877AF7F0}" type="sibTrans" cxnId="{D2FA7A1B-5F75-4E59-B2D5-8A2411DAF145}">
      <dgm:prSet/>
      <dgm:spPr/>
      <dgm:t>
        <a:bodyPr/>
        <a:lstStyle/>
        <a:p>
          <a:endParaRPr lang="es-EC">
            <a:solidFill>
              <a:schemeClr val="bg1"/>
            </a:solidFill>
          </a:endParaRPr>
        </a:p>
      </dgm:t>
    </dgm:pt>
    <dgm:pt modelId="{5095FC63-9833-463C-B7A3-5D5DDCCE1E52}">
      <dgm:prSet phldrT="[Texto]"/>
      <dgm:spPr/>
      <dgm:t>
        <a:bodyPr/>
        <a:lstStyle/>
        <a:p>
          <a:r>
            <a:rPr lang="es-EC" smtClean="0"/>
            <a:t>Diagrama Entidad – Relación = Base de datos</a:t>
          </a:r>
          <a:endParaRPr lang="es-EC" dirty="0"/>
        </a:p>
      </dgm:t>
    </dgm:pt>
    <dgm:pt modelId="{174652A7-93D7-48E3-BA51-C3037854908B}" type="parTrans" cxnId="{99AECEA3-917A-4D01-B3C1-311FE74949F8}">
      <dgm:prSet/>
      <dgm:spPr/>
      <dgm:t>
        <a:bodyPr/>
        <a:lstStyle/>
        <a:p>
          <a:endParaRPr lang="es-EC">
            <a:solidFill>
              <a:schemeClr val="bg1"/>
            </a:solidFill>
          </a:endParaRPr>
        </a:p>
      </dgm:t>
    </dgm:pt>
    <dgm:pt modelId="{BE061739-2CE7-4E08-AEF6-40872F02174A}" type="sibTrans" cxnId="{99AECEA3-917A-4D01-B3C1-311FE74949F8}">
      <dgm:prSet/>
      <dgm:spPr/>
      <dgm:t>
        <a:bodyPr/>
        <a:lstStyle/>
        <a:p>
          <a:endParaRPr lang="es-EC">
            <a:solidFill>
              <a:schemeClr val="bg1"/>
            </a:solidFill>
          </a:endParaRPr>
        </a:p>
      </dgm:t>
    </dgm:pt>
    <dgm:pt modelId="{020FF025-A099-4DA5-943E-80CC91E16ABC}" type="pres">
      <dgm:prSet presAssocID="{2F96514F-6AB9-47C2-94A5-B18B04654599}" presName="hierChild1" presStyleCnt="0">
        <dgm:presLayoutVars>
          <dgm:orgChart val="1"/>
          <dgm:chPref val="1"/>
          <dgm:dir/>
          <dgm:animOne val="branch"/>
          <dgm:animLvl val="lvl"/>
          <dgm:resizeHandles/>
        </dgm:presLayoutVars>
      </dgm:prSet>
      <dgm:spPr/>
      <dgm:t>
        <a:bodyPr/>
        <a:lstStyle/>
        <a:p>
          <a:endParaRPr lang="es-EC"/>
        </a:p>
      </dgm:t>
    </dgm:pt>
    <dgm:pt modelId="{1DB86F3A-CB3D-40F7-A532-1520BC209990}" type="pres">
      <dgm:prSet presAssocID="{6B790907-69BA-4E52-9735-D3C2D41349E6}" presName="hierRoot1" presStyleCnt="0">
        <dgm:presLayoutVars>
          <dgm:hierBranch val="init"/>
        </dgm:presLayoutVars>
      </dgm:prSet>
      <dgm:spPr/>
    </dgm:pt>
    <dgm:pt modelId="{513B6A8B-D98E-4DB2-B7EF-08DA226D94FF}" type="pres">
      <dgm:prSet presAssocID="{6B790907-69BA-4E52-9735-D3C2D41349E6}" presName="rootComposite1" presStyleCnt="0"/>
      <dgm:spPr/>
    </dgm:pt>
    <dgm:pt modelId="{7B97A0F5-A115-4891-84EF-3F2B24009E5B}" type="pres">
      <dgm:prSet presAssocID="{6B790907-69BA-4E52-9735-D3C2D41349E6}" presName="rootText1" presStyleLbl="node0" presStyleIdx="0" presStyleCnt="1">
        <dgm:presLayoutVars>
          <dgm:chPref val="3"/>
        </dgm:presLayoutVars>
      </dgm:prSet>
      <dgm:spPr/>
      <dgm:t>
        <a:bodyPr/>
        <a:lstStyle/>
        <a:p>
          <a:endParaRPr lang="es-EC"/>
        </a:p>
      </dgm:t>
    </dgm:pt>
    <dgm:pt modelId="{4CC30087-2578-4D7E-90B7-D91EE189FB8A}" type="pres">
      <dgm:prSet presAssocID="{6B790907-69BA-4E52-9735-D3C2D41349E6}" presName="rootConnector1" presStyleLbl="node1" presStyleIdx="0" presStyleCnt="0"/>
      <dgm:spPr/>
      <dgm:t>
        <a:bodyPr/>
        <a:lstStyle/>
        <a:p>
          <a:endParaRPr lang="es-EC"/>
        </a:p>
      </dgm:t>
    </dgm:pt>
    <dgm:pt modelId="{A841B13E-A225-46E6-9075-B3CFFF9373E6}" type="pres">
      <dgm:prSet presAssocID="{6B790907-69BA-4E52-9735-D3C2D41349E6}" presName="hierChild2" presStyleCnt="0"/>
      <dgm:spPr/>
    </dgm:pt>
    <dgm:pt modelId="{4017EEC7-98FD-47B1-AFA7-F32C88A29EC9}" type="pres">
      <dgm:prSet presAssocID="{BE486FD7-6B76-4601-B87E-03D65072F1B3}" presName="Name37" presStyleLbl="parChTrans1D2" presStyleIdx="0" presStyleCnt="6"/>
      <dgm:spPr/>
      <dgm:t>
        <a:bodyPr/>
        <a:lstStyle/>
        <a:p>
          <a:endParaRPr lang="es-EC"/>
        </a:p>
      </dgm:t>
    </dgm:pt>
    <dgm:pt modelId="{23C1767B-E965-468B-AF2D-44DDD12DF0A0}" type="pres">
      <dgm:prSet presAssocID="{80890FA6-3A7A-45BE-988E-0805B1A67FB6}" presName="hierRoot2" presStyleCnt="0">
        <dgm:presLayoutVars>
          <dgm:hierBranch val="init"/>
        </dgm:presLayoutVars>
      </dgm:prSet>
      <dgm:spPr/>
    </dgm:pt>
    <dgm:pt modelId="{E7962DA7-BDA4-451C-BA4D-86C7D4BCFC6C}" type="pres">
      <dgm:prSet presAssocID="{80890FA6-3A7A-45BE-988E-0805B1A67FB6}" presName="rootComposite" presStyleCnt="0"/>
      <dgm:spPr/>
    </dgm:pt>
    <dgm:pt modelId="{AE5709B1-A585-477E-8FA1-9FAF0BDC4FBD}" type="pres">
      <dgm:prSet presAssocID="{80890FA6-3A7A-45BE-988E-0805B1A67FB6}" presName="rootText" presStyleLbl="node2" presStyleIdx="0" presStyleCnt="5">
        <dgm:presLayoutVars>
          <dgm:chPref val="3"/>
        </dgm:presLayoutVars>
      </dgm:prSet>
      <dgm:spPr/>
      <dgm:t>
        <a:bodyPr/>
        <a:lstStyle/>
        <a:p>
          <a:endParaRPr lang="es-EC"/>
        </a:p>
      </dgm:t>
    </dgm:pt>
    <dgm:pt modelId="{FF652C9B-72CB-4FDA-B6D7-2F9F48A73A44}" type="pres">
      <dgm:prSet presAssocID="{80890FA6-3A7A-45BE-988E-0805B1A67FB6}" presName="rootConnector" presStyleLbl="node2" presStyleIdx="0" presStyleCnt="5"/>
      <dgm:spPr/>
      <dgm:t>
        <a:bodyPr/>
        <a:lstStyle/>
        <a:p>
          <a:endParaRPr lang="es-EC"/>
        </a:p>
      </dgm:t>
    </dgm:pt>
    <dgm:pt modelId="{8E84D81F-B578-44A8-9ED1-4A868F53A6DD}" type="pres">
      <dgm:prSet presAssocID="{80890FA6-3A7A-45BE-988E-0805B1A67FB6}" presName="hierChild4" presStyleCnt="0"/>
      <dgm:spPr/>
    </dgm:pt>
    <dgm:pt modelId="{5FBB2876-9D09-45C0-B646-33EB5811B5AB}" type="pres">
      <dgm:prSet presAssocID="{79F123EB-3B99-4531-AD33-2E008E38776F}" presName="Name37" presStyleLbl="parChTrans1D3" presStyleIdx="0" presStyleCnt="10"/>
      <dgm:spPr/>
      <dgm:t>
        <a:bodyPr/>
        <a:lstStyle/>
        <a:p>
          <a:endParaRPr lang="es-EC"/>
        </a:p>
      </dgm:t>
    </dgm:pt>
    <dgm:pt modelId="{AE397A5F-FC4A-4E91-8A37-B4C3F08A8002}" type="pres">
      <dgm:prSet presAssocID="{00CD8667-0622-4BFE-AF4A-8E5B2C594481}" presName="hierRoot2" presStyleCnt="0">
        <dgm:presLayoutVars>
          <dgm:hierBranch val="init"/>
        </dgm:presLayoutVars>
      </dgm:prSet>
      <dgm:spPr/>
    </dgm:pt>
    <dgm:pt modelId="{6AB85EFC-A4B6-4DCC-8BF1-DAF1F2A0AE13}" type="pres">
      <dgm:prSet presAssocID="{00CD8667-0622-4BFE-AF4A-8E5B2C594481}" presName="rootComposite" presStyleCnt="0"/>
      <dgm:spPr/>
    </dgm:pt>
    <dgm:pt modelId="{E8681A44-4BBF-45AF-B48F-42E140A102D5}" type="pres">
      <dgm:prSet presAssocID="{00CD8667-0622-4BFE-AF4A-8E5B2C594481}" presName="rootText" presStyleLbl="node3" presStyleIdx="0" presStyleCnt="10">
        <dgm:presLayoutVars>
          <dgm:chPref val="3"/>
        </dgm:presLayoutVars>
      </dgm:prSet>
      <dgm:spPr/>
      <dgm:t>
        <a:bodyPr/>
        <a:lstStyle/>
        <a:p>
          <a:endParaRPr lang="es-EC"/>
        </a:p>
      </dgm:t>
    </dgm:pt>
    <dgm:pt modelId="{450FEE4B-3D29-4D25-832E-4898B5BE83B4}" type="pres">
      <dgm:prSet presAssocID="{00CD8667-0622-4BFE-AF4A-8E5B2C594481}" presName="rootConnector" presStyleLbl="node3" presStyleIdx="0" presStyleCnt="10"/>
      <dgm:spPr/>
      <dgm:t>
        <a:bodyPr/>
        <a:lstStyle/>
        <a:p>
          <a:endParaRPr lang="es-EC"/>
        </a:p>
      </dgm:t>
    </dgm:pt>
    <dgm:pt modelId="{D9A96C7E-9778-4B3D-93D7-78029AC0F048}" type="pres">
      <dgm:prSet presAssocID="{00CD8667-0622-4BFE-AF4A-8E5B2C594481}" presName="hierChild4" presStyleCnt="0"/>
      <dgm:spPr/>
    </dgm:pt>
    <dgm:pt modelId="{2655A02D-CC7B-4D87-9D4D-39FAEDAC3FFA}" type="pres">
      <dgm:prSet presAssocID="{00CD8667-0622-4BFE-AF4A-8E5B2C594481}" presName="hierChild5" presStyleCnt="0"/>
      <dgm:spPr/>
    </dgm:pt>
    <dgm:pt modelId="{492465C5-4F41-4FD1-9224-7CD915516865}" type="pres">
      <dgm:prSet presAssocID="{554DBAEC-FB59-42D7-8A9D-230B307F12E6}" presName="Name37" presStyleLbl="parChTrans1D3" presStyleIdx="1" presStyleCnt="10"/>
      <dgm:spPr/>
      <dgm:t>
        <a:bodyPr/>
        <a:lstStyle/>
        <a:p>
          <a:endParaRPr lang="es-EC"/>
        </a:p>
      </dgm:t>
    </dgm:pt>
    <dgm:pt modelId="{2F9FCBC7-8460-43D6-9BBC-C6E287D566FD}" type="pres">
      <dgm:prSet presAssocID="{7A17D2A9-5349-473E-BA5F-D32E252B157D}" presName="hierRoot2" presStyleCnt="0">
        <dgm:presLayoutVars>
          <dgm:hierBranch val="init"/>
        </dgm:presLayoutVars>
      </dgm:prSet>
      <dgm:spPr/>
    </dgm:pt>
    <dgm:pt modelId="{18FC3E72-3ECE-4253-A10B-981E3BCC6DDA}" type="pres">
      <dgm:prSet presAssocID="{7A17D2A9-5349-473E-BA5F-D32E252B157D}" presName="rootComposite" presStyleCnt="0"/>
      <dgm:spPr/>
    </dgm:pt>
    <dgm:pt modelId="{41B97993-1023-43D8-A930-5C0628948F05}" type="pres">
      <dgm:prSet presAssocID="{7A17D2A9-5349-473E-BA5F-D32E252B157D}" presName="rootText" presStyleLbl="node3" presStyleIdx="1" presStyleCnt="10">
        <dgm:presLayoutVars>
          <dgm:chPref val="3"/>
        </dgm:presLayoutVars>
      </dgm:prSet>
      <dgm:spPr/>
      <dgm:t>
        <a:bodyPr/>
        <a:lstStyle/>
        <a:p>
          <a:endParaRPr lang="es-EC"/>
        </a:p>
      </dgm:t>
    </dgm:pt>
    <dgm:pt modelId="{BEA6213C-CC9A-4C01-AB53-80C461C10793}" type="pres">
      <dgm:prSet presAssocID="{7A17D2A9-5349-473E-BA5F-D32E252B157D}" presName="rootConnector" presStyleLbl="node3" presStyleIdx="1" presStyleCnt="10"/>
      <dgm:spPr/>
      <dgm:t>
        <a:bodyPr/>
        <a:lstStyle/>
        <a:p>
          <a:endParaRPr lang="es-EC"/>
        </a:p>
      </dgm:t>
    </dgm:pt>
    <dgm:pt modelId="{84AE8D67-D5EE-48DC-B95E-43CDEAADDB7C}" type="pres">
      <dgm:prSet presAssocID="{7A17D2A9-5349-473E-BA5F-D32E252B157D}" presName="hierChild4" presStyleCnt="0"/>
      <dgm:spPr/>
    </dgm:pt>
    <dgm:pt modelId="{72700DB2-96CC-47FB-8231-6F2BC34FF426}" type="pres">
      <dgm:prSet presAssocID="{7A17D2A9-5349-473E-BA5F-D32E252B157D}" presName="hierChild5" presStyleCnt="0"/>
      <dgm:spPr/>
    </dgm:pt>
    <dgm:pt modelId="{0D51D3D4-A869-48C5-9AA4-D617937388D4}" type="pres">
      <dgm:prSet presAssocID="{CF487173-2163-4742-BC2A-75477A0E23B8}" presName="Name37" presStyleLbl="parChTrans1D3" presStyleIdx="2" presStyleCnt="10"/>
      <dgm:spPr/>
      <dgm:t>
        <a:bodyPr/>
        <a:lstStyle/>
        <a:p>
          <a:endParaRPr lang="es-EC"/>
        </a:p>
      </dgm:t>
    </dgm:pt>
    <dgm:pt modelId="{7B14E96C-A3C6-4D5F-8DB7-6D9B69839F3D}" type="pres">
      <dgm:prSet presAssocID="{ABF573C7-0C0C-4494-A391-E497E7D8E3A8}" presName="hierRoot2" presStyleCnt="0">
        <dgm:presLayoutVars>
          <dgm:hierBranch val="init"/>
        </dgm:presLayoutVars>
      </dgm:prSet>
      <dgm:spPr/>
    </dgm:pt>
    <dgm:pt modelId="{D17BC764-2B8B-4E18-8C7B-4F84CB783CF0}" type="pres">
      <dgm:prSet presAssocID="{ABF573C7-0C0C-4494-A391-E497E7D8E3A8}" presName="rootComposite" presStyleCnt="0"/>
      <dgm:spPr/>
    </dgm:pt>
    <dgm:pt modelId="{8EE447D6-F4B1-4285-89DD-FC6C03641400}" type="pres">
      <dgm:prSet presAssocID="{ABF573C7-0C0C-4494-A391-E497E7D8E3A8}" presName="rootText" presStyleLbl="node3" presStyleIdx="2" presStyleCnt="10">
        <dgm:presLayoutVars>
          <dgm:chPref val="3"/>
        </dgm:presLayoutVars>
      </dgm:prSet>
      <dgm:spPr/>
      <dgm:t>
        <a:bodyPr/>
        <a:lstStyle/>
        <a:p>
          <a:endParaRPr lang="es-EC"/>
        </a:p>
      </dgm:t>
    </dgm:pt>
    <dgm:pt modelId="{AF04C6BA-8CCF-41A6-8B2D-B02CA3B96326}" type="pres">
      <dgm:prSet presAssocID="{ABF573C7-0C0C-4494-A391-E497E7D8E3A8}" presName="rootConnector" presStyleLbl="node3" presStyleIdx="2" presStyleCnt="10"/>
      <dgm:spPr/>
      <dgm:t>
        <a:bodyPr/>
        <a:lstStyle/>
        <a:p>
          <a:endParaRPr lang="es-EC"/>
        </a:p>
      </dgm:t>
    </dgm:pt>
    <dgm:pt modelId="{42741AFF-7F7E-4BA0-8C8B-0C59DEF422D8}" type="pres">
      <dgm:prSet presAssocID="{ABF573C7-0C0C-4494-A391-E497E7D8E3A8}" presName="hierChild4" presStyleCnt="0"/>
      <dgm:spPr/>
    </dgm:pt>
    <dgm:pt modelId="{B796F666-7529-4829-8B03-DDB4F38CB4E6}" type="pres">
      <dgm:prSet presAssocID="{ABF573C7-0C0C-4494-A391-E497E7D8E3A8}" presName="hierChild5" presStyleCnt="0"/>
      <dgm:spPr/>
    </dgm:pt>
    <dgm:pt modelId="{F3A2D069-D848-4C40-A747-D0CE0257F38E}" type="pres">
      <dgm:prSet presAssocID="{80890FA6-3A7A-45BE-988E-0805B1A67FB6}" presName="hierChild5" presStyleCnt="0"/>
      <dgm:spPr/>
    </dgm:pt>
    <dgm:pt modelId="{E0A2A755-9706-4133-9F11-156EC6E4DEDD}" type="pres">
      <dgm:prSet presAssocID="{3D8DFD04-E445-460A-8096-30C43E7870E7}" presName="Name37" presStyleLbl="parChTrans1D2" presStyleIdx="1" presStyleCnt="6"/>
      <dgm:spPr/>
      <dgm:t>
        <a:bodyPr/>
        <a:lstStyle/>
        <a:p>
          <a:endParaRPr lang="es-EC"/>
        </a:p>
      </dgm:t>
    </dgm:pt>
    <dgm:pt modelId="{328D59B7-AB20-4F52-A10D-F411681C4564}" type="pres">
      <dgm:prSet presAssocID="{BA4D4588-7618-4DD6-A8EB-10B4E17E7528}" presName="hierRoot2" presStyleCnt="0">
        <dgm:presLayoutVars>
          <dgm:hierBranch val="init"/>
        </dgm:presLayoutVars>
      </dgm:prSet>
      <dgm:spPr/>
    </dgm:pt>
    <dgm:pt modelId="{3BFC6EDE-E99C-420C-A82C-28A0CDBED6B0}" type="pres">
      <dgm:prSet presAssocID="{BA4D4588-7618-4DD6-A8EB-10B4E17E7528}" presName="rootComposite" presStyleCnt="0"/>
      <dgm:spPr/>
    </dgm:pt>
    <dgm:pt modelId="{389A1FF8-0698-4138-B9F4-AB39206F46EB}" type="pres">
      <dgm:prSet presAssocID="{BA4D4588-7618-4DD6-A8EB-10B4E17E7528}" presName="rootText" presStyleLbl="node2" presStyleIdx="1" presStyleCnt="5">
        <dgm:presLayoutVars>
          <dgm:chPref val="3"/>
        </dgm:presLayoutVars>
      </dgm:prSet>
      <dgm:spPr/>
      <dgm:t>
        <a:bodyPr/>
        <a:lstStyle/>
        <a:p>
          <a:endParaRPr lang="es-EC"/>
        </a:p>
      </dgm:t>
    </dgm:pt>
    <dgm:pt modelId="{9C34F352-7C9F-437F-9A0D-008051212B68}" type="pres">
      <dgm:prSet presAssocID="{BA4D4588-7618-4DD6-A8EB-10B4E17E7528}" presName="rootConnector" presStyleLbl="node2" presStyleIdx="1" presStyleCnt="5"/>
      <dgm:spPr/>
      <dgm:t>
        <a:bodyPr/>
        <a:lstStyle/>
        <a:p>
          <a:endParaRPr lang="es-EC"/>
        </a:p>
      </dgm:t>
    </dgm:pt>
    <dgm:pt modelId="{21FC4D17-0566-4F8C-B439-85DEB49F7AF8}" type="pres">
      <dgm:prSet presAssocID="{BA4D4588-7618-4DD6-A8EB-10B4E17E7528}" presName="hierChild4" presStyleCnt="0"/>
      <dgm:spPr/>
    </dgm:pt>
    <dgm:pt modelId="{0F9CB3DC-0340-4F55-A482-B830C3C88180}" type="pres">
      <dgm:prSet presAssocID="{8FEA91B7-4592-4C1B-B2D3-4C1C43C4987F}" presName="Name37" presStyleLbl="parChTrans1D3" presStyleIdx="3" presStyleCnt="10"/>
      <dgm:spPr/>
      <dgm:t>
        <a:bodyPr/>
        <a:lstStyle/>
        <a:p>
          <a:endParaRPr lang="es-EC"/>
        </a:p>
      </dgm:t>
    </dgm:pt>
    <dgm:pt modelId="{707808EB-3202-4C7F-B44D-D926FCE31C04}" type="pres">
      <dgm:prSet presAssocID="{C9619D7F-1E8D-452A-A0D8-FEDFEA593865}" presName="hierRoot2" presStyleCnt="0">
        <dgm:presLayoutVars>
          <dgm:hierBranch val="init"/>
        </dgm:presLayoutVars>
      </dgm:prSet>
      <dgm:spPr/>
    </dgm:pt>
    <dgm:pt modelId="{7EB1F4A5-1A05-437D-BEFA-15FEAA839638}" type="pres">
      <dgm:prSet presAssocID="{C9619D7F-1E8D-452A-A0D8-FEDFEA593865}" presName="rootComposite" presStyleCnt="0"/>
      <dgm:spPr/>
    </dgm:pt>
    <dgm:pt modelId="{3F5BF7ED-3F73-4848-B3EB-97615E5E8812}" type="pres">
      <dgm:prSet presAssocID="{C9619D7F-1E8D-452A-A0D8-FEDFEA593865}" presName="rootText" presStyleLbl="node3" presStyleIdx="3" presStyleCnt="10">
        <dgm:presLayoutVars>
          <dgm:chPref val="3"/>
        </dgm:presLayoutVars>
      </dgm:prSet>
      <dgm:spPr/>
      <dgm:t>
        <a:bodyPr/>
        <a:lstStyle/>
        <a:p>
          <a:endParaRPr lang="es-EC"/>
        </a:p>
      </dgm:t>
    </dgm:pt>
    <dgm:pt modelId="{45531ABE-5B25-47D2-8B27-5E8DC2E4E113}" type="pres">
      <dgm:prSet presAssocID="{C9619D7F-1E8D-452A-A0D8-FEDFEA593865}" presName="rootConnector" presStyleLbl="node3" presStyleIdx="3" presStyleCnt="10"/>
      <dgm:spPr/>
      <dgm:t>
        <a:bodyPr/>
        <a:lstStyle/>
        <a:p>
          <a:endParaRPr lang="es-EC"/>
        </a:p>
      </dgm:t>
    </dgm:pt>
    <dgm:pt modelId="{F3890479-FA58-4A6C-92F4-CE1F6E27A1F0}" type="pres">
      <dgm:prSet presAssocID="{C9619D7F-1E8D-452A-A0D8-FEDFEA593865}" presName="hierChild4" presStyleCnt="0"/>
      <dgm:spPr/>
    </dgm:pt>
    <dgm:pt modelId="{0512E067-174F-4D50-A292-E706D0D00885}" type="pres">
      <dgm:prSet presAssocID="{C9619D7F-1E8D-452A-A0D8-FEDFEA593865}" presName="hierChild5" presStyleCnt="0"/>
      <dgm:spPr/>
    </dgm:pt>
    <dgm:pt modelId="{DA396AFF-E146-458F-A731-59EAF437DCC2}" type="pres">
      <dgm:prSet presAssocID="{BA4D4588-7618-4DD6-A8EB-10B4E17E7528}" presName="hierChild5" presStyleCnt="0"/>
      <dgm:spPr/>
    </dgm:pt>
    <dgm:pt modelId="{10714186-2114-4F5F-A5D9-837A8D72E375}" type="pres">
      <dgm:prSet presAssocID="{D72F96D0-C42A-47AC-B579-DE9DA3EA076B}" presName="Name37" presStyleLbl="parChTrans1D2" presStyleIdx="2" presStyleCnt="6"/>
      <dgm:spPr/>
      <dgm:t>
        <a:bodyPr/>
        <a:lstStyle/>
        <a:p>
          <a:endParaRPr lang="es-EC"/>
        </a:p>
      </dgm:t>
    </dgm:pt>
    <dgm:pt modelId="{4FF7812C-E177-4E9E-B610-E2FBBDAB2C25}" type="pres">
      <dgm:prSet presAssocID="{1F9F8841-5ABC-4008-8990-7619404A435E}" presName="hierRoot2" presStyleCnt="0">
        <dgm:presLayoutVars>
          <dgm:hierBranch val="init"/>
        </dgm:presLayoutVars>
      </dgm:prSet>
      <dgm:spPr/>
    </dgm:pt>
    <dgm:pt modelId="{A127E4A9-7E76-435B-85AE-F67358922E1C}" type="pres">
      <dgm:prSet presAssocID="{1F9F8841-5ABC-4008-8990-7619404A435E}" presName="rootComposite" presStyleCnt="0"/>
      <dgm:spPr/>
    </dgm:pt>
    <dgm:pt modelId="{E47AA84A-67A3-4C8E-BBBD-35AE53E1E00C}" type="pres">
      <dgm:prSet presAssocID="{1F9F8841-5ABC-4008-8990-7619404A435E}" presName="rootText" presStyleLbl="node2" presStyleIdx="2" presStyleCnt="5">
        <dgm:presLayoutVars>
          <dgm:chPref val="3"/>
        </dgm:presLayoutVars>
      </dgm:prSet>
      <dgm:spPr/>
      <dgm:t>
        <a:bodyPr/>
        <a:lstStyle/>
        <a:p>
          <a:endParaRPr lang="es-EC"/>
        </a:p>
      </dgm:t>
    </dgm:pt>
    <dgm:pt modelId="{916EBFD5-BE24-46D8-992D-395771B24756}" type="pres">
      <dgm:prSet presAssocID="{1F9F8841-5ABC-4008-8990-7619404A435E}" presName="rootConnector" presStyleLbl="node2" presStyleIdx="2" presStyleCnt="5"/>
      <dgm:spPr/>
      <dgm:t>
        <a:bodyPr/>
        <a:lstStyle/>
        <a:p>
          <a:endParaRPr lang="es-EC"/>
        </a:p>
      </dgm:t>
    </dgm:pt>
    <dgm:pt modelId="{A9E10E3A-C52F-4D01-92C8-DD0B27F88E3B}" type="pres">
      <dgm:prSet presAssocID="{1F9F8841-5ABC-4008-8990-7619404A435E}" presName="hierChild4" presStyleCnt="0"/>
      <dgm:spPr/>
    </dgm:pt>
    <dgm:pt modelId="{66120C39-6F0C-4048-A32D-C9DF69B4BAB6}" type="pres">
      <dgm:prSet presAssocID="{A242B553-F00F-4136-AF20-9599FA30E20C}" presName="Name37" presStyleLbl="parChTrans1D3" presStyleIdx="4" presStyleCnt="10"/>
      <dgm:spPr/>
      <dgm:t>
        <a:bodyPr/>
        <a:lstStyle/>
        <a:p>
          <a:endParaRPr lang="es-EC"/>
        </a:p>
      </dgm:t>
    </dgm:pt>
    <dgm:pt modelId="{6548F435-1612-4B29-B48B-79BEA4088EB7}" type="pres">
      <dgm:prSet presAssocID="{77256A0F-5FA5-4D17-A5AB-F43EA4502FBE}" presName="hierRoot2" presStyleCnt="0">
        <dgm:presLayoutVars>
          <dgm:hierBranch val="init"/>
        </dgm:presLayoutVars>
      </dgm:prSet>
      <dgm:spPr/>
    </dgm:pt>
    <dgm:pt modelId="{1B93D48B-E288-44CE-A502-582422265BFC}" type="pres">
      <dgm:prSet presAssocID="{77256A0F-5FA5-4D17-A5AB-F43EA4502FBE}" presName="rootComposite" presStyleCnt="0"/>
      <dgm:spPr/>
    </dgm:pt>
    <dgm:pt modelId="{D69F239A-AD52-431D-836D-C42257EF7BB8}" type="pres">
      <dgm:prSet presAssocID="{77256A0F-5FA5-4D17-A5AB-F43EA4502FBE}" presName="rootText" presStyleLbl="node3" presStyleIdx="4" presStyleCnt="10">
        <dgm:presLayoutVars>
          <dgm:chPref val="3"/>
        </dgm:presLayoutVars>
      </dgm:prSet>
      <dgm:spPr/>
      <dgm:t>
        <a:bodyPr/>
        <a:lstStyle/>
        <a:p>
          <a:endParaRPr lang="es-EC"/>
        </a:p>
      </dgm:t>
    </dgm:pt>
    <dgm:pt modelId="{72C3F60B-37B5-4853-A0DB-D6077E5E1D7F}" type="pres">
      <dgm:prSet presAssocID="{77256A0F-5FA5-4D17-A5AB-F43EA4502FBE}" presName="rootConnector" presStyleLbl="node3" presStyleIdx="4" presStyleCnt="10"/>
      <dgm:spPr/>
      <dgm:t>
        <a:bodyPr/>
        <a:lstStyle/>
        <a:p>
          <a:endParaRPr lang="es-EC"/>
        </a:p>
      </dgm:t>
    </dgm:pt>
    <dgm:pt modelId="{6B8AD543-82DA-4F05-81DF-0146A3BC5B67}" type="pres">
      <dgm:prSet presAssocID="{77256A0F-5FA5-4D17-A5AB-F43EA4502FBE}" presName="hierChild4" presStyleCnt="0"/>
      <dgm:spPr/>
    </dgm:pt>
    <dgm:pt modelId="{A5C65F89-183E-43F1-81C3-9CFE888D1CE4}" type="pres">
      <dgm:prSet presAssocID="{77256A0F-5FA5-4D17-A5AB-F43EA4502FBE}" presName="hierChild5" presStyleCnt="0"/>
      <dgm:spPr/>
    </dgm:pt>
    <dgm:pt modelId="{8E6DDFB5-A7F8-443F-86DF-23E3A63EFA61}" type="pres">
      <dgm:prSet presAssocID="{1F123E77-C2AE-4B5B-ACAF-ECDB07927276}" presName="Name37" presStyleLbl="parChTrans1D3" presStyleIdx="5" presStyleCnt="10"/>
      <dgm:spPr/>
      <dgm:t>
        <a:bodyPr/>
        <a:lstStyle/>
        <a:p>
          <a:endParaRPr lang="es-EC"/>
        </a:p>
      </dgm:t>
    </dgm:pt>
    <dgm:pt modelId="{1E705923-9AC2-49EC-AB19-ABD954713434}" type="pres">
      <dgm:prSet presAssocID="{DE6289EC-2B95-4BCE-9FAC-3334B8C813FB}" presName="hierRoot2" presStyleCnt="0">
        <dgm:presLayoutVars>
          <dgm:hierBranch val="init"/>
        </dgm:presLayoutVars>
      </dgm:prSet>
      <dgm:spPr/>
    </dgm:pt>
    <dgm:pt modelId="{1FCA645B-0B86-4DE5-8A30-1178FF37D114}" type="pres">
      <dgm:prSet presAssocID="{DE6289EC-2B95-4BCE-9FAC-3334B8C813FB}" presName="rootComposite" presStyleCnt="0"/>
      <dgm:spPr/>
    </dgm:pt>
    <dgm:pt modelId="{890E1DBD-E6AF-4EA1-859B-B265D6492F65}" type="pres">
      <dgm:prSet presAssocID="{DE6289EC-2B95-4BCE-9FAC-3334B8C813FB}" presName="rootText" presStyleLbl="node3" presStyleIdx="5" presStyleCnt="10">
        <dgm:presLayoutVars>
          <dgm:chPref val="3"/>
        </dgm:presLayoutVars>
      </dgm:prSet>
      <dgm:spPr/>
      <dgm:t>
        <a:bodyPr/>
        <a:lstStyle/>
        <a:p>
          <a:endParaRPr lang="es-EC"/>
        </a:p>
      </dgm:t>
    </dgm:pt>
    <dgm:pt modelId="{2E0A470D-FF6F-4B14-BA52-EBA13F0D360B}" type="pres">
      <dgm:prSet presAssocID="{DE6289EC-2B95-4BCE-9FAC-3334B8C813FB}" presName="rootConnector" presStyleLbl="node3" presStyleIdx="5" presStyleCnt="10"/>
      <dgm:spPr/>
      <dgm:t>
        <a:bodyPr/>
        <a:lstStyle/>
        <a:p>
          <a:endParaRPr lang="es-EC"/>
        </a:p>
      </dgm:t>
    </dgm:pt>
    <dgm:pt modelId="{EA2E9ECD-7B1F-4986-ADF4-447B3CA2EFF4}" type="pres">
      <dgm:prSet presAssocID="{DE6289EC-2B95-4BCE-9FAC-3334B8C813FB}" presName="hierChild4" presStyleCnt="0"/>
      <dgm:spPr/>
    </dgm:pt>
    <dgm:pt modelId="{C9382892-7A4F-4C3D-B852-F77E53FF93CA}" type="pres">
      <dgm:prSet presAssocID="{DE6289EC-2B95-4BCE-9FAC-3334B8C813FB}" presName="hierChild5" presStyleCnt="0"/>
      <dgm:spPr/>
    </dgm:pt>
    <dgm:pt modelId="{C16A894B-0D7D-4AAD-AEA8-83BEC1C10964}" type="pres">
      <dgm:prSet presAssocID="{1F9F8841-5ABC-4008-8990-7619404A435E}" presName="hierChild5" presStyleCnt="0"/>
      <dgm:spPr/>
    </dgm:pt>
    <dgm:pt modelId="{EBE4F152-ED69-4C37-8AFD-BF39D577EF96}" type="pres">
      <dgm:prSet presAssocID="{C5D23D09-14AB-4B70-9EEB-8FD197D143EC}" presName="Name37" presStyleLbl="parChTrans1D2" presStyleIdx="3" presStyleCnt="6"/>
      <dgm:spPr/>
      <dgm:t>
        <a:bodyPr/>
        <a:lstStyle/>
        <a:p>
          <a:endParaRPr lang="es-EC"/>
        </a:p>
      </dgm:t>
    </dgm:pt>
    <dgm:pt modelId="{299EF9C2-822F-4D94-AC8B-88EB7D244D8E}" type="pres">
      <dgm:prSet presAssocID="{F8499552-BF6A-4F1B-9F53-B7351916EEB6}" presName="hierRoot2" presStyleCnt="0">
        <dgm:presLayoutVars>
          <dgm:hierBranch val="init"/>
        </dgm:presLayoutVars>
      </dgm:prSet>
      <dgm:spPr/>
    </dgm:pt>
    <dgm:pt modelId="{6647EE3A-DB55-4D2E-9468-3633452E4B10}" type="pres">
      <dgm:prSet presAssocID="{F8499552-BF6A-4F1B-9F53-B7351916EEB6}" presName="rootComposite" presStyleCnt="0"/>
      <dgm:spPr/>
    </dgm:pt>
    <dgm:pt modelId="{F61B8D30-34E2-46C2-BDF2-517D835B80B4}" type="pres">
      <dgm:prSet presAssocID="{F8499552-BF6A-4F1B-9F53-B7351916EEB6}" presName="rootText" presStyleLbl="node2" presStyleIdx="3" presStyleCnt="5">
        <dgm:presLayoutVars>
          <dgm:chPref val="3"/>
        </dgm:presLayoutVars>
      </dgm:prSet>
      <dgm:spPr/>
      <dgm:t>
        <a:bodyPr/>
        <a:lstStyle/>
        <a:p>
          <a:endParaRPr lang="es-EC"/>
        </a:p>
      </dgm:t>
    </dgm:pt>
    <dgm:pt modelId="{16F30CEE-F9A8-47B9-98AE-0510B6CF7EF9}" type="pres">
      <dgm:prSet presAssocID="{F8499552-BF6A-4F1B-9F53-B7351916EEB6}" presName="rootConnector" presStyleLbl="node2" presStyleIdx="3" presStyleCnt="5"/>
      <dgm:spPr/>
      <dgm:t>
        <a:bodyPr/>
        <a:lstStyle/>
        <a:p>
          <a:endParaRPr lang="es-EC"/>
        </a:p>
      </dgm:t>
    </dgm:pt>
    <dgm:pt modelId="{DD46FB37-1317-4C09-A333-D7033D67C819}" type="pres">
      <dgm:prSet presAssocID="{F8499552-BF6A-4F1B-9F53-B7351916EEB6}" presName="hierChild4" presStyleCnt="0"/>
      <dgm:spPr/>
    </dgm:pt>
    <dgm:pt modelId="{4D5B3777-F4F8-4416-8EDE-1B36768F92E1}" type="pres">
      <dgm:prSet presAssocID="{356D7162-20EF-41A8-A1C5-32BD5D40A305}" presName="Name37" presStyleLbl="parChTrans1D3" presStyleIdx="6" presStyleCnt="10"/>
      <dgm:spPr/>
      <dgm:t>
        <a:bodyPr/>
        <a:lstStyle/>
        <a:p>
          <a:endParaRPr lang="es-EC"/>
        </a:p>
      </dgm:t>
    </dgm:pt>
    <dgm:pt modelId="{77F12C95-DB69-4757-8266-76521F1C132C}" type="pres">
      <dgm:prSet presAssocID="{A1AEB4CC-9071-4B32-B4F3-E510B0C66ED5}" presName="hierRoot2" presStyleCnt="0">
        <dgm:presLayoutVars>
          <dgm:hierBranch val="init"/>
        </dgm:presLayoutVars>
      </dgm:prSet>
      <dgm:spPr/>
    </dgm:pt>
    <dgm:pt modelId="{6079465C-6F88-4639-AF20-8AC6E10C088D}" type="pres">
      <dgm:prSet presAssocID="{A1AEB4CC-9071-4B32-B4F3-E510B0C66ED5}" presName="rootComposite" presStyleCnt="0"/>
      <dgm:spPr/>
    </dgm:pt>
    <dgm:pt modelId="{F8AB021D-7048-4FD6-A5E1-1E913B7F698C}" type="pres">
      <dgm:prSet presAssocID="{A1AEB4CC-9071-4B32-B4F3-E510B0C66ED5}" presName="rootText" presStyleLbl="node3" presStyleIdx="6" presStyleCnt="10">
        <dgm:presLayoutVars>
          <dgm:chPref val="3"/>
        </dgm:presLayoutVars>
      </dgm:prSet>
      <dgm:spPr/>
      <dgm:t>
        <a:bodyPr/>
        <a:lstStyle/>
        <a:p>
          <a:endParaRPr lang="es-EC"/>
        </a:p>
      </dgm:t>
    </dgm:pt>
    <dgm:pt modelId="{CA233D5A-B604-4DD1-BC64-B92DD4B3139C}" type="pres">
      <dgm:prSet presAssocID="{A1AEB4CC-9071-4B32-B4F3-E510B0C66ED5}" presName="rootConnector" presStyleLbl="node3" presStyleIdx="6" presStyleCnt="10"/>
      <dgm:spPr/>
      <dgm:t>
        <a:bodyPr/>
        <a:lstStyle/>
        <a:p>
          <a:endParaRPr lang="es-EC"/>
        </a:p>
      </dgm:t>
    </dgm:pt>
    <dgm:pt modelId="{4607E231-FEF0-43B4-8830-F25A228876BF}" type="pres">
      <dgm:prSet presAssocID="{A1AEB4CC-9071-4B32-B4F3-E510B0C66ED5}" presName="hierChild4" presStyleCnt="0"/>
      <dgm:spPr/>
    </dgm:pt>
    <dgm:pt modelId="{6439FCDB-F1DD-4D0E-87FC-F47849608126}" type="pres">
      <dgm:prSet presAssocID="{A1AEB4CC-9071-4B32-B4F3-E510B0C66ED5}" presName="hierChild5" presStyleCnt="0"/>
      <dgm:spPr/>
    </dgm:pt>
    <dgm:pt modelId="{0BC9D8DC-4F6F-489D-B6DE-898381C868B9}" type="pres">
      <dgm:prSet presAssocID="{B5998783-606D-4F4A-9E74-6128BEE5F90D}" presName="Name37" presStyleLbl="parChTrans1D3" presStyleIdx="7" presStyleCnt="10"/>
      <dgm:spPr/>
      <dgm:t>
        <a:bodyPr/>
        <a:lstStyle/>
        <a:p>
          <a:endParaRPr lang="es-EC"/>
        </a:p>
      </dgm:t>
    </dgm:pt>
    <dgm:pt modelId="{186CEB10-5E73-442C-B0B3-20227CA37746}" type="pres">
      <dgm:prSet presAssocID="{F496A0F5-D851-4F16-8BB8-1070142EB230}" presName="hierRoot2" presStyleCnt="0">
        <dgm:presLayoutVars>
          <dgm:hierBranch val="init"/>
        </dgm:presLayoutVars>
      </dgm:prSet>
      <dgm:spPr/>
    </dgm:pt>
    <dgm:pt modelId="{894B447A-09C2-4EB0-A972-FC5744707E59}" type="pres">
      <dgm:prSet presAssocID="{F496A0F5-D851-4F16-8BB8-1070142EB230}" presName="rootComposite" presStyleCnt="0"/>
      <dgm:spPr/>
    </dgm:pt>
    <dgm:pt modelId="{A3E877B4-ACC0-4A18-8E13-86CC6CD32CAF}" type="pres">
      <dgm:prSet presAssocID="{F496A0F5-D851-4F16-8BB8-1070142EB230}" presName="rootText" presStyleLbl="node3" presStyleIdx="7" presStyleCnt="10">
        <dgm:presLayoutVars>
          <dgm:chPref val="3"/>
        </dgm:presLayoutVars>
      </dgm:prSet>
      <dgm:spPr/>
      <dgm:t>
        <a:bodyPr/>
        <a:lstStyle/>
        <a:p>
          <a:endParaRPr lang="es-EC"/>
        </a:p>
      </dgm:t>
    </dgm:pt>
    <dgm:pt modelId="{3CAB7FC6-92F3-4453-95E9-FC112EFEECCB}" type="pres">
      <dgm:prSet presAssocID="{F496A0F5-D851-4F16-8BB8-1070142EB230}" presName="rootConnector" presStyleLbl="node3" presStyleIdx="7" presStyleCnt="10"/>
      <dgm:spPr/>
      <dgm:t>
        <a:bodyPr/>
        <a:lstStyle/>
        <a:p>
          <a:endParaRPr lang="es-EC"/>
        </a:p>
      </dgm:t>
    </dgm:pt>
    <dgm:pt modelId="{15A95A5B-0862-4DA0-A266-9968A7A2F40D}" type="pres">
      <dgm:prSet presAssocID="{F496A0F5-D851-4F16-8BB8-1070142EB230}" presName="hierChild4" presStyleCnt="0"/>
      <dgm:spPr/>
    </dgm:pt>
    <dgm:pt modelId="{4E52D664-E611-43A0-8232-73974BED37EF}" type="pres">
      <dgm:prSet presAssocID="{F496A0F5-D851-4F16-8BB8-1070142EB230}" presName="hierChild5" presStyleCnt="0"/>
      <dgm:spPr/>
    </dgm:pt>
    <dgm:pt modelId="{31A27567-D126-4F20-B502-E80B03CC52F7}" type="pres">
      <dgm:prSet presAssocID="{16CC8334-E58D-4B27-8C9B-9F66B5799D32}" presName="Name37" presStyleLbl="parChTrans1D3" presStyleIdx="8" presStyleCnt="10"/>
      <dgm:spPr/>
      <dgm:t>
        <a:bodyPr/>
        <a:lstStyle/>
        <a:p>
          <a:endParaRPr lang="es-EC"/>
        </a:p>
      </dgm:t>
    </dgm:pt>
    <dgm:pt modelId="{9ED295E6-F66C-4DCA-8A7E-9CC76DF4DB56}" type="pres">
      <dgm:prSet presAssocID="{E8665CC1-DFDD-4071-8F0E-B1610852F1C2}" presName="hierRoot2" presStyleCnt="0">
        <dgm:presLayoutVars>
          <dgm:hierBranch val="init"/>
        </dgm:presLayoutVars>
      </dgm:prSet>
      <dgm:spPr/>
    </dgm:pt>
    <dgm:pt modelId="{A3E214D0-0227-46A3-8587-1B23A40E1C83}" type="pres">
      <dgm:prSet presAssocID="{E8665CC1-DFDD-4071-8F0E-B1610852F1C2}" presName="rootComposite" presStyleCnt="0"/>
      <dgm:spPr/>
    </dgm:pt>
    <dgm:pt modelId="{A1CA4D90-24FD-41D0-82A5-3C02985D96B4}" type="pres">
      <dgm:prSet presAssocID="{E8665CC1-DFDD-4071-8F0E-B1610852F1C2}" presName="rootText" presStyleLbl="node3" presStyleIdx="8" presStyleCnt="10">
        <dgm:presLayoutVars>
          <dgm:chPref val="3"/>
        </dgm:presLayoutVars>
      </dgm:prSet>
      <dgm:spPr/>
      <dgm:t>
        <a:bodyPr/>
        <a:lstStyle/>
        <a:p>
          <a:endParaRPr lang="es-EC"/>
        </a:p>
      </dgm:t>
    </dgm:pt>
    <dgm:pt modelId="{AB8407A0-926D-4E2E-9CDA-FB547839337F}" type="pres">
      <dgm:prSet presAssocID="{E8665CC1-DFDD-4071-8F0E-B1610852F1C2}" presName="rootConnector" presStyleLbl="node3" presStyleIdx="8" presStyleCnt="10"/>
      <dgm:spPr/>
      <dgm:t>
        <a:bodyPr/>
        <a:lstStyle/>
        <a:p>
          <a:endParaRPr lang="es-EC"/>
        </a:p>
      </dgm:t>
    </dgm:pt>
    <dgm:pt modelId="{E4CE63F3-09AF-4D09-BFD3-028084D91E2F}" type="pres">
      <dgm:prSet presAssocID="{E8665CC1-DFDD-4071-8F0E-B1610852F1C2}" presName="hierChild4" presStyleCnt="0"/>
      <dgm:spPr/>
    </dgm:pt>
    <dgm:pt modelId="{B0579765-831C-4A8A-AB45-CA35B7F4AA60}" type="pres">
      <dgm:prSet presAssocID="{E8665CC1-DFDD-4071-8F0E-B1610852F1C2}" presName="hierChild5" presStyleCnt="0"/>
      <dgm:spPr/>
    </dgm:pt>
    <dgm:pt modelId="{1442C439-A871-4843-A27A-B4D27C51E941}" type="pres">
      <dgm:prSet presAssocID="{F8499552-BF6A-4F1B-9F53-B7351916EEB6}" presName="hierChild5" presStyleCnt="0"/>
      <dgm:spPr/>
    </dgm:pt>
    <dgm:pt modelId="{AFCDB7DF-4F56-4AD6-9A62-A2B55366DDC1}" type="pres">
      <dgm:prSet presAssocID="{C89DC93D-DE8F-4455-9657-EEF9723996E3}" presName="Name37" presStyleLbl="parChTrans1D2" presStyleIdx="4" presStyleCnt="6"/>
      <dgm:spPr/>
      <dgm:t>
        <a:bodyPr/>
        <a:lstStyle/>
        <a:p>
          <a:endParaRPr lang="es-EC"/>
        </a:p>
      </dgm:t>
    </dgm:pt>
    <dgm:pt modelId="{DEB0DAFF-D915-4CE1-83BE-9793337E7A65}" type="pres">
      <dgm:prSet presAssocID="{5026CD0A-F668-4D3A-AF97-B16F2AA1E514}" presName="hierRoot2" presStyleCnt="0">
        <dgm:presLayoutVars>
          <dgm:hierBranch val="init"/>
        </dgm:presLayoutVars>
      </dgm:prSet>
      <dgm:spPr/>
    </dgm:pt>
    <dgm:pt modelId="{14616457-5D19-42C8-BDB8-8649E4FDFADD}" type="pres">
      <dgm:prSet presAssocID="{5026CD0A-F668-4D3A-AF97-B16F2AA1E514}" presName="rootComposite" presStyleCnt="0"/>
      <dgm:spPr/>
    </dgm:pt>
    <dgm:pt modelId="{0FF59C4D-23FD-46DE-9051-D8F5C2512FE2}" type="pres">
      <dgm:prSet presAssocID="{5026CD0A-F668-4D3A-AF97-B16F2AA1E514}" presName="rootText" presStyleLbl="node2" presStyleIdx="4" presStyleCnt="5">
        <dgm:presLayoutVars>
          <dgm:chPref val="3"/>
        </dgm:presLayoutVars>
      </dgm:prSet>
      <dgm:spPr/>
      <dgm:t>
        <a:bodyPr/>
        <a:lstStyle/>
        <a:p>
          <a:endParaRPr lang="es-EC"/>
        </a:p>
      </dgm:t>
    </dgm:pt>
    <dgm:pt modelId="{6B08AD2C-90C4-40C4-9354-F4118F25EC81}" type="pres">
      <dgm:prSet presAssocID="{5026CD0A-F668-4D3A-AF97-B16F2AA1E514}" presName="rootConnector" presStyleLbl="node2" presStyleIdx="4" presStyleCnt="5"/>
      <dgm:spPr/>
      <dgm:t>
        <a:bodyPr/>
        <a:lstStyle/>
        <a:p>
          <a:endParaRPr lang="es-EC"/>
        </a:p>
      </dgm:t>
    </dgm:pt>
    <dgm:pt modelId="{7D9C4A6D-D5ED-499A-859B-5F56A96C210E}" type="pres">
      <dgm:prSet presAssocID="{5026CD0A-F668-4D3A-AF97-B16F2AA1E514}" presName="hierChild4" presStyleCnt="0"/>
      <dgm:spPr/>
    </dgm:pt>
    <dgm:pt modelId="{85C7445A-1DA0-455C-B7FA-0FC5373B545D}" type="pres">
      <dgm:prSet presAssocID="{174652A7-93D7-48E3-BA51-C3037854908B}" presName="Name37" presStyleLbl="parChTrans1D3" presStyleIdx="9" presStyleCnt="10"/>
      <dgm:spPr/>
      <dgm:t>
        <a:bodyPr/>
        <a:lstStyle/>
        <a:p>
          <a:endParaRPr lang="es-EC"/>
        </a:p>
      </dgm:t>
    </dgm:pt>
    <dgm:pt modelId="{0B1C5319-3658-4E7D-8599-44EBB69D300A}" type="pres">
      <dgm:prSet presAssocID="{5095FC63-9833-463C-B7A3-5D5DDCCE1E52}" presName="hierRoot2" presStyleCnt="0">
        <dgm:presLayoutVars>
          <dgm:hierBranch val="init"/>
        </dgm:presLayoutVars>
      </dgm:prSet>
      <dgm:spPr/>
    </dgm:pt>
    <dgm:pt modelId="{848EAD30-444B-46A6-9895-05FFE5841030}" type="pres">
      <dgm:prSet presAssocID="{5095FC63-9833-463C-B7A3-5D5DDCCE1E52}" presName="rootComposite" presStyleCnt="0"/>
      <dgm:spPr/>
    </dgm:pt>
    <dgm:pt modelId="{D2CC4760-1645-430F-A601-B57939F70A81}" type="pres">
      <dgm:prSet presAssocID="{5095FC63-9833-463C-B7A3-5D5DDCCE1E52}" presName="rootText" presStyleLbl="node3" presStyleIdx="9" presStyleCnt="10">
        <dgm:presLayoutVars>
          <dgm:chPref val="3"/>
        </dgm:presLayoutVars>
      </dgm:prSet>
      <dgm:spPr/>
      <dgm:t>
        <a:bodyPr/>
        <a:lstStyle/>
        <a:p>
          <a:endParaRPr lang="es-EC"/>
        </a:p>
      </dgm:t>
    </dgm:pt>
    <dgm:pt modelId="{54C3FBC5-55B6-4B5E-BBF2-C3A0A94E3F3B}" type="pres">
      <dgm:prSet presAssocID="{5095FC63-9833-463C-B7A3-5D5DDCCE1E52}" presName="rootConnector" presStyleLbl="node3" presStyleIdx="9" presStyleCnt="10"/>
      <dgm:spPr/>
      <dgm:t>
        <a:bodyPr/>
        <a:lstStyle/>
        <a:p>
          <a:endParaRPr lang="es-EC"/>
        </a:p>
      </dgm:t>
    </dgm:pt>
    <dgm:pt modelId="{CFF21BB1-2A39-467D-8A1D-EB302D411911}" type="pres">
      <dgm:prSet presAssocID="{5095FC63-9833-463C-B7A3-5D5DDCCE1E52}" presName="hierChild4" presStyleCnt="0"/>
      <dgm:spPr/>
    </dgm:pt>
    <dgm:pt modelId="{C38345DA-9CFF-4019-8749-378FB3A998D2}" type="pres">
      <dgm:prSet presAssocID="{5095FC63-9833-463C-B7A3-5D5DDCCE1E52}" presName="hierChild5" presStyleCnt="0"/>
      <dgm:spPr/>
    </dgm:pt>
    <dgm:pt modelId="{E57F8C7E-6AB4-4F60-8A3C-C3FA24A01E67}" type="pres">
      <dgm:prSet presAssocID="{5026CD0A-F668-4D3A-AF97-B16F2AA1E514}" presName="hierChild5" presStyleCnt="0"/>
      <dgm:spPr/>
    </dgm:pt>
    <dgm:pt modelId="{F9536C4E-981C-48C6-80B4-3B137803AA8F}" type="pres">
      <dgm:prSet presAssocID="{6B790907-69BA-4E52-9735-D3C2D41349E6}" presName="hierChild3" presStyleCnt="0"/>
      <dgm:spPr/>
    </dgm:pt>
    <dgm:pt modelId="{9D038014-C281-4B6F-8930-CE963C527528}" type="pres">
      <dgm:prSet presAssocID="{C69788CA-EBDA-4A62-931D-36ABF1068B72}" presName="Name111" presStyleLbl="parChTrans1D2" presStyleIdx="5" presStyleCnt="6"/>
      <dgm:spPr/>
      <dgm:t>
        <a:bodyPr/>
        <a:lstStyle/>
        <a:p>
          <a:endParaRPr lang="es-EC"/>
        </a:p>
      </dgm:t>
    </dgm:pt>
    <dgm:pt modelId="{2DD601F7-6D82-44FE-9635-4D0433DBE524}" type="pres">
      <dgm:prSet presAssocID="{615E0E95-A86D-474A-9352-A91EF979DF8A}" presName="hierRoot3" presStyleCnt="0">
        <dgm:presLayoutVars>
          <dgm:hierBranch val="init"/>
        </dgm:presLayoutVars>
      </dgm:prSet>
      <dgm:spPr/>
    </dgm:pt>
    <dgm:pt modelId="{F96C0ADE-8AB8-4507-9B75-E3CBD8317DAA}" type="pres">
      <dgm:prSet presAssocID="{615E0E95-A86D-474A-9352-A91EF979DF8A}" presName="rootComposite3" presStyleCnt="0"/>
      <dgm:spPr/>
    </dgm:pt>
    <dgm:pt modelId="{3F4CF2D6-55E4-4D3C-90AC-D310F5D80371}" type="pres">
      <dgm:prSet presAssocID="{615E0E95-A86D-474A-9352-A91EF979DF8A}" presName="rootText3" presStyleLbl="asst1" presStyleIdx="0" presStyleCnt="1">
        <dgm:presLayoutVars>
          <dgm:chPref val="3"/>
        </dgm:presLayoutVars>
      </dgm:prSet>
      <dgm:spPr/>
      <dgm:t>
        <a:bodyPr/>
        <a:lstStyle/>
        <a:p>
          <a:endParaRPr lang="es-EC"/>
        </a:p>
      </dgm:t>
    </dgm:pt>
    <dgm:pt modelId="{E190AFC0-8B27-4F68-9B16-75CA745EB1B3}" type="pres">
      <dgm:prSet presAssocID="{615E0E95-A86D-474A-9352-A91EF979DF8A}" presName="rootConnector3" presStyleLbl="asst1" presStyleIdx="0" presStyleCnt="1"/>
      <dgm:spPr/>
      <dgm:t>
        <a:bodyPr/>
        <a:lstStyle/>
        <a:p>
          <a:endParaRPr lang="es-EC"/>
        </a:p>
      </dgm:t>
    </dgm:pt>
    <dgm:pt modelId="{7C0335C9-E340-4DDE-8B77-987908AB9135}" type="pres">
      <dgm:prSet presAssocID="{615E0E95-A86D-474A-9352-A91EF979DF8A}" presName="hierChild6" presStyleCnt="0"/>
      <dgm:spPr/>
    </dgm:pt>
    <dgm:pt modelId="{56736571-976A-44F8-858B-DF4354EF1D63}" type="pres">
      <dgm:prSet presAssocID="{615E0E95-A86D-474A-9352-A91EF979DF8A}" presName="hierChild7" presStyleCnt="0"/>
      <dgm:spPr/>
    </dgm:pt>
  </dgm:ptLst>
  <dgm:cxnLst>
    <dgm:cxn modelId="{F8125064-6AD8-41AD-A061-62CF3A91A083}" type="presOf" srcId="{8FEA91B7-4592-4C1B-B2D3-4C1C43C4987F}" destId="{0F9CB3DC-0340-4F55-A482-B830C3C88180}" srcOrd="0" destOrd="0" presId="urn:microsoft.com/office/officeart/2005/8/layout/orgChart1"/>
    <dgm:cxn modelId="{B986E2DD-554F-4204-9E4A-01E58B619AA6}" type="presOf" srcId="{BA4D4588-7618-4DD6-A8EB-10B4E17E7528}" destId="{9C34F352-7C9F-437F-9A0D-008051212B68}" srcOrd="1" destOrd="0" presId="urn:microsoft.com/office/officeart/2005/8/layout/orgChart1"/>
    <dgm:cxn modelId="{D88E016E-21A7-4AD0-84C1-5351A221E420}" type="presOf" srcId="{C69788CA-EBDA-4A62-931D-36ABF1068B72}" destId="{9D038014-C281-4B6F-8930-CE963C527528}" srcOrd="0" destOrd="0" presId="urn:microsoft.com/office/officeart/2005/8/layout/orgChart1"/>
    <dgm:cxn modelId="{24F60B84-B8B6-460E-8F59-812F31B5D2A7}" srcId="{6B790907-69BA-4E52-9735-D3C2D41349E6}" destId="{615E0E95-A86D-474A-9352-A91EF979DF8A}" srcOrd="0" destOrd="0" parTransId="{C69788CA-EBDA-4A62-931D-36ABF1068B72}" sibTransId="{FCD2EC5F-B181-448D-9B65-17A4A29A0FA2}"/>
    <dgm:cxn modelId="{D2FA7A1B-5F75-4E59-B2D5-8A2411DAF145}" srcId="{6B790907-69BA-4E52-9735-D3C2D41349E6}" destId="{5026CD0A-F668-4D3A-AF97-B16F2AA1E514}" srcOrd="5" destOrd="0" parTransId="{C89DC93D-DE8F-4455-9657-EEF9723996E3}" sibTransId="{19D61FBB-DD9D-4938-B527-9A2F877AF7F0}"/>
    <dgm:cxn modelId="{FBECDF46-72AC-42A6-BF39-6226B98A0C86}" srcId="{6B790907-69BA-4E52-9735-D3C2D41349E6}" destId="{BA4D4588-7618-4DD6-A8EB-10B4E17E7528}" srcOrd="2" destOrd="0" parTransId="{3D8DFD04-E445-460A-8096-30C43E7870E7}" sibTransId="{9BCE8B4B-212A-4E43-BA2B-82C48594E4E2}"/>
    <dgm:cxn modelId="{39D5811F-BC12-4D6B-890B-6AD208FDEEA7}" type="presOf" srcId="{615E0E95-A86D-474A-9352-A91EF979DF8A}" destId="{E190AFC0-8B27-4F68-9B16-75CA745EB1B3}" srcOrd="1" destOrd="0" presId="urn:microsoft.com/office/officeart/2005/8/layout/orgChart1"/>
    <dgm:cxn modelId="{E28B93F8-8B1B-477D-B338-CB161F494999}" type="presOf" srcId="{C5D23D09-14AB-4B70-9EEB-8FD197D143EC}" destId="{EBE4F152-ED69-4C37-8AFD-BF39D577EF96}" srcOrd="0" destOrd="0" presId="urn:microsoft.com/office/officeart/2005/8/layout/orgChart1"/>
    <dgm:cxn modelId="{58BA0137-7690-4B26-96A1-F7FC31DB9848}" type="presOf" srcId="{174652A7-93D7-48E3-BA51-C3037854908B}" destId="{85C7445A-1DA0-455C-B7FA-0FC5373B545D}" srcOrd="0" destOrd="0" presId="urn:microsoft.com/office/officeart/2005/8/layout/orgChart1"/>
    <dgm:cxn modelId="{21C5714E-0D6B-4108-A63A-6D244E58FCFD}" type="presOf" srcId="{F8499552-BF6A-4F1B-9F53-B7351916EEB6}" destId="{16F30CEE-F9A8-47B9-98AE-0510B6CF7EF9}" srcOrd="1" destOrd="0" presId="urn:microsoft.com/office/officeart/2005/8/layout/orgChart1"/>
    <dgm:cxn modelId="{91D7950E-74E6-400F-AE77-B01D6F2DBF77}" srcId="{2F96514F-6AB9-47C2-94A5-B18B04654599}" destId="{6B790907-69BA-4E52-9735-D3C2D41349E6}" srcOrd="0" destOrd="0" parTransId="{40268111-E969-4B81-AE25-C9F5A36CFDF0}" sibTransId="{E402381A-114E-4997-8365-E643AF7879F1}"/>
    <dgm:cxn modelId="{7EF06BFA-D967-4508-B332-E55729AA2AFC}" srcId="{80890FA6-3A7A-45BE-988E-0805B1A67FB6}" destId="{ABF573C7-0C0C-4494-A391-E497E7D8E3A8}" srcOrd="2" destOrd="0" parTransId="{CF487173-2163-4742-BC2A-75477A0E23B8}" sibTransId="{AFD2C03C-EEC6-4A44-A7F3-97C1703C5523}"/>
    <dgm:cxn modelId="{6224656E-4B4E-4F40-A3CF-2D83B5BB0247}" type="presOf" srcId="{ABF573C7-0C0C-4494-A391-E497E7D8E3A8}" destId="{8EE447D6-F4B1-4285-89DD-FC6C03641400}" srcOrd="0" destOrd="0" presId="urn:microsoft.com/office/officeart/2005/8/layout/orgChart1"/>
    <dgm:cxn modelId="{9BF9C3A8-AF24-4CA7-A22B-CD87D52EAC7A}" type="presOf" srcId="{77256A0F-5FA5-4D17-A5AB-F43EA4502FBE}" destId="{D69F239A-AD52-431D-836D-C42257EF7BB8}" srcOrd="0" destOrd="0" presId="urn:microsoft.com/office/officeart/2005/8/layout/orgChart1"/>
    <dgm:cxn modelId="{63DFB38E-D839-4E6B-82E7-8E5185553DD7}" type="presOf" srcId="{2F96514F-6AB9-47C2-94A5-B18B04654599}" destId="{020FF025-A099-4DA5-943E-80CC91E16ABC}" srcOrd="0" destOrd="0" presId="urn:microsoft.com/office/officeart/2005/8/layout/orgChart1"/>
    <dgm:cxn modelId="{B03FB257-611A-4D95-AE9C-49A214AED633}" srcId="{F8499552-BF6A-4F1B-9F53-B7351916EEB6}" destId="{F496A0F5-D851-4F16-8BB8-1070142EB230}" srcOrd="1" destOrd="0" parTransId="{B5998783-606D-4F4A-9E74-6128BEE5F90D}" sibTransId="{389FF341-B2A5-4876-9FAA-3859BE1E49FE}"/>
    <dgm:cxn modelId="{BE4B0DEF-4F6D-4836-814F-D7B761F61F41}" type="presOf" srcId="{356D7162-20EF-41A8-A1C5-32BD5D40A305}" destId="{4D5B3777-F4F8-4416-8EDE-1B36768F92E1}" srcOrd="0" destOrd="0" presId="urn:microsoft.com/office/officeart/2005/8/layout/orgChart1"/>
    <dgm:cxn modelId="{FAB5E8C5-869C-414A-BF4D-96215AF778A9}" type="presOf" srcId="{16CC8334-E58D-4B27-8C9B-9F66B5799D32}" destId="{31A27567-D126-4F20-B502-E80B03CC52F7}" srcOrd="0" destOrd="0" presId="urn:microsoft.com/office/officeart/2005/8/layout/orgChart1"/>
    <dgm:cxn modelId="{B4A2E3F1-3EC4-404E-A839-CD7D3436E6A3}" srcId="{6B790907-69BA-4E52-9735-D3C2D41349E6}" destId="{1F9F8841-5ABC-4008-8990-7619404A435E}" srcOrd="3" destOrd="0" parTransId="{D72F96D0-C42A-47AC-B579-DE9DA3EA076B}" sibTransId="{56D7CEC4-EB4D-494A-869F-89F80291FA22}"/>
    <dgm:cxn modelId="{7E52D968-648C-4628-B86D-984EB4B926A6}" srcId="{1F9F8841-5ABC-4008-8990-7619404A435E}" destId="{77256A0F-5FA5-4D17-A5AB-F43EA4502FBE}" srcOrd="0" destOrd="0" parTransId="{A242B553-F00F-4136-AF20-9599FA30E20C}" sibTransId="{FAA67B02-7A43-4473-B40F-DDA6E231D41E}"/>
    <dgm:cxn modelId="{BA028C59-645A-4776-B627-51AFC239C35D}" type="presOf" srcId="{B5998783-606D-4F4A-9E74-6128BEE5F90D}" destId="{0BC9D8DC-4F6F-489D-B6DE-898381C868B9}" srcOrd="0" destOrd="0" presId="urn:microsoft.com/office/officeart/2005/8/layout/orgChart1"/>
    <dgm:cxn modelId="{99AECEA3-917A-4D01-B3C1-311FE74949F8}" srcId="{5026CD0A-F668-4D3A-AF97-B16F2AA1E514}" destId="{5095FC63-9833-463C-B7A3-5D5DDCCE1E52}" srcOrd="0" destOrd="0" parTransId="{174652A7-93D7-48E3-BA51-C3037854908B}" sibTransId="{BE061739-2CE7-4E08-AEF6-40872F02174A}"/>
    <dgm:cxn modelId="{71DF38AA-757A-4417-AFDB-F2BBE509B6AA}" type="presOf" srcId="{F8499552-BF6A-4F1B-9F53-B7351916EEB6}" destId="{F61B8D30-34E2-46C2-BDF2-517D835B80B4}" srcOrd="0" destOrd="0" presId="urn:microsoft.com/office/officeart/2005/8/layout/orgChart1"/>
    <dgm:cxn modelId="{947ADE16-99FF-42FF-BB37-40105340C5F2}" type="presOf" srcId="{CF487173-2163-4742-BC2A-75477A0E23B8}" destId="{0D51D3D4-A869-48C5-9AA4-D617937388D4}" srcOrd="0" destOrd="0" presId="urn:microsoft.com/office/officeart/2005/8/layout/orgChart1"/>
    <dgm:cxn modelId="{3DACAD69-5A7B-421B-87CD-9A4DD3AFE37D}" type="presOf" srcId="{1F9F8841-5ABC-4008-8990-7619404A435E}" destId="{916EBFD5-BE24-46D8-992D-395771B24756}" srcOrd="1" destOrd="0" presId="urn:microsoft.com/office/officeart/2005/8/layout/orgChart1"/>
    <dgm:cxn modelId="{C2661E33-E29C-41E3-A594-2420B5B72692}" type="presOf" srcId="{615E0E95-A86D-474A-9352-A91EF979DF8A}" destId="{3F4CF2D6-55E4-4D3C-90AC-D310F5D80371}" srcOrd="0" destOrd="0" presId="urn:microsoft.com/office/officeart/2005/8/layout/orgChart1"/>
    <dgm:cxn modelId="{172FE2CB-6E23-470D-B127-8F5126157284}" srcId="{BA4D4588-7618-4DD6-A8EB-10B4E17E7528}" destId="{C9619D7F-1E8D-452A-A0D8-FEDFEA593865}" srcOrd="0" destOrd="0" parTransId="{8FEA91B7-4592-4C1B-B2D3-4C1C43C4987F}" sibTransId="{7B889DC8-B298-41E4-AD52-C0FE7C9CC4BB}"/>
    <dgm:cxn modelId="{1D2F593D-77A3-4002-B3E3-4EB0D952B47A}" type="presOf" srcId="{5026CD0A-F668-4D3A-AF97-B16F2AA1E514}" destId="{0FF59C4D-23FD-46DE-9051-D8F5C2512FE2}" srcOrd="0" destOrd="0" presId="urn:microsoft.com/office/officeart/2005/8/layout/orgChart1"/>
    <dgm:cxn modelId="{AB48BB08-D389-44F3-BB56-85813A183E84}" type="presOf" srcId="{3D8DFD04-E445-460A-8096-30C43E7870E7}" destId="{E0A2A755-9706-4133-9F11-156EC6E4DEDD}" srcOrd="0" destOrd="0" presId="urn:microsoft.com/office/officeart/2005/8/layout/orgChart1"/>
    <dgm:cxn modelId="{A70888A9-C570-42EA-848E-EF0584FA9CFD}" type="presOf" srcId="{77256A0F-5FA5-4D17-A5AB-F43EA4502FBE}" destId="{72C3F60B-37B5-4853-A0DB-D6077E5E1D7F}" srcOrd="1" destOrd="0" presId="urn:microsoft.com/office/officeart/2005/8/layout/orgChart1"/>
    <dgm:cxn modelId="{A104B49C-BBB5-4FE1-8D94-0F444C6924E8}" srcId="{1F9F8841-5ABC-4008-8990-7619404A435E}" destId="{DE6289EC-2B95-4BCE-9FAC-3334B8C813FB}" srcOrd="1" destOrd="0" parTransId="{1F123E77-C2AE-4B5B-ACAF-ECDB07927276}" sibTransId="{09DB6A4B-F358-4040-99F7-7E73E1DDD097}"/>
    <dgm:cxn modelId="{FD34C3EC-EECB-497C-9BF0-611D01F4B55B}" type="presOf" srcId="{79F123EB-3B99-4531-AD33-2E008E38776F}" destId="{5FBB2876-9D09-45C0-B646-33EB5811B5AB}" srcOrd="0" destOrd="0" presId="urn:microsoft.com/office/officeart/2005/8/layout/orgChart1"/>
    <dgm:cxn modelId="{A7FB40AF-DD79-46A5-9C67-EF0F764ED352}" type="presOf" srcId="{5026CD0A-F668-4D3A-AF97-B16F2AA1E514}" destId="{6B08AD2C-90C4-40C4-9354-F4118F25EC81}" srcOrd="1" destOrd="0" presId="urn:microsoft.com/office/officeart/2005/8/layout/orgChart1"/>
    <dgm:cxn modelId="{8A639DAF-EC6D-4164-A3B6-B960B90F30A1}" srcId="{6B790907-69BA-4E52-9735-D3C2D41349E6}" destId="{F8499552-BF6A-4F1B-9F53-B7351916EEB6}" srcOrd="4" destOrd="0" parTransId="{C5D23D09-14AB-4B70-9EEB-8FD197D143EC}" sibTransId="{F69D872C-9020-4A77-8958-6B3DA0AE52D0}"/>
    <dgm:cxn modelId="{5E272DF3-D4A2-48B5-ACBF-B5149BBB396B}" type="presOf" srcId="{80890FA6-3A7A-45BE-988E-0805B1A67FB6}" destId="{FF652C9B-72CB-4FDA-B6D7-2F9F48A73A44}" srcOrd="1" destOrd="0" presId="urn:microsoft.com/office/officeart/2005/8/layout/orgChart1"/>
    <dgm:cxn modelId="{BADCCC8F-50F3-4B31-BA33-F2C3A99279CD}" srcId="{F8499552-BF6A-4F1B-9F53-B7351916EEB6}" destId="{E8665CC1-DFDD-4071-8F0E-B1610852F1C2}" srcOrd="2" destOrd="0" parTransId="{16CC8334-E58D-4B27-8C9B-9F66B5799D32}" sibTransId="{33642638-E50E-4A6D-A46C-5F0C0A254308}"/>
    <dgm:cxn modelId="{A0C0D26D-163C-42E8-A337-0245BFB6F9D4}" type="presOf" srcId="{5095FC63-9833-463C-B7A3-5D5DDCCE1E52}" destId="{D2CC4760-1645-430F-A601-B57939F70A81}" srcOrd="0" destOrd="0" presId="urn:microsoft.com/office/officeart/2005/8/layout/orgChart1"/>
    <dgm:cxn modelId="{DD008C24-9212-4D69-9D05-DB20ED62249A}" srcId="{80890FA6-3A7A-45BE-988E-0805B1A67FB6}" destId="{7A17D2A9-5349-473E-BA5F-D32E252B157D}" srcOrd="1" destOrd="0" parTransId="{554DBAEC-FB59-42D7-8A9D-230B307F12E6}" sibTransId="{A106F335-CB52-4FB5-9D0B-B45F00E62214}"/>
    <dgm:cxn modelId="{114978A9-A5AE-464E-96C2-82FDF09BE479}" type="presOf" srcId="{C9619D7F-1E8D-452A-A0D8-FEDFEA593865}" destId="{3F5BF7ED-3F73-4848-B3EB-97615E5E8812}" srcOrd="0" destOrd="0" presId="urn:microsoft.com/office/officeart/2005/8/layout/orgChart1"/>
    <dgm:cxn modelId="{FC780E15-98D9-4344-B7D2-D28EFC550104}" type="presOf" srcId="{A1AEB4CC-9071-4B32-B4F3-E510B0C66ED5}" destId="{F8AB021D-7048-4FD6-A5E1-1E913B7F698C}" srcOrd="0" destOrd="0" presId="urn:microsoft.com/office/officeart/2005/8/layout/orgChart1"/>
    <dgm:cxn modelId="{1E74E9FD-B826-4ECA-84F4-FF046CB78F04}" type="presOf" srcId="{A242B553-F00F-4136-AF20-9599FA30E20C}" destId="{66120C39-6F0C-4048-A32D-C9DF69B4BAB6}" srcOrd="0" destOrd="0" presId="urn:microsoft.com/office/officeart/2005/8/layout/orgChart1"/>
    <dgm:cxn modelId="{676312BD-0721-42F4-A32A-419ACB5FFD9B}" type="presOf" srcId="{00CD8667-0622-4BFE-AF4A-8E5B2C594481}" destId="{E8681A44-4BBF-45AF-B48F-42E140A102D5}" srcOrd="0" destOrd="0" presId="urn:microsoft.com/office/officeart/2005/8/layout/orgChart1"/>
    <dgm:cxn modelId="{2FE82DCA-8C50-4687-800F-54671906BDEC}" type="presOf" srcId="{ABF573C7-0C0C-4494-A391-E497E7D8E3A8}" destId="{AF04C6BA-8CCF-41A6-8B2D-B02CA3B96326}" srcOrd="1" destOrd="0" presId="urn:microsoft.com/office/officeart/2005/8/layout/orgChart1"/>
    <dgm:cxn modelId="{276D40DA-51AD-4C20-BF5E-77BAB4F4AAB3}" type="presOf" srcId="{00CD8667-0622-4BFE-AF4A-8E5B2C594481}" destId="{450FEE4B-3D29-4D25-832E-4898B5BE83B4}" srcOrd="1" destOrd="0" presId="urn:microsoft.com/office/officeart/2005/8/layout/orgChart1"/>
    <dgm:cxn modelId="{25C1A6DC-18EE-4B30-BF40-021E30D6269A}" srcId="{6B790907-69BA-4E52-9735-D3C2D41349E6}" destId="{80890FA6-3A7A-45BE-988E-0805B1A67FB6}" srcOrd="1" destOrd="0" parTransId="{BE486FD7-6B76-4601-B87E-03D65072F1B3}" sibTransId="{B5A5FB53-8CA1-45EB-B4FE-5C58713616BA}"/>
    <dgm:cxn modelId="{5F4330CE-3EC0-49BD-8FD6-77F5B52816C3}" type="presOf" srcId="{DE6289EC-2B95-4BCE-9FAC-3334B8C813FB}" destId="{2E0A470D-FF6F-4B14-BA52-EBA13F0D360B}" srcOrd="1" destOrd="0" presId="urn:microsoft.com/office/officeart/2005/8/layout/orgChart1"/>
    <dgm:cxn modelId="{16E2104F-C302-4903-97F9-240795BC676F}" type="presOf" srcId="{80890FA6-3A7A-45BE-988E-0805B1A67FB6}" destId="{AE5709B1-A585-477E-8FA1-9FAF0BDC4FBD}" srcOrd="0" destOrd="0" presId="urn:microsoft.com/office/officeart/2005/8/layout/orgChart1"/>
    <dgm:cxn modelId="{6696EA0F-EDFE-4553-B158-2DEFAEC78E32}" type="presOf" srcId="{554DBAEC-FB59-42D7-8A9D-230B307F12E6}" destId="{492465C5-4F41-4FD1-9224-7CD915516865}" srcOrd="0" destOrd="0" presId="urn:microsoft.com/office/officeart/2005/8/layout/orgChart1"/>
    <dgm:cxn modelId="{47D5034C-CD94-4F26-82F0-22D08E0D29E2}" type="presOf" srcId="{BA4D4588-7618-4DD6-A8EB-10B4E17E7528}" destId="{389A1FF8-0698-4138-B9F4-AB39206F46EB}" srcOrd="0" destOrd="0" presId="urn:microsoft.com/office/officeart/2005/8/layout/orgChart1"/>
    <dgm:cxn modelId="{984BBAB8-DAD7-4C2C-ACE6-EFA45E7055C8}" type="presOf" srcId="{E8665CC1-DFDD-4071-8F0E-B1610852F1C2}" destId="{AB8407A0-926D-4E2E-9CDA-FB547839337F}" srcOrd="1" destOrd="0" presId="urn:microsoft.com/office/officeart/2005/8/layout/orgChart1"/>
    <dgm:cxn modelId="{C404655E-F5F7-4BB5-A7AB-8EA6F3B54011}" srcId="{F8499552-BF6A-4F1B-9F53-B7351916EEB6}" destId="{A1AEB4CC-9071-4B32-B4F3-E510B0C66ED5}" srcOrd="0" destOrd="0" parTransId="{356D7162-20EF-41A8-A1C5-32BD5D40A305}" sibTransId="{FA6E6349-FEF0-4F9A-9679-DD65D9DDA732}"/>
    <dgm:cxn modelId="{97DDFDF7-5456-4B57-B5FB-8AF4816CA538}" type="presOf" srcId="{F496A0F5-D851-4F16-8BB8-1070142EB230}" destId="{3CAB7FC6-92F3-4453-95E9-FC112EFEECCB}" srcOrd="1" destOrd="0" presId="urn:microsoft.com/office/officeart/2005/8/layout/orgChart1"/>
    <dgm:cxn modelId="{91DEA8A4-D8F3-4953-BDF7-E90C74C5D760}" type="presOf" srcId="{5095FC63-9833-463C-B7A3-5D5DDCCE1E52}" destId="{54C3FBC5-55B6-4B5E-BBF2-C3A0A94E3F3B}" srcOrd="1" destOrd="0" presId="urn:microsoft.com/office/officeart/2005/8/layout/orgChart1"/>
    <dgm:cxn modelId="{EF81A5E2-B053-4B9C-B939-B11CDEFD9BEF}" type="presOf" srcId="{7A17D2A9-5349-473E-BA5F-D32E252B157D}" destId="{41B97993-1023-43D8-A930-5C0628948F05}" srcOrd="0" destOrd="0" presId="urn:microsoft.com/office/officeart/2005/8/layout/orgChart1"/>
    <dgm:cxn modelId="{DF6E86BA-543F-43B5-A4DB-7D1789A12F55}" type="presOf" srcId="{C89DC93D-DE8F-4455-9657-EEF9723996E3}" destId="{AFCDB7DF-4F56-4AD6-9A62-A2B55366DDC1}" srcOrd="0" destOrd="0" presId="urn:microsoft.com/office/officeart/2005/8/layout/orgChart1"/>
    <dgm:cxn modelId="{998BEBD4-3798-4718-8E6A-E0CFFF27DA82}" type="presOf" srcId="{7A17D2A9-5349-473E-BA5F-D32E252B157D}" destId="{BEA6213C-CC9A-4C01-AB53-80C461C10793}" srcOrd="1" destOrd="0" presId="urn:microsoft.com/office/officeart/2005/8/layout/orgChart1"/>
    <dgm:cxn modelId="{F35AB1F7-15CC-4DCA-ACD7-30817931077C}" type="presOf" srcId="{C9619D7F-1E8D-452A-A0D8-FEDFEA593865}" destId="{45531ABE-5B25-47D2-8B27-5E8DC2E4E113}" srcOrd="1" destOrd="0" presId="urn:microsoft.com/office/officeart/2005/8/layout/orgChart1"/>
    <dgm:cxn modelId="{D049CF0C-3389-4658-8199-371B176DA11D}" type="presOf" srcId="{A1AEB4CC-9071-4B32-B4F3-E510B0C66ED5}" destId="{CA233D5A-B604-4DD1-BC64-B92DD4B3139C}" srcOrd="1" destOrd="0" presId="urn:microsoft.com/office/officeart/2005/8/layout/orgChart1"/>
    <dgm:cxn modelId="{036D23DA-A7D4-4492-9DE3-AF1248F0660F}" type="presOf" srcId="{6B790907-69BA-4E52-9735-D3C2D41349E6}" destId="{4CC30087-2578-4D7E-90B7-D91EE189FB8A}" srcOrd="1" destOrd="0" presId="urn:microsoft.com/office/officeart/2005/8/layout/orgChart1"/>
    <dgm:cxn modelId="{D8C4EA2E-2D25-4377-B2BE-8D254F234CB9}" type="presOf" srcId="{1F9F8841-5ABC-4008-8990-7619404A435E}" destId="{E47AA84A-67A3-4C8E-BBBD-35AE53E1E00C}" srcOrd="0" destOrd="0" presId="urn:microsoft.com/office/officeart/2005/8/layout/orgChart1"/>
    <dgm:cxn modelId="{BE201580-5C7A-4CAD-847F-D78AB01B0C42}" type="presOf" srcId="{6B790907-69BA-4E52-9735-D3C2D41349E6}" destId="{7B97A0F5-A115-4891-84EF-3F2B24009E5B}" srcOrd="0" destOrd="0" presId="urn:microsoft.com/office/officeart/2005/8/layout/orgChart1"/>
    <dgm:cxn modelId="{05EDA9AE-BDB2-4014-8AFC-8391A57505FD}" type="presOf" srcId="{1F123E77-C2AE-4B5B-ACAF-ECDB07927276}" destId="{8E6DDFB5-A7F8-443F-86DF-23E3A63EFA61}" srcOrd="0" destOrd="0" presId="urn:microsoft.com/office/officeart/2005/8/layout/orgChart1"/>
    <dgm:cxn modelId="{8DD3257D-82D7-4AFF-80A8-0A729B8EC33D}" type="presOf" srcId="{F496A0F5-D851-4F16-8BB8-1070142EB230}" destId="{A3E877B4-ACC0-4A18-8E13-86CC6CD32CAF}" srcOrd="0" destOrd="0" presId="urn:microsoft.com/office/officeart/2005/8/layout/orgChart1"/>
    <dgm:cxn modelId="{10ACF700-74C0-4DF0-B04C-928437529948}" type="presOf" srcId="{E8665CC1-DFDD-4071-8F0E-B1610852F1C2}" destId="{A1CA4D90-24FD-41D0-82A5-3C02985D96B4}" srcOrd="0" destOrd="0" presId="urn:microsoft.com/office/officeart/2005/8/layout/orgChart1"/>
    <dgm:cxn modelId="{0784BD43-5657-44E2-AA9E-48D52C090CCA}" type="presOf" srcId="{D72F96D0-C42A-47AC-B579-DE9DA3EA076B}" destId="{10714186-2114-4F5F-A5D9-837A8D72E375}" srcOrd="0" destOrd="0" presId="urn:microsoft.com/office/officeart/2005/8/layout/orgChart1"/>
    <dgm:cxn modelId="{8BEC3D38-5F5A-45D9-A1A4-FE2D40F0A262}" srcId="{80890FA6-3A7A-45BE-988E-0805B1A67FB6}" destId="{00CD8667-0622-4BFE-AF4A-8E5B2C594481}" srcOrd="0" destOrd="0" parTransId="{79F123EB-3B99-4531-AD33-2E008E38776F}" sibTransId="{2F014502-274F-4A47-94CA-922656E245CB}"/>
    <dgm:cxn modelId="{7C1BF795-9D61-4DCC-AD3C-E8D5B4275126}" type="presOf" srcId="{BE486FD7-6B76-4601-B87E-03D65072F1B3}" destId="{4017EEC7-98FD-47B1-AFA7-F32C88A29EC9}" srcOrd="0" destOrd="0" presId="urn:microsoft.com/office/officeart/2005/8/layout/orgChart1"/>
    <dgm:cxn modelId="{AD6F34BE-DF1C-4928-9B66-AE28F88837BF}" type="presOf" srcId="{DE6289EC-2B95-4BCE-9FAC-3334B8C813FB}" destId="{890E1DBD-E6AF-4EA1-859B-B265D6492F65}" srcOrd="0" destOrd="0" presId="urn:microsoft.com/office/officeart/2005/8/layout/orgChart1"/>
    <dgm:cxn modelId="{F330E2D1-EFBB-4B11-A895-2EFF8622F413}" type="presParOf" srcId="{020FF025-A099-4DA5-943E-80CC91E16ABC}" destId="{1DB86F3A-CB3D-40F7-A532-1520BC209990}" srcOrd="0" destOrd="0" presId="urn:microsoft.com/office/officeart/2005/8/layout/orgChart1"/>
    <dgm:cxn modelId="{18028AF0-C6A3-48B8-823F-95551355FE82}" type="presParOf" srcId="{1DB86F3A-CB3D-40F7-A532-1520BC209990}" destId="{513B6A8B-D98E-4DB2-B7EF-08DA226D94FF}" srcOrd="0" destOrd="0" presId="urn:microsoft.com/office/officeart/2005/8/layout/orgChart1"/>
    <dgm:cxn modelId="{706418AA-7CD9-46C0-8F65-0F32B325734F}" type="presParOf" srcId="{513B6A8B-D98E-4DB2-B7EF-08DA226D94FF}" destId="{7B97A0F5-A115-4891-84EF-3F2B24009E5B}" srcOrd="0" destOrd="0" presId="urn:microsoft.com/office/officeart/2005/8/layout/orgChart1"/>
    <dgm:cxn modelId="{FF6DEE2D-D435-47DA-B1CD-605573C17C21}" type="presParOf" srcId="{513B6A8B-D98E-4DB2-B7EF-08DA226D94FF}" destId="{4CC30087-2578-4D7E-90B7-D91EE189FB8A}" srcOrd="1" destOrd="0" presId="urn:microsoft.com/office/officeart/2005/8/layout/orgChart1"/>
    <dgm:cxn modelId="{C8067025-E452-466E-940B-E1758AFAD4B9}" type="presParOf" srcId="{1DB86F3A-CB3D-40F7-A532-1520BC209990}" destId="{A841B13E-A225-46E6-9075-B3CFFF9373E6}" srcOrd="1" destOrd="0" presId="urn:microsoft.com/office/officeart/2005/8/layout/orgChart1"/>
    <dgm:cxn modelId="{8DD02CD7-EF0F-4A7B-B576-82BC49DB3D2B}" type="presParOf" srcId="{A841B13E-A225-46E6-9075-B3CFFF9373E6}" destId="{4017EEC7-98FD-47B1-AFA7-F32C88A29EC9}" srcOrd="0" destOrd="0" presId="urn:microsoft.com/office/officeart/2005/8/layout/orgChart1"/>
    <dgm:cxn modelId="{FA89B8AA-F139-4E86-92D0-0F36AE2371AC}" type="presParOf" srcId="{A841B13E-A225-46E6-9075-B3CFFF9373E6}" destId="{23C1767B-E965-468B-AF2D-44DDD12DF0A0}" srcOrd="1" destOrd="0" presId="urn:microsoft.com/office/officeart/2005/8/layout/orgChart1"/>
    <dgm:cxn modelId="{A2090F1A-100A-4139-99B9-7BF70D032877}" type="presParOf" srcId="{23C1767B-E965-468B-AF2D-44DDD12DF0A0}" destId="{E7962DA7-BDA4-451C-BA4D-86C7D4BCFC6C}" srcOrd="0" destOrd="0" presId="urn:microsoft.com/office/officeart/2005/8/layout/orgChart1"/>
    <dgm:cxn modelId="{5095A1CA-63E2-4E54-A65C-4E089D4F0122}" type="presParOf" srcId="{E7962DA7-BDA4-451C-BA4D-86C7D4BCFC6C}" destId="{AE5709B1-A585-477E-8FA1-9FAF0BDC4FBD}" srcOrd="0" destOrd="0" presId="urn:microsoft.com/office/officeart/2005/8/layout/orgChart1"/>
    <dgm:cxn modelId="{99297A2A-45E0-401F-951A-D05B04F939EE}" type="presParOf" srcId="{E7962DA7-BDA4-451C-BA4D-86C7D4BCFC6C}" destId="{FF652C9B-72CB-4FDA-B6D7-2F9F48A73A44}" srcOrd="1" destOrd="0" presId="urn:microsoft.com/office/officeart/2005/8/layout/orgChart1"/>
    <dgm:cxn modelId="{18DFA55C-3ECE-40AD-90B4-F1BF78503354}" type="presParOf" srcId="{23C1767B-E965-468B-AF2D-44DDD12DF0A0}" destId="{8E84D81F-B578-44A8-9ED1-4A868F53A6DD}" srcOrd="1" destOrd="0" presId="urn:microsoft.com/office/officeart/2005/8/layout/orgChart1"/>
    <dgm:cxn modelId="{193F582B-E4FB-4285-8639-F0F3F0CE48A4}" type="presParOf" srcId="{8E84D81F-B578-44A8-9ED1-4A868F53A6DD}" destId="{5FBB2876-9D09-45C0-B646-33EB5811B5AB}" srcOrd="0" destOrd="0" presId="urn:microsoft.com/office/officeart/2005/8/layout/orgChart1"/>
    <dgm:cxn modelId="{AEEA7ECE-7269-432D-8334-412E17A81362}" type="presParOf" srcId="{8E84D81F-B578-44A8-9ED1-4A868F53A6DD}" destId="{AE397A5F-FC4A-4E91-8A37-B4C3F08A8002}" srcOrd="1" destOrd="0" presId="urn:microsoft.com/office/officeart/2005/8/layout/orgChart1"/>
    <dgm:cxn modelId="{4032F4F2-C2CA-4EB5-B4E3-9D40B4C152B2}" type="presParOf" srcId="{AE397A5F-FC4A-4E91-8A37-B4C3F08A8002}" destId="{6AB85EFC-A4B6-4DCC-8BF1-DAF1F2A0AE13}" srcOrd="0" destOrd="0" presId="urn:microsoft.com/office/officeart/2005/8/layout/orgChart1"/>
    <dgm:cxn modelId="{B4BD8746-FCBF-4EB3-97A3-B40AA56A6148}" type="presParOf" srcId="{6AB85EFC-A4B6-4DCC-8BF1-DAF1F2A0AE13}" destId="{E8681A44-4BBF-45AF-B48F-42E140A102D5}" srcOrd="0" destOrd="0" presId="urn:microsoft.com/office/officeart/2005/8/layout/orgChart1"/>
    <dgm:cxn modelId="{47267ECE-7FD6-485C-BCED-A70937F9F1D6}" type="presParOf" srcId="{6AB85EFC-A4B6-4DCC-8BF1-DAF1F2A0AE13}" destId="{450FEE4B-3D29-4D25-832E-4898B5BE83B4}" srcOrd="1" destOrd="0" presId="urn:microsoft.com/office/officeart/2005/8/layout/orgChart1"/>
    <dgm:cxn modelId="{D07BE7B9-6BC5-4A3A-A7C6-56442923AC18}" type="presParOf" srcId="{AE397A5F-FC4A-4E91-8A37-B4C3F08A8002}" destId="{D9A96C7E-9778-4B3D-93D7-78029AC0F048}" srcOrd="1" destOrd="0" presId="urn:microsoft.com/office/officeart/2005/8/layout/orgChart1"/>
    <dgm:cxn modelId="{5F921E65-C6A3-4B82-BEF7-5B8C829112AD}" type="presParOf" srcId="{AE397A5F-FC4A-4E91-8A37-B4C3F08A8002}" destId="{2655A02D-CC7B-4D87-9D4D-39FAEDAC3FFA}" srcOrd="2" destOrd="0" presId="urn:microsoft.com/office/officeart/2005/8/layout/orgChart1"/>
    <dgm:cxn modelId="{65AD0D0D-F3E6-4045-BC73-DB71FB462058}" type="presParOf" srcId="{8E84D81F-B578-44A8-9ED1-4A868F53A6DD}" destId="{492465C5-4F41-4FD1-9224-7CD915516865}" srcOrd="2" destOrd="0" presId="urn:microsoft.com/office/officeart/2005/8/layout/orgChart1"/>
    <dgm:cxn modelId="{CFFC708E-DFEF-4BC8-9FE3-0B24BC2E9CB1}" type="presParOf" srcId="{8E84D81F-B578-44A8-9ED1-4A868F53A6DD}" destId="{2F9FCBC7-8460-43D6-9BBC-C6E287D566FD}" srcOrd="3" destOrd="0" presId="urn:microsoft.com/office/officeart/2005/8/layout/orgChart1"/>
    <dgm:cxn modelId="{902952F6-D6FD-4231-866B-8FC64E5CC30D}" type="presParOf" srcId="{2F9FCBC7-8460-43D6-9BBC-C6E287D566FD}" destId="{18FC3E72-3ECE-4253-A10B-981E3BCC6DDA}" srcOrd="0" destOrd="0" presId="urn:microsoft.com/office/officeart/2005/8/layout/orgChart1"/>
    <dgm:cxn modelId="{C1EC1780-393F-4C48-8B28-5CABE7ACADC3}" type="presParOf" srcId="{18FC3E72-3ECE-4253-A10B-981E3BCC6DDA}" destId="{41B97993-1023-43D8-A930-5C0628948F05}" srcOrd="0" destOrd="0" presId="urn:microsoft.com/office/officeart/2005/8/layout/orgChart1"/>
    <dgm:cxn modelId="{2C34D205-66D7-4A24-8779-177B734252AE}" type="presParOf" srcId="{18FC3E72-3ECE-4253-A10B-981E3BCC6DDA}" destId="{BEA6213C-CC9A-4C01-AB53-80C461C10793}" srcOrd="1" destOrd="0" presId="urn:microsoft.com/office/officeart/2005/8/layout/orgChart1"/>
    <dgm:cxn modelId="{8D27D19E-9C72-49D7-9607-928788B7C382}" type="presParOf" srcId="{2F9FCBC7-8460-43D6-9BBC-C6E287D566FD}" destId="{84AE8D67-D5EE-48DC-B95E-43CDEAADDB7C}" srcOrd="1" destOrd="0" presId="urn:microsoft.com/office/officeart/2005/8/layout/orgChart1"/>
    <dgm:cxn modelId="{DD5B2DC3-60D5-410E-9830-732E6F255EF8}" type="presParOf" srcId="{2F9FCBC7-8460-43D6-9BBC-C6E287D566FD}" destId="{72700DB2-96CC-47FB-8231-6F2BC34FF426}" srcOrd="2" destOrd="0" presId="urn:microsoft.com/office/officeart/2005/8/layout/orgChart1"/>
    <dgm:cxn modelId="{10D30153-01D6-474E-BCB5-65AA2338695E}" type="presParOf" srcId="{8E84D81F-B578-44A8-9ED1-4A868F53A6DD}" destId="{0D51D3D4-A869-48C5-9AA4-D617937388D4}" srcOrd="4" destOrd="0" presId="urn:microsoft.com/office/officeart/2005/8/layout/orgChart1"/>
    <dgm:cxn modelId="{86CDFE1A-463E-4FA3-840A-893C9471D6A2}" type="presParOf" srcId="{8E84D81F-B578-44A8-9ED1-4A868F53A6DD}" destId="{7B14E96C-A3C6-4D5F-8DB7-6D9B69839F3D}" srcOrd="5" destOrd="0" presId="urn:microsoft.com/office/officeart/2005/8/layout/orgChart1"/>
    <dgm:cxn modelId="{7BB76C56-F09D-4B85-85C3-572C432C1182}" type="presParOf" srcId="{7B14E96C-A3C6-4D5F-8DB7-6D9B69839F3D}" destId="{D17BC764-2B8B-4E18-8C7B-4F84CB783CF0}" srcOrd="0" destOrd="0" presId="urn:microsoft.com/office/officeart/2005/8/layout/orgChart1"/>
    <dgm:cxn modelId="{7AB287DC-F91C-449B-9806-607CA013608E}" type="presParOf" srcId="{D17BC764-2B8B-4E18-8C7B-4F84CB783CF0}" destId="{8EE447D6-F4B1-4285-89DD-FC6C03641400}" srcOrd="0" destOrd="0" presId="urn:microsoft.com/office/officeart/2005/8/layout/orgChart1"/>
    <dgm:cxn modelId="{C49DA24B-44D9-4572-B0AA-C04E07410C33}" type="presParOf" srcId="{D17BC764-2B8B-4E18-8C7B-4F84CB783CF0}" destId="{AF04C6BA-8CCF-41A6-8B2D-B02CA3B96326}" srcOrd="1" destOrd="0" presId="urn:microsoft.com/office/officeart/2005/8/layout/orgChart1"/>
    <dgm:cxn modelId="{14ED9A3F-2B66-4F95-A66E-A2BDF3FE0F4A}" type="presParOf" srcId="{7B14E96C-A3C6-4D5F-8DB7-6D9B69839F3D}" destId="{42741AFF-7F7E-4BA0-8C8B-0C59DEF422D8}" srcOrd="1" destOrd="0" presId="urn:microsoft.com/office/officeart/2005/8/layout/orgChart1"/>
    <dgm:cxn modelId="{5B89452E-3DC4-49D4-8A35-7870549D36E2}" type="presParOf" srcId="{7B14E96C-A3C6-4D5F-8DB7-6D9B69839F3D}" destId="{B796F666-7529-4829-8B03-DDB4F38CB4E6}" srcOrd="2" destOrd="0" presId="urn:microsoft.com/office/officeart/2005/8/layout/orgChart1"/>
    <dgm:cxn modelId="{551A4419-63B2-4ED6-8FBB-E62C354349B7}" type="presParOf" srcId="{23C1767B-E965-468B-AF2D-44DDD12DF0A0}" destId="{F3A2D069-D848-4C40-A747-D0CE0257F38E}" srcOrd="2" destOrd="0" presId="urn:microsoft.com/office/officeart/2005/8/layout/orgChart1"/>
    <dgm:cxn modelId="{09A34061-6060-4EDE-8C62-29DC731DA670}" type="presParOf" srcId="{A841B13E-A225-46E6-9075-B3CFFF9373E6}" destId="{E0A2A755-9706-4133-9F11-156EC6E4DEDD}" srcOrd="2" destOrd="0" presId="urn:microsoft.com/office/officeart/2005/8/layout/orgChart1"/>
    <dgm:cxn modelId="{6E92ECB3-C259-4B2C-A007-C8D9A45E5BCF}" type="presParOf" srcId="{A841B13E-A225-46E6-9075-B3CFFF9373E6}" destId="{328D59B7-AB20-4F52-A10D-F411681C4564}" srcOrd="3" destOrd="0" presId="urn:microsoft.com/office/officeart/2005/8/layout/orgChart1"/>
    <dgm:cxn modelId="{00EFA6EC-5859-47D1-8D50-45F95C1FA4D9}" type="presParOf" srcId="{328D59B7-AB20-4F52-A10D-F411681C4564}" destId="{3BFC6EDE-E99C-420C-A82C-28A0CDBED6B0}" srcOrd="0" destOrd="0" presId="urn:microsoft.com/office/officeart/2005/8/layout/orgChart1"/>
    <dgm:cxn modelId="{6D08CDF1-E86C-44B0-BF71-F92159CFC2DF}" type="presParOf" srcId="{3BFC6EDE-E99C-420C-A82C-28A0CDBED6B0}" destId="{389A1FF8-0698-4138-B9F4-AB39206F46EB}" srcOrd="0" destOrd="0" presId="urn:microsoft.com/office/officeart/2005/8/layout/orgChart1"/>
    <dgm:cxn modelId="{D9AB3CC8-5F40-4AF6-A137-A604D17D5FCF}" type="presParOf" srcId="{3BFC6EDE-E99C-420C-A82C-28A0CDBED6B0}" destId="{9C34F352-7C9F-437F-9A0D-008051212B68}" srcOrd="1" destOrd="0" presId="urn:microsoft.com/office/officeart/2005/8/layout/orgChart1"/>
    <dgm:cxn modelId="{91305E48-7670-4E9F-B13E-D46DF23ED46A}" type="presParOf" srcId="{328D59B7-AB20-4F52-A10D-F411681C4564}" destId="{21FC4D17-0566-4F8C-B439-85DEB49F7AF8}" srcOrd="1" destOrd="0" presId="urn:microsoft.com/office/officeart/2005/8/layout/orgChart1"/>
    <dgm:cxn modelId="{D9D19397-6AB3-4C88-8C47-2EF4B01EC5EE}" type="presParOf" srcId="{21FC4D17-0566-4F8C-B439-85DEB49F7AF8}" destId="{0F9CB3DC-0340-4F55-A482-B830C3C88180}" srcOrd="0" destOrd="0" presId="urn:microsoft.com/office/officeart/2005/8/layout/orgChart1"/>
    <dgm:cxn modelId="{17000826-63D2-4BB2-A4A0-E497D59093B7}" type="presParOf" srcId="{21FC4D17-0566-4F8C-B439-85DEB49F7AF8}" destId="{707808EB-3202-4C7F-B44D-D926FCE31C04}" srcOrd="1" destOrd="0" presId="urn:microsoft.com/office/officeart/2005/8/layout/orgChart1"/>
    <dgm:cxn modelId="{55E207EC-CB11-424B-BE5F-5DD91AE928CC}" type="presParOf" srcId="{707808EB-3202-4C7F-B44D-D926FCE31C04}" destId="{7EB1F4A5-1A05-437D-BEFA-15FEAA839638}" srcOrd="0" destOrd="0" presId="urn:microsoft.com/office/officeart/2005/8/layout/orgChart1"/>
    <dgm:cxn modelId="{CFF78F14-86A2-46BF-BB6D-12BEB264216F}" type="presParOf" srcId="{7EB1F4A5-1A05-437D-BEFA-15FEAA839638}" destId="{3F5BF7ED-3F73-4848-B3EB-97615E5E8812}" srcOrd="0" destOrd="0" presId="urn:microsoft.com/office/officeart/2005/8/layout/orgChart1"/>
    <dgm:cxn modelId="{3ECA589B-D74A-4356-AC8F-860FEEA5788B}" type="presParOf" srcId="{7EB1F4A5-1A05-437D-BEFA-15FEAA839638}" destId="{45531ABE-5B25-47D2-8B27-5E8DC2E4E113}" srcOrd="1" destOrd="0" presId="urn:microsoft.com/office/officeart/2005/8/layout/orgChart1"/>
    <dgm:cxn modelId="{CC87D023-77C4-4CD0-AE06-BBCAE6E45482}" type="presParOf" srcId="{707808EB-3202-4C7F-B44D-D926FCE31C04}" destId="{F3890479-FA58-4A6C-92F4-CE1F6E27A1F0}" srcOrd="1" destOrd="0" presId="urn:microsoft.com/office/officeart/2005/8/layout/orgChart1"/>
    <dgm:cxn modelId="{EF00BBBF-F1EE-4293-BE1E-B8D4FC200A69}" type="presParOf" srcId="{707808EB-3202-4C7F-B44D-D926FCE31C04}" destId="{0512E067-174F-4D50-A292-E706D0D00885}" srcOrd="2" destOrd="0" presId="urn:microsoft.com/office/officeart/2005/8/layout/orgChart1"/>
    <dgm:cxn modelId="{5E8822FD-7213-4DD9-883E-9C07BB57AFD0}" type="presParOf" srcId="{328D59B7-AB20-4F52-A10D-F411681C4564}" destId="{DA396AFF-E146-458F-A731-59EAF437DCC2}" srcOrd="2" destOrd="0" presId="urn:microsoft.com/office/officeart/2005/8/layout/orgChart1"/>
    <dgm:cxn modelId="{3007DB93-181E-4B0C-9905-B0F49920822F}" type="presParOf" srcId="{A841B13E-A225-46E6-9075-B3CFFF9373E6}" destId="{10714186-2114-4F5F-A5D9-837A8D72E375}" srcOrd="4" destOrd="0" presId="urn:microsoft.com/office/officeart/2005/8/layout/orgChart1"/>
    <dgm:cxn modelId="{907C0EF5-28BE-462E-ACC4-92F3D76C99AA}" type="presParOf" srcId="{A841B13E-A225-46E6-9075-B3CFFF9373E6}" destId="{4FF7812C-E177-4E9E-B610-E2FBBDAB2C25}" srcOrd="5" destOrd="0" presId="urn:microsoft.com/office/officeart/2005/8/layout/orgChart1"/>
    <dgm:cxn modelId="{4CF7C72C-9867-4D3B-BC12-BF9FBAA83E9E}" type="presParOf" srcId="{4FF7812C-E177-4E9E-B610-E2FBBDAB2C25}" destId="{A127E4A9-7E76-435B-85AE-F67358922E1C}" srcOrd="0" destOrd="0" presId="urn:microsoft.com/office/officeart/2005/8/layout/orgChart1"/>
    <dgm:cxn modelId="{55914E16-FD7B-4B18-A571-6C59102BFE1B}" type="presParOf" srcId="{A127E4A9-7E76-435B-85AE-F67358922E1C}" destId="{E47AA84A-67A3-4C8E-BBBD-35AE53E1E00C}" srcOrd="0" destOrd="0" presId="urn:microsoft.com/office/officeart/2005/8/layout/orgChart1"/>
    <dgm:cxn modelId="{1F5993D7-7A06-426B-93E5-514FF26B28A6}" type="presParOf" srcId="{A127E4A9-7E76-435B-85AE-F67358922E1C}" destId="{916EBFD5-BE24-46D8-992D-395771B24756}" srcOrd="1" destOrd="0" presId="urn:microsoft.com/office/officeart/2005/8/layout/orgChart1"/>
    <dgm:cxn modelId="{4BF75599-F0EB-467A-A4FC-504B62B23762}" type="presParOf" srcId="{4FF7812C-E177-4E9E-B610-E2FBBDAB2C25}" destId="{A9E10E3A-C52F-4D01-92C8-DD0B27F88E3B}" srcOrd="1" destOrd="0" presId="urn:microsoft.com/office/officeart/2005/8/layout/orgChart1"/>
    <dgm:cxn modelId="{0F3DCE21-DE75-40D7-8740-9846463CD9F3}" type="presParOf" srcId="{A9E10E3A-C52F-4D01-92C8-DD0B27F88E3B}" destId="{66120C39-6F0C-4048-A32D-C9DF69B4BAB6}" srcOrd="0" destOrd="0" presId="urn:microsoft.com/office/officeart/2005/8/layout/orgChart1"/>
    <dgm:cxn modelId="{F0356436-78BA-4DE6-BEE1-2FDFA62F7689}" type="presParOf" srcId="{A9E10E3A-C52F-4D01-92C8-DD0B27F88E3B}" destId="{6548F435-1612-4B29-B48B-79BEA4088EB7}" srcOrd="1" destOrd="0" presId="urn:microsoft.com/office/officeart/2005/8/layout/orgChart1"/>
    <dgm:cxn modelId="{742FCFBB-9D3D-4122-B46B-879C6E6D93B1}" type="presParOf" srcId="{6548F435-1612-4B29-B48B-79BEA4088EB7}" destId="{1B93D48B-E288-44CE-A502-582422265BFC}" srcOrd="0" destOrd="0" presId="urn:microsoft.com/office/officeart/2005/8/layout/orgChart1"/>
    <dgm:cxn modelId="{99A52D05-BDCD-4A7D-84DD-B1546E53F254}" type="presParOf" srcId="{1B93D48B-E288-44CE-A502-582422265BFC}" destId="{D69F239A-AD52-431D-836D-C42257EF7BB8}" srcOrd="0" destOrd="0" presId="urn:microsoft.com/office/officeart/2005/8/layout/orgChart1"/>
    <dgm:cxn modelId="{A1385B99-88A1-4839-8D9F-1D6FFE3257EB}" type="presParOf" srcId="{1B93D48B-E288-44CE-A502-582422265BFC}" destId="{72C3F60B-37B5-4853-A0DB-D6077E5E1D7F}" srcOrd="1" destOrd="0" presId="urn:microsoft.com/office/officeart/2005/8/layout/orgChart1"/>
    <dgm:cxn modelId="{28492C78-50A9-482D-B91D-9F1C8455F7DE}" type="presParOf" srcId="{6548F435-1612-4B29-B48B-79BEA4088EB7}" destId="{6B8AD543-82DA-4F05-81DF-0146A3BC5B67}" srcOrd="1" destOrd="0" presId="urn:microsoft.com/office/officeart/2005/8/layout/orgChart1"/>
    <dgm:cxn modelId="{12206990-A2A3-4661-8307-F905421AAA7F}" type="presParOf" srcId="{6548F435-1612-4B29-B48B-79BEA4088EB7}" destId="{A5C65F89-183E-43F1-81C3-9CFE888D1CE4}" srcOrd="2" destOrd="0" presId="urn:microsoft.com/office/officeart/2005/8/layout/orgChart1"/>
    <dgm:cxn modelId="{C77F173B-42AD-4B98-835A-2F474BE85D6E}" type="presParOf" srcId="{A9E10E3A-C52F-4D01-92C8-DD0B27F88E3B}" destId="{8E6DDFB5-A7F8-443F-86DF-23E3A63EFA61}" srcOrd="2" destOrd="0" presId="urn:microsoft.com/office/officeart/2005/8/layout/orgChart1"/>
    <dgm:cxn modelId="{6623946F-9368-4079-A6D0-67EAE5B02A0F}" type="presParOf" srcId="{A9E10E3A-C52F-4D01-92C8-DD0B27F88E3B}" destId="{1E705923-9AC2-49EC-AB19-ABD954713434}" srcOrd="3" destOrd="0" presId="urn:microsoft.com/office/officeart/2005/8/layout/orgChart1"/>
    <dgm:cxn modelId="{11DB4620-A74E-48B3-870C-28CCF1F95154}" type="presParOf" srcId="{1E705923-9AC2-49EC-AB19-ABD954713434}" destId="{1FCA645B-0B86-4DE5-8A30-1178FF37D114}" srcOrd="0" destOrd="0" presId="urn:microsoft.com/office/officeart/2005/8/layout/orgChart1"/>
    <dgm:cxn modelId="{59B1A6E0-EDDB-4BAC-8D97-DBE126A0D7A0}" type="presParOf" srcId="{1FCA645B-0B86-4DE5-8A30-1178FF37D114}" destId="{890E1DBD-E6AF-4EA1-859B-B265D6492F65}" srcOrd="0" destOrd="0" presId="urn:microsoft.com/office/officeart/2005/8/layout/orgChart1"/>
    <dgm:cxn modelId="{B529FD0B-AA8E-4AF0-A40F-3EAA08608DEC}" type="presParOf" srcId="{1FCA645B-0B86-4DE5-8A30-1178FF37D114}" destId="{2E0A470D-FF6F-4B14-BA52-EBA13F0D360B}" srcOrd="1" destOrd="0" presId="urn:microsoft.com/office/officeart/2005/8/layout/orgChart1"/>
    <dgm:cxn modelId="{D7BD95E3-29A4-4B3D-8890-07D2AC1FBBE1}" type="presParOf" srcId="{1E705923-9AC2-49EC-AB19-ABD954713434}" destId="{EA2E9ECD-7B1F-4986-ADF4-447B3CA2EFF4}" srcOrd="1" destOrd="0" presId="urn:microsoft.com/office/officeart/2005/8/layout/orgChart1"/>
    <dgm:cxn modelId="{99963CC8-374D-4013-81DC-8B809747EF47}" type="presParOf" srcId="{1E705923-9AC2-49EC-AB19-ABD954713434}" destId="{C9382892-7A4F-4C3D-B852-F77E53FF93CA}" srcOrd="2" destOrd="0" presId="urn:microsoft.com/office/officeart/2005/8/layout/orgChart1"/>
    <dgm:cxn modelId="{C5CD9753-89C4-4392-AB9F-FE5F922DDFC0}" type="presParOf" srcId="{4FF7812C-E177-4E9E-B610-E2FBBDAB2C25}" destId="{C16A894B-0D7D-4AAD-AEA8-83BEC1C10964}" srcOrd="2" destOrd="0" presId="urn:microsoft.com/office/officeart/2005/8/layout/orgChart1"/>
    <dgm:cxn modelId="{2714F11F-2F39-4A21-8810-BABE91A2C5CC}" type="presParOf" srcId="{A841B13E-A225-46E6-9075-B3CFFF9373E6}" destId="{EBE4F152-ED69-4C37-8AFD-BF39D577EF96}" srcOrd="6" destOrd="0" presId="urn:microsoft.com/office/officeart/2005/8/layout/orgChart1"/>
    <dgm:cxn modelId="{CD67366A-E5BC-4314-914F-C1CA5351A8C3}" type="presParOf" srcId="{A841B13E-A225-46E6-9075-B3CFFF9373E6}" destId="{299EF9C2-822F-4D94-AC8B-88EB7D244D8E}" srcOrd="7" destOrd="0" presId="urn:microsoft.com/office/officeart/2005/8/layout/orgChart1"/>
    <dgm:cxn modelId="{D06DD1A6-81CC-4CBC-9789-942BFDDA81C3}" type="presParOf" srcId="{299EF9C2-822F-4D94-AC8B-88EB7D244D8E}" destId="{6647EE3A-DB55-4D2E-9468-3633452E4B10}" srcOrd="0" destOrd="0" presId="urn:microsoft.com/office/officeart/2005/8/layout/orgChart1"/>
    <dgm:cxn modelId="{29142FF0-6C8C-4B12-850B-4502EDA259BB}" type="presParOf" srcId="{6647EE3A-DB55-4D2E-9468-3633452E4B10}" destId="{F61B8D30-34E2-46C2-BDF2-517D835B80B4}" srcOrd="0" destOrd="0" presId="urn:microsoft.com/office/officeart/2005/8/layout/orgChart1"/>
    <dgm:cxn modelId="{A7E47022-74CC-429B-81C2-EC9B9451F714}" type="presParOf" srcId="{6647EE3A-DB55-4D2E-9468-3633452E4B10}" destId="{16F30CEE-F9A8-47B9-98AE-0510B6CF7EF9}" srcOrd="1" destOrd="0" presId="urn:microsoft.com/office/officeart/2005/8/layout/orgChart1"/>
    <dgm:cxn modelId="{D16305EE-FF41-4577-B773-F72CEA36B7D0}" type="presParOf" srcId="{299EF9C2-822F-4D94-AC8B-88EB7D244D8E}" destId="{DD46FB37-1317-4C09-A333-D7033D67C819}" srcOrd="1" destOrd="0" presId="urn:microsoft.com/office/officeart/2005/8/layout/orgChart1"/>
    <dgm:cxn modelId="{E3BB5774-ED1B-4B6D-B87B-0140FF09D9D0}" type="presParOf" srcId="{DD46FB37-1317-4C09-A333-D7033D67C819}" destId="{4D5B3777-F4F8-4416-8EDE-1B36768F92E1}" srcOrd="0" destOrd="0" presId="urn:microsoft.com/office/officeart/2005/8/layout/orgChart1"/>
    <dgm:cxn modelId="{0C242050-1CB3-4AE8-B6BA-92EB37688048}" type="presParOf" srcId="{DD46FB37-1317-4C09-A333-D7033D67C819}" destId="{77F12C95-DB69-4757-8266-76521F1C132C}" srcOrd="1" destOrd="0" presId="urn:microsoft.com/office/officeart/2005/8/layout/orgChart1"/>
    <dgm:cxn modelId="{443D40F0-198B-4606-B860-69D5B1C2AFA2}" type="presParOf" srcId="{77F12C95-DB69-4757-8266-76521F1C132C}" destId="{6079465C-6F88-4639-AF20-8AC6E10C088D}" srcOrd="0" destOrd="0" presId="urn:microsoft.com/office/officeart/2005/8/layout/orgChart1"/>
    <dgm:cxn modelId="{28FBFF5C-C830-411E-B7EF-6C1AFE4EA6D8}" type="presParOf" srcId="{6079465C-6F88-4639-AF20-8AC6E10C088D}" destId="{F8AB021D-7048-4FD6-A5E1-1E913B7F698C}" srcOrd="0" destOrd="0" presId="urn:microsoft.com/office/officeart/2005/8/layout/orgChart1"/>
    <dgm:cxn modelId="{A62F3EC4-8177-4729-92BA-3EAA7FDBA2E5}" type="presParOf" srcId="{6079465C-6F88-4639-AF20-8AC6E10C088D}" destId="{CA233D5A-B604-4DD1-BC64-B92DD4B3139C}" srcOrd="1" destOrd="0" presId="urn:microsoft.com/office/officeart/2005/8/layout/orgChart1"/>
    <dgm:cxn modelId="{AC31945E-80E0-4A5E-BD9E-F1DFC83E0BDC}" type="presParOf" srcId="{77F12C95-DB69-4757-8266-76521F1C132C}" destId="{4607E231-FEF0-43B4-8830-F25A228876BF}" srcOrd="1" destOrd="0" presId="urn:microsoft.com/office/officeart/2005/8/layout/orgChart1"/>
    <dgm:cxn modelId="{FF81ACCA-C702-43B9-A49E-A1BF83CC480E}" type="presParOf" srcId="{77F12C95-DB69-4757-8266-76521F1C132C}" destId="{6439FCDB-F1DD-4D0E-87FC-F47849608126}" srcOrd="2" destOrd="0" presId="urn:microsoft.com/office/officeart/2005/8/layout/orgChart1"/>
    <dgm:cxn modelId="{44A5E056-E95D-4EC3-BCA9-A28199888BC5}" type="presParOf" srcId="{DD46FB37-1317-4C09-A333-D7033D67C819}" destId="{0BC9D8DC-4F6F-489D-B6DE-898381C868B9}" srcOrd="2" destOrd="0" presId="urn:microsoft.com/office/officeart/2005/8/layout/orgChart1"/>
    <dgm:cxn modelId="{D253DDBB-F545-47CB-A299-CC92AFAA0C8F}" type="presParOf" srcId="{DD46FB37-1317-4C09-A333-D7033D67C819}" destId="{186CEB10-5E73-442C-B0B3-20227CA37746}" srcOrd="3" destOrd="0" presId="urn:microsoft.com/office/officeart/2005/8/layout/orgChart1"/>
    <dgm:cxn modelId="{AB3D02F5-83DD-4783-B1D7-02AF389A285A}" type="presParOf" srcId="{186CEB10-5E73-442C-B0B3-20227CA37746}" destId="{894B447A-09C2-4EB0-A972-FC5744707E59}" srcOrd="0" destOrd="0" presId="urn:microsoft.com/office/officeart/2005/8/layout/orgChart1"/>
    <dgm:cxn modelId="{0A1FF0D4-06C6-4398-81F0-5D41205BA449}" type="presParOf" srcId="{894B447A-09C2-4EB0-A972-FC5744707E59}" destId="{A3E877B4-ACC0-4A18-8E13-86CC6CD32CAF}" srcOrd="0" destOrd="0" presId="urn:microsoft.com/office/officeart/2005/8/layout/orgChart1"/>
    <dgm:cxn modelId="{683C41E2-D261-444E-A2C9-5742DCD6D517}" type="presParOf" srcId="{894B447A-09C2-4EB0-A972-FC5744707E59}" destId="{3CAB7FC6-92F3-4453-95E9-FC112EFEECCB}" srcOrd="1" destOrd="0" presId="urn:microsoft.com/office/officeart/2005/8/layout/orgChart1"/>
    <dgm:cxn modelId="{638935EF-9346-423F-8075-C3EDF2EA1345}" type="presParOf" srcId="{186CEB10-5E73-442C-B0B3-20227CA37746}" destId="{15A95A5B-0862-4DA0-A266-9968A7A2F40D}" srcOrd="1" destOrd="0" presId="urn:microsoft.com/office/officeart/2005/8/layout/orgChart1"/>
    <dgm:cxn modelId="{18C5843E-A178-4ABC-B1E2-26927378F30F}" type="presParOf" srcId="{186CEB10-5E73-442C-B0B3-20227CA37746}" destId="{4E52D664-E611-43A0-8232-73974BED37EF}" srcOrd="2" destOrd="0" presId="urn:microsoft.com/office/officeart/2005/8/layout/orgChart1"/>
    <dgm:cxn modelId="{F9EBBD59-3B99-40C9-9344-F53F48D2D599}" type="presParOf" srcId="{DD46FB37-1317-4C09-A333-D7033D67C819}" destId="{31A27567-D126-4F20-B502-E80B03CC52F7}" srcOrd="4" destOrd="0" presId="urn:microsoft.com/office/officeart/2005/8/layout/orgChart1"/>
    <dgm:cxn modelId="{34EA0294-C960-4161-B219-ADAAAA9ECBE4}" type="presParOf" srcId="{DD46FB37-1317-4C09-A333-D7033D67C819}" destId="{9ED295E6-F66C-4DCA-8A7E-9CC76DF4DB56}" srcOrd="5" destOrd="0" presId="urn:microsoft.com/office/officeart/2005/8/layout/orgChart1"/>
    <dgm:cxn modelId="{8DA6D1A5-C04E-4620-B14A-EC9A80C0E7D3}" type="presParOf" srcId="{9ED295E6-F66C-4DCA-8A7E-9CC76DF4DB56}" destId="{A3E214D0-0227-46A3-8587-1B23A40E1C83}" srcOrd="0" destOrd="0" presId="urn:microsoft.com/office/officeart/2005/8/layout/orgChart1"/>
    <dgm:cxn modelId="{5AF89F8A-CDC5-4F86-89D4-78FC39BDF4F9}" type="presParOf" srcId="{A3E214D0-0227-46A3-8587-1B23A40E1C83}" destId="{A1CA4D90-24FD-41D0-82A5-3C02985D96B4}" srcOrd="0" destOrd="0" presId="urn:microsoft.com/office/officeart/2005/8/layout/orgChart1"/>
    <dgm:cxn modelId="{1C59228E-C872-4D12-ADE2-0D0CA98FFA61}" type="presParOf" srcId="{A3E214D0-0227-46A3-8587-1B23A40E1C83}" destId="{AB8407A0-926D-4E2E-9CDA-FB547839337F}" srcOrd="1" destOrd="0" presId="urn:microsoft.com/office/officeart/2005/8/layout/orgChart1"/>
    <dgm:cxn modelId="{466A962B-82BA-4688-87AE-85D2C368A984}" type="presParOf" srcId="{9ED295E6-F66C-4DCA-8A7E-9CC76DF4DB56}" destId="{E4CE63F3-09AF-4D09-BFD3-028084D91E2F}" srcOrd="1" destOrd="0" presId="urn:microsoft.com/office/officeart/2005/8/layout/orgChart1"/>
    <dgm:cxn modelId="{CEF0C06D-A99E-45A9-815C-126B57D6CFCD}" type="presParOf" srcId="{9ED295E6-F66C-4DCA-8A7E-9CC76DF4DB56}" destId="{B0579765-831C-4A8A-AB45-CA35B7F4AA60}" srcOrd="2" destOrd="0" presId="urn:microsoft.com/office/officeart/2005/8/layout/orgChart1"/>
    <dgm:cxn modelId="{9561D6CA-4B1F-40B7-BEF3-12495BE19E2F}" type="presParOf" srcId="{299EF9C2-822F-4D94-AC8B-88EB7D244D8E}" destId="{1442C439-A871-4843-A27A-B4D27C51E941}" srcOrd="2" destOrd="0" presId="urn:microsoft.com/office/officeart/2005/8/layout/orgChart1"/>
    <dgm:cxn modelId="{3E39F22A-3311-4879-9545-61E6C6B83A12}" type="presParOf" srcId="{A841B13E-A225-46E6-9075-B3CFFF9373E6}" destId="{AFCDB7DF-4F56-4AD6-9A62-A2B55366DDC1}" srcOrd="8" destOrd="0" presId="urn:microsoft.com/office/officeart/2005/8/layout/orgChart1"/>
    <dgm:cxn modelId="{3031E36F-8836-487D-AFF5-27B6694FE8C0}" type="presParOf" srcId="{A841B13E-A225-46E6-9075-B3CFFF9373E6}" destId="{DEB0DAFF-D915-4CE1-83BE-9793337E7A65}" srcOrd="9" destOrd="0" presId="urn:microsoft.com/office/officeart/2005/8/layout/orgChart1"/>
    <dgm:cxn modelId="{557A8706-4126-4DD4-BDFB-C522CC2CC6F0}" type="presParOf" srcId="{DEB0DAFF-D915-4CE1-83BE-9793337E7A65}" destId="{14616457-5D19-42C8-BDB8-8649E4FDFADD}" srcOrd="0" destOrd="0" presId="urn:microsoft.com/office/officeart/2005/8/layout/orgChart1"/>
    <dgm:cxn modelId="{D24F8B4B-C1B9-40DF-BA0B-D263F8172FA7}" type="presParOf" srcId="{14616457-5D19-42C8-BDB8-8649E4FDFADD}" destId="{0FF59C4D-23FD-46DE-9051-D8F5C2512FE2}" srcOrd="0" destOrd="0" presId="urn:microsoft.com/office/officeart/2005/8/layout/orgChart1"/>
    <dgm:cxn modelId="{622645D0-6DCD-4F1B-AB51-E4F5EE9CE0A5}" type="presParOf" srcId="{14616457-5D19-42C8-BDB8-8649E4FDFADD}" destId="{6B08AD2C-90C4-40C4-9354-F4118F25EC81}" srcOrd="1" destOrd="0" presId="urn:microsoft.com/office/officeart/2005/8/layout/orgChart1"/>
    <dgm:cxn modelId="{DF959A3B-35F4-46C2-8A11-CC5CFEE5BCBE}" type="presParOf" srcId="{DEB0DAFF-D915-4CE1-83BE-9793337E7A65}" destId="{7D9C4A6D-D5ED-499A-859B-5F56A96C210E}" srcOrd="1" destOrd="0" presId="urn:microsoft.com/office/officeart/2005/8/layout/orgChart1"/>
    <dgm:cxn modelId="{E3188FCB-A06C-4367-A1C7-430393266EF4}" type="presParOf" srcId="{7D9C4A6D-D5ED-499A-859B-5F56A96C210E}" destId="{85C7445A-1DA0-455C-B7FA-0FC5373B545D}" srcOrd="0" destOrd="0" presId="urn:microsoft.com/office/officeart/2005/8/layout/orgChart1"/>
    <dgm:cxn modelId="{B56E0505-C8BC-4F27-86DA-AB734E962FA2}" type="presParOf" srcId="{7D9C4A6D-D5ED-499A-859B-5F56A96C210E}" destId="{0B1C5319-3658-4E7D-8599-44EBB69D300A}" srcOrd="1" destOrd="0" presId="urn:microsoft.com/office/officeart/2005/8/layout/orgChart1"/>
    <dgm:cxn modelId="{F5296F19-3ED0-47B3-98C4-50F295AFAB31}" type="presParOf" srcId="{0B1C5319-3658-4E7D-8599-44EBB69D300A}" destId="{848EAD30-444B-46A6-9895-05FFE5841030}" srcOrd="0" destOrd="0" presId="urn:microsoft.com/office/officeart/2005/8/layout/orgChart1"/>
    <dgm:cxn modelId="{4D3BC240-0551-4718-9C17-1ED8BB3B61DB}" type="presParOf" srcId="{848EAD30-444B-46A6-9895-05FFE5841030}" destId="{D2CC4760-1645-430F-A601-B57939F70A81}" srcOrd="0" destOrd="0" presId="urn:microsoft.com/office/officeart/2005/8/layout/orgChart1"/>
    <dgm:cxn modelId="{A952AA1A-9450-4FDE-9141-DEE9372C644F}" type="presParOf" srcId="{848EAD30-444B-46A6-9895-05FFE5841030}" destId="{54C3FBC5-55B6-4B5E-BBF2-C3A0A94E3F3B}" srcOrd="1" destOrd="0" presId="urn:microsoft.com/office/officeart/2005/8/layout/orgChart1"/>
    <dgm:cxn modelId="{C6E86DEF-7AAC-4A2D-9F8F-3EE733F93023}" type="presParOf" srcId="{0B1C5319-3658-4E7D-8599-44EBB69D300A}" destId="{CFF21BB1-2A39-467D-8A1D-EB302D411911}" srcOrd="1" destOrd="0" presId="urn:microsoft.com/office/officeart/2005/8/layout/orgChart1"/>
    <dgm:cxn modelId="{C59C6672-231D-4E28-A2CE-365F3E52223E}" type="presParOf" srcId="{0B1C5319-3658-4E7D-8599-44EBB69D300A}" destId="{C38345DA-9CFF-4019-8749-378FB3A998D2}" srcOrd="2" destOrd="0" presId="urn:microsoft.com/office/officeart/2005/8/layout/orgChart1"/>
    <dgm:cxn modelId="{32809AB2-CE90-47C0-B354-416655096717}" type="presParOf" srcId="{DEB0DAFF-D915-4CE1-83BE-9793337E7A65}" destId="{E57F8C7E-6AB4-4F60-8A3C-C3FA24A01E67}" srcOrd="2" destOrd="0" presId="urn:microsoft.com/office/officeart/2005/8/layout/orgChart1"/>
    <dgm:cxn modelId="{5C07F9B5-CFC5-4CD3-AA7D-135BAD602563}" type="presParOf" srcId="{1DB86F3A-CB3D-40F7-A532-1520BC209990}" destId="{F9536C4E-981C-48C6-80B4-3B137803AA8F}" srcOrd="2" destOrd="0" presId="urn:microsoft.com/office/officeart/2005/8/layout/orgChart1"/>
    <dgm:cxn modelId="{F0E8C738-11CA-42E6-AB14-F4BDF38AEDAE}" type="presParOf" srcId="{F9536C4E-981C-48C6-80B4-3B137803AA8F}" destId="{9D038014-C281-4B6F-8930-CE963C527528}" srcOrd="0" destOrd="0" presId="urn:microsoft.com/office/officeart/2005/8/layout/orgChart1"/>
    <dgm:cxn modelId="{8D041B32-6981-4CE4-8E7E-2D7526D8F613}" type="presParOf" srcId="{F9536C4E-981C-48C6-80B4-3B137803AA8F}" destId="{2DD601F7-6D82-44FE-9635-4D0433DBE524}" srcOrd="1" destOrd="0" presId="urn:microsoft.com/office/officeart/2005/8/layout/orgChart1"/>
    <dgm:cxn modelId="{07EF7331-FDFE-488B-892A-5018E004984F}" type="presParOf" srcId="{2DD601F7-6D82-44FE-9635-4D0433DBE524}" destId="{F96C0ADE-8AB8-4507-9B75-E3CBD8317DAA}" srcOrd="0" destOrd="0" presId="urn:microsoft.com/office/officeart/2005/8/layout/orgChart1"/>
    <dgm:cxn modelId="{B1011555-CF87-4AD2-9CAC-05D7C782757A}" type="presParOf" srcId="{F96C0ADE-8AB8-4507-9B75-E3CBD8317DAA}" destId="{3F4CF2D6-55E4-4D3C-90AC-D310F5D80371}" srcOrd="0" destOrd="0" presId="urn:microsoft.com/office/officeart/2005/8/layout/orgChart1"/>
    <dgm:cxn modelId="{0484E35D-713F-43C1-90A3-92F9F074B3A4}" type="presParOf" srcId="{F96C0ADE-8AB8-4507-9B75-E3CBD8317DAA}" destId="{E190AFC0-8B27-4F68-9B16-75CA745EB1B3}" srcOrd="1" destOrd="0" presId="urn:microsoft.com/office/officeart/2005/8/layout/orgChart1"/>
    <dgm:cxn modelId="{908FCCF8-48CD-4D4A-8B9A-C8A5304DCEBB}" type="presParOf" srcId="{2DD601F7-6D82-44FE-9635-4D0433DBE524}" destId="{7C0335C9-E340-4DDE-8B77-987908AB9135}" srcOrd="1" destOrd="0" presId="urn:microsoft.com/office/officeart/2005/8/layout/orgChart1"/>
    <dgm:cxn modelId="{BFF1341C-D8B5-42E6-B2D2-0EE1110E3B6F}" type="presParOf" srcId="{2DD601F7-6D82-44FE-9635-4D0433DBE524}" destId="{56736571-976A-44F8-858B-DF4354EF1D6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D934F2-D75F-4F75-900E-B946353BE918}" type="doc">
      <dgm:prSet loTypeId="urn:microsoft.com/office/officeart/2005/8/layout/hierarchy4" loCatId="hierarchy" qsTypeId="urn:microsoft.com/office/officeart/2005/8/quickstyle/3d1" qsCatId="3D" csTypeId="urn:microsoft.com/office/officeart/2005/8/colors/colorful3" csCatId="colorful" phldr="1"/>
      <dgm:spPr/>
      <dgm:t>
        <a:bodyPr/>
        <a:lstStyle/>
        <a:p>
          <a:endParaRPr lang="es-EC"/>
        </a:p>
      </dgm:t>
    </dgm:pt>
    <dgm:pt modelId="{72A25810-9A9C-4032-8349-1B33773DB287}">
      <dgm:prSet phldrT="[Texto]"/>
      <dgm:spPr/>
      <dgm:t>
        <a:bodyPr/>
        <a:lstStyle/>
        <a:p>
          <a:r>
            <a:rPr lang="es-EC" dirty="0" smtClean="0"/>
            <a:t>Qué es?</a:t>
          </a:r>
          <a:endParaRPr lang="es-EC" dirty="0"/>
        </a:p>
      </dgm:t>
    </dgm:pt>
    <dgm:pt modelId="{BAD63B88-0AC9-43FE-84F3-7517655227DD}" type="parTrans" cxnId="{FC3106CD-8D81-489B-B2B6-ADE1B9565747}">
      <dgm:prSet/>
      <dgm:spPr/>
      <dgm:t>
        <a:bodyPr/>
        <a:lstStyle/>
        <a:p>
          <a:endParaRPr lang="es-EC"/>
        </a:p>
      </dgm:t>
    </dgm:pt>
    <dgm:pt modelId="{E08C8140-D17E-4B6F-B7D9-4F5AC4E86587}" type="sibTrans" cxnId="{FC3106CD-8D81-489B-B2B6-ADE1B9565747}">
      <dgm:prSet/>
      <dgm:spPr/>
      <dgm:t>
        <a:bodyPr/>
        <a:lstStyle/>
        <a:p>
          <a:endParaRPr lang="es-EC"/>
        </a:p>
      </dgm:t>
    </dgm:pt>
    <dgm:pt modelId="{0B604362-F369-4DCE-B45B-23EEB0CF424A}">
      <dgm:prSet phldrT="[Texto]"/>
      <dgm:spPr/>
      <dgm:t>
        <a:bodyPr/>
        <a:lstStyle/>
        <a:p>
          <a:r>
            <a:rPr lang="es-EC" dirty="0" smtClean="0">
              <a:solidFill>
                <a:schemeClr val="tx1"/>
              </a:solidFill>
            </a:rPr>
            <a:t>Herramienta de modelado UML/MDA</a:t>
          </a:r>
          <a:endParaRPr lang="es-EC" dirty="0">
            <a:solidFill>
              <a:schemeClr val="tx1"/>
            </a:solidFill>
          </a:endParaRPr>
        </a:p>
      </dgm:t>
    </dgm:pt>
    <dgm:pt modelId="{1DCE94BE-90E2-41F8-8509-9F7A2DDA93EA}" type="parTrans" cxnId="{9757A61B-85C7-4A88-B5ED-59FDF8383FA7}">
      <dgm:prSet/>
      <dgm:spPr/>
      <dgm:t>
        <a:bodyPr/>
        <a:lstStyle/>
        <a:p>
          <a:endParaRPr lang="es-EC"/>
        </a:p>
      </dgm:t>
    </dgm:pt>
    <dgm:pt modelId="{7761F68D-4B20-4CBA-B588-8D6B108CAD40}" type="sibTrans" cxnId="{9757A61B-85C7-4A88-B5ED-59FDF8383FA7}">
      <dgm:prSet/>
      <dgm:spPr/>
      <dgm:t>
        <a:bodyPr/>
        <a:lstStyle/>
        <a:p>
          <a:endParaRPr lang="es-EC"/>
        </a:p>
      </dgm:t>
    </dgm:pt>
    <dgm:pt modelId="{4EEA79D4-39B1-425D-9424-21E3FEEEEBBC}">
      <dgm:prSet phldrT="[Texto]"/>
      <dgm:spPr/>
      <dgm:t>
        <a:bodyPr/>
        <a:lstStyle/>
        <a:p>
          <a:r>
            <a:rPr lang="es-EC" dirty="0" smtClean="0"/>
            <a:t>Características</a:t>
          </a:r>
          <a:endParaRPr lang="es-EC" dirty="0"/>
        </a:p>
      </dgm:t>
    </dgm:pt>
    <dgm:pt modelId="{C18C8243-A62C-47F6-BF37-C5291AF9F10A}" type="parTrans" cxnId="{69B7F4CC-A29D-400D-9547-C27C75D2C90A}">
      <dgm:prSet/>
      <dgm:spPr/>
      <dgm:t>
        <a:bodyPr/>
        <a:lstStyle/>
        <a:p>
          <a:endParaRPr lang="es-EC"/>
        </a:p>
      </dgm:t>
    </dgm:pt>
    <dgm:pt modelId="{99B3FFE8-B149-4C62-B18D-80DD9A4D1ADE}" type="sibTrans" cxnId="{69B7F4CC-A29D-400D-9547-C27C75D2C90A}">
      <dgm:prSet/>
      <dgm:spPr/>
      <dgm:t>
        <a:bodyPr/>
        <a:lstStyle/>
        <a:p>
          <a:endParaRPr lang="es-EC"/>
        </a:p>
      </dgm:t>
    </dgm:pt>
    <dgm:pt modelId="{530E47A8-AA82-41C2-AEED-0464B3908183}">
      <dgm:prSet phldrT="[Texto]"/>
      <dgm:spPr/>
      <dgm:t>
        <a:bodyPr/>
        <a:lstStyle/>
        <a:p>
          <a:r>
            <a:rPr lang="es-EC" dirty="0" smtClean="0">
              <a:solidFill>
                <a:schemeClr val="tx1"/>
              </a:solidFill>
            </a:rPr>
            <a:t>Código Abierto</a:t>
          </a:r>
          <a:br>
            <a:rPr lang="es-EC" dirty="0" smtClean="0">
              <a:solidFill>
                <a:schemeClr val="tx1"/>
              </a:solidFill>
            </a:rPr>
          </a:br>
          <a:r>
            <a:rPr lang="es-EC" dirty="0" smtClean="0">
              <a:solidFill>
                <a:schemeClr val="tx1"/>
              </a:solidFill>
            </a:rPr>
            <a:t>Rápido</a:t>
          </a:r>
          <a:br>
            <a:rPr lang="es-EC" dirty="0" smtClean="0">
              <a:solidFill>
                <a:schemeClr val="tx1"/>
              </a:solidFill>
            </a:rPr>
          </a:br>
          <a:r>
            <a:rPr lang="es-EC" dirty="0" smtClean="0">
              <a:solidFill>
                <a:schemeClr val="tx1"/>
              </a:solidFill>
            </a:rPr>
            <a:t>Flexible</a:t>
          </a:r>
          <a:br>
            <a:rPr lang="es-EC" dirty="0" smtClean="0">
              <a:solidFill>
                <a:schemeClr val="tx1"/>
              </a:solidFill>
            </a:rPr>
          </a:br>
          <a:r>
            <a:rPr lang="es-EC" dirty="0" smtClean="0">
              <a:solidFill>
                <a:schemeClr val="tx1"/>
              </a:solidFill>
            </a:rPr>
            <a:t>Fácil utilización</a:t>
          </a:r>
          <a:endParaRPr lang="es-EC" dirty="0">
            <a:solidFill>
              <a:schemeClr val="tx1"/>
            </a:solidFill>
          </a:endParaRPr>
        </a:p>
      </dgm:t>
    </dgm:pt>
    <dgm:pt modelId="{81C784C3-492E-45DC-A06F-69FEFE77DEFC}" type="parTrans" cxnId="{4C32829D-FB34-4EC3-B9D0-A5D5B05B6AAF}">
      <dgm:prSet/>
      <dgm:spPr/>
      <dgm:t>
        <a:bodyPr/>
        <a:lstStyle/>
        <a:p>
          <a:endParaRPr lang="es-EC"/>
        </a:p>
      </dgm:t>
    </dgm:pt>
    <dgm:pt modelId="{FC111731-37CB-4E8B-8FE4-B530FA5B4877}" type="sibTrans" cxnId="{4C32829D-FB34-4EC3-B9D0-A5D5B05B6AAF}">
      <dgm:prSet/>
      <dgm:spPr/>
      <dgm:t>
        <a:bodyPr/>
        <a:lstStyle/>
        <a:p>
          <a:endParaRPr lang="es-EC"/>
        </a:p>
      </dgm:t>
    </dgm:pt>
    <dgm:pt modelId="{0D89CF3D-3652-4CF8-A02A-5EB5BF1E3D80}">
      <dgm:prSet phldrT="[Texto]"/>
      <dgm:spPr/>
      <dgm:t>
        <a:bodyPr/>
        <a:lstStyle/>
        <a:p>
          <a:r>
            <a:rPr lang="es-EC" dirty="0" smtClean="0"/>
            <a:t>Apoyo MDA</a:t>
          </a:r>
          <a:endParaRPr lang="es-EC" dirty="0"/>
        </a:p>
      </dgm:t>
    </dgm:pt>
    <dgm:pt modelId="{70B85959-241E-4500-8C93-5A2F2A7A5D9F}" type="parTrans" cxnId="{928C4586-CC0C-462A-820C-B2A07166E8F4}">
      <dgm:prSet/>
      <dgm:spPr/>
      <dgm:t>
        <a:bodyPr/>
        <a:lstStyle/>
        <a:p>
          <a:endParaRPr lang="es-EC"/>
        </a:p>
      </dgm:t>
    </dgm:pt>
    <dgm:pt modelId="{93C05B9C-2B4A-48EA-AB50-CE4033AAABA1}" type="sibTrans" cxnId="{928C4586-CC0C-462A-820C-B2A07166E8F4}">
      <dgm:prSet/>
      <dgm:spPr/>
      <dgm:t>
        <a:bodyPr/>
        <a:lstStyle/>
        <a:p>
          <a:endParaRPr lang="es-EC"/>
        </a:p>
      </dgm:t>
    </dgm:pt>
    <dgm:pt modelId="{73494784-D44A-4633-88A1-2D481B635A1D}">
      <dgm:prSet/>
      <dgm:spPr/>
      <dgm:t>
        <a:bodyPr/>
        <a:lstStyle/>
        <a:p>
          <a:r>
            <a:rPr lang="es-EC" dirty="0" smtClean="0">
              <a:solidFill>
                <a:schemeClr val="tx1"/>
              </a:solidFill>
            </a:rPr>
            <a:t>Documento de Especificación de Casos de Uso</a:t>
          </a:r>
          <a:endParaRPr lang="es-EC" dirty="0">
            <a:solidFill>
              <a:schemeClr val="tx1"/>
            </a:solidFill>
          </a:endParaRPr>
        </a:p>
      </dgm:t>
    </dgm:pt>
    <dgm:pt modelId="{71509E43-4F47-4441-8934-E6D46EEC8CE1}" type="parTrans" cxnId="{38AA48B2-6D40-449B-928E-E7F5AECF0CC1}">
      <dgm:prSet/>
      <dgm:spPr/>
      <dgm:t>
        <a:bodyPr/>
        <a:lstStyle/>
        <a:p>
          <a:endParaRPr lang="es-EC"/>
        </a:p>
      </dgm:t>
    </dgm:pt>
    <dgm:pt modelId="{8D4B31BB-6C26-49E9-8BBD-54715A4400E3}" type="sibTrans" cxnId="{38AA48B2-6D40-449B-928E-E7F5AECF0CC1}">
      <dgm:prSet/>
      <dgm:spPr/>
      <dgm:t>
        <a:bodyPr/>
        <a:lstStyle/>
        <a:p>
          <a:endParaRPr lang="es-EC"/>
        </a:p>
      </dgm:t>
    </dgm:pt>
    <dgm:pt modelId="{ED126B57-61DF-40F3-BB52-2895114705EF}">
      <dgm:prSet/>
      <dgm:spPr/>
      <dgm:t>
        <a:bodyPr/>
        <a:lstStyle/>
        <a:p>
          <a:r>
            <a:rPr lang="es-EC" dirty="0" smtClean="0">
              <a:solidFill>
                <a:schemeClr val="tx1"/>
              </a:solidFill>
            </a:rPr>
            <a:t>Clases en .java</a:t>
          </a:r>
          <a:br>
            <a:rPr lang="es-EC" dirty="0" smtClean="0">
              <a:solidFill>
                <a:schemeClr val="tx1"/>
              </a:solidFill>
            </a:rPr>
          </a:br>
          <a:r>
            <a:rPr lang="es-EC" dirty="0" smtClean="0">
              <a:solidFill>
                <a:schemeClr val="tx1"/>
              </a:solidFill>
            </a:rPr>
            <a:t>Atributos declarados y las operaciones declaradas.</a:t>
          </a:r>
          <a:endParaRPr lang="es-EC" dirty="0">
            <a:solidFill>
              <a:schemeClr val="tx1"/>
            </a:solidFill>
          </a:endParaRPr>
        </a:p>
      </dgm:t>
    </dgm:pt>
    <dgm:pt modelId="{CB51E190-24EC-4B39-AC1A-3A9C6B35DC2B}" type="parTrans" cxnId="{A7293DE1-A356-40B1-BD89-A47D434F0B05}">
      <dgm:prSet/>
      <dgm:spPr/>
      <dgm:t>
        <a:bodyPr/>
        <a:lstStyle/>
        <a:p>
          <a:endParaRPr lang="es-EC"/>
        </a:p>
      </dgm:t>
    </dgm:pt>
    <dgm:pt modelId="{A15F5BF8-9518-43A1-B02F-4E31FDD29E32}" type="sibTrans" cxnId="{A7293DE1-A356-40B1-BD89-A47D434F0B05}">
      <dgm:prSet/>
      <dgm:spPr/>
      <dgm:t>
        <a:bodyPr/>
        <a:lstStyle/>
        <a:p>
          <a:endParaRPr lang="es-EC"/>
        </a:p>
      </dgm:t>
    </dgm:pt>
    <dgm:pt modelId="{186BC952-C6B8-44EF-97D9-5F800A198D65}">
      <dgm:prSet phldrT="[Texto]"/>
      <dgm:spPr/>
      <dgm:t>
        <a:bodyPr/>
        <a:lstStyle/>
        <a:p>
          <a:r>
            <a:rPr lang="es-EC" dirty="0" err="1" smtClean="0"/>
            <a:t>StarUML</a:t>
          </a:r>
          <a:endParaRPr lang="es-EC" dirty="0"/>
        </a:p>
      </dgm:t>
    </dgm:pt>
    <dgm:pt modelId="{EE30ABCA-6385-47C9-8A8D-D29F4AEAB670}" type="sibTrans" cxnId="{7147E23D-E62D-4CAA-884D-684D0E191313}">
      <dgm:prSet/>
      <dgm:spPr/>
      <dgm:t>
        <a:bodyPr/>
        <a:lstStyle/>
        <a:p>
          <a:endParaRPr lang="es-EC"/>
        </a:p>
      </dgm:t>
    </dgm:pt>
    <dgm:pt modelId="{72395736-330D-4E0E-9E60-485ABE9AC4C4}" type="parTrans" cxnId="{7147E23D-E62D-4CAA-884D-684D0E191313}">
      <dgm:prSet/>
      <dgm:spPr/>
      <dgm:t>
        <a:bodyPr/>
        <a:lstStyle/>
        <a:p>
          <a:endParaRPr lang="es-EC"/>
        </a:p>
      </dgm:t>
    </dgm:pt>
    <dgm:pt modelId="{1E586EA2-B161-4310-A776-EC45C54160EA}" type="pres">
      <dgm:prSet presAssocID="{8DD934F2-D75F-4F75-900E-B946353BE918}" presName="Name0" presStyleCnt="0">
        <dgm:presLayoutVars>
          <dgm:chPref val="1"/>
          <dgm:dir/>
          <dgm:animOne val="branch"/>
          <dgm:animLvl val="lvl"/>
          <dgm:resizeHandles/>
        </dgm:presLayoutVars>
      </dgm:prSet>
      <dgm:spPr/>
      <dgm:t>
        <a:bodyPr/>
        <a:lstStyle/>
        <a:p>
          <a:endParaRPr lang="es-EC"/>
        </a:p>
      </dgm:t>
    </dgm:pt>
    <dgm:pt modelId="{DF72AD3A-E46C-489E-8133-F313A811476B}" type="pres">
      <dgm:prSet presAssocID="{186BC952-C6B8-44EF-97D9-5F800A198D65}" presName="vertOne" presStyleCnt="0"/>
      <dgm:spPr/>
    </dgm:pt>
    <dgm:pt modelId="{98C14ADF-BA91-48BF-B16B-B9BFAC00A201}" type="pres">
      <dgm:prSet presAssocID="{186BC952-C6B8-44EF-97D9-5F800A198D65}" presName="txOne" presStyleLbl="node0" presStyleIdx="0" presStyleCnt="1">
        <dgm:presLayoutVars>
          <dgm:chPref val="3"/>
        </dgm:presLayoutVars>
      </dgm:prSet>
      <dgm:spPr/>
      <dgm:t>
        <a:bodyPr/>
        <a:lstStyle/>
        <a:p>
          <a:endParaRPr lang="es-EC"/>
        </a:p>
      </dgm:t>
    </dgm:pt>
    <dgm:pt modelId="{C002E969-B456-40C8-9CB3-21CD7511BDC5}" type="pres">
      <dgm:prSet presAssocID="{186BC952-C6B8-44EF-97D9-5F800A198D65}" presName="parTransOne" presStyleCnt="0"/>
      <dgm:spPr/>
    </dgm:pt>
    <dgm:pt modelId="{E55560D8-6B77-471C-BF6D-7282EEE3EA0C}" type="pres">
      <dgm:prSet presAssocID="{186BC952-C6B8-44EF-97D9-5F800A198D65}" presName="horzOne" presStyleCnt="0"/>
      <dgm:spPr/>
    </dgm:pt>
    <dgm:pt modelId="{1B833369-F694-4FDE-AFB7-A94CEABEFFB6}" type="pres">
      <dgm:prSet presAssocID="{72A25810-9A9C-4032-8349-1B33773DB287}" presName="vertTwo" presStyleCnt="0"/>
      <dgm:spPr/>
    </dgm:pt>
    <dgm:pt modelId="{304D756C-D182-42B6-B3FD-30967075EA95}" type="pres">
      <dgm:prSet presAssocID="{72A25810-9A9C-4032-8349-1B33773DB287}" presName="txTwo" presStyleLbl="node2" presStyleIdx="0" presStyleCnt="3">
        <dgm:presLayoutVars>
          <dgm:chPref val="3"/>
        </dgm:presLayoutVars>
      </dgm:prSet>
      <dgm:spPr/>
      <dgm:t>
        <a:bodyPr/>
        <a:lstStyle/>
        <a:p>
          <a:endParaRPr lang="es-EC"/>
        </a:p>
      </dgm:t>
    </dgm:pt>
    <dgm:pt modelId="{2263E654-ADF3-4210-AFF2-065E430EB505}" type="pres">
      <dgm:prSet presAssocID="{72A25810-9A9C-4032-8349-1B33773DB287}" presName="parTransTwo" presStyleCnt="0"/>
      <dgm:spPr/>
    </dgm:pt>
    <dgm:pt modelId="{2469EC93-1EA9-4FA5-8F16-2739F177270E}" type="pres">
      <dgm:prSet presAssocID="{72A25810-9A9C-4032-8349-1B33773DB287}" presName="horzTwo" presStyleCnt="0"/>
      <dgm:spPr/>
    </dgm:pt>
    <dgm:pt modelId="{149104F7-BF5E-4B10-A43A-1104F5654663}" type="pres">
      <dgm:prSet presAssocID="{0B604362-F369-4DCE-B45B-23EEB0CF424A}" presName="vertThree" presStyleCnt="0"/>
      <dgm:spPr/>
    </dgm:pt>
    <dgm:pt modelId="{ADF836F6-48A1-4565-B789-381F7016DDB2}" type="pres">
      <dgm:prSet presAssocID="{0B604362-F369-4DCE-B45B-23EEB0CF424A}" presName="txThree" presStyleLbl="node3" presStyleIdx="0" presStyleCnt="4">
        <dgm:presLayoutVars>
          <dgm:chPref val="3"/>
        </dgm:presLayoutVars>
      </dgm:prSet>
      <dgm:spPr/>
      <dgm:t>
        <a:bodyPr/>
        <a:lstStyle/>
        <a:p>
          <a:endParaRPr lang="es-EC"/>
        </a:p>
      </dgm:t>
    </dgm:pt>
    <dgm:pt modelId="{D66FBEDE-BB35-48DF-8526-A726F6D09829}" type="pres">
      <dgm:prSet presAssocID="{0B604362-F369-4DCE-B45B-23EEB0CF424A}" presName="horzThree" presStyleCnt="0"/>
      <dgm:spPr/>
    </dgm:pt>
    <dgm:pt modelId="{C7FCD8D2-5C77-4DFB-BC0C-8157E592EEBF}" type="pres">
      <dgm:prSet presAssocID="{E08C8140-D17E-4B6F-B7D9-4F5AC4E86587}" presName="sibSpaceTwo" presStyleCnt="0"/>
      <dgm:spPr/>
    </dgm:pt>
    <dgm:pt modelId="{8433EB50-9084-4881-AC80-876655F962D4}" type="pres">
      <dgm:prSet presAssocID="{4EEA79D4-39B1-425D-9424-21E3FEEEEBBC}" presName="vertTwo" presStyleCnt="0"/>
      <dgm:spPr/>
    </dgm:pt>
    <dgm:pt modelId="{36B5A94E-10B5-4F9B-A145-36C2A20CC4AB}" type="pres">
      <dgm:prSet presAssocID="{4EEA79D4-39B1-425D-9424-21E3FEEEEBBC}" presName="txTwo" presStyleLbl="node2" presStyleIdx="1" presStyleCnt="3">
        <dgm:presLayoutVars>
          <dgm:chPref val="3"/>
        </dgm:presLayoutVars>
      </dgm:prSet>
      <dgm:spPr/>
      <dgm:t>
        <a:bodyPr/>
        <a:lstStyle/>
        <a:p>
          <a:endParaRPr lang="es-EC"/>
        </a:p>
      </dgm:t>
    </dgm:pt>
    <dgm:pt modelId="{5EC06411-D414-4689-A3C1-E6292CA94345}" type="pres">
      <dgm:prSet presAssocID="{4EEA79D4-39B1-425D-9424-21E3FEEEEBBC}" presName="parTransTwo" presStyleCnt="0"/>
      <dgm:spPr/>
    </dgm:pt>
    <dgm:pt modelId="{F93042C6-3A55-4F9E-94C3-059485760B7C}" type="pres">
      <dgm:prSet presAssocID="{4EEA79D4-39B1-425D-9424-21E3FEEEEBBC}" presName="horzTwo" presStyleCnt="0"/>
      <dgm:spPr/>
    </dgm:pt>
    <dgm:pt modelId="{5FEDC665-BA3B-4267-B329-0A8C782A50AC}" type="pres">
      <dgm:prSet presAssocID="{530E47A8-AA82-41C2-AEED-0464B3908183}" presName="vertThree" presStyleCnt="0"/>
      <dgm:spPr/>
    </dgm:pt>
    <dgm:pt modelId="{56B43117-B8CB-411A-8AFE-F2E9157BD179}" type="pres">
      <dgm:prSet presAssocID="{530E47A8-AA82-41C2-AEED-0464B3908183}" presName="txThree" presStyleLbl="node3" presStyleIdx="1" presStyleCnt="4">
        <dgm:presLayoutVars>
          <dgm:chPref val="3"/>
        </dgm:presLayoutVars>
      </dgm:prSet>
      <dgm:spPr/>
      <dgm:t>
        <a:bodyPr/>
        <a:lstStyle/>
        <a:p>
          <a:endParaRPr lang="es-EC"/>
        </a:p>
      </dgm:t>
    </dgm:pt>
    <dgm:pt modelId="{22787D85-C54D-4B5B-BDE8-197A0E2A577D}" type="pres">
      <dgm:prSet presAssocID="{530E47A8-AA82-41C2-AEED-0464B3908183}" presName="horzThree" presStyleCnt="0"/>
      <dgm:spPr/>
    </dgm:pt>
    <dgm:pt modelId="{BF0278B9-172B-4E6C-A11C-70C42BADEB1F}" type="pres">
      <dgm:prSet presAssocID="{99B3FFE8-B149-4C62-B18D-80DD9A4D1ADE}" presName="sibSpaceTwo" presStyleCnt="0"/>
      <dgm:spPr/>
    </dgm:pt>
    <dgm:pt modelId="{20025854-B3C9-4854-84ED-B7BBB6F8166B}" type="pres">
      <dgm:prSet presAssocID="{0D89CF3D-3652-4CF8-A02A-5EB5BF1E3D80}" presName="vertTwo" presStyleCnt="0"/>
      <dgm:spPr/>
    </dgm:pt>
    <dgm:pt modelId="{5FEE4458-ADE6-441F-867B-04437284AB34}" type="pres">
      <dgm:prSet presAssocID="{0D89CF3D-3652-4CF8-A02A-5EB5BF1E3D80}" presName="txTwo" presStyleLbl="node2" presStyleIdx="2" presStyleCnt="3">
        <dgm:presLayoutVars>
          <dgm:chPref val="3"/>
        </dgm:presLayoutVars>
      </dgm:prSet>
      <dgm:spPr/>
      <dgm:t>
        <a:bodyPr/>
        <a:lstStyle/>
        <a:p>
          <a:endParaRPr lang="es-EC"/>
        </a:p>
      </dgm:t>
    </dgm:pt>
    <dgm:pt modelId="{BF54716C-B593-4DA7-BAD5-CF6233B69974}" type="pres">
      <dgm:prSet presAssocID="{0D89CF3D-3652-4CF8-A02A-5EB5BF1E3D80}" presName="parTransTwo" presStyleCnt="0"/>
      <dgm:spPr/>
    </dgm:pt>
    <dgm:pt modelId="{C5F14442-0D11-4663-8FCD-9B630E9B66D3}" type="pres">
      <dgm:prSet presAssocID="{0D89CF3D-3652-4CF8-A02A-5EB5BF1E3D80}" presName="horzTwo" presStyleCnt="0"/>
      <dgm:spPr/>
    </dgm:pt>
    <dgm:pt modelId="{4DEA8332-BC21-4DF7-BF63-3222E0452D1A}" type="pres">
      <dgm:prSet presAssocID="{73494784-D44A-4633-88A1-2D481B635A1D}" presName="vertThree" presStyleCnt="0"/>
      <dgm:spPr/>
    </dgm:pt>
    <dgm:pt modelId="{CCB8AB76-D629-4C4A-BC07-0A0C19801591}" type="pres">
      <dgm:prSet presAssocID="{73494784-D44A-4633-88A1-2D481B635A1D}" presName="txThree" presStyleLbl="node3" presStyleIdx="2" presStyleCnt="4">
        <dgm:presLayoutVars>
          <dgm:chPref val="3"/>
        </dgm:presLayoutVars>
      </dgm:prSet>
      <dgm:spPr/>
      <dgm:t>
        <a:bodyPr/>
        <a:lstStyle/>
        <a:p>
          <a:endParaRPr lang="es-EC"/>
        </a:p>
      </dgm:t>
    </dgm:pt>
    <dgm:pt modelId="{784A8D78-FFA9-4848-8780-B624B54D87F0}" type="pres">
      <dgm:prSet presAssocID="{73494784-D44A-4633-88A1-2D481B635A1D}" presName="horzThree" presStyleCnt="0"/>
      <dgm:spPr/>
    </dgm:pt>
    <dgm:pt modelId="{6966E5F7-BF87-4F5A-9715-051DE36E10A3}" type="pres">
      <dgm:prSet presAssocID="{8D4B31BB-6C26-49E9-8BBD-54715A4400E3}" presName="sibSpaceThree" presStyleCnt="0"/>
      <dgm:spPr/>
    </dgm:pt>
    <dgm:pt modelId="{4942EFF9-29D5-4154-A6F9-29C1AAC7CA8C}" type="pres">
      <dgm:prSet presAssocID="{ED126B57-61DF-40F3-BB52-2895114705EF}" presName="vertThree" presStyleCnt="0"/>
      <dgm:spPr/>
    </dgm:pt>
    <dgm:pt modelId="{663AB1BD-7E85-4E14-AB08-BB2D183B612C}" type="pres">
      <dgm:prSet presAssocID="{ED126B57-61DF-40F3-BB52-2895114705EF}" presName="txThree" presStyleLbl="node3" presStyleIdx="3" presStyleCnt="4">
        <dgm:presLayoutVars>
          <dgm:chPref val="3"/>
        </dgm:presLayoutVars>
      </dgm:prSet>
      <dgm:spPr/>
      <dgm:t>
        <a:bodyPr/>
        <a:lstStyle/>
        <a:p>
          <a:endParaRPr lang="es-EC"/>
        </a:p>
      </dgm:t>
    </dgm:pt>
    <dgm:pt modelId="{BD932A54-70DA-447E-9486-B61F27F4487F}" type="pres">
      <dgm:prSet presAssocID="{ED126B57-61DF-40F3-BB52-2895114705EF}" presName="horzThree" presStyleCnt="0"/>
      <dgm:spPr/>
    </dgm:pt>
  </dgm:ptLst>
  <dgm:cxnLst>
    <dgm:cxn modelId="{EF2160A0-AA61-4C60-A604-F790BEFAF010}" type="presOf" srcId="{0B604362-F369-4DCE-B45B-23EEB0CF424A}" destId="{ADF836F6-48A1-4565-B789-381F7016DDB2}" srcOrd="0" destOrd="0" presId="urn:microsoft.com/office/officeart/2005/8/layout/hierarchy4"/>
    <dgm:cxn modelId="{38AA48B2-6D40-449B-928E-E7F5AECF0CC1}" srcId="{0D89CF3D-3652-4CF8-A02A-5EB5BF1E3D80}" destId="{73494784-D44A-4633-88A1-2D481B635A1D}" srcOrd="0" destOrd="0" parTransId="{71509E43-4F47-4441-8934-E6D46EEC8CE1}" sibTransId="{8D4B31BB-6C26-49E9-8BBD-54715A4400E3}"/>
    <dgm:cxn modelId="{7147E23D-E62D-4CAA-884D-684D0E191313}" srcId="{8DD934F2-D75F-4F75-900E-B946353BE918}" destId="{186BC952-C6B8-44EF-97D9-5F800A198D65}" srcOrd="0" destOrd="0" parTransId="{72395736-330D-4E0E-9E60-485ABE9AC4C4}" sibTransId="{EE30ABCA-6385-47C9-8A8D-D29F4AEAB670}"/>
    <dgm:cxn modelId="{3FE51F0D-E531-41EA-8328-39C7A826CBDC}" type="presOf" srcId="{186BC952-C6B8-44EF-97D9-5F800A198D65}" destId="{98C14ADF-BA91-48BF-B16B-B9BFAC00A201}" srcOrd="0" destOrd="0" presId="urn:microsoft.com/office/officeart/2005/8/layout/hierarchy4"/>
    <dgm:cxn modelId="{4C32829D-FB34-4EC3-B9D0-A5D5B05B6AAF}" srcId="{4EEA79D4-39B1-425D-9424-21E3FEEEEBBC}" destId="{530E47A8-AA82-41C2-AEED-0464B3908183}" srcOrd="0" destOrd="0" parTransId="{81C784C3-492E-45DC-A06F-69FEFE77DEFC}" sibTransId="{FC111731-37CB-4E8B-8FE4-B530FA5B4877}"/>
    <dgm:cxn modelId="{69B7F4CC-A29D-400D-9547-C27C75D2C90A}" srcId="{186BC952-C6B8-44EF-97D9-5F800A198D65}" destId="{4EEA79D4-39B1-425D-9424-21E3FEEEEBBC}" srcOrd="1" destOrd="0" parTransId="{C18C8243-A62C-47F6-BF37-C5291AF9F10A}" sibTransId="{99B3FFE8-B149-4C62-B18D-80DD9A4D1ADE}"/>
    <dgm:cxn modelId="{A7293DE1-A356-40B1-BD89-A47D434F0B05}" srcId="{0D89CF3D-3652-4CF8-A02A-5EB5BF1E3D80}" destId="{ED126B57-61DF-40F3-BB52-2895114705EF}" srcOrd="1" destOrd="0" parTransId="{CB51E190-24EC-4B39-AC1A-3A9C6B35DC2B}" sibTransId="{A15F5BF8-9518-43A1-B02F-4E31FDD29E32}"/>
    <dgm:cxn modelId="{553CC4BB-D802-44A3-9E74-3149384C949B}" type="presOf" srcId="{ED126B57-61DF-40F3-BB52-2895114705EF}" destId="{663AB1BD-7E85-4E14-AB08-BB2D183B612C}" srcOrd="0" destOrd="0" presId="urn:microsoft.com/office/officeart/2005/8/layout/hierarchy4"/>
    <dgm:cxn modelId="{FC3106CD-8D81-489B-B2B6-ADE1B9565747}" srcId="{186BC952-C6B8-44EF-97D9-5F800A198D65}" destId="{72A25810-9A9C-4032-8349-1B33773DB287}" srcOrd="0" destOrd="0" parTransId="{BAD63B88-0AC9-43FE-84F3-7517655227DD}" sibTransId="{E08C8140-D17E-4B6F-B7D9-4F5AC4E86587}"/>
    <dgm:cxn modelId="{F5791E4D-8E27-49C1-9CB6-073F620142F6}" type="presOf" srcId="{72A25810-9A9C-4032-8349-1B33773DB287}" destId="{304D756C-D182-42B6-B3FD-30967075EA95}" srcOrd="0" destOrd="0" presId="urn:microsoft.com/office/officeart/2005/8/layout/hierarchy4"/>
    <dgm:cxn modelId="{DFEB8D01-CB9F-4002-824C-FD27A29A4A45}" type="presOf" srcId="{530E47A8-AA82-41C2-AEED-0464B3908183}" destId="{56B43117-B8CB-411A-8AFE-F2E9157BD179}" srcOrd="0" destOrd="0" presId="urn:microsoft.com/office/officeart/2005/8/layout/hierarchy4"/>
    <dgm:cxn modelId="{9D23F766-B679-4FDF-A427-0AFEFBFEABA5}" type="presOf" srcId="{73494784-D44A-4633-88A1-2D481B635A1D}" destId="{CCB8AB76-D629-4C4A-BC07-0A0C19801591}" srcOrd="0" destOrd="0" presId="urn:microsoft.com/office/officeart/2005/8/layout/hierarchy4"/>
    <dgm:cxn modelId="{5F50E052-98A1-41C1-BD6F-FEF2935AAC6C}" type="presOf" srcId="{4EEA79D4-39B1-425D-9424-21E3FEEEEBBC}" destId="{36B5A94E-10B5-4F9B-A145-36C2A20CC4AB}" srcOrd="0" destOrd="0" presId="urn:microsoft.com/office/officeart/2005/8/layout/hierarchy4"/>
    <dgm:cxn modelId="{928C4586-CC0C-462A-820C-B2A07166E8F4}" srcId="{186BC952-C6B8-44EF-97D9-5F800A198D65}" destId="{0D89CF3D-3652-4CF8-A02A-5EB5BF1E3D80}" srcOrd="2" destOrd="0" parTransId="{70B85959-241E-4500-8C93-5A2F2A7A5D9F}" sibTransId="{93C05B9C-2B4A-48EA-AB50-CE4033AAABA1}"/>
    <dgm:cxn modelId="{BF12401A-6366-46DB-9273-04FE255A4044}" type="presOf" srcId="{0D89CF3D-3652-4CF8-A02A-5EB5BF1E3D80}" destId="{5FEE4458-ADE6-441F-867B-04437284AB34}" srcOrd="0" destOrd="0" presId="urn:microsoft.com/office/officeart/2005/8/layout/hierarchy4"/>
    <dgm:cxn modelId="{9D256A89-1D2D-42C9-8204-B9E2B824B0FD}" type="presOf" srcId="{8DD934F2-D75F-4F75-900E-B946353BE918}" destId="{1E586EA2-B161-4310-A776-EC45C54160EA}" srcOrd="0" destOrd="0" presId="urn:microsoft.com/office/officeart/2005/8/layout/hierarchy4"/>
    <dgm:cxn modelId="{9757A61B-85C7-4A88-B5ED-59FDF8383FA7}" srcId="{72A25810-9A9C-4032-8349-1B33773DB287}" destId="{0B604362-F369-4DCE-B45B-23EEB0CF424A}" srcOrd="0" destOrd="0" parTransId="{1DCE94BE-90E2-41F8-8509-9F7A2DDA93EA}" sibTransId="{7761F68D-4B20-4CBA-B588-8D6B108CAD40}"/>
    <dgm:cxn modelId="{7E35FE27-50F5-4223-95C4-7649F5B83AC6}" type="presParOf" srcId="{1E586EA2-B161-4310-A776-EC45C54160EA}" destId="{DF72AD3A-E46C-489E-8133-F313A811476B}" srcOrd="0" destOrd="0" presId="urn:microsoft.com/office/officeart/2005/8/layout/hierarchy4"/>
    <dgm:cxn modelId="{07B22F82-4659-45F4-88EC-D1BDAC60C61E}" type="presParOf" srcId="{DF72AD3A-E46C-489E-8133-F313A811476B}" destId="{98C14ADF-BA91-48BF-B16B-B9BFAC00A201}" srcOrd="0" destOrd="0" presId="urn:microsoft.com/office/officeart/2005/8/layout/hierarchy4"/>
    <dgm:cxn modelId="{14093CA4-8306-4C33-A648-4C226F47815E}" type="presParOf" srcId="{DF72AD3A-E46C-489E-8133-F313A811476B}" destId="{C002E969-B456-40C8-9CB3-21CD7511BDC5}" srcOrd="1" destOrd="0" presId="urn:microsoft.com/office/officeart/2005/8/layout/hierarchy4"/>
    <dgm:cxn modelId="{AFF8322D-6186-4250-8CA0-A6CD2DCB51E5}" type="presParOf" srcId="{DF72AD3A-E46C-489E-8133-F313A811476B}" destId="{E55560D8-6B77-471C-BF6D-7282EEE3EA0C}" srcOrd="2" destOrd="0" presId="urn:microsoft.com/office/officeart/2005/8/layout/hierarchy4"/>
    <dgm:cxn modelId="{5F5FF644-79ED-40AC-9312-DEE4E7EB7F9B}" type="presParOf" srcId="{E55560D8-6B77-471C-BF6D-7282EEE3EA0C}" destId="{1B833369-F694-4FDE-AFB7-A94CEABEFFB6}" srcOrd="0" destOrd="0" presId="urn:microsoft.com/office/officeart/2005/8/layout/hierarchy4"/>
    <dgm:cxn modelId="{CF13BEAF-47FC-4F89-8E68-4FFEC4B896D9}" type="presParOf" srcId="{1B833369-F694-4FDE-AFB7-A94CEABEFFB6}" destId="{304D756C-D182-42B6-B3FD-30967075EA95}" srcOrd="0" destOrd="0" presId="urn:microsoft.com/office/officeart/2005/8/layout/hierarchy4"/>
    <dgm:cxn modelId="{1D4FCA87-BE33-4AFC-8786-E534C6C49215}" type="presParOf" srcId="{1B833369-F694-4FDE-AFB7-A94CEABEFFB6}" destId="{2263E654-ADF3-4210-AFF2-065E430EB505}" srcOrd="1" destOrd="0" presId="urn:microsoft.com/office/officeart/2005/8/layout/hierarchy4"/>
    <dgm:cxn modelId="{A3F6AE98-C1BB-4ABC-B78D-4D23B90A231C}" type="presParOf" srcId="{1B833369-F694-4FDE-AFB7-A94CEABEFFB6}" destId="{2469EC93-1EA9-4FA5-8F16-2739F177270E}" srcOrd="2" destOrd="0" presId="urn:microsoft.com/office/officeart/2005/8/layout/hierarchy4"/>
    <dgm:cxn modelId="{2F64144B-39BB-4C29-BB8E-D61926C99A63}" type="presParOf" srcId="{2469EC93-1EA9-4FA5-8F16-2739F177270E}" destId="{149104F7-BF5E-4B10-A43A-1104F5654663}" srcOrd="0" destOrd="0" presId="urn:microsoft.com/office/officeart/2005/8/layout/hierarchy4"/>
    <dgm:cxn modelId="{7500C6DA-C94F-4771-856B-C19AD7AFB206}" type="presParOf" srcId="{149104F7-BF5E-4B10-A43A-1104F5654663}" destId="{ADF836F6-48A1-4565-B789-381F7016DDB2}" srcOrd="0" destOrd="0" presId="urn:microsoft.com/office/officeart/2005/8/layout/hierarchy4"/>
    <dgm:cxn modelId="{13B3922C-78F5-4299-A720-6881164068E6}" type="presParOf" srcId="{149104F7-BF5E-4B10-A43A-1104F5654663}" destId="{D66FBEDE-BB35-48DF-8526-A726F6D09829}" srcOrd="1" destOrd="0" presId="urn:microsoft.com/office/officeart/2005/8/layout/hierarchy4"/>
    <dgm:cxn modelId="{81D154F2-D5A7-43E7-B783-28714CA4761C}" type="presParOf" srcId="{E55560D8-6B77-471C-BF6D-7282EEE3EA0C}" destId="{C7FCD8D2-5C77-4DFB-BC0C-8157E592EEBF}" srcOrd="1" destOrd="0" presId="urn:microsoft.com/office/officeart/2005/8/layout/hierarchy4"/>
    <dgm:cxn modelId="{4816015A-3189-46EE-A749-80216ED69C45}" type="presParOf" srcId="{E55560D8-6B77-471C-BF6D-7282EEE3EA0C}" destId="{8433EB50-9084-4881-AC80-876655F962D4}" srcOrd="2" destOrd="0" presId="urn:microsoft.com/office/officeart/2005/8/layout/hierarchy4"/>
    <dgm:cxn modelId="{A36829F6-1857-40C6-A6A1-8BECDC73DE4A}" type="presParOf" srcId="{8433EB50-9084-4881-AC80-876655F962D4}" destId="{36B5A94E-10B5-4F9B-A145-36C2A20CC4AB}" srcOrd="0" destOrd="0" presId="urn:microsoft.com/office/officeart/2005/8/layout/hierarchy4"/>
    <dgm:cxn modelId="{F481B1FC-4A9B-45FA-9409-B4070E4268DF}" type="presParOf" srcId="{8433EB50-9084-4881-AC80-876655F962D4}" destId="{5EC06411-D414-4689-A3C1-E6292CA94345}" srcOrd="1" destOrd="0" presId="urn:microsoft.com/office/officeart/2005/8/layout/hierarchy4"/>
    <dgm:cxn modelId="{3971E900-E81B-44F7-8E5C-CA6F43BB84F2}" type="presParOf" srcId="{8433EB50-9084-4881-AC80-876655F962D4}" destId="{F93042C6-3A55-4F9E-94C3-059485760B7C}" srcOrd="2" destOrd="0" presId="urn:microsoft.com/office/officeart/2005/8/layout/hierarchy4"/>
    <dgm:cxn modelId="{F006F0A6-D233-429C-BF9A-A311C0C030B2}" type="presParOf" srcId="{F93042C6-3A55-4F9E-94C3-059485760B7C}" destId="{5FEDC665-BA3B-4267-B329-0A8C782A50AC}" srcOrd="0" destOrd="0" presId="urn:microsoft.com/office/officeart/2005/8/layout/hierarchy4"/>
    <dgm:cxn modelId="{28368C5A-F062-4736-928D-3B241A98765B}" type="presParOf" srcId="{5FEDC665-BA3B-4267-B329-0A8C782A50AC}" destId="{56B43117-B8CB-411A-8AFE-F2E9157BD179}" srcOrd="0" destOrd="0" presId="urn:microsoft.com/office/officeart/2005/8/layout/hierarchy4"/>
    <dgm:cxn modelId="{2EBAEA1B-F9BC-4097-AD6E-A1506083E487}" type="presParOf" srcId="{5FEDC665-BA3B-4267-B329-0A8C782A50AC}" destId="{22787D85-C54D-4B5B-BDE8-197A0E2A577D}" srcOrd="1" destOrd="0" presId="urn:microsoft.com/office/officeart/2005/8/layout/hierarchy4"/>
    <dgm:cxn modelId="{A0CA79B5-2329-4FD8-8F08-C7E090A36098}" type="presParOf" srcId="{E55560D8-6B77-471C-BF6D-7282EEE3EA0C}" destId="{BF0278B9-172B-4E6C-A11C-70C42BADEB1F}" srcOrd="3" destOrd="0" presId="urn:microsoft.com/office/officeart/2005/8/layout/hierarchy4"/>
    <dgm:cxn modelId="{D5E11A3B-8193-4295-899B-F8D28FB51AF1}" type="presParOf" srcId="{E55560D8-6B77-471C-BF6D-7282EEE3EA0C}" destId="{20025854-B3C9-4854-84ED-B7BBB6F8166B}" srcOrd="4" destOrd="0" presId="urn:microsoft.com/office/officeart/2005/8/layout/hierarchy4"/>
    <dgm:cxn modelId="{D7C3DCC5-509D-4BE4-AECA-C11A3BB1764D}" type="presParOf" srcId="{20025854-B3C9-4854-84ED-B7BBB6F8166B}" destId="{5FEE4458-ADE6-441F-867B-04437284AB34}" srcOrd="0" destOrd="0" presId="urn:microsoft.com/office/officeart/2005/8/layout/hierarchy4"/>
    <dgm:cxn modelId="{3AA74819-690C-4CC9-90BF-5D4146AD4706}" type="presParOf" srcId="{20025854-B3C9-4854-84ED-B7BBB6F8166B}" destId="{BF54716C-B593-4DA7-BAD5-CF6233B69974}" srcOrd="1" destOrd="0" presId="urn:microsoft.com/office/officeart/2005/8/layout/hierarchy4"/>
    <dgm:cxn modelId="{BBFFFF6D-9C35-4C39-9550-0F5A8CD1A030}" type="presParOf" srcId="{20025854-B3C9-4854-84ED-B7BBB6F8166B}" destId="{C5F14442-0D11-4663-8FCD-9B630E9B66D3}" srcOrd="2" destOrd="0" presId="urn:microsoft.com/office/officeart/2005/8/layout/hierarchy4"/>
    <dgm:cxn modelId="{41C55ED3-E298-4DEB-8A68-942AEC8B9681}" type="presParOf" srcId="{C5F14442-0D11-4663-8FCD-9B630E9B66D3}" destId="{4DEA8332-BC21-4DF7-BF63-3222E0452D1A}" srcOrd="0" destOrd="0" presId="urn:microsoft.com/office/officeart/2005/8/layout/hierarchy4"/>
    <dgm:cxn modelId="{20EA28ED-1ACE-411A-A505-15AB69794DCF}" type="presParOf" srcId="{4DEA8332-BC21-4DF7-BF63-3222E0452D1A}" destId="{CCB8AB76-D629-4C4A-BC07-0A0C19801591}" srcOrd="0" destOrd="0" presId="urn:microsoft.com/office/officeart/2005/8/layout/hierarchy4"/>
    <dgm:cxn modelId="{2F640584-AF21-46E8-982C-8B5D48CD2DC5}" type="presParOf" srcId="{4DEA8332-BC21-4DF7-BF63-3222E0452D1A}" destId="{784A8D78-FFA9-4848-8780-B624B54D87F0}" srcOrd="1" destOrd="0" presId="urn:microsoft.com/office/officeart/2005/8/layout/hierarchy4"/>
    <dgm:cxn modelId="{D9887F7E-4A74-40D4-9124-D561AA131B92}" type="presParOf" srcId="{C5F14442-0D11-4663-8FCD-9B630E9B66D3}" destId="{6966E5F7-BF87-4F5A-9715-051DE36E10A3}" srcOrd="1" destOrd="0" presId="urn:microsoft.com/office/officeart/2005/8/layout/hierarchy4"/>
    <dgm:cxn modelId="{0739CC43-EB04-4C77-9878-1A46CB396D56}" type="presParOf" srcId="{C5F14442-0D11-4663-8FCD-9B630E9B66D3}" destId="{4942EFF9-29D5-4154-A6F9-29C1AAC7CA8C}" srcOrd="2" destOrd="0" presId="urn:microsoft.com/office/officeart/2005/8/layout/hierarchy4"/>
    <dgm:cxn modelId="{CE2F8B52-48F0-46E5-A400-513A954C30BF}" type="presParOf" srcId="{4942EFF9-29D5-4154-A6F9-29C1AAC7CA8C}" destId="{663AB1BD-7E85-4E14-AB08-BB2D183B612C}" srcOrd="0" destOrd="0" presId="urn:microsoft.com/office/officeart/2005/8/layout/hierarchy4"/>
    <dgm:cxn modelId="{DD8DBB84-F81B-4CF2-880C-A54F366E6819}" type="presParOf" srcId="{4942EFF9-29D5-4154-A6F9-29C1AAC7CA8C}" destId="{BD932A54-70DA-447E-9486-B61F27F4487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87089E-A4F3-4BCF-A93A-F70403EBC25E}" type="doc">
      <dgm:prSet loTypeId="urn:microsoft.com/office/officeart/2005/8/layout/radial5" loCatId="cycle" qsTypeId="urn:microsoft.com/office/officeart/2005/8/quickstyle/3d1" qsCatId="3D" csTypeId="urn:microsoft.com/office/officeart/2005/8/colors/colorful5" csCatId="colorful" phldr="1"/>
      <dgm:spPr/>
      <dgm:t>
        <a:bodyPr/>
        <a:lstStyle/>
        <a:p>
          <a:endParaRPr lang="es-EC"/>
        </a:p>
      </dgm:t>
    </dgm:pt>
    <dgm:pt modelId="{6A29E949-9C21-495C-A5DE-AE944A386816}">
      <dgm:prSet phldrT="[Texto]" custT="1"/>
      <dgm:spPr/>
      <dgm:t>
        <a:bodyPr/>
        <a:lstStyle/>
        <a:p>
          <a:r>
            <a:rPr lang="es-EC" sz="1600">
              <a:solidFill>
                <a:schemeClr val="bg1"/>
              </a:solidFill>
            </a:rPr>
            <a:t>Objetivos</a:t>
          </a:r>
        </a:p>
      </dgm:t>
    </dgm:pt>
    <dgm:pt modelId="{3C1D5026-F085-465B-A128-D0CCA5510118}" type="parTrans" cxnId="{44A5ABFC-4501-44A3-85EB-207C124845B2}">
      <dgm:prSet/>
      <dgm:spPr/>
      <dgm:t>
        <a:bodyPr/>
        <a:lstStyle/>
        <a:p>
          <a:endParaRPr lang="es-EC" sz="3600">
            <a:solidFill>
              <a:sysClr val="windowText" lastClr="000000"/>
            </a:solidFill>
          </a:endParaRPr>
        </a:p>
      </dgm:t>
    </dgm:pt>
    <dgm:pt modelId="{297F659B-B2B2-4894-BC0E-2E17A93174F3}" type="sibTrans" cxnId="{44A5ABFC-4501-44A3-85EB-207C124845B2}">
      <dgm:prSet/>
      <dgm:spPr/>
      <dgm:t>
        <a:bodyPr/>
        <a:lstStyle/>
        <a:p>
          <a:endParaRPr lang="es-EC" sz="3600">
            <a:solidFill>
              <a:sysClr val="windowText" lastClr="000000"/>
            </a:solidFill>
          </a:endParaRPr>
        </a:p>
      </dgm:t>
    </dgm:pt>
    <dgm:pt modelId="{837DF0D6-D832-4E27-AFE5-C3BB12D90FB3}">
      <dgm:prSet phldrT="[Texto]" custT="1"/>
      <dgm:spPr/>
      <dgm:t>
        <a:bodyPr/>
        <a:lstStyle/>
        <a:p>
          <a:r>
            <a:rPr lang="es-EC" sz="1200" dirty="0" smtClean="0">
              <a:solidFill>
                <a:sysClr val="windowText" lastClr="000000"/>
              </a:solidFill>
            </a:rPr>
            <a:t>Ayudar a socios y familiares</a:t>
          </a:r>
          <a:endParaRPr lang="es-EC" sz="1200">
            <a:solidFill>
              <a:sysClr val="windowText" lastClr="000000"/>
            </a:solidFill>
          </a:endParaRPr>
        </a:p>
      </dgm:t>
    </dgm:pt>
    <dgm:pt modelId="{F548B573-3E2D-400F-A2D0-ACA9E529EB9B}" type="parTrans" cxnId="{CB20E897-50D7-4AED-8384-8495F8140F32}">
      <dgm:prSet custT="1"/>
      <dgm:spPr/>
      <dgm:t>
        <a:bodyPr/>
        <a:lstStyle/>
        <a:p>
          <a:endParaRPr lang="es-EC" sz="1200">
            <a:solidFill>
              <a:sysClr val="windowText" lastClr="000000"/>
            </a:solidFill>
          </a:endParaRPr>
        </a:p>
      </dgm:t>
    </dgm:pt>
    <dgm:pt modelId="{608BCB12-9683-4EE5-8BB1-3BF1A477FE40}" type="sibTrans" cxnId="{CB20E897-50D7-4AED-8384-8495F8140F32}">
      <dgm:prSet/>
      <dgm:spPr/>
      <dgm:t>
        <a:bodyPr/>
        <a:lstStyle/>
        <a:p>
          <a:endParaRPr lang="es-EC" sz="3600">
            <a:solidFill>
              <a:sysClr val="windowText" lastClr="000000"/>
            </a:solidFill>
          </a:endParaRPr>
        </a:p>
      </dgm:t>
    </dgm:pt>
    <dgm:pt modelId="{FA90AAB5-8E7C-488D-BBCD-26930F548C90}">
      <dgm:prSet phldrT="[Texto]" custT="1"/>
      <dgm:spPr/>
      <dgm:t>
        <a:bodyPr/>
        <a:lstStyle/>
        <a:p>
          <a:r>
            <a:rPr lang="es-EC" sz="1200" dirty="0" smtClean="0">
              <a:solidFill>
                <a:sysClr val="windowText" lastClr="000000"/>
              </a:solidFill>
            </a:rPr>
            <a:t>Promover o presentar actos de diferente índole</a:t>
          </a:r>
          <a:endParaRPr lang="es-EC" sz="1200" dirty="0">
            <a:solidFill>
              <a:sysClr val="windowText" lastClr="000000"/>
            </a:solidFill>
          </a:endParaRPr>
        </a:p>
      </dgm:t>
    </dgm:pt>
    <dgm:pt modelId="{CD260FD6-84A3-49C0-838C-411FBACC3DD3}" type="parTrans" cxnId="{A07A4175-D6EE-425B-8511-A1B27A96E649}">
      <dgm:prSet custT="1"/>
      <dgm:spPr/>
      <dgm:t>
        <a:bodyPr/>
        <a:lstStyle/>
        <a:p>
          <a:endParaRPr lang="es-EC" sz="1200">
            <a:solidFill>
              <a:sysClr val="windowText" lastClr="000000"/>
            </a:solidFill>
          </a:endParaRPr>
        </a:p>
      </dgm:t>
    </dgm:pt>
    <dgm:pt modelId="{7F96AA6F-D8F3-4305-8B10-23CF1A8FC69C}" type="sibTrans" cxnId="{A07A4175-D6EE-425B-8511-A1B27A96E649}">
      <dgm:prSet/>
      <dgm:spPr/>
      <dgm:t>
        <a:bodyPr/>
        <a:lstStyle/>
        <a:p>
          <a:endParaRPr lang="es-EC" sz="3600">
            <a:solidFill>
              <a:sysClr val="windowText" lastClr="000000"/>
            </a:solidFill>
          </a:endParaRPr>
        </a:p>
      </dgm:t>
    </dgm:pt>
    <dgm:pt modelId="{A349CCFF-9C4F-42AC-9194-0D3885468AD6}">
      <dgm:prSet phldrT="[Texto]" custT="1"/>
      <dgm:spPr/>
      <dgm:t>
        <a:bodyPr/>
        <a:lstStyle/>
        <a:p>
          <a:r>
            <a:rPr lang="es-EC" sz="1200" dirty="0" smtClean="0">
              <a:solidFill>
                <a:sysClr val="windowText" lastClr="000000"/>
              </a:solidFill>
            </a:rPr>
            <a:t>Coordinar con instituciones para realizar actividades</a:t>
          </a:r>
          <a:endParaRPr lang="es-EC" sz="1200" dirty="0">
            <a:solidFill>
              <a:sysClr val="windowText" lastClr="000000"/>
            </a:solidFill>
          </a:endParaRPr>
        </a:p>
      </dgm:t>
    </dgm:pt>
    <dgm:pt modelId="{4ADC35DE-D49E-4D1E-A11F-7EDF53992FE3}" type="parTrans" cxnId="{3ADC37F9-6A9D-40C7-9495-79996AADB1D4}">
      <dgm:prSet custT="1"/>
      <dgm:spPr/>
      <dgm:t>
        <a:bodyPr/>
        <a:lstStyle/>
        <a:p>
          <a:endParaRPr lang="es-EC" sz="1200">
            <a:solidFill>
              <a:sysClr val="windowText" lastClr="000000"/>
            </a:solidFill>
          </a:endParaRPr>
        </a:p>
      </dgm:t>
    </dgm:pt>
    <dgm:pt modelId="{1070C635-7A67-4A3F-96DC-CAA12686070D}" type="sibTrans" cxnId="{3ADC37F9-6A9D-40C7-9495-79996AADB1D4}">
      <dgm:prSet/>
      <dgm:spPr/>
      <dgm:t>
        <a:bodyPr/>
        <a:lstStyle/>
        <a:p>
          <a:endParaRPr lang="es-EC" sz="3600">
            <a:solidFill>
              <a:sysClr val="windowText" lastClr="000000"/>
            </a:solidFill>
          </a:endParaRPr>
        </a:p>
      </dgm:t>
    </dgm:pt>
    <dgm:pt modelId="{43B28409-A8BC-4EDB-A70E-71E8FBC4854F}">
      <dgm:prSet phldrT="[Texto]" custT="1"/>
      <dgm:spPr/>
      <dgm:t>
        <a:bodyPr/>
        <a:lstStyle/>
        <a:p>
          <a:r>
            <a:rPr lang="es-EC" sz="1200" dirty="0" smtClean="0">
              <a:solidFill>
                <a:sysClr val="windowText" lastClr="000000"/>
              </a:solidFill>
            </a:rPr>
            <a:t>Desarrollar programas </a:t>
          </a:r>
          <a:endParaRPr lang="es-EC" sz="1200" dirty="0">
            <a:solidFill>
              <a:sysClr val="windowText" lastClr="000000"/>
            </a:solidFill>
          </a:endParaRPr>
        </a:p>
      </dgm:t>
    </dgm:pt>
    <dgm:pt modelId="{0CADFEE9-ECB7-48F8-8032-AC472548622A}" type="parTrans" cxnId="{5E3D9350-7DBB-4EE7-B48E-A17022994A7B}">
      <dgm:prSet custT="1"/>
      <dgm:spPr/>
      <dgm:t>
        <a:bodyPr/>
        <a:lstStyle/>
        <a:p>
          <a:endParaRPr lang="es-EC" sz="1200">
            <a:solidFill>
              <a:sysClr val="windowText" lastClr="000000"/>
            </a:solidFill>
          </a:endParaRPr>
        </a:p>
      </dgm:t>
    </dgm:pt>
    <dgm:pt modelId="{E0335CA5-CE4F-463C-BEA9-B171ACE176FA}" type="sibTrans" cxnId="{5E3D9350-7DBB-4EE7-B48E-A17022994A7B}">
      <dgm:prSet/>
      <dgm:spPr/>
      <dgm:t>
        <a:bodyPr/>
        <a:lstStyle/>
        <a:p>
          <a:endParaRPr lang="es-EC" sz="3600">
            <a:solidFill>
              <a:sysClr val="windowText" lastClr="000000"/>
            </a:solidFill>
          </a:endParaRPr>
        </a:p>
      </dgm:t>
    </dgm:pt>
    <dgm:pt modelId="{4F294CDC-B4AC-47C8-8D18-66A00D0DE573}">
      <dgm:prSet phldrT="[Texto]" custT="1"/>
      <dgm:spPr/>
      <dgm:t>
        <a:bodyPr/>
        <a:lstStyle/>
        <a:p>
          <a:r>
            <a:rPr lang="es-EC" sz="1200" dirty="0" smtClean="0">
              <a:solidFill>
                <a:sysClr val="windowText" lastClr="000000"/>
              </a:solidFill>
            </a:rPr>
            <a:t>Velar por el cumplimiento de la legislación</a:t>
          </a:r>
          <a:endParaRPr lang="es-EC" sz="1200" dirty="0">
            <a:solidFill>
              <a:sysClr val="windowText" lastClr="000000"/>
            </a:solidFill>
          </a:endParaRPr>
        </a:p>
      </dgm:t>
    </dgm:pt>
    <dgm:pt modelId="{703BF952-6470-45EE-869E-CDD7694B593D}" type="parTrans" cxnId="{FE0C220E-EC39-42E8-BC83-3BB3ECEDC2DB}">
      <dgm:prSet custT="1"/>
      <dgm:spPr/>
      <dgm:t>
        <a:bodyPr/>
        <a:lstStyle/>
        <a:p>
          <a:endParaRPr lang="es-EC" sz="1200">
            <a:solidFill>
              <a:sysClr val="windowText" lastClr="000000"/>
            </a:solidFill>
          </a:endParaRPr>
        </a:p>
      </dgm:t>
    </dgm:pt>
    <dgm:pt modelId="{AB9D075A-4336-4C75-BDBE-2C9FEA5AE17C}" type="sibTrans" cxnId="{FE0C220E-EC39-42E8-BC83-3BB3ECEDC2DB}">
      <dgm:prSet/>
      <dgm:spPr/>
      <dgm:t>
        <a:bodyPr/>
        <a:lstStyle/>
        <a:p>
          <a:endParaRPr lang="es-EC" sz="3600">
            <a:solidFill>
              <a:sysClr val="windowText" lastClr="000000"/>
            </a:solidFill>
          </a:endParaRPr>
        </a:p>
      </dgm:t>
    </dgm:pt>
    <dgm:pt modelId="{A085B894-D237-4700-90D1-067F4901D403}">
      <dgm:prSet phldrT="[Texto]" custT="1"/>
      <dgm:spPr/>
      <dgm:t>
        <a:bodyPr/>
        <a:lstStyle/>
        <a:p>
          <a:r>
            <a:rPr lang="es-EC" sz="1200" dirty="0" smtClean="0">
              <a:solidFill>
                <a:sysClr val="windowText" lastClr="000000"/>
              </a:solidFill>
            </a:rPr>
            <a:t>Realizar contratos laborales</a:t>
          </a:r>
          <a:endParaRPr lang="es-EC" sz="1200" dirty="0">
            <a:solidFill>
              <a:sysClr val="windowText" lastClr="000000"/>
            </a:solidFill>
          </a:endParaRPr>
        </a:p>
      </dgm:t>
    </dgm:pt>
    <dgm:pt modelId="{BEEED74D-293A-4D53-8D56-D45FEEBDEF2E}" type="parTrans" cxnId="{E4F9C117-EA1F-48C3-A6CA-56303B4ACEEB}">
      <dgm:prSet custT="1"/>
      <dgm:spPr/>
      <dgm:t>
        <a:bodyPr/>
        <a:lstStyle/>
        <a:p>
          <a:endParaRPr lang="es-EC" sz="1200">
            <a:solidFill>
              <a:sysClr val="windowText" lastClr="000000"/>
            </a:solidFill>
          </a:endParaRPr>
        </a:p>
      </dgm:t>
    </dgm:pt>
    <dgm:pt modelId="{1C2713B7-603A-481F-B7B5-7F59B645914C}" type="sibTrans" cxnId="{E4F9C117-EA1F-48C3-A6CA-56303B4ACEEB}">
      <dgm:prSet/>
      <dgm:spPr/>
      <dgm:t>
        <a:bodyPr/>
        <a:lstStyle/>
        <a:p>
          <a:endParaRPr lang="es-EC" sz="3600">
            <a:solidFill>
              <a:sysClr val="windowText" lastClr="000000"/>
            </a:solidFill>
          </a:endParaRPr>
        </a:p>
      </dgm:t>
    </dgm:pt>
    <dgm:pt modelId="{4EBF462F-8AFC-4EF8-BA6B-EF35F604FF6F}">
      <dgm:prSet phldrT="[Texto]" custT="1"/>
      <dgm:spPr/>
      <dgm:t>
        <a:bodyPr/>
        <a:lstStyle/>
        <a:p>
          <a:r>
            <a:rPr lang="es-EC" sz="1000" dirty="0">
              <a:solidFill>
                <a:sysClr val="windowText" lastClr="000000"/>
              </a:solidFill>
            </a:rPr>
            <a:t>Sensibilización</a:t>
          </a:r>
        </a:p>
      </dgm:t>
    </dgm:pt>
    <dgm:pt modelId="{7674A30E-5386-4061-8A9A-F45B06300ED0}" type="parTrans" cxnId="{C88CBBF4-2148-4DCC-9F16-16793228186C}">
      <dgm:prSet/>
      <dgm:spPr/>
      <dgm:t>
        <a:bodyPr/>
        <a:lstStyle/>
        <a:p>
          <a:endParaRPr lang="es-EC"/>
        </a:p>
      </dgm:t>
    </dgm:pt>
    <dgm:pt modelId="{534C6F0F-B8C8-4EFE-8B90-C1294088F366}" type="sibTrans" cxnId="{C88CBBF4-2148-4DCC-9F16-16793228186C}">
      <dgm:prSet/>
      <dgm:spPr/>
      <dgm:t>
        <a:bodyPr/>
        <a:lstStyle/>
        <a:p>
          <a:endParaRPr lang="es-EC"/>
        </a:p>
      </dgm:t>
    </dgm:pt>
    <dgm:pt modelId="{87650501-7EEF-480C-8190-F092B25ED333}">
      <dgm:prSet phldrT="[Texto]" custT="1"/>
      <dgm:spPr/>
      <dgm:t>
        <a:bodyPr/>
        <a:lstStyle/>
        <a:p>
          <a:r>
            <a:rPr lang="es-EC" sz="1000" dirty="0">
              <a:solidFill>
                <a:sysClr val="windowText" lastClr="000000"/>
              </a:solidFill>
            </a:rPr>
            <a:t>Difusión</a:t>
          </a:r>
        </a:p>
      </dgm:t>
    </dgm:pt>
    <dgm:pt modelId="{E644691D-2E36-4B36-B387-2045A0907218}" type="parTrans" cxnId="{6663AE13-1278-4B44-B12F-727D82685025}">
      <dgm:prSet/>
      <dgm:spPr/>
      <dgm:t>
        <a:bodyPr/>
        <a:lstStyle/>
        <a:p>
          <a:endParaRPr lang="es-EC"/>
        </a:p>
      </dgm:t>
    </dgm:pt>
    <dgm:pt modelId="{D17457F9-05E2-48B4-976D-2A99AC7F00B9}" type="sibTrans" cxnId="{6663AE13-1278-4B44-B12F-727D82685025}">
      <dgm:prSet/>
      <dgm:spPr/>
      <dgm:t>
        <a:bodyPr/>
        <a:lstStyle/>
        <a:p>
          <a:endParaRPr lang="es-EC"/>
        </a:p>
      </dgm:t>
    </dgm:pt>
    <dgm:pt modelId="{4E0F8650-D841-4A4A-99D7-EC89920F22D4}">
      <dgm:prSet phldrT="[Texto]" custT="1"/>
      <dgm:spPr/>
      <dgm:t>
        <a:bodyPr/>
        <a:lstStyle/>
        <a:p>
          <a:r>
            <a:rPr lang="es-EC" sz="1000" dirty="0">
              <a:solidFill>
                <a:sysClr val="windowText" lastClr="000000"/>
              </a:solidFill>
            </a:rPr>
            <a:t>Concientización</a:t>
          </a:r>
        </a:p>
      </dgm:t>
    </dgm:pt>
    <dgm:pt modelId="{70857EFE-6572-4B74-89FC-03494360C98A}" type="parTrans" cxnId="{8FEE305B-FAFF-4986-A2C9-9CC9AC4FE68F}">
      <dgm:prSet/>
      <dgm:spPr/>
      <dgm:t>
        <a:bodyPr/>
        <a:lstStyle/>
        <a:p>
          <a:endParaRPr lang="es-EC"/>
        </a:p>
      </dgm:t>
    </dgm:pt>
    <dgm:pt modelId="{5F22573A-41B5-4D30-84D5-C9E49128B30A}" type="sibTrans" cxnId="{8FEE305B-FAFF-4986-A2C9-9CC9AC4FE68F}">
      <dgm:prSet/>
      <dgm:spPr/>
      <dgm:t>
        <a:bodyPr/>
        <a:lstStyle/>
        <a:p>
          <a:endParaRPr lang="es-EC"/>
        </a:p>
      </dgm:t>
    </dgm:pt>
    <dgm:pt modelId="{8B88B769-061A-467C-92C6-811100372437}" type="pres">
      <dgm:prSet presAssocID="{4287089E-A4F3-4BCF-A93A-F70403EBC25E}" presName="Name0" presStyleCnt="0">
        <dgm:presLayoutVars>
          <dgm:chMax val="1"/>
          <dgm:dir/>
          <dgm:animLvl val="ctr"/>
          <dgm:resizeHandles val="exact"/>
        </dgm:presLayoutVars>
      </dgm:prSet>
      <dgm:spPr/>
      <dgm:t>
        <a:bodyPr/>
        <a:lstStyle/>
        <a:p>
          <a:endParaRPr lang="es-EC"/>
        </a:p>
      </dgm:t>
    </dgm:pt>
    <dgm:pt modelId="{1BD7996D-E9BC-4E01-95B8-A99C4A8AD925}" type="pres">
      <dgm:prSet presAssocID="{6A29E949-9C21-495C-A5DE-AE944A386816}" presName="centerShape" presStyleLbl="node0" presStyleIdx="0" presStyleCnt="1" custScaleX="137623" custScaleY="99309"/>
      <dgm:spPr/>
      <dgm:t>
        <a:bodyPr/>
        <a:lstStyle/>
        <a:p>
          <a:endParaRPr lang="es-EC"/>
        </a:p>
      </dgm:t>
    </dgm:pt>
    <dgm:pt modelId="{893F78DD-C65A-4643-81E1-F1E1EE3B5009}" type="pres">
      <dgm:prSet presAssocID="{F548B573-3E2D-400F-A2D0-ACA9E529EB9B}" presName="parTrans" presStyleLbl="sibTrans2D1" presStyleIdx="0" presStyleCnt="6"/>
      <dgm:spPr/>
      <dgm:t>
        <a:bodyPr/>
        <a:lstStyle/>
        <a:p>
          <a:endParaRPr lang="es-EC"/>
        </a:p>
      </dgm:t>
    </dgm:pt>
    <dgm:pt modelId="{B22BA9FB-608B-4DD1-885E-B1E4859B35EE}" type="pres">
      <dgm:prSet presAssocID="{F548B573-3E2D-400F-A2D0-ACA9E529EB9B}" presName="connectorText" presStyleLbl="sibTrans2D1" presStyleIdx="0" presStyleCnt="6"/>
      <dgm:spPr/>
      <dgm:t>
        <a:bodyPr/>
        <a:lstStyle/>
        <a:p>
          <a:endParaRPr lang="es-EC"/>
        </a:p>
      </dgm:t>
    </dgm:pt>
    <dgm:pt modelId="{20E72CE2-A2F2-497E-9E8C-A76202FAFC58}" type="pres">
      <dgm:prSet presAssocID="{837DF0D6-D832-4E27-AFE5-C3BB12D90FB3}" presName="node" presStyleLbl="node1" presStyleIdx="0" presStyleCnt="6" custScaleX="101004" custScaleY="104528" custRadScaleRad="94507" custRadScaleInc="-1305">
        <dgm:presLayoutVars>
          <dgm:bulletEnabled val="1"/>
        </dgm:presLayoutVars>
      </dgm:prSet>
      <dgm:spPr/>
      <dgm:t>
        <a:bodyPr/>
        <a:lstStyle/>
        <a:p>
          <a:endParaRPr lang="es-EC"/>
        </a:p>
      </dgm:t>
    </dgm:pt>
    <dgm:pt modelId="{8E0DF236-76DA-4B1C-9656-7B4D1E1F11F8}" type="pres">
      <dgm:prSet presAssocID="{CD260FD6-84A3-49C0-838C-411FBACC3DD3}" presName="parTrans" presStyleLbl="sibTrans2D1" presStyleIdx="1" presStyleCnt="6"/>
      <dgm:spPr/>
      <dgm:t>
        <a:bodyPr/>
        <a:lstStyle/>
        <a:p>
          <a:endParaRPr lang="es-EC"/>
        </a:p>
      </dgm:t>
    </dgm:pt>
    <dgm:pt modelId="{C391D7ED-25B5-49B2-A8DA-381EA9B1B970}" type="pres">
      <dgm:prSet presAssocID="{CD260FD6-84A3-49C0-838C-411FBACC3DD3}" presName="connectorText" presStyleLbl="sibTrans2D1" presStyleIdx="1" presStyleCnt="6"/>
      <dgm:spPr/>
      <dgm:t>
        <a:bodyPr/>
        <a:lstStyle/>
        <a:p>
          <a:endParaRPr lang="es-EC"/>
        </a:p>
      </dgm:t>
    </dgm:pt>
    <dgm:pt modelId="{EC4D3E9E-A382-4D3E-9615-8C48E63670E6}" type="pres">
      <dgm:prSet presAssocID="{FA90AAB5-8E7C-488D-BBCD-26930F548C90}" presName="node" presStyleLbl="node1" presStyleIdx="1" presStyleCnt="6" custScaleX="110925" custScaleY="107116" custRadScaleRad="104914" custRadScaleInc="-1798">
        <dgm:presLayoutVars>
          <dgm:bulletEnabled val="1"/>
        </dgm:presLayoutVars>
      </dgm:prSet>
      <dgm:spPr/>
      <dgm:t>
        <a:bodyPr/>
        <a:lstStyle/>
        <a:p>
          <a:endParaRPr lang="es-EC"/>
        </a:p>
      </dgm:t>
    </dgm:pt>
    <dgm:pt modelId="{DA25BD0C-EEE3-4D80-9F7D-5B35DED8B52B}" type="pres">
      <dgm:prSet presAssocID="{4ADC35DE-D49E-4D1E-A11F-7EDF53992FE3}" presName="parTrans" presStyleLbl="sibTrans2D1" presStyleIdx="2" presStyleCnt="6"/>
      <dgm:spPr/>
      <dgm:t>
        <a:bodyPr/>
        <a:lstStyle/>
        <a:p>
          <a:endParaRPr lang="es-EC"/>
        </a:p>
      </dgm:t>
    </dgm:pt>
    <dgm:pt modelId="{229FD0AC-9BC7-4B5F-A0BA-F4E04BA62E1E}" type="pres">
      <dgm:prSet presAssocID="{4ADC35DE-D49E-4D1E-A11F-7EDF53992FE3}" presName="connectorText" presStyleLbl="sibTrans2D1" presStyleIdx="2" presStyleCnt="6"/>
      <dgm:spPr/>
      <dgm:t>
        <a:bodyPr/>
        <a:lstStyle/>
        <a:p>
          <a:endParaRPr lang="es-EC"/>
        </a:p>
      </dgm:t>
    </dgm:pt>
    <dgm:pt modelId="{704EA3F0-7DB0-4AF4-82FA-EC2656777462}" type="pres">
      <dgm:prSet presAssocID="{A349CCFF-9C4F-42AC-9194-0D3885468AD6}" presName="node" presStyleLbl="node1" presStyleIdx="2" presStyleCnt="6" custScaleX="110925" custScaleY="107116" custRadScaleRad="93835" custRadScaleInc="-13336">
        <dgm:presLayoutVars>
          <dgm:bulletEnabled val="1"/>
        </dgm:presLayoutVars>
      </dgm:prSet>
      <dgm:spPr/>
      <dgm:t>
        <a:bodyPr/>
        <a:lstStyle/>
        <a:p>
          <a:endParaRPr lang="es-EC"/>
        </a:p>
      </dgm:t>
    </dgm:pt>
    <dgm:pt modelId="{81D0061B-0AE9-4A1A-99F5-132E9CFD4B16}" type="pres">
      <dgm:prSet presAssocID="{0CADFEE9-ECB7-48F8-8032-AC472548622A}" presName="parTrans" presStyleLbl="sibTrans2D1" presStyleIdx="3" presStyleCnt="6"/>
      <dgm:spPr/>
      <dgm:t>
        <a:bodyPr/>
        <a:lstStyle/>
        <a:p>
          <a:endParaRPr lang="es-EC"/>
        </a:p>
      </dgm:t>
    </dgm:pt>
    <dgm:pt modelId="{23944909-7021-4620-BDFD-AB89E1F7743B}" type="pres">
      <dgm:prSet presAssocID="{0CADFEE9-ECB7-48F8-8032-AC472548622A}" presName="connectorText" presStyleLbl="sibTrans2D1" presStyleIdx="3" presStyleCnt="6"/>
      <dgm:spPr/>
      <dgm:t>
        <a:bodyPr/>
        <a:lstStyle/>
        <a:p>
          <a:endParaRPr lang="es-EC"/>
        </a:p>
      </dgm:t>
    </dgm:pt>
    <dgm:pt modelId="{A60E0BF2-8DBA-40A1-BA12-72F0CF845F24}" type="pres">
      <dgm:prSet presAssocID="{43B28409-A8BC-4EDB-A70E-71E8FBC4854F}" presName="node" presStyleLbl="node1" presStyleIdx="3" presStyleCnt="6" custScaleX="123928" custScaleY="118040" custRadScaleRad="97595" custRadScaleInc="1230">
        <dgm:presLayoutVars>
          <dgm:bulletEnabled val="1"/>
        </dgm:presLayoutVars>
      </dgm:prSet>
      <dgm:spPr/>
      <dgm:t>
        <a:bodyPr/>
        <a:lstStyle/>
        <a:p>
          <a:endParaRPr lang="es-EC"/>
        </a:p>
      </dgm:t>
    </dgm:pt>
    <dgm:pt modelId="{CC7BDB1E-1BC1-4F3A-95FF-520FD4BE9A3A}" type="pres">
      <dgm:prSet presAssocID="{703BF952-6470-45EE-869E-CDD7694B593D}" presName="parTrans" presStyleLbl="sibTrans2D1" presStyleIdx="4" presStyleCnt="6"/>
      <dgm:spPr/>
      <dgm:t>
        <a:bodyPr/>
        <a:lstStyle/>
        <a:p>
          <a:endParaRPr lang="es-EC"/>
        </a:p>
      </dgm:t>
    </dgm:pt>
    <dgm:pt modelId="{2AD28D32-76A1-4F2D-945E-A4C37C5487F4}" type="pres">
      <dgm:prSet presAssocID="{703BF952-6470-45EE-869E-CDD7694B593D}" presName="connectorText" presStyleLbl="sibTrans2D1" presStyleIdx="4" presStyleCnt="6"/>
      <dgm:spPr/>
      <dgm:t>
        <a:bodyPr/>
        <a:lstStyle/>
        <a:p>
          <a:endParaRPr lang="es-EC"/>
        </a:p>
      </dgm:t>
    </dgm:pt>
    <dgm:pt modelId="{09C07F81-B45E-4E48-83BF-D2980C590164}" type="pres">
      <dgm:prSet presAssocID="{4F294CDC-B4AC-47C8-8D18-66A00D0DE573}" presName="node" presStyleLbl="node1" presStyleIdx="4" presStyleCnt="6" custScaleX="126885" custScaleY="107116" custRadScaleRad="98743" custRadScaleInc="-5011">
        <dgm:presLayoutVars>
          <dgm:bulletEnabled val="1"/>
        </dgm:presLayoutVars>
      </dgm:prSet>
      <dgm:spPr/>
      <dgm:t>
        <a:bodyPr/>
        <a:lstStyle/>
        <a:p>
          <a:endParaRPr lang="es-EC"/>
        </a:p>
      </dgm:t>
    </dgm:pt>
    <dgm:pt modelId="{4E162961-3C2A-4BE5-8355-424B5F797A5C}" type="pres">
      <dgm:prSet presAssocID="{BEEED74D-293A-4D53-8D56-D45FEEBDEF2E}" presName="parTrans" presStyleLbl="sibTrans2D1" presStyleIdx="5" presStyleCnt="6"/>
      <dgm:spPr/>
      <dgm:t>
        <a:bodyPr/>
        <a:lstStyle/>
        <a:p>
          <a:endParaRPr lang="es-EC"/>
        </a:p>
      </dgm:t>
    </dgm:pt>
    <dgm:pt modelId="{E55332D5-4441-417F-9989-53FCD2D1F228}" type="pres">
      <dgm:prSet presAssocID="{BEEED74D-293A-4D53-8D56-D45FEEBDEF2E}" presName="connectorText" presStyleLbl="sibTrans2D1" presStyleIdx="5" presStyleCnt="6"/>
      <dgm:spPr/>
      <dgm:t>
        <a:bodyPr/>
        <a:lstStyle/>
        <a:p>
          <a:endParaRPr lang="es-EC"/>
        </a:p>
      </dgm:t>
    </dgm:pt>
    <dgm:pt modelId="{516695A3-33E2-49EA-8C21-0F9AF44DD37B}" type="pres">
      <dgm:prSet presAssocID="{A085B894-D237-4700-90D1-067F4901D403}" presName="node" presStyleLbl="node1" presStyleIdx="5" presStyleCnt="6" custScaleX="110925" custScaleY="107116" custRadScaleRad="97725" custRadScaleInc="-4614">
        <dgm:presLayoutVars>
          <dgm:bulletEnabled val="1"/>
        </dgm:presLayoutVars>
      </dgm:prSet>
      <dgm:spPr/>
      <dgm:t>
        <a:bodyPr/>
        <a:lstStyle/>
        <a:p>
          <a:endParaRPr lang="es-EC"/>
        </a:p>
      </dgm:t>
    </dgm:pt>
  </dgm:ptLst>
  <dgm:cxnLst>
    <dgm:cxn modelId="{6A51FC52-9AA0-4C60-886F-07AE2075C51B}" type="presOf" srcId="{0CADFEE9-ECB7-48F8-8032-AC472548622A}" destId="{81D0061B-0AE9-4A1A-99F5-132E9CFD4B16}" srcOrd="0" destOrd="0" presId="urn:microsoft.com/office/officeart/2005/8/layout/radial5"/>
    <dgm:cxn modelId="{57CBAF88-4BEE-4FFD-8960-6439C873FF14}" type="presOf" srcId="{43B28409-A8BC-4EDB-A70E-71E8FBC4854F}" destId="{A60E0BF2-8DBA-40A1-BA12-72F0CF845F24}" srcOrd="0" destOrd="0" presId="urn:microsoft.com/office/officeart/2005/8/layout/radial5"/>
    <dgm:cxn modelId="{2817E19A-D63D-44EB-AD7E-D38A159873BF}" type="presOf" srcId="{4ADC35DE-D49E-4D1E-A11F-7EDF53992FE3}" destId="{DA25BD0C-EEE3-4D80-9F7D-5B35DED8B52B}" srcOrd="0" destOrd="0" presId="urn:microsoft.com/office/officeart/2005/8/layout/radial5"/>
    <dgm:cxn modelId="{E4F9C117-EA1F-48C3-A6CA-56303B4ACEEB}" srcId="{6A29E949-9C21-495C-A5DE-AE944A386816}" destId="{A085B894-D237-4700-90D1-067F4901D403}" srcOrd="5" destOrd="0" parTransId="{BEEED74D-293A-4D53-8D56-D45FEEBDEF2E}" sibTransId="{1C2713B7-603A-481F-B7B5-7F59B645914C}"/>
    <dgm:cxn modelId="{52EBF232-02F3-4C80-A4F1-F75DD7293DA2}" type="presOf" srcId="{703BF952-6470-45EE-869E-CDD7694B593D}" destId="{CC7BDB1E-1BC1-4F3A-95FF-520FD4BE9A3A}" srcOrd="0" destOrd="0" presId="urn:microsoft.com/office/officeart/2005/8/layout/radial5"/>
    <dgm:cxn modelId="{FE0C220E-EC39-42E8-BC83-3BB3ECEDC2DB}" srcId="{6A29E949-9C21-495C-A5DE-AE944A386816}" destId="{4F294CDC-B4AC-47C8-8D18-66A00D0DE573}" srcOrd="4" destOrd="0" parTransId="{703BF952-6470-45EE-869E-CDD7694B593D}" sibTransId="{AB9D075A-4336-4C75-BDBE-2C9FEA5AE17C}"/>
    <dgm:cxn modelId="{63ECBF6C-A3C0-48C0-986A-44EA754AB153}" type="presOf" srcId="{4F294CDC-B4AC-47C8-8D18-66A00D0DE573}" destId="{09C07F81-B45E-4E48-83BF-D2980C590164}" srcOrd="0" destOrd="0" presId="urn:microsoft.com/office/officeart/2005/8/layout/radial5"/>
    <dgm:cxn modelId="{DE72F586-B132-4AE4-9EF7-4A28B9C7D654}" type="presOf" srcId="{4ADC35DE-D49E-4D1E-A11F-7EDF53992FE3}" destId="{229FD0AC-9BC7-4B5F-A0BA-F4E04BA62E1E}" srcOrd="1" destOrd="0" presId="urn:microsoft.com/office/officeart/2005/8/layout/radial5"/>
    <dgm:cxn modelId="{A05E250B-EE2A-4B78-B80B-EE93B60ECC95}" type="presOf" srcId="{A085B894-D237-4700-90D1-067F4901D403}" destId="{516695A3-33E2-49EA-8C21-0F9AF44DD37B}" srcOrd="0" destOrd="0" presId="urn:microsoft.com/office/officeart/2005/8/layout/radial5"/>
    <dgm:cxn modelId="{0742758B-1A06-43D0-B0CB-11A5FB6F8968}" type="presOf" srcId="{703BF952-6470-45EE-869E-CDD7694B593D}" destId="{2AD28D32-76A1-4F2D-945E-A4C37C5487F4}" srcOrd="1" destOrd="0" presId="urn:microsoft.com/office/officeart/2005/8/layout/radial5"/>
    <dgm:cxn modelId="{A07A4175-D6EE-425B-8511-A1B27A96E649}" srcId="{6A29E949-9C21-495C-A5DE-AE944A386816}" destId="{FA90AAB5-8E7C-488D-BBCD-26930F548C90}" srcOrd="1" destOrd="0" parTransId="{CD260FD6-84A3-49C0-838C-411FBACC3DD3}" sibTransId="{7F96AA6F-D8F3-4305-8B10-23CF1A8FC69C}"/>
    <dgm:cxn modelId="{44A5ABFC-4501-44A3-85EB-207C124845B2}" srcId="{4287089E-A4F3-4BCF-A93A-F70403EBC25E}" destId="{6A29E949-9C21-495C-A5DE-AE944A386816}" srcOrd="0" destOrd="0" parTransId="{3C1D5026-F085-465B-A128-D0CCA5510118}" sibTransId="{297F659B-B2B2-4894-BC0E-2E17A93174F3}"/>
    <dgm:cxn modelId="{4754FB84-C4DE-493F-AA97-FEF63915DC08}" type="presOf" srcId="{CD260FD6-84A3-49C0-838C-411FBACC3DD3}" destId="{C391D7ED-25B5-49B2-A8DA-381EA9B1B970}" srcOrd="1" destOrd="0" presId="urn:microsoft.com/office/officeart/2005/8/layout/radial5"/>
    <dgm:cxn modelId="{D7319761-C76C-43C6-80C3-6C79B38D926B}" type="presOf" srcId="{FA90AAB5-8E7C-488D-BBCD-26930F548C90}" destId="{EC4D3E9E-A382-4D3E-9615-8C48E63670E6}" srcOrd="0" destOrd="0" presId="urn:microsoft.com/office/officeart/2005/8/layout/radial5"/>
    <dgm:cxn modelId="{C88CBBF4-2148-4DCC-9F16-16793228186C}" srcId="{43B28409-A8BC-4EDB-A70E-71E8FBC4854F}" destId="{4EBF462F-8AFC-4EF8-BA6B-EF35F604FF6F}" srcOrd="0" destOrd="0" parTransId="{7674A30E-5386-4061-8A9A-F45B06300ED0}" sibTransId="{534C6F0F-B8C8-4EFE-8B90-C1294088F366}"/>
    <dgm:cxn modelId="{6663AE13-1278-4B44-B12F-727D82685025}" srcId="{43B28409-A8BC-4EDB-A70E-71E8FBC4854F}" destId="{87650501-7EEF-480C-8190-F092B25ED333}" srcOrd="1" destOrd="0" parTransId="{E644691D-2E36-4B36-B387-2045A0907218}" sibTransId="{D17457F9-05E2-48B4-976D-2A99AC7F00B9}"/>
    <dgm:cxn modelId="{3ADC37F9-6A9D-40C7-9495-79996AADB1D4}" srcId="{6A29E949-9C21-495C-A5DE-AE944A386816}" destId="{A349CCFF-9C4F-42AC-9194-0D3885468AD6}" srcOrd="2" destOrd="0" parTransId="{4ADC35DE-D49E-4D1E-A11F-7EDF53992FE3}" sibTransId="{1070C635-7A67-4A3F-96DC-CAA12686070D}"/>
    <dgm:cxn modelId="{5E3D9350-7DBB-4EE7-B48E-A17022994A7B}" srcId="{6A29E949-9C21-495C-A5DE-AE944A386816}" destId="{43B28409-A8BC-4EDB-A70E-71E8FBC4854F}" srcOrd="3" destOrd="0" parTransId="{0CADFEE9-ECB7-48F8-8032-AC472548622A}" sibTransId="{E0335CA5-CE4F-463C-BEA9-B171ACE176FA}"/>
    <dgm:cxn modelId="{C6C6F406-1B63-4BED-9AE3-DB871B5EEEB5}" type="presOf" srcId="{F548B573-3E2D-400F-A2D0-ACA9E529EB9B}" destId="{893F78DD-C65A-4643-81E1-F1E1EE3B5009}" srcOrd="0" destOrd="0" presId="urn:microsoft.com/office/officeart/2005/8/layout/radial5"/>
    <dgm:cxn modelId="{055B2E74-CF30-4E8B-8ABD-F3828CF9AD91}" type="presOf" srcId="{CD260FD6-84A3-49C0-838C-411FBACC3DD3}" destId="{8E0DF236-76DA-4B1C-9656-7B4D1E1F11F8}" srcOrd="0" destOrd="0" presId="urn:microsoft.com/office/officeart/2005/8/layout/radial5"/>
    <dgm:cxn modelId="{14FE07D3-9E7B-473F-9332-90F5CBC86F1C}" type="presOf" srcId="{837DF0D6-D832-4E27-AFE5-C3BB12D90FB3}" destId="{20E72CE2-A2F2-497E-9E8C-A76202FAFC58}" srcOrd="0" destOrd="0" presId="urn:microsoft.com/office/officeart/2005/8/layout/radial5"/>
    <dgm:cxn modelId="{C71E56AB-391A-4515-A59B-EAEA8B8A03A9}" type="presOf" srcId="{BEEED74D-293A-4D53-8D56-D45FEEBDEF2E}" destId="{4E162961-3C2A-4BE5-8355-424B5F797A5C}" srcOrd="0" destOrd="0" presId="urn:microsoft.com/office/officeart/2005/8/layout/radial5"/>
    <dgm:cxn modelId="{45A699C9-1D3C-4092-BC9F-D5FD3A1A7766}" type="presOf" srcId="{4287089E-A4F3-4BCF-A93A-F70403EBC25E}" destId="{8B88B769-061A-467C-92C6-811100372437}" srcOrd="0" destOrd="0" presId="urn:microsoft.com/office/officeart/2005/8/layout/radial5"/>
    <dgm:cxn modelId="{1079918A-B394-4169-B703-30950B5A44D2}" type="presOf" srcId="{0CADFEE9-ECB7-48F8-8032-AC472548622A}" destId="{23944909-7021-4620-BDFD-AB89E1F7743B}" srcOrd="1" destOrd="0" presId="urn:microsoft.com/office/officeart/2005/8/layout/radial5"/>
    <dgm:cxn modelId="{C70C942F-6B93-431A-B512-269A813137A2}" type="presOf" srcId="{4E0F8650-D841-4A4A-99D7-EC89920F22D4}" destId="{A60E0BF2-8DBA-40A1-BA12-72F0CF845F24}" srcOrd="0" destOrd="3" presId="urn:microsoft.com/office/officeart/2005/8/layout/radial5"/>
    <dgm:cxn modelId="{343E258C-DB9F-4B43-84B0-FE3A4AE1452C}" type="presOf" srcId="{87650501-7EEF-480C-8190-F092B25ED333}" destId="{A60E0BF2-8DBA-40A1-BA12-72F0CF845F24}" srcOrd="0" destOrd="2" presId="urn:microsoft.com/office/officeart/2005/8/layout/radial5"/>
    <dgm:cxn modelId="{6184BAF7-5B6D-4028-94B1-2571A878D6C2}" type="presOf" srcId="{4EBF462F-8AFC-4EF8-BA6B-EF35F604FF6F}" destId="{A60E0BF2-8DBA-40A1-BA12-72F0CF845F24}" srcOrd="0" destOrd="1" presId="urn:microsoft.com/office/officeart/2005/8/layout/radial5"/>
    <dgm:cxn modelId="{7FDD8706-04FF-4E7C-AEA6-C1068B8ECB33}" type="presOf" srcId="{6A29E949-9C21-495C-A5DE-AE944A386816}" destId="{1BD7996D-E9BC-4E01-95B8-A99C4A8AD925}" srcOrd="0" destOrd="0" presId="urn:microsoft.com/office/officeart/2005/8/layout/radial5"/>
    <dgm:cxn modelId="{F040950D-1F0D-49A3-9AD0-92EED5531459}" type="presOf" srcId="{F548B573-3E2D-400F-A2D0-ACA9E529EB9B}" destId="{B22BA9FB-608B-4DD1-885E-B1E4859B35EE}" srcOrd="1" destOrd="0" presId="urn:microsoft.com/office/officeart/2005/8/layout/radial5"/>
    <dgm:cxn modelId="{8FEE305B-FAFF-4986-A2C9-9CC9AC4FE68F}" srcId="{43B28409-A8BC-4EDB-A70E-71E8FBC4854F}" destId="{4E0F8650-D841-4A4A-99D7-EC89920F22D4}" srcOrd="2" destOrd="0" parTransId="{70857EFE-6572-4B74-89FC-03494360C98A}" sibTransId="{5F22573A-41B5-4D30-84D5-C9E49128B30A}"/>
    <dgm:cxn modelId="{CB20E897-50D7-4AED-8384-8495F8140F32}" srcId="{6A29E949-9C21-495C-A5DE-AE944A386816}" destId="{837DF0D6-D832-4E27-AFE5-C3BB12D90FB3}" srcOrd="0" destOrd="0" parTransId="{F548B573-3E2D-400F-A2D0-ACA9E529EB9B}" sibTransId="{608BCB12-9683-4EE5-8BB1-3BF1A477FE40}"/>
    <dgm:cxn modelId="{236CE707-5597-4D0E-BB16-BF5154856323}" type="presOf" srcId="{A349CCFF-9C4F-42AC-9194-0D3885468AD6}" destId="{704EA3F0-7DB0-4AF4-82FA-EC2656777462}" srcOrd="0" destOrd="0" presId="urn:microsoft.com/office/officeart/2005/8/layout/radial5"/>
    <dgm:cxn modelId="{1F80BF31-1B7E-43B7-9D8D-5A5A3EA7CCDE}" type="presOf" srcId="{BEEED74D-293A-4D53-8D56-D45FEEBDEF2E}" destId="{E55332D5-4441-417F-9989-53FCD2D1F228}" srcOrd="1" destOrd="0" presId="urn:microsoft.com/office/officeart/2005/8/layout/radial5"/>
    <dgm:cxn modelId="{9339DB83-5F4A-4C16-A7B0-B589EDA7F791}" type="presParOf" srcId="{8B88B769-061A-467C-92C6-811100372437}" destId="{1BD7996D-E9BC-4E01-95B8-A99C4A8AD925}" srcOrd="0" destOrd="0" presId="urn:microsoft.com/office/officeart/2005/8/layout/radial5"/>
    <dgm:cxn modelId="{B8D30DCC-9588-4564-B848-3486CF16C282}" type="presParOf" srcId="{8B88B769-061A-467C-92C6-811100372437}" destId="{893F78DD-C65A-4643-81E1-F1E1EE3B5009}" srcOrd="1" destOrd="0" presId="urn:microsoft.com/office/officeart/2005/8/layout/radial5"/>
    <dgm:cxn modelId="{2EBDF0BC-1D64-4042-BA7C-C8ACA7F06E7A}" type="presParOf" srcId="{893F78DD-C65A-4643-81E1-F1E1EE3B5009}" destId="{B22BA9FB-608B-4DD1-885E-B1E4859B35EE}" srcOrd="0" destOrd="0" presId="urn:microsoft.com/office/officeart/2005/8/layout/radial5"/>
    <dgm:cxn modelId="{1A1F8E25-3613-4C62-B254-B2E3FC661AA3}" type="presParOf" srcId="{8B88B769-061A-467C-92C6-811100372437}" destId="{20E72CE2-A2F2-497E-9E8C-A76202FAFC58}" srcOrd="2" destOrd="0" presId="urn:microsoft.com/office/officeart/2005/8/layout/radial5"/>
    <dgm:cxn modelId="{A2A08D9C-1ACD-4219-A26D-840F9781EFDB}" type="presParOf" srcId="{8B88B769-061A-467C-92C6-811100372437}" destId="{8E0DF236-76DA-4B1C-9656-7B4D1E1F11F8}" srcOrd="3" destOrd="0" presId="urn:microsoft.com/office/officeart/2005/8/layout/radial5"/>
    <dgm:cxn modelId="{231AA297-8523-47CB-B7BB-C5EA4EDEBBB9}" type="presParOf" srcId="{8E0DF236-76DA-4B1C-9656-7B4D1E1F11F8}" destId="{C391D7ED-25B5-49B2-A8DA-381EA9B1B970}" srcOrd="0" destOrd="0" presId="urn:microsoft.com/office/officeart/2005/8/layout/radial5"/>
    <dgm:cxn modelId="{971E4E01-A68F-41D7-BC4D-A01C8986653C}" type="presParOf" srcId="{8B88B769-061A-467C-92C6-811100372437}" destId="{EC4D3E9E-A382-4D3E-9615-8C48E63670E6}" srcOrd="4" destOrd="0" presId="urn:microsoft.com/office/officeart/2005/8/layout/radial5"/>
    <dgm:cxn modelId="{919D2AF5-5F86-4333-8D9C-281A0EFEAC05}" type="presParOf" srcId="{8B88B769-061A-467C-92C6-811100372437}" destId="{DA25BD0C-EEE3-4D80-9F7D-5B35DED8B52B}" srcOrd="5" destOrd="0" presId="urn:microsoft.com/office/officeart/2005/8/layout/radial5"/>
    <dgm:cxn modelId="{17E452E0-94F4-416D-860A-ACD181705A87}" type="presParOf" srcId="{DA25BD0C-EEE3-4D80-9F7D-5B35DED8B52B}" destId="{229FD0AC-9BC7-4B5F-A0BA-F4E04BA62E1E}" srcOrd="0" destOrd="0" presId="urn:microsoft.com/office/officeart/2005/8/layout/radial5"/>
    <dgm:cxn modelId="{877E7758-CC6D-4199-B9FC-730CF582B88F}" type="presParOf" srcId="{8B88B769-061A-467C-92C6-811100372437}" destId="{704EA3F0-7DB0-4AF4-82FA-EC2656777462}" srcOrd="6" destOrd="0" presId="urn:microsoft.com/office/officeart/2005/8/layout/radial5"/>
    <dgm:cxn modelId="{FED29A94-B9B2-43BD-A35E-A5952D8DFDE9}" type="presParOf" srcId="{8B88B769-061A-467C-92C6-811100372437}" destId="{81D0061B-0AE9-4A1A-99F5-132E9CFD4B16}" srcOrd="7" destOrd="0" presId="urn:microsoft.com/office/officeart/2005/8/layout/radial5"/>
    <dgm:cxn modelId="{0673741D-4A12-4A74-B299-EF1920E88D29}" type="presParOf" srcId="{81D0061B-0AE9-4A1A-99F5-132E9CFD4B16}" destId="{23944909-7021-4620-BDFD-AB89E1F7743B}" srcOrd="0" destOrd="0" presId="urn:microsoft.com/office/officeart/2005/8/layout/radial5"/>
    <dgm:cxn modelId="{06543FFF-3D16-4E93-BC62-0D426576DEA7}" type="presParOf" srcId="{8B88B769-061A-467C-92C6-811100372437}" destId="{A60E0BF2-8DBA-40A1-BA12-72F0CF845F24}" srcOrd="8" destOrd="0" presId="urn:microsoft.com/office/officeart/2005/8/layout/radial5"/>
    <dgm:cxn modelId="{D5E61103-6C13-4A3A-A56C-52EAE392198F}" type="presParOf" srcId="{8B88B769-061A-467C-92C6-811100372437}" destId="{CC7BDB1E-1BC1-4F3A-95FF-520FD4BE9A3A}" srcOrd="9" destOrd="0" presId="urn:microsoft.com/office/officeart/2005/8/layout/radial5"/>
    <dgm:cxn modelId="{FA1C6403-8FE9-4058-9857-DB8225F2CFD4}" type="presParOf" srcId="{CC7BDB1E-1BC1-4F3A-95FF-520FD4BE9A3A}" destId="{2AD28D32-76A1-4F2D-945E-A4C37C5487F4}" srcOrd="0" destOrd="0" presId="urn:microsoft.com/office/officeart/2005/8/layout/radial5"/>
    <dgm:cxn modelId="{9D497A2E-C69B-4363-B64D-5234D7E1E1AA}" type="presParOf" srcId="{8B88B769-061A-467C-92C6-811100372437}" destId="{09C07F81-B45E-4E48-83BF-D2980C590164}" srcOrd="10" destOrd="0" presId="urn:microsoft.com/office/officeart/2005/8/layout/radial5"/>
    <dgm:cxn modelId="{48EF0FB0-A71F-4D1A-8698-9DC03778ED70}" type="presParOf" srcId="{8B88B769-061A-467C-92C6-811100372437}" destId="{4E162961-3C2A-4BE5-8355-424B5F797A5C}" srcOrd="11" destOrd="0" presId="urn:microsoft.com/office/officeart/2005/8/layout/radial5"/>
    <dgm:cxn modelId="{F3C97C95-BFF7-4B11-BEFA-81395F985EA7}" type="presParOf" srcId="{4E162961-3C2A-4BE5-8355-424B5F797A5C}" destId="{E55332D5-4441-417F-9989-53FCD2D1F228}" srcOrd="0" destOrd="0" presId="urn:microsoft.com/office/officeart/2005/8/layout/radial5"/>
    <dgm:cxn modelId="{14D242AD-8991-44F1-853A-9C10D0913339}" type="presParOf" srcId="{8B88B769-061A-467C-92C6-811100372437}" destId="{516695A3-33E2-49EA-8C21-0F9AF44DD37B}"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2C7FAE-3382-4F3A-86CD-9E53B40C9BD2}" type="doc">
      <dgm:prSet loTypeId="urn:microsoft.com/office/officeart/2011/layout/HexagonRadial" loCatId="cycle" qsTypeId="urn:microsoft.com/office/officeart/2005/8/quickstyle/simple1" qsCatId="simple" csTypeId="urn:microsoft.com/office/officeart/2005/8/colors/colorful1" csCatId="colorful" phldr="1"/>
      <dgm:spPr/>
      <dgm:t>
        <a:bodyPr/>
        <a:lstStyle/>
        <a:p>
          <a:endParaRPr lang="es-EC"/>
        </a:p>
      </dgm:t>
    </dgm:pt>
    <dgm:pt modelId="{B0DDE133-6217-41AA-AFF2-73744F209CB9}">
      <dgm:prSet phldrT="[Texto]"/>
      <dgm:spPr/>
      <dgm:t>
        <a:bodyPr/>
        <a:lstStyle/>
        <a:p>
          <a:r>
            <a:rPr lang="es-EC" dirty="0" smtClean="0"/>
            <a:t>ACCELEO</a:t>
          </a:r>
          <a:endParaRPr lang="es-EC" dirty="0"/>
        </a:p>
      </dgm:t>
    </dgm:pt>
    <dgm:pt modelId="{ACB4E2A7-F29A-4783-8E11-1849DB2DA372}" type="parTrans" cxnId="{4093D6CF-A652-40E2-8ED6-3B05E46BE08D}">
      <dgm:prSet/>
      <dgm:spPr/>
      <dgm:t>
        <a:bodyPr/>
        <a:lstStyle/>
        <a:p>
          <a:endParaRPr lang="es-EC"/>
        </a:p>
      </dgm:t>
    </dgm:pt>
    <dgm:pt modelId="{FEAB5C7D-3247-4B1A-9C91-6C9088F35B15}" type="sibTrans" cxnId="{4093D6CF-A652-40E2-8ED6-3B05E46BE08D}">
      <dgm:prSet/>
      <dgm:spPr/>
      <dgm:t>
        <a:bodyPr/>
        <a:lstStyle/>
        <a:p>
          <a:endParaRPr lang="es-EC"/>
        </a:p>
      </dgm:t>
    </dgm:pt>
    <dgm:pt modelId="{357558A7-7D29-46E0-BCA1-4AE6B7BF780D}">
      <dgm:prSet phldrT="[Texto]"/>
      <dgm:spPr/>
      <dgm:t>
        <a:bodyPr/>
        <a:lstStyle/>
        <a:p>
          <a:r>
            <a:rPr lang="es-EC" dirty="0" err="1" smtClean="0"/>
            <a:t>Pliug</a:t>
          </a:r>
          <a:r>
            <a:rPr lang="es-EC" dirty="0" smtClean="0"/>
            <a:t>-in</a:t>
          </a:r>
          <a:endParaRPr lang="es-EC" dirty="0"/>
        </a:p>
      </dgm:t>
    </dgm:pt>
    <dgm:pt modelId="{D2D7EBD9-0462-4229-94CF-C176A5FBC78D}" type="parTrans" cxnId="{57B604E1-654D-4F8B-ADD8-6DB22F38CD3D}">
      <dgm:prSet/>
      <dgm:spPr/>
      <dgm:t>
        <a:bodyPr/>
        <a:lstStyle/>
        <a:p>
          <a:endParaRPr lang="es-EC"/>
        </a:p>
      </dgm:t>
    </dgm:pt>
    <dgm:pt modelId="{B06C781A-AA9C-4FBD-A7BF-7A5994008341}" type="sibTrans" cxnId="{57B604E1-654D-4F8B-ADD8-6DB22F38CD3D}">
      <dgm:prSet/>
      <dgm:spPr/>
      <dgm:t>
        <a:bodyPr/>
        <a:lstStyle/>
        <a:p>
          <a:endParaRPr lang="es-EC"/>
        </a:p>
      </dgm:t>
    </dgm:pt>
    <dgm:pt modelId="{C1A7F995-494A-414B-90E5-BEFEAD6B4CA9}">
      <dgm:prSet phldrT="[Texto]"/>
      <dgm:spPr/>
      <dgm:t>
        <a:bodyPr/>
        <a:lstStyle/>
        <a:p>
          <a:r>
            <a:rPr lang="es-EC" dirty="0" smtClean="0">
              <a:solidFill>
                <a:schemeClr val="tx1"/>
              </a:solidFill>
            </a:rPr>
            <a:t>Inicio: </a:t>
          </a:r>
          <a:r>
            <a:rPr lang="es-EC" dirty="0" err="1" smtClean="0">
              <a:solidFill>
                <a:schemeClr val="tx1"/>
              </a:solidFill>
            </a:rPr>
            <a:t>Obeo</a:t>
          </a:r>
          <a:r>
            <a:rPr lang="es-EC" dirty="0" smtClean="0">
              <a:solidFill>
                <a:schemeClr val="tx1"/>
              </a:solidFill>
            </a:rPr>
            <a:t> 2006</a:t>
          </a:r>
          <a:endParaRPr lang="es-EC" dirty="0">
            <a:solidFill>
              <a:schemeClr val="tx1"/>
            </a:solidFill>
          </a:endParaRPr>
        </a:p>
      </dgm:t>
    </dgm:pt>
    <dgm:pt modelId="{D88EAED1-F590-45D7-913D-7A55CACA57A1}" type="parTrans" cxnId="{93A1A185-D264-4571-A116-3B3BC7B686AD}">
      <dgm:prSet/>
      <dgm:spPr/>
      <dgm:t>
        <a:bodyPr/>
        <a:lstStyle/>
        <a:p>
          <a:endParaRPr lang="es-EC"/>
        </a:p>
      </dgm:t>
    </dgm:pt>
    <dgm:pt modelId="{FBD2D205-5BD8-4B2E-BB24-73CAD44D072E}" type="sibTrans" cxnId="{93A1A185-D264-4571-A116-3B3BC7B686AD}">
      <dgm:prSet/>
      <dgm:spPr/>
      <dgm:t>
        <a:bodyPr/>
        <a:lstStyle/>
        <a:p>
          <a:endParaRPr lang="es-EC"/>
        </a:p>
      </dgm:t>
    </dgm:pt>
    <dgm:pt modelId="{3A9EDB87-12C7-467A-BCA0-D27E494C32B8}">
      <dgm:prSet phldrT="[Texto]"/>
      <dgm:spPr/>
      <dgm:t>
        <a:bodyPr/>
        <a:lstStyle/>
        <a:p>
          <a:r>
            <a:rPr lang="es-EC" dirty="0" smtClean="0">
              <a:solidFill>
                <a:schemeClr val="tx1"/>
              </a:solidFill>
            </a:rPr>
            <a:t>Estándar MOFM2T</a:t>
          </a:r>
          <a:endParaRPr lang="es-EC" dirty="0">
            <a:solidFill>
              <a:schemeClr val="tx1"/>
            </a:solidFill>
          </a:endParaRPr>
        </a:p>
      </dgm:t>
    </dgm:pt>
    <dgm:pt modelId="{16FEA789-30B5-4830-A42C-3619A724807F}" type="parTrans" cxnId="{2D35691C-99E7-45F5-9CA0-4E89D0ABD16A}">
      <dgm:prSet/>
      <dgm:spPr/>
      <dgm:t>
        <a:bodyPr/>
        <a:lstStyle/>
        <a:p>
          <a:endParaRPr lang="es-EC"/>
        </a:p>
      </dgm:t>
    </dgm:pt>
    <dgm:pt modelId="{E6CAA91C-6BEF-43E7-A274-9E911DA160F6}" type="sibTrans" cxnId="{2D35691C-99E7-45F5-9CA0-4E89D0ABD16A}">
      <dgm:prSet/>
      <dgm:spPr/>
      <dgm:t>
        <a:bodyPr/>
        <a:lstStyle/>
        <a:p>
          <a:endParaRPr lang="es-EC"/>
        </a:p>
      </dgm:t>
    </dgm:pt>
    <dgm:pt modelId="{58B2E702-6C58-4EC3-B1B9-2A6BB736AE53}">
      <dgm:prSet phldrT="[Texto]"/>
      <dgm:spPr/>
      <dgm:t>
        <a:bodyPr/>
        <a:lstStyle/>
        <a:p>
          <a:r>
            <a:rPr lang="es-EC" dirty="0" smtClean="0"/>
            <a:t>Licencia EPL</a:t>
          </a:r>
          <a:endParaRPr lang="es-EC" dirty="0"/>
        </a:p>
      </dgm:t>
    </dgm:pt>
    <dgm:pt modelId="{5BC7FE9C-E835-4AC5-9990-45FCADF5BC05}" type="parTrans" cxnId="{186D3D11-BEBC-4EDB-A942-5137CE97E5C9}">
      <dgm:prSet/>
      <dgm:spPr/>
      <dgm:t>
        <a:bodyPr/>
        <a:lstStyle/>
        <a:p>
          <a:endParaRPr lang="es-EC"/>
        </a:p>
      </dgm:t>
    </dgm:pt>
    <dgm:pt modelId="{7799DEE1-2298-46B5-833C-DFEF16C69B21}" type="sibTrans" cxnId="{186D3D11-BEBC-4EDB-A942-5137CE97E5C9}">
      <dgm:prSet/>
      <dgm:spPr/>
      <dgm:t>
        <a:bodyPr/>
        <a:lstStyle/>
        <a:p>
          <a:endParaRPr lang="es-EC"/>
        </a:p>
      </dgm:t>
    </dgm:pt>
    <dgm:pt modelId="{17E47F70-B4D7-434D-9EF1-390C44E8E367}">
      <dgm:prSet phldrT="[Texto]"/>
      <dgm:spPr/>
      <dgm:t>
        <a:bodyPr/>
        <a:lstStyle/>
        <a:p>
          <a:r>
            <a:rPr lang="es-EC" dirty="0" smtClean="0"/>
            <a:t>Linux, Mac OS y Microsoft Windows (XP, Vista y 7)</a:t>
          </a:r>
          <a:endParaRPr lang="es-EC" dirty="0"/>
        </a:p>
      </dgm:t>
    </dgm:pt>
    <dgm:pt modelId="{9678676C-93E9-40CD-8B7A-F64FCBEEA889}" type="parTrans" cxnId="{9055D3E7-9F84-4591-A075-04D1A9B74881}">
      <dgm:prSet/>
      <dgm:spPr/>
      <dgm:t>
        <a:bodyPr/>
        <a:lstStyle/>
        <a:p>
          <a:endParaRPr lang="es-EC"/>
        </a:p>
      </dgm:t>
    </dgm:pt>
    <dgm:pt modelId="{5EE8EE59-8F5D-4667-B125-6845B5FF4787}" type="sibTrans" cxnId="{9055D3E7-9F84-4591-A075-04D1A9B74881}">
      <dgm:prSet/>
      <dgm:spPr/>
      <dgm:t>
        <a:bodyPr/>
        <a:lstStyle/>
        <a:p>
          <a:endParaRPr lang="es-EC"/>
        </a:p>
      </dgm:t>
    </dgm:pt>
    <dgm:pt modelId="{2C5E1C13-996A-4250-8C71-7D5CFFBFD754}">
      <dgm:prSet phldrT="[Texto]"/>
      <dgm:spPr/>
      <dgm:t>
        <a:bodyPr/>
        <a:lstStyle/>
        <a:p>
          <a:r>
            <a:rPr lang="es-EC" dirty="0" smtClean="0"/>
            <a:t>Actual: Eclipse 2009</a:t>
          </a:r>
          <a:endParaRPr lang="es-EC" dirty="0"/>
        </a:p>
      </dgm:t>
    </dgm:pt>
    <dgm:pt modelId="{F71E4701-694B-4584-8E0D-04D68707FAEA}" type="parTrans" cxnId="{821514C3-29DA-4D26-9FFC-BBFD6272AFEB}">
      <dgm:prSet/>
      <dgm:spPr/>
      <dgm:t>
        <a:bodyPr/>
        <a:lstStyle/>
        <a:p>
          <a:endParaRPr lang="es-EC"/>
        </a:p>
      </dgm:t>
    </dgm:pt>
    <dgm:pt modelId="{2BC103AB-3C52-4C07-8D84-A903E5533228}" type="sibTrans" cxnId="{821514C3-29DA-4D26-9FFC-BBFD6272AFEB}">
      <dgm:prSet/>
      <dgm:spPr/>
      <dgm:t>
        <a:bodyPr/>
        <a:lstStyle/>
        <a:p>
          <a:endParaRPr lang="es-EC"/>
        </a:p>
      </dgm:t>
    </dgm:pt>
    <dgm:pt modelId="{1B479DC8-F842-4ABC-A3FF-A71A8619E65D}" type="pres">
      <dgm:prSet presAssocID="{F42C7FAE-3382-4F3A-86CD-9E53B40C9BD2}" presName="Name0" presStyleCnt="0">
        <dgm:presLayoutVars>
          <dgm:chMax val="1"/>
          <dgm:chPref val="1"/>
          <dgm:dir/>
          <dgm:animOne val="branch"/>
          <dgm:animLvl val="lvl"/>
        </dgm:presLayoutVars>
      </dgm:prSet>
      <dgm:spPr/>
      <dgm:t>
        <a:bodyPr/>
        <a:lstStyle/>
        <a:p>
          <a:endParaRPr lang="es-EC"/>
        </a:p>
      </dgm:t>
    </dgm:pt>
    <dgm:pt modelId="{766D6D0F-4751-42B8-9352-25EA5CF04FE3}" type="pres">
      <dgm:prSet presAssocID="{B0DDE133-6217-41AA-AFF2-73744F209CB9}" presName="Parent" presStyleLbl="node0" presStyleIdx="0" presStyleCnt="1">
        <dgm:presLayoutVars>
          <dgm:chMax val="6"/>
          <dgm:chPref val="6"/>
        </dgm:presLayoutVars>
      </dgm:prSet>
      <dgm:spPr/>
      <dgm:t>
        <a:bodyPr/>
        <a:lstStyle/>
        <a:p>
          <a:endParaRPr lang="es-EC"/>
        </a:p>
      </dgm:t>
    </dgm:pt>
    <dgm:pt modelId="{AE8E591E-57BB-4964-978F-FD90C46B4A1F}" type="pres">
      <dgm:prSet presAssocID="{357558A7-7D29-46E0-BCA1-4AE6B7BF780D}" presName="Accent1" presStyleCnt="0"/>
      <dgm:spPr/>
    </dgm:pt>
    <dgm:pt modelId="{14F78707-5552-4D7A-85DA-EB76CE0D6459}" type="pres">
      <dgm:prSet presAssocID="{357558A7-7D29-46E0-BCA1-4AE6B7BF780D}" presName="Accent" presStyleLbl="bgShp" presStyleIdx="0" presStyleCnt="6"/>
      <dgm:spPr/>
    </dgm:pt>
    <dgm:pt modelId="{B3FE3A35-FE7B-4CCF-98FD-EEE46476F9B1}" type="pres">
      <dgm:prSet presAssocID="{357558A7-7D29-46E0-BCA1-4AE6B7BF780D}" presName="Child1" presStyleLbl="node1" presStyleIdx="0" presStyleCnt="6">
        <dgm:presLayoutVars>
          <dgm:chMax val="0"/>
          <dgm:chPref val="0"/>
          <dgm:bulletEnabled val="1"/>
        </dgm:presLayoutVars>
      </dgm:prSet>
      <dgm:spPr/>
      <dgm:t>
        <a:bodyPr/>
        <a:lstStyle/>
        <a:p>
          <a:endParaRPr lang="es-EC"/>
        </a:p>
      </dgm:t>
    </dgm:pt>
    <dgm:pt modelId="{5F25FC7D-1E79-4085-8320-0108A630853C}" type="pres">
      <dgm:prSet presAssocID="{C1A7F995-494A-414B-90E5-BEFEAD6B4CA9}" presName="Accent2" presStyleCnt="0"/>
      <dgm:spPr/>
    </dgm:pt>
    <dgm:pt modelId="{2EF8711E-921A-457E-BFC3-79817EA01981}" type="pres">
      <dgm:prSet presAssocID="{C1A7F995-494A-414B-90E5-BEFEAD6B4CA9}" presName="Accent" presStyleLbl="bgShp" presStyleIdx="1" presStyleCnt="6"/>
      <dgm:spPr/>
    </dgm:pt>
    <dgm:pt modelId="{898C6097-D6DD-465D-B348-B8BF73EA667C}" type="pres">
      <dgm:prSet presAssocID="{C1A7F995-494A-414B-90E5-BEFEAD6B4CA9}" presName="Child2" presStyleLbl="node1" presStyleIdx="1" presStyleCnt="6">
        <dgm:presLayoutVars>
          <dgm:chMax val="0"/>
          <dgm:chPref val="0"/>
          <dgm:bulletEnabled val="1"/>
        </dgm:presLayoutVars>
      </dgm:prSet>
      <dgm:spPr/>
      <dgm:t>
        <a:bodyPr/>
        <a:lstStyle/>
        <a:p>
          <a:endParaRPr lang="es-EC"/>
        </a:p>
      </dgm:t>
    </dgm:pt>
    <dgm:pt modelId="{22B518D9-CB98-4CA5-89F6-223F83008500}" type="pres">
      <dgm:prSet presAssocID="{2C5E1C13-996A-4250-8C71-7D5CFFBFD754}" presName="Accent3" presStyleCnt="0"/>
      <dgm:spPr/>
    </dgm:pt>
    <dgm:pt modelId="{ED3803F8-7EE4-4E01-9E02-CFB7B0970F96}" type="pres">
      <dgm:prSet presAssocID="{2C5E1C13-996A-4250-8C71-7D5CFFBFD754}" presName="Accent" presStyleLbl="bgShp" presStyleIdx="2" presStyleCnt="6"/>
      <dgm:spPr/>
    </dgm:pt>
    <dgm:pt modelId="{CFAE8EF3-36AA-473D-8745-1F046734CDDB}" type="pres">
      <dgm:prSet presAssocID="{2C5E1C13-996A-4250-8C71-7D5CFFBFD754}" presName="Child3" presStyleLbl="node1" presStyleIdx="2" presStyleCnt="6">
        <dgm:presLayoutVars>
          <dgm:chMax val="0"/>
          <dgm:chPref val="0"/>
          <dgm:bulletEnabled val="1"/>
        </dgm:presLayoutVars>
      </dgm:prSet>
      <dgm:spPr/>
      <dgm:t>
        <a:bodyPr/>
        <a:lstStyle/>
        <a:p>
          <a:endParaRPr lang="es-EC"/>
        </a:p>
      </dgm:t>
    </dgm:pt>
    <dgm:pt modelId="{76106905-57A8-4FC9-8F23-1CAED27F576F}" type="pres">
      <dgm:prSet presAssocID="{3A9EDB87-12C7-467A-BCA0-D27E494C32B8}" presName="Accent4" presStyleCnt="0"/>
      <dgm:spPr/>
    </dgm:pt>
    <dgm:pt modelId="{DA2E65E2-EAC3-4D34-B000-68C2DDE55714}" type="pres">
      <dgm:prSet presAssocID="{3A9EDB87-12C7-467A-BCA0-D27E494C32B8}" presName="Accent" presStyleLbl="bgShp" presStyleIdx="3" presStyleCnt="6"/>
      <dgm:spPr/>
    </dgm:pt>
    <dgm:pt modelId="{F3940C86-030B-404D-85D5-00B8B6137CCA}" type="pres">
      <dgm:prSet presAssocID="{3A9EDB87-12C7-467A-BCA0-D27E494C32B8}" presName="Child4" presStyleLbl="node1" presStyleIdx="3" presStyleCnt="6">
        <dgm:presLayoutVars>
          <dgm:chMax val="0"/>
          <dgm:chPref val="0"/>
          <dgm:bulletEnabled val="1"/>
        </dgm:presLayoutVars>
      </dgm:prSet>
      <dgm:spPr/>
      <dgm:t>
        <a:bodyPr/>
        <a:lstStyle/>
        <a:p>
          <a:endParaRPr lang="es-EC"/>
        </a:p>
      </dgm:t>
    </dgm:pt>
    <dgm:pt modelId="{36437780-E3F1-4D15-BD0D-68DBEB9A698E}" type="pres">
      <dgm:prSet presAssocID="{58B2E702-6C58-4EC3-B1B9-2A6BB736AE53}" presName="Accent5" presStyleCnt="0"/>
      <dgm:spPr/>
    </dgm:pt>
    <dgm:pt modelId="{D1DCD76D-1FBD-44B2-926A-A47DFB8E74D8}" type="pres">
      <dgm:prSet presAssocID="{58B2E702-6C58-4EC3-B1B9-2A6BB736AE53}" presName="Accent" presStyleLbl="bgShp" presStyleIdx="4" presStyleCnt="6"/>
      <dgm:spPr/>
    </dgm:pt>
    <dgm:pt modelId="{C164EBD6-1875-4A34-822B-2A9B422938A9}" type="pres">
      <dgm:prSet presAssocID="{58B2E702-6C58-4EC3-B1B9-2A6BB736AE53}" presName="Child5" presStyleLbl="node1" presStyleIdx="4" presStyleCnt="6">
        <dgm:presLayoutVars>
          <dgm:chMax val="0"/>
          <dgm:chPref val="0"/>
          <dgm:bulletEnabled val="1"/>
        </dgm:presLayoutVars>
      </dgm:prSet>
      <dgm:spPr/>
      <dgm:t>
        <a:bodyPr/>
        <a:lstStyle/>
        <a:p>
          <a:endParaRPr lang="es-EC"/>
        </a:p>
      </dgm:t>
    </dgm:pt>
    <dgm:pt modelId="{2BC6A11A-5A31-4305-AA2F-5E94DDEDFDAE}" type="pres">
      <dgm:prSet presAssocID="{17E47F70-B4D7-434D-9EF1-390C44E8E367}" presName="Accent6" presStyleCnt="0"/>
      <dgm:spPr/>
    </dgm:pt>
    <dgm:pt modelId="{2DD0258F-08F3-4600-95B1-E55D4A8A41D3}" type="pres">
      <dgm:prSet presAssocID="{17E47F70-B4D7-434D-9EF1-390C44E8E367}" presName="Accent" presStyleLbl="bgShp" presStyleIdx="5" presStyleCnt="6"/>
      <dgm:spPr/>
    </dgm:pt>
    <dgm:pt modelId="{2F8D9CD1-9E85-46FB-BDCC-C1DA037D9606}" type="pres">
      <dgm:prSet presAssocID="{17E47F70-B4D7-434D-9EF1-390C44E8E367}" presName="Child6" presStyleLbl="node1" presStyleIdx="5" presStyleCnt="6">
        <dgm:presLayoutVars>
          <dgm:chMax val="0"/>
          <dgm:chPref val="0"/>
          <dgm:bulletEnabled val="1"/>
        </dgm:presLayoutVars>
      </dgm:prSet>
      <dgm:spPr/>
      <dgm:t>
        <a:bodyPr/>
        <a:lstStyle/>
        <a:p>
          <a:endParaRPr lang="es-EC"/>
        </a:p>
      </dgm:t>
    </dgm:pt>
  </dgm:ptLst>
  <dgm:cxnLst>
    <dgm:cxn modelId="{4E210675-80AF-48AE-BE70-E6AAA8F44CE5}" type="presOf" srcId="{17E47F70-B4D7-434D-9EF1-390C44E8E367}" destId="{2F8D9CD1-9E85-46FB-BDCC-C1DA037D9606}" srcOrd="0" destOrd="0" presId="urn:microsoft.com/office/officeart/2011/layout/HexagonRadial"/>
    <dgm:cxn modelId="{93A1A185-D264-4571-A116-3B3BC7B686AD}" srcId="{B0DDE133-6217-41AA-AFF2-73744F209CB9}" destId="{C1A7F995-494A-414B-90E5-BEFEAD6B4CA9}" srcOrd="1" destOrd="0" parTransId="{D88EAED1-F590-45D7-913D-7A55CACA57A1}" sibTransId="{FBD2D205-5BD8-4B2E-BB24-73CAD44D072E}"/>
    <dgm:cxn modelId="{186D3D11-BEBC-4EDB-A942-5137CE97E5C9}" srcId="{B0DDE133-6217-41AA-AFF2-73744F209CB9}" destId="{58B2E702-6C58-4EC3-B1B9-2A6BB736AE53}" srcOrd="4" destOrd="0" parTransId="{5BC7FE9C-E835-4AC5-9990-45FCADF5BC05}" sibTransId="{7799DEE1-2298-46B5-833C-DFEF16C69B21}"/>
    <dgm:cxn modelId="{72783CDC-B17E-4D95-8D5F-B4E21746F56F}" type="presOf" srcId="{58B2E702-6C58-4EC3-B1B9-2A6BB736AE53}" destId="{C164EBD6-1875-4A34-822B-2A9B422938A9}" srcOrd="0" destOrd="0" presId="urn:microsoft.com/office/officeart/2011/layout/HexagonRadial"/>
    <dgm:cxn modelId="{2D35691C-99E7-45F5-9CA0-4E89D0ABD16A}" srcId="{B0DDE133-6217-41AA-AFF2-73744F209CB9}" destId="{3A9EDB87-12C7-467A-BCA0-D27E494C32B8}" srcOrd="3" destOrd="0" parTransId="{16FEA789-30B5-4830-A42C-3619A724807F}" sibTransId="{E6CAA91C-6BEF-43E7-A274-9E911DA160F6}"/>
    <dgm:cxn modelId="{821514C3-29DA-4D26-9FFC-BBFD6272AFEB}" srcId="{B0DDE133-6217-41AA-AFF2-73744F209CB9}" destId="{2C5E1C13-996A-4250-8C71-7D5CFFBFD754}" srcOrd="2" destOrd="0" parTransId="{F71E4701-694B-4584-8E0D-04D68707FAEA}" sibTransId="{2BC103AB-3C52-4C07-8D84-A903E5533228}"/>
    <dgm:cxn modelId="{4093D6CF-A652-40E2-8ED6-3B05E46BE08D}" srcId="{F42C7FAE-3382-4F3A-86CD-9E53B40C9BD2}" destId="{B0DDE133-6217-41AA-AFF2-73744F209CB9}" srcOrd="0" destOrd="0" parTransId="{ACB4E2A7-F29A-4783-8E11-1849DB2DA372}" sibTransId="{FEAB5C7D-3247-4B1A-9C91-6C9088F35B15}"/>
    <dgm:cxn modelId="{205736AD-1D85-4B7A-88B3-425936AB0DDD}" type="presOf" srcId="{C1A7F995-494A-414B-90E5-BEFEAD6B4CA9}" destId="{898C6097-D6DD-465D-B348-B8BF73EA667C}" srcOrd="0" destOrd="0" presId="urn:microsoft.com/office/officeart/2011/layout/HexagonRadial"/>
    <dgm:cxn modelId="{9055D3E7-9F84-4591-A075-04D1A9B74881}" srcId="{B0DDE133-6217-41AA-AFF2-73744F209CB9}" destId="{17E47F70-B4D7-434D-9EF1-390C44E8E367}" srcOrd="5" destOrd="0" parTransId="{9678676C-93E9-40CD-8B7A-F64FCBEEA889}" sibTransId="{5EE8EE59-8F5D-4667-B125-6845B5FF4787}"/>
    <dgm:cxn modelId="{55943B99-34E2-4E03-B9A0-9CDCE4E841DB}" type="presOf" srcId="{3A9EDB87-12C7-467A-BCA0-D27E494C32B8}" destId="{F3940C86-030B-404D-85D5-00B8B6137CCA}" srcOrd="0" destOrd="0" presId="urn:microsoft.com/office/officeart/2011/layout/HexagonRadial"/>
    <dgm:cxn modelId="{57B604E1-654D-4F8B-ADD8-6DB22F38CD3D}" srcId="{B0DDE133-6217-41AA-AFF2-73744F209CB9}" destId="{357558A7-7D29-46E0-BCA1-4AE6B7BF780D}" srcOrd="0" destOrd="0" parTransId="{D2D7EBD9-0462-4229-94CF-C176A5FBC78D}" sibTransId="{B06C781A-AA9C-4FBD-A7BF-7A5994008341}"/>
    <dgm:cxn modelId="{56BBF884-CE67-4BB9-97C4-430609F5FDE9}" type="presOf" srcId="{357558A7-7D29-46E0-BCA1-4AE6B7BF780D}" destId="{B3FE3A35-FE7B-4CCF-98FD-EEE46476F9B1}" srcOrd="0" destOrd="0" presId="urn:microsoft.com/office/officeart/2011/layout/HexagonRadial"/>
    <dgm:cxn modelId="{28D6FBDF-7CE6-493B-A3C1-A8EBD67F0039}" type="presOf" srcId="{F42C7FAE-3382-4F3A-86CD-9E53B40C9BD2}" destId="{1B479DC8-F842-4ABC-A3FF-A71A8619E65D}" srcOrd="0" destOrd="0" presId="urn:microsoft.com/office/officeart/2011/layout/HexagonRadial"/>
    <dgm:cxn modelId="{C3ACD430-E144-4ADB-8A77-0D068AD0BB31}" type="presOf" srcId="{B0DDE133-6217-41AA-AFF2-73744F209CB9}" destId="{766D6D0F-4751-42B8-9352-25EA5CF04FE3}" srcOrd="0" destOrd="0" presId="urn:microsoft.com/office/officeart/2011/layout/HexagonRadial"/>
    <dgm:cxn modelId="{D0D5203A-112A-4C56-A474-446C4B983C08}" type="presOf" srcId="{2C5E1C13-996A-4250-8C71-7D5CFFBFD754}" destId="{CFAE8EF3-36AA-473D-8745-1F046734CDDB}" srcOrd="0" destOrd="0" presId="urn:microsoft.com/office/officeart/2011/layout/HexagonRadial"/>
    <dgm:cxn modelId="{CA0E9850-B7DB-494C-80D1-124E0083A78D}" type="presParOf" srcId="{1B479DC8-F842-4ABC-A3FF-A71A8619E65D}" destId="{766D6D0F-4751-42B8-9352-25EA5CF04FE3}" srcOrd="0" destOrd="0" presId="urn:microsoft.com/office/officeart/2011/layout/HexagonRadial"/>
    <dgm:cxn modelId="{F7C5D6A8-1674-4D0A-8081-15C3FA8A6AA7}" type="presParOf" srcId="{1B479DC8-F842-4ABC-A3FF-A71A8619E65D}" destId="{AE8E591E-57BB-4964-978F-FD90C46B4A1F}" srcOrd="1" destOrd="0" presId="urn:microsoft.com/office/officeart/2011/layout/HexagonRadial"/>
    <dgm:cxn modelId="{330F24BF-7569-4823-B8AE-CE6BE6A5535C}" type="presParOf" srcId="{AE8E591E-57BB-4964-978F-FD90C46B4A1F}" destId="{14F78707-5552-4D7A-85DA-EB76CE0D6459}" srcOrd="0" destOrd="0" presId="urn:microsoft.com/office/officeart/2011/layout/HexagonRadial"/>
    <dgm:cxn modelId="{C3FCE4EC-6501-44DD-A709-3E7A0D0B47C0}" type="presParOf" srcId="{1B479DC8-F842-4ABC-A3FF-A71A8619E65D}" destId="{B3FE3A35-FE7B-4CCF-98FD-EEE46476F9B1}" srcOrd="2" destOrd="0" presId="urn:microsoft.com/office/officeart/2011/layout/HexagonRadial"/>
    <dgm:cxn modelId="{4527AA25-FBF5-4367-A81C-67E82640FC66}" type="presParOf" srcId="{1B479DC8-F842-4ABC-A3FF-A71A8619E65D}" destId="{5F25FC7D-1E79-4085-8320-0108A630853C}" srcOrd="3" destOrd="0" presId="urn:microsoft.com/office/officeart/2011/layout/HexagonRadial"/>
    <dgm:cxn modelId="{7415D37E-EEED-428E-8D4E-66FDF1C4BA20}" type="presParOf" srcId="{5F25FC7D-1E79-4085-8320-0108A630853C}" destId="{2EF8711E-921A-457E-BFC3-79817EA01981}" srcOrd="0" destOrd="0" presId="urn:microsoft.com/office/officeart/2011/layout/HexagonRadial"/>
    <dgm:cxn modelId="{716FA7DA-3264-4D42-B53C-BEE6F87D625A}" type="presParOf" srcId="{1B479DC8-F842-4ABC-A3FF-A71A8619E65D}" destId="{898C6097-D6DD-465D-B348-B8BF73EA667C}" srcOrd="4" destOrd="0" presId="urn:microsoft.com/office/officeart/2011/layout/HexagonRadial"/>
    <dgm:cxn modelId="{25926CE9-BCD7-451B-BD46-342CC2260151}" type="presParOf" srcId="{1B479DC8-F842-4ABC-A3FF-A71A8619E65D}" destId="{22B518D9-CB98-4CA5-89F6-223F83008500}" srcOrd="5" destOrd="0" presId="urn:microsoft.com/office/officeart/2011/layout/HexagonRadial"/>
    <dgm:cxn modelId="{B5AF1E6D-C348-4DB0-8160-E50A399FE409}" type="presParOf" srcId="{22B518D9-CB98-4CA5-89F6-223F83008500}" destId="{ED3803F8-7EE4-4E01-9E02-CFB7B0970F96}" srcOrd="0" destOrd="0" presId="urn:microsoft.com/office/officeart/2011/layout/HexagonRadial"/>
    <dgm:cxn modelId="{A4B9F57B-9A5E-496E-B13B-4A51AEAD72AD}" type="presParOf" srcId="{1B479DC8-F842-4ABC-A3FF-A71A8619E65D}" destId="{CFAE8EF3-36AA-473D-8745-1F046734CDDB}" srcOrd="6" destOrd="0" presId="urn:microsoft.com/office/officeart/2011/layout/HexagonRadial"/>
    <dgm:cxn modelId="{20EB582F-F05C-4AE4-86A9-3BF849356E34}" type="presParOf" srcId="{1B479DC8-F842-4ABC-A3FF-A71A8619E65D}" destId="{76106905-57A8-4FC9-8F23-1CAED27F576F}" srcOrd="7" destOrd="0" presId="urn:microsoft.com/office/officeart/2011/layout/HexagonRadial"/>
    <dgm:cxn modelId="{157FE43E-8540-4270-969E-400E2432C733}" type="presParOf" srcId="{76106905-57A8-4FC9-8F23-1CAED27F576F}" destId="{DA2E65E2-EAC3-4D34-B000-68C2DDE55714}" srcOrd="0" destOrd="0" presId="urn:microsoft.com/office/officeart/2011/layout/HexagonRadial"/>
    <dgm:cxn modelId="{037282E2-42EA-4F1B-979E-759499445829}" type="presParOf" srcId="{1B479DC8-F842-4ABC-A3FF-A71A8619E65D}" destId="{F3940C86-030B-404D-85D5-00B8B6137CCA}" srcOrd="8" destOrd="0" presId="urn:microsoft.com/office/officeart/2011/layout/HexagonRadial"/>
    <dgm:cxn modelId="{236C5F30-9FD8-45C5-B580-EC422D088ACF}" type="presParOf" srcId="{1B479DC8-F842-4ABC-A3FF-A71A8619E65D}" destId="{36437780-E3F1-4D15-BD0D-68DBEB9A698E}" srcOrd="9" destOrd="0" presId="urn:microsoft.com/office/officeart/2011/layout/HexagonRadial"/>
    <dgm:cxn modelId="{19887406-22CA-4728-A940-F7725CBB05CF}" type="presParOf" srcId="{36437780-E3F1-4D15-BD0D-68DBEB9A698E}" destId="{D1DCD76D-1FBD-44B2-926A-A47DFB8E74D8}" srcOrd="0" destOrd="0" presId="urn:microsoft.com/office/officeart/2011/layout/HexagonRadial"/>
    <dgm:cxn modelId="{E965835D-4E6F-4D99-A31E-0C070E419569}" type="presParOf" srcId="{1B479DC8-F842-4ABC-A3FF-A71A8619E65D}" destId="{C164EBD6-1875-4A34-822B-2A9B422938A9}" srcOrd="10" destOrd="0" presId="urn:microsoft.com/office/officeart/2011/layout/HexagonRadial"/>
    <dgm:cxn modelId="{1BF8723D-8BC5-4F23-99D7-E90ADAB1F741}" type="presParOf" srcId="{1B479DC8-F842-4ABC-A3FF-A71A8619E65D}" destId="{2BC6A11A-5A31-4305-AA2F-5E94DDEDFDAE}" srcOrd="11" destOrd="0" presId="urn:microsoft.com/office/officeart/2011/layout/HexagonRadial"/>
    <dgm:cxn modelId="{33F92404-BACC-4344-873C-D5ACF8F5AFDC}" type="presParOf" srcId="{2BC6A11A-5A31-4305-AA2F-5E94DDEDFDAE}" destId="{2DD0258F-08F3-4600-95B1-E55D4A8A41D3}" srcOrd="0" destOrd="0" presId="urn:microsoft.com/office/officeart/2011/layout/HexagonRadial"/>
    <dgm:cxn modelId="{C1C6EF48-4699-4CE1-8C56-74B590C5DC43}" type="presParOf" srcId="{1B479DC8-F842-4ABC-A3FF-A71A8619E65D}" destId="{2F8D9CD1-9E85-46FB-BDCC-C1DA037D9606}"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42347E-ABBA-440D-B0C0-76D40AD92106}" type="doc">
      <dgm:prSet loTypeId="urn:microsoft.com/office/officeart/2008/layout/RadialCluster" loCatId="cycle" qsTypeId="urn:microsoft.com/office/officeart/2005/8/quickstyle/simple1" qsCatId="simple" csTypeId="urn:microsoft.com/office/officeart/2005/8/colors/colorful3" csCatId="colorful" phldr="1"/>
      <dgm:spPr/>
      <dgm:t>
        <a:bodyPr/>
        <a:lstStyle/>
        <a:p>
          <a:endParaRPr lang="es-EC"/>
        </a:p>
      </dgm:t>
    </dgm:pt>
    <dgm:pt modelId="{089240CE-3BB8-4BD2-B3DB-71BA8FBD9491}">
      <dgm:prSet phldrT="[Texto]"/>
      <dgm:spPr/>
      <dgm:t>
        <a:bodyPr/>
        <a:lstStyle/>
        <a:p>
          <a:r>
            <a:rPr lang="es-EC" dirty="0" smtClean="0">
              <a:solidFill>
                <a:schemeClr val="tx1"/>
              </a:solidFill>
            </a:rPr>
            <a:t>MOF</a:t>
          </a:r>
          <a:br>
            <a:rPr lang="es-EC" dirty="0" smtClean="0">
              <a:solidFill>
                <a:schemeClr val="tx1"/>
              </a:solidFill>
            </a:rPr>
          </a:br>
          <a:r>
            <a:rPr lang="es-EC" dirty="0" smtClean="0">
              <a:solidFill>
                <a:schemeClr val="tx1"/>
              </a:solidFill>
            </a:rPr>
            <a:t>Estándar OMG</a:t>
          </a:r>
          <a:endParaRPr lang="es-EC" dirty="0">
            <a:solidFill>
              <a:schemeClr val="tx1"/>
            </a:solidFill>
          </a:endParaRPr>
        </a:p>
      </dgm:t>
    </dgm:pt>
    <dgm:pt modelId="{46D4C101-60C9-4530-9217-7766FF42F1EB}" type="parTrans" cxnId="{504D03A5-7791-4997-A9B5-4F9F656C0BB5}">
      <dgm:prSet/>
      <dgm:spPr/>
      <dgm:t>
        <a:bodyPr/>
        <a:lstStyle/>
        <a:p>
          <a:endParaRPr lang="es-EC"/>
        </a:p>
      </dgm:t>
    </dgm:pt>
    <dgm:pt modelId="{CDBB6BDB-5F2D-4870-A807-2F78218A222A}" type="sibTrans" cxnId="{504D03A5-7791-4997-A9B5-4F9F656C0BB5}">
      <dgm:prSet/>
      <dgm:spPr/>
      <dgm:t>
        <a:bodyPr/>
        <a:lstStyle/>
        <a:p>
          <a:endParaRPr lang="es-EC"/>
        </a:p>
      </dgm:t>
    </dgm:pt>
    <dgm:pt modelId="{1DA7C99E-31E4-44FC-AA0D-089A45A00F86}">
      <dgm:prSet phldrT="[Texto]"/>
      <dgm:spPr/>
      <dgm:t>
        <a:bodyPr/>
        <a:lstStyle/>
        <a:p>
          <a:r>
            <a:rPr lang="es-EC" dirty="0" smtClean="0"/>
            <a:t>Exportar modelos</a:t>
          </a:r>
          <a:endParaRPr lang="es-EC" dirty="0"/>
        </a:p>
      </dgm:t>
    </dgm:pt>
    <dgm:pt modelId="{59456684-1A4C-4D37-B65A-A03475D8338B}" type="parTrans" cxnId="{4E955965-DF14-4565-A16D-CC8B25F947C1}">
      <dgm:prSet/>
      <dgm:spPr/>
      <dgm:t>
        <a:bodyPr/>
        <a:lstStyle/>
        <a:p>
          <a:endParaRPr lang="es-EC"/>
        </a:p>
      </dgm:t>
    </dgm:pt>
    <dgm:pt modelId="{1366102A-A803-4DD7-B7BB-775107877FD0}" type="sibTrans" cxnId="{4E955965-DF14-4565-A16D-CC8B25F947C1}">
      <dgm:prSet/>
      <dgm:spPr/>
      <dgm:t>
        <a:bodyPr/>
        <a:lstStyle/>
        <a:p>
          <a:endParaRPr lang="es-EC"/>
        </a:p>
      </dgm:t>
    </dgm:pt>
    <dgm:pt modelId="{6542F121-67FC-400D-9C02-86220BA03235}">
      <dgm:prSet phldrT="[Texto]"/>
      <dgm:spPr/>
      <dgm:t>
        <a:bodyPr/>
        <a:lstStyle/>
        <a:p>
          <a:r>
            <a:rPr lang="es-EC" dirty="0" smtClean="0"/>
            <a:t>Formato XMI</a:t>
          </a:r>
          <a:endParaRPr lang="es-EC" dirty="0"/>
        </a:p>
      </dgm:t>
    </dgm:pt>
    <dgm:pt modelId="{3E2C65D4-F33E-435D-965F-4BEE378CD359}" type="parTrans" cxnId="{4248E23C-DF75-4C5B-BF1D-39EACC518549}">
      <dgm:prSet/>
      <dgm:spPr/>
      <dgm:t>
        <a:bodyPr/>
        <a:lstStyle/>
        <a:p>
          <a:endParaRPr lang="es-EC"/>
        </a:p>
      </dgm:t>
    </dgm:pt>
    <dgm:pt modelId="{055F96AE-7755-423D-AC93-0FDEC10FA0F0}" type="sibTrans" cxnId="{4248E23C-DF75-4C5B-BF1D-39EACC518549}">
      <dgm:prSet/>
      <dgm:spPr/>
      <dgm:t>
        <a:bodyPr/>
        <a:lstStyle/>
        <a:p>
          <a:endParaRPr lang="es-EC"/>
        </a:p>
      </dgm:t>
    </dgm:pt>
    <dgm:pt modelId="{0166B2F0-B4AA-4EB1-A2B2-BAEF65608428}">
      <dgm:prSet phldrT="[Texto]"/>
      <dgm:spPr/>
      <dgm:t>
        <a:bodyPr/>
        <a:lstStyle/>
        <a:p>
          <a:r>
            <a:rPr lang="es-EC" dirty="0" smtClean="0"/>
            <a:t>Importar modelos</a:t>
          </a:r>
          <a:endParaRPr lang="es-EC" dirty="0"/>
        </a:p>
      </dgm:t>
    </dgm:pt>
    <dgm:pt modelId="{D46B0615-7469-498A-A95F-6D549BADC4ED}" type="parTrans" cxnId="{33C23295-A293-4DF6-BC8A-B757C7D97B3F}">
      <dgm:prSet/>
      <dgm:spPr/>
      <dgm:t>
        <a:bodyPr/>
        <a:lstStyle/>
        <a:p>
          <a:endParaRPr lang="es-EC"/>
        </a:p>
      </dgm:t>
    </dgm:pt>
    <dgm:pt modelId="{96864FE9-CEC2-40DF-9C1A-B239F4522FA5}" type="sibTrans" cxnId="{33C23295-A293-4DF6-BC8A-B757C7D97B3F}">
      <dgm:prSet/>
      <dgm:spPr/>
      <dgm:t>
        <a:bodyPr/>
        <a:lstStyle/>
        <a:p>
          <a:endParaRPr lang="es-EC"/>
        </a:p>
      </dgm:t>
    </dgm:pt>
    <dgm:pt modelId="{82C1BAB8-E0B6-467F-A2B1-001CE8399EF0}">
      <dgm:prSet phldrT="[Texto]"/>
      <dgm:spPr/>
      <dgm:t>
        <a:bodyPr/>
        <a:lstStyle/>
        <a:p>
          <a:r>
            <a:rPr lang="es-EC" dirty="0" smtClean="0"/>
            <a:t>Almacena en repositorio</a:t>
          </a:r>
          <a:endParaRPr lang="es-EC" dirty="0"/>
        </a:p>
      </dgm:t>
    </dgm:pt>
    <dgm:pt modelId="{0D5D1372-13DB-4582-B48F-485B2985B1A6}" type="parTrans" cxnId="{2FCEEA81-CE46-4D08-AC45-F47A0F7F65B6}">
      <dgm:prSet/>
      <dgm:spPr/>
      <dgm:t>
        <a:bodyPr/>
        <a:lstStyle/>
        <a:p>
          <a:endParaRPr lang="es-EC"/>
        </a:p>
      </dgm:t>
    </dgm:pt>
    <dgm:pt modelId="{99F79480-9A2B-4A60-9891-28A3890E86C1}" type="sibTrans" cxnId="{2FCEEA81-CE46-4D08-AC45-F47A0F7F65B6}">
      <dgm:prSet/>
      <dgm:spPr/>
      <dgm:t>
        <a:bodyPr/>
        <a:lstStyle/>
        <a:p>
          <a:endParaRPr lang="es-EC"/>
        </a:p>
      </dgm:t>
    </dgm:pt>
    <dgm:pt modelId="{72682AC8-F026-4665-AD0C-3AC23459F394}">
      <dgm:prSet phldrT="[Texto]"/>
      <dgm:spPr/>
      <dgm:t>
        <a:bodyPr/>
        <a:lstStyle/>
        <a:p>
          <a:r>
            <a:rPr lang="es-EC" dirty="0" smtClean="0"/>
            <a:t>Recuperado</a:t>
          </a:r>
          <a:endParaRPr lang="es-EC" dirty="0"/>
        </a:p>
      </dgm:t>
    </dgm:pt>
    <dgm:pt modelId="{6B89B5B6-A188-4F5C-A5B6-85D43544836E}" type="parTrans" cxnId="{366D4221-6CF5-40E3-9D3D-3EBFB6171531}">
      <dgm:prSet/>
      <dgm:spPr/>
      <dgm:t>
        <a:bodyPr/>
        <a:lstStyle/>
        <a:p>
          <a:endParaRPr lang="es-EC"/>
        </a:p>
      </dgm:t>
    </dgm:pt>
    <dgm:pt modelId="{1DD3540D-A43B-454C-8C6B-D3E7694DF3C2}" type="sibTrans" cxnId="{366D4221-6CF5-40E3-9D3D-3EBFB6171531}">
      <dgm:prSet/>
      <dgm:spPr/>
      <dgm:t>
        <a:bodyPr/>
        <a:lstStyle/>
        <a:p>
          <a:endParaRPr lang="es-EC"/>
        </a:p>
      </dgm:t>
    </dgm:pt>
    <dgm:pt modelId="{F37F3298-F878-4315-B5A2-A06DCC4D45DC}">
      <dgm:prSet phldrT="[Texto]"/>
      <dgm:spPr/>
      <dgm:t>
        <a:bodyPr/>
        <a:lstStyle/>
        <a:p>
          <a:r>
            <a:rPr lang="es-EC" dirty="0" smtClean="0"/>
            <a:t>Genera código</a:t>
          </a:r>
          <a:endParaRPr lang="es-EC" dirty="0"/>
        </a:p>
      </dgm:t>
    </dgm:pt>
    <dgm:pt modelId="{2D13F20A-5AED-41A0-BD5B-E359D583F0C5}" type="parTrans" cxnId="{BE9CFF9E-E005-4842-9B9D-9A112A783A99}">
      <dgm:prSet/>
      <dgm:spPr/>
      <dgm:t>
        <a:bodyPr/>
        <a:lstStyle/>
        <a:p>
          <a:endParaRPr lang="es-EC"/>
        </a:p>
      </dgm:t>
    </dgm:pt>
    <dgm:pt modelId="{C2915D38-3170-46D3-9AD4-36BCDFEB2C47}" type="sibTrans" cxnId="{BE9CFF9E-E005-4842-9B9D-9A112A783A99}">
      <dgm:prSet/>
      <dgm:spPr/>
      <dgm:t>
        <a:bodyPr/>
        <a:lstStyle/>
        <a:p>
          <a:endParaRPr lang="es-EC"/>
        </a:p>
      </dgm:t>
    </dgm:pt>
    <dgm:pt modelId="{62B006E9-FDA9-490F-94B6-90FCCE8279D5}">
      <dgm:prSet phldrT="[Texto]"/>
      <dgm:spPr/>
      <dgm:t>
        <a:bodyPr/>
        <a:lstStyle/>
        <a:p>
          <a:r>
            <a:rPr lang="es-EC" smtClean="0"/>
            <a:t>Transforma</a:t>
          </a:r>
          <a:endParaRPr lang="es-EC" dirty="0"/>
        </a:p>
      </dgm:t>
    </dgm:pt>
    <dgm:pt modelId="{DF7D072B-E8B9-4909-84F6-2974095D12FF}" type="parTrans" cxnId="{A601CC5B-58F5-49DD-AD33-5DF62C99F4B9}">
      <dgm:prSet/>
      <dgm:spPr/>
      <dgm:t>
        <a:bodyPr/>
        <a:lstStyle/>
        <a:p>
          <a:endParaRPr lang="es-EC"/>
        </a:p>
      </dgm:t>
    </dgm:pt>
    <dgm:pt modelId="{26D56D52-5BED-4D35-B638-648CF73D299A}" type="sibTrans" cxnId="{A601CC5B-58F5-49DD-AD33-5DF62C99F4B9}">
      <dgm:prSet/>
      <dgm:spPr/>
      <dgm:t>
        <a:bodyPr/>
        <a:lstStyle/>
        <a:p>
          <a:endParaRPr lang="es-EC"/>
        </a:p>
      </dgm:t>
    </dgm:pt>
    <dgm:pt modelId="{86E859B9-59AD-485B-9C38-4FEF662424CF}" type="pres">
      <dgm:prSet presAssocID="{0542347E-ABBA-440D-B0C0-76D40AD92106}" presName="Name0" presStyleCnt="0">
        <dgm:presLayoutVars>
          <dgm:chMax val="1"/>
          <dgm:chPref val="1"/>
          <dgm:dir/>
          <dgm:animOne val="branch"/>
          <dgm:animLvl val="lvl"/>
        </dgm:presLayoutVars>
      </dgm:prSet>
      <dgm:spPr/>
      <dgm:t>
        <a:bodyPr/>
        <a:lstStyle/>
        <a:p>
          <a:endParaRPr lang="es-EC"/>
        </a:p>
      </dgm:t>
    </dgm:pt>
    <dgm:pt modelId="{2AABE7DC-5C1A-4971-B73B-E127BA35C64E}" type="pres">
      <dgm:prSet presAssocID="{089240CE-3BB8-4BD2-B3DB-71BA8FBD9491}" presName="singleCycle" presStyleCnt="0"/>
      <dgm:spPr/>
    </dgm:pt>
    <dgm:pt modelId="{070E69F5-FF17-4FAA-B5CB-0D0723D8FE89}" type="pres">
      <dgm:prSet presAssocID="{089240CE-3BB8-4BD2-B3DB-71BA8FBD9491}" presName="singleCenter" presStyleLbl="node1" presStyleIdx="0" presStyleCnt="8">
        <dgm:presLayoutVars>
          <dgm:chMax val="7"/>
          <dgm:chPref val="7"/>
        </dgm:presLayoutVars>
      </dgm:prSet>
      <dgm:spPr/>
      <dgm:t>
        <a:bodyPr/>
        <a:lstStyle/>
        <a:p>
          <a:endParaRPr lang="es-EC"/>
        </a:p>
      </dgm:t>
    </dgm:pt>
    <dgm:pt modelId="{5ED236BE-1265-4CB1-8585-08CA562CB107}" type="pres">
      <dgm:prSet presAssocID="{59456684-1A4C-4D37-B65A-A03475D8338B}" presName="Name56" presStyleLbl="parChTrans1D2" presStyleIdx="0" presStyleCnt="7"/>
      <dgm:spPr/>
      <dgm:t>
        <a:bodyPr/>
        <a:lstStyle/>
        <a:p>
          <a:endParaRPr lang="es-EC"/>
        </a:p>
      </dgm:t>
    </dgm:pt>
    <dgm:pt modelId="{B3D1CAED-BF8C-44F0-8CAD-A4FC908222D6}" type="pres">
      <dgm:prSet presAssocID="{1DA7C99E-31E4-44FC-AA0D-089A45A00F86}" presName="text0" presStyleLbl="node1" presStyleIdx="1" presStyleCnt="8">
        <dgm:presLayoutVars>
          <dgm:bulletEnabled val="1"/>
        </dgm:presLayoutVars>
      </dgm:prSet>
      <dgm:spPr/>
      <dgm:t>
        <a:bodyPr/>
        <a:lstStyle/>
        <a:p>
          <a:endParaRPr lang="es-EC"/>
        </a:p>
      </dgm:t>
    </dgm:pt>
    <dgm:pt modelId="{6C09D9C8-A5D2-4DE4-9CEA-2E28726B28B6}" type="pres">
      <dgm:prSet presAssocID="{D46B0615-7469-498A-A95F-6D549BADC4ED}" presName="Name56" presStyleLbl="parChTrans1D2" presStyleIdx="1" presStyleCnt="7"/>
      <dgm:spPr/>
      <dgm:t>
        <a:bodyPr/>
        <a:lstStyle/>
        <a:p>
          <a:endParaRPr lang="es-EC"/>
        </a:p>
      </dgm:t>
    </dgm:pt>
    <dgm:pt modelId="{D5FAEE2C-68F2-4E54-AF9D-48798121EDEF}" type="pres">
      <dgm:prSet presAssocID="{0166B2F0-B4AA-4EB1-A2B2-BAEF65608428}" presName="text0" presStyleLbl="node1" presStyleIdx="2" presStyleCnt="8">
        <dgm:presLayoutVars>
          <dgm:bulletEnabled val="1"/>
        </dgm:presLayoutVars>
      </dgm:prSet>
      <dgm:spPr/>
      <dgm:t>
        <a:bodyPr/>
        <a:lstStyle/>
        <a:p>
          <a:endParaRPr lang="es-EC"/>
        </a:p>
      </dgm:t>
    </dgm:pt>
    <dgm:pt modelId="{1777CBCF-3A57-4975-B41C-F8B1F59DD400}" type="pres">
      <dgm:prSet presAssocID="{0D5D1372-13DB-4582-B48F-485B2985B1A6}" presName="Name56" presStyleLbl="parChTrans1D2" presStyleIdx="2" presStyleCnt="7"/>
      <dgm:spPr/>
      <dgm:t>
        <a:bodyPr/>
        <a:lstStyle/>
        <a:p>
          <a:endParaRPr lang="es-EC"/>
        </a:p>
      </dgm:t>
    </dgm:pt>
    <dgm:pt modelId="{CE3F1AB4-D39A-49B2-B1AD-E95BF5C6EF9E}" type="pres">
      <dgm:prSet presAssocID="{82C1BAB8-E0B6-467F-A2B1-001CE8399EF0}" presName="text0" presStyleLbl="node1" presStyleIdx="3" presStyleCnt="8">
        <dgm:presLayoutVars>
          <dgm:bulletEnabled val="1"/>
        </dgm:presLayoutVars>
      </dgm:prSet>
      <dgm:spPr/>
      <dgm:t>
        <a:bodyPr/>
        <a:lstStyle/>
        <a:p>
          <a:endParaRPr lang="es-EC"/>
        </a:p>
      </dgm:t>
    </dgm:pt>
    <dgm:pt modelId="{E40CE7DB-87DA-4327-AD08-E91DC84DA0EE}" type="pres">
      <dgm:prSet presAssocID="{6B89B5B6-A188-4F5C-A5B6-85D43544836E}" presName="Name56" presStyleLbl="parChTrans1D2" presStyleIdx="3" presStyleCnt="7"/>
      <dgm:spPr/>
      <dgm:t>
        <a:bodyPr/>
        <a:lstStyle/>
        <a:p>
          <a:endParaRPr lang="es-EC"/>
        </a:p>
      </dgm:t>
    </dgm:pt>
    <dgm:pt modelId="{8424CDEE-0B6D-47C8-9DBF-5026BB993A0C}" type="pres">
      <dgm:prSet presAssocID="{72682AC8-F026-4665-AD0C-3AC23459F394}" presName="text0" presStyleLbl="node1" presStyleIdx="4" presStyleCnt="8">
        <dgm:presLayoutVars>
          <dgm:bulletEnabled val="1"/>
        </dgm:presLayoutVars>
      </dgm:prSet>
      <dgm:spPr/>
      <dgm:t>
        <a:bodyPr/>
        <a:lstStyle/>
        <a:p>
          <a:endParaRPr lang="es-EC"/>
        </a:p>
      </dgm:t>
    </dgm:pt>
    <dgm:pt modelId="{D6B35B3C-2E55-496A-80ED-69FBB220D7E1}" type="pres">
      <dgm:prSet presAssocID="{3E2C65D4-F33E-435D-965F-4BEE378CD359}" presName="Name56" presStyleLbl="parChTrans1D2" presStyleIdx="4" presStyleCnt="7"/>
      <dgm:spPr/>
      <dgm:t>
        <a:bodyPr/>
        <a:lstStyle/>
        <a:p>
          <a:endParaRPr lang="es-EC"/>
        </a:p>
      </dgm:t>
    </dgm:pt>
    <dgm:pt modelId="{B6138B2F-0F54-4270-A114-C65E527D779A}" type="pres">
      <dgm:prSet presAssocID="{6542F121-67FC-400D-9C02-86220BA03235}" presName="text0" presStyleLbl="node1" presStyleIdx="5" presStyleCnt="8">
        <dgm:presLayoutVars>
          <dgm:bulletEnabled val="1"/>
        </dgm:presLayoutVars>
      </dgm:prSet>
      <dgm:spPr/>
      <dgm:t>
        <a:bodyPr/>
        <a:lstStyle/>
        <a:p>
          <a:endParaRPr lang="es-EC"/>
        </a:p>
      </dgm:t>
    </dgm:pt>
    <dgm:pt modelId="{756954BE-4362-41C5-8375-4D7645590DDC}" type="pres">
      <dgm:prSet presAssocID="{DF7D072B-E8B9-4909-84F6-2974095D12FF}" presName="Name56" presStyleLbl="parChTrans1D2" presStyleIdx="5" presStyleCnt="7"/>
      <dgm:spPr/>
      <dgm:t>
        <a:bodyPr/>
        <a:lstStyle/>
        <a:p>
          <a:endParaRPr lang="es-EC"/>
        </a:p>
      </dgm:t>
    </dgm:pt>
    <dgm:pt modelId="{D86443A6-EB5F-4BB1-95C3-8CD8EA70C108}" type="pres">
      <dgm:prSet presAssocID="{62B006E9-FDA9-490F-94B6-90FCCE8279D5}" presName="text0" presStyleLbl="node1" presStyleIdx="6" presStyleCnt="8">
        <dgm:presLayoutVars>
          <dgm:bulletEnabled val="1"/>
        </dgm:presLayoutVars>
      </dgm:prSet>
      <dgm:spPr/>
      <dgm:t>
        <a:bodyPr/>
        <a:lstStyle/>
        <a:p>
          <a:endParaRPr lang="es-EC"/>
        </a:p>
      </dgm:t>
    </dgm:pt>
    <dgm:pt modelId="{FDD88C19-33D4-4593-97F0-7A8E8EB60CEC}" type="pres">
      <dgm:prSet presAssocID="{2D13F20A-5AED-41A0-BD5B-E359D583F0C5}" presName="Name56" presStyleLbl="parChTrans1D2" presStyleIdx="6" presStyleCnt="7"/>
      <dgm:spPr/>
      <dgm:t>
        <a:bodyPr/>
        <a:lstStyle/>
        <a:p>
          <a:endParaRPr lang="es-EC"/>
        </a:p>
      </dgm:t>
    </dgm:pt>
    <dgm:pt modelId="{FF843A20-008B-4A33-9E53-81AD7AF7551B}" type="pres">
      <dgm:prSet presAssocID="{F37F3298-F878-4315-B5A2-A06DCC4D45DC}" presName="text0" presStyleLbl="node1" presStyleIdx="7" presStyleCnt="8">
        <dgm:presLayoutVars>
          <dgm:bulletEnabled val="1"/>
        </dgm:presLayoutVars>
      </dgm:prSet>
      <dgm:spPr/>
      <dgm:t>
        <a:bodyPr/>
        <a:lstStyle/>
        <a:p>
          <a:endParaRPr lang="es-EC"/>
        </a:p>
      </dgm:t>
    </dgm:pt>
  </dgm:ptLst>
  <dgm:cxnLst>
    <dgm:cxn modelId="{E899B132-2820-4E03-A001-C1765938A466}" type="presOf" srcId="{DF7D072B-E8B9-4909-84F6-2974095D12FF}" destId="{756954BE-4362-41C5-8375-4D7645590DDC}" srcOrd="0" destOrd="0" presId="urn:microsoft.com/office/officeart/2008/layout/RadialCluster"/>
    <dgm:cxn modelId="{E04D5162-644E-4E85-BDBB-C4E69671BD45}" type="presOf" srcId="{D46B0615-7469-498A-A95F-6D549BADC4ED}" destId="{6C09D9C8-A5D2-4DE4-9CEA-2E28726B28B6}" srcOrd="0" destOrd="0" presId="urn:microsoft.com/office/officeart/2008/layout/RadialCluster"/>
    <dgm:cxn modelId="{66158A42-0F85-478E-867E-B9A57F1BB559}" type="presOf" srcId="{6B89B5B6-A188-4F5C-A5B6-85D43544836E}" destId="{E40CE7DB-87DA-4327-AD08-E91DC84DA0EE}" srcOrd="0" destOrd="0" presId="urn:microsoft.com/office/officeart/2008/layout/RadialCluster"/>
    <dgm:cxn modelId="{685D0685-699B-42BE-B26C-C4FD75C4CEA8}" type="presOf" srcId="{F37F3298-F878-4315-B5A2-A06DCC4D45DC}" destId="{FF843A20-008B-4A33-9E53-81AD7AF7551B}" srcOrd="0" destOrd="0" presId="urn:microsoft.com/office/officeart/2008/layout/RadialCluster"/>
    <dgm:cxn modelId="{3F5F430C-0802-443E-825F-CCF1E4C5A569}" type="presOf" srcId="{6542F121-67FC-400D-9C02-86220BA03235}" destId="{B6138B2F-0F54-4270-A114-C65E527D779A}" srcOrd="0" destOrd="0" presId="urn:microsoft.com/office/officeart/2008/layout/RadialCluster"/>
    <dgm:cxn modelId="{ADCB6D72-BA9C-4DF9-AA2C-2C291DAACDC4}" type="presOf" srcId="{3E2C65D4-F33E-435D-965F-4BEE378CD359}" destId="{D6B35B3C-2E55-496A-80ED-69FBB220D7E1}" srcOrd="0" destOrd="0" presId="urn:microsoft.com/office/officeart/2008/layout/RadialCluster"/>
    <dgm:cxn modelId="{4248E23C-DF75-4C5B-BF1D-39EACC518549}" srcId="{089240CE-3BB8-4BD2-B3DB-71BA8FBD9491}" destId="{6542F121-67FC-400D-9C02-86220BA03235}" srcOrd="4" destOrd="0" parTransId="{3E2C65D4-F33E-435D-965F-4BEE378CD359}" sibTransId="{055F96AE-7755-423D-AC93-0FDEC10FA0F0}"/>
    <dgm:cxn modelId="{C7482CCA-F2FD-4F61-A7E3-A112326C02F6}" type="presOf" srcId="{0D5D1372-13DB-4582-B48F-485B2985B1A6}" destId="{1777CBCF-3A57-4975-B41C-F8B1F59DD400}" srcOrd="0" destOrd="0" presId="urn:microsoft.com/office/officeart/2008/layout/RadialCluster"/>
    <dgm:cxn modelId="{41C69B91-9F63-4320-B793-EAB7AEC82347}" type="presOf" srcId="{59456684-1A4C-4D37-B65A-A03475D8338B}" destId="{5ED236BE-1265-4CB1-8585-08CA562CB107}" srcOrd="0" destOrd="0" presId="urn:microsoft.com/office/officeart/2008/layout/RadialCluster"/>
    <dgm:cxn modelId="{2FCEEA81-CE46-4D08-AC45-F47A0F7F65B6}" srcId="{089240CE-3BB8-4BD2-B3DB-71BA8FBD9491}" destId="{82C1BAB8-E0B6-467F-A2B1-001CE8399EF0}" srcOrd="2" destOrd="0" parTransId="{0D5D1372-13DB-4582-B48F-485B2985B1A6}" sibTransId="{99F79480-9A2B-4A60-9891-28A3890E86C1}"/>
    <dgm:cxn modelId="{4E955965-DF14-4565-A16D-CC8B25F947C1}" srcId="{089240CE-3BB8-4BD2-B3DB-71BA8FBD9491}" destId="{1DA7C99E-31E4-44FC-AA0D-089A45A00F86}" srcOrd="0" destOrd="0" parTransId="{59456684-1A4C-4D37-B65A-A03475D8338B}" sibTransId="{1366102A-A803-4DD7-B7BB-775107877FD0}"/>
    <dgm:cxn modelId="{B3C20BEA-80E8-4DB7-A88E-A34A7C1B43D3}" type="presOf" srcId="{0542347E-ABBA-440D-B0C0-76D40AD92106}" destId="{86E859B9-59AD-485B-9C38-4FEF662424CF}" srcOrd="0" destOrd="0" presId="urn:microsoft.com/office/officeart/2008/layout/RadialCluster"/>
    <dgm:cxn modelId="{13226F35-30DF-4749-8A4D-127A7AC3A6A7}" type="presOf" srcId="{2D13F20A-5AED-41A0-BD5B-E359D583F0C5}" destId="{FDD88C19-33D4-4593-97F0-7A8E8EB60CEC}" srcOrd="0" destOrd="0" presId="urn:microsoft.com/office/officeart/2008/layout/RadialCluster"/>
    <dgm:cxn modelId="{33C23295-A293-4DF6-BC8A-B757C7D97B3F}" srcId="{089240CE-3BB8-4BD2-B3DB-71BA8FBD9491}" destId="{0166B2F0-B4AA-4EB1-A2B2-BAEF65608428}" srcOrd="1" destOrd="0" parTransId="{D46B0615-7469-498A-A95F-6D549BADC4ED}" sibTransId="{96864FE9-CEC2-40DF-9C1A-B239F4522FA5}"/>
    <dgm:cxn modelId="{76E03665-B7F6-4B57-A679-B4F8F4B49CB5}" type="presOf" srcId="{089240CE-3BB8-4BD2-B3DB-71BA8FBD9491}" destId="{070E69F5-FF17-4FAA-B5CB-0D0723D8FE89}" srcOrd="0" destOrd="0" presId="urn:microsoft.com/office/officeart/2008/layout/RadialCluster"/>
    <dgm:cxn modelId="{366D4221-6CF5-40E3-9D3D-3EBFB6171531}" srcId="{089240CE-3BB8-4BD2-B3DB-71BA8FBD9491}" destId="{72682AC8-F026-4665-AD0C-3AC23459F394}" srcOrd="3" destOrd="0" parTransId="{6B89B5B6-A188-4F5C-A5B6-85D43544836E}" sibTransId="{1DD3540D-A43B-454C-8C6B-D3E7694DF3C2}"/>
    <dgm:cxn modelId="{A601CC5B-58F5-49DD-AD33-5DF62C99F4B9}" srcId="{089240CE-3BB8-4BD2-B3DB-71BA8FBD9491}" destId="{62B006E9-FDA9-490F-94B6-90FCCE8279D5}" srcOrd="5" destOrd="0" parTransId="{DF7D072B-E8B9-4909-84F6-2974095D12FF}" sibTransId="{26D56D52-5BED-4D35-B638-648CF73D299A}"/>
    <dgm:cxn modelId="{45890E45-0E63-4FBD-A8F5-13FAF4A9E3FB}" type="presOf" srcId="{1DA7C99E-31E4-44FC-AA0D-089A45A00F86}" destId="{B3D1CAED-BF8C-44F0-8CAD-A4FC908222D6}" srcOrd="0" destOrd="0" presId="urn:microsoft.com/office/officeart/2008/layout/RadialCluster"/>
    <dgm:cxn modelId="{A2F63397-FF52-4CDF-8AAD-1B595178A502}" type="presOf" srcId="{62B006E9-FDA9-490F-94B6-90FCCE8279D5}" destId="{D86443A6-EB5F-4BB1-95C3-8CD8EA70C108}" srcOrd="0" destOrd="0" presId="urn:microsoft.com/office/officeart/2008/layout/RadialCluster"/>
    <dgm:cxn modelId="{7A486443-AB83-4098-82C7-6A660743EF1A}" type="presOf" srcId="{82C1BAB8-E0B6-467F-A2B1-001CE8399EF0}" destId="{CE3F1AB4-D39A-49B2-B1AD-E95BF5C6EF9E}" srcOrd="0" destOrd="0" presId="urn:microsoft.com/office/officeart/2008/layout/RadialCluster"/>
    <dgm:cxn modelId="{84D5FFC2-53C3-4F4E-BB39-AE07B1A63CA2}" type="presOf" srcId="{0166B2F0-B4AA-4EB1-A2B2-BAEF65608428}" destId="{D5FAEE2C-68F2-4E54-AF9D-48798121EDEF}" srcOrd="0" destOrd="0" presId="urn:microsoft.com/office/officeart/2008/layout/RadialCluster"/>
    <dgm:cxn modelId="{BE9CFF9E-E005-4842-9B9D-9A112A783A99}" srcId="{089240CE-3BB8-4BD2-B3DB-71BA8FBD9491}" destId="{F37F3298-F878-4315-B5A2-A06DCC4D45DC}" srcOrd="6" destOrd="0" parTransId="{2D13F20A-5AED-41A0-BD5B-E359D583F0C5}" sibTransId="{C2915D38-3170-46D3-9AD4-36BCDFEB2C47}"/>
    <dgm:cxn modelId="{504D03A5-7791-4997-A9B5-4F9F656C0BB5}" srcId="{0542347E-ABBA-440D-B0C0-76D40AD92106}" destId="{089240CE-3BB8-4BD2-B3DB-71BA8FBD9491}" srcOrd="0" destOrd="0" parTransId="{46D4C101-60C9-4530-9217-7766FF42F1EB}" sibTransId="{CDBB6BDB-5F2D-4870-A807-2F78218A222A}"/>
    <dgm:cxn modelId="{21CE4EF0-1B8E-4BDC-AFE5-999224159C46}" type="presOf" srcId="{72682AC8-F026-4665-AD0C-3AC23459F394}" destId="{8424CDEE-0B6D-47C8-9DBF-5026BB993A0C}" srcOrd="0" destOrd="0" presId="urn:microsoft.com/office/officeart/2008/layout/RadialCluster"/>
    <dgm:cxn modelId="{F8866B05-8008-4B02-9629-1A455BE5BF73}" type="presParOf" srcId="{86E859B9-59AD-485B-9C38-4FEF662424CF}" destId="{2AABE7DC-5C1A-4971-B73B-E127BA35C64E}" srcOrd="0" destOrd="0" presId="urn:microsoft.com/office/officeart/2008/layout/RadialCluster"/>
    <dgm:cxn modelId="{A754408E-862B-446A-BF0B-E6CBA9721711}" type="presParOf" srcId="{2AABE7DC-5C1A-4971-B73B-E127BA35C64E}" destId="{070E69F5-FF17-4FAA-B5CB-0D0723D8FE89}" srcOrd="0" destOrd="0" presId="urn:microsoft.com/office/officeart/2008/layout/RadialCluster"/>
    <dgm:cxn modelId="{28B817D9-7C51-42D6-BC74-53592A716FF8}" type="presParOf" srcId="{2AABE7DC-5C1A-4971-B73B-E127BA35C64E}" destId="{5ED236BE-1265-4CB1-8585-08CA562CB107}" srcOrd="1" destOrd="0" presId="urn:microsoft.com/office/officeart/2008/layout/RadialCluster"/>
    <dgm:cxn modelId="{43E87792-1DA9-4FBC-BBDE-C9AB14A87CEB}" type="presParOf" srcId="{2AABE7DC-5C1A-4971-B73B-E127BA35C64E}" destId="{B3D1CAED-BF8C-44F0-8CAD-A4FC908222D6}" srcOrd="2" destOrd="0" presId="urn:microsoft.com/office/officeart/2008/layout/RadialCluster"/>
    <dgm:cxn modelId="{89399F3F-1B55-4D20-ACE9-ED2AF2E86088}" type="presParOf" srcId="{2AABE7DC-5C1A-4971-B73B-E127BA35C64E}" destId="{6C09D9C8-A5D2-4DE4-9CEA-2E28726B28B6}" srcOrd="3" destOrd="0" presId="urn:microsoft.com/office/officeart/2008/layout/RadialCluster"/>
    <dgm:cxn modelId="{3AE9B059-5B9D-41D4-BE20-BBE443636126}" type="presParOf" srcId="{2AABE7DC-5C1A-4971-B73B-E127BA35C64E}" destId="{D5FAEE2C-68F2-4E54-AF9D-48798121EDEF}" srcOrd="4" destOrd="0" presId="urn:microsoft.com/office/officeart/2008/layout/RadialCluster"/>
    <dgm:cxn modelId="{9E95487A-B3B4-484F-BF78-D9C19A3FC6F3}" type="presParOf" srcId="{2AABE7DC-5C1A-4971-B73B-E127BA35C64E}" destId="{1777CBCF-3A57-4975-B41C-F8B1F59DD400}" srcOrd="5" destOrd="0" presId="urn:microsoft.com/office/officeart/2008/layout/RadialCluster"/>
    <dgm:cxn modelId="{6D773A8F-FDC5-401D-A90F-C79530AFA771}" type="presParOf" srcId="{2AABE7DC-5C1A-4971-B73B-E127BA35C64E}" destId="{CE3F1AB4-D39A-49B2-B1AD-E95BF5C6EF9E}" srcOrd="6" destOrd="0" presId="urn:microsoft.com/office/officeart/2008/layout/RadialCluster"/>
    <dgm:cxn modelId="{C85CFE2E-3674-43DC-A62F-A0BB67886943}" type="presParOf" srcId="{2AABE7DC-5C1A-4971-B73B-E127BA35C64E}" destId="{E40CE7DB-87DA-4327-AD08-E91DC84DA0EE}" srcOrd="7" destOrd="0" presId="urn:microsoft.com/office/officeart/2008/layout/RadialCluster"/>
    <dgm:cxn modelId="{D1E55E68-000E-426E-8C64-1CB5ABE0BD3D}" type="presParOf" srcId="{2AABE7DC-5C1A-4971-B73B-E127BA35C64E}" destId="{8424CDEE-0B6D-47C8-9DBF-5026BB993A0C}" srcOrd="8" destOrd="0" presId="urn:microsoft.com/office/officeart/2008/layout/RadialCluster"/>
    <dgm:cxn modelId="{7F19180F-1B7A-4EA0-9ADD-DF34E2600399}" type="presParOf" srcId="{2AABE7DC-5C1A-4971-B73B-E127BA35C64E}" destId="{D6B35B3C-2E55-496A-80ED-69FBB220D7E1}" srcOrd="9" destOrd="0" presId="urn:microsoft.com/office/officeart/2008/layout/RadialCluster"/>
    <dgm:cxn modelId="{0CF37405-8B3F-43B6-9C80-368E6058486B}" type="presParOf" srcId="{2AABE7DC-5C1A-4971-B73B-E127BA35C64E}" destId="{B6138B2F-0F54-4270-A114-C65E527D779A}" srcOrd="10" destOrd="0" presId="urn:microsoft.com/office/officeart/2008/layout/RadialCluster"/>
    <dgm:cxn modelId="{EF14B23A-5346-4CA9-B4E1-5E7B0D3C8502}" type="presParOf" srcId="{2AABE7DC-5C1A-4971-B73B-E127BA35C64E}" destId="{756954BE-4362-41C5-8375-4D7645590DDC}" srcOrd="11" destOrd="0" presId="urn:microsoft.com/office/officeart/2008/layout/RadialCluster"/>
    <dgm:cxn modelId="{A97F6357-ACCC-492C-A2D4-60FA6626149B}" type="presParOf" srcId="{2AABE7DC-5C1A-4971-B73B-E127BA35C64E}" destId="{D86443A6-EB5F-4BB1-95C3-8CD8EA70C108}" srcOrd="12" destOrd="0" presId="urn:microsoft.com/office/officeart/2008/layout/RadialCluster"/>
    <dgm:cxn modelId="{40637F37-711B-4D7B-82E4-436F8FE7A6F2}" type="presParOf" srcId="{2AABE7DC-5C1A-4971-B73B-E127BA35C64E}" destId="{FDD88C19-33D4-4593-97F0-7A8E8EB60CEC}" srcOrd="13" destOrd="0" presId="urn:microsoft.com/office/officeart/2008/layout/RadialCluster"/>
    <dgm:cxn modelId="{43F69BDD-272F-4030-A3EF-D0B88C96833F}" type="presParOf" srcId="{2AABE7DC-5C1A-4971-B73B-E127BA35C64E}" destId="{FF843A20-008B-4A33-9E53-81AD7AF7551B}" srcOrd="14" destOrd="0" presId="urn:microsoft.com/office/officeart/2008/layout/RadialCluster"/>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A28D6-3D7A-4511-8E34-F3D44CB6A715}">
      <dsp:nvSpPr>
        <dsp:cNvPr id="0" name=""/>
        <dsp:cNvSpPr/>
      </dsp:nvSpPr>
      <dsp:spPr>
        <a:xfrm>
          <a:off x="3720396" y="3340354"/>
          <a:ext cx="478344" cy="871814"/>
        </a:xfrm>
        <a:custGeom>
          <a:avLst/>
          <a:gdLst/>
          <a:ahLst/>
          <a:cxnLst/>
          <a:rect l="0" t="0" r="0" b="0"/>
          <a:pathLst>
            <a:path>
              <a:moveTo>
                <a:pt x="0" y="0"/>
              </a:moveTo>
              <a:lnTo>
                <a:pt x="239172" y="0"/>
              </a:lnTo>
              <a:lnTo>
                <a:pt x="239172" y="871814"/>
              </a:lnTo>
              <a:lnTo>
                <a:pt x="478344" y="871814"/>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solidFill>
              <a:schemeClr val="tx1"/>
            </a:solidFill>
            <a:latin typeface="Arial" panose="020B0604020202020204" pitchFamily="34" charset="0"/>
            <a:cs typeface="Arial" panose="020B0604020202020204" pitchFamily="34" charset="0"/>
          </a:endParaRPr>
        </a:p>
      </dsp:txBody>
      <dsp:txXfrm>
        <a:off x="3934707" y="3751401"/>
        <a:ext cx="49721" cy="49721"/>
      </dsp:txXfrm>
    </dsp:sp>
    <dsp:sp modelId="{ECF4D08D-BB39-426A-BA45-EA59A930F1E8}">
      <dsp:nvSpPr>
        <dsp:cNvPr id="0" name=""/>
        <dsp:cNvSpPr/>
      </dsp:nvSpPr>
      <dsp:spPr>
        <a:xfrm>
          <a:off x="3720396" y="3294634"/>
          <a:ext cx="470463" cy="91440"/>
        </a:xfrm>
        <a:custGeom>
          <a:avLst/>
          <a:gdLst/>
          <a:ahLst/>
          <a:cxnLst/>
          <a:rect l="0" t="0" r="0" b="0"/>
          <a:pathLst>
            <a:path>
              <a:moveTo>
                <a:pt x="0" y="45720"/>
              </a:moveTo>
              <a:lnTo>
                <a:pt x="235231" y="45720"/>
              </a:lnTo>
              <a:lnTo>
                <a:pt x="235231" y="109221"/>
              </a:lnTo>
              <a:lnTo>
                <a:pt x="470463" y="109221"/>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solidFill>
              <a:schemeClr val="tx1"/>
            </a:solidFill>
            <a:latin typeface="Arial" panose="020B0604020202020204" pitchFamily="34" charset="0"/>
            <a:cs typeface="Arial" panose="020B0604020202020204" pitchFamily="34" charset="0"/>
          </a:endParaRPr>
        </a:p>
      </dsp:txBody>
      <dsp:txXfrm>
        <a:off x="3943759" y="3328486"/>
        <a:ext cx="23736" cy="23736"/>
      </dsp:txXfrm>
    </dsp:sp>
    <dsp:sp modelId="{34478715-4DB0-498D-8487-6A4ECF10CD50}">
      <dsp:nvSpPr>
        <dsp:cNvPr id="0" name=""/>
        <dsp:cNvSpPr/>
      </dsp:nvSpPr>
      <dsp:spPr>
        <a:xfrm>
          <a:off x="3720396" y="2532042"/>
          <a:ext cx="470463" cy="808312"/>
        </a:xfrm>
        <a:custGeom>
          <a:avLst/>
          <a:gdLst/>
          <a:ahLst/>
          <a:cxnLst/>
          <a:rect l="0" t="0" r="0" b="0"/>
          <a:pathLst>
            <a:path>
              <a:moveTo>
                <a:pt x="0" y="808312"/>
              </a:moveTo>
              <a:lnTo>
                <a:pt x="235231" y="808312"/>
              </a:lnTo>
              <a:lnTo>
                <a:pt x="235231" y="0"/>
              </a:lnTo>
              <a:lnTo>
                <a:pt x="470463"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solidFill>
              <a:schemeClr val="tx1"/>
            </a:solidFill>
            <a:latin typeface="Arial" panose="020B0604020202020204" pitchFamily="34" charset="0"/>
            <a:cs typeface="Arial" panose="020B0604020202020204" pitchFamily="34" charset="0"/>
          </a:endParaRPr>
        </a:p>
      </dsp:txBody>
      <dsp:txXfrm>
        <a:off x="3932246" y="2912817"/>
        <a:ext cx="46762" cy="46762"/>
      </dsp:txXfrm>
    </dsp:sp>
    <dsp:sp modelId="{11860E18-A0F2-45FE-87EA-B58F8AF706F8}">
      <dsp:nvSpPr>
        <dsp:cNvPr id="0" name=""/>
        <dsp:cNvSpPr/>
      </dsp:nvSpPr>
      <dsp:spPr>
        <a:xfrm>
          <a:off x="897612" y="1990410"/>
          <a:ext cx="470463" cy="1349944"/>
        </a:xfrm>
        <a:custGeom>
          <a:avLst/>
          <a:gdLst/>
          <a:ahLst/>
          <a:cxnLst/>
          <a:rect l="0" t="0" r="0" b="0"/>
          <a:pathLst>
            <a:path>
              <a:moveTo>
                <a:pt x="0" y="0"/>
              </a:moveTo>
              <a:lnTo>
                <a:pt x="235231" y="0"/>
              </a:lnTo>
              <a:lnTo>
                <a:pt x="235231" y="1349944"/>
              </a:lnTo>
              <a:lnTo>
                <a:pt x="470463" y="1349944"/>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solidFill>
              <a:schemeClr val="tx1"/>
            </a:solidFill>
            <a:latin typeface="Arial" panose="020B0604020202020204" pitchFamily="34" charset="0"/>
            <a:cs typeface="Arial" panose="020B0604020202020204" pitchFamily="34" charset="0"/>
          </a:endParaRPr>
        </a:p>
      </dsp:txBody>
      <dsp:txXfrm>
        <a:off x="1097104" y="2629642"/>
        <a:ext cx="71478" cy="71478"/>
      </dsp:txXfrm>
    </dsp:sp>
    <dsp:sp modelId="{A6746FEC-8FED-404D-AC7B-851A0A0CCCA8}">
      <dsp:nvSpPr>
        <dsp:cNvPr id="0" name=""/>
        <dsp:cNvSpPr/>
      </dsp:nvSpPr>
      <dsp:spPr>
        <a:xfrm>
          <a:off x="3720396" y="1561925"/>
          <a:ext cx="470463" cy="91440"/>
        </a:xfrm>
        <a:custGeom>
          <a:avLst/>
          <a:gdLst/>
          <a:ahLst/>
          <a:cxnLst/>
          <a:rect l="0" t="0" r="0" b="0"/>
          <a:pathLst>
            <a:path>
              <a:moveTo>
                <a:pt x="0" y="45720"/>
              </a:moveTo>
              <a:lnTo>
                <a:pt x="470463" y="4572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solidFill>
              <a:schemeClr val="tx1"/>
            </a:solidFill>
            <a:latin typeface="Arial" panose="020B0604020202020204" pitchFamily="34" charset="0"/>
            <a:cs typeface="Arial" panose="020B0604020202020204" pitchFamily="34" charset="0"/>
          </a:endParaRPr>
        </a:p>
      </dsp:txBody>
      <dsp:txXfrm>
        <a:off x="3943866" y="1595883"/>
        <a:ext cx="23523" cy="23523"/>
      </dsp:txXfrm>
    </dsp:sp>
    <dsp:sp modelId="{92DD4F1F-428D-48FC-99E0-C489450BC9B0}">
      <dsp:nvSpPr>
        <dsp:cNvPr id="0" name=""/>
        <dsp:cNvSpPr/>
      </dsp:nvSpPr>
      <dsp:spPr>
        <a:xfrm>
          <a:off x="897612" y="1607645"/>
          <a:ext cx="470463" cy="382764"/>
        </a:xfrm>
        <a:custGeom>
          <a:avLst/>
          <a:gdLst/>
          <a:ahLst/>
          <a:cxnLst/>
          <a:rect l="0" t="0" r="0" b="0"/>
          <a:pathLst>
            <a:path>
              <a:moveTo>
                <a:pt x="0" y="382764"/>
              </a:moveTo>
              <a:lnTo>
                <a:pt x="235231" y="382764"/>
              </a:lnTo>
              <a:lnTo>
                <a:pt x="235231" y="0"/>
              </a:lnTo>
              <a:lnTo>
                <a:pt x="470463"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solidFill>
              <a:schemeClr val="tx1"/>
            </a:solidFill>
            <a:latin typeface="Arial" panose="020B0604020202020204" pitchFamily="34" charset="0"/>
            <a:cs typeface="Arial" panose="020B0604020202020204" pitchFamily="34" charset="0"/>
          </a:endParaRPr>
        </a:p>
      </dsp:txBody>
      <dsp:txXfrm>
        <a:off x="1117681" y="1783865"/>
        <a:ext cx="30325" cy="30325"/>
      </dsp:txXfrm>
    </dsp:sp>
    <dsp:sp modelId="{D78C9581-5AC5-487E-B324-F0ACDE6638F4}">
      <dsp:nvSpPr>
        <dsp:cNvPr id="0" name=""/>
        <dsp:cNvSpPr/>
      </dsp:nvSpPr>
      <dsp:spPr>
        <a:xfrm>
          <a:off x="3720396" y="484552"/>
          <a:ext cx="470463" cy="91440"/>
        </a:xfrm>
        <a:custGeom>
          <a:avLst/>
          <a:gdLst/>
          <a:ahLst/>
          <a:cxnLst/>
          <a:rect l="0" t="0" r="0" b="0"/>
          <a:pathLst>
            <a:path>
              <a:moveTo>
                <a:pt x="0" y="45720"/>
              </a:moveTo>
              <a:lnTo>
                <a:pt x="470463" y="4572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solidFill>
              <a:schemeClr val="tx1"/>
            </a:solidFill>
            <a:latin typeface="Arial" panose="020B0604020202020204" pitchFamily="34" charset="0"/>
            <a:cs typeface="Arial" panose="020B0604020202020204" pitchFamily="34" charset="0"/>
          </a:endParaRPr>
        </a:p>
      </dsp:txBody>
      <dsp:txXfrm>
        <a:off x="3943866" y="518510"/>
        <a:ext cx="23523" cy="23523"/>
      </dsp:txXfrm>
    </dsp:sp>
    <dsp:sp modelId="{F3BDD3C1-028C-446D-8B65-685DB916147A}">
      <dsp:nvSpPr>
        <dsp:cNvPr id="0" name=""/>
        <dsp:cNvSpPr/>
      </dsp:nvSpPr>
      <dsp:spPr>
        <a:xfrm>
          <a:off x="897612" y="530272"/>
          <a:ext cx="470463" cy="1460137"/>
        </a:xfrm>
        <a:custGeom>
          <a:avLst/>
          <a:gdLst/>
          <a:ahLst/>
          <a:cxnLst/>
          <a:rect l="0" t="0" r="0" b="0"/>
          <a:pathLst>
            <a:path>
              <a:moveTo>
                <a:pt x="0" y="1460137"/>
              </a:moveTo>
              <a:lnTo>
                <a:pt x="235231" y="1460137"/>
              </a:lnTo>
              <a:lnTo>
                <a:pt x="235231" y="0"/>
              </a:lnTo>
              <a:lnTo>
                <a:pt x="470463"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solidFill>
              <a:schemeClr val="tx1"/>
            </a:solidFill>
            <a:latin typeface="Arial" panose="020B0604020202020204" pitchFamily="34" charset="0"/>
            <a:cs typeface="Arial" panose="020B0604020202020204" pitchFamily="34" charset="0"/>
          </a:endParaRPr>
        </a:p>
      </dsp:txBody>
      <dsp:txXfrm>
        <a:off x="1094492" y="1221989"/>
        <a:ext cx="76702" cy="76702"/>
      </dsp:txXfrm>
    </dsp:sp>
    <dsp:sp modelId="{5886B251-2CAE-4752-9F09-4F536DE1B59C}">
      <dsp:nvSpPr>
        <dsp:cNvPr id="0" name=""/>
        <dsp:cNvSpPr/>
      </dsp:nvSpPr>
      <dsp:spPr>
        <a:xfrm rot="16200000">
          <a:off x="-1348264" y="1631824"/>
          <a:ext cx="3774582" cy="71717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smtClean="0">
              <a:solidFill>
                <a:schemeClr val="tx1"/>
              </a:solidFill>
              <a:latin typeface="Arial" panose="020B0604020202020204" pitchFamily="34" charset="0"/>
              <a:cs typeface="Arial" panose="020B0604020202020204" pitchFamily="34" charset="0"/>
            </a:rPr>
            <a:t>Investigación Aplicada</a:t>
          </a:r>
          <a:endParaRPr lang="es-EC" sz="1400" b="1" kern="1200">
            <a:solidFill>
              <a:schemeClr val="tx1"/>
            </a:solidFill>
            <a:latin typeface="Arial" panose="020B0604020202020204" pitchFamily="34" charset="0"/>
            <a:cs typeface="Arial" panose="020B0604020202020204" pitchFamily="34" charset="0"/>
          </a:endParaRPr>
        </a:p>
      </dsp:txBody>
      <dsp:txXfrm>
        <a:off x="-1348264" y="1631824"/>
        <a:ext cx="3774582" cy="717170"/>
      </dsp:txXfrm>
    </dsp:sp>
    <dsp:sp modelId="{D93F0681-97EF-466D-BB2E-6986A2258229}">
      <dsp:nvSpPr>
        <dsp:cNvPr id="0" name=""/>
        <dsp:cNvSpPr/>
      </dsp:nvSpPr>
      <dsp:spPr>
        <a:xfrm>
          <a:off x="1368076" y="171686"/>
          <a:ext cx="2352319" cy="71717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smtClean="0">
              <a:solidFill>
                <a:schemeClr val="tx1"/>
              </a:solidFill>
              <a:latin typeface="Arial" panose="020B0604020202020204" pitchFamily="34" charset="0"/>
              <a:cs typeface="Arial" panose="020B0604020202020204" pitchFamily="34" charset="0"/>
            </a:rPr>
            <a:t>¿Qué es?</a:t>
          </a:r>
          <a:endParaRPr lang="es-EC" sz="1200" kern="1200">
            <a:solidFill>
              <a:schemeClr val="tx1"/>
            </a:solidFill>
            <a:latin typeface="Arial" panose="020B0604020202020204" pitchFamily="34" charset="0"/>
            <a:cs typeface="Arial" panose="020B0604020202020204" pitchFamily="34" charset="0"/>
          </a:endParaRPr>
        </a:p>
      </dsp:txBody>
      <dsp:txXfrm>
        <a:off x="1368076" y="171686"/>
        <a:ext cx="2352319" cy="717170"/>
      </dsp:txXfrm>
    </dsp:sp>
    <dsp:sp modelId="{E1105C51-D650-4D1C-9245-8A3B10ABEA92}">
      <dsp:nvSpPr>
        <dsp:cNvPr id="0" name=""/>
        <dsp:cNvSpPr/>
      </dsp:nvSpPr>
      <dsp:spPr>
        <a:xfrm>
          <a:off x="4190859" y="426"/>
          <a:ext cx="3858298" cy="105969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smtClean="0">
              <a:solidFill>
                <a:schemeClr val="tx1"/>
              </a:solidFill>
              <a:latin typeface="Arial" panose="020B0604020202020204" pitchFamily="34" charset="0"/>
              <a:cs typeface="Arial" panose="020B0604020202020204" pitchFamily="34" charset="0"/>
            </a:rPr>
            <a:t>Es la utilización de los conocimientos en la práctica, para aplicarlos.</a:t>
          </a:r>
          <a:endParaRPr lang="es-EC" sz="1200" kern="1200">
            <a:solidFill>
              <a:schemeClr val="tx1"/>
            </a:solidFill>
            <a:latin typeface="Arial" panose="020B0604020202020204" pitchFamily="34" charset="0"/>
            <a:cs typeface="Arial" panose="020B0604020202020204" pitchFamily="34" charset="0"/>
          </a:endParaRPr>
        </a:p>
      </dsp:txBody>
      <dsp:txXfrm>
        <a:off x="4190859" y="426"/>
        <a:ext cx="3858298" cy="1059691"/>
      </dsp:txXfrm>
    </dsp:sp>
    <dsp:sp modelId="{A3F9B695-F811-40AD-A76B-A5129621E372}">
      <dsp:nvSpPr>
        <dsp:cNvPr id="0" name=""/>
        <dsp:cNvSpPr/>
      </dsp:nvSpPr>
      <dsp:spPr>
        <a:xfrm>
          <a:off x="1368076" y="1249059"/>
          <a:ext cx="2352319" cy="71717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smtClean="0">
              <a:solidFill>
                <a:schemeClr val="tx1"/>
              </a:solidFill>
              <a:latin typeface="Arial" panose="020B0604020202020204" pitchFamily="34" charset="0"/>
              <a:cs typeface="Arial" panose="020B0604020202020204" pitchFamily="34" charset="0"/>
            </a:rPr>
            <a:t>Objetivo</a:t>
          </a:r>
          <a:endParaRPr lang="es-EC" sz="1200" kern="1200">
            <a:solidFill>
              <a:schemeClr val="tx1"/>
            </a:solidFill>
            <a:latin typeface="Arial" panose="020B0604020202020204" pitchFamily="34" charset="0"/>
            <a:cs typeface="Arial" panose="020B0604020202020204" pitchFamily="34" charset="0"/>
          </a:endParaRPr>
        </a:p>
      </dsp:txBody>
      <dsp:txXfrm>
        <a:off x="1368076" y="1249059"/>
        <a:ext cx="2352319" cy="717170"/>
      </dsp:txXfrm>
    </dsp:sp>
    <dsp:sp modelId="{9F4E0B0D-5367-4C86-A1E3-6031BAFB428B}">
      <dsp:nvSpPr>
        <dsp:cNvPr id="0" name=""/>
        <dsp:cNvSpPr/>
      </dsp:nvSpPr>
      <dsp:spPr>
        <a:xfrm>
          <a:off x="4190859" y="1239410"/>
          <a:ext cx="3858298" cy="736469"/>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smtClean="0">
              <a:solidFill>
                <a:schemeClr val="tx1"/>
              </a:solidFill>
              <a:latin typeface="Arial" panose="020B0604020202020204" pitchFamily="34" charset="0"/>
              <a:cs typeface="Arial" panose="020B0604020202020204" pitchFamily="34" charset="0"/>
            </a:rPr>
            <a:t>Amplia y profundiza el saber</a:t>
          </a:r>
          <a:endParaRPr lang="es-EC" sz="1200" kern="1200">
            <a:solidFill>
              <a:schemeClr val="tx1"/>
            </a:solidFill>
            <a:latin typeface="Arial" panose="020B0604020202020204" pitchFamily="34" charset="0"/>
            <a:cs typeface="Arial" panose="020B0604020202020204" pitchFamily="34" charset="0"/>
          </a:endParaRPr>
        </a:p>
      </dsp:txBody>
      <dsp:txXfrm>
        <a:off x="4190859" y="1239410"/>
        <a:ext cx="3858298" cy="736469"/>
      </dsp:txXfrm>
    </dsp:sp>
    <dsp:sp modelId="{A45CDE63-3FF1-4EF5-A3EA-EFC35181E5AF}">
      <dsp:nvSpPr>
        <dsp:cNvPr id="0" name=""/>
        <dsp:cNvSpPr/>
      </dsp:nvSpPr>
      <dsp:spPr>
        <a:xfrm>
          <a:off x="1368076" y="2871576"/>
          <a:ext cx="2352319" cy="937557"/>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smtClean="0">
              <a:solidFill>
                <a:schemeClr val="tx1"/>
              </a:solidFill>
              <a:latin typeface="Arial" panose="020B0604020202020204" pitchFamily="34" charset="0"/>
              <a:cs typeface="Arial" panose="020B0604020202020204" pitchFamily="34" charset="0"/>
            </a:rPr>
            <a:t>Formas de realizar la Investigación</a:t>
          </a:r>
          <a:endParaRPr lang="es-EC" sz="1200" kern="1200">
            <a:solidFill>
              <a:schemeClr val="tx1"/>
            </a:solidFill>
            <a:latin typeface="Arial" panose="020B0604020202020204" pitchFamily="34" charset="0"/>
            <a:cs typeface="Arial" panose="020B0604020202020204" pitchFamily="34" charset="0"/>
          </a:endParaRPr>
        </a:p>
      </dsp:txBody>
      <dsp:txXfrm>
        <a:off x="1368076" y="2871576"/>
        <a:ext cx="2352319" cy="937557"/>
      </dsp:txXfrm>
    </dsp:sp>
    <dsp:sp modelId="{67B8C862-B55E-4B32-BCBB-CA111FCF6CC3}">
      <dsp:nvSpPr>
        <dsp:cNvPr id="0" name=""/>
        <dsp:cNvSpPr/>
      </dsp:nvSpPr>
      <dsp:spPr>
        <a:xfrm>
          <a:off x="4190859" y="2155172"/>
          <a:ext cx="3858298" cy="753739"/>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smtClean="0">
              <a:solidFill>
                <a:schemeClr val="tx1"/>
              </a:solidFill>
              <a:latin typeface="Arial" panose="020B0604020202020204" pitchFamily="34" charset="0"/>
              <a:cs typeface="Arial" panose="020B0604020202020204" pitchFamily="34" charset="0"/>
            </a:rPr>
            <a:t>Investigación bilbiográfica y documental</a:t>
          </a:r>
          <a:endParaRPr lang="es-EC" sz="1200" kern="1200">
            <a:solidFill>
              <a:schemeClr val="tx1"/>
            </a:solidFill>
            <a:latin typeface="Arial" panose="020B0604020202020204" pitchFamily="34" charset="0"/>
            <a:cs typeface="Arial" panose="020B0604020202020204" pitchFamily="34" charset="0"/>
          </a:endParaRPr>
        </a:p>
      </dsp:txBody>
      <dsp:txXfrm>
        <a:off x="4190859" y="2155172"/>
        <a:ext cx="3858298" cy="753739"/>
      </dsp:txXfrm>
    </dsp:sp>
    <dsp:sp modelId="{E640786B-A7F0-429E-85FC-BCA04C319382}">
      <dsp:nvSpPr>
        <dsp:cNvPr id="0" name=""/>
        <dsp:cNvSpPr/>
      </dsp:nvSpPr>
      <dsp:spPr>
        <a:xfrm>
          <a:off x="4190859" y="3088204"/>
          <a:ext cx="3858298" cy="631303"/>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smtClean="0">
              <a:solidFill>
                <a:schemeClr val="tx1"/>
              </a:solidFill>
              <a:latin typeface="Arial" panose="020B0604020202020204" pitchFamily="34" charset="0"/>
              <a:cs typeface="Arial" panose="020B0604020202020204" pitchFamily="34" charset="0"/>
            </a:rPr>
            <a:t>Investigación de Campo</a:t>
          </a:r>
          <a:endParaRPr lang="es-EC" sz="1200" kern="1200">
            <a:solidFill>
              <a:schemeClr val="tx1"/>
            </a:solidFill>
            <a:latin typeface="Arial" panose="020B0604020202020204" pitchFamily="34" charset="0"/>
            <a:cs typeface="Arial" panose="020B0604020202020204" pitchFamily="34" charset="0"/>
          </a:endParaRPr>
        </a:p>
      </dsp:txBody>
      <dsp:txXfrm>
        <a:off x="4190859" y="3088204"/>
        <a:ext cx="3858298" cy="631303"/>
      </dsp:txXfrm>
    </dsp:sp>
    <dsp:sp modelId="{F92BB989-DA7B-47A7-BDE9-1C50ADCD0A5C}">
      <dsp:nvSpPr>
        <dsp:cNvPr id="0" name=""/>
        <dsp:cNvSpPr/>
      </dsp:nvSpPr>
      <dsp:spPr>
        <a:xfrm>
          <a:off x="4198740" y="3898801"/>
          <a:ext cx="3858298" cy="62673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smtClean="0">
              <a:solidFill>
                <a:schemeClr val="tx1"/>
              </a:solidFill>
              <a:latin typeface="Arial" panose="020B0604020202020204" pitchFamily="34" charset="0"/>
              <a:cs typeface="Arial" panose="020B0604020202020204" pitchFamily="34" charset="0"/>
            </a:rPr>
            <a:t>Investigación de Laboratorio</a:t>
          </a:r>
          <a:endParaRPr lang="es-EC" sz="1200" kern="1200">
            <a:solidFill>
              <a:schemeClr val="tx1"/>
            </a:solidFill>
            <a:latin typeface="Arial" panose="020B0604020202020204" pitchFamily="34" charset="0"/>
            <a:cs typeface="Arial" panose="020B0604020202020204" pitchFamily="34" charset="0"/>
          </a:endParaRPr>
        </a:p>
      </dsp:txBody>
      <dsp:txXfrm>
        <a:off x="4198740" y="3898801"/>
        <a:ext cx="3858298" cy="6267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D63BB-3409-46E5-9B2C-5F389CE6FD51}">
      <dsp:nvSpPr>
        <dsp:cNvPr id="0" name=""/>
        <dsp:cNvSpPr/>
      </dsp:nvSpPr>
      <dsp:spPr>
        <a:xfrm>
          <a:off x="183072" y="1779469"/>
          <a:ext cx="775485" cy="29970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dirty="0">
              <a:solidFill>
                <a:schemeClr val="tx1"/>
              </a:solidFill>
            </a:rPr>
            <a:t>MDA</a:t>
          </a:r>
        </a:p>
      </dsp:txBody>
      <dsp:txXfrm>
        <a:off x="191850" y="1788247"/>
        <a:ext cx="757929" cy="282150"/>
      </dsp:txXfrm>
    </dsp:sp>
    <dsp:sp modelId="{2EAB5F8A-8CB9-4162-A43D-3A83AEB3CBF4}">
      <dsp:nvSpPr>
        <dsp:cNvPr id="0" name=""/>
        <dsp:cNvSpPr/>
      </dsp:nvSpPr>
      <dsp:spPr>
        <a:xfrm rot="18766856">
          <a:off x="570287" y="1035049"/>
          <a:ext cx="2420619" cy="11919"/>
        </a:xfrm>
        <a:custGeom>
          <a:avLst/>
          <a:gdLst/>
          <a:ahLst/>
          <a:cxnLst/>
          <a:rect l="0" t="0" r="0" b="0"/>
          <a:pathLst>
            <a:path>
              <a:moveTo>
                <a:pt x="0" y="5959"/>
              </a:moveTo>
              <a:lnTo>
                <a:pt x="2420619" y="5959"/>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solidFill>
              <a:sysClr val="windowText" lastClr="000000"/>
            </a:solidFill>
          </a:endParaRPr>
        </a:p>
      </dsp:txBody>
      <dsp:txXfrm>
        <a:off x="1720081" y="980493"/>
        <a:ext cx="121030" cy="121030"/>
      </dsp:txXfrm>
    </dsp:sp>
    <dsp:sp modelId="{3284BBB7-3E5C-4BA1-936D-B3912E6C58F3}">
      <dsp:nvSpPr>
        <dsp:cNvPr id="0" name=""/>
        <dsp:cNvSpPr/>
      </dsp:nvSpPr>
      <dsp:spPr>
        <a:xfrm>
          <a:off x="2602635" y="60764"/>
          <a:ext cx="852785" cy="18386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solidFill>
                <a:schemeClr val="tx1"/>
              </a:solidFill>
            </a:rPr>
            <a:t>Propuesto</a:t>
          </a:r>
        </a:p>
      </dsp:txBody>
      <dsp:txXfrm>
        <a:off x="2608020" y="66149"/>
        <a:ext cx="842015" cy="173091"/>
      </dsp:txXfrm>
    </dsp:sp>
    <dsp:sp modelId="{A1FEDB19-1CA5-4159-A19C-3481F40CCE60}">
      <dsp:nvSpPr>
        <dsp:cNvPr id="0" name=""/>
        <dsp:cNvSpPr/>
      </dsp:nvSpPr>
      <dsp:spPr>
        <a:xfrm>
          <a:off x="3455421" y="146735"/>
          <a:ext cx="1167765" cy="11919"/>
        </a:xfrm>
        <a:custGeom>
          <a:avLst/>
          <a:gdLst/>
          <a:ahLst/>
          <a:cxnLst/>
          <a:rect l="0" t="0" r="0" b="0"/>
          <a:pathLst>
            <a:path>
              <a:moveTo>
                <a:pt x="0" y="5959"/>
              </a:moveTo>
              <a:lnTo>
                <a:pt x="1167765" y="595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solidFill>
              <a:sysClr val="windowText" lastClr="000000"/>
            </a:solidFill>
          </a:endParaRPr>
        </a:p>
      </dsp:txBody>
      <dsp:txXfrm>
        <a:off x="4010109" y="123501"/>
        <a:ext cx="58388" cy="58388"/>
      </dsp:txXfrm>
    </dsp:sp>
    <dsp:sp modelId="{90AA336C-D59A-4F1A-9211-73BD13840FF2}">
      <dsp:nvSpPr>
        <dsp:cNvPr id="0" name=""/>
        <dsp:cNvSpPr/>
      </dsp:nvSpPr>
      <dsp:spPr>
        <a:xfrm>
          <a:off x="4623186" y="2841"/>
          <a:ext cx="1072081" cy="29970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OMG</a:t>
          </a:r>
        </a:p>
      </dsp:txBody>
      <dsp:txXfrm>
        <a:off x="4631964" y="11619"/>
        <a:ext cx="1054525" cy="282150"/>
      </dsp:txXfrm>
    </dsp:sp>
    <dsp:sp modelId="{144BFA85-9798-46A2-866E-65404B397EAA}">
      <dsp:nvSpPr>
        <dsp:cNvPr id="0" name=""/>
        <dsp:cNvSpPr/>
      </dsp:nvSpPr>
      <dsp:spPr>
        <a:xfrm rot="19205716">
          <a:off x="706315" y="1228535"/>
          <a:ext cx="2166215" cy="11919"/>
        </a:xfrm>
        <a:custGeom>
          <a:avLst/>
          <a:gdLst/>
          <a:ahLst/>
          <a:cxnLst/>
          <a:rect l="0" t="0" r="0" b="0"/>
          <a:pathLst>
            <a:path>
              <a:moveTo>
                <a:pt x="0" y="5959"/>
              </a:moveTo>
              <a:lnTo>
                <a:pt x="2166215" y="5959"/>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solidFill>
              <a:sysClr val="windowText" lastClr="000000"/>
            </a:solidFill>
          </a:endParaRPr>
        </a:p>
      </dsp:txBody>
      <dsp:txXfrm>
        <a:off x="1735267" y="1180339"/>
        <a:ext cx="108310" cy="108310"/>
      </dsp:txXfrm>
    </dsp:sp>
    <dsp:sp modelId="{3DD60190-8467-45D3-9F5A-7B7234C2F283}">
      <dsp:nvSpPr>
        <dsp:cNvPr id="0" name=""/>
        <dsp:cNvSpPr/>
      </dsp:nvSpPr>
      <dsp:spPr>
        <a:xfrm>
          <a:off x="2620288" y="421374"/>
          <a:ext cx="1267705" cy="23658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solidFill>
                <a:schemeClr val="tx1"/>
              </a:solidFill>
            </a:rPr>
            <a:t>Objetivo Principal</a:t>
          </a:r>
        </a:p>
      </dsp:txBody>
      <dsp:txXfrm>
        <a:off x="2627217" y="428303"/>
        <a:ext cx="1253847" cy="222727"/>
      </dsp:txXfrm>
    </dsp:sp>
    <dsp:sp modelId="{262ED45C-0D68-4B12-900E-2B1D1E5943D1}">
      <dsp:nvSpPr>
        <dsp:cNvPr id="0" name=""/>
        <dsp:cNvSpPr/>
      </dsp:nvSpPr>
      <dsp:spPr>
        <a:xfrm rot="21587926">
          <a:off x="3887992" y="532727"/>
          <a:ext cx="558063" cy="11919"/>
        </a:xfrm>
        <a:custGeom>
          <a:avLst/>
          <a:gdLst/>
          <a:ahLst/>
          <a:cxnLst/>
          <a:rect l="0" t="0" r="0" b="0"/>
          <a:pathLst>
            <a:path>
              <a:moveTo>
                <a:pt x="0" y="5959"/>
              </a:moveTo>
              <a:lnTo>
                <a:pt x="558063" y="595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solidFill>
              <a:sysClr val="windowText" lastClr="000000"/>
            </a:solidFill>
          </a:endParaRPr>
        </a:p>
      </dsp:txBody>
      <dsp:txXfrm>
        <a:off x="4153072" y="524735"/>
        <a:ext cx="27903" cy="27903"/>
      </dsp:txXfrm>
    </dsp:sp>
    <dsp:sp modelId="{C5EDAA6B-5E2A-4445-B149-22626962AE37}">
      <dsp:nvSpPr>
        <dsp:cNvPr id="0" name=""/>
        <dsp:cNvSpPr/>
      </dsp:nvSpPr>
      <dsp:spPr>
        <a:xfrm>
          <a:off x="4446053" y="345544"/>
          <a:ext cx="2496803" cy="38432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t>Separa el diseño de la arquitectura</a:t>
          </a:r>
        </a:p>
      </dsp:txBody>
      <dsp:txXfrm>
        <a:off x="4457309" y="356800"/>
        <a:ext cx="2474291" cy="361813"/>
      </dsp:txXfrm>
    </dsp:sp>
    <dsp:sp modelId="{53393F61-BD9C-46BA-BA99-CBA010D8607B}">
      <dsp:nvSpPr>
        <dsp:cNvPr id="0" name=""/>
        <dsp:cNvSpPr/>
      </dsp:nvSpPr>
      <dsp:spPr>
        <a:xfrm rot="20303830">
          <a:off x="895787" y="1594353"/>
          <a:ext cx="1787271" cy="11919"/>
        </a:xfrm>
        <a:custGeom>
          <a:avLst/>
          <a:gdLst/>
          <a:ahLst/>
          <a:cxnLst/>
          <a:rect l="0" t="0" r="0" b="0"/>
          <a:pathLst>
            <a:path>
              <a:moveTo>
                <a:pt x="0" y="5959"/>
              </a:moveTo>
              <a:lnTo>
                <a:pt x="1787271" y="5959"/>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solidFill>
              <a:sysClr val="windowText" lastClr="000000"/>
            </a:solidFill>
          </a:endParaRPr>
        </a:p>
      </dsp:txBody>
      <dsp:txXfrm>
        <a:off x="1744741" y="1555631"/>
        <a:ext cx="89363" cy="89363"/>
      </dsp:txXfrm>
    </dsp:sp>
    <dsp:sp modelId="{0AB93A4D-0DC3-4619-B89B-043F92733989}">
      <dsp:nvSpPr>
        <dsp:cNvPr id="0" name=""/>
        <dsp:cNvSpPr/>
      </dsp:nvSpPr>
      <dsp:spPr>
        <a:xfrm>
          <a:off x="2620288" y="1120052"/>
          <a:ext cx="1221377" cy="30250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solidFill>
                <a:schemeClr val="tx1"/>
              </a:solidFill>
            </a:rPr>
            <a:t>Lo que quiere mejorar</a:t>
          </a:r>
        </a:p>
      </dsp:txBody>
      <dsp:txXfrm>
        <a:off x="2629148" y="1128912"/>
        <a:ext cx="1203657" cy="284780"/>
      </dsp:txXfrm>
    </dsp:sp>
    <dsp:sp modelId="{02F7FF42-60BF-45F7-8CEE-42A202171082}">
      <dsp:nvSpPr>
        <dsp:cNvPr id="0" name=""/>
        <dsp:cNvSpPr/>
      </dsp:nvSpPr>
      <dsp:spPr>
        <a:xfrm rot="19857147">
          <a:off x="3797020" y="1093011"/>
          <a:ext cx="709861" cy="11919"/>
        </a:xfrm>
        <a:custGeom>
          <a:avLst/>
          <a:gdLst/>
          <a:ahLst/>
          <a:cxnLst/>
          <a:rect l="0" t="0" r="0" b="0"/>
          <a:pathLst>
            <a:path>
              <a:moveTo>
                <a:pt x="0" y="5959"/>
              </a:moveTo>
              <a:lnTo>
                <a:pt x="709861" y="595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solidFill>
              <a:sysClr val="windowText" lastClr="000000"/>
            </a:solidFill>
          </a:endParaRPr>
        </a:p>
      </dsp:txBody>
      <dsp:txXfrm>
        <a:off x="4134205" y="1081224"/>
        <a:ext cx="35493" cy="35493"/>
      </dsp:txXfrm>
    </dsp:sp>
    <dsp:sp modelId="{BCE92982-2A66-4600-805D-C7ABAE121924}">
      <dsp:nvSpPr>
        <dsp:cNvPr id="0" name=""/>
        <dsp:cNvSpPr/>
      </dsp:nvSpPr>
      <dsp:spPr>
        <a:xfrm>
          <a:off x="4462238" y="776786"/>
          <a:ext cx="1076324" cy="29970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Portabilidad</a:t>
          </a:r>
        </a:p>
      </dsp:txBody>
      <dsp:txXfrm>
        <a:off x="4471016" y="785564"/>
        <a:ext cx="1058768" cy="282150"/>
      </dsp:txXfrm>
    </dsp:sp>
    <dsp:sp modelId="{503DD7CD-B9AC-4514-9613-9F79EAB050A4}">
      <dsp:nvSpPr>
        <dsp:cNvPr id="0" name=""/>
        <dsp:cNvSpPr/>
      </dsp:nvSpPr>
      <dsp:spPr>
        <a:xfrm>
          <a:off x="3841665" y="1265342"/>
          <a:ext cx="620572" cy="11919"/>
        </a:xfrm>
        <a:custGeom>
          <a:avLst/>
          <a:gdLst/>
          <a:ahLst/>
          <a:cxnLst/>
          <a:rect l="0" t="0" r="0" b="0"/>
          <a:pathLst>
            <a:path>
              <a:moveTo>
                <a:pt x="0" y="5959"/>
              </a:moveTo>
              <a:lnTo>
                <a:pt x="620572" y="595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solidFill>
              <a:sysClr val="windowText" lastClr="000000"/>
            </a:solidFill>
          </a:endParaRPr>
        </a:p>
      </dsp:txBody>
      <dsp:txXfrm>
        <a:off x="4136437" y="1255788"/>
        <a:ext cx="31028" cy="31028"/>
      </dsp:txXfrm>
    </dsp:sp>
    <dsp:sp modelId="{509C6E2A-0D93-405C-89AB-B88BDBEDC3B6}">
      <dsp:nvSpPr>
        <dsp:cNvPr id="0" name=""/>
        <dsp:cNvSpPr/>
      </dsp:nvSpPr>
      <dsp:spPr>
        <a:xfrm>
          <a:off x="4462238" y="1121449"/>
          <a:ext cx="1076324" cy="29970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t>Productividad</a:t>
          </a:r>
        </a:p>
      </dsp:txBody>
      <dsp:txXfrm>
        <a:off x="4471016" y="1130227"/>
        <a:ext cx="1058768" cy="282150"/>
      </dsp:txXfrm>
    </dsp:sp>
    <dsp:sp modelId="{A6A57A01-744B-41A9-B465-C48323B58A0F}">
      <dsp:nvSpPr>
        <dsp:cNvPr id="0" name=""/>
        <dsp:cNvSpPr/>
      </dsp:nvSpPr>
      <dsp:spPr>
        <a:xfrm rot="1740289">
          <a:off x="3797167" y="1437371"/>
          <a:ext cx="709567" cy="11919"/>
        </a:xfrm>
        <a:custGeom>
          <a:avLst/>
          <a:gdLst/>
          <a:ahLst/>
          <a:cxnLst/>
          <a:rect l="0" t="0" r="0" b="0"/>
          <a:pathLst>
            <a:path>
              <a:moveTo>
                <a:pt x="0" y="5959"/>
              </a:moveTo>
              <a:lnTo>
                <a:pt x="709567" y="595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solidFill>
              <a:sysClr val="windowText" lastClr="000000"/>
            </a:solidFill>
          </a:endParaRPr>
        </a:p>
      </dsp:txBody>
      <dsp:txXfrm>
        <a:off x="4134212" y="1425592"/>
        <a:ext cx="35478" cy="35478"/>
      </dsp:txXfrm>
    </dsp:sp>
    <dsp:sp modelId="{612962F1-572E-42D8-84C5-80B3A45152C7}">
      <dsp:nvSpPr>
        <dsp:cNvPr id="0" name=""/>
        <dsp:cNvSpPr/>
      </dsp:nvSpPr>
      <dsp:spPr>
        <a:xfrm>
          <a:off x="4462238" y="1465506"/>
          <a:ext cx="1076324" cy="29970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t>Reutilización</a:t>
          </a:r>
        </a:p>
      </dsp:txBody>
      <dsp:txXfrm>
        <a:off x="4471016" y="1474284"/>
        <a:ext cx="1058768" cy="282150"/>
      </dsp:txXfrm>
    </dsp:sp>
    <dsp:sp modelId="{85517C95-C755-48A5-90B5-36E7D537CFC0}">
      <dsp:nvSpPr>
        <dsp:cNvPr id="0" name=""/>
        <dsp:cNvSpPr/>
      </dsp:nvSpPr>
      <dsp:spPr>
        <a:xfrm rot="764915">
          <a:off x="937557" y="2111347"/>
          <a:ext cx="1703730" cy="11919"/>
        </a:xfrm>
        <a:custGeom>
          <a:avLst/>
          <a:gdLst/>
          <a:ahLst/>
          <a:cxnLst/>
          <a:rect l="0" t="0" r="0" b="0"/>
          <a:pathLst>
            <a:path>
              <a:moveTo>
                <a:pt x="0" y="5959"/>
              </a:moveTo>
              <a:lnTo>
                <a:pt x="1703730" y="5959"/>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solidFill>
              <a:sysClr val="windowText" lastClr="000000"/>
            </a:solidFill>
          </a:endParaRPr>
        </a:p>
      </dsp:txBody>
      <dsp:txXfrm>
        <a:off x="1746829" y="2074713"/>
        <a:ext cx="85186" cy="85186"/>
      </dsp:txXfrm>
    </dsp:sp>
    <dsp:sp modelId="{3D160525-F0B4-4EDB-B320-C3BD77BB64B1}">
      <dsp:nvSpPr>
        <dsp:cNvPr id="0" name=""/>
        <dsp:cNvSpPr/>
      </dsp:nvSpPr>
      <dsp:spPr>
        <a:xfrm>
          <a:off x="2620288" y="2203100"/>
          <a:ext cx="1090051" cy="20438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solidFill>
                <a:schemeClr val="tx1"/>
              </a:solidFill>
            </a:rPr>
            <a:t>Utiliza Modelos</a:t>
          </a:r>
        </a:p>
      </dsp:txBody>
      <dsp:txXfrm>
        <a:off x="2626274" y="2209086"/>
        <a:ext cx="1078079" cy="192410"/>
      </dsp:txXfrm>
    </dsp:sp>
    <dsp:sp modelId="{768AA90C-4FB6-4604-9E86-1B8CDEE71BF0}">
      <dsp:nvSpPr>
        <dsp:cNvPr id="0" name=""/>
        <dsp:cNvSpPr/>
      </dsp:nvSpPr>
      <dsp:spPr>
        <a:xfrm rot="20122425">
          <a:off x="3672724" y="2126999"/>
          <a:ext cx="827129" cy="11919"/>
        </a:xfrm>
        <a:custGeom>
          <a:avLst/>
          <a:gdLst/>
          <a:ahLst/>
          <a:cxnLst/>
          <a:rect l="0" t="0" r="0" b="0"/>
          <a:pathLst>
            <a:path>
              <a:moveTo>
                <a:pt x="0" y="5959"/>
              </a:moveTo>
              <a:lnTo>
                <a:pt x="827129" y="595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solidFill>
              <a:sysClr val="windowText" lastClr="000000"/>
            </a:solidFill>
          </a:endParaRPr>
        </a:p>
      </dsp:txBody>
      <dsp:txXfrm>
        <a:off x="4065610" y="2112281"/>
        <a:ext cx="41356" cy="41356"/>
      </dsp:txXfrm>
    </dsp:sp>
    <dsp:sp modelId="{F03B9B10-E2F0-45A9-AEE9-1BA21811A74B}">
      <dsp:nvSpPr>
        <dsp:cNvPr id="0" name=""/>
        <dsp:cNvSpPr/>
      </dsp:nvSpPr>
      <dsp:spPr>
        <a:xfrm>
          <a:off x="4462238" y="1810774"/>
          <a:ext cx="1076324" cy="29970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CIM</a:t>
          </a:r>
        </a:p>
      </dsp:txBody>
      <dsp:txXfrm>
        <a:off x="4471016" y="1819552"/>
        <a:ext cx="1058768" cy="282150"/>
      </dsp:txXfrm>
    </dsp:sp>
    <dsp:sp modelId="{B6897572-2570-4706-8723-FF3409969A53}">
      <dsp:nvSpPr>
        <dsp:cNvPr id="0" name=""/>
        <dsp:cNvSpPr/>
      </dsp:nvSpPr>
      <dsp:spPr>
        <a:xfrm>
          <a:off x="3710339" y="2299331"/>
          <a:ext cx="751898" cy="11919"/>
        </a:xfrm>
        <a:custGeom>
          <a:avLst/>
          <a:gdLst/>
          <a:ahLst/>
          <a:cxnLst/>
          <a:rect l="0" t="0" r="0" b="0"/>
          <a:pathLst>
            <a:path>
              <a:moveTo>
                <a:pt x="0" y="5959"/>
              </a:moveTo>
              <a:lnTo>
                <a:pt x="751898" y="595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solidFill>
              <a:sysClr val="windowText" lastClr="000000"/>
            </a:solidFill>
          </a:endParaRPr>
        </a:p>
      </dsp:txBody>
      <dsp:txXfrm>
        <a:off x="4067491" y="2286493"/>
        <a:ext cx="37594" cy="37594"/>
      </dsp:txXfrm>
    </dsp:sp>
    <dsp:sp modelId="{658AEC4F-F840-40BC-B59B-83BA8D2F7416}">
      <dsp:nvSpPr>
        <dsp:cNvPr id="0" name=""/>
        <dsp:cNvSpPr/>
      </dsp:nvSpPr>
      <dsp:spPr>
        <a:xfrm>
          <a:off x="4462238" y="2155437"/>
          <a:ext cx="1076324" cy="29970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PIM</a:t>
          </a:r>
        </a:p>
      </dsp:txBody>
      <dsp:txXfrm>
        <a:off x="4471016" y="2164215"/>
        <a:ext cx="1058768" cy="282150"/>
      </dsp:txXfrm>
    </dsp:sp>
    <dsp:sp modelId="{53A5E190-92D9-4390-BA50-C879326E5296}">
      <dsp:nvSpPr>
        <dsp:cNvPr id="0" name=""/>
        <dsp:cNvSpPr/>
      </dsp:nvSpPr>
      <dsp:spPr>
        <a:xfrm rot="1477575">
          <a:off x="3672724" y="2471662"/>
          <a:ext cx="827129" cy="11919"/>
        </a:xfrm>
        <a:custGeom>
          <a:avLst/>
          <a:gdLst/>
          <a:ahLst/>
          <a:cxnLst/>
          <a:rect l="0" t="0" r="0" b="0"/>
          <a:pathLst>
            <a:path>
              <a:moveTo>
                <a:pt x="0" y="5959"/>
              </a:moveTo>
              <a:lnTo>
                <a:pt x="827129" y="595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solidFill>
              <a:sysClr val="windowText" lastClr="000000"/>
            </a:solidFill>
          </a:endParaRPr>
        </a:p>
      </dsp:txBody>
      <dsp:txXfrm>
        <a:off x="4065610" y="2456944"/>
        <a:ext cx="41356" cy="41356"/>
      </dsp:txXfrm>
    </dsp:sp>
    <dsp:sp modelId="{5BAD2EDE-9E64-4A12-A2F2-D9931E0C5A75}">
      <dsp:nvSpPr>
        <dsp:cNvPr id="0" name=""/>
        <dsp:cNvSpPr/>
      </dsp:nvSpPr>
      <dsp:spPr>
        <a:xfrm>
          <a:off x="4462238" y="2500100"/>
          <a:ext cx="1076324" cy="29970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PSM</a:t>
          </a:r>
        </a:p>
      </dsp:txBody>
      <dsp:txXfrm>
        <a:off x="4471016" y="2508878"/>
        <a:ext cx="1058768" cy="282150"/>
      </dsp:txXfrm>
    </dsp:sp>
    <dsp:sp modelId="{559D80D2-39DD-4715-943D-BE2E9728A64B}">
      <dsp:nvSpPr>
        <dsp:cNvPr id="0" name=""/>
        <dsp:cNvSpPr/>
      </dsp:nvSpPr>
      <dsp:spPr>
        <a:xfrm rot="2793448">
          <a:off x="581114" y="2800672"/>
          <a:ext cx="2416616" cy="11919"/>
        </a:xfrm>
        <a:custGeom>
          <a:avLst/>
          <a:gdLst/>
          <a:ahLst/>
          <a:cxnLst/>
          <a:rect l="0" t="0" r="0" b="0"/>
          <a:pathLst>
            <a:path>
              <a:moveTo>
                <a:pt x="0" y="5959"/>
              </a:moveTo>
              <a:lnTo>
                <a:pt x="2416616" y="5959"/>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1729007" y="2746217"/>
        <a:ext cx="120830" cy="120830"/>
      </dsp:txXfrm>
    </dsp:sp>
    <dsp:sp modelId="{644C399A-4A04-43BA-8425-DE888020FF17}">
      <dsp:nvSpPr>
        <dsp:cNvPr id="0" name=""/>
        <dsp:cNvSpPr/>
      </dsp:nvSpPr>
      <dsp:spPr>
        <a:xfrm>
          <a:off x="2620288" y="3581499"/>
          <a:ext cx="1105498" cy="20488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solidFill>
                <a:schemeClr val="tx1"/>
              </a:solidFill>
            </a:rPr>
            <a:t>Herramientas</a:t>
          </a:r>
        </a:p>
      </dsp:txBody>
      <dsp:txXfrm>
        <a:off x="2626289" y="3587500"/>
        <a:ext cx="1093496" cy="192883"/>
      </dsp:txXfrm>
    </dsp:sp>
    <dsp:sp modelId="{CA5DBE92-6AB9-4A4E-9D22-840646DFD370}">
      <dsp:nvSpPr>
        <dsp:cNvPr id="0" name=""/>
        <dsp:cNvSpPr/>
      </dsp:nvSpPr>
      <dsp:spPr>
        <a:xfrm rot="19033976">
          <a:off x="3590828" y="3333319"/>
          <a:ext cx="1015178" cy="11919"/>
        </a:xfrm>
        <a:custGeom>
          <a:avLst/>
          <a:gdLst/>
          <a:ahLst/>
          <a:cxnLst/>
          <a:rect l="0" t="0" r="0" b="0"/>
          <a:pathLst>
            <a:path>
              <a:moveTo>
                <a:pt x="0" y="5959"/>
              </a:moveTo>
              <a:lnTo>
                <a:pt x="1015178" y="595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073038" y="3313900"/>
        <a:ext cx="50758" cy="50758"/>
      </dsp:txXfrm>
    </dsp:sp>
    <dsp:sp modelId="{B811C5CD-5CBA-40D0-A3E9-249A69E8B9E3}">
      <dsp:nvSpPr>
        <dsp:cNvPr id="0" name=""/>
        <dsp:cNvSpPr/>
      </dsp:nvSpPr>
      <dsp:spPr>
        <a:xfrm>
          <a:off x="4471049" y="2844763"/>
          <a:ext cx="599413" cy="29970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Acceleo</a:t>
          </a:r>
        </a:p>
      </dsp:txBody>
      <dsp:txXfrm>
        <a:off x="4479827" y="2853541"/>
        <a:ext cx="581857" cy="282150"/>
      </dsp:txXfrm>
    </dsp:sp>
    <dsp:sp modelId="{34B0A325-B190-4BDC-A66C-126BEA454B1F}">
      <dsp:nvSpPr>
        <dsp:cNvPr id="0" name=""/>
        <dsp:cNvSpPr/>
      </dsp:nvSpPr>
      <dsp:spPr>
        <a:xfrm rot="20031511">
          <a:off x="3683464" y="3495693"/>
          <a:ext cx="827479" cy="11919"/>
        </a:xfrm>
        <a:custGeom>
          <a:avLst/>
          <a:gdLst/>
          <a:ahLst/>
          <a:cxnLst/>
          <a:rect l="0" t="0" r="0" b="0"/>
          <a:pathLst>
            <a:path>
              <a:moveTo>
                <a:pt x="0" y="5959"/>
              </a:moveTo>
              <a:lnTo>
                <a:pt x="827479" y="595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076517" y="3480966"/>
        <a:ext cx="41373" cy="41373"/>
      </dsp:txXfrm>
    </dsp:sp>
    <dsp:sp modelId="{48DA718F-0DD0-436E-9E94-64B73A6B8655}">
      <dsp:nvSpPr>
        <dsp:cNvPr id="0" name=""/>
        <dsp:cNvSpPr/>
      </dsp:nvSpPr>
      <dsp:spPr>
        <a:xfrm>
          <a:off x="4468621" y="3169510"/>
          <a:ext cx="1076324" cy="29970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AndroMDA</a:t>
          </a:r>
        </a:p>
      </dsp:txBody>
      <dsp:txXfrm>
        <a:off x="4477399" y="3178288"/>
        <a:ext cx="1058768" cy="282150"/>
      </dsp:txXfrm>
    </dsp:sp>
    <dsp:sp modelId="{FB14480D-E75C-40B5-BE76-218B7D25C9C8}">
      <dsp:nvSpPr>
        <dsp:cNvPr id="0" name=""/>
        <dsp:cNvSpPr/>
      </dsp:nvSpPr>
      <dsp:spPr>
        <a:xfrm>
          <a:off x="3725786" y="3677982"/>
          <a:ext cx="742835" cy="11919"/>
        </a:xfrm>
        <a:custGeom>
          <a:avLst/>
          <a:gdLst/>
          <a:ahLst/>
          <a:cxnLst/>
          <a:rect l="0" t="0" r="0" b="0"/>
          <a:pathLst>
            <a:path>
              <a:moveTo>
                <a:pt x="0" y="5959"/>
              </a:moveTo>
              <a:lnTo>
                <a:pt x="742835" y="595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078633" y="3665371"/>
        <a:ext cx="37141" cy="37141"/>
      </dsp:txXfrm>
    </dsp:sp>
    <dsp:sp modelId="{256C6599-E6B9-44C4-A145-76B7E1CE14CC}">
      <dsp:nvSpPr>
        <dsp:cNvPr id="0" name=""/>
        <dsp:cNvSpPr/>
      </dsp:nvSpPr>
      <dsp:spPr>
        <a:xfrm>
          <a:off x="4468621" y="3534088"/>
          <a:ext cx="1076324" cy="29970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OptimalJ</a:t>
          </a:r>
        </a:p>
      </dsp:txBody>
      <dsp:txXfrm>
        <a:off x="4477399" y="3542866"/>
        <a:ext cx="1058768" cy="282150"/>
      </dsp:txXfrm>
    </dsp:sp>
    <dsp:sp modelId="{60541C76-586E-47C3-9A21-3394396FA2E2}">
      <dsp:nvSpPr>
        <dsp:cNvPr id="0" name=""/>
        <dsp:cNvSpPr/>
      </dsp:nvSpPr>
      <dsp:spPr>
        <a:xfrm rot="1493429">
          <a:off x="3687754" y="3850313"/>
          <a:ext cx="818899" cy="11919"/>
        </a:xfrm>
        <a:custGeom>
          <a:avLst/>
          <a:gdLst/>
          <a:ahLst/>
          <a:cxnLst/>
          <a:rect l="0" t="0" r="0" b="0"/>
          <a:pathLst>
            <a:path>
              <a:moveTo>
                <a:pt x="0" y="5959"/>
              </a:moveTo>
              <a:lnTo>
                <a:pt x="818899" y="595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076731" y="3835801"/>
        <a:ext cx="40944" cy="40944"/>
      </dsp:txXfrm>
    </dsp:sp>
    <dsp:sp modelId="{0991340A-09C5-49AC-9D40-AC660F01B7B5}">
      <dsp:nvSpPr>
        <dsp:cNvPr id="0" name=""/>
        <dsp:cNvSpPr/>
      </dsp:nvSpPr>
      <dsp:spPr>
        <a:xfrm>
          <a:off x="4468621" y="3878751"/>
          <a:ext cx="1076324" cy="29970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ArcStyler</a:t>
          </a:r>
        </a:p>
      </dsp:txBody>
      <dsp:txXfrm>
        <a:off x="4477399" y="3887529"/>
        <a:ext cx="1058768" cy="282150"/>
      </dsp:txXfrm>
    </dsp:sp>
    <dsp:sp modelId="{30DAE746-F465-4E52-A300-3B7D2FB84123}">
      <dsp:nvSpPr>
        <dsp:cNvPr id="0" name=""/>
        <dsp:cNvSpPr/>
      </dsp:nvSpPr>
      <dsp:spPr>
        <a:xfrm rot="2571616">
          <a:off x="3590505" y="4022645"/>
          <a:ext cx="1013397" cy="11919"/>
        </a:xfrm>
        <a:custGeom>
          <a:avLst/>
          <a:gdLst/>
          <a:ahLst/>
          <a:cxnLst/>
          <a:rect l="0" t="0" r="0" b="0"/>
          <a:pathLst>
            <a:path>
              <a:moveTo>
                <a:pt x="0" y="5959"/>
              </a:moveTo>
              <a:lnTo>
                <a:pt x="1013397" y="595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071869" y="4003270"/>
        <a:ext cx="50669" cy="50669"/>
      </dsp:txXfrm>
    </dsp:sp>
    <dsp:sp modelId="{38EF200F-8C93-4439-AEC8-0CB1E761679F}">
      <dsp:nvSpPr>
        <dsp:cNvPr id="0" name=""/>
        <dsp:cNvSpPr/>
      </dsp:nvSpPr>
      <dsp:spPr>
        <a:xfrm>
          <a:off x="4468621" y="4223414"/>
          <a:ext cx="1076324" cy="29970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MDA Tansf</a:t>
          </a:r>
        </a:p>
      </dsp:txBody>
      <dsp:txXfrm>
        <a:off x="4477399" y="4232192"/>
        <a:ext cx="1058768" cy="2821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5A8CF-3BCF-49AA-8311-34004DF1463E}">
      <dsp:nvSpPr>
        <dsp:cNvPr id="0" name=""/>
        <dsp:cNvSpPr/>
      </dsp:nvSpPr>
      <dsp:spPr>
        <a:xfrm>
          <a:off x="3890964" y="488946"/>
          <a:ext cx="102185" cy="447670"/>
        </a:xfrm>
        <a:custGeom>
          <a:avLst/>
          <a:gdLst/>
          <a:ahLst/>
          <a:cxnLst/>
          <a:rect l="0" t="0" r="0" b="0"/>
          <a:pathLst>
            <a:path>
              <a:moveTo>
                <a:pt x="102185" y="0"/>
              </a:moveTo>
              <a:lnTo>
                <a:pt x="102185" y="447670"/>
              </a:lnTo>
              <a:lnTo>
                <a:pt x="0" y="44767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12BFDB3-31B3-4B3F-B99B-6FEC4752930D}">
      <dsp:nvSpPr>
        <dsp:cNvPr id="0" name=""/>
        <dsp:cNvSpPr/>
      </dsp:nvSpPr>
      <dsp:spPr>
        <a:xfrm>
          <a:off x="5959007" y="1870885"/>
          <a:ext cx="145979" cy="447670"/>
        </a:xfrm>
        <a:custGeom>
          <a:avLst/>
          <a:gdLst/>
          <a:ahLst/>
          <a:cxnLst/>
          <a:rect l="0" t="0" r="0" b="0"/>
          <a:pathLst>
            <a:path>
              <a:moveTo>
                <a:pt x="0" y="0"/>
              </a:moveTo>
              <a:lnTo>
                <a:pt x="0" y="447670"/>
              </a:lnTo>
              <a:lnTo>
                <a:pt x="145979" y="44767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939694-EB39-4663-90C5-DF533B9BCEA2}">
      <dsp:nvSpPr>
        <dsp:cNvPr id="0" name=""/>
        <dsp:cNvSpPr/>
      </dsp:nvSpPr>
      <dsp:spPr>
        <a:xfrm>
          <a:off x="3993150" y="488946"/>
          <a:ext cx="2355135" cy="895340"/>
        </a:xfrm>
        <a:custGeom>
          <a:avLst/>
          <a:gdLst/>
          <a:ahLst/>
          <a:cxnLst/>
          <a:rect l="0" t="0" r="0" b="0"/>
          <a:pathLst>
            <a:path>
              <a:moveTo>
                <a:pt x="0" y="0"/>
              </a:moveTo>
              <a:lnTo>
                <a:pt x="0" y="793155"/>
              </a:lnTo>
              <a:lnTo>
                <a:pt x="2355135" y="793155"/>
              </a:lnTo>
              <a:lnTo>
                <a:pt x="2355135" y="89534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24F46DB-E6B3-4FD6-B4EA-2034887F5DC3}">
      <dsp:nvSpPr>
        <dsp:cNvPr id="0" name=""/>
        <dsp:cNvSpPr/>
      </dsp:nvSpPr>
      <dsp:spPr>
        <a:xfrm>
          <a:off x="4781439" y="1870885"/>
          <a:ext cx="145979" cy="447670"/>
        </a:xfrm>
        <a:custGeom>
          <a:avLst/>
          <a:gdLst/>
          <a:ahLst/>
          <a:cxnLst/>
          <a:rect l="0" t="0" r="0" b="0"/>
          <a:pathLst>
            <a:path>
              <a:moveTo>
                <a:pt x="0" y="0"/>
              </a:moveTo>
              <a:lnTo>
                <a:pt x="0" y="447670"/>
              </a:lnTo>
              <a:lnTo>
                <a:pt x="145979" y="44767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2C84370-2BF3-40C8-B80E-4863999662F7}">
      <dsp:nvSpPr>
        <dsp:cNvPr id="0" name=""/>
        <dsp:cNvSpPr/>
      </dsp:nvSpPr>
      <dsp:spPr>
        <a:xfrm>
          <a:off x="3993150" y="488946"/>
          <a:ext cx="1177567" cy="895340"/>
        </a:xfrm>
        <a:custGeom>
          <a:avLst/>
          <a:gdLst/>
          <a:ahLst/>
          <a:cxnLst/>
          <a:rect l="0" t="0" r="0" b="0"/>
          <a:pathLst>
            <a:path>
              <a:moveTo>
                <a:pt x="0" y="0"/>
              </a:moveTo>
              <a:lnTo>
                <a:pt x="0" y="793155"/>
              </a:lnTo>
              <a:lnTo>
                <a:pt x="1177567" y="793155"/>
              </a:lnTo>
              <a:lnTo>
                <a:pt x="1177567" y="89534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8CA6056-A50E-4AA5-B6E6-E602D71C1BCA}">
      <dsp:nvSpPr>
        <dsp:cNvPr id="0" name=""/>
        <dsp:cNvSpPr/>
      </dsp:nvSpPr>
      <dsp:spPr>
        <a:xfrm>
          <a:off x="3603871" y="1870885"/>
          <a:ext cx="145979" cy="2520578"/>
        </a:xfrm>
        <a:custGeom>
          <a:avLst/>
          <a:gdLst/>
          <a:ahLst/>
          <a:cxnLst/>
          <a:rect l="0" t="0" r="0" b="0"/>
          <a:pathLst>
            <a:path>
              <a:moveTo>
                <a:pt x="0" y="0"/>
              </a:moveTo>
              <a:lnTo>
                <a:pt x="0" y="2520578"/>
              </a:lnTo>
              <a:lnTo>
                <a:pt x="145979" y="2520578"/>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93EC114-5E6E-410B-93CF-B95B17B70AF8}">
      <dsp:nvSpPr>
        <dsp:cNvPr id="0" name=""/>
        <dsp:cNvSpPr/>
      </dsp:nvSpPr>
      <dsp:spPr>
        <a:xfrm>
          <a:off x="3603871" y="1870885"/>
          <a:ext cx="145979" cy="1829609"/>
        </a:xfrm>
        <a:custGeom>
          <a:avLst/>
          <a:gdLst/>
          <a:ahLst/>
          <a:cxnLst/>
          <a:rect l="0" t="0" r="0" b="0"/>
          <a:pathLst>
            <a:path>
              <a:moveTo>
                <a:pt x="0" y="0"/>
              </a:moveTo>
              <a:lnTo>
                <a:pt x="0" y="1829609"/>
              </a:lnTo>
              <a:lnTo>
                <a:pt x="145979" y="1829609"/>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E052BBF-02FE-4BA3-9E15-05D11DB922DA}">
      <dsp:nvSpPr>
        <dsp:cNvPr id="0" name=""/>
        <dsp:cNvSpPr/>
      </dsp:nvSpPr>
      <dsp:spPr>
        <a:xfrm>
          <a:off x="3603871" y="1870885"/>
          <a:ext cx="145979" cy="1138639"/>
        </a:xfrm>
        <a:custGeom>
          <a:avLst/>
          <a:gdLst/>
          <a:ahLst/>
          <a:cxnLst/>
          <a:rect l="0" t="0" r="0" b="0"/>
          <a:pathLst>
            <a:path>
              <a:moveTo>
                <a:pt x="0" y="0"/>
              </a:moveTo>
              <a:lnTo>
                <a:pt x="0" y="1138639"/>
              </a:lnTo>
              <a:lnTo>
                <a:pt x="145979" y="1138639"/>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F5DAEBA-91B3-4CD5-9CA8-D00A5808C76E}">
      <dsp:nvSpPr>
        <dsp:cNvPr id="0" name=""/>
        <dsp:cNvSpPr/>
      </dsp:nvSpPr>
      <dsp:spPr>
        <a:xfrm>
          <a:off x="3603871" y="1870885"/>
          <a:ext cx="145979" cy="447670"/>
        </a:xfrm>
        <a:custGeom>
          <a:avLst/>
          <a:gdLst/>
          <a:ahLst/>
          <a:cxnLst/>
          <a:rect l="0" t="0" r="0" b="0"/>
          <a:pathLst>
            <a:path>
              <a:moveTo>
                <a:pt x="0" y="0"/>
              </a:moveTo>
              <a:lnTo>
                <a:pt x="0" y="447670"/>
              </a:lnTo>
              <a:lnTo>
                <a:pt x="145979" y="44767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89D9B6F-7446-495B-844C-BBC42D3CC019}">
      <dsp:nvSpPr>
        <dsp:cNvPr id="0" name=""/>
        <dsp:cNvSpPr/>
      </dsp:nvSpPr>
      <dsp:spPr>
        <a:xfrm>
          <a:off x="3947430" y="488946"/>
          <a:ext cx="91440" cy="895340"/>
        </a:xfrm>
        <a:custGeom>
          <a:avLst/>
          <a:gdLst/>
          <a:ahLst/>
          <a:cxnLst/>
          <a:rect l="0" t="0" r="0" b="0"/>
          <a:pathLst>
            <a:path>
              <a:moveTo>
                <a:pt x="45720" y="0"/>
              </a:moveTo>
              <a:lnTo>
                <a:pt x="45720" y="89534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6AA4F06-3A86-41E6-A506-6952E6BC0552}">
      <dsp:nvSpPr>
        <dsp:cNvPr id="0" name=""/>
        <dsp:cNvSpPr/>
      </dsp:nvSpPr>
      <dsp:spPr>
        <a:xfrm>
          <a:off x="2426304" y="1870885"/>
          <a:ext cx="145979" cy="447670"/>
        </a:xfrm>
        <a:custGeom>
          <a:avLst/>
          <a:gdLst/>
          <a:ahLst/>
          <a:cxnLst/>
          <a:rect l="0" t="0" r="0" b="0"/>
          <a:pathLst>
            <a:path>
              <a:moveTo>
                <a:pt x="0" y="0"/>
              </a:moveTo>
              <a:lnTo>
                <a:pt x="0" y="447670"/>
              </a:lnTo>
              <a:lnTo>
                <a:pt x="145979" y="44767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B344426-D2CD-45E2-8A50-F4597A4FD368}">
      <dsp:nvSpPr>
        <dsp:cNvPr id="0" name=""/>
        <dsp:cNvSpPr/>
      </dsp:nvSpPr>
      <dsp:spPr>
        <a:xfrm>
          <a:off x="2815582" y="488946"/>
          <a:ext cx="1177567" cy="895340"/>
        </a:xfrm>
        <a:custGeom>
          <a:avLst/>
          <a:gdLst/>
          <a:ahLst/>
          <a:cxnLst/>
          <a:rect l="0" t="0" r="0" b="0"/>
          <a:pathLst>
            <a:path>
              <a:moveTo>
                <a:pt x="1177567" y="0"/>
              </a:moveTo>
              <a:lnTo>
                <a:pt x="1177567" y="793155"/>
              </a:lnTo>
              <a:lnTo>
                <a:pt x="0" y="793155"/>
              </a:lnTo>
              <a:lnTo>
                <a:pt x="0" y="89534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4762B8F-E3DE-410E-9FDA-96229C17CBEE}">
      <dsp:nvSpPr>
        <dsp:cNvPr id="0" name=""/>
        <dsp:cNvSpPr/>
      </dsp:nvSpPr>
      <dsp:spPr>
        <a:xfrm>
          <a:off x="1248736" y="1870885"/>
          <a:ext cx="145979" cy="447670"/>
        </a:xfrm>
        <a:custGeom>
          <a:avLst/>
          <a:gdLst/>
          <a:ahLst/>
          <a:cxnLst/>
          <a:rect l="0" t="0" r="0" b="0"/>
          <a:pathLst>
            <a:path>
              <a:moveTo>
                <a:pt x="0" y="0"/>
              </a:moveTo>
              <a:lnTo>
                <a:pt x="0" y="447670"/>
              </a:lnTo>
              <a:lnTo>
                <a:pt x="145979" y="44767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3043F20-8B3F-4182-B8F9-9F196A417D23}">
      <dsp:nvSpPr>
        <dsp:cNvPr id="0" name=""/>
        <dsp:cNvSpPr/>
      </dsp:nvSpPr>
      <dsp:spPr>
        <a:xfrm>
          <a:off x="1638015" y="488946"/>
          <a:ext cx="2355135" cy="895340"/>
        </a:xfrm>
        <a:custGeom>
          <a:avLst/>
          <a:gdLst/>
          <a:ahLst/>
          <a:cxnLst/>
          <a:rect l="0" t="0" r="0" b="0"/>
          <a:pathLst>
            <a:path>
              <a:moveTo>
                <a:pt x="2355135" y="0"/>
              </a:moveTo>
              <a:lnTo>
                <a:pt x="2355135" y="793155"/>
              </a:lnTo>
              <a:lnTo>
                <a:pt x="0" y="793155"/>
              </a:lnTo>
              <a:lnTo>
                <a:pt x="0" y="89534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B6DF25D-8481-4B92-A24E-DBAAD7B2FEDC}">
      <dsp:nvSpPr>
        <dsp:cNvPr id="0" name=""/>
        <dsp:cNvSpPr/>
      </dsp:nvSpPr>
      <dsp:spPr>
        <a:xfrm>
          <a:off x="3506552" y="2348"/>
          <a:ext cx="973196" cy="48659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rPr>
            <a:t>NetBeans</a:t>
          </a:r>
          <a:endParaRPr lang="es-EC" sz="1100" kern="1200" dirty="0">
            <a:solidFill>
              <a:schemeClr val="tx1"/>
            </a:solidFill>
          </a:endParaRPr>
        </a:p>
      </dsp:txBody>
      <dsp:txXfrm>
        <a:off x="3506552" y="2348"/>
        <a:ext cx="973196" cy="486598"/>
      </dsp:txXfrm>
    </dsp:sp>
    <dsp:sp modelId="{2A74CF8C-35C2-41E8-BC64-BE3FE26B971A}">
      <dsp:nvSpPr>
        <dsp:cNvPr id="0" name=""/>
        <dsp:cNvSpPr/>
      </dsp:nvSpPr>
      <dsp:spPr>
        <a:xfrm>
          <a:off x="1151416" y="1384287"/>
          <a:ext cx="973196" cy="48659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solidFill>
                <a:schemeClr val="bg1"/>
              </a:solidFill>
            </a:rPr>
            <a:t>Fundado</a:t>
          </a:r>
          <a:endParaRPr lang="es-EC" sz="1100" kern="1200" dirty="0">
            <a:solidFill>
              <a:schemeClr val="bg1"/>
            </a:solidFill>
          </a:endParaRPr>
        </a:p>
      </dsp:txBody>
      <dsp:txXfrm>
        <a:off x="1151416" y="1384287"/>
        <a:ext cx="973196" cy="486598"/>
      </dsp:txXfrm>
    </dsp:sp>
    <dsp:sp modelId="{BA14E9E9-8F77-47D1-9FA4-1E3403CABA5B}">
      <dsp:nvSpPr>
        <dsp:cNvPr id="0" name=""/>
        <dsp:cNvSpPr/>
      </dsp:nvSpPr>
      <dsp:spPr>
        <a:xfrm>
          <a:off x="1394716" y="2075256"/>
          <a:ext cx="973196" cy="48659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err="1" smtClean="0">
              <a:solidFill>
                <a:schemeClr val="tx1"/>
              </a:solidFill>
            </a:rPr>
            <a:t>Sun</a:t>
          </a:r>
          <a:r>
            <a:rPr lang="es-EC" sz="1100" kern="1200" dirty="0" smtClean="0">
              <a:solidFill>
                <a:schemeClr val="tx1"/>
              </a:solidFill>
            </a:rPr>
            <a:t> </a:t>
          </a:r>
          <a:r>
            <a:rPr lang="es-EC" sz="1100" kern="1200" dirty="0" err="1" smtClean="0">
              <a:solidFill>
                <a:schemeClr val="tx1"/>
              </a:solidFill>
            </a:rPr>
            <a:t>MicroSystems</a:t>
          </a:r>
          <a:r>
            <a:rPr lang="es-EC" sz="1100" kern="1200" dirty="0" smtClean="0">
              <a:solidFill>
                <a:schemeClr val="tx1"/>
              </a:solidFill>
            </a:rPr>
            <a:t>  2000</a:t>
          </a:r>
          <a:endParaRPr lang="es-EC" sz="1100" kern="1200" dirty="0">
            <a:solidFill>
              <a:schemeClr val="tx1"/>
            </a:solidFill>
          </a:endParaRPr>
        </a:p>
      </dsp:txBody>
      <dsp:txXfrm>
        <a:off x="1394716" y="2075256"/>
        <a:ext cx="973196" cy="486598"/>
      </dsp:txXfrm>
    </dsp:sp>
    <dsp:sp modelId="{92F6692A-F0A6-4CC7-BC4B-92E845FEFC82}">
      <dsp:nvSpPr>
        <dsp:cNvPr id="0" name=""/>
        <dsp:cNvSpPr/>
      </dsp:nvSpPr>
      <dsp:spPr>
        <a:xfrm>
          <a:off x="2328984" y="1384287"/>
          <a:ext cx="973196" cy="48659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solidFill>
                <a:schemeClr val="bg1"/>
              </a:solidFill>
            </a:rPr>
            <a:t>Licencia</a:t>
          </a:r>
          <a:endParaRPr lang="es-EC" sz="1100" kern="1200" dirty="0">
            <a:solidFill>
              <a:schemeClr val="bg1"/>
            </a:solidFill>
          </a:endParaRPr>
        </a:p>
      </dsp:txBody>
      <dsp:txXfrm>
        <a:off x="2328984" y="1384287"/>
        <a:ext cx="973196" cy="486598"/>
      </dsp:txXfrm>
    </dsp:sp>
    <dsp:sp modelId="{CA64F3B2-08A7-487A-96DE-9A4AF7FC75E5}">
      <dsp:nvSpPr>
        <dsp:cNvPr id="0" name=""/>
        <dsp:cNvSpPr/>
      </dsp:nvSpPr>
      <dsp:spPr>
        <a:xfrm>
          <a:off x="2572283" y="2075256"/>
          <a:ext cx="973196" cy="48659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rPr>
            <a:t>GLP</a:t>
          </a:r>
          <a:endParaRPr lang="es-EC" sz="1100" kern="1200" dirty="0">
            <a:solidFill>
              <a:schemeClr val="tx1"/>
            </a:solidFill>
          </a:endParaRPr>
        </a:p>
      </dsp:txBody>
      <dsp:txXfrm>
        <a:off x="2572283" y="2075256"/>
        <a:ext cx="973196" cy="486598"/>
      </dsp:txXfrm>
    </dsp:sp>
    <dsp:sp modelId="{F62EA89E-5247-4352-85D9-C58C078FDB6E}">
      <dsp:nvSpPr>
        <dsp:cNvPr id="0" name=""/>
        <dsp:cNvSpPr/>
      </dsp:nvSpPr>
      <dsp:spPr>
        <a:xfrm>
          <a:off x="3506552" y="1384287"/>
          <a:ext cx="973196" cy="48659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solidFill>
                <a:schemeClr val="bg1"/>
              </a:solidFill>
            </a:rPr>
            <a:t>Objetivos para programadores</a:t>
          </a:r>
          <a:endParaRPr lang="es-EC" sz="1100" kern="1200" dirty="0">
            <a:solidFill>
              <a:schemeClr val="bg1"/>
            </a:solidFill>
          </a:endParaRPr>
        </a:p>
      </dsp:txBody>
      <dsp:txXfrm>
        <a:off x="3506552" y="1384287"/>
        <a:ext cx="973196" cy="486598"/>
      </dsp:txXfrm>
    </dsp:sp>
    <dsp:sp modelId="{8B8ADB8D-8051-4F6C-8092-9F0263A7A69C}">
      <dsp:nvSpPr>
        <dsp:cNvPr id="0" name=""/>
        <dsp:cNvSpPr/>
      </dsp:nvSpPr>
      <dsp:spPr>
        <a:xfrm>
          <a:off x="3749851" y="2075256"/>
          <a:ext cx="973196" cy="48659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rPr>
            <a:t>Escribir</a:t>
          </a:r>
          <a:endParaRPr lang="es-EC" sz="1100" kern="1200" dirty="0">
            <a:solidFill>
              <a:schemeClr val="tx1"/>
            </a:solidFill>
          </a:endParaRPr>
        </a:p>
      </dsp:txBody>
      <dsp:txXfrm>
        <a:off x="3749851" y="2075256"/>
        <a:ext cx="973196" cy="486598"/>
      </dsp:txXfrm>
    </dsp:sp>
    <dsp:sp modelId="{010B61CD-29D5-452B-A8B8-5E208FE34443}">
      <dsp:nvSpPr>
        <dsp:cNvPr id="0" name=""/>
        <dsp:cNvSpPr/>
      </dsp:nvSpPr>
      <dsp:spPr>
        <a:xfrm>
          <a:off x="3749851" y="2766226"/>
          <a:ext cx="973196" cy="48659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rPr>
            <a:t>Compilar</a:t>
          </a:r>
          <a:endParaRPr lang="es-EC" sz="1100" kern="1200" dirty="0">
            <a:solidFill>
              <a:schemeClr val="tx1"/>
            </a:solidFill>
          </a:endParaRPr>
        </a:p>
      </dsp:txBody>
      <dsp:txXfrm>
        <a:off x="3749851" y="2766226"/>
        <a:ext cx="973196" cy="486598"/>
      </dsp:txXfrm>
    </dsp:sp>
    <dsp:sp modelId="{878CF3CE-F7A6-4285-989E-F6A8A3BF54D1}">
      <dsp:nvSpPr>
        <dsp:cNvPr id="0" name=""/>
        <dsp:cNvSpPr/>
      </dsp:nvSpPr>
      <dsp:spPr>
        <a:xfrm>
          <a:off x="3749851" y="3457195"/>
          <a:ext cx="973196" cy="48659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rPr>
            <a:t>Depurar</a:t>
          </a:r>
          <a:endParaRPr lang="es-EC" sz="1100" kern="1200" dirty="0">
            <a:solidFill>
              <a:schemeClr val="tx1"/>
            </a:solidFill>
          </a:endParaRPr>
        </a:p>
      </dsp:txBody>
      <dsp:txXfrm>
        <a:off x="3749851" y="3457195"/>
        <a:ext cx="973196" cy="486598"/>
      </dsp:txXfrm>
    </dsp:sp>
    <dsp:sp modelId="{3A215F08-ACE4-41F6-AB65-8679C8BE3173}">
      <dsp:nvSpPr>
        <dsp:cNvPr id="0" name=""/>
        <dsp:cNvSpPr/>
      </dsp:nvSpPr>
      <dsp:spPr>
        <a:xfrm>
          <a:off x="3749851" y="4148165"/>
          <a:ext cx="973196" cy="48659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rPr>
            <a:t>Ejecutar</a:t>
          </a:r>
          <a:endParaRPr lang="es-EC" sz="1100" kern="1200" dirty="0">
            <a:solidFill>
              <a:schemeClr val="tx1"/>
            </a:solidFill>
          </a:endParaRPr>
        </a:p>
      </dsp:txBody>
      <dsp:txXfrm>
        <a:off x="3749851" y="4148165"/>
        <a:ext cx="973196" cy="486598"/>
      </dsp:txXfrm>
    </dsp:sp>
    <dsp:sp modelId="{E20AF31A-05C5-4A72-BED5-DAAA9F1E82F0}">
      <dsp:nvSpPr>
        <dsp:cNvPr id="0" name=""/>
        <dsp:cNvSpPr/>
      </dsp:nvSpPr>
      <dsp:spPr>
        <a:xfrm>
          <a:off x="4684119" y="1384287"/>
          <a:ext cx="973196" cy="48659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solidFill>
                <a:schemeClr val="bg1"/>
              </a:solidFill>
            </a:rPr>
            <a:t>Sistema Operativo</a:t>
          </a:r>
          <a:endParaRPr lang="es-EC" sz="1100" kern="1200" dirty="0">
            <a:solidFill>
              <a:schemeClr val="bg1"/>
            </a:solidFill>
          </a:endParaRPr>
        </a:p>
      </dsp:txBody>
      <dsp:txXfrm>
        <a:off x="4684119" y="1384287"/>
        <a:ext cx="973196" cy="486598"/>
      </dsp:txXfrm>
    </dsp:sp>
    <dsp:sp modelId="{73446B9C-8193-400C-9F8B-815771AEE057}">
      <dsp:nvSpPr>
        <dsp:cNvPr id="0" name=""/>
        <dsp:cNvSpPr/>
      </dsp:nvSpPr>
      <dsp:spPr>
        <a:xfrm>
          <a:off x="4927419" y="2075256"/>
          <a:ext cx="973196" cy="48659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rPr>
            <a:t>Multiplataforma</a:t>
          </a:r>
          <a:endParaRPr lang="es-EC" sz="1100" kern="1200" dirty="0">
            <a:solidFill>
              <a:schemeClr val="tx1"/>
            </a:solidFill>
          </a:endParaRPr>
        </a:p>
      </dsp:txBody>
      <dsp:txXfrm>
        <a:off x="4927419" y="2075256"/>
        <a:ext cx="973196" cy="486598"/>
      </dsp:txXfrm>
    </dsp:sp>
    <dsp:sp modelId="{D2690E76-9617-49A4-A972-84AFCD55B4D1}">
      <dsp:nvSpPr>
        <dsp:cNvPr id="0" name=""/>
        <dsp:cNvSpPr/>
      </dsp:nvSpPr>
      <dsp:spPr>
        <a:xfrm>
          <a:off x="5861687" y="1384287"/>
          <a:ext cx="973196" cy="48659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solidFill>
                <a:schemeClr val="bg1"/>
              </a:solidFill>
            </a:rPr>
            <a:t>Lenguaje</a:t>
          </a:r>
          <a:endParaRPr lang="es-EC" sz="1100" kern="1200" dirty="0">
            <a:solidFill>
              <a:schemeClr val="bg1"/>
            </a:solidFill>
          </a:endParaRPr>
        </a:p>
      </dsp:txBody>
      <dsp:txXfrm>
        <a:off x="5861687" y="1384287"/>
        <a:ext cx="973196" cy="486598"/>
      </dsp:txXfrm>
    </dsp:sp>
    <dsp:sp modelId="{126583FE-3246-4D51-88F1-E51B90C50F33}">
      <dsp:nvSpPr>
        <dsp:cNvPr id="0" name=""/>
        <dsp:cNvSpPr/>
      </dsp:nvSpPr>
      <dsp:spPr>
        <a:xfrm>
          <a:off x="6104986" y="2075256"/>
          <a:ext cx="973196" cy="48659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rPr>
            <a:t>Multilenguaje</a:t>
          </a:r>
          <a:endParaRPr lang="es-EC" sz="1100" kern="1200" dirty="0">
            <a:solidFill>
              <a:schemeClr val="tx1"/>
            </a:solidFill>
          </a:endParaRPr>
        </a:p>
      </dsp:txBody>
      <dsp:txXfrm>
        <a:off x="6104986" y="2075256"/>
        <a:ext cx="973196" cy="486598"/>
      </dsp:txXfrm>
    </dsp:sp>
    <dsp:sp modelId="{C71F0138-6E2B-46CA-88BE-4EE8DC8E44B2}">
      <dsp:nvSpPr>
        <dsp:cNvPr id="0" name=""/>
        <dsp:cNvSpPr/>
      </dsp:nvSpPr>
      <dsp:spPr>
        <a:xfrm>
          <a:off x="2917768" y="693317"/>
          <a:ext cx="973196" cy="48659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solidFill>
                <a:schemeClr val="bg1"/>
              </a:solidFill>
            </a:rPr>
            <a:t>Proyecto de entorno de desarrollo</a:t>
          </a:r>
          <a:endParaRPr lang="es-EC" sz="1100" kern="1200" dirty="0">
            <a:solidFill>
              <a:schemeClr val="bg1"/>
            </a:solidFill>
          </a:endParaRPr>
        </a:p>
      </dsp:txBody>
      <dsp:txXfrm>
        <a:off x="2917768" y="693317"/>
        <a:ext cx="973196" cy="4865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38014-C281-4B6F-8930-CE963C527528}">
      <dsp:nvSpPr>
        <dsp:cNvPr id="0" name=""/>
        <dsp:cNvSpPr/>
      </dsp:nvSpPr>
      <dsp:spPr>
        <a:xfrm>
          <a:off x="3858039" y="560547"/>
          <a:ext cx="117216" cy="513521"/>
        </a:xfrm>
        <a:custGeom>
          <a:avLst/>
          <a:gdLst/>
          <a:ahLst/>
          <a:cxnLst/>
          <a:rect l="0" t="0" r="0" b="0"/>
          <a:pathLst>
            <a:path>
              <a:moveTo>
                <a:pt x="117216" y="0"/>
              </a:moveTo>
              <a:lnTo>
                <a:pt x="117216" y="513521"/>
              </a:lnTo>
              <a:lnTo>
                <a:pt x="0" y="513521"/>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5C7445A-1DA0-455C-B7FA-0FC5373B545D}">
      <dsp:nvSpPr>
        <dsp:cNvPr id="0" name=""/>
        <dsp:cNvSpPr/>
      </dsp:nvSpPr>
      <dsp:spPr>
        <a:xfrm>
          <a:off x="6230284" y="2145764"/>
          <a:ext cx="167452" cy="513521"/>
        </a:xfrm>
        <a:custGeom>
          <a:avLst/>
          <a:gdLst/>
          <a:ahLst/>
          <a:cxnLst/>
          <a:rect l="0" t="0" r="0" b="0"/>
          <a:pathLst>
            <a:path>
              <a:moveTo>
                <a:pt x="0" y="0"/>
              </a:moveTo>
              <a:lnTo>
                <a:pt x="0" y="513521"/>
              </a:lnTo>
              <a:lnTo>
                <a:pt x="167452" y="513521"/>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CDB7DF-4F56-4AD6-9A62-A2B55366DDC1}">
      <dsp:nvSpPr>
        <dsp:cNvPr id="0" name=""/>
        <dsp:cNvSpPr/>
      </dsp:nvSpPr>
      <dsp:spPr>
        <a:xfrm>
          <a:off x="3975256" y="560547"/>
          <a:ext cx="2701568" cy="1027042"/>
        </a:xfrm>
        <a:custGeom>
          <a:avLst/>
          <a:gdLst/>
          <a:ahLst/>
          <a:cxnLst/>
          <a:rect l="0" t="0" r="0" b="0"/>
          <a:pathLst>
            <a:path>
              <a:moveTo>
                <a:pt x="0" y="0"/>
              </a:moveTo>
              <a:lnTo>
                <a:pt x="0" y="909825"/>
              </a:lnTo>
              <a:lnTo>
                <a:pt x="2701568" y="909825"/>
              </a:lnTo>
              <a:lnTo>
                <a:pt x="2701568" y="1027042"/>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1A27567-D126-4F20-B502-E80B03CC52F7}">
      <dsp:nvSpPr>
        <dsp:cNvPr id="0" name=""/>
        <dsp:cNvSpPr/>
      </dsp:nvSpPr>
      <dsp:spPr>
        <a:xfrm>
          <a:off x="4879500" y="2145764"/>
          <a:ext cx="167452" cy="2098738"/>
        </a:xfrm>
        <a:custGeom>
          <a:avLst/>
          <a:gdLst/>
          <a:ahLst/>
          <a:cxnLst/>
          <a:rect l="0" t="0" r="0" b="0"/>
          <a:pathLst>
            <a:path>
              <a:moveTo>
                <a:pt x="0" y="0"/>
              </a:moveTo>
              <a:lnTo>
                <a:pt x="0" y="2098738"/>
              </a:lnTo>
              <a:lnTo>
                <a:pt x="167452" y="2098738"/>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BC9D8DC-4F6F-489D-B6DE-898381C868B9}">
      <dsp:nvSpPr>
        <dsp:cNvPr id="0" name=""/>
        <dsp:cNvSpPr/>
      </dsp:nvSpPr>
      <dsp:spPr>
        <a:xfrm>
          <a:off x="4879500" y="2145764"/>
          <a:ext cx="167452" cy="1306130"/>
        </a:xfrm>
        <a:custGeom>
          <a:avLst/>
          <a:gdLst/>
          <a:ahLst/>
          <a:cxnLst/>
          <a:rect l="0" t="0" r="0" b="0"/>
          <a:pathLst>
            <a:path>
              <a:moveTo>
                <a:pt x="0" y="0"/>
              </a:moveTo>
              <a:lnTo>
                <a:pt x="0" y="1306130"/>
              </a:lnTo>
              <a:lnTo>
                <a:pt x="167452" y="1306130"/>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D5B3777-F4F8-4416-8EDE-1B36768F92E1}">
      <dsp:nvSpPr>
        <dsp:cNvPr id="0" name=""/>
        <dsp:cNvSpPr/>
      </dsp:nvSpPr>
      <dsp:spPr>
        <a:xfrm>
          <a:off x="4879500" y="2145764"/>
          <a:ext cx="167452" cy="513521"/>
        </a:xfrm>
        <a:custGeom>
          <a:avLst/>
          <a:gdLst/>
          <a:ahLst/>
          <a:cxnLst/>
          <a:rect l="0" t="0" r="0" b="0"/>
          <a:pathLst>
            <a:path>
              <a:moveTo>
                <a:pt x="0" y="0"/>
              </a:moveTo>
              <a:lnTo>
                <a:pt x="0" y="513521"/>
              </a:lnTo>
              <a:lnTo>
                <a:pt x="167452" y="513521"/>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BE4F152-ED69-4C37-8AFD-BF39D577EF96}">
      <dsp:nvSpPr>
        <dsp:cNvPr id="0" name=""/>
        <dsp:cNvSpPr/>
      </dsp:nvSpPr>
      <dsp:spPr>
        <a:xfrm>
          <a:off x="3975256" y="560547"/>
          <a:ext cx="1350784" cy="1027042"/>
        </a:xfrm>
        <a:custGeom>
          <a:avLst/>
          <a:gdLst/>
          <a:ahLst/>
          <a:cxnLst/>
          <a:rect l="0" t="0" r="0" b="0"/>
          <a:pathLst>
            <a:path>
              <a:moveTo>
                <a:pt x="0" y="0"/>
              </a:moveTo>
              <a:lnTo>
                <a:pt x="0" y="909825"/>
              </a:lnTo>
              <a:lnTo>
                <a:pt x="1350784" y="909825"/>
              </a:lnTo>
              <a:lnTo>
                <a:pt x="1350784" y="1027042"/>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E6DDFB5-A7F8-443F-86DF-23E3A63EFA61}">
      <dsp:nvSpPr>
        <dsp:cNvPr id="0" name=""/>
        <dsp:cNvSpPr/>
      </dsp:nvSpPr>
      <dsp:spPr>
        <a:xfrm>
          <a:off x="3528716" y="2145764"/>
          <a:ext cx="167452" cy="1306130"/>
        </a:xfrm>
        <a:custGeom>
          <a:avLst/>
          <a:gdLst/>
          <a:ahLst/>
          <a:cxnLst/>
          <a:rect l="0" t="0" r="0" b="0"/>
          <a:pathLst>
            <a:path>
              <a:moveTo>
                <a:pt x="0" y="0"/>
              </a:moveTo>
              <a:lnTo>
                <a:pt x="0" y="1306130"/>
              </a:lnTo>
              <a:lnTo>
                <a:pt x="167452" y="1306130"/>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6120C39-6F0C-4048-A32D-C9DF69B4BAB6}">
      <dsp:nvSpPr>
        <dsp:cNvPr id="0" name=""/>
        <dsp:cNvSpPr/>
      </dsp:nvSpPr>
      <dsp:spPr>
        <a:xfrm>
          <a:off x="3528716" y="2145764"/>
          <a:ext cx="167452" cy="513521"/>
        </a:xfrm>
        <a:custGeom>
          <a:avLst/>
          <a:gdLst/>
          <a:ahLst/>
          <a:cxnLst/>
          <a:rect l="0" t="0" r="0" b="0"/>
          <a:pathLst>
            <a:path>
              <a:moveTo>
                <a:pt x="0" y="0"/>
              </a:moveTo>
              <a:lnTo>
                <a:pt x="0" y="513521"/>
              </a:lnTo>
              <a:lnTo>
                <a:pt x="167452" y="513521"/>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0714186-2114-4F5F-A5D9-837A8D72E375}">
      <dsp:nvSpPr>
        <dsp:cNvPr id="0" name=""/>
        <dsp:cNvSpPr/>
      </dsp:nvSpPr>
      <dsp:spPr>
        <a:xfrm>
          <a:off x="3929536" y="560547"/>
          <a:ext cx="91440" cy="1027042"/>
        </a:xfrm>
        <a:custGeom>
          <a:avLst/>
          <a:gdLst/>
          <a:ahLst/>
          <a:cxnLst/>
          <a:rect l="0" t="0" r="0" b="0"/>
          <a:pathLst>
            <a:path>
              <a:moveTo>
                <a:pt x="45720" y="0"/>
              </a:moveTo>
              <a:lnTo>
                <a:pt x="45720" y="1027042"/>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F9CB3DC-0340-4F55-A482-B830C3C88180}">
      <dsp:nvSpPr>
        <dsp:cNvPr id="0" name=""/>
        <dsp:cNvSpPr/>
      </dsp:nvSpPr>
      <dsp:spPr>
        <a:xfrm>
          <a:off x="2177931" y="2145764"/>
          <a:ext cx="167452" cy="513521"/>
        </a:xfrm>
        <a:custGeom>
          <a:avLst/>
          <a:gdLst/>
          <a:ahLst/>
          <a:cxnLst/>
          <a:rect l="0" t="0" r="0" b="0"/>
          <a:pathLst>
            <a:path>
              <a:moveTo>
                <a:pt x="0" y="0"/>
              </a:moveTo>
              <a:lnTo>
                <a:pt x="0" y="513521"/>
              </a:lnTo>
              <a:lnTo>
                <a:pt x="167452" y="513521"/>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0A2A755-9706-4133-9F11-156EC6E4DEDD}">
      <dsp:nvSpPr>
        <dsp:cNvPr id="0" name=""/>
        <dsp:cNvSpPr/>
      </dsp:nvSpPr>
      <dsp:spPr>
        <a:xfrm>
          <a:off x="2624472" y="560547"/>
          <a:ext cx="1350784" cy="1027042"/>
        </a:xfrm>
        <a:custGeom>
          <a:avLst/>
          <a:gdLst/>
          <a:ahLst/>
          <a:cxnLst/>
          <a:rect l="0" t="0" r="0" b="0"/>
          <a:pathLst>
            <a:path>
              <a:moveTo>
                <a:pt x="1350784" y="0"/>
              </a:moveTo>
              <a:lnTo>
                <a:pt x="1350784" y="909825"/>
              </a:lnTo>
              <a:lnTo>
                <a:pt x="0" y="909825"/>
              </a:lnTo>
              <a:lnTo>
                <a:pt x="0" y="1027042"/>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D51D3D4-A869-48C5-9AA4-D617937388D4}">
      <dsp:nvSpPr>
        <dsp:cNvPr id="0" name=""/>
        <dsp:cNvSpPr/>
      </dsp:nvSpPr>
      <dsp:spPr>
        <a:xfrm>
          <a:off x="827147" y="2145764"/>
          <a:ext cx="167452" cy="2098738"/>
        </a:xfrm>
        <a:custGeom>
          <a:avLst/>
          <a:gdLst/>
          <a:ahLst/>
          <a:cxnLst/>
          <a:rect l="0" t="0" r="0" b="0"/>
          <a:pathLst>
            <a:path>
              <a:moveTo>
                <a:pt x="0" y="0"/>
              </a:moveTo>
              <a:lnTo>
                <a:pt x="0" y="2098738"/>
              </a:lnTo>
              <a:lnTo>
                <a:pt x="167452" y="2098738"/>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92465C5-4F41-4FD1-9224-7CD915516865}">
      <dsp:nvSpPr>
        <dsp:cNvPr id="0" name=""/>
        <dsp:cNvSpPr/>
      </dsp:nvSpPr>
      <dsp:spPr>
        <a:xfrm>
          <a:off x="827147" y="2145764"/>
          <a:ext cx="167452" cy="1306130"/>
        </a:xfrm>
        <a:custGeom>
          <a:avLst/>
          <a:gdLst/>
          <a:ahLst/>
          <a:cxnLst/>
          <a:rect l="0" t="0" r="0" b="0"/>
          <a:pathLst>
            <a:path>
              <a:moveTo>
                <a:pt x="0" y="0"/>
              </a:moveTo>
              <a:lnTo>
                <a:pt x="0" y="1306130"/>
              </a:lnTo>
              <a:lnTo>
                <a:pt x="167452" y="1306130"/>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FBB2876-9D09-45C0-B646-33EB5811B5AB}">
      <dsp:nvSpPr>
        <dsp:cNvPr id="0" name=""/>
        <dsp:cNvSpPr/>
      </dsp:nvSpPr>
      <dsp:spPr>
        <a:xfrm>
          <a:off x="827147" y="2145764"/>
          <a:ext cx="167452" cy="513521"/>
        </a:xfrm>
        <a:custGeom>
          <a:avLst/>
          <a:gdLst/>
          <a:ahLst/>
          <a:cxnLst/>
          <a:rect l="0" t="0" r="0" b="0"/>
          <a:pathLst>
            <a:path>
              <a:moveTo>
                <a:pt x="0" y="0"/>
              </a:moveTo>
              <a:lnTo>
                <a:pt x="0" y="513521"/>
              </a:lnTo>
              <a:lnTo>
                <a:pt x="167452" y="513521"/>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017EEC7-98FD-47B1-AFA7-F32C88A29EC9}">
      <dsp:nvSpPr>
        <dsp:cNvPr id="0" name=""/>
        <dsp:cNvSpPr/>
      </dsp:nvSpPr>
      <dsp:spPr>
        <a:xfrm>
          <a:off x="1273688" y="560547"/>
          <a:ext cx="2701568" cy="1027042"/>
        </a:xfrm>
        <a:custGeom>
          <a:avLst/>
          <a:gdLst/>
          <a:ahLst/>
          <a:cxnLst/>
          <a:rect l="0" t="0" r="0" b="0"/>
          <a:pathLst>
            <a:path>
              <a:moveTo>
                <a:pt x="2701568" y="0"/>
              </a:moveTo>
              <a:lnTo>
                <a:pt x="2701568" y="909825"/>
              </a:lnTo>
              <a:lnTo>
                <a:pt x="0" y="909825"/>
              </a:lnTo>
              <a:lnTo>
                <a:pt x="0" y="1027042"/>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B97A0F5-A115-4891-84EF-3F2B24009E5B}">
      <dsp:nvSpPr>
        <dsp:cNvPr id="0" name=""/>
        <dsp:cNvSpPr/>
      </dsp:nvSpPr>
      <dsp:spPr>
        <a:xfrm>
          <a:off x="3417080" y="2371"/>
          <a:ext cx="1116350" cy="55817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smtClean="0"/>
            <a:t>MySQL</a:t>
          </a:r>
          <a:endParaRPr lang="es-EC" sz="1000" kern="1200" dirty="0"/>
        </a:p>
      </dsp:txBody>
      <dsp:txXfrm>
        <a:off x="3417080" y="2371"/>
        <a:ext cx="1116350" cy="558175"/>
      </dsp:txXfrm>
    </dsp:sp>
    <dsp:sp modelId="{AE5709B1-A585-477E-8FA1-9FAF0BDC4FBD}">
      <dsp:nvSpPr>
        <dsp:cNvPr id="0" name=""/>
        <dsp:cNvSpPr/>
      </dsp:nvSpPr>
      <dsp:spPr>
        <a:xfrm>
          <a:off x="715512" y="1587589"/>
          <a:ext cx="1116350" cy="55817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smtClean="0"/>
            <a:t>Desarrollado</a:t>
          </a:r>
          <a:endParaRPr lang="es-EC" sz="1000" kern="1200" dirty="0"/>
        </a:p>
      </dsp:txBody>
      <dsp:txXfrm>
        <a:off x="715512" y="1587589"/>
        <a:ext cx="1116350" cy="558175"/>
      </dsp:txXfrm>
    </dsp:sp>
    <dsp:sp modelId="{E8681A44-4BBF-45AF-B48F-42E140A102D5}">
      <dsp:nvSpPr>
        <dsp:cNvPr id="0" name=""/>
        <dsp:cNvSpPr/>
      </dsp:nvSpPr>
      <dsp:spPr>
        <a:xfrm>
          <a:off x="994600" y="2380198"/>
          <a:ext cx="1116350" cy="55817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smtClean="0"/>
            <a:t>Suecia</a:t>
          </a:r>
          <a:endParaRPr lang="es-EC" sz="1000" kern="1200" dirty="0"/>
        </a:p>
      </dsp:txBody>
      <dsp:txXfrm>
        <a:off x="994600" y="2380198"/>
        <a:ext cx="1116350" cy="558175"/>
      </dsp:txXfrm>
    </dsp:sp>
    <dsp:sp modelId="{41B97993-1023-43D8-A930-5C0628948F05}">
      <dsp:nvSpPr>
        <dsp:cNvPr id="0" name=""/>
        <dsp:cNvSpPr/>
      </dsp:nvSpPr>
      <dsp:spPr>
        <a:xfrm>
          <a:off x="994600" y="3172807"/>
          <a:ext cx="1116350" cy="55817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smtClean="0"/>
            <a:t>Suecos: David Axmark , Allan Larsson</a:t>
          </a:r>
          <a:endParaRPr lang="es-EC" sz="1000" kern="1200" dirty="0"/>
        </a:p>
      </dsp:txBody>
      <dsp:txXfrm>
        <a:off x="994600" y="3172807"/>
        <a:ext cx="1116350" cy="558175"/>
      </dsp:txXfrm>
    </dsp:sp>
    <dsp:sp modelId="{8EE447D6-F4B1-4285-89DD-FC6C03641400}">
      <dsp:nvSpPr>
        <dsp:cNvPr id="0" name=""/>
        <dsp:cNvSpPr/>
      </dsp:nvSpPr>
      <dsp:spPr>
        <a:xfrm>
          <a:off x="994600" y="3965415"/>
          <a:ext cx="1116350" cy="55817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smtClean="0"/>
            <a:t>Finlandés: Michael " Monty " Widenius </a:t>
          </a:r>
          <a:endParaRPr lang="es-EC" sz="1000" kern="1200" dirty="0"/>
        </a:p>
      </dsp:txBody>
      <dsp:txXfrm>
        <a:off x="994600" y="3965415"/>
        <a:ext cx="1116350" cy="558175"/>
      </dsp:txXfrm>
    </dsp:sp>
    <dsp:sp modelId="{389A1FF8-0698-4138-B9F4-AB39206F46EB}">
      <dsp:nvSpPr>
        <dsp:cNvPr id="0" name=""/>
        <dsp:cNvSpPr/>
      </dsp:nvSpPr>
      <dsp:spPr>
        <a:xfrm>
          <a:off x="2066296" y="1587589"/>
          <a:ext cx="1116350" cy="55817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smtClean="0"/>
            <a:t>Pertenece</a:t>
          </a:r>
          <a:endParaRPr lang="es-EC" sz="1000" kern="1200" dirty="0"/>
        </a:p>
      </dsp:txBody>
      <dsp:txXfrm>
        <a:off x="2066296" y="1587589"/>
        <a:ext cx="1116350" cy="558175"/>
      </dsp:txXfrm>
    </dsp:sp>
    <dsp:sp modelId="{3F5BF7ED-3F73-4848-B3EB-97615E5E8812}">
      <dsp:nvSpPr>
        <dsp:cNvPr id="0" name=""/>
        <dsp:cNvSpPr/>
      </dsp:nvSpPr>
      <dsp:spPr>
        <a:xfrm>
          <a:off x="2345384" y="2380198"/>
          <a:ext cx="1116350" cy="55817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smtClean="0"/>
            <a:t>Oracle</a:t>
          </a:r>
          <a:endParaRPr lang="es-EC" sz="1000" kern="1200" dirty="0"/>
        </a:p>
      </dsp:txBody>
      <dsp:txXfrm>
        <a:off x="2345384" y="2380198"/>
        <a:ext cx="1116350" cy="558175"/>
      </dsp:txXfrm>
    </dsp:sp>
    <dsp:sp modelId="{E47AA84A-67A3-4C8E-BBBD-35AE53E1E00C}">
      <dsp:nvSpPr>
        <dsp:cNvPr id="0" name=""/>
        <dsp:cNvSpPr/>
      </dsp:nvSpPr>
      <dsp:spPr>
        <a:xfrm>
          <a:off x="3417080" y="1587589"/>
          <a:ext cx="1116350" cy="55817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smtClean="0"/>
            <a:t>Licencia</a:t>
          </a:r>
          <a:endParaRPr lang="es-EC" sz="1000" kern="1200" dirty="0"/>
        </a:p>
      </dsp:txBody>
      <dsp:txXfrm>
        <a:off x="3417080" y="1587589"/>
        <a:ext cx="1116350" cy="558175"/>
      </dsp:txXfrm>
    </dsp:sp>
    <dsp:sp modelId="{D69F239A-AD52-431D-836D-C42257EF7BB8}">
      <dsp:nvSpPr>
        <dsp:cNvPr id="0" name=""/>
        <dsp:cNvSpPr/>
      </dsp:nvSpPr>
      <dsp:spPr>
        <a:xfrm>
          <a:off x="3696168" y="2380198"/>
          <a:ext cx="1116350" cy="55817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smtClean="0"/>
            <a:t>GLP</a:t>
          </a:r>
          <a:endParaRPr lang="es-EC" sz="1000" kern="1200" dirty="0"/>
        </a:p>
      </dsp:txBody>
      <dsp:txXfrm>
        <a:off x="3696168" y="2380198"/>
        <a:ext cx="1116350" cy="558175"/>
      </dsp:txXfrm>
    </dsp:sp>
    <dsp:sp modelId="{890E1DBD-E6AF-4EA1-859B-B265D6492F65}">
      <dsp:nvSpPr>
        <dsp:cNvPr id="0" name=""/>
        <dsp:cNvSpPr/>
      </dsp:nvSpPr>
      <dsp:spPr>
        <a:xfrm>
          <a:off x="3696168" y="3172807"/>
          <a:ext cx="1116350" cy="55817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smtClean="0"/>
            <a:t>Uso Comercial</a:t>
          </a:r>
          <a:endParaRPr lang="es-EC" sz="1000" kern="1200" dirty="0"/>
        </a:p>
      </dsp:txBody>
      <dsp:txXfrm>
        <a:off x="3696168" y="3172807"/>
        <a:ext cx="1116350" cy="558175"/>
      </dsp:txXfrm>
    </dsp:sp>
    <dsp:sp modelId="{F61B8D30-34E2-46C2-BDF2-517D835B80B4}">
      <dsp:nvSpPr>
        <dsp:cNvPr id="0" name=""/>
        <dsp:cNvSpPr/>
      </dsp:nvSpPr>
      <dsp:spPr>
        <a:xfrm>
          <a:off x="4767865" y="1587589"/>
          <a:ext cx="1116350" cy="55817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smtClean="0"/>
            <a:t>Características</a:t>
          </a:r>
          <a:endParaRPr lang="es-EC" sz="1000" kern="1200" dirty="0"/>
        </a:p>
      </dsp:txBody>
      <dsp:txXfrm>
        <a:off x="4767865" y="1587589"/>
        <a:ext cx="1116350" cy="558175"/>
      </dsp:txXfrm>
    </dsp:sp>
    <dsp:sp modelId="{F8AB021D-7048-4FD6-A5E1-1E913B7F698C}">
      <dsp:nvSpPr>
        <dsp:cNvPr id="0" name=""/>
        <dsp:cNvSpPr/>
      </dsp:nvSpPr>
      <dsp:spPr>
        <a:xfrm>
          <a:off x="5046952" y="2380198"/>
          <a:ext cx="1116350" cy="55817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smtClean="0"/>
            <a:t>Veloz</a:t>
          </a:r>
          <a:endParaRPr lang="es-EC" sz="1000" kern="1200" dirty="0"/>
        </a:p>
      </dsp:txBody>
      <dsp:txXfrm>
        <a:off x="5046952" y="2380198"/>
        <a:ext cx="1116350" cy="558175"/>
      </dsp:txXfrm>
    </dsp:sp>
    <dsp:sp modelId="{A3E877B4-ACC0-4A18-8E13-86CC6CD32CAF}">
      <dsp:nvSpPr>
        <dsp:cNvPr id="0" name=""/>
        <dsp:cNvSpPr/>
      </dsp:nvSpPr>
      <dsp:spPr>
        <a:xfrm>
          <a:off x="5046952" y="3172807"/>
          <a:ext cx="1116350" cy="55817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smtClean="0"/>
            <a:t>Fiable</a:t>
          </a:r>
          <a:endParaRPr lang="es-EC" sz="1000" kern="1200" dirty="0"/>
        </a:p>
      </dsp:txBody>
      <dsp:txXfrm>
        <a:off x="5046952" y="3172807"/>
        <a:ext cx="1116350" cy="558175"/>
      </dsp:txXfrm>
    </dsp:sp>
    <dsp:sp modelId="{A1CA4D90-24FD-41D0-82A5-3C02985D96B4}">
      <dsp:nvSpPr>
        <dsp:cNvPr id="0" name=""/>
        <dsp:cNvSpPr/>
      </dsp:nvSpPr>
      <dsp:spPr>
        <a:xfrm>
          <a:off x="5046952" y="3965415"/>
          <a:ext cx="1116350" cy="55817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smtClean="0"/>
            <a:t>Fácil uso</a:t>
          </a:r>
          <a:endParaRPr lang="es-EC" sz="1000" kern="1200" dirty="0"/>
        </a:p>
      </dsp:txBody>
      <dsp:txXfrm>
        <a:off x="5046952" y="3965415"/>
        <a:ext cx="1116350" cy="558175"/>
      </dsp:txXfrm>
    </dsp:sp>
    <dsp:sp modelId="{0FF59C4D-23FD-46DE-9051-D8F5C2512FE2}">
      <dsp:nvSpPr>
        <dsp:cNvPr id="0" name=""/>
        <dsp:cNvSpPr/>
      </dsp:nvSpPr>
      <dsp:spPr>
        <a:xfrm>
          <a:off x="6118649" y="1587589"/>
          <a:ext cx="1116350" cy="55817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smtClean="0"/>
            <a:t>Worbench</a:t>
          </a:r>
          <a:endParaRPr lang="es-EC" sz="1000" kern="1200" dirty="0"/>
        </a:p>
      </dsp:txBody>
      <dsp:txXfrm>
        <a:off x="6118649" y="1587589"/>
        <a:ext cx="1116350" cy="558175"/>
      </dsp:txXfrm>
    </dsp:sp>
    <dsp:sp modelId="{D2CC4760-1645-430F-A601-B57939F70A81}">
      <dsp:nvSpPr>
        <dsp:cNvPr id="0" name=""/>
        <dsp:cNvSpPr/>
      </dsp:nvSpPr>
      <dsp:spPr>
        <a:xfrm>
          <a:off x="6397736" y="2380198"/>
          <a:ext cx="1116350" cy="55817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smtClean="0"/>
            <a:t>Diagrama Entidad – Relación = Base de datos</a:t>
          </a:r>
          <a:endParaRPr lang="es-EC" sz="1000" kern="1200" dirty="0"/>
        </a:p>
      </dsp:txBody>
      <dsp:txXfrm>
        <a:off x="6397736" y="2380198"/>
        <a:ext cx="1116350" cy="558175"/>
      </dsp:txXfrm>
    </dsp:sp>
    <dsp:sp modelId="{3F4CF2D6-55E4-4D3C-90AC-D310F5D80371}">
      <dsp:nvSpPr>
        <dsp:cNvPr id="0" name=""/>
        <dsp:cNvSpPr/>
      </dsp:nvSpPr>
      <dsp:spPr>
        <a:xfrm>
          <a:off x="2741688" y="794980"/>
          <a:ext cx="1116350" cy="55817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smtClean="0"/>
            <a:t>Gestor de Base de Datos</a:t>
          </a:r>
          <a:endParaRPr lang="es-EC" sz="1000" kern="1200" dirty="0"/>
        </a:p>
      </dsp:txBody>
      <dsp:txXfrm>
        <a:off x="2741688" y="794980"/>
        <a:ext cx="1116350" cy="5581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14ADF-BA91-48BF-B16B-B9BFAC00A201}">
      <dsp:nvSpPr>
        <dsp:cNvPr id="0" name=""/>
        <dsp:cNvSpPr/>
      </dsp:nvSpPr>
      <dsp:spPr>
        <a:xfrm>
          <a:off x="3897" y="958"/>
          <a:ext cx="8221804" cy="141215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r>
            <a:rPr lang="es-EC" sz="6400" kern="1200" dirty="0" err="1" smtClean="0"/>
            <a:t>StarUML</a:t>
          </a:r>
          <a:endParaRPr lang="es-EC" sz="6400" kern="1200" dirty="0"/>
        </a:p>
      </dsp:txBody>
      <dsp:txXfrm>
        <a:off x="45258" y="42319"/>
        <a:ext cx="8139082" cy="1329431"/>
      </dsp:txXfrm>
    </dsp:sp>
    <dsp:sp modelId="{304D756C-D182-42B6-B3FD-30967075EA95}">
      <dsp:nvSpPr>
        <dsp:cNvPr id="0" name=""/>
        <dsp:cNvSpPr/>
      </dsp:nvSpPr>
      <dsp:spPr>
        <a:xfrm>
          <a:off x="3897" y="1556904"/>
          <a:ext cx="1952922" cy="141215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Qué es?</a:t>
          </a:r>
          <a:endParaRPr lang="es-EC" sz="1900" kern="1200" dirty="0"/>
        </a:p>
      </dsp:txBody>
      <dsp:txXfrm>
        <a:off x="45258" y="1598265"/>
        <a:ext cx="1870200" cy="1329431"/>
      </dsp:txXfrm>
    </dsp:sp>
    <dsp:sp modelId="{ADF836F6-48A1-4565-B789-381F7016DDB2}">
      <dsp:nvSpPr>
        <dsp:cNvPr id="0" name=""/>
        <dsp:cNvSpPr/>
      </dsp:nvSpPr>
      <dsp:spPr>
        <a:xfrm>
          <a:off x="3897" y="3112851"/>
          <a:ext cx="1952922" cy="141215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Herramienta de modelado UML/MDA</a:t>
          </a:r>
          <a:endParaRPr lang="es-EC" sz="1800" kern="1200" dirty="0">
            <a:solidFill>
              <a:schemeClr val="tx1"/>
            </a:solidFill>
          </a:endParaRPr>
        </a:p>
      </dsp:txBody>
      <dsp:txXfrm>
        <a:off x="45258" y="3154212"/>
        <a:ext cx="1870200" cy="1329431"/>
      </dsp:txXfrm>
    </dsp:sp>
    <dsp:sp modelId="{36B5A94E-10B5-4F9B-A145-36C2A20CC4AB}">
      <dsp:nvSpPr>
        <dsp:cNvPr id="0" name=""/>
        <dsp:cNvSpPr/>
      </dsp:nvSpPr>
      <dsp:spPr>
        <a:xfrm>
          <a:off x="2120865" y="1556904"/>
          <a:ext cx="1952922" cy="141215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Características</a:t>
          </a:r>
          <a:endParaRPr lang="es-EC" sz="1900" kern="1200" dirty="0"/>
        </a:p>
      </dsp:txBody>
      <dsp:txXfrm>
        <a:off x="2162226" y="1598265"/>
        <a:ext cx="1870200" cy="1329431"/>
      </dsp:txXfrm>
    </dsp:sp>
    <dsp:sp modelId="{56B43117-B8CB-411A-8AFE-F2E9157BD179}">
      <dsp:nvSpPr>
        <dsp:cNvPr id="0" name=""/>
        <dsp:cNvSpPr/>
      </dsp:nvSpPr>
      <dsp:spPr>
        <a:xfrm>
          <a:off x="2120865" y="3112851"/>
          <a:ext cx="1952922" cy="141215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Código Abierto</a:t>
          </a:r>
          <a:br>
            <a:rPr lang="es-EC" sz="1800" kern="1200" dirty="0" smtClean="0">
              <a:solidFill>
                <a:schemeClr val="tx1"/>
              </a:solidFill>
            </a:rPr>
          </a:br>
          <a:r>
            <a:rPr lang="es-EC" sz="1800" kern="1200" dirty="0" smtClean="0">
              <a:solidFill>
                <a:schemeClr val="tx1"/>
              </a:solidFill>
            </a:rPr>
            <a:t>Rápido</a:t>
          </a:r>
          <a:br>
            <a:rPr lang="es-EC" sz="1800" kern="1200" dirty="0" smtClean="0">
              <a:solidFill>
                <a:schemeClr val="tx1"/>
              </a:solidFill>
            </a:rPr>
          </a:br>
          <a:r>
            <a:rPr lang="es-EC" sz="1800" kern="1200" dirty="0" smtClean="0">
              <a:solidFill>
                <a:schemeClr val="tx1"/>
              </a:solidFill>
            </a:rPr>
            <a:t>Flexible</a:t>
          </a:r>
          <a:br>
            <a:rPr lang="es-EC" sz="1800" kern="1200" dirty="0" smtClean="0">
              <a:solidFill>
                <a:schemeClr val="tx1"/>
              </a:solidFill>
            </a:rPr>
          </a:br>
          <a:r>
            <a:rPr lang="es-EC" sz="1800" kern="1200" dirty="0" smtClean="0">
              <a:solidFill>
                <a:schemeClr val="tx1"/>
              </a:solidFill>
            </a:rPr>
            <a:t>Fácil utilización</a:t>
          </a:r>
          <a:endParaRPr lang="es-EC" sz="1800" kern="1200" dirty="0">
            <a:solidFill>
              <a:schemeClr val="tx1"/>
            </a:solidFill>
          </a:endParaRPr>
        </a:p>
      </dsp:txBody>
      <dsp:txXfrm>
        <a:off x="2162226" y="3154212"/>
        <a:ext cx="1870200" cy="1329431"/>
      </dsp:txXfrm>
    </dsp:sp>
    <dsp:sp modelId="{5FEE4458-ADE6-441F-867B-04437284AB34}">
      <dsp:nvSpPr>
        <dsp:cNvPr id="0" name=""/>
        <dsp:cNvSpPr/>
      </dsp:nvSpPr>
      <dsp:spPr>
        <a:xfrm>
          <a:off x="4237834" y="1556904"/>
          <a:ext cx="3987868" cy="141215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Apoyo MDA</a:t>
          </a:r>
          <a:endParaRPr lang="es-EC" sz="1900" kern="1200" dirty="0"/>
        </a:p>
      </dsp:txBody>
      <dsp:txXfrm>
        <a:off x="4279195" y="1598265"/>
        <a:ext cx="3905146" cy="1329431"/>
      </dsp:txXfrm>
    </dsp:sp>
    <dsp:sp modelId="{CCB8AB76-D629-4C4A-BC07-0A0C19801591}">
      <dsp:nvSpPr>
        <dsp:cNvPr id="0" name=""/>
        <dsp:cNvSpPr/>
      </dsp:nvSpPr>
      <dsp:spPr>
        <a:xfrm>
          <a:off x="4237834" y="3112851"/>
          <a:ext cx="1952922" cy="141215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Documento de Especificación de Casos de Uso</a:t>
          </a:r>
          <a:endParaRPr lang="es-EC" sz="1800" kern="1200" dirty="0">
            <a:solidFill>
              <a:schemeClr val="tx1"/>
            </a:solidFill>
          </a:endParaRPr>
        </a:p>
      </dsp:txBody>
      <dsp:txXfrm>
        <a:off x="4279195" y="3154212"/>
        <a:ext cx="1870200" cy="1329431"/>
      </dsp:txXfrm>
    </dsp:sp>
    <dsp:sp modelId="{663AB1BD-7E85-4E14-AB08-BB2D183B612C}">
      <dsp:nvSpPr>
        <dsp:cNvPr id="0" name=""/>
        <dsp:cNvSpPr/>
      </dsp:nvSpPr>
      <dsp:spPr>
        <a:xfrm>
          <a:off x="6272779" y="3112851"/>
          <a:ext cx="1952922" cy="141215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Clases en .java</a:t>
          </a:r>
          <a:br>
            <a:rPr lang="es-EC" sz="1800" kern="1200" dirty="0" smtClean="0">
              <a:solidFill>
                <a:schemeClr val="tx1"/>
              </a:solidFill>
            </a:rPr>
          </a:br>
          <a:r>
            <a:rPr lang="es-EC" sz="1800" kern="1200" dirty="0" smtClean="0">
              <a:solidFill>
                <a:schemeClr val="tx1"/>
              </a:solidFill>
            </a:rPr>
            <a:t>Atributos declarados y las operaciones declaradas.</a:t>
          </a:r>
          <a:endParaRPr lang="es-EC" sz="1800" kern="1200" dirty="0">
            <a:solidFill>
              <a:schemeClr val="tx1"/>
            </a:solidFill>
          </a:endParaRPr>
        </a:p>
      </dsp:txBody>
      <dsp:txXfrm>
        <a:off x="6314140" y="3154212"/>
        <a:ext cx="1870200" cy="13294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7996D-E9BC-4E01-95B8-A99C4A8AD925}">
      <dsp:nvSpPr>
        <dsp:cNvPr id="0" name=""/>
        <dsp:cNvSpPr/>
      </dsp:nvSpPr>
      <dsp:spPr>
        <a:xfrm>
          <a:off x="3438939" y="1700854"/>
          <a:ext cx="1446638" cy="1043896"/>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a:solidFill>
                <a:schemeClr val="bg1"/>
              </a:solidFill>
            </a:rPr>
            <a:t>Objetivos</a:t>
          </a:r>
        </a:p>
      </dsp:txBody>
      <dsp:txXfrm>
        <a:off x="3650794" y="1853729"/>
        <a:ext cx="1022928" cy="738146"/>
      </dsp:txXfrm>
    </dsp:sp>
    <dsp:sp modelId="{893F78DD-C65A-4643-81E1-F1E1EE3B5009}">
      <dsp:nvSpPr>
        <dsp:cNvPr id="0" name=""/>
        <dsp:cNvSpPr/>
      </dsp:nvSpPr>
      <dsp:spPr>
        <a:xfrm rot="16176510">
          <a:off x="4043299" y="1290079"/>
          <a:ext cx="227934" cy="404407"/>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solidFill>
              <a:sysClr val="windowText" lastClr="000000"/>
            </a:solidFill>
          </a:endParaRPr>
        </a:p>
      </dsp:txBody>
      <dsp:txXfrm rot="10800000">
        <a:off x="4077723" y="1405149"/>
        <a:ext cx="159554" cy="242645"/>
      </dsp:txXfrm>
    </dsp:sp>
    <dsp:sp modelId="{20E72CE2-A2F2-497E-9E8C-A76202FAFC58}">
      <dsp:nvSpPr>
        <dsp:cNvPr id="0" name=""/>
        <dsp:cNvSpPr/>
      </dsp:nvSpPr>
      <dsp:spPr>
        <a:xfrm>
          <a:off x="3550817" y="27528"/>
          <a:ext cx="1201376" cy="1243291"/>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ysClr val="windowText" lastClr="000000"/>
              </a:solidFill>
            </a:rPr>
            <a:t>Ayudar a socios y familiares</a:t>
          </a:r>
          <a:endParaRPr lang="es-EC" sz="1200" kern="1200">
            <a:solidFill>
              <a:sysClr val="windowText" lastClr="000000"/>
            </a:solidFill>
          </a:endParaRPr>
        </a:p>
      </dsp:txBody>
      <dsp:txXfrm>
        <a:off x="3726754" y="209604"/>
        <a:ext cx="849502" cy="879139"/>
      </dsp:txXfrm>
    </dsp:sp>
    <dsp:sp modelId="{8E0DF236-76DA-4B1C-9656-7B4D1E1F11F8}">
      <dsp:nvSpPr>
        <dsp:cNvPr id="0" name=""/>
        <dsp:cNvSpPr/>
      </dsp:nvSpPr>
      <dsp:spPr>
        <a:xfrm rot="19767636">
          <a:off x="4789921" y="1581008"/>
          <a:ext cx="234880" cy="404407"/>
        </a:xfrm>
        <a:prstGeom prst="rightArrow">
          <a:avLst>
            <a:gd name="adj1" fmla="val 60000"/>
            <a:gd name="adj2" fmla="val 50000"/>
          </a:avLst>
        </a:prstGeom>
        <a:gradFill rotWithShape="0">
          <a:gsLst>
            <a:gs pos="0">
              <a:schemeClr val="accent5">
                <a:hueOff val="-316319"/>
                <a:satOff val="-4108"/>
                <a:lumOff val="-4275"/>
                <a:alphaOff val="0"/>
                <a:shade val="51000"/>
                <a:satMod val="130000"/>
              </a:schemeClr>
            </a:gs>
            <a:gs pos="80000">
              <a:schemeClr val="accent5">
                <a:hueOff val="-316319"/>
                <a:satOff val="-4108"/>
                <a:lumOff val="-4275"/>
                <a:alphaOff val="0"/>
                <a:shade val="93000"/>
                <a:satMod val="130000"/>
              </a:schemeClr>
            </a:gs>
            <a:gs pos="100000">
              <a:schemeClr val="accent5">
                <a:hueOff val="-316319"/>
                <a:satOff val="-4108"/>
                <a:lumOff val="-42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solidFill>
              <a:sysClr val="windowText" lastClr="000000"/>
            </a:solidFill>
          </a:endParaRPr>
        </a:p>
      </dsp:txBody>
      <dsp:txXfrm>
        <a:off x="4794808" y="1679791"/>
        <a:ext cx="164416" cy="242645"/>
      </dsp:txXfrm>
    </dsp:sp>
    <dsp:sp modelId="{EC4D3E9E-A382-4D3E-9615-8C48E63670E6}">
      <dsp:nvSpPr>
        <dsp:cNvPr id="0" name=""/>
        <dsp:cNvSpPr/>
      </dsp:nvSpPr>
      <dsp:spPr>
        <a:xfrm>
          <a:off x="5007185" y="698083"/>
          <a:ext cx="1319380" cy="1274074"/>
        </a:xfrm>
        <a:prstGeom prst="ellipse">
          <a:avLst/>
        </a:prstGeom>
        <a:gradFill rotWithShape="0">
          <a:gsLst>
            <a:gs pos="0">
              <a:schemeClr val="accent5">
                <a:hueOff val="-316319"/>
                <a:satOff val="-4108"/>
                <a:lumOff val="-4275"/>
                <a:alphaOff val="0"/>
                <a:shade val="51000"/>
                <a:satMod val="130000"/>
              </a:schemeClr>
            </a:gs>
            <a:gs pos="80000">
              <a:schemeClr val="accent5">
                <a:hueOff val="-316319"/>
                <a:satOff val="-4108"/>
                <a:lumOff val="-4275"/>
                <a:alphaOff val="0"/>
                <a:shade val="93000"/>
                <a:satMod val="130000"/>
              </a:schemeClr>
            </a:gs>
            <a:gs pos="100000">
              <a:schemeClr val="accent5">
                <a:hueOff val="-316319"/>
                <a:satOff val="-4108"/>
                <a:lumOff val="-42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ysClr val="windowText" lastClr="000000"/>
              </a:solidFill>
            </a:rPr>
            <a:t>Promover o presentar actos de diferente índole</a:t>
          </a:r>
          <a:endParaRPr lang="es-EC" sz="1200" kern="1200" dirty="0">
            <a:solidFill>
              <a:sysClr val="windowText" lastClr="000000"/>
            </a:solidFill>
          </a:endParaRPr>
        </a:p>
      </dsp:txBody>
      <dsp:txXfrm>
        <a:off x="5200404" y="884667"/>
        <a:ext cx="932942" cy="900906"/>
      </dsp:txXfrm>
    </dsp:sp>
    <dsp:sp modelId="{DA25BD0C-EEE3-4D80-9F7D-5B35DED8B52B}">
      <dsp:nvSpPr>
        <dsp:cNvPr id="0" name=""/>
        <dsp:cNvSpPr/>
      </dsp:nvSpPr>
      <dsp:spPr>
        <a:xfrm rot="1559952">
          <a:off x="4802654" y="2364022"/>
          <a:ext cx="127503" cy="404407"/>
        </a:xfrm>
        <a:prstGeom prst="rightArrow">
          <a:avLst>
            <a:gd name="adj1" fmla="val 60000"/>
            <a:gd name="adj2" fmla="val 50000"/>
          </a:avLst>
        </a:prstGeom>
        <a:gradFill rotWithShape="0">
          <a:gsLst>
            <a:gs pos="0">
              <a:schemeClr val="accent5">
                <a:hueOff val="-632638"/>
                <a:satOff val="-8216"/>
                <a:lumOff val="-8549"/>
                <a:alphaOff val="0"/>
                <a:shade val="51000"/>
                <a:satMod val="130000"/>
              </a:schemeClr>
            </a:gs>
            <a:gs pos="80000">
              <a:schemeClr val="accent5">
                <a:hueOff val="-632638"/>
                <a:satOff val="-8216"/>
                <a:lumOff val="-8549"/>
                <a:alphaOff val="0"/>
                <a:shade val="93000"/>
                <a:satMod val="130000"/>
              </a:schemeClr>
            </a:gs>
            <a:gs pos="100000">
              <a:schemeClr val="accent5">
                <a:hueOff val="-632638"/>
                <a:satOff val="-8216"/>
                <a:lumOff val="-8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solidFill>
              <a:sysClr val="windowText" lastClr="000000"/>
            </a:solidFill>
          </a:endParaRPr>
        </a:p>
      </dsp:txBody>
      <dsp:txXfrm>
        <a:off x="4804589" y="2436519"/>
        <a:ext cx="89252" cy="242645"/>
      </dsp:txXfrm>
    </dsp:sp>
    <dsp:sp modelId="{704EA3F0-7DB0-4AF4-82FA-EC2656777462}">
      <dsp:nvSpPr>
        <dsp:cNvPr id="0" name=""/>
        <dsp:cNvSpPr/>
      </dsp:nvSpPr>
      <dsp:spPr>
        <a:xfrm>
          <a:off x="4906921" y="2270689"/>
          <a:ext cx="1319380" cy="1274074"/>
        </a:xfrm>
        <a:prstGeom prst="ellipse">
          <a:avLst/>
        </a:prstGeom>
        <a:gradFill rotWithShape="0">
          <a:gsLst>
            <a:gs pos="0">
              <a:schemeClr val="accent5">
                <a:hueOff val="-632638"/>
                <a:satOff val="-8216"/>
                <a:lumOff val="-8549"/>
                <a:alphaOff val="0"/>
                <a:shade val="51000"/>
                <a:satMod val="130000"/>
              </a:schemeClr>
            </a:gs>
            <a:gs pos="80000">
              <a:schemeClr val="accent5">
                <a:hueOff val="-632638"/>
                <a:satOff val="-8216"/>
                <a:lumOff val="-8549"/>
                <a:alphaOff val="0"/>
                <a:shade val="93000"/>
                <a:satMod val="130000"/>
              </a:schemeClr>
            </a:gs>
            <a:gs pos="100000">
              <a:schemeClr val="accent5">
                <a:hueOff val="-632638"/>
                <a:satOff val="-8216"/>
                <a:lumOff val="-8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ysClr val="windowText" lastClr="000000"/>
              </a:solidFill>
            </a:rPr>
            <a:t>Coordinar con instituciones para realizar actividades</a:t>
          </a:r>
          <a:endParaRPr lang="es-EC" sz="1200" kern="1200" dirty="0">
            <a:solidFill>
              <a:sysClr val="windowText" lastClr="000000"/>
            </a:solidFill>
          </a:endParaRPr>
        </a:p>
      </dsp:txBody>
      <dsp:txXfrm>
        <a:off x="5100140" y="2457273"/>
        <a:ext cx="932942" cy="900906"/>
      </dsp:txXfrm>
    </dsp:sp>
    <dsp:sp modelId="{81D0061B-0AE9-4A1A-99F5-132E9CFD4B16}">
      <dsp:nvSpPr>
        <dsp:cNvPr id="0" name=""/>
        <dsp:cNvSpPr/>
      </dsp:nvSpPr>
      <dsp:spPr>
        <a:xfrm rot="5422140">
          <a:off x="4051345" y="2737082"/>
          <a:ext cx="212596" cy="404407"/>
        </a:xfrm>
        <a:prstGeom prst="rightArrow">
          <a:avLst>
            <a:gd name="adj1" fmla="val 60000"/>
            <a:gd name="adj2" fmla="val 50000"/>
          </a:avLst>
        </a:prstGeom>
        <a:gradFill rotWithShape="0">
          <a:gsLst>
            <a:gs pos="0">
              <a:schemeClr val="accent5">
                <a:hueOff val="-948957"/>
                <a:satOff val="-12325"/>
                <a:lumOff val="-12824"/>
                <a:alphaOff val="0"/>
                <a:shade val="51000"/>
                <a:satMod val="130000"/>
              </a:schemeClr>
            </a:gs>
            <a:gs pos="80000">
              <a:schemeClr val="accent5">
                <a:hueOff val="-948957"/>
                <a:satOff val="-12325"/>
                <a:lumOff val="-12824"/>
                <a:alphaOff val="0"/>
                <a:shade val="93000"/>
                <a:satMod val="130000"/>
              </a:schemeClr>
            </a:gs>
            <a:gs pos="100000">
              <a:schemeClr val="accent5">
                <a:hueOff val="-948957"/>
                <a:satOff val="-12325"/>
                <a:lumOff val="-12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solidFill>
              <a:sysClr val="windowText" lastClr="000000"/>
            </a:solidFill>
          </a:endParaRPr>
        </a:p>
      </dsp:txBody>
      <dsp:txXfrm rot="10800000">
        <a:off x="4083440" y="2786074"/>
        <a:ext cx="148817" cy="242645"/>
      </dsp:txXfrm>
    </dsp:sp>
    <dsp:sp modelId="{A60E0BF2-8DBA-40A1-BA12-72F0CF845F24}">
      <dsp:nvSpPr>
        <dsp:cNvPr id="0" name=""/>
        <dsp:cNvSpPr/>
      </dsp:nvSpPr>
      <dsp:spPr>
        <a:xfrm>
          <a:off x="3414771" y="3145848"/>
          <a:ext cx="1474042" cy="1404008"/>
        </a:xfrm>
        <a:prstGeom prst="ellipse">
          <a:avLst/>
        </a:prstGeom>
        <a:gradFill rotWithShape="0">
          <a:gsLst>
            <a:gs pos="0">
              <a:schemeClr val="accent5">
                <a:hueOff val="-948957"/>
                <a:satOff val="-12325"/>
                <a:lumOff val="-12824"/>
                <a:alphaOff val="0"/>
                <a:shade val="51000"/>
                <a:satMod val="130000"/>
              </a:schemeClr>
            </a:gs>
            <a:gs pos="80000">
              <a:schemeClr val="accent5">
                <a:hueOff val="-948957"/>
                <a:satOff val="-12325"/>
                <a:lumOff val="-12824"/>
                <a:alphaOff val="0"/>
                <a:shade val="93000"/>
                <a:satMod val="130000"/>
              </a:schemeClr>
            </a:gs>
            <a:gs pos="100000">
              <a:schemeClr val="accent5">
                <a:hueOff val="-948957"/>
                <a:satOff val="-12325"/>
                <a:lumOff val="-12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l" defTabSz="533400">
            <a:lnSpc>
              <a:spcPct val="90000"/>
            </a:lnSpc>
            <a:spcBef>
              <a:spcPct val="0"/>
            </a:spcBef>
            <a:spcAft>
              <a:spcPct val="35000"/>
            </a:spcAft>
          </a:pPr>
          <a:r>
            <a:rPr lang="es-EC" sz="1200" kern="1200" dirty="0" smtClean="0">
              <a:solidFill>
                <a:sysClr val="windowText" lastClr="000000"/>
              </a:solidFill>
            </a:rPr>
            <a:t>Desarrollar programas </a:t>
          </a:r>
          <a:endParaRPr lang="es-EC" sz="1200" kern="1200" dirty="0">
            <a:solidFill>
              <a:sysClr val="windowText" lastClr="000000"/>
            </a:solidFill>
          </a:endParaRPr>
        </a:p>
        <a:p>
          <a:pPr marL="57150" lvl="1" indent="-57150" algn="l" defTabSz="444500">
            <a:lnSpc>
              <a:spcPct val="90000"/>
            </a:lnSpc>
            <a:spcBef>
              <a:spcPct val="0"/>
            </a:spcBef>
            <a:spcAft>
              <a:spcPct val="15000"/>
            </a:spcAft>
            <a:buChar char="••"/>
          </a:pPr>
          <a:r>
            <a:rPr lang="es-EC" sz="1000" kern="1200" dirty="0">
              <a:solidFill>
                <a:sysClr val="windowText" lastClr="000000"/>
              </a:solidFill>
            </a:rPr>
            <a:t>Sensibilización</a:t>
          </a:r>
        </a:p>
        <a:p>
          <a:pPr marL="57150" lvl="1" indent="-57150" algn="l" defTabSz="444500">
            <a:lnSpc>
              <a:spcPct val="90000"/>
            </a:lnSpc>
            <a:spcBef>
              <a:spcPct val="0"/>
            </a:spcBef>
            <a:spcAft>
              <a:spcPct val="15000"/>
            </a:spcAft>
            <a:buChar char="••"/>
          </a:pPr>
          <a:r>
            <a:rPr lang="es-EC" sz="1000" kern="1200" dirty="0">
              <a:solidFill>
                <a:sysClr val="windowText" lastClr="000000"/>
              </a:solidFill>
            </a:rPr>
            <a:t>Difusión</a:t>
          </a:r>
        </a:p>
        <a:p>
          <a:pPr marL="57150" lvl="1" indent="-57150" algn="l" defTabSz="444500">
            <a:lnSpc>
              <a:spcPct val="90000"/>
            </a:lnSpc>
            <a:spcBef>
              <a:spcPct val="0"/>
            </a:spcBef>
            <a:spcAft>
              <a:spcPct val="15000"/>
            </a:spcAft>
            <a:buChar char="••"/>
          </a:pPr>
          <a:r>
            <a:rPr lang="es-EC" sz="1000" kern="1200" dirty="0">
              <a:solidFill>
                <a:sysClr val="windowText" lastClr="000000"/>
              </a:solidFill>
            </a:rPr>
            <a:t>Concientización</a:t>
          </a:r>
        </a:p>
      </dsp:txBody>
      <dsp:txXfrm>
        <a:off x="3630639" y="3351460"/>
        <a:ext cx="1042306" cy="992784"/>
      </dsp:txXfrm>
    </dsp:sp>
    <dsp:sp modelId="{CC7BDB1E-1BC1-4F3A-95FF-520FD4BE9A3A}">
      <dsp:nvSpPr>
        <dsp:cNvPr id="0" name=""/>
        <dsp:cNvSpPr/>
      </dsp:nvSpPr>
      <dsp:spPr>
        <a:xfrm rot="8909802">
          <a:off x="3420033" y="2429794"/>
          <a:ext cx="149129" cy="404407"/>
        </a:xfrm>
        <a:prstGeom prst="rightArrow">
          <a:avLst>
            <a:gd name="adj1" fmla="val 60000"/>
            <a:gd name="adj2" fmla="val 50000"/>
          </a:avLst>
        </a:prstGeom>
        <a:gradFill rotWithShape="0">
          <a:gsLst>
            <a:gs pos="0">
              <a:schemeClr val="accent5">
                <a:hueOff val="-1265276"/>
                <a:satOff val="-16433"/>
                <a:lumOff val="-17098"/>
                <a:alphaOff val="0"/>
                <a:shade val="51000"/>
                <a:satMod val="130000"/>
              </a:schemeClr>
            </a:gs>
            <a:gs pos="80000">
              <a:schemeClr val="accent5">
                <a:hueOff val="-1265276"/>
                <a:satOff val="-16433"/>
                <a:lumOff val="-17098"/>
                <a:alphaOff val="0"/>
                <a:shade val="93000"/>
                <a:satMod val="130000"/>
              </a:schemeClr>
            </a:gs>
            <a:gs pos="100000">
              <a:schemeClr val="accent5">
                <a:hueOff val="-1265276"/>
                <a:satOff val="-16433"/>
                <a:lumOff val="-17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solidFill>
              <a:sysClr val="windowText" lastClr="000000"/>
            </a:solidFill>
          </a:endParaRPr>
        </a:p>
      </dsp:txBody>
      <dsp:txXfrm rot="10800000">
        <a:off x="3461475" y="2498986"/>
        <a:ext cx="104390" cy="242645"/>
      </dsp:txXfrm>
    </dsp:sp>
    <dsp:sp modelId="{09C07F81-B45E-4E48-83BF-D2980C590164}">
      <dsp:nvSpPr>
        <dsp:cNvPr id="0" name=""/>
        <dsp:cNvSpPr/>
      </dsp:nvSpPr>
      <dsp:spPr>
        <a:xfrm>
          <a:off x="2005790" y="2444937"/>
          <a:ext cx="1509213" cy="1274074"/>
        </a:xfrm>
        <a:prstGeom prst="ellipse">
          <a:avLst/>
        </a:prstGeom>
        <a:gradFill rotWithShape="0">
          <a:gsLst>
            <a:gs pos="0">
              <a:schemeClr val="accent5">
                <a:hueOff val="-1265276"/>
                <a:satOff val="-16433"/>
                <a:lumOff val="-17098"/>
                <a:alphaOff val="0"/>
                <a:shade val="51000"/>
                <a:satMod val="130000"/>
              </a:schemeClr>
            </a:gs>
            <a:gs pos="80000">
              <a:schemeClr val="accent5">
                <a:hueOff val="-1265276"/>
                <a:satOff val="-16433"/>
                <a:lumOff val="-17098"/>
                <a:alphaOff val="0"/>
                <a:shade val="93000"/>
                <a:satMod val="130000"/>
              </a:schemeClr>
            </a:gs>
            <a:gs pos="100000">
              <a:schemeClr val="accent5">
                <a:hueOff val="-1265276"/>
                <a:satOff val="-16433"/>
                <a:lumOff val="-17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ysClr val="windowText" lastClr="000000"/>
              </a:solidFill>
            </a:rPr>
            <a:t>Velar por el cumplimiento de la legislación</a:t>
          </a:r>
          <a:endParaRPr lang="es-EC" sz="1200" kern="1200" dirty="0">
            <a:solidFill>
              <a:sysClr val="windowText" lastClr="000000"/>
            </a:solidFill>
          </a:endParaRPr>
        </a:p>
      </dsp:txBody>
      <dsp:txXfrm>
        <a:off x="2226809" y="2631521"/>
        <a:ext cx="1067175" cy="900906"/>
      </dsp:txXfrm>
    </dsp:sp>
    <dsp:sp modelId="{4E162961-3C2A-4BE5-8355-424B5F797A5C}">
      <dsp:nvSpPr>
        <dsp:cNvPr id="0" name=""/>
        <dsp:cNvSpPr/>
      </dsp:nvSpPr>
      <dsp:spPr>
        <a:xfrm rot="12516948">
          <a:off x="3367205" y="1632482"/>
          <a:ext cx="167327" cy="404407"/>
        </a:xfrm>
        <a:prstGeom prst="rightArrow">
          <a:avLst>
            <a:gd name="adj1" fmla="val 60000"/>
            <a:gd name="adj2" fmla="val 50000"/>
          </a:avLst>
        </a:prstGeom>
        <a:gradFill rotWithShape="0">
          <a:gsLst>
            <a:gs pos="0">
              <a:schemeClr val="accent5">
                <a:hueOff val="-1581595"/>
                <a:satOff val="-20541"/>
                <a:lumOff val="-21373"/>
                <a:alphaOff val="0"/>
                <a:shade val="51000"/>
                <a:satMod val="130000"/>
              </a:schemeClr>
            </a:gs>
            <a:gs pos="80000">
              <a:schemeClr val="accent5">
                <a:hueOff val="-1581595"/>
                <a:satOff val="-20541"/>
                <a:lumOff val="-21373"/>
                <a:alphaOff val="0"/>
                <a:shade val="93000"/>
                <a:satMod val="130000"/>
              </a:schemeClr>
            </a:gs>
            <a:gs pos="100000">
              <a:schemeClr val="accent5">
                <a:hueOff val="-1581595"/>
                <a:satOff val="-20541"/>
                <a:lumOff val="-2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solidFill>
              <a:sysClr val="windowText" lastClr="000000"/>
            </a:solidFill>
          </a:endParaRPr>
        </a:p>
      </dsp:txBody>
      <dsp:txXfrm rot="10800000">
        <a:off x="3414337" y="1725384"/>
        <a:ext cx="117129" cy="242645"/>
      </dsp:txXfrm>
    </dsp:sp>
    <dsp:sp modelId="{516695A3-33E2-49EA-8C21-0F9AF44DD37B}">
      <dsp:nvSpPr>
        <dsp:cNvPr id="0" name=""/>
        <dsp:cNvSpPr/>
      </dsp:nvSpPr>
      <dsp:spPr>
        <a:xfrm>
          <a:off x="2074086" y="806420"/>
          <a:ext cx="1319380" cy="1274074"/>
        </a:xfrm>
        <a:prstGeom prst="ellipse">
          <a:avLst/>
        </a:prstGeom>
        <a:gradFill rotWithShape="0">
          <a:gsLst>
            <a:gs pos="0">
              <a:schemeClr val="accent5">
                <a:hueOff val="-1581595"/>
                <a:satOff val="-20541"/>
                <a:lumOff val="-21373"/>
                <a:alphaOff val="0"/>
                <a:shade val="51000"/>
                <a:satMod val="130000"/>
              </a:schemeClr>
            </a:gs>
            <a:gs pos="80000">
              <a:schemeClr val="accent5">
                <a:hueOff val="-1581595"/>
                <a:satOff val="-20541"/>
                <a:lumOff val="-21373"/>
                <a:alphaOff val="0"/>
                <a:shade val="93000"/>
                <a:satMod val="130000"/>
              </a:schemeClr>
            </a:gs>
            <a:gs pos="100000">
              <a:schemeClr val="accent5">
                <a:hueOff val="-1581595"/>
                <a:satOff val="-20541"/>
                <a:lumOff val="-2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ysClr val="windowText" lastClr="000000"/>
              </a:solidFill>
            </a:rPr>
            <a:t>Realizar contratos laborales</a:t>
          </a:r>
          <a:endParaRPr lang="es-EC" sz="1200" kern="1200" dirty="0">
            <a:solidFill>
              <a:sysClr val="windowText" lastClr="000000"/>
            </a:solidFill>
          </a:endParaRPr>
        </a:p>
      </dsp:txBody>
      <dsp:txXfrm>
        <a:off x="2267305" y="993004"/>
        <a:ext cx="932942" cy="9009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D6D0F-4751-42B8-9352-25EA5CF04FE3}">
      <dsp:nvSpPr>
        <dsp:cNvPr id="0" name=""/>
        <dsp:cNvSpPr/>
      </dsp:nvSpPr>
      <dsp:spPr>
        <a:xfrm>
          <a:off x="1273290" y="1460075"/>
          <a:ext cx="1855819" cy="160535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ACCELEO</a:t>
          </a:r>
          <a:endParaRPr lang="es-EC" sz="1200" kern="1200" dirty="0"/>
        </a:p>
      </dsp:txBody>
      <dsp:txXfrm>
        <a:off x="1580825" y="1726106"/>
        <a:ext cx="1240749" cy="1073297"/>
      </dsp:txXfrm>
    </dsp:sp>
    <dsp:sp modelId="{2EF8711E-921A-457E-BFC3-79817EA01981}">
      <dsp:nvSpPr>
        <dsp:cNvPr id="0" name=""/>
        <dsp:cNvSpPr/>
      </dsp:nvSpPr>
      <dsp:spPr>
        <a:xfrm>
          <a:off x="2435390" y="692019"/>
          <a:ext cx="700195" cy="603310"/>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FE3A35-FE7B-4CCF-98FD-EEE46476F9B1}">
      <dsp:nvSpPr>
        <dsp:cNvPr id="0" name=""/>
        <dsp:cNvSpPr/>
      </dsp:nvSpPr>
      <dsp:spPr>
        <a:xfrm>
          <a:off x="1444238" y="0"/>
          <a:ext cx="1520831" cy="1315697"/>
        </a:xfrm>
        <a:prstGeom prst="hexagon">
          <a:avLst>
            <a:gd name="adj" fmla="val 2857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err="1" smtClean="0"/>
            <a:t>Pliug</a:t>
          </a:r>
          <a:r>
            <a:rPr lang="es-EC" sz="1200" kern="1200" dirty="0" smtClean="0"/>
            <a:t>-in</a:t>
          </a:r>
          <a:endParaRPr lang="es-EC" sz="1200" kern="1200" dirty="0"/>
        </a:p>
      </dsp:txBody>
      <dsp:txXfrm>
        <a:off x="1696272" y="218039"/>
        <a:ext cx="1016763" cy="879619"/>
      </dsp:txXfrm>
    </dsp:sp>
    <dsp:sp modelId="{ED3803F8-7EE4-4E01-9E02-CFB7B0970F96}">
      <dsp:nvSpPr>
        <dsp:cNvPr id="0" name=""/>
        <dsp:cNvSpPr/>
      </dsp:nvSpPr>
      <dsp:spPr>
        <a:xfrm>
          <a:off x="3252572" y="1819889"/>
          <a:ext cx="700195" cy="603310"/>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8C6097-D6DD-465D-B348-B8BF73EA667C}">
      <dsp:nvSpPr>
        <dsp:cNvPr id="0" name=""/>
        <dsp:cNvSpPr/>
      </dsp:nvSpPr>
      <dsp:spPr>
        <a:xfrm>
          <a:off x="2839016" y="809242"/>
          <a:ext cx="1520831" cy="1315697"/>
        </a:xfrm>
        <a:prstGeom prst="hexagon">
          <a:avLst>
            <a:gd name="adj" fmla="val 2857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Inicio: </a:t>
          </a:r>
          <a:r>
            <a:rPr lang="es-EC" sz="1200" kern="1200" dirty="0" err="1" smtClean="0">
              <a:solidFill>
                <a:schemeClr val="tx1"/>
              </a:solidFill>
            </a:rPr>
            <a:t>Obeo</a:t>
          </a:r>
          <a:r>
            <a:rPr lang="es-EC" sz="1200" kern="1200" dirty="0" smtClean="0">
              <a:solidFill>
                <a:schemeClr val="tx1"/>
              </a:solidFill>
            </a:rPr>
            <a:t> 2006</a:t>
          </a:r>
          <a:endParaRPr lang="es-EC" sz="1200" kern="1200" dirty="0">
            <a:solidFill>
              <a:schemeClr val="tx1"/>
            </a:solidFill>
          </a:endParaRPr>
        </a:p>
      </dsp:txBody>
      <dsp:txXfrm>
        <a:off x="3091050" y="1027281"/>
        <a:ext cx="1016763" cy="879619"/>
      </dsp:txXfrm>
    </dsp:sp>
    <dsp:sp modelId="{DA2E65E2-EAC3-4D34-B000-68C2DDE55714}">
      <dsp:nvSpPr>
        <dsp:cNvPr id="0" name=""/>
        <dsp:cNvSpPr/>
      </dsp:nvSpPr>
      <dsp:spPr>
        <a:xfrm>
          <a:off x="2684904" y="3093043"/>
          <a:ext cx="700195" cy="603310"/>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AE8EF3-36AA-473D-8745-1F046734CDDB}">
      <dsp:nvSpPr>
        <dsp:cNvPr id="0" name=""/>
        <dsp:cNvSpPr/>
      </dsp:nvSpPr>
      <dsp:spPr>
        <a:xfrm>
          <a:off x="2839016" y="2400118"/>
          <a:ext cx="1520831" cy="1315697"/>
        </a:xfrm>
        <a:prstGeom prst="hexagon">
          <a:avLst>
            <a:gd name="adj" fmla="val 2857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Actual: Eclipse 2009</a:t>
          </a:r>
          <a:endParaRPr lang="es-EC" sz="1200" kern="1200" dirty="0"/>
        </a:p>
      </dsp:txBody>
      <dsp:txXfrm>
        <a:off x="3091050" y="2618157"/>
        <a:ext cx="1016763" cy="879619"/>
      </dsp:txXfrm>
    </dsp:sp>
    <dsp:sp modelId="{D1DCD76D-1FBD-44B2-926A-A47DFB8E74D8}">
      <dsp:nvSpPr>
        <dsp:cNvPr id="0" name=""/>
        <dsp:cNvSpPr/>
      </dsp:nvSpPr>
      <dsp:spPr>
        <a:xfrm>
          <a:off x="1276743" y="3225201"/>
          <a:ext cx="700195" cy="603310"/>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940C86-030B-404D-85D5-00B8B6137CCA}">
      <dsp:nvSpPr>
        <dsp:cNvPr id="0" name=""/>
        <dsp:cNvSpPr/>
      </dsp:nvSpPr>
      <dsp:spPr>
        <a:xfrm>
          <a:off x="1444238" y="3210265"/>
          <a:ext cx="1520831" cy="1315697"/>
        </a:xfrm>
        <a:prstGeom prst="hexagon">
          <a:avLst>
            <a:gd name="adj" fmla="val 2857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Estándar MOFM2T</a:t>
          </a:r>
          <a:endParaRPr lang="es-EC" sz="1200" kern="1200" dirty="0">
            <a:solidFill>
              <a:schemeClr val="tx1"/>
            </a:solidFill>
          </a:endParaRPr>
        </a:p>
      </dsp:txBody>
      <dsp:txXfrm>
        <a:off x="1696272" y="3428304"/>
        <a:ext cx="1016763" cy="879619"/>
      </dsp:txXfrm>
    </dsp:sp>
    <dsp:sp modelId="{2DD0258F-08F3-4600-95B1-E55D4A8A41D3}">
      <dsp:nvSpPr>
        <dsp:cNvPr id="0" name=""/>
        <dsp:cNvSpPr/>
      </dsp:nvSpPr>
      <dsp:spPr>
        <a:xfrm>
          <a:off x="446179" y="2097783"/>
          <a:ext cx="700195" cy="603310"/>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64EBD6-1875-4A34-822B-2A9B422938A9}">
      <dsp:nvSpPr>
        <dsp:cNvPr id="0" name=""/>
        <dsp:cNvSpPr/>
      </dsp:nvSpPr>
      <dsp:spPr>
        <a:xfrm>
          <a:off x="42984" y="2401023"/>
          <a:ext cx="1520831" cy="1315697"/>
        </a:xfrm>
        <a:prstGeom prst="hexagon">
          <a:avLst>
            <a:gd name="adj" fmla="val 28570"/>
            <a:gd name="vf" fmla="val 11547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Licencia EPL</a:t>
          </a:r>
          <a:endParaRPr lang="es-EC" sz="1200" kern="1200" dirty="0"/>
        </a:p>
      </dsp:txBody>
      <dsp:txXfrm>
        <a:off x="295018" y="2619062"/>
        <a:ext cx="1016763" cy="879619"/>
      </dsp:txXfrm>
    </dsp:sp>
    <dsp:sp modelId="{2F8D9CD1-9E85-46FB-BDCC-C1DA037D9606}">
      <dsp:nvSpPr>
        <dsp:cNvPr id="0" name=""/>
        <dsp:cNvSpPr/>
      </dsp:nvSpPr>
      <dsp:spPr>
        <a:xfrm>
          <a:off x="42984" y="807431"/>
          <a:ext cx="1520831" cy="1315697"/>
        </a:xfrm>
        <a:prstGeom prst="hexagon">
          <a:avLst>
            <a:gd name="adj" fmla="val 2857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Linux, Mac OS y Microsoft Windows (XP, Vista y 7)</a:t>
          </a:r>
          <a:endParaRPr lang="es-EC" sz="1200" kern="1200" dirty="0"/>
        </a:p>
      </dsp:txBody>
      <dsp:txXfrm>
        <a:off x="295018" y="1025470"/>
        <a:ext cx="1016763" cy="8796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E69F5-FF17-4FAA-B5CB-0D0723D8FE89}">
      <dsp:nvSpPr>
        <dsp:cNvPr id="0" name=""/>
        <dsp:cNvSpPr/>
      </dsp:nvSpPr>
      <dsp:spPr>
        <a:xfrm>
          <a:off x="2180455" y="1504838"/>
          <a:ext cx="1219200" cy="1219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s-EC" sz="1900" kern="1200" dirty="0" smtClean="0">
              <a:solidFill>
                <a:schemeClr val="tx1"/>
              </a:solidFill>
            </a:rPr>
            <a:t>MOF</a:t>
          </a:r>
          <a:br>
            <a:rPr lang="es-EC" sz="1900" kern="1200" dirty="0" smtClean="0">
              <a:solidFill>
                <a:schemeClr val="tx1"/>
              </a:solidFill>
            </a:rPr>
          </a:br>
          <a:r>
            <a:rPr lang="es-EC" sz="1900" kern="1200" dirty="0" smtClean="0">
              <a:solidFill>
                <a:schemeClr val="tx1"/>
              </a:solidFill>
            </a:rPr>
            <a:t>Estándar OMG</a:t>
          </a:r>
          <a:endParaRPr lang="es-EC" sz="1900" kern="1200" dirty="0">
            <a:solidFill>
              <a:schemeClr val="tx1"/>
            </a:solidFill>
          </a:endParaRPr>
        </a:p>
      </dsp:txBody>
      <dsp:txXfrm>
        <a:off x="2239971" y="1564354"/>
        <a:ext cx="1100168" cy="1100168"/>
      </dsp:txXfrm>
    </dsp:sp>
    <dsp:sp modelId="{5ED236BE-1265-4CB1-8585-08CA562CB107}">
      <dsp:nvSpPr>
        <dsp:cNvPr id="0" name=""/>
        <dsp:cNvSpPr/>
      </dsp:nvSpPr>
      <dsp:spPr>
        <a:xfrm rot="16200000">
          <a:off x="2466626" y="1181408"/>
          <a:ext cx="646858" cy="0"/>
        </a:xfrm>
        <a:custGeom>
          <a:avLst/>
          <a:gdLst/>
          <a:ahLst/>
          <a:cxnLst/>
          <a:rect l="0" t="0" r="0" b="0"/>
          <a:pathLst>
            <a:path>
              <a:moveTo>
                <a:pt x="0" y="0"/>
              </a:moveTo>
              <a:lnTo>
                <a:pt x="646858"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D1CAED-BF8C-44F0-8CAD-A4FC908222D6}">
      <dsp:nvSpPr>
        <dsp:cNvPr id="0" name=""/>
        <dsp:cNvSpPr/>
      </dsp:nvSpPr>
      <dsp:spPr>
        <a:xfrm>
          <a:off x="2381623" y="41115"/>
          <a:ext cx="816864" cy="816864"/>
        </a:xfrm>
        <a:prstGeom prst="roundRect">
          <a:avLst/>
        </a:prstGeom>
        <a:solidFill>
          <a:schemeClr val="accent3">
            <a:hueOff val="0"/>
            <a:satOff val="0"/>
            <a:lumOff val="-142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s-EC" sz="1300" kern="1200" dirty="0" smtClean="0"/>
            <a:t>Exportar modelos</a:t>
          </a:r>
          <a:endParaRPr lang="es-EC" sz="1300" kern="1200" dirty="0"/>
        </a:p>
      </dsp:txBody>
      <dsp:txXfrm>
        <a:off x="2421499" y="80991"/>
        <a:ext cx="737112" cy="737112"/>
      </dsp:txXfrm>
    </dsp:sp>
    <dsp:sp modelId="{6C09D9C8-A5D2-4DE4-9CEA-2E28726B28B6}">
      <dsp:nvSpPr>
        <dsp:cNvPr id="0" name=""/>
        <dsp:cNvSpPr/>
      </dsp:nvSpPr>
      <dsp:spPr>
        <a:xfrm rot="19285714">
          <a:off x="3360082" y="1515203"/>
          <a:ext cx="362778" cy="0"/>
        </a:xfrm>
        <a:custGeom>
          <a:avLst/>
          <a:gdLst/>
          <a:ahLst/>
          <a:cxnLst/>
          <a:rect l="0" t="0" r="0" b="0"/>
          <a:pathLst>
            <a:path>
              <a:moveTo>
                <a:pt x="0" y="0"/>
              </a:moveTo>
              <a:lnTo>
                <a:pt x="362778"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FAEE2C-68F2-4E54-AF9D-48798121EDEF}">
      <dsp:nvSpPr>
        <dsp:cNvPr id="0" name=""/>
        <dsp:cNvSpPr/>
      </dsp:nvSpPr>
      <dsp:spPr>
        <a:xfrm>
          <a:off x="3683287" y="667963"/>
          <a:ext cx="816864" cy="816864"/>
        </a:xfrm>
        <a:prstGeom prst="roundRect">
          <a:avLst/>
        </a:prstGeom>
        <a:solidFill>
          <a:schemeClr val="accent3">
            <a:hueOff val="0"/>
            <a:satOff val="0"/>
            <a:lumOff val="-285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s-EC" sz="1300" kern="1200" dirty="0" smtClean="0"/>
            <a:t>Importar modelos</a:t>
          </a:r>
          <a:endParaRPr lang="es-EC" sz="1300" kern="1200" dirty="0"/>
        </a:p>
      </dsp:txBody>
      <dsp:txXfrm>
        <a:off x="3723163" y="707839"/>
        <a:ext cx="737112" cy="737112"/>
      </dsp:txXfrm>
    </dsp:sp>
    <dsp:sp modelId="{1777CBCF-3A57-4975-B41C-F8B1F59DD400}">
      <dsp:nvSpPr>
        <dsp:cNvPr id="0" name=""/>
        <dsp:cNvSpPr/>
      </dsp:nvSpPr>
      <dsp:spPr>
        <a:xfrm rot="771429">
          <a:off x="3391875" y="2322632"/>
          <a:ext cx="620678" cy="0"/>
        </a:xfrm>
        <a:custGeom>
          <a:avLst/>
          <a:gdLst/>
          <a:ahLst/>
          <a:cxnLst/>
          <a:rect l="0" t="0" r="0" b="0"/>
          <a:pathLst>
            <a:path>
              <a:moveTo>
                <a:pt x="0" y="0"/>
              </a:moveTo>
              <a:lnTo>
                <a:pt x="620678"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3F1AB4-D39A-49B2-B1AD-E95BF5C6EF9E}">
      <dsp:nvSpPr>
        <dsp:cNvPr id="0" name=""/>
        <dsp:cNvSpPr/>
      </dsp:nvSpPr>
      <dsp:spPr>
        <a:xfrm>
          <a:off x="4004772" y="2076479"/>
          <a:ext cx="816864" cy="816864"/>
        </a:xfrm>
        <a:prstGeom prst="roundRect">
          <a:avLst/>
        </a:prstGeom>
        <a:solidFill>
          <a:schemeClr val="accent3">
            <a:hueOff val="0"/>
            <a:satOff val="0"/>
            <a:lumOff val="-428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es-EC" sz="1100" kern="1200" dirty="0" smtClean="0"/>
            <a:t>Almacena en repositorio</a:t>
          </a:r>
          <a:endParaRPr lang="es-EC" sz="1100" kern="1200" dirty="0"/>
        </a:p>
      </dsp:txBody>
      <dsp:txXfrm>
        <a:off x="4044648" y="2116355"/>
        <a:ext cx="737112" cy="737112"/>
      </dsp:txXfrm>
    </dsp:sp>
    <dsp:sp modelId="{E40CE7DB-87DA-4327-AD08-E91DC84DA0EE}">
      <dsp:nvSpPr>
        <dsp:cNvPr id="0" name=""/>
        <dsp:cNvSpPr/>
      </dsp:nvSpPr>
      <dsp:spPr>
        <a:xfrm rot="3857143">
          <a:off x="2932199" y="2965029"/>
          <a:ext cx="534960" cy="0"/>
        </a:xfrm>
        <a:custGeom>
          <a:avLst/>
          <a:gdLst/>
          <a:ahLst/>
          <a:cxnLst/>
          <a:rect l="0" t="0" r="0" b="0"/>
          <a:pathLst>
            <a:path>
              <a:moveTo>
                <a:pt x="0" y="0"/>
              </a:moveTo>
              <a:lnTo>
                <a:pt x="534960"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24CDEE-0B6D-47C8-9DBF-5026BB993A0C}">
      <dsp:nvSpPr>
        <dsp:cNvPr id="0" name=""/>
        <dsp:cNvSpPr/>
      </dsp:nvSpPr>
      <dsp:spPr>
        <a:xfrm>
          <a:off x="3103992" y="3206020"/>
          <a:ext cx="816864" cy="816864"/>
        </a:xfrm>
        <a:prstGeom prst="roundRect">
          <a:avLst/>
        </a:prstGeom>
        <a:solidFill>
          <a:schemeClr val="accent3">
            <a:hueOff val="0"/>
            <a:satOff val="0"/>
            <a:lumOff val="-571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400050">
            <a:lnSpc>
              <a:spcPct val="90000"/>
            </a:lnSpc>
            <a:spcBef>
              <a:spcPct val="0"/>
            </a:spcBef>
            <a:spcAft>
              <a:spcPct val="35000"/>
            </a:spcAft>
          </a:pPr>
          <a:r>
            <a:rPr lang="es-EC" sz="900" kern="1200" dirty="0" smtClean="0"/>
            <a:t>Recuperado</a:t>
          </a:r>
          <a:endParaRPr lang="es-EC" sz="900" kern="1200" dirty="0"/>
        </a:p>
      </dsp:txBody>
      <dsp:txXfrm>
        <a:off x="3143868" y="3245896"/>
        <a:ext cx="737112" cy="737112"/>
      </dsp:txXfrm>
    </dsp:sp>
    <dsp:sp modelId="{D6B35B3C-2E55-496A-80ED-69FBB220D7E1}">
      <dsp:nvSpPr>
        <dsp:cNvPr id="0" name=""/>
        <dsp:cNvSpPr/>
      </dsp:nvSpPr>
      <dsp:spPr>
        <a:xfrm rot="6942857">
          <a:off x="2112952" y="2965029"/>
          <a:ext cx="534960" cy="0"/>
        </a:xfrm>
        <a:custGeom>
          <a:avLst/>
          <a:gdLst/>
          <a:ahLst/>
          <a:cxnLst/>
          <a:rect l="0" t="0" r="0" b="0"/>
          <a:pathLst>
            <a:path>
              <a:moveTo>
                <a:pt x="0" y="0"/>
              </a:moveTo>
              <a:lnTo>
                <a:pt x="534960"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38B2F-0F54-4270-A114-C65E527D779A}">
      <dsp:nvSpPr>
        <dsp:cNvPr id="0" name=""/>
        <dsp:cNvSpPr/>
      </dsp:nvSpPr>
      <dsp:spPr>
        <a:xfrm>
          <a:off x="1659255" y="3206020"/>
          <a:ext cx="816864" cy="816864"/>
        </a:xfrm>
        <a:prstGeom prst="roundRect">
          <a:avLst/>
        </a:prstGeom>
        <a:solidFill>
          <a:schemeClr val="accent3">
            <a:hueOff val="0"/>
            <a:satOff val="0"/>
            <a:lumOff val="-714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EC" sz="1400" kern="1200" dirty="0" smtClean="0"/>
            <a:t>Formato XMI</a:t>
          </a:r>
          <a:endParaRPr lang="es-EC" sz="1400" kern="1200" dirty="0"/>
        </a:p>
      </dsp:txBody>
      <dsp:txXfrm>
        <a:off x="1699131" y="3245896"/>
        <a:ext cx="737112" cy="737112"/>
      </dsp:txXfrm>
    </dsp:sp>
    <dsp:sp modelId="{756954BE-4362-41C5-8375-4D7645590DDC}">
      <dsp:nvSpPr>
        <dsp:cNvPr id="0" name=""/>
        <dsp:cNvSpPr/>
      </dsp:nvSpPr>
      <dsp:spPr>
        <a:xfrm rot="10028571">
          <a:off x="1567558" y="2322632"/>
          <a:ext cx="620678" cy="0"/>
        </a:xfrm>
        <a:custGeom>
          <a:avLst/>
          <a:gdLst/>
          <a:ahLst/>
          <a:cxnLst/>
          <a:rect l="0" t="0" r="0" b="0"/>
          <a:pathLst>
            <a:path>
              <a:moveTo>
                <a:pt x="0" y="0"/>
              </a:moveTo>
              <a:lnTo>
                <a:pt x="620678"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6443A6-EB5F-4BB1-95C3-8CD8EA70C108}">
      <dsp:nvSpPr>
        <dsp:cNvPr id="0" name=""/>
        <dsp:cNvSpPr/>
      </dsp:nvSpPr>
      <dsp:spPr>
        <a:xfrm>
          <a:off x="758475" y="2076479"/>
          <a:ext cx="816864" cy="816864"/>
        </a:xfrm>
        <a:prstGeom prst="roundRect">
          <a:avLst/>
        </a:prstGeom>
        <a:solidFill>
          <a:schemeClr val="accent3">
            <a:hueOff val="0"/>
            <a:satOff val="0"/>
            <a:lumOff val="-857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s-EC" sz="1000" kern="1200" smtClean="0"/>
            <a:t>Transforma</a:t>
          </a:r>
          <a:endParaRPr lang="es-EC" sz="1000" kern="1200" dirty="0"/>
        </a:p>
      </dsp:txBody>
      <dsp:txXfrm>
        <a:off x="798351" y="2116355"/>
        <a:ext cx="737112" cy="737112"/>
      </dsp:txXfrm>
    </dsp:sp>
    <dsp:sp modelId="{FDD88C19-33D4-4593-97F0-7A8E8EB60CEC}">
      <dsp:nvSpPr>
        <dsp:cNvPr id="0" name=""/>
        <dsp:cNvSpPr/>
      </dsp:nvSpPr>
      <dsp:spPr>
        <a:xfrm rot="13114286">
          <a:off x="1857250" y="1515203"/>
          <a:ext cx="362778" cy="0"/>
        </a:xfrm>
        <a:custGeom>
          <a:avLst/>
          <a:gdLst/>
          <a:ahLst/>
          <a:cxnLst/>
          <a:rect l="0" t="0" r="0" b="0"/>
          <a:pathLst>
            <a:path>
              <a:moveTo>
                <a:pt x="0" y="0"/>
              </a:moveTo>
              <a:lnTo>
                <a:pt x="362778"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843A20-008B-4A33-9E53-81AD7AF7551B}">
      <dsp:nvSpPr>
        <dsp:cNvPr id="0" name=""/>
        <dsp:cNvSpPr/>
      </dsp:nvSpPr>
      <dsp:spPr>
        <a:xfrm>
          <a:off x="1079960" y="667963"/>
          <a:ext cx="816864" cy="816864"/>
        </a:xfrm>
        <a:prstGeom prst="roundRect">
          <a:avLst/>
        </a:prstGeom>
        <a:solidFill>
          <a:schemeClr val="accent3">
            <a:hueOff val="0"/>
            <a:satOff val="0"/>
            <a:lumOff val="-10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s-EC" sz="1500" kern="1200" dirty="0" smtClean="0"/>
            <a:t>Genera código</a:t>
          </a:r>
          <a:endParaRPr lang="es-EC" sz="1500" kern="1200" dirty="0"/>
        </a:p>
      </dsp:txBody>
      <dsp:txXfrm>
        <a:off x="1119836" y="707839"/>
        <a:ext cx="737112" cy="73711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HexagonRadial">
  <dgm:title val="Hexágonos radiales"/>
  <dgm:desc val="Se usa para mostrar un proceso secuencial  relacionado con un tema o una idea centrales. Limitado a seis formas de Nivel 2. Funciona mejor con poco texto No aparece el texto sin utilizar, pero queda disponible si cambia entre diseño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E3EE7-C77C-4041-84A5-F08210CA5BA4}" type="datetimeFigureOut">
              <a:rPr lang="es-EC" smtClean="0"/>
              <a:t>18/12/2015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5E8CAC-BE02-42C6-B310-EA0CD6A78FF1}" type="slidenum">
              <a:rPr lang="es-EC" smtClean="0"/>
              <a:t>‹Nº›</a:t>
            </a:fld>
            <a:endParaRPr lang="es-EC"/>
          </a:p>
        </p:txBody>
      </p:sp>
    </p:spTree>
    <p:extLst>
      <p:ext uri="{BB962C8B-B14F-4D97-AF65-F5344CB8AC3E}">
        <p14:creationId xmlns:p14="http://schemas.microsoft.com/office/powerpoint/2010/main" val="2174298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35E8CAC-BE02-42C6-B310-EA0CD6A78FF1}" type="slidenum">
              <a:rPr lang="es-EC" smtClean="0"/>
              <a:t>2</a:t>
            </a:fld>
            <a:endParaRPr lang="es-EC"/>
          </a:p>
        </p:txBody>
      </p:sp>
    </p:spTree>
    <p:extLst>
      <p:ext uri="{BB962C8B-B14F-4D97-AF65-F5344CB8AC3E}">
        <p14:creationId xmlns:p14="http://schemas.microsoft.com/office/powerpoint/2010/main" val="1816775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35E8CAC-BE02-42C6-B310-EA0CD6A78FF1}" type="slidenum">
              <a:rPr lang="es-EC" smtClean="0"/>
              <a:t>28</a:t>
            </a:fld>
            <a:endParaRPr lang="es-EC"/>
          </a:p>
        </p:txBody>
      </p:sp>
    </p:spTree>
    <p:extLst>
      <p:ext uri="{BB962C8B-B14F-4D97-AF65-F5344CB8AC3E}">
        <p14:creationId xmlns:p14="http://schemas.microsoft.com/office/powerpoint/2010/main" val="4075811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35E8CAC-BE02-42C6-B310-EA0CD6A78FF1}" type="slidenum">
              <a:rPr lang="es-EC" smtClean="0"/>
              <a:t>29</a:t>
            </a:fld>
            <a:endParaRPr lang="es-EC"/>
          </a:p>
        </p:txBody>
      </p:sp>
    </p:spTree>
    <p:extLst>
      <p:ext uri="{BB962C8B-B14F-4D97-AF65-F5344CB8AC3E}">
        <p14:creationId xmlns:p14="http://schemas.microsoft.com/office/powerpoint/2010/main" val="4075811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35E8CAC-BE02-42C6-B310-EA0CD6A78FF1}" type="slidenum">
              <a:rPr lang="es-EC" smtClean="0"/>
              <a:t>30</a:t>
            </a:fld>
            <a:endParaRPr lang="es-EC"/>
          </a:p>
        </p:txBody>
      </p:sp>
    </p:spTree>
    <p:extLst>
      <p:ext uri="{BB962C8B-B14F-4D97-AF65-F5344CB8AC3E}">
        <p14:creationId xmlns:p14="http://schemas.microsoft.com/office/powerpoint/2010/main" val="4075811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lvl1pPr>
              <a:defRPr/>
            </a:lvl1pPr>
          </a:lstStyle>
          <a:p>
            <a:fld id="{CDBFFE93-C411-43EC-A6AE-A366D50F56F7}" type="datetimeFigureOut">
              <a:rPr lang="es-EC" smtClean="0"/>
              <a:t>18/12/2015</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AC054A67-2A6A-44CD-8673-1361BFB930FD}" type="slidenum">
              <a:rPr lang="es-EC" smtClean="0"/>
              <a:t>‹Nº›</a:t>
            </a:fld>
            <a:endParaRPr lang="es-EC"/>
          </a:p>
        </p:txBody>
      </p:sp>
    </p:spTree>
    <p:extLst>
      <p:ext uri="{BB962C8B-B14F-4D97-AF65-F5344CB8AC3E}">
        <p14:creationId xmlns:p14="http://schemas.microsoft.com/office/powerpoint/2010/main" val="24498799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fld id="{CDBFFE93-C411-43EC-A6AE-A366D50F56F7}" type="datetimeFigureOut">
              <a:rPr lang="es-EC" smtClean="0"/>
              <a:t>18/12/2015</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AC054A67-2A6A-44CD-8673-1361BFB930FD}" type="slidenum">
              <a:rPr lang="es-EC" smtClean="0"/>
              <a:t>‹Nº›</a:t>
            </a:fld>
            <a:endParaRPr lang="es-EC"/>
          </a:p>
        </p:txBody>
      </p:sp>
    </p:spTree>
    <p:extLst>
      <p:ext uri="{BB962C8B-B14F-4D97-AF65-F5344CB8AC3E}">
        <p14:creationId xmlns:p14="http://schemas.microsoft.com/office/powerpoint/2010/main" val="41720799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fld id="{CDBFFE93-C411-43EC-A6AE-A366D50F56F7}" type="datetimeFigureOut">
              <a:rPr lang="es-EC" smtClean="0"/>
              <a:t>18/12/2015</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AC054A67-2A6A-44CD-8673-1361BFB930FD}" type="slidenum">
              <a:rPr lang="es-EC" smtClean="0"/>
              <a:t>‹Nº›</a:t>
            </a:fld>
            <a:endParaRPr lang="es-EC"/>
          </a:p>
        </p:txBody>
      </p:sp>
    </p:spTree>
    <p:extLst>
      <p:ext uri="{BB962C8B-B14F-4D97-AF65-F5344CB8AC3E}">
        <p14:creationId xmlns:p14="http://schemas.microsoft.com/office/powerpoint/2010/main" val="36251675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fld id="{CDBFFE93-C411-43EC-A6AE-A366D50F56F7}" type="datetimeFigureOut">
              <a:rPr lang="es-EC" smtClean="0"/>
              <a:t>18/12/2015</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AC054A67-2A6A-44CD-8673-1361BFB930FD}" type="slidenum">
              <a:rPr lang="es-EC" smtClean="0"/>
              <a:t>‹Nº›</a:t>
            </a:fld>
            <a:endParaRPr lang="es-EC"/>
          </a:p>
        </p:txBody>
      </p:sp>
    </p:spTree>
    <p:extLst>
      <p:ext uri="{BB962C8B-B14F-4D97-AF65-F5344CB8AC3E}">
        <p14:creationId xmlns:p14="http://schemas.microsoft.com/office/powerpoint/2010/main" val="18178216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CDBFFE93-C411-43EC-A6AE-A366D50F56F7}" type="datetimeFigureOut">
              <a:rPr lang="es-EC" smtClean="0"/>
              <a:t>18/12/2015</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AC054A67-2A6A-44CD-8673-1361BFB930FD}" type="slidenum">
              <a:rPr lang="es-EC" smtClean="0"/>
              <a:t>‹Nº›</a:t>
            </a:fld>
            <a:endParaRPr lang="es-EC"/>
          </a:p>
        </p:txBody>
      </p:sp>
    </p:spTree>
    <p:extLst>
      <p:ext uri="{BB962C8B-B14F-4D97-AF65-F5344CB8AC3E}">
        <p14:creationId xmlns:p14="http://schemas.microsoft.com/office/powerpoint/2010/main" val="42143383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lvl1pPr>
              <a:defRPr/>
            </a:lvl1pPr>
          </a:lstStyle>
          <a:p>
            <a:fld id="{CDBFFE93-C411-43EC-A6AE-A366D50F56F7}" type="datetimeFigureOut">
              <a:rPr lang="es-EC" smtClean="0"/>
              <a:t>18/12/2015</a:t>
            </a:fld>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AC054A67-2A6A-44CD-8673-1361BFB930FD}" type="slidenum">
              <a:rPr lang="es-EC" smtClean="0"/>
              <a:t>‹Nº›</a:t>
            </a:fld>
            <a:endParaRPr lang="es-EC"/>
          </a:p>
        </p:txBody>
      </p:sp>
    </p:spTree>
    <p:extLst>
      <p:ext uri="{BB962C8B-B14F-4D97-AF65-F5344CB8AC3E}">
        <p14:creationId xmlns:p14="http://schemas.microsoft.com/office/powerpoint/2010/main" val="7071230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lvl1pPr>
              <a:defRPr/>
            </a:lvl1pPr>
          </a:lstStyle>
          <a:p>
            <a:fld id="{CDBFFE93-C411-43EC-A6AE-A366D50F56F7}" type="datetimeFigureOut">
              <a:rPr lang="es-EC" smtClean="0"/>
              <a:t>18/12/2015</a:t>
            </a:fld>
            <a:endParaRPr lang="es-EC"/>
          </a:p>
        </p:txBody>
      </p:sp>
      <p:sp>
        <p:nvSpPr>
          <p:cNvPr id="8" name="7 Marcador de pie de página"/>
          <p:cNvSpPr>
            <a:spLocks noGrp="1"/>
          </p:cNvSpPr>
          <p:nvPr>
            <p:ph type="ftr" sz="quarter" idx="11"/>
          </p:nvPr>
        </p:nvSpPr>
        <p:spPr/>
        <p:txBody>
          <a:bodyPr/>
          <a:lstStyle>
            <a:lvl1pPr>
              <a:defRPr/>
            </a:lvl1pPr>
          </a:lstStyle>
          <a:p>
            <a:endParaRPr lang="es-EC"/>
          </a:p>
        </p:txBody>
      </p:sp>
      <p:sp>
        <p:nvSpPr>
          <p:cNvPr id="9" name="8 Marcador de número de diapositiva"/>
          <p:cNvSpPr>
            <a:spLocks noGrp="1"/>
          </p:cNvSpPr>
          <p:nvPr>
            <p:ph type="sldNum" sz="quarter" idx="12"/>
          </p:nvPr>
        </p:nvSpPr>
        <p:spPr/>
        <p:txBody>
          <a:bodyPr/>
          <a:lstStyle>
            <a:lvl1pPr>
              <a:defRPr/>
            </a:lvl1pPr>
          </a:lstStyle>
          <a:p>
            <a:fld id="{AC054A67-2A6A-44CD-8673-1361BFB930FD}" type="slidenum">
              <a:rPr lang="es-EC" smtClean="0"/>
              <a:t>‹Nº›</a:t>
            </a:fld>
            <a:endParaRPr lang="es-EC"/>
          </a:p>
        </p:txBody>
      </p:sp>
    </p:spTree>
    <p:extLst>
      <p:ext uri="{BB962C8B-B14F-4D97-AF65-F5344CB8AC3E}">
        <p14:creationId xmlns:p14="http://schemas.microsoft.com/office/powerpoint/2010/main" val="10772463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lvl1pPr>
              <a:defRPr/>
            </a:lvl1pPr>
          </a:lstStyle>
          <a:p>
            <a:fld id="{CDBFFE93-C411-43EC-A6AE-A366D50F56F7}" type="datetimeFigureOut">
              <a:rPr lang="es-EC" smtClean="0"/>
              <a:t>18/12/2015</a:t>
            </a:fld>
            <a:endParaRPr lang="es-EC"/>
          </a:p>
        </p:txBody>
      </p:sp>
      <p:sp>
        <p:nvSpPr>
          <p:cNvPr id="4" name="3 Marcador de pie de página"/>
          <p:cNvSpPr>
            <a:spLocks noGrp="1"/>
          </p:cNvSpPr>
          <p:nvPr>
            <p:ph type="ftr" sz="quarter" idx="11"/>
          </p:nvPr>
        </p:nvSpPr>
        <p:spPr/>
        <p:txBody>
          <a:bodyPr/>
          <a:lstStyle>
            <a:lvl1pPr>
              <a:defRPr/>
            </a:lvl1pPr>
          </a:lstStyle>
          <a:p>
            <a:endParaRPr lang="es-EC"/>
          </a:p>
        </p:txBody>
      </p:sp>
      <p:sp>
        <p:nvSpPr>
          <p:cNvPr id="5" name="4 Marcador de número de diapositiva"/>
          <p:cNvSpPr>
            <a:spLocks noGrp="1"/>
          </p:cNvSpPr>
          <p:nvPr>
            <p:ph type="sldNum" sz="quarter" idx="12"/>
          </p:nvPr>
        </p:nvSpPr>
        <p:spPr/>
        <p:txBody>
          <a:bodyPr/>
          <a:lstStyle>
            <a:lvl1pPr>
              <a:defRPr/>
            </a:lvl1pPr>
          </a:lstStyle>
          <a:p>
            <a:fld id="{AC054A67-2A6A-44CD-8673-1361BFB930FD}" type="slidenum">
              <a:rPr lang="es-EC" smtClean="0"/>
              <a:t>‹Nº›</a:t>
            </a:fld>
            <a:endParaRPr lang="es-EC"/>
          </a:p>
        </p:txBody>
      </p:sp>
    </p:spTree>
    <p:extLst>
      <p:ext uri="{BB962C8B-B14F-4D97-AF65-F5344CB8AC3E}">
        <p14:creationId xmlns:p14="http://schemas.microsoft.com/office/powerpoint/2010/main" val="69166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fld id="{CDBFFE93-C411-43EC-A6AE-A366D50F56F7}" type="datetimeFigureOut">
              <a:rPr lang="es-EC" smtClean="0"/>
              <a:t>18/12/2015</a:t>
            </a:fld>
            <a:endParaRPr lang="es-EC"/>
          </a:p>
        </p:txBody>
      </p:sp>
      <p:sp>
        <p:nvSpPr>
          <p:cNvPr id="3" name="2 Marcador de pie de página"/>
          <p:cNvSpPr>
            <a:spLocks noGrp="1"/>
          </p:cNvSpPr>
          <p:nvPr>
            <p:ph type="ftr" sz="quarter" idx="11"/>
          </p:nvPr>
        </p:nvSpPr>
        <p:spPr/>
        <p:txBody>
          <a:bodyPr/>
          <a:lstStyle>
            <a:lvl1pPr>
              <a:defRPr/>
            </a:lvl1pPr>
          </a:lstStyle>
          <a:p>
            <a:endParaRPr lang="es-EC"/>
          </a:p>
        </p:txBody>
      </p:sp>
      <p:sp>
        <p:nvSpPr>
          <p:cNvPr id="4" name="3 Marcador de número de diapositiva"/>
          <p:cNvSpPr>
            <a:spLocks noGrp="1"/>
          </p:cNvSpPr>
          <p:nvPr>
            <p:ph type="sldNum" sz="quarter" idx="12"/>
          </p:nvPr>
        </p:nvSpPr>
        <p:spPr/>
        <p:txBody>
          <a:bodyPr/>
          <a:lstStyle>
            <a:lvl1pPr>
              <a:defRPr/>
            </a:lvl1pPr>
          </a:lstStyle>
          <a:p>
            <a:fld id="{AC054A67-2A6A-44CD-8673-1361BFB930FD}" type="slidenum">
              <a:rPr lang="es-EC" smtClean="0"/>
              <a:t>‹Nº›</a:t>
            </a:fld>
            <a:endParaRPr lang="es-EC"/>
          </a:p>
        </p:txBody>
      </p:sp>
    </p:spTree>
    <p:extLst>
      <p:ext uri="{BB962C8B-B14F-4D97-AF65-F5344CB8AC3E}">
        <p14:creationId xmlns:p14="http://schemas.microsoft.com/office/powerpoint/2010/main" val="12550237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CDBFFE93-C411-43EC-A6AE-A366D50F56F7}" type="datetimeFigureOut">
              <a:rPr lang="es-EC" smtClean="0"/>
              <a:t>18/12/2015</a:t>
            </a:fld>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AC054A67-2A6A-44CD-8673-1361BFB930FD}" type="slidenum">
              <a:rPr lang="es-EC" smtClean="0"/>
              <a:t>‹Nº›</a:t>
            </a:fld>
            <a:endParaRPr lang="es-EC"/>
          </a:p>
        </p:txBody>
      </p:sp>
    </p:spTree>
    <p:extLst>
      <p:ext uri="{BB962C8B-B14F-4D97-AF65-F5344CB8AC3E}">
        <p14:creationId xmlns:p14="http://schemas.microsoft.com/office/powerpoint/2010/main" val="24013062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CDBFFE93-C411-43EC-A6AE-A366D50F56F7}" type="datetimeFigureOut">
              <a:rPr lang="es-EC" smtClean="0"/>
              <a:t>18/12/2015</a:t>
            </a:fld>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AC054A67-2A6A-44CD-8673-1361BFB930FD}" type="slidenum">
              <a:rPr lang="es-EC" smtClean="0"/>
              <a:t>‹Nº›</a:t>
            </a:fld>
            <a:endParaRPr lang="es-EC"/>
          </a:p>
        </p:txBody>
      </p:sp>
    </p:spTree>
    <p:extLst>
      <p:ext uri="{BB962C8B-B14F-4D97-AF65-F5344CB8AC3E}">
        <p14:creationId xmlns:p14="http://schemas.microsoft.com/office/powerpoint/2010/main" val="10905672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C"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C" smtClean="0"/>
              <a:t>Haga clic para modificar el estilo de texto del patrón</a:t>
            </a:r>
          </a:p>
          <a:p>
            <a:pPr lvl="1"/>
            <a:r>
              <a:rPr lang="es-ES" altLang="es-EC" smtClean="0"/>
              <a:t>Segundo nivel</a:t>
            </a:r>
          </a:p>
          <a:p>
            <a:pPr lvl="2"/>
            <a:r>
              <a:rPr lang="es-ES" altLang="es-EC" smtClean="0"/>
              <a:t>Tercer nivel</a:t>
            </a:r>
          </a:p>
          <a:p>
            <a:pPr lvl="3"/>
            <a:r>
              <a:rPr lang="es-ES" altLang="es-EC" smtClean="0"/>
              <a:t>Cuarto nivel</a:t>
            </a:r>
          </a:p>
          <a:p>
            <a:pPr lvl="4"/>
            <a:r>
              <a:rPr lang="es-ES" altLang="es-EC"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CDBFFE93-C411-43EC-A6AE-A366D50F56F7}" type="datetimeFigureOut">
              <a:rPr lang="es-EC" smtClean="0"/>
              <a:t>18/12/2015</a:t>
            </a:fld>
            <a:endParaRPr lang="es-EC"/>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C"/>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C054A67-2A6A-44CD-8673-1361BFB930FD}"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5185" r:id="rId1"/>
    <p:sldLayoutId id="2147485186" r:id="rId2"/>
    <p:sldLayoutId id="2147485187" r:id="rId3"/>
    <p:sldLayoutId id="2147485188" r:id="rId4"/>
    <p:sldLayoutId id="2147485189" r:id="rId5"/>
    <p:sldLayoutId id="2147485190" r:id="rId6"/>
    <p:sldLayoutId id="2147485191" r:id="rId7"/>
    <p:sldLayoutId id="2147485192" r:id="rId8"/>
    <p:sldLayoutId id="2147485193" r:id="rId9"/>
    <p:sldLayoutId id="2147485194" r:id="rId10"/>
    <p:sldLayoutId id="2147485195"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767"/>
            <a:ext cx="9144000" cy="6828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a:xfrm>
            <a:off x="685800" y="2823071"/>
            <a:ext cx="7772400" cy="1470025"/>
          </a:xfrm>
        </p:spPr>
        <p:txBody>
          <a:bodyPr>
            <a:noAutofit/>
          </a:bodyPr>
          <a:lstStyle/>
          <a:p>
            <a:pPr algn="ctr"/>
            <a:r>
              <a:rPr lang="es-EC" sz="2800" dirty="0" smtClean="0"/>
              <a:t>ESTUDIO DE LA HERRAMIENTA ACCELEO Y SUS BENEFICIOS RESPECTO A LA PROGRAMACIÓN TRADICIONAL</a:t>
            </a:r>
            <a:endParaRPr lang="es-EC" sz="2800" dirty="0"/>
          </a:p>
        </p:txBody>
      </p:sp>
      <p:sp>
        <p:nvSpPr>
          <p:cNvPr id="3" name="2 Subtítulo"/>
          <p:cNvSpPr>
            <a:spLocks noGrp="1"/>
          </p:cNvSpPr>
          <p:nvPr>
            <p:ph type="subTitle" idx="1"/>
          </p:nvPr>
        </p:nvSpPr>
        <p:spPr>
          <a:xfrm>
            <a:off x="1357312" y="4728170"/>
            <a:ext cx="6400800" cy="1752600"/>
          </a:xfrm>
        </p:spPr>
        <p:txBody>
          <a:bodyPr>
            <a:normAutofit/>
          </a:bodyPr>
          <a:lstStyle/>
          <a:p>
            <a:r>
              <a:rPr lang="es-EC" sz="2400" dirty="0" smtClean="0"/>
              <a:t>Julia Stephanie Salvador Mayorga</a:t>
            </a:r>
            <a:endParaRPr lang="es-EC" sz="2400" dirty="0"/>
          </a:p>
        </p:txBody>
      </p:sp>
      <p:pic>
        <p:nvPicPr>
          <p:cNvPr id="1028" name="Picture 4" descr="http://mercadotecnia.espe.edu.ec/wp-content/uploads/tmp/LOGO-PRINCIPAL-ESP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1931" y="404664"/>
            <a:ext cx="7516493" cy="1941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2129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NetBeans</a:t>
            </a:r>
            <a:endParaRPr lang="es-EC"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401652011"/>
              </p:ext>
            </p:extLst>
          </p:nvPr>
        </p:nvGraphicFramePr>
        <p:xfrm>
          <a:off x="457200" y="1600200"/>
          <a:ext cx="8229600" cy="4637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84152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err="1" smtClean="0"/>
              <a:t>MySQL</a:t>
            </a:r>
            <a:endParaRPr lang="es-EC"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81205445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78602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err="1"/>
              <a:t>StarUML</a:t>
            </a:r>
            <a:endParaRPr lang="es-EC"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16281018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7915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Organización “Corazones Unidos”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28252824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22679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ACCELEO</a:t>
            </a:r>
            <a:endParaRPr lang="es-EC"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2408622220"/>
              </p:ext>
            </p:extLst>
          </p:nvPr>
        </p:nvGraphicFramePr>
        <p:xfrm>
          <a:off x="457200" y="1600200"/>
          <a:ext cx="440283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val="2536177745"/>
              </p:ext>
            </p:extLst>
          </p:nvPr>
        </p:nvGraphicFramePr>
        <p:xfrm>
          <a:off x="4067944" y="1700808"/>
          <a:ext cx="5580112"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730224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ACCELEO: Requisitos</a:t>
            </a:r>
            <a:endParaRPr lang="es-EC" dirty="0"/>
          </a:p>
        </p:txBody>
      </p:sp>
      <p:pic>
        <p:nvPicPr>
          <p:cNvPr id="1026" name="Picture 2" descr="https://eclipse.org/eclipse.org-common/themes/solstice/public/images/logo/eclipse-800x18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628800"/>
            <a:ext cx="5544616" cy="130298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7182"/>
          <a:stretch/>
        </p:blipFill>
        <p:spPr bwMode="auto">
          <a:xfrm>
            <a:off x="4572000" y="3046623"/>
            <a:ext cx="3671594" cy="3497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62603"/>
          <a:stretch/>
        </p:blipFill>
        <p:spPr bwMode="auto">
          <a:xfrm>
            <a:off x="1115616" y="3068960"/>
            <a:ext cx="2607948" cy="3452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22520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ACCELEO: Proyecto</a:t>
            </a:r>
            <a:endParaRPr lang="es-EC" dirty="0"/>
          </a:p>
        </p:txBody>
      </p:sp>
      <p:pic>
        <p:nvPicPr>
          <p:cNvPr id="5" name="4 Imagen"/>
          <p:cNvPicPr/>
          <p:nvPr/>
        </p:nvPicPr>
        <p:blipFill>
          <a:blip r:embed="rId2"/>
          <a:stretch>
            <a:fillRect/>
          </a:stretch>
        </p:blipFill>
        <p:spPr>
          <a:xfrm>
            <a:off x="35496" y="1831801"/>
            <a:ext cx="4417060" cy="4981575"/>
          </a:xfrm>
          <a:prstGeom prst="rect">
            <a:avLst/>
          </a:prstGeom>
        </p:spPr>
      </p:pic>
      <p:pic>
        <p:nvPicPr>
          <p:cNvPr id="6" name="5 Imagen"/>
          <p:cNvPicPr/>
          <p:nvPr/>
        </p:nvPicPr>
        <p:blipFill>
          <a:blip r:embed="rId3"/>
          <a:stretch>
            <a:fillRect/>
          </a:stretch>
        </p:blipFill>
        <p:spPr>
          <a:xfrm>
            <a:off x="4932040" y="2304256"/>
            <a:ext cx="4139952" cy="4509120"/>
          </a:xfrm>
          <a:prstGeom prst="rect">
            <a:avLst/>
          </a:prstGeom>
        </p:spPr>
      </p:pic>
      <p:pic>
        <p:nvPicPr>
          <p:cNvPr id="4" name="3 Imagen"/>
          <p:cNvPicPr/>
          <p:nvPr/>
        </p:nvPicPr>
        <p:blipFill rotWithShape="1">
          <a:blip r:embed="rId4"/>
          <a:srcRect r="45669" b="50000"/>
          <a:stretch/>
        </p:blipFill>
        <p:spPr>
          <a:xfrm>
            <a:off x="3275856" y="1257919"/>
            <a:ext cx="2149351" cy="1876107"/>
          </a:xfrm>
          <a:prstGeom prst="rect">
            <a:avLst/>
          </a:prstGeom>
        </p:spPr>
      </p:pic>
      <p:sp>
        <p:nvSpPr>
          <p:cNvPr id="7" name="6 CuadroTexto"/>
          <p:cNvSpPr txBox="1"/>
          <p:nvPr/>
        </p:nvSpPr>
        <p:spPr>
          <a:xfrm>
            <a:off x="5076055" y="1268986"/>
            <a:ext cx="349151" cy="3693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C" dirty="0" smtClean="0"/>
              <a:t>1</a:t>
            </a:r>
            <a:endParaRPr lang="es-EC" dirty="0"/>
          </a:p>
        </p:txBody>
      </p:sp>
      <p:sp>
        <p:nvSpPr>
          <p:cNvPr id="8" name="7 CuadroTexto"/>
          <p:cNvSpPr txBox="1"/>
          <p:nvPr/>
        </p:nvSpPr>
        <p:spPr>
          <a:xfrm>
            <a:off x="35496" y="1567357"/>
            <a:ext cx="38742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dirty="0" smtClean="0"/>
              <a:t>2</a:t>
            </a:r>
            <a:endParaRPr lang="es-EC" dirty="0"/>
          </a:p>
        </p:txBody>
      </p:sp>
      <p:sp>
        <p:nvSpPr>
          <p:cNvPr id="9" name="8 CuadroTexto"/>
          <p:cNvSpPr txBox="1"/>
          <p:nvPr/>
        </p:nvSpPr>
        <p:spPr>
          <a:xfrm>
            <a:off x="8819964" y="2304256"/>
            <a:ext cx="25202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dirty="0" smtClean="0"/>
              <a:t>3</a:t>
            </a:r>
            <a:endParaRPr lang="es-EC" dirty="0"/>
          </a:p>
        </p:txBody>
      </p:sp>
    </p:spTree>
    <p:extLst>
      <p:ext uri="{BB962C8B-B14F-4D97-AF65-F5344CB8AC3E}">
        <p14:creationId xmlns:p14="http://schemas.microsoft.com/office/powerpoint/2010/main" val="37073597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ACCELEO: Proyecto</a:t>
            </a:r>
            <a:endParaRPr lang="es-EC" dirty="0"/>
          </a:p>
        </p:txBody>
      </p:sp>
      <p:sp>
        <p:nvSpPr>
          <p:cNvPr id="3" name="2 Marcador de contenido"/>
          <p:cNvSpPr>
            <a:spLocks noGrp="1"/>
          </p:cNvSpPr>
          <p:nvPr>
            <p:ph idx="1"/>
          </p:nvPr>
        </p:nvSpPr>
        <p:spPr/>
        <p:txBody>
          <a:bodyPr>
            <a:normAutofit/>
          </a:bodyPr>
          <a:lstStyle/>
          <a:p>
            <a:r>
              <a:rPr lang="es-EC" dirty="0"/>
              <a:t>Creación del Modelo:</a:t>
            </a:r>
          </a:p>
          <a:p>
            <a:pPr lvl="1"/>
            <a:r>
              <a:rPr lang="es-EC" dirty="0" smtClean="0"/>
              <a:t>Clases</a:t>
            </a:r>
          </a:p>
          <a:p>
            <a:pPr lvl="1"/>
            <a:r>
              <a:rPr lang="es-EC" dirty="0" smtClean="0"/>
              <a:t>Atributos</a:t>
            </a:r>
          </a:p>
          <a:p>
            <a:pPr lvl="1"/>
            <a:r>
              <a:rPr lang="es-EC" dirty="0" smtClean="0"/>
              <a:t>Tipo </a:t>
            </a:r>
            <a:r>
              <a:rPr lang="es-EC" dirty="0"/>
              <a:t>de dato de los </a:t>
            </a:r>
            <a:r>
              <a:rPr lang="es-EC" dirty="0" smtClean="0"/>
              <a:t>atributos</a:t>
            </a:r>
            <a:endParaRPr lang="es-EC" dirty="0"/>
          </a:p>
        </p:txBody>
      </p:sp>
      <p:pic>
        <p:nvPicPr>
          <p:cNvPr id="4" name="3 Imagen"/>
          <p:cNvPicPr/>
          <p:nvPr/>
        </p:nvPicPr>
        <p:blipFill rotWithShape="1">
          <a:blip r:embed="rId2">
            <a:extLst>
              <a:ext uri="{28A0092B-C50C-407E-A947-70E740481C1C}">
                <a14:useLocalDpi xmlns:a14="http://schemas.microsoft.com/office/drawing/2010/main" val="0"/>
              </a:ext>
            </a:extLst>
          </a:blip>
          <a:srcRect l="1" r="61245" b="64673"/>
          <a:stretch/>
        </p:blipFill>
        <p:spPr bwMode="auto">
          <a:xfrm>
            <a:off x="2195736" y="3656434"/>
            <a:ext cx="4608512" cy="2448272"/>
          </a:xfrm>
          <a:prstGeom prst="rect">
            <a:avLst/>
          </a:prstGeom>
          <a:noFill/>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91486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ACCELEO: Proyecto</a:t>
            </a:r>
            <a:endParaRPr lang="es-EC" dirty="0"/>
          </a:p>
        </p:txBody>
      </p:sp>
      <p:pic>
        <p:nvPicPr>
          <p:cNvPr id="5" name="4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7530" y="1600200"/>
            <a:ext cx="6302862" cy="4525963"/>
          </a:xfrm>
          <a:prstGeom prst="rect">
            <a:avLst/>
          </a:prstGeom>
          <a:noFill/>
          <a:ln>
            <a:noFill/>
          </a:ln>
        </p:spPr>
      </p:pic>
      <p:sp>
        <p:nvSpPr>
          <p:cNvPr id="7" name="6 CuadroTexto"/>
          <p:cNvSpPr txBox="1"/>
          <p:nvPr/>
        </p:nvSpPr>
        <p:spPr>
          <a:xfrm>
            <a:off x="72008" y="2073622"/>
            <a:ext cx="1475656" cy="923330"/>
          </a:xfrm>
          <a:prstGeom prst="rect">
            <a:avLst/>
          </a:prstGeom>
          <a:noFill/>
          <a:ln>
            <a:solidFill>
              <a:schemeClr val="accent2">
                <a:lumMod val="75000"/>
              </a:schemeClr>
            </a:solidFill>
          </a:ln>
        </p:spPr>
        <p:txBody>
          <a:bodyPr wrap="square" rtlCol="0">
            <a:spAutoFit/>
          </a:bodyPr>
          <a:lstStyle/>
          <a:p>
            <a:r>
              <a:rPr lang="es-EC" dirty="0" smtClean="0"/>
              <a:t>Comandos de Generación</a:t>
            </a:r>
            <a:endParaRPr lang="es-EC" dirty="0"/>
          </a:p>
        </p:txBody>
      </p:sp>
      <p:cxnSp>
        <p:nvCxnSpPr>
          <p:cNvPr id="9" name="8 Conector recto de flecha"/>
          <p:cNvCxnSpPr/>
          <p:nvPr/>
        </p:nvCxnSpPr>
        <p:spPr>
          <a:xfrm>
            <a:off x="1547664" y="2492896"/>
            <a:ext cx="504056" cy="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305780" y="3513782"/>
            <a:ext cx="1008112" cy="923330"/>
          </a:xfrm>
          <a:prstGeom prst="rect">
            <a:avLst/>
          </a:prstGeom>
          <a:noFill/>
          <a:ln>
            <a:solidFill>
              <a:schemeClr val="accent6">
                <a:lumMod val="75000"/>
              </a:schemeClr>
            </a:solidFill>
          </a:ln>
        </p:spPr>
        <p:txBody>
          <a:bodyPr wrap="square" rtlCol="0">
            <a:spAutoFit/>
          </a:bodyPr>
          <a:lstStyle/>
          <a:p>
            <a:r>
              <a:rPr lang="es-EC" dirty="0" smtClean="0"/>
              <a:t>Texto del archivo</a:t>
            </a:r>
            <a:endParaRPr lang="es-EC" dirty="0"/>
          </a:p>
        </p:txBody>
      </p:sp>
      <p:cxnSp>
        <p:nvCxnSpPr>
          <p:cNvPr id="14" name="13 Conector recto de flecha"/>
          <p:cNvCxnSpPr/>
          <p:nvPr/>
        </p:nvCxnSpPr>
        <p:spPr>
          <a:xfrm>
            <a:off x="1313892" y="3933056"/>
            <a:ext cx="1097868" cy="0"/>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6156176" y="2056860"/>
            <a:ext cx="1080120" cy="646331"/>
          </a:xfrm>
          <a:prstGeom prst="rect">
            <a:avLst/>
          </a:prstGeom>
          <a:noFill/>
          <a:ln>
            <a:solidFill>
              <a:srgbClr val="00B050"/>
            </a:solidFill>
          </a:ln>
        </p:spPr>
        <p:txBody>
          <a:bodyPr wrap="square" rtlCol="0">
            <a:spAutoFit/>
          </a:bodyPr>
          <a:lstStyle/>
          <a:p>
            <a:r>
              <a:rPr lang="es-EC" dirty="0" smtClean="0"/>
              <a:t>Clase Principal</a:t>
            </a:r>
            <a:endParaRPr lang="es-EC" dirty="0"/>
          </a:p>
        </p:txBody>
      </p:sp>
      <p:cxnSp>
        <p:nvCxnSpPr>
          <p:cNvPr id="18" name="17 Conector recto de flecha"/>
          <p:cNvCxnSpPr/>
          <p:nvPr/>
        </p:nvCxnSpPr>
        <p:spPr>
          <a:xfrm flipH="1">
            <a:off x="5004048" y="2400308"/>
            <a:ext cx="1152128"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6957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EC" dirty="0" smtClean="0"/>
              <a:t>ACCELEO: Proyecto</a:t>
            </a:r>
            <a:endParaRPr lang="es-EC" dirty="0"/>
          </a:p>
        </p:txBody>
      </p:sp>
      <p:sp>
        <p:nvSpPr>
          <p:cNvPr id="9" name="8 Marcador de contenido"/>
          <p:cNvSpPr>
            <a:spLocks noGrp="1"/>
          </p:cNvSpPr>
          <p:nvPr>
            <p:ph sz="half" idx="2"/>
          </p:nvPr>
        </p:nvSpPr>
        <p:spPr>
          <a:xfrm>
            <a:off x="6228184" y="1600200"/>
            <a:ext cx="2458616" cy="4525963"/>
          </a:xfrm>
        </p:spPr>
        <p:txBody>
          <a:bodyPr/>
          <a:lstStyle/>
          <a:p>
            <a:pPr algn="just"/>
            <a:r>
              <a:rPr lang="es-EC" sz="2400" dirty="0" smtClean="0"/>
              <a:t>Configuración </a:t>
            </a:r>
            <a:r>
              <a:rPr lang="es-EC" sz="2400" dirty="0"/>
              <a:t>de </a:t>
            </a:r>
            <a:r>
              <a:rPr lang="es-EC" sz="2400" dirty="0" smtClean="0"/>
              <a:t>Acceleo</a:t>
            </a:r>
          </a:p>
          <a:p>
            <a:pPr lvl="1" algn="just"/>
            <a:r>
              <a:rPr lang="es-EC" sz="1800" dirty="0" smtClean="0"/>
              <a:t>Encargado </a:t>
            </a:r>
            <a:r>
              <a:rPr lang="es-EC" sz="1800" dirty="0"/>
              <a:t>de crear el ambiente de generación e invocar al </a:t>
            </a:r>
            <a:r>
              <a:rPr lang="es-EC" sz="1800" dirty="0" err="1"/>
              <a:t>template</a:t>
            </a:r>
            <a:r>
              <a:rPr lang="es-EC" sz="1800" dirty="0"/>
              <a:t> principal y generar el código según lo especificado en el </a:t>
            </a:r>
            <a:r>
              <a:rPr lang="es-EC" sz="1800" dirty="0" err="1" smtClean="0"/>
              <a:t>template</a:t>
            </a:r>
            <a:endParaRPr lang="es-EC" dirty="0"/>
          </a:p>
        </p:txBody>
      </p:sp>
      <p:pic>
        <p:nvPicPr>
          <p:cNvPr id="3075"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7504" y="1916832"/>
            <a:ext cx="6264696" cy="4338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50330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Introducción</a:t>
            </a:r>
            <a:endParaRPr lang="es-EC" dirty="0"/>
          </a:p>
        </p:txBody>
      </p:sp>
      <p:sp>
        <p:nvSpPr>
          <p:cNvPr id="3" name="2 Marcador de contenido"/>
          <p:cNvSpPr>
            <a:spLocks noGrp="1"/>
          </p:cNvSpPr>
          <p:nvPr>
            <p:ph idx="1"/>
          </p:nvPr>
        </p:nvSpPr>
        <p:spPr/>
        <p:txBody>
          <a:bodyPr>
            <a:normAutofit fontScale="92500" lnSpcReduction="20000"/>
          </a:bodyPr>
          <a:lstStyle/>
          <a:p>
            <a:pPr algn="just"/>
            <a:r>
              <a:rPr lang="es-EC" dirty="0"/>
              <a:t>En el </a:t>
            </a:r>
            <a:r>
              <a:rPr lang="es-EC" dirty="0" smtClean="0"/>
              <a:t>desarrollo </a:t>
            </a:r>
            <a:r>
              <a:rPr lang="es-EC" dirty="0"/>
              <a:t>de software la programación tradicional ha sido una tendencia </a:t>
            </a:r>
            <a:r>
              <a:rPr lang="es-EC" dirty="0" smtClean="0"/>
              <a:t>dominante.</a:t>
            </a:r>
          </a:p>
          <a:p>
            <a:pPr algn="just"/>
            <a:r>
              <a:rPr lang="es-EC" dirty="0" smtClean="0"/>
              <a:t>Se ha </a:t>
            </a:r>
            <a:r>
              <a:rPr lang="es-EC" dirty="0"/>
              <a:t>investigado otra tendencia como es MDA – Arquitectura Dirigida por </a:t>
            </a:r>
            <a:r>
              <a:rPr lang="es-EC" dirty="0" smtClean="0"/>
              <a:t>Modelos.</a:t>
            </a:r>
          </a:p>
          <a:p>
            <a:pPr algn="just"/>
            <a:r>
              <a:rPr lang="es-EC" dirty="0" smtClean="0"/>
              <a:t>Beneficios MDA: </a:t>
            </a:r>
            <a:r>
              <a:rPr lang="es-EC" dirty="0"/>
              <a:t>productividad, portabilidad, mantenimiento y </a:t>
            </a:r>
            <a:r>
              <a:rPr lang="es-EC" dirty="0" smtClean="0"/>
              <a:t>documentación.</a:t>
            </a:r>
          </a:p>
          <a:p>
            <a:pPr algn="just"/>
            <a:r>
              <a:rPr lang="es-EC" dirty="0" smtClean="0"/>
              <a:t>MDA </a:t>
            </a:r>
            <a:r>
              <a:rPr lang="es-EC" dirty="0"/>
              <a:t>utiliza los modelos como base para el desarrollo del </a:t>
            </a:r>
            <a:r>
              <a:rPr lang="es-EC" dirty="0" smtClean="0"/>
              <a:t>software.</a:t>
            </a:r>
          </a:p>
          <a:p>
            <a:pPr algn="just"/>
            <a:r>
              <a:rPr lang="es-EC" dirty="0" smtClean="0"/>
              <a:t>Las </a:t>
            </a:r>
            <a:r>
              <a:rPr lang="es-EC" dirty="0"/>
              <a:t>herramientas </a:t>
            </a:r>
            <a:r>
              <a:rPr lang="es-EC" dirty="0" smtClean="0"/>
              <a:t>MDA </a:t>
            </a:r>
            <a:r>
              <a:rPr lang="es-EC" dirty="0"/>
              <a:t>permite al programador generar código a partir del modelo UML. </a:t>
            </a:r>
          </a:p>
        </p:txBody>
      </p:sp>
    </p:spTree>
    <p:extLst>
      <p:ext uri="{BB962C8B-B14F-4D97-AF65-F5344CB8AC3E}">
        <p14:creationId xmlns:p14="http://schemas.microsoft.com/office/powerpoint/2010/main" val="7957671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dirty="0" smtClean="0"/>
              <a:t>ACCELEO: Proyecto</a:t>
            </a:r>
            <a:endParaRPr lang="es-EC" dirty="0"/>
          </a:p>
        </p:txBody>
      </p:sp>
      <p:sp>
        <p:nvSpPr>
          <p:cNvPr id="3" name="2 Marcador de contenido"/>
          <p:cNvSpPr>
            <a:spLocks noGrp="1"/>
          </p:cNvSpPr>
          <p:nvPr>
            <p:ph sz="half" idx="1"/>
          </p:nvPr>
        </p:nvSpPr>
        <p:spPr>
          <a:xfrm>
            <a:off x="457200" y="1600200"/>
            <a:ext cx="2170584" cy="4525963"/>
          </a:xfrm>
        </p:spPr>
        <p:txBody>
          <a:bodyPr>
            <a:normAutofit/>
          </a:bodyPr>
          <a:lstStyle/>
          <a:p>
            <a:pPr algn="just"/>
            <a:r>
              <a:rPr lang="es-EC" sz="2000" dirty="0" smtClean="0"/>
              <a:t>En caso de actualización, clic </a:t>
            </a:r>
            <a:r>
              <a:rPr lang="es-EC" sz="2000" dirty="0"/>
              <a:t>en Run </a:t>
            </a:r>
            <a:r>
              <a:rPr lang="es-EC" sz="2000" dirty="0" err="1"/>
              <a:t>Launch</a:t>
            </a:r>
            <a:r>
              <a:rPr lang="es-EC" sz="2000" dirty="0"/>
              <a:t> Acceleo y se corregirá el </a:t>
            </a:r>
            <a:r>
              <a:rPr lang="es-EC" sz="2000" dirty="0" smtClean="0"/>
              <a:t>archivo. </a:t>
            </a:r>
            <a:endParaRPr lang="es-EC" sz="2000" dirty="0"/>
          </a:p>
          <a:p>
            <a:pPr algn="just"/>
            <a:endParaRPr lang="es-EC" sz="2000" dirty="0"/>
          </a:p>
        </p:txBody>
      </p:sp>
      <p:pic>
        <p:nvPicPr>
          <p:cNvPr id="7" name="6 Marcador de contenido"/>
          <p:cNvPicPr>
            <a:picLocks noGrp="1"/>
          </p:cNvPicPr>
          <p:nvPr>
            <p:ph sz="half" idx="2"/>
          </p:nvPr>
        </p:nvPicPr>
        <p:blipFill rotWithShape="1">
          <a:blip r:embed="rId2">
            <a:extLst>
              <a:ext uri="{28A0092B-C50C-407E-A947-70E740481C1C}">
                <a14:useLocalDpi xmlns:a14="http://schemas.microsoft.com/office/drawing/2010/main" val="0"/>
              </a:ext>
            </a:extLst>
          </a:blip>
          <a:srcRect t="-1" b="-8"/>
          <a:stretch/>
        </p:blipFill>
        <p:spPr bwMode="auto">
          <a:xfrm>
            <a:off x="2627784" y="1628800"/>
            <a:ext cx="6264696" cy="453650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943149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EC" dirty="0" smtClean="0"/>
              <a:t>Cuadro Comparativo</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373096311"/>
              </p:ext>
            </p:extLst>
          </p:nvPr>
        </p:nvGraphicFramePr>
        <p:xfrm>
          <a:off x="457200" y="1600200"/>
          <a:ext cx="8230389" cy="4565105"/>
        </p:xfrm>
        <a:graphic>
          <a:graphicData uri="http://schemas.openxmlformats.org/drawingml/2006/table">
            <a:tbl>
              <a:tblPr firstRow="1" firstCol="1" bandRow="1">
                <a:tableStyleId>{5C22544A-7EE6-4342-B048-85BDC9FD1C3A}</a:tableStyleId>
              </a:tblPr>
              <a:tblGrid>
                <a:gridCol w="1882552"/>
                <a:gridCol w="3096344"/>
                <a:gridCol w="3251493"/>
              </a:tblGrid>
              <a:tr h="351162">
                <a:tc>
                  <a:txBody>
                    <a:bodyPr/>
                    <a:lstStyle/>
                    <a:p>
                      <a:pPr algn="just">
                        <a:lnSpc>
                          <a:spcPct val="115000"/>
                        </a:lnSpc>
                        <a:spcAft>
                          <a:spcPts val="0"/>
                        </a:spcAft>
                      </a:pPr>
                      <a:r>
                        <a:rPr lang="es-EC" sz="1000" dirty="0">
                          <a:effectLst/>
                        </a:rPr>
                        <a:t> </a:t>
                      </a:r>
                      <a:endParaRPr lang="es-EC" sz="1000" dirty="0">
                        <a:effectLst/>
                        <a:latin typeface="Arial"/>
                        <a:ea typeface="MS Mincho"/>
                        <a:cs typeface="Times New Roman"/>
                      </a:endParaRPr>
                    </a:p>
                  </a:txBody>
                  <a:tcPr marL="105516" marR="105516" marT="0" marB="0"/>
                </a:tc>
                <a:tc>
                  <a:txBody>
                    <a:bodyPr/>
                    <a:lstStyle/>
                    <a:p>
                      <a:pPr algn="just">
                        <a:lnSpc>
                          <a:spcPct val="115000"/>
                        </a:lnSpc>
                        <a:spcAft>
                          <a:spcPts val="0"/>
                        </a:spcAft>
                      </a:pPr>
                      <a:r>
                        <a:rPr lang="es-EC" sz="1000">
                          <a:effectLst/>
                        </a:rPr>
                        <a:t>Acceleo (Eclipse)</a:t>
                      </a:r>
                      <a:endParaRPr lang="es-EC" sz="1000">
                        <a:effectLst/>
                        <a:latin typeface="Arial"/>
                        <a:ea typeface="MS Mincho"/>
                        <a:cs typeface="Times New Roman"/>
                      </a:endParaRPr>
                    </a:p>
                  </a:txBody>
                  <a:tcPr marL="105516" marR="105516" marT="0" marB="0"/>
                </a:tc>
                <a:tc>
                  <a:txBody>
                    <a:bodyPr/>
                    <a:lstStyle/>
                    <a:p>
                      <a:pPr algn="just">
                        <a:lnSpc>
                          <a:spcPct val="115000"/>
                        </a:lnSpc>
                        <a:spcAft>
                          <a:spcPts val="0"/>
                        </a:spcAft>
                      </a:pPr>
                      <a:r>
                        <a:rPr lang="es-EC" sz="1000">
                          <a:effectLst/>
                        </a:rPr>
                        <a:t>Java (NetBeans)</a:t>
                      </a:r>
                      <a:endParaRPr lang="es-EC" sz="1000">
                        <a:effectLst/>
                        <a:latin typeface="Arial"/>
                        <a:ea typeface="MS Mincho"/>
                        <a:cs typeface="Times New Roman"/>
                      </a:endParaRPr>
                    </a:p>
                  </a:txBody>
                  <a:tcPr marL="105516" marR="105516" marT="0" marB="0"/>
                </a:tc>
              </a:tr>
              <a:tr h="351162">
                <a:tc>
                  <a:txBody>
                    <a:bodyPr/>
                    <a:lstStyle/>
                    <a:p>
                      <a:pPr algn="just">
                        <a:lnSpc>
                          <a:spcPct val="115000"/>
                        </a:lnSpc>
                        <a:spcAft>
                          <a:spcPts val="0"/>
                        </a:spcAft>
                      </a:pPr>
                      <a:r>
                        <a:rPr lang="es-EC" sz="1000">
                          <a:effectLst/>
                        </a:rPr>
                        <a:t>Tamaño del Archivo</a:t>
                      </a:r>
                      <a:endParaRPr lang="es-EC" sz="1000">
                        <a:effectLst/>
                        <a:latin typeface="Arial"/>
                        <a:ea typeface="MS Mincho"/>
                        <a:cs typeface="Times New Roman"/>
                      </a:endParaRPr>
                    </a:p>
                  </a:txBody>
                  <a:tcPr marL="105516" marR="105516" marT="0" marB="0"/>
                </a:tc>
                <a:tc>
                  <a:txBody>
                    <a:bodyPr/>
                    <a:lstStyle/>
                    <a:p>
                      <a:pPr algn="just">
                        <a:lnSpc>
                          <a:spcPct val="115000"/>
                        </a:lnSpc>
                        <a:spcAft>
                          <a:spcPts val="0"/>
                        </a:spcAft>
                      </a:pPr>
                      <a:r>
                        <a:rPr lang="es-EC" sz="1000">
                          <a:effectLst/>
                        </a:rPr>
                        <a:t>456 KB</a:t>
                      </a:r>
                      <a:endParaRPr lang="es-EC" sz="1000">
                        <a:effectLst/>
                        <a:latin typeface="Arial"/>
                        <a:ea typeface="MS Mincho"/>
                        <a:cs typeface="Times New Roman"/>
                      </a:endParaRPr>
                    </a:p>
                  </a:txBody>
                  <a:tcPr marL="105516" marR="105516" marT="0" marB="0"/>
                </a:tc>
                <a:tc>
                  <a:txBody>
                    <a:bodyPr/>
                    <a:lstStyle/>
                    <a:p>
                      <a:pPr algn="just">
                        <a:lnSpc>
                          <a:spcPct val="115000"/>
                        </a:lnSpc>
                        <a:spcAft>
                          <a:spcPts val="0"/>
                        </a:spcAft>
                      </a:pPr>
                      <a:r>
                        <a:rPr lang="es-EC" sz="1000">
                          <a:effectLst/>
                        </a:rPr>
                        <a:t>174 KB</a:t>
                      </a:r>
                      <a:endParaRPr lang="es-EC" sz="1000">
                        <a:effectLst/>
                        <a:latin typeface="Arial"/>
                        <a:ea typeface="MS Mincho"/>
                        <a:cs typeface="Times New Roman"/>
                      </a:endParaRPr>
                    </a:p>
                  </a:txBody>
                  <a:tcPr marL="105516" marR="105516" marT="0" marB="0"/>
                </a:tc>
              </a:tr>
              <a:tr h="351162">
                <a:tc>
                  <a:txBody>
                    <a:bodyPr/>
                    <a:lstStyle/>
                    <a:p>
                      <a:pPr algn="just">
                        <a:lnSpc>
                          <a:spcPct val="115000"/>
                        </a:lnSpc>
                        <a:spcAft>
                          <a:spcPts val="0"/>
                        </a:spcAft>
                      </a:pPr>
                      <a:r>
                        <a:rPr lang="es-EC" sz="1000">
                          <a:effectLst/>
                        </a:rPr>
                        <a:t>Modelos UML</a:t>
                      </a:r>
                      <a:endParaRPr lang="es-EC" sz="1000">
                        <a:effectLst/>
                        <a:latin typeface="Arial"/>
                        <a:ea typeface="MS Mincho"/>
                        <a:cs typeface="Times New Roman"/>
                      </a:endParaRPr>
                    </a:p>
                  </a:txBody>
                  <a:tcPr marL="105516" marR="105516" marT="0" marB="0"/>
                </a:tc>
                <a:tc>
                  <a:txBody>
                    <a:bodyPr/>
                    <a:lstStyle/>
                    <a:p>
                      <a:pPr algn="just">
                        <a:lnSpc>
                          <a:spcPct val="115000"/>
                        </a:lnSpc>
                        <a:spcAft>
                          <a:spcPts val="0"/>
                        </a:spcAft>
                      </a:pPr>
                      <a:r>
                        <a:rPr lang="es-EC" sz="1000">
                          <a:effectLst/>
                        </a:rPr>
                        <a:t>Se realiza el modelo en el proyecto</a:t>
                      </a:r>
                      <a:endParaRPr lang="es-EC" sz="1000">
                        <a:effectLst/>
                        <a:latin typeface="Arial"/>
                        <a:ea typeface="MS Mincho"/>
                        <a:cs typeface="Times New Roman"/>
                      </a:endParaRPr>
                    </a:p>
                  </a:txBody>
                  <a:tcPr marL="105516" marR="105516" marT="0" marB="0"/>
                </a:tc>
                <a:tc>
                  <a:txBody>
                    <a:bodyPr/>
                    <a:lstStyle/>
                    <a:p>
                      <a:pPr algn="just">
                        <a:lnSpc>
                          <a:spcPct val="115000"/>
                        </a:lnSpc>
                        <a:spcAft>
                          <a:spcPts val="0"/>
                        </a:spcAft>
                      </a:pPr>
                      <a:r>
                        <a:rPr lang="es-EC" sz="1000">
                          <a:effectLst/>
                        </a:rPr>
                        <a:t>Es necesario usar una herramienta CASE</a:t>
                      </a:r>
                      <a:endParaRPr lang="es-EC" sz="1000">
                        <a:effectLst/>
                        <a:latin typeface="Arial"/>
                        <a:ea typeface="MS Mincho"/>
                        <a:cs typeface="Times New Roman"/>
                      </a:endParaRPr>
                    </a:p>
                  </a:txBody>
                  <a:tcPr marL="105516" marR="105516" marT="0" marB="0"/>
                </a:tc>
              </a:tr>
              <a:tr h="1053486">
                <a:tc>
                  <a:txBody>
                    <a:bodyPr/>
                    <a:lstStyle/>
                    <a:p>
                      <a:pPr algn="just">
                        <a:lnSpc>
                          <a:spcPct val="115000"/>
                        </a:lnSpc>
                        <a:spcAft>
                          <a:spcPts val="0"/>
                        </a:spcAft>
                      </a:pPr>
                      <a:r>
                        <a:rPr lang="es-EC" sz="1000" dirty="0">
                          <a:effectLst/>
                        </a:rPr>
                        <a:t>Líneas de código</a:t>
                      </a:r>
                      <a:endParaRPr lang="es-EC" sz="1000" dirty="0">
                        <a:effectLst/>
                        <a:latin typeface="Arial"/>
                        <a:ea typeface="MS Mincho"/>
                        <a:cs typeface="Times New Roman"/>
                      </a:endParaRPr>
                    </a:p>
                  </a:txBody>
                  <a:tcPr marL="105516" marR="105516" marT="0" marB="0"/>
                </a:tc>
                <a:tc>
                  <a:txBody>
                    <a:bodyPr/>
                    <a:lstStyle/>
                    <a:p>
                      <a:pPr algn="just">
                        <a:lnSpc>
                          <a:spcPct val="115000"/>
                        </a:lnSpc>
                        <a:spcAft>
                          <a:spcPts val="0"/>
                        </a:spcAft>
                      </a:pPr>
                      <a:r>
                        <a:rPr lang="es-EC" sz="1000">
                          <a:effectLst/>
                        </a:rPr>
                        <a:t>34</a:t>
                      </a:r>
                    </a:p>
                    <a:p>
                      <a:pPr algn="just">
                        <a:lnSpc>
                          <a:spcPct val="115000"/>
                        </a:lnSpc>
                        <a:spcAft>
                          <a:spcPts val="0"/>
                        </a:spcAft>
                      </a:pPr>
                      <a:r>
                        <a:rPr lang="es-EC" sz="1000">
                          <a:effectLst/>
                        </a:rPr>
                        <a:t>Para crear el la plantilla con las reglas  de generación</a:t>
                      </a:r>
                      <a:endParaRPr lang="es-EC" sz="1000">
                        <a:effectLst/>
                        <a:latin typeface="Arial"/>
                        <a:ea typeface="MS Mincho"/>
                        <a:cs typeface="Times New Roman"/>
                      </a:endParaRPr>
                    </a:p>
                  </a:txBody>
                  <a:tcPr marL="105516" marR="105516" marT="0" marB="0"/>
                </a:tc>
                <a:tc>
                  <a:txBody>
                    <a:bodyPr/>
                    <a:lstStyle/>
                    <a:p>
                      <a:pPr algn="just">
                        <a:lnSpc>
                          <a:spcPct val="115000"/>
                        </a:lnSpc>
                        <a:spcAft>
                          <a:spcPts val="0"/>
                        </a:spcAft>
                      </a:pPr>
                      <a:r>
                        <a:rPr lang="es-EC" sz="1000">
                          <a:effectLst/>
                        </a:rPr>
                        <a:t>65</a:t>
                      </a:r>
                    </a:p>
                    <a:p>
                      <a:pPr algn="just">
                        <a:lnSpc>
                          <a:spcPct val="115000"/>
                        </a:lnSpc>
                        <a:spcAft>
                          <a:spcPts val="0"/>
                        </a:spcAft>
                      </a:pPr>
                      <a:r>
                        <a:rPr lang="es-EC" sz="1000">
                          <a:effectLst/>
                        </a:rPr>
                        <a:t>Para crear la clase con los get y set de la tabla</a:t>
                      </a:r>
                      <a:endParaRPr lang="es-EC" sz="1000">
                        <a:effectLst/>
                        <a:latin typeface="Arial"/>
                        <a:ea typeface="MS Mincho"/>
                        <a:cs typeface="Times New Roman"/>
                      </a:endParaRPr>
                    </a:p>
                  </a:txBody>
                  <a:tcPr marL="105516" marR="105516" marT="0" marB="0"/>
                </a:tc>
              </a:tr>
              <a:tr h="1404647">
                <a:tc>
                  <a:txBody>
                    <a:bodyPr/>
                    <a:lstStyle/>
                    <a:p>
                      <a:pPr algn="just">
                        <a:lnSpc>
                          <a:spcPct val="115000"/>
                        </a:lnSpc>
                        <a:spcAft>
                          <a:spcPts val="0"/>
                        </a:spcAft>
                      </a:pPr>
                      <a:r>
                        <a:rPr lang="es-EC" sz="1000">
                          <a:effectLst/>
                        </a:rPr>
                        <a:t>Tiempo de Programación</a:t>
                      </a:r>
                      <a:endParaRPr lang="es-EC" sz="1000">
                        <a:effectLst/>
                        <a:latin typeface="Arial"/>
                        <a:ea typeface="MS Mincho"/>
                        <a:cs typeface="Times New Roman"/>
                      </a:endParaRPr>
                    </a:p>
                  </a:txBody>
                  <a:tcPr marL="105516" marR="105516" marT="0" marB="0"/>
                </a:tc>
                <a:tc>
                  <a:txBody>
                    <a:bodyPr/>
                    <a:lstStyle/>
                    <a:p>
                      <a:pPr algn="just">
                        <a:lnSpc>
                          <a:spcPct val="115000"/>
                        </a:lnSpc>
                        <a:spcAft>
                          <a:spcPts val="0"/>
                        </a:spcAft>
                      </a:pPr>
                      <a:r>
                        <a:rPr lang="es-EC" sz="1000" dirty="0">
                          <a:effectLst/>
                        </a:rPr>
                        <a:t>5 min</a:t>
                      </a:r>
                    </a:p>
                    <a:p>
                      <a:pPr algn="just">
                        <a:lnSpc>
                          <a:spcPct val="115000"/>
                        </a:lnSpc>
                        <a:spcAft>
                          <a:spcPts val="0"/>
                        </a:spcAft>
                      </a:pPr>
                      <a:r>
                        <a:rPr lang="es-EC" sz="1000" dirty="0">
                          <a:effectLst/>
                        </a:rPr>
                        <a:t>Cuando hay más tablas el tiempo sigue siendo el mismo ya que utiliza el mismo código pero genera un archivo por cada tabla</a:t>
                      </a:r>
                      <a:endParaRPr lang="es-EC" sz="1000" dirty="0">
                        <a:effectLst/>
                        <a:latin typeface="Arial"/>
                        <a:ea typeface="MS Mincho"/>
                        <a:cs typeface="Times New Roman"/>
                      </a:endParaRPr>
                    </a:p>
                  </a:txBody>
                  <a:tcPr marL="105516" marR="105516" marT="0" marB="0"/>
                </a:tc>
                <a:tc>
                  <a:txBody>
                    <a:bodyPr/>
                    <a:lstStyle/>
                    <a:p>
                      <a:pPr algn="just">
                        <a:lnSpc>
                          <a:spcPct val="115000"/>
                        </a:lnSpc>
                        <a:spcAft>
                          <a:spcPts val="0"/>
                        </a:spcAft>
                      </a:pPr>
                      <a:r>
                        <a:rPr lang="es-EC" sz="1000">
                          <a:effectLst/>
                        </a:rPr>
                        <a:t>10 min</a:t>
                      </a:r>
                    </a:p>
                    <a:p>
                      <a:pPr algn="just">
                        <a:lnSpc>
                          <a:spcPct val="115000"/>
                        </a:lnSpc>
                        <a:spcAft>
                          <a:spcPts val="0"/>
                        </a:spcAft>
                      </a:pPr>
                      <a:r>
                        <a:rPr lang="es-EC" sz="1000">
                          <a:effectLst/>
                        </a:rPr>
                        <a:t>Cuando hay más tablas el tiempo aumenta dependiendo de  la cantidad de tablas y atributos que exista</a:t>
                      </a:r>
                      <a:endParaRPr lang="es-EC" sz="1000">
                        <a:effectLst/>
                        <a:latin typeface="Arial"/>
                        <a:ea typeface="MS Mincho"/>
                        <a:cs typeface="Times New Roman"/>
                      </a:endParaRPr>
                    </a:p>
                  </a:txBody>
                  <a:tcPr marL="105516" marR="105516" marT="0" marB="0"/>
                </a:tc>
              </a:tr>
              <a:tr h="1053486">
                <a:tc>
                  <a:txBody>
                    <a:bodyPr/>
                    <a:lstStyle/>
                    <a:p>
                      <a:pPr algn="just">
                        <a:lnSpc>
                          <a:spcPct val="115000"/>
                        </a:lnSpc>
                        <a:spcAft>
                          <a:spcPts val="0"/>
                        </a:spcAft>
                      </a:pPr>
                      <a:r>
                        <a:rPr lang="es-EC" sz="1000">
                          <a:effectLst/>
                        </a:rPr>
                        <a:t>Errores</a:t>
                      </a:r>
                      <a:endParaRPr lang="es-EC" sz="1000">
                        <a:effectLst/>
                        <a:latin typeface="Arial"/>
                        <a:ea typeface="MS Mincho"/>
                        <a:cs typeface="Times New Roman"/>
                      </a:endParaRPr>
                    </a:p>
                  </a:txBody>
                  <a:tcPr marL="105516" marR="105516" marT="0" marB="0"/>
                </a:tc>
                <a:tc>
                  <a:txBody>
                    <a:bodyPr/>
                    <a:lstStyle/>
                    <a:p>
                      <a:pPr algn="just">
                        <a:lnSpc>
                          <a:spcPct val="115000"/>
                        </a:lnSpc>
                        <a:spcAft>
                          <a:spcPts val="0"/>
                        </a:spcAft>
                      </a:pPr>
                      <a:r>
                        <a:rPr lang="es-EC" sz="1000" dirty="0">
                          <a:effectLst/>
                        </a:rPr>
                        <a:t>Los errores más comunes se dan al momento de escribir las reglas de generación ya que el texto se copia directamente al archivo generado</a:t>
                      </a:r>
                      <a:endParaRPr lang="es-EC" sz="1000" dirty="0">
                        <a:effectLst/>
                        <a:latin typeface="Arial"/>
                        <a:ea typeface="MS Mincho"/>
                        <a:cs typeface="Times New Roman"/>
                      </a:endParaRPr>
                    </a:p>
                  </a:txBody>
                  <a:tcPr marL="105516" marR="105516" marT="0" marB="0"/>
                </a:tc>
                <a:tc>
                  <a:txBody>
                    <a:bodyPr/>
                    <a:lstStyle/>
                    <a:p>
                      <a:pPr algn="just">
                        <a:lnSpc>
                          <a:spcPct val="115000"/>
                        </a:lnSpc>
                        <a:spcAft>
                          <a:spcPts val="0"/>
                        </a:spcAft>
                      </a:pPr>
                      <a:r>
                        <a:rPr lang="es-EC" sz="1000" dirty="0">
                          <a:effectLst/>
                        </a:rPr>
                        <a:t>Los errores que pueden suceder son que no se programe un atributo o que se escriba de manera errónea un atributo.</a:t>
                      </a:r>
                      <a:endParaRPr lang="es-EC" sz="1000" dirty="0">
                        <a:effectLst/>
                        <a:latin typeface="Arial"/>
                        <a:ea typeface="MS Mincho"/>
                        <a:cs typeface="Times New Roman"/>
                      </a:endParaRPr>
                    </a:p>
                  </a:txBody>
                  <a:tcPr marL="105516" marR="105516" marT="0" marB="0"/>
                </a:tc>
              </a:tr>
            </a:tbl>
          </a:graphicData>
        </a:graphic>
      </p:graphicFrame>
    </p:spTree>
    <p:extLst>
      <p:ext uri="{BB962C8B-B14F-4D97-AF65-F5344CB8AC3E}">
        <p14:creationId xmlns:p14="http://schemas.microsoft.com/office/powerpoint/2010/main" val="25134812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Cuadro Comparativo</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83470981"/>
              </p:ext>
            </p:extLst>
          </p:nvPr>
        </p:nvGraphicFramePr>
        <p:xfrm>
          <a:off x="457200" y="1600200"/>
          <a:ext cx="8230389" cy="4637112"/>
        </p:xfrm>
        <a:graphic>
          <a:graphicData uri="http://schemas.openxmlformats.org/drawingml/2006/table">
            <a:tbl>
              <a:tblPr firstRow="1" firstCol="1" bandRow="1">
                <a:tableStyleId>{5C22544A-7EE6-4342-B048-85BDC9FD1C3A}</a:tableStyleId>
              </a:tblPr>
              <a:tblGrid>
                <a:gridCol w="1882552"/>
                <a:gridCol w="3096344"/>
                <a:gridCol w="3251493"/>
              </a:tblGrid>
              <a:tr h="272771">
                <a:tc>
                  <a:txBody>
                    <a:bodyPr/>
                    <a:lstStyle/>
                    <a:p>
                      <a:pPr algn="just">
                        <a:lnSpc>
                          <a:spcPct val="115000"/>
                        </a:lnSpc>
                        <a:spcAft>
                          <a:spcPts val="0"/>
                        </a:spcAft>
                      </a:pPr>
                      <a:r>
                        <a:rPr lang="es-EC" sz="1000" dirty="0">
                          <a:effectLst/>
                        </a:rPr>
                        <a:t> </a:t>
                      </a:r>
                      <a:endParaRPr lang="es-EC" sz="1000" dirty="0">
                        <a:effectLst/>
                        <a:latin typeface="Arial"/>
                        <a:ea typeface="MS Mincho"/>
                        <a:cs typeface="Times New Roman"/>
                      </a:endParaRPr>
                    </a:p>
                  </a:txBody>
                  <a:tcPr marL="105516" marR="105516" marT="0" marB="0"/>
                </a:tc>
                <a:tc>
                  <a:txBody>
                    <a:bodyPr/>
                    <a:lstStyle/>
                    <a:p>
                      <a:pPr algn="just">
                        <a:lnSpc>
                          <a:spcPct val="115000"/>
                        </a:lnSpc>
                        <a:spcAft>
                          <a:spcPts val="0"/>
                        </a:spcAft>
                      </a:pPr>
                      <a:r>
                        <a:rPr lang="es-EC" sz="1000">
                          <a:effectLst/>
                        </a:rPr>
                        <a:t>Acceleo (Eclipse)</a:t>
                      </a:r>
                      <a:endParaRPr lang="es-EC" sz="1000">
                        <a:effectLst/>
                        <a:latin typeface="Arial"/>
                        <a:ea typeface="MS Mincho"/>
                        <a:cs typeface="Times New Roman"/>
                      </a:endParaRPr>
                    </a:p>
                  </a:txBody>
                  <a:tcPr marL="105516" marR="105516" marT="0" marB="0"/>
                </a:tc>
                <a:tc>
                  <a:txBody>
                    <a:bodyPr/>
                    <a:lstStyle/>
                    <a:p>
                      <a:pPr algn="just">
                        <a:lnSpc>
                          <a:spcPct val="115000"/>
                        </a:lnSpc>
                        <a:spcAft>
                          <a:spcPts val="0"/>
                        </a:spcAft>
                      </a:pPr>
                      <a:r>
                        <a:rPr lang="es-EC" sz="1000">
                          <a:effectLst/>
                        </a:rPr>
                        <a:t>Java (NetBeans)</a:t>
                      </a:r>
                      <a:endParaRPr lang="es-EC" sz="1000">
                        <a:effectLst/>
                        <a:latin typeface="Arial"/>
                        <a:ea typeface="MS Mincho"/>
                        <a:cs typeface="Times New Roman"/>
                      </a:endParaRPr>
                    </a:p>
                  </a:txBody>
                  <a:tcPr marL="105516" marR="105516" marT="0" marB="0"/>
                </a:tc>
              </a:tr>
              <a:tr h="1363856">
                <a:tc>
                  <a:txBody>
                    <a:bodyPr/>
                    <a:lstStyle/>
                    <a:p>
                      <a:pPr algn="just">
                        <a:lnSpc>
                          <a:spcPct val="115000"/>
                        </a:lnSpc>
                        <a:spcAft>
                          <a:spcPts val="0"/>
                        </a:spcAft>
                      </a:pPr>
                      <a:r>
                        <a:rPr lang="es-EC" sz="1000" dirty="0">
                          <a:effectLst/>
                        </a:rPr>
                        <a:t>Productividad</a:t>
                      </a:r>
                      <a:endParaRPr lang="es-EC" sz="1000" dirty="0">
                        <a:effectLst/>
                        <a:latin typeface="Arial"/>
                        <a:ea typeface="MS Mincho"/>
                        <a:cs typeface="Times New Roman"/>
                      </a:endParaRPr>
                    </a:p>
                  </a:txBody>
                  <a:tcPr marL="105516" marR="105516" marT="0" marB="0"/>
                </a:tc>
                <a:tc>
                  <a:txBody>
                    <a:bodyPr/>
                    <a:lstStyle/>
                    <a:p>
                      <a:pPr algn="just">
                        <a:lnSpc>
                          <a:spcPct val="115000"/>
                        </a:lnSpc>
                        <a:spcAft>
                          <a:spcPts val="0"/>
                        </a:spcAft>
                      </a:pPr>
                      <a:r>
                        <a:rPr lang="es-EC" sz="1000">
                          <a:effectLst/>
                        </a:rPr>
                        <a:t>Mejora la productividad ya que reduce el tiempo de programación y se puede reusar el código del template con otro modelo, convirtiendo así en Acceleo en una herramienta eficiente ya que utiliza menos recursos</a:t>
                      </a:r>
                      <a:endParaRPr lang="es-EC" sz="1000">
                        <a:effectLst/>
                        <a:latin typeface="Arial"/>
                        <a:ea typeface="MS Mincho"/>
                        <a:cs typeface="Times New Roman"/>
                      </a:endParaRPr>
                    </a:p>
                  </a:txBody>
                  <a:tcPr marL="105516" marR="105516" marT="0" marB="0"/>
                </a:tc>
                <a:tc>
                  <a:txBody>
                    <a:bodyPr/>
                    <a:lstStyle/>
                    <a:p>
                      <a:pPr algn="just">
                        <a:lnSpc>
                          <a:spcPct val="115000"/>
                        </a:lnSpc>
                        <a:spcAft>
                          <a:spcPts val="0"/>
                        </a:spcAft>
                      </a:pPr>
                      <a:r>
                        <a:rPr lang="es-EC" sz="1000">
                          <a:effectLst/>
                        </a:rPr>
                        <a:t>Es menos eficiente ya que generar los métodos get y set se vuelve un trabajo repetitivo y que tiene que ser programado atributo por atributo de cada clase.</a:t>
                      </a:r>
                      <a:endParaRPr lang="es-EC" sz="1000">
                        <a:effectLst/>
                        <a:latin typeface="Arial"/>
                        <a:ea typeface="MS Mincho"/>
                        <a:cs typeface="Times New Roman"/>
                      </a:endParaRPr>
                    </a:p>
                  </a:txBody>
                  <a:tcPr marL="105516" marR="105516" marT="0" marB="0"/>
                </a:tc>
              </a:tr>
              <a:tr h="818314">
                <a:tc>
                  <a:txBody>
                    <a:bodyPr/>
                    <a:lstStyle/>
                    <a:p>
                      <a:pPr algn="just">
                        <a:lnSpc>
                          <a:spcPct val="115000"/>
                        </a:lnSpc>
                        <a:spcAft>
                          <a:spcPts val="0"/>
                        </a:spcAft>
                      </a:pPr>
                      <a:r>
                        <a:rPr lang="es-EC" sz="1000">
                          <a:effectLst/>
                        </a:rPr>
                        <a:t>Portabilidad</a:t>
                      </a:r>
                      <a:endParaRPr lang="es-EC" sz="1000">
                        <a:effectLst/>
                        <a:latin typeface="Arial"/>
                        <a:ea typeface="MS Mincho"/>
                        <a:cs typeface="Times New Roman"/>
                      </a:endParaRPr>
                    </a:p>
                  </a:txBody>
                  <a:tcPr marL="105516" marR="105516" marT="0" marB="0"/>
                </a:tc>
                <a:tc>
                  <a:txBody>
                    <a:bodyPr/>
                    <a:lstStyle/>
                    <a:p>
                      <a:pPr algn="just">
                        <a:lnSpc>
                          <a:spcPct val="115000"/>
                        </a:lnSpc>
                        <a:spcAft>
                          <a:spcPts val="0"/>
                        </a:spcAft>
                      </a:pPr>
                      <a:r>
                        <a:rPr lang="es-EC" sz="1000">
                          <a:effectLst/>
                        </a:rPr>
                        <a:t>Al generar el código, podemos usar este en diferentes plataformas que utilicen el lenguaje de programación Java</a:t>
                      </a:r>
                      <a:endParaRPr lang="es-EC" sz="1000">
                        <a:effectLst/>
                        <a:latin typeface="Arial"/>
                        <a:ea typeface="MS Mincho"/>
                        <a:cs typeface="Times New Roman"/>
                      </a:endParaRPr>
                    </a:p>
                  </a:txBody>
                  <a:tcPr marL="105516" marR="105516" marT="0" marB="0"/>
                </a:tc>
                <a:tc>
                  <a:txBody>
                    <a:bodyPr/>
                    <a:lstStyle/>
                    <a:p>
                      <a:pPr algn="just">
                        <a:lnSpc>
                          <a:spcPct val="115000"/>
                        </a:lnSpc>
                        <a:spcAft>
                          <a:spcPts val="0"/>
                        </a:spcAft>
                      </a:pPr>
                      <a:r>
                        <a:rPr lang="es-EC" sz="1000">
                          <a:effectLst/>
                        </a:rPr>
                        <a:t>Al ser un archivo Java se puede utilizar el código en otra plataforma que utilice Java.</a:t>
                      </a:r>
                      <a:endParaRPr lang="es-EC" sz="1000">
                        <a:effectLst/>
                        <a:latin typeface="Arial"/>
                        <a:ea typeface="MS Mincho"/>
                        <a:cs typeface="Times New Roman"/>
                      </a:endParaRPr>
                    </a:p>
                  </a:txBody>
                  <a:tcPr marL="105516" marR="105516" marT="0" marB="0"/>
                </a:tc>
              </a:tr>
              <a:tr h="1636628">
                <a:tc>
                  <a:txBody>
                    <a:bodyPr/>
                    <a:lstStyle/>
                    <a:p>
                      <a:pPr algn="just">
                        <a:lnSpc>
                          <a:spcPct val="115000"/>
                        </a:lnSpc>
                        <a:spcAft>
                          <a:spcPts val="0"/>
                        </a:spcAft>
                      </a:pPr>
                      <a:r>
                        <a:rPr lang="es-EC" sz="1000" dirty="0">
                          <a:effectLst/>
                        </a:rPr>
                        <a:t>Mantenimiento</a:t>
                      </a:r>
                      <a:endParaRPr lang="es-EC" sz="1000" dirty="0">
                        <a:effectLst/>
                        <a:latin typeface="Arial"/>
                        <a:ea typeface="MS Mincho"/>
                        <a:cs typeface="Times New Roman"/>
                      </a:endParaRPr>
                    </a:p>
                  </a:txBody>
                  <a:tcPr marL="105516" marR="105516" marT="0" marB="0"/>
                </a:tc>
                <a:tc>
                  <a:txBody>
                    <a:bodyPr/>
                    <a:lstStyle/>
                    <a:p>
                      <a:pPr algn="just">
                        <a:lnSpc>
                          <a:spcPct val="115000"/>
                        </a:lnSpc>
                        <a:spcAft>
                          <a:spcPts val="0"/>
                        </a:spcAft>
                      </a:pPr>
                      <a:r>
                        <a:rPr lang="es-EC" sz="1000" dirty="0">
                          <a:effectLst/>
                        </a:rPr>
                        <a:t>Su mantenimiento es mejor ya que para corregir algún error de sintaxis o corrección en el modelo, se corrige en un único archivo y reemplazar el archivo automático. </a:t>
                      </a:r>
                      <a:endParaRPr lang="es-EC" sz="1000" dirty="0">
                        <a:effectLst/>
                        <a:latin typeface="Arial"/>
                        <a:ea typeface="MS Mincho"/>
                        <a:cs typeface="Times New Roman"/>
                      </a:endParaRPr>
                    </a:p>
                  </a:txBody>
                  <a:tcPr marL="105516" marR="105516" marT="0" marB="0"/>
                </a:tc>
                <a:tc>
                  <a:txBody>
                    <a:bodyPr/>
                    <a:lstStyle/>
                    <a:p>
                      <a:pPr algn="just">
                        <a:lnSpc>
                          <a:spcPct val="115000"/>
                        </a:lnSpc>
                        <a:spcAft>
                          <a:spcPts val="0"/>
                        </a:spcAft>
                      </a:pPr>
                      <a:r>
                        <a:rPr lang="es-EC" sz="1000">
                          <a:effectLst/>
                        </a:rPr>
                        <a:t>Su mantenimiento es más largo ya que si se desea una corrección en modelos o de sintaxis, se corrige por separado y para mantenimiento de modelo se debe usar la herramienta CASE necesaria y corregir en el archivo donde se encuentre la información relacionada</a:t>
                      </a:r>
                      <a:endParaRPr lang="es-EC" sz="1000">
                        <a:effectLst/>
                        <a:latin typeface="Arial"/>
                        <a:ea typeface="MS Mincho"/>
                        <a:cs typeface="Times New Roman"/>
                      </a:endParaRPr>
                    </a:p>
                  </a:txBody>
                  <a:tcPr marL="105516" marR="105516" marT="0" marB="0"/>
                </a:tc>
              </a:tr>
              <a:tr h="545543">
                <a:tc>
                  <a:txBody>
                    <a:bodyPr/>
                    <a:lstStyle/>
                    <a:p>
                      <a:pPr algn="just">
                        <a:lnSpc>
                          <a:spcPct val="115000"/>
                        </a:lnSpc>
                        <a:spcAft>
                          <a:spcPts val="0"/>
                        </a:spcAft>
                      </a:pPr>
                      <a:r>
                        <a:rPr lang="es-EC" sz="1000">
                          <a:effectLst/>
                        </a:rPr>
                        <a:t>Documentación</a:t>
                      </a:r>
                      <a:endParaRPr lang="es-EC" sz="1000">
                        <a:effectLst/>
                        <a:latin typeface="Arial"/>
                        <a:ea typeface="MS Mincho"/>
                        <a:cs typeface="Times New Roman"/>
                      </a:endParaRPr>
                    </a:p>
                  </a:txBody>
                  <a:tcPr marL="105516" marR="105516" marT="0" marB="0"/>
                </a:tc>
                <a:tc>
                  <a:txBody>
                    <a:bodyPr/>
                    <a:lstStyle/>
                    <a:p>
                      <a:pPr algn="just">
                        <a:lnSpc>
                          <a:spcPct val="115000"/>
                        </a:lnSpc>
                        <a:spcAft>
                          <a:spcPts val="0"/>
                        </a:spcAft>
                      </a:pPr>
                      <a:r>
                        <a:rPr lang="es-EC" sz="1000">
                          <a:effectLst/>
                        </a:rPr>
                        <a:t>Utiliza los modelos  CIM, PIM y  PSM </a:t>
                      </a:r>
                      <a:endParaRPr lang="es-EC" sz="1000">
                        <a:effectLst/>
                        <a:latin typeface="Arial"/>
                        <a:ea typeface="MS Mincho"/>
                        <a:cs typeface="Times New Roman"/>
                      </a:endParaRPr>
                    </a:p>
                  </a:txBody>
                  <a:tcPr marL="105516" marR="105516" marT="0" marB="0"/>
                </a:tc>
                <a:tc>
                  <a:txBody>
                    <a:bodyPr/>
                    <a:lstStyle/>
                    <a:p>
                      <a:pPr algn="just">
                        <a:lnSpc>
                          <a:spcPct val="115000"/>
                        </a:lnSpc>
                        <a:spcAft>
                          <a:spcPts val="0"/>
                        </a:spcAft>
                      </a:pPr>
                      <a:r>
                        <a:rPr lang="es-EC" sz="1000" dirty="0">
                          <a:effectLst/>
                        </a:rPr>
                        <a:t>Se debe elegir una metodología para desarrollar el proyecto de una manera ordenada</a:t>
                      </a:r>
                      <a:endParaRPr lang="es-EC" sz="1000" dirty="0">
                        <a:effectLst/>
                        <a:latin typeface="Arial"/>
                        <a:ea typeface="MS Mincho"/>
                        <a:cs typeface="Times New Roman"/>
                      </a:endParaRPr>
                    </a:p>
                  </a:txBody>
                  <a:tcPr marL="105516" marR="105516" marT="0" marB="0"/>
                </a:tc>
              </a:tr>
            </a:tbl>
          </a:graphicData>
        </a:graphic>
      </p:graphicFrame>
    </p:spTree>
    <p:extLst>
      <p:ext uri="{BB962C8B-B14F-4D97-AF65-F5344CB8AC3E}">
        <p14:creationId xmlns:p14="http://schemas.microsoft.com/office/powerpoint/2010/main" val="39673799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CIM</a:t>
            </a:r>
            <a:endParaRPr lang="es-EC" dirty="0"/>
          </a:p>
        </p:txBody>
      </p:sp>
      <p:sp>
        <p:nvSpPr>
          <p:cNvPr id="3" name="2 Marcador de contenido"/>
          <p:cNvSpPr>
            <a:spLocks noGrp="1"/>
          </p:cNvSpPr>
          <p:nvPr>
            <p:ph sz="half" idx="1"/>
          </p:nvPr>
        </p:nvSpPr>
        <p:spPr>
          <a:xfrm>
            <a:off x="457200" y="1600201"/>
            <a:ext cx="8363272" cy="1540768"/>
          </a:xfrm>
        </p:spPr>
        <p:txBody>
          <a:bodyPr>
            <a:normAutofit/>
          </a:bodyPr>
          <a:lstStyle/>
          <a:p>
            <a:pPr algn="just"/>
            <a:r>
              <a:rPr lang="es-EC" dirty="0" smtClean="0"/>
              <a:t>Especificación </a:t>
            </a:r>
            <a:r>
              <a:rPr lang="es-EC" dirty="0" smtClean="0"/>
              <a:t>de Requerimientos.</a:t>
            </a:r>
          </a:p>
          <a:p>
            <a:pPr lvl="1" algn="just"/>
            <a:r>
              <a:rPr lang="es-EC" dirty="0" smtClean="0"/>
              <a:t>Diagrama de Casos de Uso y los Requisitos Funcionales.</a:t>
            </a:r>
          </a:p>
        </p:txBody>
      </p:sp>
      <p:pic>
        <p:nvPicPr>
          <p:cNvPr id="6" name="0 Imagen"/>
          <p:cNvPicPr>
            <a:picLocks noGrp="1"/>
          </p:cNvPicPr>
          <p:nvPr>
            <p:ph sz="half" idx="2"/>
          </p:nvPr>
        </p:nvPicPr>
        <p:blipFill rotWithShape="1">
          <a:blip r:embed="rId2">
            <a:extLst>
              <a:ext uri="{28A0092B-C50C-407E-A947-70E740481C1C}">
                <a14:useLocalDpi xmlns:a14="http://schemas.microsoft.com/office/drawing/2010/main" val="0"/>
              </a:ext>
            </a:extLst>
          </a:blip>
          <a:srcRect l="5011" t="2739" r="1575" b="2739"/>
          <a:stretch/>
        </p:blipFill>
        <p:spPr bwMode="auto">
          <a:xfrm>
            <a:off x="1475656" y="3212976"/>
            <a:ext cx="6779096" cy="34563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25318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PIM</a:t>
            </a:r>
            <a:endParaRPr lang="es-EC" dirty="0"/>
          </a:p>
        </p:txBody>
      </p:sp>
      <p:pic>
        <p:nvPicPr>
          <p:cNvPr id="6" name="5 Marcador de contenido"/>
          <p:cNvPicPr>
            <a:picLocks noGrp="1"/>
          </p:cNvPicPr>
          <p:nvPr>
            <p:ph idx="1"/>
          </p:nvPr>
        </p:nvPicPr>
        <p:blipFill>
          <a:blip r:embed="rId2"/>
          <a:stretch>
            <a:fillRect/>
          </a:stretch>
        </p:blipFill>
        <p:spPr>
          <a:xfrm>
            <a:off x="1259633" y="1772817"/>
            <a:ext cx="7200800" cy="4392488"/>
          </a:xfrm>
          <a:prstGeom prst="rect">
            <a:avLst/>
          </a:prstGeom>
        </p:spPr>
      </p:pic>
    </p:spTree>
    <p:extLst>
      <p:ext uri="{BB962C8B-B14F-4D97-AF65-F5344CB8AC3E}">
        <p14:creationId xmlns:p14="http://schemas.microsoft.com/office/powerpoint/2010/main" val="14191866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PSM</a:t>
            </a:r>
            <a:endParaRPr lang="es-EC" dirty="0"/>
          </a:p>
        </p:txBody>
      </p:sp>
      <p:pic>
        <p:nvPicPr>
          <p:cNvPr id="6" name="5 Marcador de contenido"/>
          <p:cNvPicPr>
            <a:picLocks noGrp="1"/>
          </p:cNvPicPr>
          <p:nvPr>
            <p:ph idx="1"/>
          </p:nvPr>
        </p:nvPicPr>
        <p:blipFill>
          <a:blip r:embed="rId2"/>
          <a:stretch>
            <a:fillRect/>
          </a:stretch>
        </p:blipFill>
        <p:spPr>
          <a:xfrm>
            <a:off x="1044141" y="1600200"/>
            <a:ext cx="7055718" cy="4525963"/>
          </a:xfrm>
          <a:prstGeom prst="rect">
            <a:avLst/>
          </a:prstGeom>
        </p:spPr>
      </p:pic>
    </p:spTree>
    <p:extLst>
      <p:ext uri="{BB962C8B-B14F-4D97-AF65-F5344CB8AC3E}">
        <p14:creationId xmlns:p14="http://schemas.microsoft.com/office/powerpoint/2010/main" val="15102596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dirty="0" smtClean="0"/>
              <a:t>PSM</a:t>
            </a:r>
            <a:endParaRPr lang="es-EC" dirty="0"/>
          </a:p>
        </p:txBody>
      </p:sp>
      <p:sp>
        <p:nvSpPr>
          <p:cNvPr id="3" name="2 Marcador de contenido"/>
          <p:cNvSpPr>
            <a:spLocks noGrp="1"/>
          </p:cNvSpPr>
          <p:nvPr>
            <p:ph sz="half" idx="1"/>
          </p:nvPr>
        </p:nvSpPr>
        <p:spPr>
          <a:xfrm>
            <a:off x="457200" y="1600200"/>
            <a:ext cx="2962672" cy="4525963"/>
          </a:xfrm>
        </p:spPr>
        <p:txBody>
          <a:bodyPr/>
          <a:lstStyle/>
          <a:p>
            <a:pPr lvl="0"/>
            <a:endParaRPr lang="es-EC" dirty="0" smtClean="0"/>
          </a:p>
          <a:p>
            <a:pPr lvl="0"/>
            <a:endParaRPr lang="es-EC" dirty="0"/>
          </a:p>
          <a:p>
            <a:pPr lvl="0"/>
            <a:r>
              <a:rPr lang="es-EC" dirty="0" smtClean="0"/>
              <a:t>Modelo </a:t>
            </a:r>
            <a:r>
              <a:rPr lang="es-EC" dirty="0"/>
              <a:t>UML </a:t>
            </a:r>
            <a:r>
              <a:rPr lang="es-EC" dirty="0" smtClean="0"/>
              <a:t>Acceleo</a:t>
            </a:r>
            <a:endParaRPr lang="es-EC" dirty="0"/>
          </a:p>
        </p:txBody>
      </p:sp>
      <p:pic>
        <p:nvPicPr>
          <p:cNvPr id="7" name="6 Marcador de contenido"/>
          <p:cNvPicPr>
            <a:picLocks noGrp="1"/>
          </p:cNvPicPr>
          <p:nvPr>
            <p:ph sz="half" idx="2"/>
          </p:nvPr>
        </p:nvPicPr>
        <p:blipFill>
          <a:blip r:embed="rId2"/>
          <a:stretch>
            <a:fillRect/>
          </a:stretch>
        </p:blipFill>
        <p:spPr>
          <a:xfrm>
            <a:off x="4067944" y="1600200"/>
            <a:ext cx="4095553" cy="4925144"/>
          </a:xfrm>
          <a:prstGeom prst="rect">
            <a:avLst/>
          </a:prstGeom>
        </p:spPr>
      </p:pic>
    </p:spTree>
    <p:extLst>
      <p:ext uri="{BB962C8B-B14F-4D97-AF65-F5344CB8AC3E}">
        <p14:creationId xmlns:p14="http://schemas.microsoft.com/office/powerpoint/2010/main" val="1245562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Implementación del sistema</a:t>
            </a:r>
            <a:endParaRPr lang="es-EC" dirty="0"/>
          </a:p>
        </p:txBody>
      </p:sp>
      <p:sp>
        <p:nvSpPr>
          <p:cNvPr id="3" name="2 Marcador de contenido"/>
          <p:cNvSpPr>
            <a:spLocks noGrp="1"/>
          </p:cNvSpPr>
          <p:nvPr>
            <p:ph idx="1"/>
          </p:nvPr>
        </p:nvSpPr>
        <p:spPr/>
        <p:txBody>
          <a:bodyPr/>
          <a:lstStyle/>
          <a:p>
            <a:pPr algn="just"/>
            <a:r>
              <a:rPr lang="es-EC" dirty="0"/>
              <a:t>Para la realización del </a:t>
            </a:r>
            <a:r>
              <a:rPr lang="es-EC" dirty="0" smtClean="0"/>
              <a:t>proyecto </a:t>
            </a:r>
            <a:r>
              <a:rPr lang="es-EC" dirty="0"/>
              <a:t>se </a:t>
            </a:r>
            <a:r>
              <a:rPr lang="es-EC" dirty="0" smtClean="0"/>
              <a:t>decidió utilizar:</a:t>
            </a:r>
          </a:p>
          <a:p>
            <a:pPr algn="just"/>
            <a:endParaRPr lang="es-EC" dirty="0" smtClean="0"/>
          </a:p>
          <a:p>
            <a:pPr lvl="1" algn="just"/>
            <a:r>
              <a:rPr lang="es-EC" dirty="0" smtClean="0"/>
              <a:t>Acceleo: con la generación de GET y SET</a:t>
            </a:r>
          </a:p>
          <a:p>
            <a:pPr lvl="1" algn="just"/>
            <a:r>
              <a:rPr lang="es-EC" dirty="0" smtClean="0"/>
              <a:t>NetBeans: para la funcionalidad de los módulos.</a:t>
            </a:r>
            <a:endParaRPr lang="es-EC" dirty="0"/>
          </a:p>
          <a:p>
            <a:pPr algn="just"/>
            <a:endParaRPr lang="es-EC" dirty="0"/>
          </a:p>
        </p:txBody>
      </p:sp>
    </p:spTree>
    <p:extLst>
      <p:ext uri="{BB962C8B-B14F-4D97-AF65-F5344CB8AC3E}">
        <p14:creationId xmlns:p14="http://schemas.microsoft.com/office/powerpoint/2010/main" val="17931922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idx="1"/>
          </p:nvPr>
        </p:nvSpPr>
        <p:spPr/>
        <p:txBody>
          <a:bodyPr>
            <a:normAutofit fontScale="77500" lnSpcReduction="20000"/>
          </a:bodyPr>
          <a:lstStyle/>
          <a:p>
            <a:pPr lvl="0" algn="just"/>
            <a:r>
              <a:rPr lang="es-EC" dirty="0" smtClean="0"/>
              <a:t>Con la utilización de Acceleo, el </a:t>
            </a:r>
            <a:r>
              <a:rPr lang="es-EC" dirty="0"/>
              <a:t>tiempo de programación se reduce debido a que la herramienta ayuda a minimizar la programación repetitiva de los métodos “</a:t>
            </a:r>
            <a:r>
              <a:rPr lang="es-EC" dirty="0" err="1"/>
              <a:t>Get</a:t>
            </a:r>
            <a:r>
              <a:rPr lang="es-EC" dirty="0"/>
              <a:t>” y “Set”  de los atributos de las clases. En el caso práctico se logró ahorrar un 8% de la programación </a:t>
            </a:r>
            <a:r>
              <a:rPr lang="es-EC" dirty="0" smtClean="0"/>
              <a:t>comprobando su mejora en cuanto a la productividad.</a:t>
            </a:r>
            <a:endParaRPr lang="es-EC" dirty="0"/>
          </a:p>
          <a:p>
            <a:pPr lvl="0" algn="just"/>
            <a:r>
              <a:rPr lang="es-EC" dirty="0" smtClean="0"/>
              <a:t>El </a:t>
            </a:r>
            <a:r>
              <a:rPr lang="es-EC" dirty="0"/>
              <a:t>código generado </a:t>
            </a:r>
            <a:r>
              <a:rPr lang="es-EC" dirty="0" smtClean="0"/>
              <a:t>se puede utilizar </a:t>
            </a:r>
            <a:r>
              <a:rPr lang="es-EC" dirty="0"/>
              <a:t>en diferentes </a:t>
            </a:r>
            <a:r>
              <a:rPr lang="es-EC" dirty="0" err="1"/>
              <a:t>IDEs</a:t>
            </a:r>
            <a:r>
              <a:rPr lang="es-EC" dirty="0"/>
              <a:t> </a:t>
            </a:r>
            <a:r>
              <a:rPr lang="es-EC" dirty="0" smtClean="0"/>
              <a:t>que utilicen JAVA</a:t>
            </a:r>
            <a:r>
              <a:rPr lang="es-EC" dirty="0"/>
              <a:t>, </a:t>
            </a:r>
            <a:r>
              <a:rPr lang="es-EC" dirty="0" smtClean="0"/>
              <a:t>comprobando así su  portabilidad </a:t>
            </a:r>
            <a:r>
              <a:rPr lang="es-EC" dirty="0"/>
              <a:t>.</a:t>
            </a:r>
          </a:p>
          <a:p>
            <a:pPr lvl="0" algn="just"/>
            <a:r>
              <a:rPr lang="es-EC" dirty="0" smtClean="0"/>
              <a:t>Permite </a:t>
            </a:r>
            <a:r>
              <a:rPr lang="es-EC" dirty="0"/>
              <a:t>realizar las correcciones necesarias en el modelo y volver a generar el código, sin necesidad de programar otras líneas de </a:t>
            </a:r>
            <a:r>
              <a:rPr lang="es-EC" dirty="0" smtClean="0"/>
              <a:t>código, logrando que </a:t>
            </a:r>
            <a:r>
              <a:rPr lang="es-EC" dirty="0"/>
              <a:t>su mantenimiento </a:t>
            </a:r>
            <a:r>
              <a:rPr lang="es-EC" dirty="0" smtClean="0"/>
              <a:t>sea eficiente.</a:t>
            </a:r>
            <a:endParaRPr lang="es-EC" dirty="0"/>
          </a:p>
        </p:txBody>
      </p:sp>
    </p:spTree>
    <p:extLst>
      <p:ext uri="{BB962C8B-B14F-4D97-AF65-F5344CB8AC3E}">
        <p14:creationId xmlns:p14="http://schemas.microsoft.com/office/powerpoint/2010/main" val="31464630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idx="1"/>
          </p:nvPr>
        </p:nvSpPr>
        <p:spPr/>
        <p:txBody>
          <a:bodyPr>
            <a:normAutofit fontScale="85000" lnSpcReduction="10000"/>
          </a:bodyPr>
          <a:lstStyle/>
          <a:p>
            <a:pPr algn="just"/>
            <a:r>
              <a:rPr lang="es-EC" dirty="0" smtClean="0"/>
              <a:t>El </a:t>
            </a:r>
            <a:r>
              <a:rPr lang="es-EC" dirty="0"/>
              <a:t>CIM es desarrollado por el Analista de Negocios, en éste se representar el modelo de negocios y los requerimientos, siendo la base para el resto de </a:t>
            </a:r>
            <a:r>
              <a:rPr lang="es-EC" dirty="0" smtClean="0"/>
              <a:t>modelos</a:t>
            </a:r>
            <a:r>
              <a:rPr lang="es-EC" dirty="0"/>
              <a:t>.</a:t>
            </a:r>
          </a:p>
          <a:p>
            <a:pPr algn="just"/>
            <a:r>
              <a:rPr lang="es-EC" dirty="0"/>
              <a:t>El PIM es desarrollado por el Arquitecto de Software, en éste modelo describe la solución, se representa un análisis y diseño independiente de la tecnología y la plataforma.</a:t>
            </a:r>
          </a:p>
          <a:p>
            <a:pPr algn="just"/>
            <a:r>
              <a:rPr lang="es-EC" dirty="0"/>
              <a:t>El PSM es realizado por el Desarrollador o Programador, éste modelo contiene los detalles de la plataforma</a:t>
            </a:r>
            <a:r>
              <a:rPr lang="es-EC" dirty="0" smtClean="0"/>
              <a:t>.</a:t>
            </a:r>
            <a:endParaRPr lang="es-EC" dirty="0"/>
          </a:p>
        </p:txBody>
      </p:sp>
    </p:spTree>
    <p:extLst>
      <p:ext uri="{BB962C8B-B14F-4D97-AF65-F5344CB8AC3E}">
        <p14:creationId xmlns:p14="http://schemas.microsoft.com/office/powerpoint/2010/main" val="26966389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Introducción</a:t>
            </a:r>
            <a:endParaRPr lang="es-EC" dirty="0"/>
          </a:p>
        </p:txBody>
      </p:sp>
      <p:sp>
        <p:nvSpPr>
          <p:cNvPr id="3" name="2 Marcador de contenido"/>
          <p:cNvSpPr>
            <a:spLocks noGrp="1"/>
          </p:cNvSpPr>
          <p:nvPr>
            <p:ph idx="1"/>
          </p:nvPr>
        </p:nvSpPr>
        <p:spPr/>
        <p:txBody>
          <a:bodyPr>
            <a:normAutofit fontScale="92500" lnSpcReduction="20000"/>
          </a:bodyPr>
          <a:lstStyle/>
          <a:p>
            <a:pPr algn="just"/>
            <a:r>
              <a:rPr lang="es-EC" dirty="0"/>
              <a:t>En el caso de la Fundación “Corazones Unidos” se ha visto la necesidad de digitalizar sus historiales médicos, ya que en dicha fundación las fichas médicas son manejadas de forma manual corriendo el riesgo de que las mismas sufran daños o pérdidas. </a:t>
            </a:r>
            <a:endParaRPr lang="es-EC" dirty="0" smtClean="0"/>
          </a:p>
          <a:p>
            <a:pPr algn="just"/>
            <a:r>
              <a:rPr lang="es-EC" dirty="0" smtClean="0"/>
              <a:t>La </a:t>
            </a:r>
            <a:r>
              <a:rPr lang="es-EC" dirty="0"/>
              <a:t>solución que se ha ofrecido es realizar un sistema de gestión fichas médicas, el cual consta de cuatro módulos que son: usuario, representante, paciente, ficha médica</a:t>
            </a:r>
            <a:r>
              <a:rPr lang="es-EC" dirty="0" smtClean="0"/>
              <a:t>.</a:t>
            </a:r>
            <a:endParaRPr lang="es-EC" dirty="0"/>
          </a:p>
        </p:txBody>
      </p:sp>
    </p:spTree>
    <p:extLst>
      <p:ext uri="{BB962C8B-B14F-4D97-AF65-F5344CB8AC3E}">
        <p14:creationId xmlns:p14="http://schemas.microsoft.com/office/powerpoint/2010/main" val="18554603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idx="1"/>
          </p:nvPr>
        </p:nvSpPr>
        <p:spPr/>
        <p:txBody>
          <a:bodyPr>
            <a:normAutofit/>
          </a:bodyPr>
          <a:lstStyle/>
          <a:p>
            <a:pPr algn="just"/>
            <a:r>
              <a:rPr lang="es-EC" dirty="0" smtClean="0"/>
              <a:t>Mediante </a:t>
            </a:r>
            <a:r>
              <a:rPr lang="es-EC" dirty="0"/>
              <a:t>el desarrollo de la aplicación práctica se constató que Acceleo es una herramienta que brinda los siguientes beneficios: es fácil de utilizar, cuenta con la característica de Eclipse de colorear la sintaxis y su trazabilidad permite encontrar los elementos del modelo</a:t>
            </a:r>
            <a:r>
              <a:rPr lang="es-EC" dirty="0" smtClean="0"/>
              <a:t>.</a:t>
            </a:r>
            <a:endParaRPr lang="es-EC" dirty="0"/>
          </a:p>
        </p:txBody>
      </p:sp>
    </p:spTree>
    <p:extLst>
      <p:ext uri="{BB962C8B-B14F-4D97-AF65-F5344CB8AC3E}">
        <p14:creationId xmlns:p14="http://schemas.microsoft.com/office/powerpoint/2010/main" val="10399044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R</a:t>
            </a:r>
            <a:r>
              <a:rPr lang="es-EC" dirty="0" smtClean="0"/>
              <a:t>ecomendaciones</a:t>
            </a:r>
            <a:endParaRPr lang="es-EC" dirty="0"/>
          </a:p>
        </p:txBody>
      </p:sp>
      <p:sp>
        <p:nvSpPr>
          <p:cNvPr id="3" name="2 Marcador de contenido"/>
          <p:cNvSpPr>
            <a:spLocks noGrp="1"/>
          </p:cNvSpPr>
          <p:nvPr>
            <p:ph idx="1"/>
          </p:nvPr>
        </p:nvSpPr>
        <p:spPr/>
        <p:txBody>
          <a:bodyPr>
            <a:normAutofit fontScale="92500"/>
          </a:bodyPr>
          <a:lstStyle/>
          <a:p>
            <a:pPr algn="just"/>
            <a:r>
              <a:rPr lang="es-EC" dirty="0"/>
              <a:t>Se recomienda </a:t>
            </a:r>
            <a:r>
              <a:rPr lang="es-EC" dirty="0" smtClean="0"/>
              <a:t>al Departamento de Ciencias de la Computación</a:t>
            </a:r>
            <a:r>
              <a:rPr lang="es-EC" dirty="0" smtClean="0"/>
              <a:t> </a:t>
            </a:r>
            <a:r>
              <a:rPr lang="es-EC" dirty="0"/>
              <a:t>incorpore el estudio de MDA y sus herramientas.</a:t>
            </a:r>
          </a:p>
          <a:p>
            <a:pPr algn="just"/>
            <a:r>
              <a:rPr lang="es-EC" dirty="0"/>
              <a:t>Se recomienda para un futuro tema de estudio el análisis entre herramientas MDA para la evaluación de la mejor herramienta.</a:t>
            </a:r>
          </a:p>
          <a:p>
            <a:pPr algn="just"/>
            <a:r>
              <a:rPr lang="es-EC" dirty="0"/>
              <a:t>Se recomienda en un futuro realizar una conferencia de MDA para difundir el tema con la ayuda de expertos</a:t>
            </a:r>
            <a:r>
              <a:rPr lang="es-EC" dirty="0" smtClean="0"/>
              <a:t>.</a:t>
            </a:r>
            <a:endParaRPr lang="es-EC" dirty="0"/>
          </a:p>
        </p:txBody>
      </p:sp>
    </p:spTree>
    <p:extLst>
      <p:ext uri="{BB962C8B-B14F-4D97-AF65-F5344CB8AC3E}">
        <p14:creationId xmlns:p14="http://schemas.microsoft.com/office/powerpoint/2010/main" val="4441551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4.bp.blogspot.com/-kBC5XVPBAUI/T8Ku4a_xBTI/AAAAAAAAENA/E6rIq1jwM9A/s1600/GRACI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204864"/>
            <a:ext cx="7488832" cy="279996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orig06.deviantart.net/ac9c/f/2011/119/9/2/png___mariposas_by_casilomas-d3f6gr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2828" y="0"/>
            <a:ext cx="2915676" cy="274319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2.bp.blogspot.com/-S_hZiaCuSHg/T8WtJCkqdaI/AAAAAAAATOM/pVELjpxNUJY/s1600/mariposas%2Bde%2Bluz%2B%2B(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4686058"/>
            <a:ext cx="2397875" cy="219932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www.mariposasavolar.com/www.mariposasavolar.com/Mariposas_A_volar!_files/droppedImag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1" y="0"/>
            <a:ext cx="636934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9185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 General</a:t>
            </a:r>
            <a:endParaRPr lang="es-EC" dirty="0"/>
          </a:p>
        </p:txBody>
      </p:sp>
      <p:sp>
        <p:nvSpPr>
          <p:cNvPr id="3" name="2 Marcador de contenido"/>
          <p:cNvSpPr>
            <a:spLocks noGrp="1"/>
          </p:cNvSpPr>
          <p:nvPr>
            <p:ph idx="1"/>
          </p:nvPr>
        </p:nvSpPr>
        <p:spPr/>
        <p:txBody>
          <a:bodyPr>
            <a:normAutofit/>
          </a:bodyPr>
          <a:lstStyle/>
          <a:p>
            <a:pPr algn="just"/>
            <a:endParaRPr lang="es-EC" sz="2400" dirty="0" smtClean="0"/>
          </a:p>
          <a:p>
            <a:pPr algn="just"/>
            <a:endParaRPr lang="es-EC" sz="2400" dirty="0"/>
          </a:p>
          <a:p>
            <a:pPr algn="just"/>
            <a:endParaRPr lang="es-EC" sz="2400" dirty="0" smtClean="0"/>
          </a:p>
          <a:p>
            <a:pPr algn="just"/>
            <a:r>
              <a:rPr lang="es-EC" sz="2400" dirty="0" smtClean="0"/>
              <a:t>Realizar </a:t>
            </a:r>
            <a:r>
              <a:rPr lang="es-EC" sz="2400" dirty="0"/>
              <a:t>el estudio de la herramienta Acceleo y desarrollar el caso práctico “Sistema de Gestión de Fichas Médicas para la Asociación Corazones Unidos” a fin de comprobar los beneficios ofrecidos por la herramienta</a:t>
            </a:r>
            <a:r>
              <a:rPr lang="es-EC" sz="2400" dirty="0" smtClean="0"/>
              <a:t>.</a:t>
            </a:r>
            <a:endParaRPr lang="es-EC" sz="2400" dirty="0"/>
          </a:p>
        </p:txBody>
      </p:sp>
    </p:spTree>
    <p:extLst>
      <p:ext uri="{BB962C8B-B14F-4D97-AF65-F5344CB8AC3E}">
        <p14:creationId xmlns:p14="http://schemas.microsoft.com/office/powerpoint/2010/main" val="23904667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 específicos </a:t>
            </a:r>
            <a:endParaRPr lang="es-EC" dirty="0"/>
          </a:p>
        </p:txBody>
      </p:sp>
      <p:sp>
        <p:nvSpPr>
          <p:cNvPr id="3" name="2 Marcador de contenido"/>
          <p:cNvSpPr>
            <a:spLocks noGrp="1"/>
          </p:cNvSpPr>
          <p:nvPr>
            <p:ph idx="1"/>
          </p:nvPr>
        </p:nvSpPr>
        <p:spPr/>
        <p:txBody>
          <a:bodyPr>
            <a:normAutofit fontScale="85000" lnSpcReduction="20000"/>
          </a:bodyPr>
          <a:lstStyle/>
          <a:p>
            <a:pPr algn="just"/>
            <a:r>
              <a:rPr lang="es-EC" dirty="0"/>
              <a:t>Estudiar el marco teórico de MDA</a:t>
            </a:r>
          </a:p>
          <a:p>
            <a:pPr algn="just"/>
            <a:r>
              <a:rPr lang="es-EC" dirty="0"/>
              <a:t>Analizar la herramienta Acceleo</a:t>
            </a:r>
          </a:p>
          <a:p>
            <a:pPr algn="just"/>
            <a:r>
              <a:rPr lang="es-EC" dirty="0"/>
              <a:t>Desarrollar el Sistema de Gestión de Fichas Médicas para la Asociación Corazones Unidos utilizando JAVA, en donde se obtendrá datos para la comparación</a:t>
            </a:r>
          </a:p>
          <a:p>
            <a:pPr algn="just"/>
            <a:r>
              <a:rPr lang="es-EC" dirty="0"/>
              <a:t>Desarrollar el Sistema de Gestión de Fichas Médicas para la Asociación Corazones Unidos utilizando Acceleo</a:t>
            </a:r>
          </a:p>
          <a:p>
            <a:pPr algn="just"/>
            <a:r>
              <a:rPr lang="es-EC" dirty="0"/>
              <a:t>Realizar el estudio comparativo entre los aplicativos desarrollados JAVA y Acceleo y obtener las respectivas conclusiones</a:t>
            </a:r>
          </a:p>
          <a:p>
            <a:pPr algn="just"/>
            <a:endParaRPr lang="es-EC" dirty="0"/>
          </a:p>
        </p:txBody>
      </p:sp>
    </p:spTree>
    <p:extLst>
      <p:ext uri="{BB962C8B-B14F-4D97-AF65-F5344CB8AC3E}">
        <p14:creationId xmlns:p14="http://schemas.microsoft.com/office/powerpoint/2010/main" val="36380251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Alcance </a:t>
            </a:r>
            <a:endParaRPr lang="es-EC" dirty="0"/>
          </a:p>
        </p:txBody>
      </p:sp>
      <p:sp>
        <p:nvSpPr>
          <p:cNvPr id="3" name="2 Marcador de contenido"/>
          <p:cNvSpPr>
            <a:spLocks noGrp="1"/>
          </p:cNvSpPr>
          <p:nvPr>
            <p:ph idx="1"/>
          </p:nvPr>
        </p:nvSpPr>
        <p:spPr/>
        <p:txBody>
          <a:bodyPr>
            <a:normAutofit fontScale="70000" lnSpcReduction="20000"/>
          </a:bodyPr>
          <a:lstStyle/>
          <a:p>
            <a:pPr algn="just"/>
            <a:r>
              <a:rPr lang="es-EC" dirty="0"/>
              <a:t>E</a:t>
            </a:r>
            <a:r>
              <a:rPr lang="es-EC" dirty="0" smtClean="0"/>
              <a:t>studio </a:t>
            </a:r>
            <a:r>
              <a:rPr lang="es-EC" dirty="0"/>
              <a:t>de MDA y su herramienta </a:t>
            </a:r>
            <a:r>
              <a:rPr lang="es-EC" dirty="0" smtClean="0"/>
              <a:t>Acceleo</a:t>
            </a:r>
          </a:p>
          <a:p>
            <a:pPr algn="just"/>
            <a:r>
              <a:rPr lang="es-EC" dirty="0" smtClean="0"/>
              <a:t>Desarrollo del módulo Representante del </a:t>
            </a:r>
            <a:r>
              <a:rPr lang="es-EC" dirty="0"/>
              <a:t>caso práctico </a:t>
            </a:r>
            <a:r>
              <a:rPr lang="es-EC" dirty="0" smtClean="0"/>
              <a:t>Sistema </a:t>
            </a:r>
            <a:r>
              <a:rPr lang="es-EC" dirty="0"/>
              <a:t>de Gestión de Fichas Médicas para la Asociación Corazones </a:t>
            </a:r>
            <a:r>
              <a:rPr lang="es-EC" dirty="0" smtClean="0"/>
              <a:t>Unidos.</a:t>
            </a:r>
            <a:endParaRPr lang="es-EC" dirty="0" smtClean="0"/>
          </a:p>
          <a:p>
            <a:pPr algn="just"/>
            <a:r>
              <a:rPr lang="es-EC" dirty="0"/>
              <a:t>R</a:t>
            </a:r>
            <a:r>
              <a:rPr lang="es-EC" dirty="0" smtClean="0"/>
              <a:t>ealizar </a:t>
            </a:r>
            <a:r>
              <a:rPr lang="es-EC" dirty="0"/>
              <a:t>la comparación entre los </a:t>
            </a:r>
            <a:r>
              <a:rPr lang="es-EC" dirty="0" smtClean="0"/>
              <a:t>desarrollos mediante el uso de </a:t>
            </a:r>
            <a:r>
              <a:rPr lang="es-EC" dirty="0"/>
              <a:t>cuadro comparativo de las herramientas, en el cual se evidenciará el tiempo de programación empleado en el desarrollo, las líneas de código generadas, los errores y fundamentalmente se realizará el análisis de productividad, portabilidad, mantenimiento y documentación.</a:t>
            </a:r>
          </a:p>
          <a:p>
            <a:pPr algn="just"/>
            <a:r>
              <a:rPr lang="es-EC" dirty="0"/>
              <a:t>El software se desarrollará tanto en Acceleo como en JAVA utilizando los modelos de MDA:</a:t>
            </a:r>
          </a:p>
          <a:p>
            <a:pPr lvl="1" algn="just"/>
            <a:r>
              <a:rPr lang="es-EC" dirty="0" smtClean="0"/>
              <a:t>Modelo </a:t>
            </a:r>
            <a:r>
              <a:rPr lang="es-EC" dirty="0"/>
              <a:t>Independiente de la Computación – CIM</a:t>
            </a:r>
          </a:p>
          <a:p>
            <a:pPr lvl="1" algn="just"/>
            <a:r>
              <a:rPr lang="es-EC" dirty="0" smtClean="0"/>
              <a:t>Modelo </a:t>
            </a:r>
            <a:r>
              <a:rPr lang="es-EC" dirty="0"/>
              <a:t>Independiente de la Plataforma – PIM</a:t>
            </a:r>
          </a:p>
          <a:p>
            <a:pPr lvl="1" algn="just"/>
            <a:r>
              <a:rPr lang="es-EC" dirty="0" smtClean="0"/>
              <a:t>Modelo </a:t>
            </a:r>
            <a:r>
              <a:rPr lang="es-EC" dirty="0"/>
              <a:t>Específico de Plataforma – </a:t>
            </a:r>
            <a:r>
              <a:rPr lang="es-EC" dirty="0" smtClean="0"/>
              <a:t>PSM</a:t>
            </a:r>
            <a:endParaRPr lang="es-EC" dirty="0"/>
          </a:p>
        </p:txBody>
      </p:sp>
    </p:spTree>
    <p:extLst>
      <p:ext uri="{BB962C8B-B14F-4D97-AF65-F5344CB8AC3E}">
        <p14:creationId xmlns:p14="http://schemas.microsoft.com/office/powerpoint/2010/main" val="29613646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Metodología de Investigación</a:t>
            </a:r>
            <a:endParaRPr lang="es-EC"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97260553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70872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Arquitectura Dirigida por modelos – MDA</a:t>
            </a:r>
            <a:endParaRPr lang="es-EC"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4409333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13153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Modelos MDA</a:t>
            </a:r>
            <a:endParaRPr lang="es-EC" dirty="0"/>
          </a:p>
        </p:txBody>
      </p:sp>
      <p:pic>
        <p:nvPicPr>
          <p:cNvPr id="6" name="5 Marcador de contenido"/>
          <p:cNvPicPr>
            <a:picLocks noGrp="1"/>
          </p:cNvPicPr>
          <p:nvPr>
            <p:ph idx="1"/>
          </p:nvPr>
        </p:nvPicPr>
        <p:blipFill>
          <a:blip r:embed="rId2"/>
          <a:stretch>
            <a:fillRect/>
          </a:stretch>
        </p:blipFill>
        <p:spPr>
          <a:xfrm>
            <a:off x="2433637" y="1781969"/>
            <a:ext cx="4276725" cy="4162425"/>
          </a:xfrm>
          <a:prstGeom prst="rect">
            <a:avLst/>
          </a:prstGeom>
        </p:spPr>
      </p:pic>
    </p:spTree>
    <p:extLst>
      <p:ext uri="{BB962C8B-B14F-4D97-AF65-F5344CB8AC3E}">
        <p14:creationId xmlns:p14="http://schemas.microsoft.com/office/powerpoint/2010/main" val="2564574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Tema_azul_ondas">
  <a:themeElements>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Tema_azul_ondas</Template>
  <TotalTime>2732</TotalTime>
  <Words>1439</Words>
  <Application>Microsoft Office PowerPoint</Application>
  <PresentationFormat>Presentación en pantalla (4:3)</PresentationFormat>
  <Paragraphs>221</Paragraphs>
  <Slides>32</Slides>
  <Notes>4</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Tema_azul_ondas</vt:lpstr>
      <vt:lpstr>ESTUDIO DE LA HERRAMIENTA ACCELEO Y SUS BENEFICIOS RESPECTO A LA PROGRAMACIÓN TRADICIONAL</vt:lpstr>
      <vt:lpstr>Introducción</vt:lpstr>
      <vt:lpstr>Introducción</vt:lpstr>
      <vt:lpstr>Objetivo General</vt:lpstr>
      <vt:lpstr>Objetivos específicos </vt:lpstr>
      <vt:lpstr>Alcance </vt:lpstr>
      <vt:lpstr>Metodología de Investigación</vt:lpstr>
      <vt:lpstr>Arquitectura Dirigida por modelos – MDA</vt:lpstr>
      <vt:lpstr>Modelos MDA</vt:lpstr>
      <vt:lpstr>NetBeans</vt:lpstr>
      <vt:lpstr>MySQL</vt:lpstr>
      <vt:lpstr>StarUML</vt:lpstr>
      <vt:lpstr>Organización “Corazones Unidos”</vt:lpstr>
      <vt:lpstr>ACCELEO</vt:lpstr>
      <vt:lpstr>ACCELEO: Requisitos</vt:lpstr>
      <vt:lpstr>ACCELEO: Proyecto</vt:lpstr>
      <vt:lpstr>ACCELEO: Proyecto</vt:lpstr>
      <vt:lpstr>ACCELEO: Proyecto</vt:lpstr>
      <vt:lpstr>ACCELEO: Proyecto</vt:lpstr>
      <vt:lpstr>ACCELEO: Proyecto</vt:lpstr>
      <vt:lpstr>Cuadro Comparativo</vt:lpstr>
      <vt:lpstr>Cuadro Comparativo</vt:lpstr>
      <vt:lpstr>CIM</vt:lpstr>
      <vt:lpstr>PIM</vt:lpstr>
      <vt:lpstr>PSM</vt:lpstr>
      <vt:lpstr>PSM</vt:lpstr>
      <vt:lpstr>Implementación del sistema</vt:lpstr>
      <vt:lpstr>Conclusiones</vt:lpstr>
      <vt:lpstr>Conclusiones</vt:lpstr>
      <vt:lpstr>Conclusiones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DE LA HERRAMIENTA ACCELEO Y SUS BENEFICIOS RESPECTO A LA PROGRAMACIÓN TRADICIONAL</dc:title>
  <dc:creator>Juli</dc:creator>
  <cp:lastModifiedBy>Juli</cp:lastModifiedBy>
  <cp:revision>54</cp:revision>
  <dcterms:created xsi:type="dcterms:W3CDTF">2015-12-06T15:54:13Z</dcterms:created>
  <dcterms:modified xsi:type="dcterms:W3CDTF">2015-12-18T12:33:22Z</dcterms:modified>
</cp:coreProperties>
</file>