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2" r:id="rId1"/>
  </p:sldMasterIdLst>
  <p:notesMasterIdLst>
    <p:notesMasterId r:id="rId49"/>
  </p:notesMasterIdLst>
  <p:sldIdLst>
    <p:sldId id="257" r:id="rId2"/>
    <p:sldId id="258" r:id="rId3"/>
    <p:sldId id="265" r:id="rId4"/>
    <p:sldId id="301" r:id="rId5"/>
    <p:sldId id="259" r:id="rId6"/>
    <p:sldId id="260" r:id="rId7"/>
    <p:sldId id="261" r:id="rId8"/>
    <p:sldId id="262" r:id="rId9"/>
    <p:sldId id="277" r:id="rId10"/>
    <p:sldId id="302" r:id="rId11"/>
    <p:sldId id="278" r:id="rId12"/>
    <p:sldId id="279" r:id="rId13"/>
    <p:sldId id="280" r:id="rId14"/>
    <p:sldId id="281" r:id="rId15"/>
    <p:sldId id="264" r:id="rId16"/>
    <p:sldId id="266" r:id="rId17"/>
    <p:sldId id="267" r:id="rId18"/>
    <p:sldId id="268" r:id="rId19"/>
    <p:sldId id="270" r:id="rId20"/>
    <p:sldId id="271" r:id="rId21"/>
    <p:sldId id="298" r:id="rId22"/>
    <p:sldId id="269" r:id="rId23"/>
    <p:sldId id="272" r:id="rId24"/>
    <p:sldId id="273" r:id="rId25"/>
    <p:sldId id="274" r:id="rId26"/>
    <p:sldId id="275" r:id="rId27"/>
    <p:sldId id="276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3" r:id="rId41"/>
    <p:sldId id="294" r:id="rId42"/>
    <p:sldId id="299" r:id="rId43"/>
    <p:sldId id="296" r:id="rId44"/>
    <p:sldId id="303" r:id="rId45"/>
    <p:sldId id="297" r:id="rId46"/>
    <p:sldId id="304" r:id="rId47"/>
    <p:sldId id="300" r:id="rId4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nan jacome" initials="hj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72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652" autoAdjust="0"/>
  </p:normalViewPr>
  <p:slideViewPr>
    <p:cSldViewPr snapToGrid="0">
      <p:cViewPr varScale="1">
        <p:scale>
          <a:sx n="67" d="100"/>
          <a:sy n="67" d="100"/>
        </p:scale>
        <p:origin x="48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0T14:42:23.826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B25BF-406B-44D5-B8B7-61A8D73DA3B6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E84DC0E-6437-4204-BE2E-D3A811501F51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C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C" sz="2400" dirty="0">
            <a:solidFill>
              <a:schemeClr val="bg1"/>
            </a:solidFill>
          </a:endParaRPr>
        </a:p>
      </dgm:t>
    </dgm:pt>
    <dgm:pt modelId="{F40304F5-7C15-489D-BD1F-681CC9608CB5}" type="parTrans" cxnId="{AC6CB242-F967-463E-9100-5412BEA5C8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C7CA441-0135-4F2A-898F-218B290320A5}" type="sibTrans" cxnId="{AC6CB242-F967-463E-9100-5412BEA5C8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E6706D-6EDD-49C9-91D7-85AD8812B107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Aprovechar las herramientas de minería de datos</a:t>
          </a:r>
          <a:endParaRPr lang="es-EC" sz="2400" dirty="0">
            <a:solidFill>
              <a:schemeClr val="tx1"/>
            </a:solidFill>
          </a:endParaRPr>
        </a:p>
      </dgm:t>
    </dgm:pt>
    <dgm:pt modelId="{C41DBA29-F0FC-4E74-8332-2F673604A573}" type="parTrans" cxnId="{FE997E84-7BA7-4DEE-B08D-4C3D06B4B0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D906EB-A396-41F7-BBE9-A734637CD38C}" type="sibTrans" cxnId="{FE997E84-7BA7-4DEE-B08D-4C3D06B4B0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6DB9308-E7ED-4D61-9F40-B6D8B18D741C}">
      <dgm:prSet phldrT="[Texto]"/>
      <dgm:spPr>
        <a:solidFill>
          <a:srgbClr val="CBD72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Búsqueda de patrones</a:t>
          </a:r>
          <a:endParaRPr lang="es-EC" dirty="0">
            <a:solidFill>
              <a:schemeClr val="tx1"/>
            </a:solidFill>
          </a:endParaRPr>
        </a:p>
      </dgm:t>
    </dgm:pt>
    <dgm:pt modelId="{22D0D523-A5E1-4979-8B53-19E4EB480F42}" type="parTrans" cxnId="{72277363-8F35-44B5-8D16-F25F0D9958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D7BF26-CEF3-47FC-B5EB-3C27C508AFC4}" type="sibTrans" cxnId="{72277363-8F35-44B5-8D16-F25F0D99585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4E30196-5424-467C-93D4-42BCD19F3F06}">
      <dgm:prSet phldrT="[Texto]"/>
      <dgm:spPr>
        <a:solidFill>
          <a:srgbClr val="CBD729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datos histórica</a:t>
          </a:r>
          <a:endParaRPr lang="es-EC" dirty="0">
            <a:solidFill>
              <a:schemeClr val="tx1"/>
            </a:solidFill>
          </a:endParaRPr>
        </a:p>
      </dgm:t>
    </dgm:pt>
    <dgm:pt modelId="{05C08414-D0A5-408E-BB50-57675916A09F}" type="parTrans" cxnId="{F02A13D9-FDB7-48A9-AFC7-7E72C9B684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8E53F30-0EC9-4A45-9E2A-D1DBA1E9CA61}" type="sibTrans" cxnId="{F02A13D9-FDB7-48A9-AFC7-7E72C9B684B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7B3829-67F5-4B61-8A4D-084FA858CBCE}">
      <dgm:prSet phldrT="[Texto]"/>
      <dgm:spPr>
        <a:solidFill>
          <a:srgbClr val="CBD729"/>
        </a:solidFill>
      </dgm:spPr>
      <dgm:t>
        <a:bodyPr/>
        <a:lstStyle/>
        <a:p>
          <a:r>
            <a:rPr lang="es-EC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Decisiones acertadas</a:t>
          </a:r>
          <a:endParaRPr lang="es-EC" dirty="0">
            <a:solidFill>
              <a:schemeClr val="tx1"/>
            </a:solidFill>
          </a:endParaRPr>
        </a:p>
      </dgm:t>
    </dgm:pt>
    <dgm:pt modelId="{3DD10C68-2BB9-414B-A432-24C4212E6FF6}" type="parTrans" cxnId="{F4E1DAD4-79A7-486D-8682-6C1FDB06EF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48670E-8D4E-435F-9466-1A5283E6681B}" type="sibTrans" cxnId="{F4E1DAD4-79A7-486D-8682-6C1FDB06EF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06DC641-3854-41AE-89C7-EFEA129D920D}" type="pres">
      <dgm:prSet presAssocID="{326B25BF-406B-44D5-B8B7-61A8D73DA3B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3F218B2-0663-4973-98BA-544AFBB80F73}" type="pres">
      <dgm:prSet presAssocID="{4E84DC0E-6437-4204-BE2E-D3A811501F51}" presName="root" presStyleCnt="0">
        <dgm:presLayoutVars>
          <dgm:chMax/>
          <dgm:chPref val="4"/>
        </dgm:presLayoutVars>
      </dgm:prSet>
      <dgm:spPr/>
    </dgm:pt>
    <dgm:pt modelId="{3920C8D3-0A9F-452A-AB88-B911F3FEEDEB}" type="pres">
      <dgm:prSet presAssocID="{4E84DC0E-6437-4204-BE2E-D3A811501F51}" presName="rootComposite" presStyleCnt="0">
        <dgm:presLayoutVars/>
      </dgm:prSet>
      <dgm:spPr/>
    </dgm:pt>
    <dgm:pt modelId="{542947AD-EFE1-4BCD-BD23-71C7F34ED9A6}" type="pres">
      <dgm:prSet presAssocID="{4E84DC0E-6437-4204-BE2E-D3A811501F51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646D5EB3-9523-4101-89D9-CD3510206F3E}" type="pres">
      <dgm:prSet presAssocID="{4E84DC0E-6437-4204-BE2E-D3A811501F51}" presName="childShape" presStyleCnt="0">
        <dgm:presLayoutVars>
          <dgm:chMax val="0"/>
          <dgm:chPref val="0"/>
        </dgm:presLayoutVars>
      </dgm:prSet>
      <dgm:spPr/>
    </dgm:pt>
    <dgm:pt modelId="{6EF5D3B7-387A-49FB-A283-B487E0120770}" type="pres">
      <dgm:prSet presAssocID="{5DE6706D-6EDD-49C9-91D7-85AD8812B107}" presName="childComposite" presStyleCnt="0">
        <dgm:presLayoutVars>
          <dgm:chMax val="0"/>
          <dgm:chPref val="0"/>
        </dgm:presLayoutVars>
      </dgm:prSet>
      <dgm:spPr/>
    </dgm:pt>
    <dgm:pt modelId="{8E5EF4F3-B7A6-484C-84E1-0CCB32038655}" type="pres">
      <dgm:prSet presAssocID="{5DE6706D-6EDD-49C9-91D7-85AD8812B107}" presName="Image" presStyleLbl="node1" presStyleIdx="0" presStyleCnt="4"/>
      <dgm:spPr/>
    </dgm:pt>
    <dgm:pt modelId="{13E0AA49-7AE1-4178-912C-2FB94B9E1681}" type="pres">
      <dgm:prSet presAssocID="{5DE6706D-6EDD-49C9-91D7-85AD8812B107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A2769-A5C6-48C7-9494-5E0737D3488B}" type="pres">
      <dgm:prSet presAssocID="{B6DB9308-E7ED-4D61-9F40-B6D8B18D741C}" presName="childComposite" presStyleCnt="0">
        <dgm:presLayoutVars>
          <dgm:chMax val="0"/>
          <dgm:chPref val="0"/>
        </dgm:presLayoutVars>
      </dgm:prSet>
      <dgm:spPr/>
    </dgm:pt>
    <dgm:pt modelId="{16E06B34-A0F0-495E-9B06-1796834B4B9A}" type="pres">
      <dgm:prSet presAssocID="{B6DB9308-E7ED-4D61-9F40-B6D8B18D741C}" presName="Image" presStyleLbl="node1" presStyleIdx="1" presStyleCnt="4"/>
      <dgm:spPr/>
    </dgm:pt>
    <dgm:pt modelId="{5BBB36E8-A9A0-4367-AC0E-D96FF7F8073C}" type="pres">
      <dgm:prSet presAssocID="{B6DB9308-E7ED-4D61-9F40-B6D8B18D741C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8C0F94-89E8-48FF-901C-62010A552AE2}" type="pres">
      <dgm:prSet presAssocID="{A4E30196-5424-467C-93D4-42BCD19F3F06}" presName="childComposite" presStyleCnt="0">
        <dgm:presLayoutVars>
          <dgm:chMax val="0"/>
          <dgm:chPref val="0"/>
        </dgm:presLayoutVars>
      </dgm:prSet>
      <dgm:spPr/>
    </dgm:pt>
    <dgm:pt modelId="{623630A8-A125-4C97-B759-4D2286D03123}" type="pres">
      <dgm:prSet presAssocID="{A4E30196-5424-467C-93D4-42BCD19F3F06}" presName="Image" presStyleLbl="node1" presStyleIdx="2" presStyleCnt="4"/>
      <dgm:spPr/>
    </dgm:pt>
    <dgm:pt modelId="{B3864E1B-C5ED-47E0-BA3E-5C6D21B94C11}" type="pres">
      <dgm:prSet presAssocID="{A4E30196-5424-467C-93D4-42BCD19F3F06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ED8B32-300D-459B-B221-102EDEC04D4D}" type="pres">
      <dgm:prSet presAssocID="{4B7B3829-67F5-4B61-8A4D-084FA858CBCE}" presName="childComposite" presStyleCnt="0">
        <dgm:presLayoutVars>
          <dgm:chMax val="0"/>
          <dgm:chPref val="0"/>
        </dgm:presLayoutVars>
      </dgm:prSet>
      <dgm:spPr/>
    </dgm:pt>
    <dgm:pt modelId="{9E204320-08D8-4CB6-B317-0452E2232DFC}" type="pres">
      <dgm:prSet presAssocID="{4B7B3829-67F5-4B61-8A4D-084FA858CBCE}" presName="Image" presStyleLbl="node1" presStyleIdx="3" presStyleCnt="4"/>
      <dgm:spPr/>
    </dgm:pt>
    <dgm:pt modelId="{0150A01A-B96A-444A-A639-AEB4422A2C23}" type="pres">
      <dgm:prSet presAssocID="{4B7B3829-67F5-4B61-8A4D-084FA858CBCE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6F711FE-4254-4AF7-913C-EB98DC990378}" type="presOf" srcId="{5DE6706D-6EDD-49C9-91D7-85AD8812B107}" destId="{13E0AA49-7AE1-4178-912C-2FB94B9E1681}" srcOrd="0" destOrd="0" presId="urn:microsoft.com/office/officeart/2008/layout/PictureAccentList"/>
    <dgm:cxn modelId="{C1855E2E-A828-483B-B385-CD5055441BB3}" type="presOf" srcId="{4B7B3829-67F5-4B61-8A4D-084FA858CBCE}" destId="{0150A01A-B96A-444A-A639-AEB4422A2C23}" srcOrd="0" destOrd="0" presId="urn:microsoft.com/office/officeart/2008/layout/PictureAccentList"/>
    <dgm:cxn modelId="{FE997E84-7BA7-4DEE-B08D-4C3D06B4B033}" srcId="{4E84DC0E-6437-4204-BE2E-D3A811501F51}" destId="{5DE6706D-6EDD-49C9-91D7-85AD8812B107}" srcOrd="0" destOrd="0" parTransId="{C41DBA29-F0FC-4E74-8332-2F673604A573}" sibTransId="{22D906EB-A396-41F7-BBE9-A734637CD38C}"/>
    <dgm:cxn modelId="{2E9F4BC2-5BDF-41D7-9234-F83024B4BE8E}" type="presOf" srcId="{A4E30196-5424-467C-93D4-42BCD19F3F06}" destId="{B3864E1B-C5ED-47E0-BA3E-5C6D21B94C11}" srcOrd="0" destOrd="0" presId="urn:microsoft.com/office/officeart/2008/layout/PictureAccentList"/>
    <dgm:cxn modelId="{AC6CB242-F967-463E-9100-5412BEA5C83F}" srcId="{326B25BF-406B-44D5-B8B7-61A8D73DA3B6}" destId="{4E84DC0E-6437-4204-BE2E-D3A811501F51}" srcOrd="0" destOrd="0" parTransId="{F40304F5-7C15-489D-BD1F-681CC9608CB5}" sibTransId="{4C7CA441-0135-4F2A-898F-218B290320A5}"/>
    <dgm:cxn modelId="{91B63A03-F00E-4480-8A8D-F50071C9DAE1}" type="presOf" srcId="{B6DB9308-E7ED-4D61-9F40-B6D8B18D741C}" destId="{5BBB36E8-A9A0-4367-AC0E-D96FF7F8073C}" srcOrd="0" destOrd="0" presId="urn:microsoft.com/office/officeart/2008/layout/PictureAccentList"/>
    <dgm:cxn modelId="{F4E1DAD4-79A7-486D-8682-6C1FDB06EF54}" srcId="{4E84DC0E-6437-4204-BE2E-D3A811501F51}" destId="{4B7B3829-67F5-4B61-8A4D-084FA858CBCE}" srcOrd="3" destOrd="0" parTransId="{3DD10C68-2BB9-414B-A432-24C4212E6FF6}" sibTransId="{5348670E-8D4E-435F-9466-1A5283E6681B}"/>
    <dgm:cxn modelId="{9CCC3855-236E-4465-AF50-3D6672229416}" type="presOf" srcId="{326B25BF-406B-44D5-B8B7-61A8D73DA3B6}" destId="{E06DC641-3854-41AE-89C7-EFEA129D920D}" srcOrd="0" destOrd="0" presId="urn:microsoft.com/office/officeart/2008/layout/PictureAccentList"/>
    <dgm:cxn modelId="{72277363-8F35-44B5-8D16-F25F0D99585B}" srcId="{4E84DC0E-6437-4204-BE2E-D3A811501F51}" destId="{B6DB9308-E7ED-4D61-9F40-B6D8B18D741C}" srcOrd="1" destOrd="0" parTransId="{22D0D523-A5E1-4979-8B53-19E4EB480F42}" sibTransId="{C1D7BF26-CEF3-47FC-B5EB-3C27C508AFC4}"/>
    <dgm:cxn modelId="{F02A13D9-FDB7-48A9-AFC7-7E72C9B684B2}" srcId="{4E84DC0E-6437-4204-BE2E-D3A811501F51}" destId="{A4E30196-5424-467C-93D4-42BCD19F3F06}" srcOrd="2" destOrd="0" parTransId="{05C08414-D0A5-408E-BB50-57675916A09F}" sibTransId="{08E53F30-0EC9-4A45-9E2A-D1DBA1E9CA61}"/>
    <dgm:cxn modelId="{18D51F53-CD14-4A99-876A-DCED09064D30}" type="presOf" srcId="{4E84DC0E-6437-4204-BE2E-D3A811501F51}" destId="{542947AD-EFE1-4BCD-BD23-71C7F34ED9A6}" srcOrd="0" destOrd="0" presId="urn:microsoft.com/office/officeart/2008/layout/PictureAccentList"/>
    <dgm:cxn modelId="{1877BF0E-13A2-4293-9B0A-718B82AD046F}" type="presParOf" srcId="{E06DC641-3854-41AE-89C7-EFEA129D920D}" destId="{33F218B2-0663-4973-98BA-544AFBB80F73}" srcOrd="0" destOrd="0" presId="urn:microsoft.com/office/officeart/2008/layout/PictureAccentList"/>
    <dgm:cxn modelId="{DE48AF50-B9E2-4A7E-A520-42D5A0190E08}" type="presParOf" srcId="{33F218B2-0663-4973-98BA-544AFBB80F73}" destId="{3920C8D3-0A9F-452A-AB88-B911F3FEEDEB}" srcOrd="0" destOrd="0" presId="urn:microsoft.com/office/officeart/2008/layout/PictureAccentList"/>
    <dgm:cxn modelId="{0CB6F89F-0821-48E9-A43C-6EFF10240E99}" type="presParOf" srcId="{3920C8D3-0A9F-452A-AB88-B911F3FEEDEB}" destId="{542947AD-EFE1-4BCD-BD23-71C7F34ED9A6}" srcOrd="0" destOrd="0" presId="urn:microsoft.com/office/officeart/2008/layout/PictureAccentList"/>
    <dgm:cxn modelId="{6DE83DC1-A4F1-4141-8BA2-915ADF2413D9}" type="presParOf" srcId="{33F218B2-0663-4973-98BA-544AFBB80F73}" destId="{646D5EB3-9523-4101-89D9-CD3510206F3E}" srcOrd="1" destOrd="0" presId="urn:microsoft.com/office/officeart/2008/layout/PictureAccentList"/>
    <dgm:cxn modelId="{BB7838F1-E3D3-4CE5-8157-47BEDA437518}" type="presParOf" srcId="{646D5EB3-9523-4101-89D9-CD3510206F3E}" destId="{6EF5D3B7-387A-49FB-A283-B487E0120770}" srcOrd="0" destOrd="0" presId="urn:microsoft.com/office/officeart/2008/layout/PictureAccentList"/>
    <dgm:cxn modelId="{0E2E7C59-C699-44C1-B6BB-04F1576EF55F}" type="presParOf" srcId="{6EF5D3B7-387A-49FB-A283-B487E0120770}" destId="{8E5EF4F3-B7A6-484C-84E1-0CCB32038655}" srcOrd="0" destOrd="0" presId="urn:microsoft.com/office/officeart/2008/layout/PictureAccentList"/>
    <dgm:cxn modelId="{6D875314-414C-487C-B6B8-95ABD09433EB}" type="presParOf" srcId="{6EF5D3B7-387A-49FB-A283-B487E0120770}" destId="{13E0AA49-7AE1-4178-912C-2FB94B9E1681}" srcOrd="1" destOrd="0" presId="urn:microsoft.com/office/officeart/2008/layout/PictureAccentList"/>
    <dgm:cxn modelId="{6C2FA500-C897-4867-BF2A-AF79C9BB1148}" type="presParOf" srcId="{646D5EB3-9523-4101-89D9-CD3510206F3E}" destId="{E60A2769-A5C6-48C7-9494-5E0737D3488B}" srcOrd="1" destOrd="0" presId="urn:microsoft.com/office/officeart/2008/layout/PictureAccentList"/>
    <dgm:cxn modelId="{B4F71883-08DD-4C80-AFC5-57A63869BEC5}" type="presParOf" srcId="{E60A2769-A5C6-48C7-9494-5E0737D3488B}" destId="{16E06B34-A0F0-495E-9B06-1796834B4B9A}" srcOrd="0" destOrd="0" presId="urn:microsoft.com/office/officeart/2008/layout/PictureAccentList"/>
    <dgm:cxn modelId="{3FED4B6D-15EF-4AC3-976B-73BAD366899B}" type="presParOf" srcId="{E60A2769-A5C6-48C7-9494-5E0737D3488B}" destId="{5BBB36E8-A9A0-4367-AC0E-D96FF7F8073C}" srcOrd="1" destOrd="0" presId="urn:microsoft.com/office/officeart/2008/layout/PictureAccentList"/>
    <dgm:cxn modelId="{65733AAC-CC0D-4427-B806-000CCAC02E8C}" type="presParOf" srcId="{646D5EB3-9523-4101-89D9-CD3510206F3E}" destId="{378C0F94-89E8-48FF-901C-62010A552AE2}" srcOrd="2" destOrd="0" presId="urn:microsoft.com/office/officeart/2008/layout/PictureAccentList"/>
    <dgm:cxn modelId="{7A3079B0-73C4-41B6-9B69-0BEB9EB4BFF5}" type="presParOf" srcId="{378C0F94-89E8-48FF-901C-62010A552AE2}" destId="{623630A8-A125-4C97-B759-4D2286D03123}" srcOrd="0" destOrd="0" presId="urn:microsoft.com/office/officeart/2008/layout/PictureAccentList"/>
    <dgm:cxn modelId="{0D24148E-0063-4690-AB0E-297FB0FE2940}" type="presParOf" srcId="{378C0F94-89E8-48FF-901C-62010A552AE2}" destId="{B3864E1B-C5ED-47E0-BA3E-5C6D21B94C11}" srcOrd="1" destOrd="0" presId="urn:microsoft.com/office/officeart/2008/layout/PictureAccentList"/>
    <dgm:cxn modelId="{6B64E583-8D84-41CD-ABB8-BAE85625432B}" type="presParOf" srcId="{646D5EB3-9523-4101-89D9-CD3510206F3E}" destId="{23ED8B32-300D-459B-B221-102EDEC04D4D}" srcOrd="3" destOrd="0" presId="urn:microsoft.com/office/officeart/2008/layout/PictureAccentList"/>
    <dgm:cxn modelId="{A7485575-D53F-435D-B9B3-A9570B2141EF}" type="presParOf" srcId="{23ED8B32-300D-459B-B221-102EDEC04D4D}" destId="{9E204320-08D8-4CB6-B317-0452E2232DFC}" srcOrd="0" destOrd="0" presId="urn:microsoft.com/office/officeart/2008/layout/PictureAccentList"/>
    <dgm:cxn modelId="{5692313D-CED2-47E6-9964-A8B50AEC1487}" type="presParOf" srcId="{23ED8B32-300D-459B-B221-102EDEC04D4D}" destId="{0150A01A-B96A-444A-A639-AEB4422A2C2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B88065-12F2-48E2-9E8A-4D02DC0D9CD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03B805-9E41-4438-B29D-9C35B94B7328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Extracción de información de las bases de datos</a:t>
          </a:r>
          <a:endParaRPr lang="es-EC" sz="2400" dirty="0">
            <a:solidFill>
              <a:schemeClr val="tx1"/>
            </a:solidFill>
          </a:endParaRPr>
        </a:p>
      </dgm:t>
    </dgm:pt>
    <dgm:pt modelId="{6C0622DE-FD20-415E-9951-05A9C39B98C5}" type="parTrans" cxnId="{CE19C97C-DD93-452E-89B4-D25203FFA9D3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98E0C382-CCF3-4A29-8F07-78FC0718DC26}" type="sibTrans" cxnId="{CE19C97C-DD93-452E-89B4-D25203FFA9D3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0BF0D5E8-24B1-4B95-9A38-679779A86C03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Ayuda a toma de decisiones gerenciales</a:t>
          </a:r>
          <a:endParaRPr lang="es-EC" sz="2400" dirty="0">
            <a:solidFill>
              <a:schemeClr val="tx1"/>
            </a:solidFill>
          </a:endParaRPr>
        </a:p>
      </dgm:t>
    </dgm:pt>
    <dgm:pt modelId="{0E9DF783-CAC2-45F8-8539-F71066A60A79}" type="parTrans" cxnId="{F3F25426-9C55-43C1-9D9B-8ACDE8280764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DC17A34B-C8AC-4A7F-99DE-4132B59FD2C9}" type="sibTrans" cxnId="{F3F25426-9C55-43C1-9D9B-8ACDE8280764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A16FBCD6-3BA0-4B27-918B-FFCD509E9E53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Prepara, sondea y explora datos para extraer información oculta</a:t>
          </a:r>
          <a:endParaRPr lang="es-EC" sz="2400" dirty="0">
            <a:solidFill>
              <a:schemeClr val="tx1"/>
            </a:solidFill>
          </a:endParaRPr>
        </a:p>
      </dgm:t>
    </dgm:pt>
    <dgm:pt modelId="{E38F2F46-8E0B-4B3B-A48E-80642DD4B0A5}" type="parTrans" cxnId="{8B910958-349A-484B-AB23-578E0147120A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2B62B74B-A5A9-4444-8131-9A57A424CFCC}" type="sibTrans" cxnId="{8B910958-349A-484B-AB23-578E0147120A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3F266351-92AF-4550-8507-E78C4C634E19}" type="pres">
      <dgm:prSet presAssocID="{76B88065-12F2-48E2-9E8A-4D02DC0D9C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24DE5CD-2364-4433-8744-2D5394340417}" type="pres">
      <dgm:prSet presAssocID="{76B88065-12F2-48E2-9E8A-4D02DC0D9CD6}" presName="Name1" presStyleCnt="0"/>
      <dgm:spPr/>
    </dgm:pt>
    <dgm:pt modelId="{2B46144B-7118-471E-88E4-B26E9BEAC304}" type="pres">
      <dgm:prSet presAssocID="{76B88065-12F2-48E2-9E8A-4D02DC0D9CD6}" presName="cycle" presStyleCnt="0"/>
      <dgm:spPr/>
    </dgm:pt>
    <dgm:pt modelId="{E65D67D3-BD5D-4725-A64C-27FDF8A84CCD}" type="pres">
      <dgm:prSet presAssocID="{76B88065-12F2-48E2-9E8A-4D02DC0D9CD6}" presName="srcNode" presStyleLbl="node1" presStyleIdx="0" presStyleCnt="3"/>
      <dgm:spPr/>
    </dgm:pt>
    <dgm:pt modelId="{CFA967FF-2FCD-4C2B-B732-BDB75C157CE7}" type="pres">
      <dgm:prSet presAssocID="{76B88065-12F2-48E2-9E8A-4D02DC0D9CD6}" presName="conn" presStyleLbl="parChTrans1D2" presStyleIdx="0" presStyleCnt="1"/>
      <dgm:spPr/>
      <dgm:t>
        <a:bodyPr/>
        <a:lstStyle/>
        <a:p>
          <a:endParaRPr lang="es-EC"/>
        </a:p>
      </dgm:t>
    </dgm:pt>
    <dgm:pt modelId="{5AE3437A-BC05-4BA4-9BEE-352D3A768961}" type="pres">
      <dgm:prSet presAssocID="{76B88065-12F2-48E2-9E8A-4D02DC0D9CD6}" presName="extraNode" presStyleLbl="node1" presStyleIdx="0" presStyleCnt="3"/>
      <dgm:spPr/>
    </dgm:pt>
    <dgm:pt modelId="{12546D50-E5BC-4E79-B25E-DAEC7E273D26}" type="pres">
      <dgm:prSet presAssocID="{76B88065-12F2-48E2-9E8A-4D02DC0D9CD6}" presName="dstNode" presStyleLbl="node1" presStyleIdx="0" presStyleCnt="3"/>
      <dgm:spPr/>
    </dgm:pt>
    <dgm:pt modelId="{BE477236-57BA-4BB0-A3B0-BE6BF99E888B}" type="pres">
      <dgm:prSet presAssocID="{9D03B805-9E41-4438-B29D-9C35B94B732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88B001-F4B7-46A3-BD50-E5973AE1960E}" type="pres">
      <dgm:prSet presAssocID="{9D03B805-9E41-4438-B29D-9C35B94B7328}" presName="accent_1" presStyleCnt="0"/>
      <dgm:spPr/>
    </dgm:pt>
    <dgm:pt modelId="{D00D6490-739C-4412-97F0-4DEC02FE18EB}" type="pres">
      <dgm:prSet presAssocID="{9D03B805-9E41-4438-B29D-9C35B94B7328}" presName="accentRepeatNode" presStyleLbl="solidFgAcc1" presStyleIdx="0" presStyleCnt="3"/>
      <dgm:spPr/>
    </dgm:pt>
    <dgm:pt modelId="{29AAC701-A1A4-4984-8DFC-CEFD141213F4}" type="pres">
      <dgm:prSet presAssocID="{0BF0D5E8-24B1-4B95-9A38-679779A86C03}" presName="text_2" presStyleLbl="node1" presStyleIdx="1" presStyleCnt="3" custLinFactNeighborX="-445" custLinFactNeighborY="-25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05DC4F-651F-47F3-829D-9A1924B698B5}" type="pres">
      <dgm:prSet presAssocID="{0BF0D5E8-24B1-4B95-9A38-679779A86C03}" presName="accent_2" presStyleCnt="0"/>
      <dgm:spPr/>
    </dgm:pt>
    <dgm:pt modelId="{27D29693-49C1-4F31-B95D-300FECF2F23C}" type="pres">
      <dgm:prSet presAssocID="{0BF0D5E8-24B1-4B95-9A38-679779A86C03}" presName="accentRepeatNode" presStyleLbl="solidFgAcc1" presStyleIdx="1" presStyleCnt="3"/>
      <dgm:spPr/>
    </dgm:pt>
    <dgm:pt modelId="{F1FC2F90-7191-448D-ADC6-2E87889344BD}" type="pres">
      <dgm:prSet presAssocID="{A16FBCD6-3BA0-4B27-918B-FFCD509E9E5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FC73FF-C907-461C-B35F-272E1AF85001}" type="pres">
      <dgm:prSet presAssocID="{A16FBCD6-3BA0-4B27-918B-FFCD509E9E53}" presName="accent_3" presStyleCnt="0"/>
      <dgm:spPr/>
    </dgm:pt>
    <dgm:pt modelId="{C97B6DBE-4AEB-4656-ADF1-7B29DDD0220B}" type="pres">
      <dgm:prSet presAssocID="{A16FBCD6-3BA0-4B27-918B-FFCD509E9E53}" presName="accentRepeatNode" presStyleLbl="solidFgAcc1" presStyleIdx="2" presStyleCnt="3"/>
      <dgm:spPr/>
    </dgm:pt>
  </dgm:ptLst>
  <dgm:cxnLst>
    <dgm:cxn modelId="{74830114-CA2B-46A2-BCF6-9129B16B654F}" type="presOf" srcId="{76B88065-12F2-48E2-9E8A-4D02DC0D9CD6}" destId="{3F266351-92AF-4550-8507-E78C4C634E19}" srcOrd="0" destOrd="0" presId="urn:microsoft.com/office/officeart/2008/layout/VerticalCurvedList"/>
    <dgm:cxn modelId="{2557ACD2-F78D-4F46-BBEE-EAF8172C67BF}" type="presOf" srcId="{9D03B805-9E41-4438-B29D-9C35B94B7328}" destId="{BE477236-57BA-4BB0-A3B0-BE6BF99E888B}" srcOrd="0" destOrd="0" presId="urn:microsoft.com/office/officeart/2008/layout/VerticalCurvedList"/>
    <dgm:cxn modelId="{306C5E14-2FDC-43B2-8F4D-9C91C99372C2}" type="presOf" srcId="{0BF0D5E8-24B1-4B95-9A38-679779A86C03}" destId="{29AAC701-A1A4-4984-8DFC-CEFD141213F4}" srcOrd="0" destOrd="0" presId="urn:microsoft.com/office/officeart/2008/layout/VerticalCurvedList"/>
    <dgm:cxn modelId="{8B910958-349A-484B-AB23-578E0147120A}" srcId="{76B88065-12F2-48E2-9E8A-4D02DC0D9CD6}" destId="{A16FBCD6-3BA0-4B27-918B-FFCD509E9E53}" srcOrd="2" destOrd="0" parTransId="{E38F2F46-8E0B-4B3B-A48E-80642DD4B0A5}" sibTransId="{2B62B74B-A5A9-4444-8131-9A57A424CFCC}"/>
    <dgm:cxn modelId="{F3F25426-9C55-43C1-9D9B-8ACDE8280764}" srcId="{76B88065-12F2-48E2-9E8A-4D02DC0D9CD6}" destId="{0BF0D5E8-24B1-4B95-9A38-679779A86C03}" srcOrd="1" destOrd="0" parTransId="{0E9DF783-CAC2-45F8-8539-F71066A60A79}" sibTransId="{DC17A34B-C8AC-4A7F-99DE-4132B59FD2C9}"/>
    <dgm:cxn modelId="{1366AEC8-F0C7-4D4D-B348-DBF14648D119}" type="presOf" srcId="{98E0C382-CCF3-4A29-8F07-78FC0718DC26}" destId="{CFA967FF-2FCD-4C2B-B732-BDB75C157CE7}" srcOrd="0" destOrd="0" presId="urn:microsoft.com/office/officeart/2008/layout/VerticalCurvedList"/>
    <dgm:cxn modelId="{CE19C97C-DD93-452E-89B4-D25203FFA9D3}" srcId="{76B88065-12F2-48E2-9E8A-4D02DC0D9CD6}" destId="{9D03B805-9E41-4438-B29D-9C35B94B7328}" srcOrd="0" destOrd="0" parTransId="{6C0622DE-FD20-415E-9951-05A9C39B98C5}" sibTransId="{98E0C382-CCF3-4A29-8F07-78FC0718DC26}"/>
    <dgm:cxn modelId="{1D02DDEB-04E2-460B-8436-DBC6BA45C1E2}" type="presOf" srcId="{A16FBCD6-3BA0-4B27-918B-FFCD509E9E53}" destId="{F1FC2F90-7191-448D-ADC6-2E87889344BD}" srcOrd="0" destOrd="0" presId="urn:microsoft.com/office/officeart/2008/layout/VerticalCurvedList"/>
    <dgm:cxn modelId="{A792913C-3CB8-4439-A69C-58F430B4992C}" type="presParOf" srcId="{3F266351-92AF-4550-8507-E78C4C634E19}" destId="{224DE5CD-2364-4433-8744-2D5394340417}" srcOrd="0" destOrd="0" presId="urn:microsoft.com/office/officeart/2008/layout/VerticalCurvedList"/>
    <dgm:cxn modelId="{96BBF6F6-44A2-4AAF-B754-3930FDF9BD91}" type="presParOf" srcId="{224DE5CD-2364-4433-8744-2D5394340417}" destId="{2B46144B-7118-471E-88E4-B26E9BEAC304}" srcOrd="0" destOrd="0" presId="urn:microsoft.com/office/officeart/2008/layout/VerticalCurvedList"/>
    <dgm:cxn modelId="{988DF591-03ED-4225-9FEC-E990465FD61A}" type="presParOf" srcId="{2B46144B-7118-471E-88E4-B26E9BEAC304}" destId="{E65D67D3-BD5D-4725-A64C-27FDF8A84CCD}" srcOrd="0" destOrd="0" presId="urn:microsoft.com/office/officeart/2008/layout/VerticalCurvedList"/>
    <dgm:cxn modelId="{711BBC6D-4727-4498-B893-EA7DE65D9BD9}" type="presParOf" srcId="{2B46144B-7118-471E-88E4-B26E9BEAC304}" destId="{CFA967FF-2FCD-4C2B-B732-BDB75C157CE7}" srcOrd="1" destOrd="0" presId="urn:microsoft.com/office/officeart/2008/layout/VerticalCurvedList"/>
    <dgm:cxn modelId="{ECA6CAA4-68DB-4959-8D86-C3CF5D353F6F}" type="presParOf" srcId="{2B46144B-7118-471E-88E4-B26E9BEAC304}" destId="{5AE3437A-BC05-4BA4-9BEE-352D3A768961}" srcOrd="2" destOrd="0" presId="urn:microsoft.com/office/officeart/2008/layout/VerticalCurvedList"/>
    <dgm:cxn modelId="{273DE19C-87E4-4DC4-9BA4-AFAE5DB49B8E}" type="presParOf" srcId="{2B46144B-7118-471E-88E4-B26E9BEAC304}" destId="{12546D50-E5BC-4E79-B25E-DAEC7E273D26}" srcOrd="3" destOrd="0" presId="urn:microsoft.com/office/officeart/2008/layout/VerticalCurvedList"/>
    <dgm:cxn modelId="{9082194E-48F7-4122-9359-19177B21D941}" type="presParOf" srcId="{224DE5CD-2364-4433-8744-2D5394340417}" destId="{BE477236-57BA-4BB0-A3B0-BE6BF99E888B}" srcOrd="1" destOrd="0" presId="urn:microsoft.com/office/officeart/2008/layout/VerticalCurvedList"/>
    <dgm:cxn modelId="{EBA565F3-4837-4825-98B6-0D92930FDBA7}" type="presParOf" srcId="{224DE5CD-2364-4433-8744-2D5394340417}" destId="{BC88B001-F4B7-46A3-BD50-E5973AE1960E}" srcOrd="2" destOrd="0" presId="urn:microsoft.com/office/officeart/2008/layout/VerticalCurvedList"/>
    <dgm:cxn modelId="{CB54C358-31D0-4D4B-A938-00586D37E7BC}" type="presParOf" srcId="{BC88B001-F4B7-46A3-BD50-E5973AE1960E}" destId="{D00D6490-739C-4412-97F0-4DEC02FE18EB}" srcOrd="0" destOrd="0" presId="urn:microsoft.com/office/officeart/2008/layout/VerticalCurvedList"/>
    <dgm:cxn modelId="{889FF2A4-ECF5-4EFE-A924-4C430C126530}" type="presParOf" srcId="{224DE5CD-2364-4433-8744-2D5394340417}" destId="{29AAC701-A1A4-4984-8DFC-CEFD141213F4}" srcOrd="3" destOrd="0" presId="urn:microsoft.com/office/officeart/2008/layout/VerticalCurvedList"/>
    <dgm:cxn modelId="{B1424F47-2209-40BB-BB05-11AFE4EBAA51}" type="presParOf" srcId="{224DE5CD-2364-4433-8744-2D5394340417}" destId="{6905DC4F-651F-47F3-829D-9A1924B698B5}" srcOrd="4" destOrd="0" presId="urn:microsoft.com/office/officeart/2008/layout/VerticalCurvedList"/>
    <dgm:cxn modelId="{3F1A2DB4-A1CA-4515-9959-F47F656620D0}" type="presParOf" srcId="{6905DC4F-651F-47F3-829D-9A1924B698B5}" destId="{27D29693-49C1-4F31-B95D-300FECF2F23C}" srcOrd="0" destOrd="0" presId="urn:microsoft.com/office/officeart/2008/layout/VerticalCurvedList"/>
    <dgm:cxn modelId="{FFDC297D-5594-4C3C-82EB-ECEAB2126797}" type="presParOf" srcId="{224DE5CD-2364-4433-8744-2D5394340417}" destId="{F1FC2F90-7191-448D-ADC6-2E87889344BD}" srcOrd="5" destOrd="0" presId="urn:microsoft.com/office/officeart/2008/layout/VerticalCurvedList"/>
    <dgm:cxn modelId="{31C9A9ED-B7D2-48D9-9C14-D4EE8A2570F4}" type="presParOf" srcId="{224DE5CD-2364-4433-8744-2D5394340417}" destId="{7DFC73FF-C907-461C-B35F-272E1AF85001}" srcOrd="6" destOrd="0" presId="urn:microsoft.com/office/officeart/2008/layout/VerticalCurvedList"/>
    <dgm:cxn modelId="{E3CE82EF-4CB5-4FDD-A0BB-EC3B8A4FC89F}" type="presParOf" srcId="{7DFC73FF-C907-461C-B35F-272E1AF85001}" destId="{C97B6DBE-4AEB-4656-ADF1-7B29DDD022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C3E60B-539D-41BB-8069-98D4258383C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C3F9DFA-3B2C-46C8-B1FA-D0995A527604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REDES NEURONALES</a:t>
          </a:r>
          <a:endParaRPr lang="es-EC" sz="2400" dirty="0">
            <a:solidFill>
              <a:schemeClr val="bg1"/>
            </a:solidFill>
          </a:endParaRPr>
        </a:p>
      </dgm:t>
    </dgm:pt>
    <dgm:pt modelId="{502D6F70-25A5-4E05-8BDC-E3A841C31764}" type="parTrans" cxnId="{0A1BE6E1-1032-4073-93B1-41B8D19740F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E5E8F6EC-FA5B-45E2-B451-A6A16668F367}" type="sibTrans" cxnId="{0A1BE6E1-1032-4073-93B1-41B8D19740F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26BCD751-01FC-41EE-B859-77CF32AFA0C0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Ayuda a generar proyecciones</a:t>
          </a:r>
          <a:endParaRPr lang="es-EC" sz="2400" dirty="0">
            <a:solidFill>
              <a:schemeClr val="tx1"/>
            </a:solidFill>
          </a:endParaRPr>
        </a:p>
      </dgm:t>
    </dgm:pt>
    <dgm:pt modelId="{0D9797DE-0B0C-4E42-8B86-0F868CA50E0E}" type="parTrans" cxnId="{CDAAFF01-E01A-470F-8C8A-03D494D61EA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3AF90722-7488-4A40-8979-C5857C05B9C3}" type="sibTrans" cxnId="{CDAAFF01-E01A-470F-8C8A-03D494D61EA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810CF3CA-B8FE-4434-9181-CF678CE8C3EC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Capacidad de aprender</a:t>
          </a:r>
          <a:endParaRPr lang="es-EC" sz="2400" dirty="0">
            <a:solidFill>
              <a:schemeClr val="tx1"/>
            </a:solidFill>
          </a:endParaRPr>
        </a:p>
      </dgm:t>
    </dgm:pt>
    <dgm:pt modelId="{26B56BCB-163A-44AB-B555-4CC7A3D99085}" type="parTrans" cxnId="{5F0B5639-5EBC-40F8-AE97-5769B3D78A3E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FFC13613-2650-4DF8-8E3D-5A590BECAA7A}" type="sibTrans" cxnId="{5F0B5639-5EBC-40F8-AE97-5769B3D78A3E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30D25BFD-FB49-482C-B120-FAA3E14B722C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 nuevos conocimientos a partir de datos parciales</a:t>
          </a:r>
          <a:endParaRPr lang="es-EC" sz="2400" dirty="0">
            <a:solidFill>
              <a:schemeClr val="tx1"/>
            </a:solidFill>
          </a:endParaRPr>
        </a:p>
      </dgm:t>
    </dgm:pt>
    <dgm:pt modelId="{B5FE5077-9996-4F4F-9DC9-8CB7816FB229}" type="parTrans" cxnId="{F50D93A8-FA0F-4798-ADFD-44B0D27367F2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32308C2-8A47-42C1-B8CF-281BF4E3228B}" type="sibTrans" cxnId="{F50D93A8-FA0F-4798-ADFD-44B0D27367F2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AF1B5F3-4FF1-4FF8-9FC1-04336CF0074D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variables </a:t>
          </a:r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independientes </a:t>
          </a:r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deben ser relevantes con relación a la </a:t>
          </a:r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</a:t>
          </a:r>
          <a:r>
            <a:rPr lang="es-EC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dependiente</a:t>
          </a:r>
          <a:endParaRPr lang="es-EC" sz="2400" dirty="0">
            <a:solidFill>
              <a:schemeClr val="tx1"/>
            </a:solidFill>
          </a:endParaRPr>
        </a:p>
      </dgm:t>
    </dgm:pt>
    <dgm:pt modelId="{9C18D4BB-1660-41E0-9D69-26106827EBFB}" type="parTrans" cxnId="{9F602ABA-801C-4DAB-BA4F-A638350A9500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4A91CF2-0C4F-4E42-9EB6-A7B6A01045E5}" type="sibTrans" cxnId="{9F602ABA-801C-4DAB-BA4F-A638350A9500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353D4675-485C-4EB3-9E43-F1D5B8E3F1EE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acuerdo al tipo de aprendizaje utilizado (Supervisado, No Supervisado y Por Corrección)</a:t>
          </a:r>
          <a:endParaRPr lang="es-EC" sz="2400" dirty="0">
            <a:solidFill>
              <a:schemeClr val="tx1"/>
            </a:solidFill>
          </a:endParaRPr>
        </a:p>
      </dgm:t>
    </dgm:pt>
    <dgm:pt modelId="{CD1AC09F-FAFA-4301-AD9C-A7FF89308951}" type="parTrans" cxnId="{73B30B89-5A23-4171-A1D8-327E4148F74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BDF4D4C2-C83F-41B9-A331-D1E39A7D43C9}" type="sibTrans" cxnId="{73B30B89-5A23-4171-A1D8-327E4148F74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41698496-C745-4191-910B-5262EA5616CB}" type="pres">
      <dgm:prSet presAssocID="{69C3E60B-539D-41BB-8069-98D4258383C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EC573D4-26CF-4B30-B79B-DCD6FD93A5FD}" type="pres">
      <dgm:prSet presAssocID="{AC3F9DFA-3B2C-46C8-B1FA-D0995A527604}" presName="root" presStyleCnt="0">
        <dgm:presLayoutVars>
          <dgm:chMax/>
          <dgm:chPref val="4"/>
        </dgm:presLayoutVars>
      </dgm:prSet>
      <dgm:spPr/>
    </dgm:pt>
    <dgm:pt modelId="{6D9F8877-344B-4B48-B343-090579B90DF9}" type="pres">
      <dgm:prSet presAssocID="{AC3F9DFA-3B2C-46C8-B1FA-D0995A527604}" presName="rootComposite" presStyleCnt="0">
        <dgm:presLayoutVars/>
      </dgm:prSet>
      <dgm:spPr/>
    </dgm:pt>
    <dgm:pt modelId="{BB5D7F2A-E962-409A-BCF8-11950AA9B5A2}" type="pres">
      <dgm:prSet presAssocID="{AC3F9DFA-3B2C-46C8-B1FA-D0995A527604}" presName="rootText" presStyleLbl="node0" presStyleIdx="0" presStyleCnt="1" custScaleX="145858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CCCE0061-EB3D-45D3-918D-3CCC2ED962CC}" type="pres">
      <dgm:prSet presAssocID="{AC3F9DFA-3B2C-46C8-B1FA-D0995A527604}" presName="childShape" presStyleCnt="0">
        <dgm:presLayoutVars>
          <dgm:chMax val="0"/>
          <dgm:chPref val="0"/>
        </dgm:presLayoutVars>
      </dgm:prSet>
      <dgm:spPr/>
    </dgm:pt>
    <dgm:pt modelId="{27F224AB-1073-46A5-9D3A-F9AA632E0492}" type="pres">
      <dgm:prSet presAssocID="{26BCD751-01FC-41EE-B859-77CF32AFA0C0}" presName="childComposite" presStyleCnt="0">
        <dgm:presLayoutVars>
          <dgm:chMax val="0"/>
          <dgm:chPref val="0"/>
        </dgm:presLayoutVars>
      </dgm:prSet>
      <dgm:spPr/>
    </dgm:pt>
    <dgm:pt modelId="{B1FE778B-8350-4EEC-8E38-A8E66698A7BA}" type="pres">
      <dgm:prSet presAssocID="{26BCD751-01FC-41EE-B859-77CF32AFA0C0}" presName="Image" presStyleLbl="node1" presStyleIdx="0" presStyleCnt="5" custScaleX="161051"/>
      <dgm:spPr/>
    </dgm:pt>
    <dgm:pt modelId="{CC410A94-A497-4227-A7D9-3DAAF84627AE}" type="pres">
      <dgm:prSet presAssocID="{26BCD751-01FC-41EE-B859-77CF32AFA0C0}" presName="childText" presStyleLbl="lnNode1" presStyleIdx="0" presStyleCnt="5" custScaleX="161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217534-1447-4552-93D2-754BB74FEAFE}" type="pres">
      <dgm:prSet presAssocID="{810CF3CA-B8FE-4434-9181-CF678CE8C3EC}" presName="childComposite" presStyleCnt="0">
        <dgm:presLayoutVars>
          <dgm:chMax val="0"/>
          <dgm:chPref val="0"/>
        </dgm:presLayoutVars>
      </dgm:prSet>
      <dgm:spPr/>
    </dgm:pt>
    <dgm:pt modelId="{E50B4EC9-4F85-41FD-9189-CD949F542D03}" type="pres">
      <dgm:prSet presAssocID="{810CF3CA-B8FE-4434-9181-CF678CE8C3EC}" presName="Image" presStyleLbl="node1" presStyleIdx="1" presStyleCnt="5" custScaleX="161051"/>
      <dgm:spPr/>
    </dgm:pt>
    <dgm:pt modelId="{79F9B3DC-B128-4AF6-AD76-9484B378760B}" type="pres">
      <dgm:prSet presAssocID="{810CF3CA-B8FE-4434-9181-CF678CE8C3EC}" presName="childText" presStyleLbl="lnNode1" presStyleIdx="1" presStyleCnt="5" custScaleX="161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9A5D9A-E83F-4282-85A6-1DF189CBC0D1}" type="pres">
      <dgm:prSet presAssocID="{30D25BFD-FB49-482C-B120-FAA3E14B722C}" presName="childComposite" presStyleCnt="0">
        <dgm:presLayoutVars>
          <dgm:chMax val="0"/>
          <dgm:chPref val="0"/>
        </dgm:presLayoutVars>
      </dgm:prSet>
      <dgm:spPr/>
    </dgm:pt>
    <dgm:pt modelId="{3C5D34AD-C47F-441D-97BF-3CDF7EB86731}" type="pres">
      <dgm:prSet presAssocID="{30D25BFD-FB49-482C-B120-FAA3E14B722C}" presName="Image" presStyleLbl="node1" presStyleIdx="2" presStyleCnt="5" custScaleX="161051"/>
      <dgm:spPr/>
    </dgm:pt>
    <dgm:pt modelId="{211ED211-CC3C-4DD8-9516-A1940394A321}" type="pres">
      <dgm:prSet presAssocID="{30D25BFD-FB49-482C-B120-FAA3E14B722C}" presName="childText" presStyleLbl="lnNode1" presStyleIdx="2" presStyleCnt="5" custScaleX="161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87C41A-D6C6-4C14-A033-9CF0690D6E60}" type="pres">
      <dgm:prSet presAssocID="{CAF1B5F3-4FF1-4FF8-9FC1-04336CF0074D}" presName="childComposite" presStyleCnt="0">
        <dgm:presLayoutVars>
          <dgm:chMax val="0"/>
          <dgm:chPref val="0"/>
        </dgm:presLayoutVars>
      </dgm:prSet>
      <dgm:spPr/>
    </dgm:pt>
    <dgm:pt modelId="{D0EF73FF-1A19-40B4-8482-DB9F39137AB3}" type="pres">
      <dgm:prSet presAssocID="{CAF1B5F3-4FF1-4FF8-9FC1-04336CF0074D}" presName="Image" presStyleLbl="node1" presStyleIdx="3" presStyleCnt="5" custScaleX="161051"/>
      <dgm:spPr/>
    </dgm:pt>
    <dgm:pt modelId="{B5AF2B73-D07A-4F8E-801C-3A7C5E480727}" type="pres">
      <dgm:prSet presAssocID="{CAF1B5F3-4FF1-4FF8-9FC1-04336CF0074D}" presName="childText" presStyleLbl="lnNode1" presStyleIdx="3" presStyleCnt="5" custScaleX="161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37700B-E158-40E2-865A-229001EECB79}" type="pres">
      <dgm:prSet presAssocID="{353D4675-485C-4EB3-9E43-F1D5B8E3F1EE}" presName="childComposite" presStyleCnt="0">
        <dgm:presLayoutVars>
          <dgm:chMax val="0"/>
          <dgm:chPref val="0"/>
        </dgm:presLayoutVars>
      </dgm:prSet>
      <dgm:spPr/>
    </dgm:pt>
    <dgm:pt modelId="{517633C6-E13F-4EBE-B5E8-0F8911D85D8A}" type="pres">
      <dgm:prSet presAssocID="{353D4675-485C-4EB3-9E43-F1D5B8E3F1EE}" presName="Image" presStyleLbl="node1" presStyleIdx="4" presStyleCnt="5" custScaleX="161051"/>
      <dgm:spPr/>
    </dgm:pt>
    <dgm:pt modelId="{5E6CD1E3-DFB7-4437-A034-34970FA19C13}" type="pres">
      <dgm:prSet presAssocID="{353D4675-485C-4EB3-9E43-F1D5B8E3F1EE}" presName="childText" presStyleLbl="lnNode1" presStyleIdx="4" presStyleCnt="5" custScaleX="161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362D97-E512-49E5-A53F-FA9C5F3ED1C3}" type="presOf" srcId="{353D4675-485C-4EB3-9E43-F1D5B8E3F1EE}" destId="{5E6CD1E3-DFB7-4437-A034-34970FA19C13}" srcOrd="0" destOrd="0" presId="urn:microsoft.com/office/officeart/2008/layout/PictureAccentList"/>
    <dgm:cxn modelId="{0A1BE6E1-1032-4073-93B1-41B8D19740F9}" srcId="{69C3E60B-539D-41BB-8069-98D4258383C1}" destId="{AC3F9DFA-3B2C-46C8-B1FA-D0995A527604}" srcOrd="0" destOrd="0" parTransId="{502D6F70-25A5-4E05-8BDC-E3A841C31764}" sibTransId="{E5E8F6EC-FA5B-45E2-B451-A6A16668F367}"/>
    <dgm:cxn modelId="{BF0CC2CB-A5CA-443F-ADB6-4C5DE58A5904}" type="presOf" srcId="{26BCD751-01FC-41EE-B859-77CF32AFA0C0}" destId="{CC410A94-A497-4227-A7D9-3DAAF84627AE}" srcOrd="0" destOrd="0" presId="urn:microsoft.com/office/officeart/2008/layout/PictureAccentList"/>
    <dgm:cxn modelId="{E33B37C8-0B24-4D30-8506-106F6F968FFB}" type="presOf" srcId="{30D25BFD-FB49-482C-B120-FAA3E14B722C}" destId="{211ED211-CC3C-4DD8-9516-A1940394A321}" srcOrd="0" destOrd="0" presId="urn:microsoft.com/office/officeart/2008/layout/PictureAccentList"/>
    <dgm:cxn modelId="{E3A98AB9-950B-4075-8A78-2DE7F7C7BB96}" type="presOf" srcId="{CAF1B5F3-4FF1-4FF8-9FC1-04336CF0074D}" destId="{B5AF2B73-D07A-4F8E-801C-3A7C5E480727}" srcOrd="0" destOrd="0" presId="urn:microsoft.com/office/officeart/2008/layout/PictureAccentList"/>
    <dgm:cxn modelId="{97A103A0-E0F6-463A-BAEC-D5939B3D9F31}" type="presOf" srcId="{69C3E60B-539D-41BB-8069-98D4258383C1}" destId="{41698496-C745-4191-910B-5262EA5616CB}" srcOrd="0" destOrd="0" presId="urn:microsoft.com/office/officeart/2008/layout/PictureAccentList"/>
    <dgm:cxn modelId="{C5438A10-AE1E-4BCF-B83A-37EABB25180B}" type="presOf" srcId="{AC3F9DFA-3B2C-46C8-B1FA-D0995A527604}" destId="{BB5D7F2A-E962-409A-BCF8-11950AA9B5A2}" srcOrd="0" destOrd="0" presId="urn:microsoft.com/office/officeart/2008/layout/PictureAccentList"/>
    <dgm:cxn modelId="{5F0B5639-5EBC-40F8-AE97-5769B3D78A3E}" srcId="{AC3F9DFA-3B2C-46C8-B1FA-D0995A527604}" destId="{810CF3CA-B8FE-4434-9181-CF678CE8C3EC}" srcOrd="1" destOrd="0" parTransId="{26B56BCB-163A-44AB-B555-4CC7A3D99085}" sibTransId="{FFC13613-2650-4DF8-8E3D-5A590BECAA7A}"/>
    <dgm:cxn modelId="{EB3F7123-D2BE-44AE-B103-5FB01CDAE21E}" type="presOf" srcId="{810CF3CA-B8FE-4434-9181-CF678CE8C3EC}" destId="{79F9B3DC-B128-4AF6-AD76-9484B378760B}" srcOrd="0" destOrd="0" presId="urn:microsoft.com/office/officeart/2008/layout/PictureAccentList"/>
    <dgm:cxn modelId="{F50D93A8-FA0F-4798-ADFD-44B0D27367F2}" srcId="{AC3F9DFA-3B2C-46C8-B1FA-D0995A527604}" destId="{30D25BFD-FB49-482C-B120-FAA3E14B722C}" srcOrd="2" destOrd="0" parTransId="{B5FE5077-9996-4F4F-9DC9-8CB7816FB229}" sibTransId="{C32308C2-8A47-42C1-B8CF-281BF4E3228B}"/>
    <dgm:cxn modelId="{9F602ABA-801C-4DAB-BA4F-A638350A9500}" srcId="{AC3F9DFA-3B2C-46C8-B1FA-D0995A527604}" destId="{CAF1B5F3-4FF1-4FF8-9FC1-04336CF0074D}" srcOrd="3" destOrd="0" parTransId="{9C18D4BB-1660-41E0-9D69-26106827EBFB}" sibTransId="{D4A91CF2-0C4F-4E42-9EB6-A7B6A01045E5}"/>
    <dgm:cxn modelId="{CDAAFF01-E01A-470F-8C8A-03D494D61EA9}" srcId="{AC3F9DFA-3B2C-46C8-B1FA-D0995A527604}" destId="{26BCD751-01FC-41EE-B859-77CF32AFA0C0}" srcOrd="0" destOrd="0" parTransId="{0D9797DE-0B0C-4E42-8B86-0F868CA50E0E}" sibTransId="{3AF90722-7488-4A40-8979-C5857C05B9C3}"/>
    <dgm:cxn modelId="{73B30B89-5A23-4171-A1D8-327E4148F744}" srcId="{AC3F9DFA-3B2C-46C8-B1FA-D0995A527604}" destId="{353D4675-485C-4EB3-9E43-F1D5B8E3F1EE}" srcOrd="4" destOrd="0" parTransId="{CD1AC09F-FAFA-4301-AD9C-A7FF89308951}" sibTransId="{BDF4D4C2-C83F-41B9-A331-D1E39A7D43C9}"/>
    <dgm:cxn modelId="{2A9A1290-279C-46FB-8C81-BB002F400B80}" type="presParOf" srcId="{41698496-C745-4191-910B-5262EA5616CB}" destId="{7EC573D4-26CF-4B30-B79B-DCD6FD93A5FD}" srcOrd="0" destOrd="0" presId="urn:microsoft.com/office/officeart/2008/layout/PictureAccentList"/>
    <dgm:cxn modelId="{C16C2FD8-2540-4FF3-A41A-83FC049F2FE5}" type="presParOf" srcId="{7EC573D4-26CF-4B30-B79B-DCD6FD93A5FD}" destId="{6D9F8877-344B-4B48-B343-090579B90DF9}" srcOrd="0" destOrd="0" presId="urn:microsoft.com/office/officeart/2008/layout/PictureAccentList"/>
    <dgm:cxn modelId="{84169F9F-D63F-4CBB-94FE-954A3A9BC0FF}" type="presParOf" srcId="{6D9F8877-344B-4B48-B343-090579B90DF9}" destId="{BB5D7F2A-E962-409A-BCF8-11950AA9B5A2}" srcOrd="0" destOrd="0" presId="urn:microsoft.com/office/officeart/2008/layout/PictureAccentList"/>
    <dgm:cxn modelId="{1F55E546-8916-448B-976A-723364B46BC1}" type="presParOf" srcId="{7EC573D4-26CF-4B30-B79B-DCD6FD93A5FD}" destId="{CCCE0061-EB3D-45D3-918D-3CCC2ED962CC}" srcOrd="1" destOrd="0" presId="urn:microsoft.com/office/officeart/2008/layout/PictureAccentList"/>
    <dgm:cxn modelId="{56F8F5F9-F0E3-47B0-8BBB-111BA9ABFBC9}" type="presParOf" srcId="{CCCE0061-EB3D-45D3-918D-3CCC2ED962CC}" destId="{27F224AB-1073-46A5-9D3A-F9AA632E0492}" srcOrd="0" destOrd="0" presId="urn:microsoft.com/office/officeart/2008/layout/PictureAccentList"/>
    <dgm:cxn modelId="{237E2F8E-D29B-4FBE-829C-5A908A224F30}" type="presParOf" srcId="{27F224AB-1073-46A5-9D3A-F9AA632E0492}" destId="{B1FE778B-8350-4EEC-8E38-A8E66698A7BA}" srcOrd="0" destOrd="0" presId="urn:microsoft.com/office/officeart/2008/layout/PictureAccentList"/>
    <dgm:cxn modelId="{FEE082BE-32B2-4329-81F9-DEA647BFD783}" type="presParOf" srcId="{27F224AB-1073-46A5-9D3A-F9AA632E0492}" destId="{CC410A94-A497-4227-A7D9-3DAAF84627AE}" srcOrd="1" destOrd="0" presId="urn:microsoft.com/office/officeart/2008/layout/PictureAccentList"/>
    <dgm:cxn modelId="{D809E4D5-B7BA-4CAB-B14B-5FFAE68D132D}" type="presParOf" srcId="{CCCE0061-EB3D-45D3-918D-3CCC2ED962CC}" destId="{E5217534-1447-4552-93D2-754BB74FEAFE}" srcOrd="1" destOrd="0" presId="urn:microsoft.com/office/officeart/2008/layout/PictureAccentList"/>
    <dgm:cxn modelId="{CC3E4680-0C02-4A28-9CF1-0ECDD6F37A8D}" type="presParOf" srcId="{E5217534-1447-4552-93D2-754BB74FEAFE}" destId="{E50B4EC9-4F85-41FD-9189-CD949F542D03}" srcOrd="0" destOrd="0" presId="urn:microsoft.com/office/officeart/2008/layout/PictureAccentList"/>
    <dgm:cxn modelId="{D2CAA117-0D36-4100-AC2B-2A862CB82658}" type="presParOf" srcId="{E5217534-1447-4552-93D2-754BB74FEAFE}" destId="{79F9B3DC-B128-4AF6-AD76-9484B378760B}" srcOrd="1" destOrd="0" presId="urn:microsoft.com/office/officeart/2008/layout/PictureAccentList"/>
    <dgm:cxn modelId="{3F571D79-528F-497A-A72F-99269434D8CB}" type="presParOf" srcId="{CCCE0061-EB3D-45D3-918D-3CCC2ED962CC}" destId="{DA9A5D9A-E83F-4282-85A6-1DF189CBC0D1}" srcOrd="2" destOrd="0" presId="urn:microsoft.com/office/officeart/2008/layout/PictureAccentList"/>
    <dgm:cxn modelId="{7693FBFB-5C4D-4069-B0FC-95939E5A5F72}" type="presParOf" srcId="{DA9A5D9A-E83F-4282-85A6-1DF189CBC0D1}" destId="{3C5D34AD-C47F-441D-97BF-3CDF7EB86731}" srcOrd="0" destOrd="0" presId="urn:microsoft.com/office/officeart/2008/layout/PictureAccentList"/>
    <dgm:cxn modelId="{7D15BEAD-65DF-43A7-9F85-8C77A854F535}" type="presParOf" srcId="{DA9A5D9A-E83F-4282-85A6-1DF189CBC0D1}" destId="{211ED211-CC3C-4DD8-9516-A1940394A321}" srcOrd="1" destOrd="0" presId="urn:microsoft.com/office/officeart/2008/layout/PictureAccentList"/>
    <dgm:cxn modelId="{F29A5A77-602E-4681-95A0-8ACB11B8E29A}" type="presParOf" srcId="{CCCE0061-EB3D-45D3-918D-3CCC2ED962CC}" destId="{3C87C41A-D6C6-4C14-A033-9CF0690D6E60}" srcOrd="3" destOrd="0" presId="urn:microsoft.com/office/officeart/2008/layout/PictureAccentList"/>
    <dgm:cxn modelId="{DDEBEF59-34DA-4A28-8F09-FBE055992326}" type="presParOf" srcId="{3C87C41A-D6C6-4C14-A033-9CF0690D6E60}" destId="{D0EF73FF-1A19-40B4-8482-DB9F39137AB3}" srcOrd="0" destOrd="0" presId="urn:microsoft.com/office/officeart/2008/layout/PictureAccentList"/>
    <dgm:cxn modelId="{ADCEB550-02CE-4BB5-8151-97A45C1346DF}" type="presParOf" srcId="{3C87C41A-D6C6-4C14-A033-9CF0690D6E60}" destId="{B5AF2B73-D07A-4F8E-801C-3A7C5E480727}" srcOrd="1" destOrd="0" presId="urn:microsoft.com/office/officeart/2008/layout/PictureAccentList"/>
    <dgm:cxn modelId="{095037BC-4381-4105-86B6-CE82B89DE162}" type="presParOf" srcId="{CCCE0061-EB3D-45D3-918D-3CCC2ED962CC}" destId="{E037700B-E158-40E2-865A-229001EECB79}" srcOrd="4" destOrd="0" presId="urn:microsoft.com/office/officeart/2008/layout/PictureAccentList"/>
    <dgm:cxn modelId="{E30DAE96-64BF-4849-AC3E-330EA73692E2}" type="presParOf" srcId="{E037700B-E158-40E2-865A-229001EECB79}" destId="{517633C6-E13F-4EBE-B5E8-0F8911D85D8A}" srcOrd="0" destOrd="0" presId="urn:microsoft.com/office/officeart/2008/layout/PictureAccentList"/>
    <dgm:cxn modelId="{398DAC39-AA8F-42F3-B25A-716C194EA7E6}" type="presParOf" srcId="{E037700B-E158-40E2-865A-229001EECB79}" destId="{5E6CD1E3-DFB7-4437-A034-34970FA19C1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A3C65E-8BBF-43D5-A18A-ADE4E14C6B34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935BCDF-A365-4AF6-BBA8-F3D73120592F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REGRESIÓN LINEAL SIMPLE</a:t>
          </a:r>
          <a:endParaRPr lang="es-EC" sz="2400" dirty="0">
            <a:solidFill>
              <a:schemeClr val="bg1"/>
            </a:solidFill>
          </a:endParaRPr>
        </a:p>
      </dgm:t>
    </dgm:pt>
    <dgm:pt modelId="{2C7D3144-2BE4-47B6-9E2E-A009006BC6DF}" type="parTrans" cxnId="{231B026E-E543-483C-9C50-D828D2D1317D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8E0C885-C136-480F-947B-E616312243A0}" type="sibTrans" cxnId="{231B026E-E543-483C-9C50-D828D2D1317D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55BCD084-30B2-4058-8AE9-E9A37F6B0767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X independiente</a:t>
          </a:r>
          <a:endParaRPr lang="es-EC" sz="2400" dirty="0">
            <a:solidFill>
              <a:schemeClr val="tx1"/>
            </a:solidFill>
          </a:endParaRPr>
        </a:p>
      </dgm:t>
    </dgm:pt>
    <dgm:pt modelId="{163D6A14-90EF-4635-A401-ACD76AF2BE26}" type="parTrans" cxnId="{937DF1D8-5DFE-4F9D-970E-37713C380A8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C8424AE-F02E-4667-AC33-61808A5CBB5D}" type="sibTrans" cxnId="{937DF1D8-5DFE-4F9D-970E-37713C380A8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5CE2F1E-74AB-4510-B150-21C43C39F28B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Y dependiente</a:t>
          </a:r>
          <a:endParaRPr lang="es-EC" sz="2400" dirty="0">
            <a:solidFill>
              <a:schemeClr val="tx1"/>
            </a:solidFill>
          </a:endParaRPr>
        </a:p>
      </dgm:t>
    </dgm:pt>
    <dgm:pt modelId="{8E3F0801-253A-4C71-9F7E-617937AF31AF}" type="parTrans" cxnId="{5EC418F7-193B-4A9D-A9B1-0EA0EE477EB2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E901F06A-2545-4DA6-9E4D-65B2CA7F04E4}" type="sibTrans" cxnId="{5EC418F7-193B-4A9D-A9B1-0EA0EE477EB2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30150993-C160-42B5-AD9B-777B298919A6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y b se considera que son los coeficientes de regresión </a:t>
          </a:r>
          <a:endParaRPr lang="es-EC" sz="2400" dirty="0">
            <a:solidFill>
              <a:schemeClr val="tx1"/>
            </a:solidFill>
          </a:endParaRPr>
        </a:p>
      </dgm:t>
    </dgm:pt>
    <dgm:pt modelId="{DA003103-2CDD-4C04-BEE8-EBD803F16221}" type="parTrans" cxnId="{FAB04AF4-0C51-4DD2-8F44-40F688C4356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7B450C5-A55B-43CD-896B-2C4D1410B620}" type="sibTrans" cxnId="{FAB04AF4-0C51-4DD2-8F44-40F688C4356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E5E8C38A-5E46-4AC0-852B-99A82609FA43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Ecuación Y=</a:t>
          </a:r>
          <a:r>
            <a:rPr lang="es-EC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bx+a</a:t>
          </a:r>
          <a:endParaRPr lang="es-EC" sz="2400" dirty="0">
            <a:solidFill>
              <a:schemeClr val="tx1"/>
            </a:solidFill>
          </a:endParaRPr>
        </a:p>
      </dgm:t>
    </dgm:pt>
    <dgm:pt modelId="{D272ACD2-88B9-4809-B6CC-25B4E93E2788}" type="parTrans" cxnId="{9E700518-6BFA-4539-9180-8C86BE26C07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B99C5C8-F9D6-452B-95D6-2E3C8D9BE56E}" type="sibTrans" cxnId="{9E700518-6BFA-4539-9180-8C86BE26C07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5968B033-ED42-463E-A60E-BC97D09CD9E3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Modelar datos de una organización</a:t>
          </a:r>
          <a:endParaRPr lang="es-EC" sz="2400" dirty="0">
            <a:solidFill>
              <a:schemeClr val="tx1"/>
            </a:solidFill>
          </a:endParaRPr>
        </a:p>
      </dgm:t>
    </dgm:pt>
    <dgm:pt modelId="{D419F9AF-2366-4FF9-A61F-13739E979A4B}" type="parTrans" cxnId="{C7B15873-0F9E-4DA9-82DB-7948EB2D0B43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80AC4AD0-4556-4D1A-B298-335941BC4D5A}" type="sibTrans" cxnId="{C7B15873-0F9E-4DA9-82DB-7948EB2D0B43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11687AB2-D70C-47F0-89ED-56250C26B860}">
      <dgm:prSet phldrT="[Texto]" custT="1"/>
      <dgm:spPr>
        <a:solidFill>
          <a:srgbClr val="CBD729"/>
        </a:solidFill>
      </dgm:spPr>
      <dgm:t>
        <a:bodyPr/>
        <a:lstStyle/>
        <a:p>
          <a:pPr algn="ctr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Predicciones hacia el futuro o atrás de un evento en investigación</a:t>
          </a:r>
          <a:endParaRPr lang="es-EC" sz="2400" dirty="0">
            <a:solidFill>
              <a:schemeClr val="tx1"/>
            </a:solidFill>
          </a:endParaRPr>
        </a:p>
      </dgm:t>
    </dgm:pt>
    <dgm:pt modelId="{1FB6ABC8-40B7-48F5-9D0C-209358BFEAB0}" type="parTrans" cxnId="{C7927FA9-3B8A-45E9-B3B6-E109E0D99F2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72F167E-3079-4556-B55E-0ECEEC4EE3A0}" type="sibTrans" cxnId="{C7927FA9-3B8A-45E9-B3B6-E109E0D99F2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A2B7C02B-1301-413A-B988-69E265261141}" type="pres">
      <dgm:prSet presAssocID="{51A3C65E-8BBF-43D5-A18A-ADE4E14C6B3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CDD26DC-6D30-4542-9DE5-1F5B4B3824F6}" type="pres">
      <dgm:prSet presAssocID="{F935BCDF-A365-4AF6-BBA8-F3D73120592F}" presName="root" presStyleCnt="0">
        <dgm:presLayoutVars>
          <dgm:chMax/>
          <dgm:chPref val="4"/>
        </dgm:presLayoutVars>
      </dgm:prSet>
      <dgm:spPr/>
    </dgm:pt>
    <dgm:pt modelId="{503FB877-9E32-449D-98A4-9158EE0EE285}" type="pres">
      <dgm:prSet presAssocID="{F935BCDF-A365-4AF6-BBA8-F3D73120592F}" presName="rootComposite" presStyleCnt="0">
        <dgm:presLayoutVars/>
      </dgm:prSet>
      <dgm:spPr/>
    </dgm:pt>
    <dgm:pt modelId="{A494C063-BD99-43CE-B19C-9AFD601B9470}" type="pres">
      <dgm:prSet presAssocID="{F935BCDF-A365-4AF6-BBA8-F3D73120592F}" presName="rootText" presStyleLbl="node0" presStyleIdx="0" presStyleCnt="1" custScaleX="17404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BB424A5B-89F9-4F40-B963-DE9C0EF3B2EC}" type="pres">
      <dgm:prSet presAssocID="{F935BCDF-A365-4AF6-BBA8-F3D73120592F}" presName="childShape" presStyleCnt="0">
        <dgm:presLayoutVars>
          <dgm:chMax val="0"/>
          <dgm:chPref val="0"/>
        </dgm:presLayoutVars>
      </dgm:prSet>
      <dgm:spPr/>
    </dgm:pt>
    <dgm:pt modelId="{D3634934-98E7-4706-9B3C-F26A736880A4}" type="pres">
      <dgm:prSet presAssocID="{55BCD084-30B2-4058-8AE9-E9A37F6B0767}" presName="childComposite" presStyleCnt="0">
        <dgm:presLayoutVars>
          <dgm:chMax val="0"/>
          <dgm:chPref val="0"/>
        </dgm:presLayoutVars>
      </dgm:prSet>
      <dgm:spPr/>
    </dgm:pt>
    <dgm:pt modelId="{43C587A6-C89C-4D95-A74B-31F20296CE50}" type="pres">
      <dgm:prSet presAssocID="{55BCD084-30B2-4058-8AE9-E9A37F6B0767}" presName="Image" presStyleLbl="node1" presStyleIdx="0" presStyleCnt="6" custScaleX="177156"/>
      <dgm:spPr/>
    </dgm:pt>
    <dgm:pt modelId="{F7AE2C78-7357-4840-A68E-A9AE305F34E5}" type="pres">
      <dgm:prSet presAssocID="{55BCD084-30B2-4058-8AE9-E9A37F6B0767}" presName="childText" presStyleLbl="lnNode1" presStyleIdx="0" presStyleCnt="6" custScaleX="177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2A05E7-2D8F-4057-90AE-F16CAB74CB33}" type="pres">
      <dgm:prSet presAssocID="{D5CE2F1E-74AB-4510-B150-21C43C39F28B}" presName="childComposite" presStyleCnt="0">
        <dgm:presLayoutVars>
          <dgm:chMax val="0"/>
          <dgm:chPref val="0"/>
        </dgm:presLayoutVars>
      </dgm:prSet>
      <dgm:spPr/>
    </dgm:pt>
    <dgm:pt modelId="{FA63FF44-B938-42E2-98E6-5E1D5B61AB24}" type="pres">
      <dgm:prSet presAssocID="{D5CE2F1E-74AB-4510-B150-21C43C39F28B}" presName="Image" presStyleLbl="node1" presStyleIdx="1" presStyleCnt="6" custScaleX="177156"/>
      <dgm:spPr/>
    </dgm:pt>
    <dgm:pt modelId="{20DF9D44-528B-4192-BC7B-6526AC9C9B44}" type="pres">
      <dgm:prSet presAssocID="{D5CE2F1E-74AB-4510-B150-21C43C39F28B}" presName="childText" presStyleLbl="lnNode1" presStyleIdx="1" presStyleCnt="6" custScaleX="177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CC222A-332E-4924-A52D-547FD2C14F75}" type="pres">
      <dgm:prSet presAssocID="{30150993-C160-42B5-AD9B-777B298919A6}" presName="childComposite" presStyleCnt="0">
        <dgm:presLayoutVars>
          <dgm:chMax val="0"/>
          <dgm:chPref val="0"/>
        </dgm:presLayoutVars>
      </dgm:prSet>
      <dgm:spPr/>
    </dgm:pt>
    <dgm:pt modelId="{53FB6840-C56A-4122-BA23-43E6A03F701F}" type="pres">
      <dgm:prSet presAssocID="{30150993-C160-42B5-AD9B-777B298919A6}" presName="Image" presStyleLbl="node1" presStyleIdx="2" presStyleCnt="6" custScaleX="177156"/>
      <dgm:spPr/>
    </dgm:pt>
    <dgm:pt modelId="{DFD067F8-7F9B-4653-A03E-F780DD733684}" type="pres">
      <dgm:prSet presAssocID="{30150993-C160-42B5-AD9B-777B298919A6}" presName="childText" presStyleLbl="lnNode1" presStyleIdx="2" presStyleCnt="6" custScaleX="177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037BFA-9BF9-4CD1-B70E-7E60196B359A}" type="pres">
      <dgm:prSet presAssocID="{E5E8C38A-5E46-4AC0-852B-99A82609FA43}" presName="childComposite" presStyleCnt="0">
        <dgm:presLayoutVars>
          <dgm:chMax val="0"/>
          <dgm:chPref val="0"/>
        </dgm:presLayoutVars>
      </dgm:prSet>
      <dgm:spPr/>
    </dgm:pt>
    <dgm:pt modelId="{9BA79B8F-91EC-4025-81C8-C330B916A513}" type="pres">
      <dgm:prSet presAssocID="{E5E8C38A-5E46-4AC0-852B-99A82609FA43}" presName="Image" presStyleLbl="node1" presStyleIdx="3" presStyleCnt="6" custScaleX="177156"/>
      <dgm:spPr/>
    </dgm:pt>
    <dgm:pt modelId="{5DC3EC18-3528-4730-8CFB-5A14168E4BFB}" type="pres">
      <dgm:prSet presAssocID="{E5E8C38A-5E46-4AC0-852B-99A82609FA43}" presName="childText" presStyleLbl="lnNode1" presStyleIdx="3" presStyleCnt="6" custScaleX="177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3DE7C-7771-43F5-8CE6-F709A454919F}" type="pres">
      <dgm:prSet presAssocID="{5968B033-ED42-463E-A60E-BC97D09CD9E3}" presName="childComposite" presStyleCnt="0">
        <dgm:presLayoutVars>
          <dgm:chMax val="0"/>
          <dgm:chPref val="0"/>
        </dgm:presLayoutVars>
      </dgm:prSet>
      <dgm:spPr/>
    </dgm:pt>
    <dgm:pt modelId="{65D56016-DC5E-4E02-988E-8038C0E4EFCD}" type="pres">
      <dgm:prSet presAssocID="{5968B033-ED42-463E-A60E-BC97D09CD9E3}" presName="Image" presStyleLbl="node1" presStyleIdx="4" presStyleCnt="6" custScaleX="177156"/>
      <dgm:spPr/>
    </dgm:pt>
    <dgm:pt modelId="{27C48A6A-E29B-4800-A9B2-B19ACD3D4679}" type="pres">
      <dgm:prSet presAssocID="{5968B033-ED42-463E-A60E-BC97D09CD9E3}" presName="childText" presStyleLbl="lnNode1" presStyleIdx="4" presStyleCnt="6" custScaleX="177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97FCD8-5F40-4374-86FC-75892901C248}" type="pres">
      <dgm:prSet presAssocID="{11687AB2-D70C-47F0-89ED-56250C26B860}" presName="childComposite" presStyleCnt="0">
        <dgm:presLayoutVars>
          <dgm:chMax val="0"/>
          <dgm:chPref val="0"/>
        </dgm:presLayoutVars>
      </dgm:prSet>
      <dgm:spPr/>
    </dgm:pt>
    <dgm:pt modelId="{42B90F3C-5B6C-4A4F-AACD-81D4F3B13AD5}" type="pres">
      <dgm:prSet presAssocID="{11687AB2-D70C-47F0-89ED-56250C26B860}" presName="Image" presStyleLbl="node1" presStyleIdx="5" presStyleCnt="6" custScaleX="177156"/>
      <dgm:spPr/>
    </dgm:pt>
    <dgm:pt modelId="{ADD922E3-4FB3-4D0E-A38A-89991F484C44}" type="pres">
      <dgm:prSet presAssocID="{11687AB2-D70C-47F0-89ED-56250C26B860}" presName="childText" presStyleLbl="lnNode1" presStyleIdx="5" presStyleCnt="6" custScaleX="177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0AF99D-FECE-4289-9A0D-470A6918A98F}" type="presOf" srcId="{5968B033-ED42-463E-A60E-BC97D09CD9E3}" destId="{27C48A6A-E29B-4800-A9B2-B19ACD3D4679}" srcOrd="0" destOrd="0" presId="urn:microsoft.com/office/officeart/2008/layout/PictureAccentList"/>
    <dgm:cxn modelId="{5EC418F7-193B-4A9D-A9B1-0EA0EE477EB2}" srcId="{F935BCDF-A365-4AF6-BBA8-F3D73120592F}" destId="{D5CE2F1E-74AB-4510-B150-21C43C39F28B}" srcOrd="1" destOrd="0" parTransId="{8E3F0801-253A-4C71-9F7E-617937AF31AF}" sibTransId="{E901F06A-2545-4DA6-9E4D-65B2CA7F04E4}"/>
    <dgm:cxn modelId="{B8C8980B-4F08-48AC-B9D7-4BC5E18FE99B}" type="presOf" srcId="{F935BCDF-A365-4AF6-BBA8-F3D73120592F}" destId="{A494C063-BD99-43CE-B19C-9AFD601B9470}" srcOrd="0" destOrd="0" presId="urn:microsoft.com/office/officeart/2008/layout/PictureAccentList"/>
    <dgm:cxn modelId="{A76E2C55-1603-42FA-A84F-BF529D5DEB71}" type="presOf" srcId="{51A3C65E-8BBF-43D5-A18A-ADE4E14C6B34}" destId="{A2B7C02B-1301-413A-B988-69E265261141}" srcOrd="0" destOrd="0" presId="urn:microsoft.com/office/officeart/2008/layout/PictureAccentList"/>
    <dgm:cxn modelId="{72B637B7-25F7-4887-84F0-A53DA611F061}" type="presOf" srcId="{55BCD084-30B2-4058-8AE9-E9A37F6B0767}" destId="{F7AE2C78-7357-4840-A68E-A9AE305F34E5}" srcOrd="0" destOrd="0" presId="urn:microsoft.com/office/officeart/2008/layout/PictureAccentList"/>
    <dgm:cxn modelId="{937DF1D8-5DFE-4F9D-970E-37713C380A86}" srcId="{F935BCDF-A365-4AF6-BBA8-F3D73120592F}" destId="{55BCD084-30B2-4058-8AE9-E9A37F6B0767}" srcOrd="0" destOrd="0" parTransId="{163D6A14-90EF-4635-A401-ACD76AF2BE26}" sibTransId="{CC8424AE-F02E-4667-AC33-61808A5CBB5D}"/>
    <dgm:cxn modelId="{FAB04AF4-0C51-4DD2-8F44-40F688C43564}" srcId="{F935BCDF-A365-4AF6-BBA8-F3D73120592F}" destId="{30150993-C160-42B5-AD9B-777B298919A6}" srcOrd="2" destOrd="0" parTransId="{DA003103-2CDD-4C04-BEE8-EBD803F16221}" sibTransId="{07B450C5-A55B-43CD-896B-2C4D1410B620}"/>
    <dgm:cxn modelId="{FB6B6F70-B974-4260-A80A-5CDA6B24A2C9}" type="presOf" srcId="{E5E8C38A-5E46-4AC0-852B-99A82609FA43}" destId="{5DC3EC18-3528-4730-8CFB-5A14168E4BFB}" srcOrd="0" destOrd="0" presId="urn:microsoft.com/office/officeart/2008/layout/PictureAccentList"/>
    <dgm:cxn modelId="{D5B9B828-34FE-42DC-8F32-B38D44BC35A0}" type="presOf" srcId="{30150993-C160-42B5-AD9B-777B298919A6}" destId="{DFD067F8-7F9B-4653-A03E-F780DD733684}" srcOrd="0" destOrd="0" presId="urn:microsoft.com/office/officeart/2008/layout/PictureAccentList"/>
    <dgm:cxn modelId="{0ED682A3-C0F9-4ECA-8AC3-9383C3032842}" type="presOf" srcId="{11687AB2-D70C-47F0-89ED-56250C26B860}" destId="{ADD922E3-4FB3-4D0E-A38A-89991F484C44}" srcOrd="0" destOrd="0" presId="urn:microsoft.com/office/officeart/2008/layout/PictureAccentList"/>
    <dgm:cxn modelId="{9E700518-6BFA-4539-9180-8C86BE26C079}" srcId="{F935BCDF-A365-4AF6-BBA8-F3D73120592F}" destId="{E5E8C38A-5E46-4AC0-852B-99A82609FA43}" srcOrd="3" destOrd="0" parTransId="{D272ACD2-88B9-4809-B6CC-25B4E93E2788}" sibTransId="{CB99C5C8-F9D6-452B-95D6-2E3C8D9BE56E}"/>
    <dgm:cxn modelId="{C7B15873-0F9E-4DA9-82DB-7948EB2D0B43}" srcId="{F935BCDF-A365-4AF6-BBA8-F3D73120592F}" destId="{5968B033-ED42-463E-A60E-BC97D09CD9E3}" srcOrd="4" destOrd="0" parTransId="{D419F9AF-2366-4FF9-A61F-13739E979A4B}" sibTransId="{80AC4AD0-4556-4D1A-B298-335941BC4D5A}"/>
    <dgm:cxn modelId="{C7927FA9-3B8A-45E9-B3B6-E109E0D99F26}" srcId="{F935BCDF-A365-4AF6-BBA8-F3D73120592F}" destId="{11687AB2-D70C-47F0-89ED-56250C26B860}" srcOrd="5" destOrd="0" parTransId="{1FB6ABC8-40B7-48F5-9D0C-209358BFEAB0}" sibTransId="{072F167E-3079-4556-B55E-0ECEEC4EE3A0}"/>
    <dgm:cxn modelId="{231B026E-E543-483C-9C50-D828D2D1317D}" srcId="{51A3C65E-8BBF-43D5-A18A-ADE4E14C6B34}" destId="{F935BCDF-A365-4AF6-BBA8-F3D73120592F}" srcOrd="0" destOrd="0" parTransId="{2C7D3144-2BE4-47B6-9E2E-A009006BC6DF}" sibTransId="{C8E0C885-C136-480F-947B-E616312243A0}"/>
    <dgm:cxn modelId="{EDD4545C-7EE9-49F4-966A-75A054B2448D}" type="presOf" srcId="{D5CE2F1E-74AB-4510-B150-21C43C39F28B}" destId="{20DF9D44-528B-4192-BC7B-6526AC9C9B44}" srcOrd="0" destOrd="0" presId="urn:microsoft.com/office/officeart/2008/layout/PictureAccentList"/>
    <dgm:cxn modelId="{6F5BAB77-9D14-465C-828E-043F079E2678}" type="presParOf" srcId="{A2B7C02B-1301-413A-B988-69E265261141}" destId="{9CDD26DC-6D30-4542-9DE5-1F5B4B3824F6}" srcOrd="0" destOrd="0" presId="urn:microsoft.com/office/officeart/2008/layout/PictureAccentList"/>
    <dgm:cxn modelId="{98D2E154-0235-4BFB-9EFA-6914777917EC}" type="presParOf" srcId="{9CDD26DC-6D30-4542-9DE5-1F5B4B3824F6}" destId="{503FB877-9E32-449D-98A4-9158EE0EE285}" srcOrd="0" destOrd="0" presId="urn:microsoft.com/office/officeart/2008/layout/PictureAccentList"/>
    <dgm:cxn modelId="{90B70F7D-C4CA-4C14-B46C-A74D8EC4EDFC}" type="presParOf" srcId="{503FB877-9E32-449D-98A4-9158EE0EE285}" destId="{A494C063-BD99-43CE-B19C-9AFD601B9470}" srcOrd="0" destOrd="0" presId="urn:microsoft.com/office/officeart/2008/layout/PictureAccentList"/>
    <dgm:cxn modelId="{FA6DA612-6518-4EB5-B287-CABDE6559B77}" type="presParOf" srcId="{9CDD26DC-6D30-4542-9DE5-1F5B4B3824F6}" destId="{BB424A5B-89F9-4F40-B963-DE9C0EF3B2EC}" srcOrd="1" destOrd="0" presId="urn:microsoft.com/office/officeart/2008/layout/PictureAccentList"/>
    <dgm:cxn modelId="{A6CD7C87-E048-47E3-BEB9-94FB0E8DFB17}" type="presParOf" srcId="{BB424A5B-89F9-4F40-B963-DE9C0EF3B2EC}" destId="{D3634934-98E7-4706-9B3C-F26A736880A4}" srcOrd="0" destOrd="0" presId="urn:microsoft.com/office/officeart/2008/layout/PictureAccentList"/>
    <dgm:cxn modelId="{57311BE1-4B73-4552-95B9-F974DA4E8809}" type="presParOf" srcId="{D3634934-98E7-4706-9B3C-F26A736880A4}" destId="{43C587A6-C89C-4D95-A74B-31F20296CE50}" srcOrd="0" destOrd="0" presId="urn:microsoft.com/office/officeart/2008/layout/PictureAccentList"/>
    <dgm:cxn modelId="{32C792D5-06EB-4618-9003-44ECB2B4230F}" type="presParOf" srcId="{D3634934-98E7-4706-9B3C-F26A736880A4}" destId="{F7AE2C78-7357-4840-A68E-A9AE305F34E5}" srcOrd="1" destOrd="0" presId="urn:microsoft.com/office/officeart/2008/layout/PictureAccentList"/>
    <dgm:cxn modelId="{0855DF60-D536-4F0C-BE15-D241231FA695}" type="presParOf" srcId="{BB424A5B-89F9-4F40-B963-DE9C0EF3B2EC}" destId="{6B2A05E7-2D8F-4057-90AE-F16CAB74CB33}" srcOrd="1" destOrd="0" presId="urn:microsoft.com/office/officeart/2008/layout/PictureAccentList"/>
    <dgm:cxn modelId="{D5CE92C8-55DD-440B-B3DF-6696FD25D7D6}" type="presParOf" srcId="{6B2A05E7-2D8F-4057-90AE-F16CAB74CB33}" destId="{FA63FF44-B938-42E2-98E6-5E1D5B61AB24}" srcOrd="0" destOrd="0" presId="urn:microsoft.com/office/officeart/2008/layout/PictureAccentList"/>
    <dgm:cxn modelId="{E3DD4680-99CA-4896-80A9-41D2BF67E816}" type="presParOf" srcId="{6B2A05E7-2D8F-4057-90AE-F16CAB74CB33}" destId="{20DF9D44-528B-4192-BC7B-6526AC9C9B44}" srcOrd="1" destOrd="0" presId="urn:microsoft.com/office/officeart/2008/layout/PictureAccentList"/>
    <dgm:cxn modelId="{90DA02CD-FF74-4443-9AC1-8533E24CACF8}" type="presParOf" srcId="{BB424A5B-89F9-4F40-B963-DE9C0EF3B2EC}" destId="{80CC222A-332E-4924-A52D-547FD2C14F75}" srcOrd="2" destOrd="0" presId="urn:microsoft.com/office/officeart/2008/layout/PictureAccentList"/>
    <dgm:cxn modelId="{330CFA25-D93C-4A5E-9AC4-C62F2504CCD5}" type="presParOf" srcId="{80CC222A-332E-4924-A52D-547FD2C14F75}" destId="{53FB6840-C56A-4122-BA23-43E6A03F701F}" srcOrd="0" destOrd="0" presId="urn:microsoft.com/office/officeart/2008/layout/PictureAccentList"/>
    <dgm:cxn modelId="{03D6B34A-B90C-4AB4-AFFD-CD3F59865DBB}" type="presParOf" srcId="{80CC222A-332E-4924-A52D-547FD2C14F75}" destId="{DFD067F8-7F9B-4653-A03E-F780DD733684}" srcOrd="1" destOrd="0" presId="urn:microsoft.com/office/officeart/2008/layout/PictureAccentList"/>
    <dgm:cxn modelId="{43294D25-CDC8-4537-9C5F-94A4871D683C}" type="presParOf" srcId="{BB424A5B-89F9-4F40-B963-DE9C0EF3B2EC}" destId="{E1037BFA-9BF9-4CD1-B70E-7E60196B359A}" srcOrd="3" destOrd="0" presId="urn:microsoft.com/office/officeart/2008/layout/PictureAccentList"/>
    <dgm:cxn modelId="{7F22E543-8E08-46E8-A860-947AAB2978B3}" type="presParOf" srcId="{E1037BFA-9BF9-4CD1-B70E-7E60196B359A}" destId="{9BA79B8F-91EC-4025-81C8-C330B916A513}" srcOrd="0" destOrd="0" presId="urn:microsoft.com/office/officeart/2008/layout/PictureAccentList"/>
    <dgm:cxn modelId="{02299D54-09FE-4D9A-AD5C-470A34B36EC5}" type="presParOf" srcId="{E1037BFA-9BF9-4CD1-B70E-7E60196B359A}" destId="{5DC3EC18-3528-4730-8CFB-5A14168E4BFB}" srcOrd="1" destOrd="0" presId="urn:microsoft.com/office/officeart/2008/layout/PictureAccentList"/>
    <dgm:cxn modelId="{5261E9EE-1022-4045-9C27-35B72F409804}" type="presParOf" srcId="{BB424A5B-89F9-4F40-B963-DE9C0EF3B2EC}" destId="{FA73DE7C-7771-43F5-8CE6-F709A454919F}" srcOrd="4" destOrd="0" presId="urn:microsoft.com/office/officeart/2008/layout/PictureAccentList"/>
    <dgm:cxn modelId="{B148C2E1-70B6-49A2-BD90-64741E60B872}" type="presParOf" srcId="{FA73DE7C-7771-43F5-8CE6-F709A454919F}" destId="{65D56016-DC5E-4E02-988E-8038C0E4EFCD}" srcOrd="0" destOrd="0" presId="urn:microsoft.com/office/officeart/2008/layout/PictureAccentList"/>
    <dgm:cxn modelId="{DF2C0D95-44A8-4890-8A48-3DBC697489D7}" type="presParOf" srcId="{FA73DE7C-7771-43F5-8CE6-F709A454919F}" destId="{27C48A6A-E29B-4800-A9B2-B19ACD3D4679}" srcOrd="1" destOrd="0" presId="urn:microsoft.com/office/officeart/2008/layout/PictureAccentList"/>
    <dgm:cxn modelId="{A80DCF63-31D8-4179-A5EC-97A85C577CBE}" type="presParOf" srcId="{BB424A5B-89F9-4F40-B963-DE9C0EF3B2EC}" destId="{FD97FCD8-5F40-4374-86FC-75892901C248}" srcOrd="5" destOrd="0" presId="urn:microsoft.com/office/officeart/2008/layout/PictureAccentList"/>
    <dgm:cxn modelId="{F96F343F-055A-436B-8407-5612B4F9EE50}" type="presParOf" srcId="{FD97FCD8-5F40-4374-86FC-75892901C248}" destId="{42B90F3C-5B6C-4A4F-AACD-81D4F3B13AD5}" srcOrd="0" destOrd="0" presId="urn:microsoft.com/office/officeart/2008/layout/PictureAccentList"/>
    <dgm:cxn modelId="{73F3F769-2B6E-4A26-B0F0-1511B468633F}" type="presParOf" srcId="{FD97FCD8-5F40-4374-86FC-75892901C248}" destId="{ADD922E3-4FB3-4D0E-A38A-89991F484C4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8F0C96-17AF-4B6B-9BF2-44BAD63802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E2EC24-199B-4467-BA70-1B6C80FA33BA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Recursos Humanos</a:t>
          </a:r>
        </a:p>
      </dgm:t>
    </dgm:pt>
    <dgm:pt modelId="{4804A427-C39A-43A1-903C-2859F5EE8B06}" type="parTrans" cxnId="{E5378FD7-4241-4D91-AC46-E4417677D0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0E6F29-85D9-49DC-BE7F-932D80B6F6D9}" type="sibTrans" cxnId="{E5378FD7-4241-4D91-AC46-E4417677D05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3664A2-F3EF-43FF-8E7C-76444E38CC2D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Remuneraciones</a:t>
          </a:r>
        </a:p>
      </dgm:t>
    </dgm:pt>
    <dgm:pt modelId="{857B1623-3B5D-48BB-97B1-833B77E8F2FA}" type="parTrans" cxnId="{9D9A4177-759B-4387-A682-F11B3FA7152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9F0352B-3BC6-43BB-B5A1-53E83876FC50}" type="sibTrans" cxnId="{9D9A4177-759B-4387-A682-F11B3FA7152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365E04-A66B-4443-9A6F-FDB9D8CCE3CD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Exterior</a:t>
          </a:r>
        </a:p>
      </dgm:t>
    </dgm:pt>
    <dgm:pt modelId="{D1BE2BCF-7C58-4781-8CE3-3F460B652B94}" type="parTrans" cxnId="{20A3C7D8-B023-4713-A38D-4ED58C5CA29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87B08-67DE-444B-8B02-0AA0800D15E7}" type="sibTrans" cxnId="{20A3C7D8-B023-4713-A38D-4ED58C5CA29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FB8F6-5309-462C-BB12-A7998A46B995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País</a:t>
          </a:r>
          <a:endParaRPr lang="es-ES" sz="1800" dirty="0">
            <a:solidFill>
              <a:schemeClr val="tx1"/>
            </a:solidFill>
          </a:endParaRPr>
        </a:p>
      </dgm:t>
    </dgm:pt>
    <dgm:pt modelId="{C4AFDF37-DF7A-46D8-BF0D-8EF387B9AF79}" type="parTrans" cxnId="{570B1B20-CAE5-4EC5-BC1B-8C7CC9BCF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2BEACF-7B37-4112-A4D8-27BA218EDBFB}" type="sibTrans" cxnId="{570B1B20-CAE5-4EC5-BC1B-8C7CC9BCF48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B15EF7-455E-4B30-BC7F-BE152C285235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Compensaciones</a:t>
          </a:r>
        </a:p>
      </dgm:t>
    </dgm:pt>
    <dgm:pt modelId="{5CC80D16-2451-4FEF-9F28-F1D5D7A5F046}" type="parTrans" cxnId="{9BB5C599-C3FF-40D0-874D-668A45ACE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1EE3056-4AC6-4174-BFDF-A248C8ADEE22}" type="sibTrans" cxnId="{9BB5C599-C3FF-40D0-874D-668A45ACE3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790942-303E-4B90-8553-444F05BD0FDD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Decimo Tercero</a:t>
          </a:r>
        </a:p>
      </dgm:t>
    </dgm:pt>
    <dgm:pt modelId="{8D8D9648-45EB-4D76-97FB-9C104B113133}" type="parTrans" cxnId="{DF4AB6E1-99AC-4A79-8988-16C5DA75F8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AE2B7D-15FE-4522-B1B6-7319992F8AF4}" type="sibTrans" cxnId="{DF4AB6E1-99AC-4A79-8988-16C5DA75F8F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5AD39D-D815-409F-A3B8-5B61A48F8D09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Decimo Cuarto</a:t>
          </a:r>
        </a:p>
      </dgm:t>
    </dgm:pt>
    <dgm:pt modelId="{441232BF-9218-4C8B-AA75-C18C2341BEC4}" type="parTrans" cxnId="{CAFA72E6-249B-4E8A-AF1E-B642298939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6BA95E7-174F-4984-BB37-41025F87ABE3}" type="sibTrans" cxnId="{CAFA72E6-249B-4E8A-AF1E-B642298939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A19BCE-010A-459E-8B85-56D093A0DF8E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Ingresos</a:t>
          </a:r>
        </a:p>
      </dgm:t>
    </dgm:pt>
    <dgm:pt modelId="{93E0FD91-E481-4299-ADCA-570ACE2A14AF}" type="parTrans" cxnId="{4C0F6811-8C68-4E41-ABE5-29B93E5CE3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964D9A-A398-4562-8AC0-41DA5CA31ADA}" type="sibTrans" cxnId="{4C0F6811-8C68-4E41-ABE5-29B93E5CE3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C03371-0703-4B96-A042-5B465CD95BC7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Egresos</a:t>
          </a:r>
        </a:p>
      </dgm:t>
    </dgm:pt>
    <dgm:pt modelId="{3F86B91E-2A22-4905-91BA-C38EF12834A2}" type="parTrans" cxnId="{2A6D8C8B-9AB1-4A55-8078-7D7A591521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A09AD2-577B-44D6-8F2D-BE1ACFCC8AF6}" type="sibTrans" cxnId="{2A6D8C8B-9AB1-4A55-8078-7D7A591521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C1B739-5952-42F1-BB09-186D751DDB5D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Aportes</a:t>
          </a:r>
        </a:p>
      </dgm:t>
    </dgm:pt>
    <dgm:pt modelId="{EDA41DF9-B98D-4194-886F-5A34CA497D0B}" type="parTrans" cxnId="{F33603E0-F81E-4E97-BFDB-9BAB277E9A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7D323A9-7E36-43C5-888E-608076C6A01F}" type="sibTrans" cxnId="{F33603E0-F81E-4E97-BFDB-9BAB277E9A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C37CB4-9B8B-4033-A99D-C61EBD6E214D}">
      <dgm:prSet phldrT="[Texto]"/>
      <dgm:spPr>
        <a:solidFill>
          <a:srgbClr val="CBD729"/>
        </a:solidFill>
      </dgm:spPr>
      <dgm:t>
        <a:bodyPr/>
        <a:lstStyle/>
        <a:p>
          <a:r>
            <a:rPr lang="es-ES">
              <a:solidFill>
                <a:schemeClr val="tx1"/>
              </a:solidFill>
            </a:rPr>
            <a:t>RMU</a:t>
          </a:r>
        </a:p>
      </dgm:t>
    </dgm:pt>
    <dgm:pt modelId="{F2D15D82-0558-4120-B8DA-DC83010C4CD3}" type="parTrans" cxnId="{A899D3C1-0A98-4A57-BB7B-3ED95B7C0C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4D2159-19B3-4E4D-BF21-98C95C4F77EA}" type="sibTrans" cxnId="{A899D3C1-0A98-4A57-BB7B-3ED95B7C0CA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865308A-9382-442A-958E-6C30A9A6ABFF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Descuentos Varios</a:t>
          </a:r>
        </a:p>
      </dgm:t>
    </dgm:pt>
    <dgm:pt modelId="{B96DE8E1-DD4B-4830-89FC-F80D8B887D3A}" type="parTrans" cxnId="{F0F08631-A8CA-4034-B321-ACDAA4A61D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1CE33E2-5FC2-4F67-9599-026395529CCF}" type="sibTrans" cxnId="{F0F08631-A8CA-4034-B321-ACDAA4A61D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88B9FA-97F8-4C90-9F8C-C4083DBC5DC1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Descuentos de Ley</a:t>
          </a:r>
        </a:p>
      </dgm:t>
    </dgm:pt>
    <dgm:pt modelId="{A998FEAA-340F-464E-A2CB-2A1E7FFAEEB5}" type="parTrans" cxnId="{D9F01877-1C4F-4B03-838C-24CD87D2D1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A4CE18-1F11-47EC-A51D-B4041A56EE5D}" type="sibTrans" cxnId="{D9F01877-1C4F-4B03-838C-24CD87D2D14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2797EB-799D-4E16-8D0C-1FA9FB729D77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Retenciones Judiciales</a:t>
          </a:r>
        </a:p>
      </dgm:t>
    </dgm:pt>
    <dgm:pt modelId="{AEC28AED-8CFE-43E4-9A7E-7419FCB1E215}" type="parTrans" cxnId="{375A933A-AF79-45FE-ADC1-BD62C637B3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B7C571-91CA-4F62-B5D9-4F83483B828C}" type="sibTrans" cxnId="{375A933A-AF79-45FE-ADC1-BD62C637B3C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E1F2EC-BA0F-4502-AB71-3E086193007D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Poder Voluntario</a:t>
          </a:r>
        </a:p>
      </dgm:t>
    </dgm:pt>
    <dgm:pt modelId="{15CE3901-CE84-46C7-A4D1-A8AFFC905D35}" type="parTrans" cxnId="{16B351C0-096B-43AD-96FE-37C79BD0C0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BD0F55-41B6-452D-95AD-61B8D250695D}" type="sibTrans" cxnId="{16B351C0-096B-43AD-96FE-37C79BD0C0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1E599C-B8B8-4D6A-B65C-64E834B38BD9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Aportes</a:t>
          </a:r>
        </a:p>
      </dgm:t>
    </dgm:pt>
    <dgm:pt modelId="{4B9F4BDF-035E-4211-B8AB-529E97FFA246}" type="parTrans" cxnId="{AA158A23-D5BC-4FCC-8AD5-998577A762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860136-663B-43CC-83F3-48DDC3116C62}" type="sibTrans" cxnId="{AA158A23-D5BC-4FCC-8AD5-998577A762B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68B231-54D6-4EE8-8290-48C9F9B08DEE}">
      <dgm:prSet phldrT="[Texto]"/>
      <dgm:spPr>
        <a:solidFill>
          <a:srgbClr val="CBD729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Impuesto a la Renta</a:t>
          </a:r>
        </a:p>
      </dgm:t>
    </dgm:pt>
    <dgm:pt modelId="{AB3AD2AC-4919-426A-9D94-C2D78DB1788D}" type="parTrans" cxnId="{9F14DDA1-565B-47EE-BBD4-5F1CB9D1C8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1C2E1FD-1366-42AE-A0D2-9DB0011F87E7}" type="sibTrans" cxnId="{9F14DDA1-565B-47EE-BBD4-5F1CB9D1C85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B91EF4-DB8E-4A6C-8597-B9E48A87AECC}" type="pres">
      <dgm:prSet presAssocID="{638F0C96-17AF-4B6B-9BF2-44BAD63802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CCFEA0-97E0-43EF-AE80-7F8053A57247}" type="pres">
      <dgm:prSet presAssocID="{87E2EC24-199B-4467-BA70-1B6C80FA33BA}" presName="hierRoot1" presStyleCnt="0">
        <dgm:presLayoutVars>
          <dgm:hierBranch val="init"/>
        </dgm:presLayoutVars>
      </dgm:prSet>
      <dgm:spPr/>
    </dgm:pt>
    <dgm:pt modelId="{5AB5C220-45EC-4501-9D79-78F14ADA9B93}" type="pres">
      <dgm:prSet presAssocID="{87E2EC24-199B-4467-BA70-1B6C80FA33BA}" presName="rootComposite1" presStyleCnt="0"/>
      <dgm:spPr/>
    </dgm:pt>
    <dgm:pt modelId="{CC2E6B54-6DFB-420E-96B7-5BE74EB68FFF}" type="pres">
      <dgm:prSet presAssocID="{87E2EC24-199B-4467-BA70-1B6C80FA33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E45B9D-AEF8-463E-90FC-1A2CFDC29BC1}" type="pres">
      <dgm:prSet presAssocID="{87E2EC24-199B-4467-BA70-1B6C80FA33B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15F701B-C125-4D36-8D96-D1B4F7D8816E}" type="pres">
      <dgm:prSet presAssocID="{87E2EC24-199B-4467-BA70-1B6C80FA33BA}" presName="hierChild2" presStyleCnt="0"/>
      <dgm:spPr/>
    </dgm:pt>
    <dgm:pt modelId="{8AD9D5E6-B431-4F48-B034-416DFB9F9F37}" type="pres">
      <dgm:prSet presAssocID="{857B1623-3B5D-48BB-97B1-833B77E8F2F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546C7F8-A7BC-47DA-B2A3-94A5325C1FC3}" type="pres">
      <dgm:prSet presAssocID="{823664A2-F3EF-43FF-8E7C-76444E38CC2D}" presName="hierRoot2" presStyleCnt="0">
        <dgm:presLayoutVars>
          <dgm:hierBranch val="init"/>
        </dgm:presLayoutVars>
      </dgm:prSet>
      <dgm:spPr/>
    </dgm:pt>
    <dgm:pt modelId="{1D58E32B-473B-4B65-B79A-C1979C509D97}" type="pres">
      <dgm:prSet presAssocID="{823664A2-F3EF-43FF-8E7C-76444E38CC2D}" presName="rootComposite" presStyleCnt="0"/>
      <dgm:spPr/>
    </dgm:pt>
    <dgm:pt modelId="{3398B893-3CF4-4098-B382-4FEB8A68C5F0}" type="pres">
      <dgm:prSet presAssocID="{823664A2-F3EF-43FF-8E7C-76444E38CC2D}" presName="rootText" presStyleLbl="node2" presStyleIdx="0" presStyleCnt="1" custScaleX="175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E4DAE9-6278-464D-BD6C-61841511E1DD}" type="pres">
      <dgm:prSet presAssocID="{823664A2-F3EF-43FF-8E7C-76444E38CC2D}" presName="rootConnector" presStyleLbl="node2" presStyleIdx="0" presStyleCnt="1"/>
      <dgm:spPr/>
      <dgm:t>
        <a:bodyPr/>
        <a:lstStyle/>
        <a:p>
          <a:endParaRPr lang="es-ES"/>
        </a:p>
      </dgm:t>
    </dgm:pt>
    <dgm:pt modelId="{92510EE3-3D53-4C7E-98A0-C49965784B81}" type="pres">
      <dgm:prSet presAssocID="{823664A2-F3EF-43FF-8E7C-76444E38CC2D}" presName="hierChild4" presStyleCnt="0"/>
      <dgm:spPr/>
    </dgm:pt>
    <dgm:pt modelId="{EA383C29-D2F9-4A43-9972-660FAE0B924E}" type="pres">
      <dgm:prSet presAssocID="{D1BE2BCF-7C58-4781-8CE3-3F460B652B94}" presName="Name37" presStyleLbl="parChTrans1D3" presStyleIdx="0" presStyleCnt="5"/>
      <dgm:spPr/>
      <dgm:t>
        <a:bodyPr/>
        <a:lstStyle/>
        <a:p>
          <a:endParaRPr lang="es-ES"/>
        </a:p>
      </dgm:t>
    </dgm:pt>
    <dgm:pt modelId="{7CE1DC36-8413-4395-B8F9-93E3A3E66C26}" type="pres">
      <dgm:prSet presAssocID="{1E365E04-A66B-4443-9A6F-FDB9D8CCE3CD}" presName="hierRoot2" presStyleCnt="0">
        <dgm:presLayoutVars>
          <dgm:hierBranch val="init"/>
        </dgm:presLayoutVars>
      </dgm:prSet>
      <dgm:spPr/>
    </dgm:pt>
    <dgm:pt modelId="{B17288C2-D513-4BDB-9104-C2D8B0198975}" type="pres">
      <dgm:prSet presAssocID="{1E365E04-A66B-4443-9A6F-FDB9D8CCE3CD}" presName="rootComposite" presStyleCnt="0"/>
      <dgm:spPr/>
    </dgm:pt>
    <dgm:pt modelId="{C9EBDE85-2085-4A57-A6C4-05456C6A3BA2}" type="pres">
      <dgm:prSet presAssocID="{1E365E04-A66B-4443-9A6F-FDB9D8CCE3C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CB582B-726D-404C-8948-EF61EAC3899F}" type="pres">
      <dgm:prSet presAssocID="{1E365E04-A66B-4443-9A6F-FDB9D8CCE3CD}" presName="rootConnector" presStyleLbl="node3" presStyleIdx="0" presStyleCnt="5"/>
      <dgm:spPr/>
      <dgm:t>
        <a:bodyPr/>
        <a:lstStyle/>
        <a:p>
          <a:endParaRPr lang="es-ES"/>
        </a:p>
      </dgm:t>
    </dgm:pt>
    <dgm:pt modelId="{B058417F-DC70-40FB-941D-D348F76F74C1}" type="pres">
      <dgm:prSet presAssocID="{1E365E04-A66B-4443-9A6F-FDB9D8CCE3CD}" presName="hierChild4" presStyleCnt="0"/>
      <dgm:spPr/>
    </dgm:pt>
    <dgm:pt modelId="{504D1D5B-E3CC-4831-AF8F-FD2A9B3C65F1}" type="pres">
      <dgm:prSet presAssocID="{1E365E04-A66B-4443-9A6F-FDB9D8CCE3CD}" presName="hierChild5" presStyleCnt="0"/>
      <dgm:spPr/>
    </dgm:pt>
    <dgm:pt modelId="{54A40744-A0CF-44D1-A741-89E102310211}" type="pres">
      <dgm:prSet presAssocID="{C4AFDF37-DF7A-46D8-BF0D-8EF387B9AF79}" presName="Name37" presStyleLbl="parChTrans1D3" presStyleIdx="1" presStyleCnt="5"/>
      <dgm:spPr/>
      <dgm:t>
        <a:bodyPr/>
        <a:lstStyle/>
        <a:p>
          <a:endParaRPr lang="es-ES"/>
        </a:p>
      </dgm:t>
    </dgm:pt>
    <dgm:pt modelId="{DD372AB6-68B3-42B2-B9EE-E349FEBC9026}" type="pres">
      <dgm:prSet presAssocID="{52FFB8F6-5309-462C-BB12-A7998A46B995}" presName="hierRoot2" presStyleCnt="0">
        <dgm:presLayoutVars>
          <dgm:hierBranch val="init"/>
        </dgm:presLayoutVars>
      </dgm:prSet>
      <dgm:spPr/>
    </dgm:pt>
    <dgm:pt modelId="{35FE5260-754F-4019-965A-2897B4BFC85A}" type="pres">
      <dgm:prSet presAssocID="{52FFB8F6-5309-462C-BB12-A7998A46B995}" presName="rootComposite" presStyleCnt="0"/>
      <dgm:spPr/>
    </dgm:pt>
    <dgm:pt modelId="{A980B06F-CEAE-4BE7-9C15-39261AFAC2B9}" type="pres">
      <dgm:prSet presAssocID="{52FFB8F6-5309-462C-BB12-A7998A46B995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24476D-B432-4DFC-B48C-42204F05D71D}" type="pres">
      <dgm:prSet presAssocID="{52FFB8F6-5309-462C-BB12-A7998A46B995}" presName="rootConnector" presStyleLbl="node3" presStyleIdx="1" presStyleCnt="5"/>
      <dgm:spPr/>
      <dgm:t>
        <a:bodyPr/>
        <a:lstStyle/>
        <a:p>
          <a:endParaRPr lang="es-ES"/>
        </a:p>
      </dgm:t>
    </dgm:pt>
    <dgm:pt modelId="{234CF716-A037-4894-8839-CFE795CDCBB4}" type="pres">
      <dgm:prSet presAssocID="{52FFB8F6-5309-462C-BB12-A7998A46B995}" presName="hierChild4" presStyleCnt="0"/>
      <dgm:spPr/>
    </dgm:pt>
    <dgm:pt modelId="{027477DB-971B-4CA7-93C8-0A0209AD796F}" type="pres">
      <dgm:prSet presAssocID="{93E0FD91-E481-4299-ADCA-570ACE2A14AF}" presName="Name37" presStyleLbl="parChTrans1D4" presStyleIdx="0" presStyleCnt="10"/>
      <dgm:spPr/>
      <dgm:t>
        <a:bodyPr/>
        <a:lstStyle/>
        <a:p>
          <a:endParaRPr lang="es-ES"/>
        </a:p>
      </dgm:t>
    </dgm:pt>
    <dgm:pt modelId="{D89852C2-0214-4A00-A482-06F1C84C17D9}" type="pres">
      <dgm:prSet presAssocID="{68A19BCE-010A-459E-8B85-56D093A0DF8E}" presName="hierRoot2" presStyleCnt="0">
        <dgm:presLayoutVars>
          <dgm:hierBranch val="init"/>
        </dgm:presLayoutVars>
      </dgm:prSet>
      <dgm:spPr/>
    </dgm:pt>
    <dgm:pt modelId="{38F1FA17-BEE6-4FAE-9A00-2D986454F279}" type="pres">
      <dgm:prSet presAssocID="{68A19BCE-010A-459E-8B85-56D093A0DF8E}" presName="rootComposite" presStyleCnt="0"/>
      <dgm:spPr/>
    </dgm:pt>
    <dgm:pt modelId="{577F16E4-D5A3-4EC2-B1CA-16D15BE14914}" type="pres">
      <dgm:prSet presAssocID="{68A19BCE-010A-459E-8B85-56D093A0DF8E}" presName="rootText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083AD-6DDF-47CE-A183-E66677B914DC}" type="pres">
      <dgm:prSet presAssocID="{68A19BCE-010A-459E-8B85-56D093A0DF8E}" presName="rootConnector" presStyleLbl="node4" presStyleIdx="0" presStyleCnt="10"/>
      <dgm:spPr/>
      <dgm:t>
        <a:bodyPr/>
        <a:lstStyle/>
        <a:p>
          <a:endParaRPr lang="es-ES"/>
        </a:p>
      </dgm:t>
    </dgm:pt>
    <dgm:pt modelId="{A30F9492-1199-4B2E-9B65-367E545903D7}" type="pres">
      <dgm:prSet presAssocID="{68A19BCE-010A-459E-8B85-56D093A0DF8E}" presName="hierChild4" presStyleCnt="0"/>
      <dgm:spPr/>
    </dgm:pt>
    <dgm:pt modelId="{8D984B44-1FB3-4C84-8763-8F5EA775FACF}" type="pres">
      <dgm:prSet presAssocID="{F2D15D82-0558-4120-B8DA-DC83010C4CD3}" presName="Name37" presStyleLbl="parChTrans1D4" presStyleIdx="1" presStyleCnt="10"/>
      <dgm:spPr/>
      <dgm:t>
        <a:bodyPr/>
        <a:lstStyle/>
        <a:p>
          <a:endParaRPr lang="es-ES"/>
        </a:p>
      </dgm:t>
    </dgm:pt>
    <dgm:pt modelId="{342D33BC-68EF-4C61-BAAC-25D1A1E46E12}" type="pres">
      <dgm:prSet presAssocID="{06C37CB4-9B8B-4033-A99D-C61EBD6E214D}" presName="hierRoot2" presStyleCnt="0">
        <dgm:presLayoutVars>
          <dgm:hierBranch val="init"/>
        </dgm:presLayoutVars>
      </dgm:prSet>
      <dgm:spPr/>
    </dgm:pt>
    <dgm:pt modelId="{A9AD6B8A-3705-4194-ABF9-2D048EF33492}" type="pres">
      <dgm:prSet presAssocID="{06C37CB4-9B8B-4033-A99D-C61EBD6E214D}" presName="rootComposite" presStyleCnt="0"/>
      <dgm:spPr/>
    </dgm:pt>
    <dgm:pt modelId="{81DC3208-FCCB-428C-B6C5-D8B2A2CF88B8}" type="pres">
      <dgm:prSet presAssocID="{06C37CB4-9B8B-4033-A99D-C61EBD6E214D}" presName="rootText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00797B-C248-44B1-AF67-94DE54C5A9A2}" type="pres">
      <dgm:prSet presAssocID="{06C37CB4-9B8B-4033-A99D-C61EBD6E214D}" presName="rootConnector" presStyleLbl="node4" presStyleIdx="1" presStyleCnt="10"/>
      <dgm:spPr/>
      <dgm:t>
        <a:bodyPr/>
        <a:lstStyle/>
        <a:p>
          <a:endParaRPr lang="es-ES"/>
        </a:p>
      </dgm:t>
    </dgm:pt>
    <dgm:pt modelId="{776556B6-0AD8-4154-BC9D-A9A55CE6349C}" type="pres">
      <dgm:prSet presAssocID="{06C37CB4-9B8B-4033-A99D-C61EBD6E214D}" presName="hierChild4" presStyleCnt="0"/>
      <dgm:spPr/>
    </dgm:pt>
    <dgm:pt modelId="{4B8231ED-B126-4EF1-BAC1-FD1F7B5ED26A}" type="pres">
      <dgm:prSet presAssocID="{06C37CB4-9B8B-4033-A99D-C61EBD6E214D}" presName="hierChild5" presStyleCnt="0"/>
      <dgm:spPr/>
    </dgm:pt>
    <dgm:pt modelId="{BE1538AB-C81A-4080-8936-2F906A2F2F56}" type="pres">
      <dgm:prSet presAssocID="{68A19BCE-010A-459E-8B85-56D093A0DF8E}" presName="hierChild5" presStyleCnt="0"/>
      <dgm:spPr/>
    </dgm:pt>
    <dgm:pt modelId="{290A305D-5CFA-4AA4-931C-529C0EA2853A}" type="pres">
      <dgm:prSet presAssocID="{3F86B91E-2A22-4905-91BA-C38EF12834A2}" presName="Name37" presStyleLbl="parChTrans1D4" presStyleIdx="2" presStyleCnt="10"/>
      <dgm:spPr/>
      <dgm:t>
        <a:bodyPr/>
        <a:lstStyle/>
        <a:p>
          <a:endParaRPr lang="es-ES"/>
        </a:p>
      </dgm:t>
    </dgm:pt>
    <dgm:pt modelId="{392C2B18-D24A-4E77-8454-786A6CFD7E63}" type="pres">
      <dgm:prSet presAssocID="{20C03371-0703-4B96-A042-5B465CD95BC7}" presName="hierRoot2" presStyleCnt="0">
        <dgm:presLayoutVars>
          <dgm:hierBranch val="init"/>
        </dgm:presLayoutVars>
      </dgm:prSet>
      <dgm:spPr/>
    </dgm:pt>
    <dgm:pt modelId="{439798E6-237F-4434-BCC2-1FF4E684854E}" type="pres">
      <dgm:prSet presAssocID="{20C03371-0703-4B96-A042-5B465CD95BC7}" presName="rootComposite" presStyleCnt="0"/>
      <dgm:spPr/>
    </dgm:pt>
    <dgm:pt modelId="{B8DCCA5A-BEB2-4ECA-8F24-8F6B25BB35D1}" type="pres">
      <dgm:prSet presAssocID="{20C03371-0703-4B96-A042-5B465CD95BC7}" presName="rootText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6AC9D5-AD15-46E8-B976-94D9847BF14A}" type="pres">
      <dgm:prSet presAssocID="{20C03371-0703-4B96-A042-5B465CD95BC7}" presName="rootConnector" presStyleLbl="node4" presStyleIdx="2" presStyleCnt="10"/>
      <dgm:spPr/>
      <dgm:t>
        <a:bodyPr/>
        <a:lstStyle/>
        <a:p>
          <a:endParaRPr lang="es-ES"/>
        </a:p>
      </dgm:t>
    </dgm:pt>
    <dgm:pt modelId="{130B160A-D84C-400F-BC51-EFD4EEE1C149}" type="pres">
      <dgm:prSet presAssocID="{20C03371-0703-4B96-A042-5B465CD95BC7}" presName="hierChild4" presStyleCnt="0"/>
      <dgm:spPr/>
    </dgm:pt>
    <dgm:pt modelId="{34CE5383-209B-4891-AB5F-B573DF03B724}" type="pres">
      <dgm:prSet presAssocID="{B96DE8E1-DD4B-4830-89FC-F80D8B887D3A}" presName="Name37" presStyleLbl="parChTrans1D4" presStyleIdx="3" presStyleCnt="10"/>
      <dgm:spPr/>
      <dgm:t>
        <a:bodyPr/>
        <a:lstStyle/>
        <a:p>
          <a:endParaRPr lang="es-ES"/>
        </a:p>
      </dgm:t>
    </dgm:pt>
    <dgm:pt modelId="{D44CE532-B7BC-4639-A3E6-00D8E444651C}" type="pres">
      <dgm:prSet presAssocID="{A865308A-9382-442A-958E-6C30A9A6ABFF}" presName="hierRoot2" presStyleCnt="0">
        <dgm:presLayoutVars>
          <dgm:hierBranch val="init"/>
        </dgm:presLayoutVars>
      </dgm:prSet>
      <dgm:spPr/>
    </dgm:pt>
    <dgm:pt modelId="{9FF2C7E6-C4B6-4554-94C7-1AB91B3A9609}" type="pres">
      <dgm:prSet presAssocID="{A865308A-9382-442A-958E-6C30A9A6ABFF}" presName="rootComposite" presStyleCnt="0"/>
      <dgm:spPr/>
    </dgm:pt>
    <dgm:pt modelId="{BA44E22C-5DEF-4DEC-B8BA-35F037295E89}" type="pres">
      <dgm:prSet presAssocID="{A865308A-9382-442A-958E-6C30A9A6ABFF}" presName="rootText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F91844-691C-42A6-85FC-4886762FA0A2}" type="pres">
      <dgm:prSet presAssocID="{A865308A-9382-442A-958E-6C30A9A6ABFF}" presName="rootConnector" presStyleLbl="node4" presStyleIdx="3" presStyleCnt="10"/>
      <dgm:spPr/>
      <dgm:t>
        <a:bodyPr/>
        <a:lstStyle/>
        <a:p>
          <a:endParaRPr lang="es-ES"/>
        </a:p>
      </dgm:t>
    </dgm:pt>
    <dgm:pt modelId="{6006D221-6556-4948-96E5-7BF2355DF3B7}" type="pres">
      <dgm:prSet presAssocID="{A865308A-9382-442A-958E-6C30A9A6ABFF}" presName="hierChild4" presStyleCnt="0"/>
      <dgm:spPr/>
    </dgm:pt>
    <dgm:pt modelId="{B76A358A-464E-48B9-B5B6-B592A1BCE3D3}" type="pres">
      <dgm:prSet presAssocID="{A865308A-9382-442A-958E-6C30A9A6ABFF}" presName="hierChild5" presStyleCnt="0"/>
      <dgm:spPr/>
    </dgm:pt>
    <dgm:pt modelId="{1293FDB0-02EA-472C-A4DD-794FB9AEF8CE}" type="pres">
      <dgm:prSet presAssocID="{A998FEAA-340F-464E-A2CB-2A1E7FFAEEB5}" presName="Name37" presStyleLbl="parChTrans1D4" presStyleIdx="4" presStyleCnt="10"/>
      <dgm:spPr/>
      <dgm:t>
        <a:bodyPr/>
        <a:lstStyle/>
        <a:p>
          <a:endParaRPr lang="es-ES"/>
        </a:p>
      </dgm:t>
    </dgm:pt>
    <dgm:pt modelId="{C615BA56-AA07-423C-805E-C9380B47F4A7}" type="pres">
      <dgm:prSet presAssocID="{C788B9FA-97F8-4C90-9F8C-C4083DBC5DC1}" presName="hierRoot2" presStyleCnt="0">
        <dgm:presLayoutVars>
          <dgm:hierBranch val="init"/>
        </dgm:presLayoutVars>
      </dgm:prSet>
      <dgm:spPr/>
    </dgm:pt>
    <dgm:pt modelId="{05C3A12D-64BE-4EA7-B696-066D689CB708}" type="pres">
      <dgm:prSet presAssocID="{C788B9FA-97F8-4C90-9F8C-C4083DBC5DC1}" presName="rootComposite" presStyleCnt="0"/>
      <dgm:spPr/>
    </dgm:pt>
    <dgm:pt modelId="{A2BE1839-E16D-45C4-A59D-8BF40277F698}" type="pres">
      <dgm:prSet presAssocID="{C788B9FA-97F8-4C90-9F8C-C4083DBC5DC1}" presName="rootText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8B2981-AB26-4D21-95D7-E27048DF891A}" type="pres">
      <dgm:prSet presAssocID="{C788B9FA-97F8-4C90-9F8C-C4083DBC5DC1}" presName="rootConnector" presStyleLbl="node4" presStyleIdx="4" presStyleCnt="10"/>
      <dgm:spPr/>
      <dgm:t>
        <a:bodyPr/>
        <a:lstStyle/>
        <a:p>
          <a:endParaRPr lang="es-ES"/>
        </a:p>
      </dgm:t>
    </dgm:pt>
    <dgm:pt modelId="{764A9003-3923-4BA0-9CA8-6FA15D911906}" type="pres">
      <dgm:prSet presAssocID="{C788B9FA-97F8-4C90-9F8C-C4083DBC5DC1}" presName="hierChild4" presStyleCnt="0"/>
      <dgm:spPr/>
    </dgm:pt>
    <dgm:pt modelId="{65C65886-8420-42B7-932B-A2D0A2B5C5AC}" type="pres">
      <dgm:prSet presAssocID="{4B9F4BDF-035E-4211-B8AB-529E97FFA246}" presName="Name37" presStyleLbl="parChTrans1D4" presStyleIdx="5" presStyleCnt="10"/>
      <dgm:spPr/>
      <dgm:t>
        <a:bodyPr/>
        <a:lstStyle/>
        <a:p>
          <a:endParaRPr lang="es-ES"/>
        </a:p>
      </dgm:t>
    </dgm:pt>
    <dgm:pt modelId="{62A8BDDF-730F-467A-AD3A-E0AEA7B73972}" type="pres">
      <dgm:prSet presAssocID="{831E599C-B8B8-4D6A-B65C-64E834B38BD9}" presName="hierRoot2" presStyleCnt="0">
        <dgm:presLayoutVars>
          <dgm:hierBranch val="init"/>
        </dgm:presLayoutVars>
      </dgm:prSet>
      <dgm:spPr/>
    </dgm:pt>
    <dgm:pt modelId="{70BD9C0B-76DF-4F1A-9AE0-186304E7508D}" type="pres">
      <dgm:prSet presAssocID="{831E599C-B8B8-4D6A-B65C-64E834B38BD9}" presName="rootComposite" presStyleCnt="0"/>
      <dgm:spPr/>
    </dgm:pt>
    <dgm:pt modelId="{6EC6970A-A5E6-4EC4-B5C2-59359DE9F13D}" type="pres">
      <dgm:prSet presAssocID="{831E599C-B8B8-4D6A-B65C-64E834B38BD9}" presName="rootText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0151C-C891-4671-97CB-5055B756D379}" type="pres">
      <dgm:prSet presAssocID="{831E599C-B8B8-4D6A-B65C-64E834B38BD9}" presName="rootConnector" presStyleLbl="node4" presStyleIdx="5" presStyleCnt="10"/>
      <dgm:spPr/>
      <dgm:t>
        <a:bodyPr/>
        <a:lstStyle/>
        <a:p>
          <a:endParaRPr lang="es-ES"/>
        </a:p>
      </dgm:t>
    </dgm:pt>
    <dgm:pt modelId="{EF475859-D83B-4691-807D-3E2EAA67788A}" type="pres">
      <dgm:prSet presAssocID="{831E599C-B8B8-4D6A-B65C-64E834B38BD9}" presName="hierChild4" presStyleCnt="0"/>
      <dgm:spPr/>
    </dgm:pt>
    <dgm:pt modelId="{73908EF5-6CA4-4520-8A2F-E5105AFB87FE}" type="pres">
      <dgm:prSet presAssocID="{831E599C-B8B8-4D6A-B65C-64E834B38BD9}" presName="hierChild5" presStyleCnt="0"/>
      <dgm:spPr/>
    </dgm:pt>
    <dgm:pt modelId="{69108FBA-8DFF-4EF5-98E6-286CAC2058F5}" type="pres">
      <dgm:prSet presAssocID="{AB3AD2AC-4919-426A-9D94-C2D78DB1788D}" presName="Name37" presStyleLbl="parChTrans1D4" presStyleIdx="6" presStyleCnt="10"/>
      <dgm:spPr/>
      <dgm:t>
        <a:bodyPr/>
        <a:lstStyle/>
        <a:p>
          <a:endParaRPr lang="es-ES"/>
        </a:p>
      </dgm:t>
    </dgm:pt>
    <dgm:pt modelId="{3D975E26-A4AB-481B-9502-AFBADD24098E}" type="pres">
      <dgm:prSet presAssocID="{ED68B231-54D6-4EE8-8290-48C9F9B08DEE}" presName="hierRoot2" presStyleCnt="0">
        <dgm:presLayoutVars>
          <dgm:hierBranch val="init"/>
        </dgm:presLayoutVars>
      </dgm:prSet>
      <dgm:spPr/>
    </dgm:pt>
    <dgm:pt modelId="{9E5F6908-6972-411E-BD27-0D2F80588721}" type="pres">
      <dgm:prSet presAssocID="{ED68B231-54D6-4EE8-8290-48C9F9B08DEE}" presName="rootComposite" presStyleCnt="0"/>
      <dgm:spPr/>
    </dgm:pt>
    <dgm:pt modelId="{D39064D0-37A3-4C3B-B105-CF3F0AAEA218}" type="pres">
      <dgm:prSet presAssocID="{ED68B231-54D6-4EE8-8290-48C9F9B08DEE}" presName="rootText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BF2260-02DB-4885-8362-60E686728249}" type="pres">
      <dgm:prSet presAssocID="{ED68B231-54D6-4EE8-8290-48C9F9B08DEE}" presName="rootConnector" presStyleLbl="node4" presStyleIdx="6" presStyleCnt="10"/>
      <dgm:spPr/>
      <dgm:t>
        <a:bodyPr/>
        <a:lstStyle/>
        <a:p>
          <a:endParaRPr lang="es-ES"/>
        </a:p>
      </dgm:t>
    </dgm:pt>
    <dgm:pt modelId="{30E716E7-ACAA-465B-A2B9-4B997EC7D636}" type="pres">
      <dgm:prSet presAssocID="{ED68B231-54D6-4EE8-8290-48C9F9B08DEE}" presName="hierChild4" presStyleCnt="0"/>
      <dgm:spPr/>
    </dgm:pt>
    <dgm:pt modelId="{F771D97C-7C5B-4115-98A4-77712F7A4A10}" type="pres">
      <dgm:prSet presAssocID="{ED68B231-54D6-4EE8-8290-48C9F9B08DEE}" presName="hierChild5" presStyleCnt="0"/>
      <dgm:spPr/>
    </dgm:pt>
    <dgm:pt modelId="{B4D01A0E-2A08-4FE4-A144-CA4233393FA0}" type="pres">
      <dgm:prSet presAssocID="{C788B9FA-97F8-4C90-9F8C-C4083DBC5DC1}" presName="hierChild5" presStyleCnt="0"/>
      <dgm:spPr/>
    </dgm:pt>
    <dgm:pt modelId="{02A9F0C1-6846-4E16-AB73-4062AE087CA0}" type="pres">
      <dgm:prSet presAssocID="{AEC28AED-8CFE-43E4-9A7E-7419FCB1E215}" presName="Name37" presStyleLbl="parChTrans1D4" presStyleIdx="7" presStyleCnt="10"/>
      <dgm:spPr/>
      <dgm:t>
        <a:bodyPr/>
        <a:lstStyle/>
        <a:p>
          <a:endParaRPr lang="es-ES"/>
        </a:p>
      </dgm:t>
    </dgm:pt>
    <dgm:pt modelId="{9444F4B3-BF17-40AD-A65A-7DBDDAD5AF17}" type="pres">
      <dgm:prSet presAssocID="{1C2797EB-799D-4E16-8D0C-1FA9FB729D77}" presName="hierRoot2" presStyleCnt="0">
        <dgm:presLayoutVars>
          <dgm:hierBranch val="init"/>
        </dgm:presLayoutVars>
      </dgm:prSet>
      <dgm:spPr/>
    </dgm:pt>
    <dgm:pt modelId="{AE640391-03AD-4C04-8DB0-8BC191FC1F3A}" type="pres">
      <dgm:prSet presAssocID="{1C2797EB-799D-4E16-8D0C-1FA9FB729D77}" presName="rootComposite" presStyleCnt="0"/>
      <dgm:spPr/>
    </dgm:pt>
    <dgm:pt modelId="{F5A8F464-CF20-4A65-8B8D-ACA393885264}" type="pres">
      <dgm:prSet presAssocID="{1C2797EB-799D-4E16-8D0C-1FA9FB729D77}" presName="rootText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9F275-98EA-48FF-AD48-FDCFC9891B9C}" type="pres">
      <dgm:prSet presAssocID="{1C2797EB-799D-4E16-8D0C-1FA9FB729D77}" presName="rootConnector" presStyleLbl="node4" presStyleIdx="7" presStyleCnt="10"/>
      <dgm:spPr/>
      <dgm:t>
        <a:bodyPr/>
        <a:lstStyle/>
        <a:p>
          <a:endParaRPr lang="es-ES"/>
        </a:p>
      </dgm:t>
    </dgm:pt>
    <dgm:pt modelId="{CF5906AA-6DCF-459F-8FF7-E350E6D2630F}" type="pres">
      <dgm:prSet presAssocID="{1C2797EB-799D-4E16-8D0C-1FA9FB729D77}" presName="hierChild4" presStyleCnt="0"/>
      <dgm:spPr/>
    </dgm:pt>
    <dgm:pt modelId="{18B82740-2708-4D3B-BB44-C6C1657C82A3}" type="pres">
      <dgm:prSet presAssocID="{1C2797EB-799D-4E16-8D0C-1FA9FB729D77}" presName="hierChild5" presStyleCnt="0"/>
      <dgm:spPr/>
    </dgm:pt>
    <dgm:pt modelId="{82805A78-7439-4355-9E38-212BBC92EF7D}" type="pres">
      <dgm:prSet presAssocID="{15CE3901-CE84-46C7-A4D1-A8AFFC905D35}" presName="Name37" presStyleLbl="parChTrans1D4" presStyleIdx="8" presStyleCnt="10"/>
      <dgm:spPr/>
      <dgm:t>
        <a:bodyPr/>
        <a:lstStyle/>
        <a:p>
          <a:endParaRPr lang="es-ES"/>
        </a:p>
      </dgm:t>
    </dgm:pt>
    <dgm:pt modelId="{4CD60422-2DA1-42C3-8362-64BDC061F125}" type="pres">
      <dgm:prSet presAssocID="{0EE1F2EC-BA0F-4502-AB71-3E086193007D}" presName="hierRoot2" presStyleCnt="0">
        <dgm:presLayoutVars>
          <dgm:hierBranch val="init"/>
        </dgm:presLayoutVars>
      </dgm:prSet>
      <dgm:spPr/>
    </dgm:pt>
    <dgm:pt modelId="{336925C8-F212-4345-8176-7D4EA6941305}" type="pres">
      <dgm:prSet presAssocID="{0EE1F2EC-BA0F-4502-AB71-3E086193007D}" presName="rootComposite" presStyleCnt="0"/>
      <dgm:spPr/>
    </dgm:pt>
    <dgm:pt modelId="{6A73D9E1-1EB2-4915-940C-97BDA094FAF2}" type="pres">
      <dgm:prSet presAssocID="{0EE1F2EC-BA0F-4502-AB71-3E086193007D}" presName="rootText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373984-B9E9-4B06-AA0F-67F3CECBF6ED}" type="pres">
      <dgm:prSet presAssocID="{0EE1F2EC-BA0F-4502-AB71-3E086193007D}" presName="rootConnector" presStyleLbl="node4" presStyleIdx="8" presStyleCnt="10"/>
      <dgm:spPr/>
      <dgm:t>
        <a:bodyPr/>
        <a:lstStyle/>
        <a:p>
          <a:endParaRPr lang="es-ES"/>
        </a:p>
      </dgm:t>
    </dgm:pt>
    <dgm:pt modelId="{36296583-2663-4530-87CF-6F2027819060}" type="pres">
      <dgm:prSet presAssocID="{0EE1F2EC-BA0F-4502-AB71-3E086193007D}" presName="hierChild4" presStyleCnt="0"/>
      <dgm:spPr/>
    </dgm:pt>
    <dgm:pt modelId="{F699F2F9-6CE7-4599-99BD-5309910FA839}" type="pres">
      <dgm:prSet presAssocID="{0EE1F2EC-BA0F-4502-AB71-3E086193007D}" presName="hierChild5" presStyleCnt="0"/>
      <dgm:spPr/>
    </dgm:pt>
    <dgm:pt modelId="{FF38EB56-75CA-4081-A3D8-1D11C86C56ED}" type="pres">
      <dgm:prSet presAssocID="{20C03371-0703-4B96-A042-5B465CD95BC7}" presName="hierChild5" presStyleCnt="0"/>
      <dgm:spPr/>
    </dgm:pt>
    <dgm:pt modelId="{0084D5DD-6741-4731-BCEB-4DB13940E16B}" type="pres">
      <dgm:prSet presAssocID="{EDA41DF9-B98D-4194-886F-5A34CA497D0B}" presName="Name37" presStyleLbl="parChTrans1D4" presStyleIdx="9" presStyleCnt="10"/>
      <dgm:spPr/>
      <dgm:t>
        <a:bodyPr/>
        <a:lstStyle/>
        <a:p>
          <a:endParaRPr lang="es-ES"/>
        </a:p>
      </dgm:t>
    </dgm:pt>
    <dgm:pt modelId="{E1A144D5-53CB-42D4-BE9C-E462EE423C1E}" type="pres">
      <dgm:prSet presAssocID="{90C1B739-5952-42F1-BB09-186D751DDB5D}" presName="hierRoot2" presStyleCnt="0">
        <dgm:presLayoutVars>
          <dgm:hierBranch val="init"/>
        </dgm:presLayoutVars>
      </dgm:prSet>
      <dgm:spPr/>
    </dgm:pt>
    <dgm:pt modelId="{DF6A630C-7854-473B-9855-901ED7748CFD}" type="pres">
      <dgm:prSet presAssocID="{90C1B739-5952-42F1-BB09-186D751DDB5D}" presName="rootComposite" presStyleCnt="0"/>
      <dgm:spPr/>
    </dgm:pt>
    <dgm:pt modelId="{4B06C61E-0492-42AD-B95C-2A8C1862C49F}" type="pres">
      <dgm:prSet presAssocID="{90C1B739-5952-42F1-BB09-186D751DDB5D}" presName="rootText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784352-2A30-4838-B487-1561A80868E6}" type="pres">
      <dgm:prSet presAssocID="{90C1B739-5952-42F1-BB09-186D751DDB5D}" presName="rootConnector" presStyleLbl="node4" presStyleIdx="9" presStyleCnt="10"/>
      <dgm:spPr/>
      <dgm:t>
        <a:bodyPr/>
        <a:lstStyle/>
        <a:p>
          <a:endParaRPr lang="es-ES"/>
        </a:p>
      </dgm:t>
    </dgm:pt>
    <dgm:pt modelId="{CD2C2D27-CD94-4A9A-A81D-B62CFFF06E68}" type="pres">
      <dgm:prSet presAssocID="{90C1B739-5952-42F1-BB09-186D751DDB5D}" presName="hierChild4" presStyleCnt="0"/>
      <dgm:spPr/>
    </dgm:pt>
    <dgm:pt modelId="{4DCB456A-C556-4503-8127-EF9B5AAB6827}" type="pres">
      <dgm:prSet presAssocID="{90C1B739-5952-42F1-BB09-186D751DDB5D}" presName="hierChild5" presStyleCnt="0"/>
      <dgm:spPr/>
    </dgm:pt>
    <dgm:pt modelId="{BFA3DDBD-FD8A-4DDD-83BB-89FD6ED0E7CE}" type="pres">
      <dgm:prSet presAssocID="{52FFB8F6-5309-462C-BB12-A7998A46B995}" presName="hierChild5" presStyleCnt="0"/>
      <dgm:spPr/>
    </dgm:pt>
    <dgm:pt modelId="{316E4241-9C7F-46A3-964E-A11668A813B0}" type="pres">
      <dgm:prSet presAssocID="{5CC80D16-2451-4FEF-9F28-F1D5D7A5F046}" presName="Name37" presStyleLbl="parChTrans1D3" presStyleIdx="2" presStyleCnt="5"/>
      <dgm:spPr/>
      <dgm:t>
        <a:bodyPr/>
        <a:lstStyle/>
        <a:p>
          <a:endParaRPr lang="es-ES"/>
        </a:p>
      </dgm:t>
    </dgm:pt>
    <dgm:pt modelId="{F9ABA983-3989-40A7-B62A-A3B64E7C92FD}" type="pres">
      <dgm:prSet presAssocID="{BDB15EF7-455E-4B30-BC7F-BE152C285235}" presName="hierRoot2" presStyleCnt="0">
        <dgm:presLayoutVars>
          <dgm:hierBranch val="init"/>
        </dgm:presLayoutVars>
      </dgm:prSet>
      <dgm:spPr/>
    </dgm:pt>
    <dgm:pt modelId="{34D116F3-A945-4EA7-B7F4-EF05F0BE2ECF}" type="pres">
      <dgm:prSet presAssocID="{BDB15EF7-455E-4B30-BC7F-BE152C285235}" presName="rootComposite" presStyleCnt="0"/>
      <dgm:spPr/>
    </dgm:pt>
    <dgm:pt modelId="{FE6DE6F4-1830-43B0-A8AE-A37D634938F2}" type="pres">
      <dgm:prSet presAssocID="{BDB15EF7-455E-4B30-BC7F-BE152C285235}" presName="rootText" presStyleLbl="node3" presStyleIdx="2" presStyleCnt="5" custScaleX="144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CD6D6F-A345-4973-9EFD-94805726A29E}" type="pres">
      <dgm:prSet presAssocID="{BDB15EF7-455E-4B30-BC7F-BE152C285235}" presName="rootConnector" presStyleLbl="node3" presStyleIdx="2" presStyleCnt="5"/>
      <dgm:spPr/>
      <dgm:t>
        <a:bodyPr/>
        <a:lstStyle/>
        <a:p>
          <a:endParaRPr lang="es-ES"/>
        </a:p>
      </dgm:t>
    </dgm:pt>
    <dgm:pt modelId="{93F8395C-04F5-46CD-9404-932492B468BA}" type="pres">
      <dgm:prSet presAssocID="{BDB15EF7-455E-4B30-BC7F-BE152C285235}" presName="hierChild4" presStyleCnt="0"/>
      <dgm:spPr/>
    </dgm:pt>
    <dgm:pt modelId="{46D9B7BA-F5C8-4F76-BF19-555DEBD4DD6F}" type="pres">
      <dgm:prSet presAssocID="{BDB15EF7-455E-4B30-BC7F-BE152C285235}" presName="hierChild5" presStyleCnt="0"/>
      <dgm:spPr/>
    </dgm:pt>
    <dgm:pt modelId="{68E7199C-22C6-4096-A101-B4E857CC49CE}" type="pres">
      <dgm:prSet presAssocID="{8D8D9648-45EB-4D76-97FB-9C104B113133}" presName="Name37" presStyleLbl="parChTrans1D3" presStyleIdx="3" presStyleCnt="5"/>
      <dgm:spPr/>
      <dgm:t>
        <a:bodyPr/>
        <a:lstStyle/>
        <a:p>
          <a:endParaRPr lang="es-ES"/>
        </a:p>
      </dgm:t>
    </dgm:pt>
    <dgm:pt modelId="{E0FD6329-DF59-4D61-B17E-A2BA64096BD0}" type="pres">
      <dgm:prSet presAssocID="{D0790942-303E-4B90-8553-444F05BD0FDD}" presName="hierRoot2" presStyleCnt="0">
        <dgm:presLayoutVars>
          <dgm:hierBranch val="init"/>
        </dgm:presLayoutVars>
      </dgm:prSet>
      <dgm:spPr/>
    </dgm:pt>
    <dgm:pt modelId="{7931B0A5-E290-419A-8636-7052DF98CF23}" type="pres">
      <dgm:prSet presAssocID="{D0790942-303E-4B90-8553-444F05BD0FDD}" presName="rootComposite" presStyleCnt="0"/>
      <dgm:spPr/>
    </dgm:pt>
    <dgm:pt modelId="{D0C4D107-5321-49A0-BB0A-6B076EBE7E42}" type="pres">
      <dgm:prSet presAssocID="{D0790942-303E-4B90-8553-444F05BD0FD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2BE528-A37F-45F7-B3C9-3B8478D8884B}" type="pres">
      <dgm:prSet presAssocID="{D0790942-303E-4B90-8553-444F05BD0FDD}" presName="rootConnector" presStyleLbl="node3" presStyleIdx="3" presStyleCnt="5"/>
      <dgm:spPr/>
      <dgm:t>
        <a:bodyPr/>
        <a:lstStyle/>
        <a:p>
          <a:endParaRPr lang="es-ES"/>
        </a:p>
      </dgm:t>
    </dgm:pt>
    <dgm:pt modelId="{1546A45D-45B6-43CB-BD9E-14ED49232723}" type="pres">
      <dgm:prSet presAssocID="{D0790942-303E-4B90-8553-444F05BD0FDD}" presName="hierChild4" presStyleCnt="0"/>
      <dgm:spPr/>
    </dgm:pt>
    <dgm:pt modelId="{4DAA3DE1-B713-4CE0-96EB-061447687551}" type="pres">
      <dgm:prSet presAssocID="{D0790942-303E-4B90-8553-444F05BD0FDD}" presName="hierChild5" presStyleCnt="0"/>
      <dgm:spPr/>
    </dgm:pt>
    <dgm:pt modelId="{DBD9466E-8D71-4E6B-A4CC-B35756E4C033}" type="pres">
      <dgm:prSet presAssocID="{441232BF-9218-4C8B-AA75-C18C2341BEC4}" presName="Name37" presStyleLbl="parChTrans1D3" presStyleIdx="4" presStyleCnt="5"/>
      <dgm:spPr/>
      <dgm:t>
        <a:bodyPr/>
        <a:lstStyle/>
        <a:p>
          <a:endParaRPr lang="es-ES"/>
        </a:p>
      </dgm:t>
    </dgm:pt>
    <dgm:pt modelId="{7CF9C542-7F5D-4067-8859-EE26D2F8FDCE}" type="pres">
      <dgm:prSet presAssocID="{B95AD39D-D815-409F-A3B8-5B61A48F8D09}" presName="hierRoot2" presStyleCnt="0">
        <dgm:presLayoutVars>
          <dgm:hierBranch val="init"/>
        </dgm:presLayoutVars>
      </dgm:prSet>
      <dgm:spPr/>
    </dgm:pt>
    <dgm:pt modelId="{43F7643A-A4E9-4D01-9ED1-23D0201DF104}" type="pres">
      <dgm:prSet presAssocID="{B95AD39D-D815-409F-A3B8-5B61A48F8D09}" presName="rootComposite" presStyleCnt="0"/>
      <dgm:spPr/>
    </dgm:pt>
    <dgm:pt modelId="{0DB1AE60-37BE-43A1-80C7-C8D0F9869FA9}" type="pres">
      <dgm:prSet presAssocID="{B95AD39D-D815-409F-A3B8-5B61A48F8D09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97E85F-8DAA-4236-899A-CE24F6020F38}" type="pres">
      <dgm:prSet presAssocID="{B95AD39D-D815-409F-A3B8-5B61A48F8D09}" presName="rootConnector" presStyleLbl="node3" presStyleIdx="4" presStyleCnt="5"/>
      <dgm:spPr/>
      <dgm:t>
        <a:bodyPr/>
        <a:lstStyle/>
        <a:p>
          <a:endParaRPr lang="es-ES"/>
        </a:p>
      </dgm:t>
    </dgm:pt>
    <dgm:pt modelId="{9B172377-5AF1-452D-A6BE-63DF52213E30}" type="pres">
      <dgm:prSet presAssocID="{B95AD39D-D815-409F-A3B8-5B61A48F8D09}" presName="hierChild4" presStyleCnt="0"/>
      <dgm:spPr/>
    </dgm:pt>
    <dgm:pt modelId="{4752AB7F-5B81-4D65-B170-8139D0317B30}" type="pres">
      <dgm:prSet presAssocID="{B95AD39D-D815-409F-A3B8-5B61A48F8D09}" presName="hierChild5" presStyleCnt="0"/>
      <dgm:spPr/>
    </dgm:pt>
    <dgm:pt modelId="{C589962F-DBFE-49EE-890C-32F1ABA7EA66}" type="pres">
      <dgm:prSet presAssocID="{823664A2-F3EF-43FF-8E7C-76444E38CC2D}" presName="hierChild5" presStyleCnt="0"/>
      <dgm:spPr/>
    </dgm:pt>
    <dgm:pt modelId="{9A625A16-50C1-4DAB-AE08-D0B9901E8480}" type="pres">
      <dgm:prSet presAssocID="{87E2EC24-199B-4467-BA70-1B6C80FA33BA}" presName="hierChild3" presStyleCnt="0"/>
      <dgm:spPr/>
    </dgm:pt>
  </dgm:ptLst>
  <dgm:cxnLst>
    <dgm:cxn modelId="{6018071E-6DA2-4AD9-9E42-0D73F14907BF}" type="presOf" srcId="{B95AD39D-D815-409F-A3B8-5B61A48F8D09}" destId="{0DB1AE60-37BE-43A1-80C7-C8D0F9869FA9}" srcOrd="0" destOrd="0" presId="urn:microsoft.com/office/officeart/2005/8/layout/orgChart1"/>
    <dgm:cxn modelId="{E0A6EDFF-7950-4595-80BC-0500061A39F8}" type="presOf" srcId="{638F0C96-17AF-4B6B-9BF2-44BAD638021C}" destId="{68B91EF4-DB8E-4A6C-8597-B9E48A87AECC}" srcOrd="0" destOrd="0" presId="urn:microsoft.com/office/officeart/2005/8/layout/orgChart1"/>
    <dgm:cxn modelId="{2A6D8C8B-9AB1-4A55-8078-7D7A591521DD}" srcId="{52FFB8F6-5309-462C-BB12-A7998A46B995}" destId="{20C03371-0703-4B96-A042-5B465CD95BC7}" srcOrd="1" destOrd="0" parTransId="{3F86B91E-2A22-4905-91BA-C38EF12834A2}" sibTransId="{CEA09AD2-577B-44D6-8F2D-BE1ACFCC8AF6}"/>
    <dgm:cxn modelId="{EC3F199E-F002-4B9D-97F1-30A9B6111CD9}" type="presOf" srcId="{ED68B231-54D6-4EE8-8290-48C9F9B08DEE}" destId="{D39064D0-37A3-4C3B-B105-CF3F0AAEA218}" srcOrd="0" destOrd="0" presId="urn:microsoft.com/office/officeart/2005/8/layout/orgChart1"/>
    <dgm:cxn modelId="{AA158A23-D5BC-4FCC-8AD5-998577A762B0}" srcId="{C788B9FA-97F8-4C90-9F8C-C4083DBC5DC1}" destId="{831E599C-B8B8-4D6A-B65C-64E834B38BD9}" srcOrd="0" destOrd="0" parTransId="{4B9F4BDF-035E-4211-B8AB-529E97FFA246}" sibTransId="{6B860136-663B-43CC-83F3-48DDC3116C62}"/>
    <dgm:cxn modelId="{2FE224D4-9E2E-410F-A402-3A8A158CF628}" type="presOf" srcId="{1C2797EB-799D-4E16-8D0C-1FA9FB729D77}" destId="{F5A8F464-CF20-4A65-8B8D-ACA393885264}" srcOrd="0" destOrd="0" presId="urn:microsoft.com/office/officeart/2005/8/layout/orgChart1"/>
    <dgm:cxn modelId="{E172792C-2F11-4738-9C85-1F7956490A47}" type="presOf" srcId="{857B1623-3B5D-48BB-97B1-833B77E8F2FA}" destId="{8AD9D5E6-B431-4F48-B034-416DFB9F9F37}" srcOrd="0" destOrd="0" presId="urn:microsoft.com/office/officeart/2005/8/layout/orgChart1"/>
    <dgm:cxn modelId="{570B1B20-CAE5-4EC5-BC1B-8C7CC9BCF482}" srcId="{823664A2-F3EF-43FF-8E7C-76444E38CC2D}" destId="{52FFB8F6-5309-462C-BB12-A7998A46B995}" srcOrd="1" destOrd="0" parTransId="{C4AFDF37-DF7A-46D8-BF0D-8EF387B9AF79}" sibTransId="{B32BEACF-7B37-4112-A4D8-27BA218EDBFB}"/>
    <dgm:cxn modelId="{670EB003-B990-4849-9DFF-72F30AB0763A}" type="presOf" srcId="{93E0FD91-E481-4299-ADCA-570ACE2A14AF}" destId="{027477DB-971B-4CA7-93C8-0A0209AD796F}" srcOrd="0" destOrd="0" presId="urn:microsoft.com/office/officeart/2005/8/layout/orgChart1"/>
    <dgm:cxn modelId="{9D9A4177-759B-4387-A682-F11B3FA7152F}" srcId="{87E2EC24-199B-4467-BA70-1B6C80FA33BA}" destId="{823664A2-F3EF-43FF-8E7C-76444E38CC2D}" srcOrd="0" destOrd="0" parTransId="{857B1623-3B5D-48BB-97B1-833B77E8F2FA}" sibTransId="{F9F0352B-3BC6-43BB-B5A1-53E83876FC50}"/>
    <dgm:cxn modelId="{047A94BE-5609-4D9D-8C45-09CA9F4C5870}" type="presOf" srcId="{831E599C-B8B8-4D6A-B65C-64E834B38BD9}" destId="{C610151C-C891-4671-97CB-5055B756D379}" srcOrd="1" destOrd="0" presId="urn:microsoft.com/office/officeart/2005/8/layout/orgChart1"/>
    <dgm:cxn modelId="{6FD66B4B-5889-4D02-A008-CFB7CA50CD13}" type="presOf" srcId="{823664A2-F3EF-43FF-8E7C-76444E38CC2D}" destId="{22E4DAE9-6278-464D-BD6C-61841511E1DD}" srcOrd="1" destOrd="0" presId="urn:microsoft.com/office/officeart/2005/8/layout/orgChart1"/>
    <dgm:cxn modelId="{BFE988EF-8A0B-479A-ABC1-64A95AE09F20}" type="presOf" srcId="{F2D15D82-0558-4120-B8DA-DC83010C4CD3}" destId="{8D984B44-1FB3-4C84-8763-8F5EA775FACF}" srcOrd="0" destOrd="0" presId="urn:microsoft.com/office/officeart/2005/8/layout/orgChart1"/>
    <dgm:cxn modelId="{5F7FE12A-9D7E-4688-8352-3E4E16EB88EC}" type="presOf" srcId="{87E2EC24-199B-4467-BA70-1B6C80FA33BA}" destId="{DCE45B9D-AEF8-463E-90FC-1A2CFDC29BC1}" srcOrd="1" destOrd="0" presId="urn:microsoft.com/office/officeart/2005/8/layout/orgChart1"/>
    <dgm:cxn modelId="{EE1E2A26-D6B7-407E-9D7F-AB4052096DD7}" type="presOf" srcId="{06C37CB4-9B8B-4033-A99D-C61EBD6E214D}" destId="{5700797B-C248-44B1-AF67-94DE54C5A9A2}" srcOrd="1" destOrd="0" presId="urn:microsoft.com/office/officeart/2005/8/layout/orgChart1"/>
    <dgm:cxn modelId="{571905F3-FA7B-4D03-9366-FD58F341FB6E}" type="presOf" srcId="{C4AFDF37-DF7A-46D8-BF0D-8EF387B9AF79}" destId="{54A40744-A0CF-44D1-A741-89E102310211}" srcOrd="0" destOrd="0" presId="urn:microsoft.com/office/officeart/2005/8/layout/orgChart1"/>
    <dgm:cxn modelId="{89B2C16D-E04B-4638-83F1-71DA68273B5D}" type="presOf" srcId="{831E599C-B8B8-4D6A-B65C-64E834B38BD9}" destId="{6EC6970A-A5E6-4EC4-B5C2-59359DE9F13D}" srcOrd="0" destOrd="0" presId="urn:microsoft.com/office/officeart/2005/8/layout/orgChart1"/>
    <dgm:cxn modelId="{D9F01877-1C4F-4B03-838C-24CD87D2D14C}" srcId="{20C03371-0703-4B96-A042-5B465CD95BC7}" destId="{C788B9FA-97F8-4C90-9F8C-C4083DBC5DC1}" srcOrd="1" destOrd="0" parTransId="{A998FEAA-340F-464E-A2CB-2A1E7FFAEEB5}" sibTransId="{A4A4CE18-1F11-47EC-A51D-B4041A56EE5D}"/>
    <dgm:cxn modelId="{F33603E0-F81E-4E97-BFDB-9BAB277E9AA7}" srcId="{52FFB8F6-5309-462C-BB12-A7998A46B995}" destId="{90C1B739-5952-42F1-BB09-186D751DDB5D}" srcOrd="2" destOrd="0" parTransId="{EDA41DF9-B98D-4194-886F-5A34CA497D0B}" sibTransId="{47D323A9-7E36-43C5-888E-608076C6A01F}"/>
    <dgm:cxn modelId="{D7C50137-0EDE-4F9D-AE17-7D5F6C6B000E}" type="presOf" srcId="{90C1B739-5952-42F1-BB09-186D751DDB5D}" destId="{4A784352-2A30-4838-B487-1561A80868E6}" srcOrd="1" destOrd="0" presId="urn:microsoft.com/office/officeart/2005/8/layout/orgChart1"/>
    <dgm:cxn modelId="{DCC0B8BD-8F20-41BB-9221-E3B004358602}" type="presOf" srcId="{1C2797EB-799D-4E16-8D0C-1FA9FB729D77}" destId="{B1F9F275-98EA-48FF-AD48-FDCFC9891B9C}" srcOrd="1" destOrd="0" presId="urn:microsoft.com/office/officeart/2005/8/layout/orgChart1"/>
    <dgm:cxn modelId="{AB2BC34A-9CDE-4F0B-81A6-23B4F1BA66A0}" type="presOf" srcId="{BDB15EF7-455E-4B30-BC7F-BE152C285235}" destId="{5ECD6D6F-A345-4973-9EFD-94805726A29E}" srcOrd="1" destOrd="0" presId="urn:microsoft.com/office/officeart/2005/8/layout/orgChart1"/>
    <dgm:cxn modelId="{DC84DF19-D1D9-4C93-9607-80462A7B568B}" type="presOf" srcId="{06C37CB4-9B8B-4033-A99D-C61EBD6E214D}" destId="{81DC3208-FCCB-428C-B6C5-D8B2A2CF88B8}" srcOrd="0" destOrd="0" presId="urn:microsoft.com/office/officeart/2005/8/layout/orgChart1"/>
    <dgm:cxn modelId="{8622914E-D69B-435B-8CA5-A878B228962E}" type="presOf" srcId="{C788B9FA-97F8-4C90-9F8C-C4083DBC5DC1}" destId="{308B2981-AB26-4D21-95D7-E27048DF891A}" srcOrd="1" destOrd="0" presId="urn:microsoft.com/office/officeart/2005/8/layout/orgChart1"/>
    <dgm:cxn modelId="{19112879-385D-4C9F-81D1-98D572879B98}" type="presOf" srcId="{ED68B231-54D6-4EE8-8290-48C9F9B08DEE}" destId="{16BF2260-02DB-4885-8362-60E686728249}" srcOrd="1" destOrd="0" presId="urn:microsoft.com/office/officeart/2005/8/layout/orgChart1"/>
    <dgm:cxn modelId="{20A3C7D8-B023-4713-A38D-4ED58C5CA29A}" srcId="{823664A2-F3EF-43FF-8E7C-76444E38CC2D}" destId="{1E365E04-A66B-4443-9A6F-FDB9D8CCE3CD}" srcOrd="0" destOrd="0" parTransId="{D1BE2BCF-7C58-4781-8CE3-3F460B652B94}" sibTransId="{89787B08-67DE-444B-8B02-0AA0800D15E7}"/>
    <dgm:cxn modelId="{4C0F6811-8C68-4E41-ABE5-29B93E5CE344}" srcId="{52FFB8F6-5309-462C-BB12-A7998A46B995}" destId="{68A19BCE-010A-459E-8B85-56D093A0DF8E}" srcOrd="0" destOrd="0" parTransId="{93E0FD91-E481-4299-ADCA-570ACE2A14AF}" sibTransId="{A7964D9A-A398-4562-8AC0-41DA5CA31ADA}"/>
    <dgm:cxn modelId="{DF4AB6E1-99AC-4A79-8988-16C5DA75F8FA}" srcId="{823664A2-F3EF-43FF-8E7C-76444E38CC2D}" destId="{D0790942-303E-4B90-8553-444F05BD0FDD}" srcOrd="3" destOrd="0" parTransId="{8D8D9648-45EB-4D76-97FB-9C104B113133}" sibTransId="{2AAE2B7D-15FE-4522-B1B6-7319992F8AF4}"/>
    <dgm:cxn modelId="{71CB42DC-3928-4382-AAC1-00B5AAB65B31}" type="presOf" srcId="{87E2EC24-199B-4467-BA70-1B6C80FA33BA}" destId="{CC2E6B54-6DFB-420E-96B7-5BE74EB68FFF}" srcOrd="0" destOrd="0" presId="urn:microsoft.com/office/officeart/2005/8/layout/orgChart1"/>
    <dgm:cxn modelId="{1CCE2AC1-84E6-41EF-B268-A3A1D11EB704}" type="presOf" srcId="{90C1B739-5952-42F1-BB09-186D751DDB5D}" destId="{4B06C61E-0492-42AD-B95C-2A8C1862C49F}" srcOrd="0" destOrd="0" presId="urn:microsoft.com/office/officeart/2005/8/layout/orgChart1"/>
    <dgm:cxn modelId="{16B351C0-096B-43AD-96FE-37C79BD0C094}" srcId="{20C03371-0703-4B96-A042-5B465CD95BC7}" destId="{0EE1F2EC-BA0F-4502-AB71-3E086193007D}" srcOrd="3" destOrd="0" parTransId="{15CE3901-CE84-46C7-A4D1-A8AFFC905D35}" sibTransId="{CCBD0F55-41B6-452D-95AD-61B8D250695D}"/>
    <dgm:cxn modelId="{9F14DDA1-565B-47EE-BBD4-5F1CB9D1C85C}" srcId="{C788B9FA-97F8-4C90-9F8C-C4083DBC5DC1}" destId="{ED68B231-54D6-4EE8-8290-48C9F9B08DEE}" srcOrd="1" destOrd="0" parTransId="{AB3AD2AC-4919-426A-9D94-C2D78DB1788D}" sibTransId="{A1C2E1FD-1366-42AE-A0D2-9DB0011F87E7}"/>
    <dgm:cxn modelId="{7B411350-7BCC-440F-A6B7-056962BDB064}" type="presOf" srcId="{20C03371-0703-4B96-A042-5B465CD95BC7}" destId="{B8DCCA5A-BEB2-4ECA-8F24-8F6B25BB35D1}" srcOrd="0" destOrd="0" presId="urn:microsoft.com/office/officeart/2005/8/layout/orgChart1"/>
    <dgm:cxn modelId="{AF801491-D3DA-47BB-A5E2-AB68D8F9A54A}" type="presOf" srcId="{52FFB8F6-5309-462C-BB12-A7998A46B995}" destId="{AF24476D-B432-4DFC-B48C-42204F05D71D}" srcOrd="1" destOrd="0" presId="urn:microsoft.com/office/officeart/2005/8/layout/orgChart1"/>
    <dgm:cxn modelId="{9BB5C599-C3FF-40D0-874D-668A45ACE300}" srcId="{823664A2-F3EF-43FF-8E7C-76444E38CC2D}" destId="{BDB15EF7-455E-4B30-BC7F-BE152C285235}" srcOrd="2" destOrd="0" parTransId="{5CC80D16-2451-4FEF-9F28-F1D5D7A5F046}" sibTransId="{E1EE3056-4AC6-4174-BFDF-A248C8ADEE22}"/>
    <dgm:cxn modelId="{9F669E9A-67DE-499F-9905-0FBFAB1B73C2}" type="presOf" srcId="{B96DE8E1-DD4B-4830-89FC-F80D8B887D3A}" destId="{34CE5383-209B-4891-AB5F-B573DF03B724}" srcOrd="0" destOrd="0" presId="urn:microsoft.com/office/officeart/2005/8/layout/orgChart1"/>
    <dgm:cxn modelId="{B012C73A-A143-4FCE-9D83-D74FD99BC829}" type="presOf" srcId="{0EE1F2EC-BA0F-4502-AB71-3E086193007D}" destId="{32373984-B9E9-4B06-AA0F-67F3CECBF6ED}" srcOrd="1" destOrd="0" presId="urn:microsoft.com/office/officeart/2005/8/layout/orgChart1"/>
    <dgm:cxn modelId="{66B43968-E3DE-4805-9CE8-439AE61F4A1B}" type="presOf" srcId="{A865308A-9382-442A-958E-6C30A9A6ABFF}" destId="{F6F91844-691C-42A6-85FC-4886762FA0A2}" srcOrd="1" destOrd="0" presId="urn:microsoft.com/office/officeart/2005/8/layout/orgChart1"/>
    <dgm:cxn modelId="{6C386127-948C-443C-9B03-4C1F7B0ECF7C}" type="presOf" srcId="{0EE1F2EC-BA0F-4502-AB71-3E086193007D}" destId="{6A73D9E1-1EB2-4915-940C-97BDA094FAF2}" srcOrd="0" destOrd="0" presId="urn:microsoft.com/office/officeart/2005/8/layout/orgChart1"/>
    <dgm:cxn modelId="{0A8842E9-3494-4F2F-BCF3-9D8FACF4BA48}" type="presOf" srcId="{C788B9FA-97F8-4C90-9F8C-C4083DBC5DC1}" destId="{A2BE1839-E16D-45C4-A59D-8BF40277F698}" srcOrd="0" destOrd="0" presId="urn:microsoft.com/office/officeart/2005/8/layout/orgChart1"/>
    <dgm:cxn modelId="{0CA17CF1-B98C-46D0-B23A-E899F42B9153}" type="presOf" srcId="{1E365E04-A66B-4443-9A6F-FDB9D8CCE3CD}" destId="{C9EBDE85-2085-4A57-A6C4-05456C6A3BA2}" srcOrd="0" destOrd="0" presId="urn:microsoft.com/office/officeart/2005/8/layout/orgChart1"/>
    <dgm:cxn modelId="{DC84B200-0C5D-4784-A2FA-939A4C0C493F}" type="presOf" srcId="{8D8D9648-45EB-4D76-97FB-9C104B113133}" destId="{68E7199C-22C6-4096-A101-B4E857CC49CE}" srcOrd="0" destOrd="0" presId="urn:microsoft.com/office/officeart/2005/8/layout/orgChart1"/>
    <dgm:cxn modelId="{1F928EB3-57C0-41D3-A269-D7827915F6DC}" type="presOf" srcId="{A865308A-9382-442A-958E-6C30A9A6ABFF}" destId="{BA44E22C-5DEF-4DEC-B8BA-35F037295E89}" srcOrd="0" destOrd="0" presId="urn:microsoft.com/office/officeart/2005/8/layout/orgChart1"/>
    <dgm:cxn modelId="{C7436EA2-84F3-476C-AFE2-16CFC17EABC6}" type="presOf" srcId="{B95AD39D-D815-409F-A3B8-5B61A48F8D09}" destId="{4597E85F-8DAA-4236-899A-CE24F6020F38}" srcOrd="1" destOrd="0" presId="urn:microsoft.com/office/officeart/2005/8/layout/orgChart1"/>
    <dgm:cxn modelId="{CAFA72E6-249B-4E8A-AF1E-B642298939B8}" srcId="{823664A2-F3EF-43FF-8E7C-76444E38CC2D}" destId="{B95AD39D-D815-409F-A3B8-5B61A48F8D09}" srcOrd="4" destOrd="0" parTransId="{441232BF-9218-4C8B-AA75-C18C2341BEC4}" sibTransId="{86BA95E7-174F-4984-BB37-41025F87ABE3}"/>
    <dgm:cxn modelId="{41733612-F695-4397-8D49-FD067B912E1A}" type="presOf" srcId="{D0790942-303E-4B90-8553-444F05BD0FDD}" destId="{4F2BE528-A37F-45F7-B3C9-3B8478D8884B}" srcOrd="1" destOrd="0" presId="urn:microsoft.com/office/officeart/2005/8/layout/orgChart1"/>
    <dgm:cxn modelId="{4396F665-CFC6-40D1-A09C-85B318EEA200}" type="presOf" srcId="{BDB15EF7-455E-4B30-BC7F-BE152C285235}" destId="{FE6DE6F4-1830-43B0-A8AE-A37D634938F2}" srcOrd="0" destOrd="0" presId="urn:microsoft.com/office/officeart/2005/8/layout/orgChart1"/>
    <dgm:cxn modelId="{6320F797-3F42-4A71-8A58-467DDC4CA94D}" type="presOf" srcId="{15CE3901-CE84-46C7-A4D1-A8AFFC905D35}" destId="{82805A78-7439-4355-9E38-212BBC92EF7D}" srcOrd="0" destOrd="0" presId="urn:microsoft.com/office/officeart/2005/8/layout/orgChart1"/>
    <dgm:cxn modelId="{E5378FD7-4241-4D91-AC46-E4417677D05F}" srcId="{638F0C96-17AF-4B6B-9BF2-44BAD638021C}" destId="{87E2EC24-199B-4467-BA70-1B6C80FA33BA}" srcOrd="0" destOrd="0" parTransId="{4804A427-C39A-43A1-903C-2859F5EE8B06}" sibTransId="{710E6F29-85D9-49DC-BE7F-932D80B6F6D9}"/>
    <dgm:cxn modelId="{F0F08631-A8CA-4034-B321-ACDAA4A61D4B}" srcId="{20C03371-0703-4B96-A042-5B465CD95BC7}" destId="{A865308A-9382-442A-958E-6C30A9A6ABFF}" srcOrd="0" destOrd="0" parTransId="{B96DE8E1-DD4B-4830-89FC-F80D8B887D3A}" sibTransId="{91CE33E2-5FC2-4F67-9599-026395529CCF}"/>
    <dgm:cxn modelId="{935B836B-E43E-43DF-8E38-17615C695189}" type="presOf" srcId="{52FFB8F6-5309-462C-BB12-A7998A46B995}" destId="{A980B06F-CEAE-4BE7-9C15-39261AFAC2B9}" srcOrd="0" destOrd="0" presId="urn:microsoft.com/office/officeart/2005/8/layout/orgChart1"/>
    <dgm:cxn modelId="{3B36E890-4C39-4252-949F-A47B8D5E5ECE}" type="presOf" srcId="{EDA41DF9-B98D-4194-886F-5A34CA497D0B}" destId="{0084D5DD-6741-4731-BCEB-4DB13940E16B}" srcOrd="0" destOrd="0" presId="urn:microsoft.com/office/officeart/2005/8/layout/orgChart1"/>
    <dgm:cxn modelId="{13BAE4A3-B6B6-4DFF-9489-5102978CD4F8}" type="presOf" srcId="{AB3AD2AC-4919-426A-9D94-C2D78DB1788D}" destId="{69108FBA-8DFF-4EF5-98E6-286CAC2058F5}" srcOrd="0" destOrd="0" presId="urn:microsoft.com/office/officeart/2005/8/layout/orgChart1"/>
    <dgm:cxn modelId="{F08A3C58-B7D6-492A-B6CF-265FBE12B20C}" type="presOf" srcId="{1E365E04-A66B-4443-9A6F-FDB9D8CCE3CD}" destId="{C1CB582B-726D-404C-8948-EF61EAC3899F}" srcOrd="1" destOrd="0" presId="urn:microsoft.com/office/officeart/2005/8/layout/orgChart1"/>
    <dgm:cxn modelId="{52AFC8F2-BB7B-41EC-999E-BBAFB4FF0CB2}" type="presOf" srcId="{68A19BCE-010A-459E-8B85-56D093A0DF8E}" destId="{30D083AD-6DDF-47CE-A183-E66677B914DC}" srcOrd="1" destOrd="0" presId="urn:microsoft.com/office/officeart/2005/8/layout/orgChart1"/>
    <dgm:cxn modelId="{C22CFEA9-8190-45CB-8CD0-9AF3A0962077}" type="presOf" srcId="{3F86B91E-2A22-4905-91BA-C38EF12834A2}" destId="{290A305D-5CFA-4AA4-931C-529C0EA2853A}" srcOrd="0" destOrd="0" presId="urn:microsoft.com/office/officeart/2005/8/layout/orgChart1"/>
    <dgm:cxn modelId="{5C57FBAC-AD83-4734-93F3-3F7B18AB420F}" type="presOf" srcId="{20C03371-0703-4B96-A042-5B465CD95BC7}" destId="{E26AC9D5-AD15-46E8-B976-94D9847BF14A}" srcOrd="1" destOrd="0" presId="urn:microsoft.com/office/officeart/2005/8/layout/orgChart1"/>
    <dgm:cxn modelId="{563F52CD-C25A-4DA2-A21F-0CA869961876}" type="presOf" srcId="{4B9F4BDF-035E-4211-B8AB-529E97FFA246}" destId="{65C65886-8420-42B7-932B-A2D0A2B5C5AC}" srcOrd="0" destOrd="0" presId="urn:microsoft.com/office/officeart/2005/8/layout/orgChart1"/>
    <dgm:cxn modelId="{51DB07DF-25F2-45C4-AADB-79A24AE6536C}" type="presOf" srcId="{5CC80D16-2451-4FEF-9F28-F1D5D7A5F046}" destId="{316E4241-9C7F-46A3-964E-A11668A813B0}" srcOrd="0" destOrd="0" presId="urn:microsoft.com/office/officeart/2005/8/layout/orgChart1"/>
    <dgm:cxn modelId="{2940627F-FB9E-4F55-B9EB-6D1EE504BFEA}" type="presOf" srcId="{AEC28AED-8CFE-43E4-9A7E-7419FCB1E215}" destId="{02A9F0C1-6846-4E16-AB73-4062AE087CA0}" srcOrd="0" destOrd="0" presId="urn:microsoft.com/office/officeart/2005/8/layout/orgChart1"/>
    <dgm:cxn modelId="{A899D3C1-0A98-4A57-BB7B-3ED95B7C0CA7}" srcId="{68A19BCE-010A-459E-8B85-56D093A0DF8E}" destId="{06C37CB4-9B8B-4033-A99D-C61EBD6E214D}" srcOrd="0" destOrd="0" parTransId="{F2D15D82-0558-4120-B8DA-DC83010C4CD3}" sibTransId="{C74D2159-19B3-4E4D-BF21-98C95C4F77EA}"/>
    <dgm:cxn modelId="{C842D57F-5F52-463D-BF26-9DA34DE6B599}" type="presOf" srcId="{A998FEAA-340F-464E-A2CB-2A1E7FFAEEB5}" destId="{1293FDB0-02EA-472C-A4DD-794FB9AEF8CE}" srcOrd="0" destOrd="0" presId="urn:microsoft.com/office/officeart/2005/8/layout/orgChart1"/>
    <dgm:cxn modelId="{375A933A-AF79-45FE-ADC1-BD62C637B3CF}" srcId="{20C03371-0703-4B96-A042-5B465CD95BC7}" destId="{1C2797EB-799D-4E16-8D0C-1FA9FB729D77}" srcOrd="2" destOrd="0" parTransId="{AEC28AED-8CFE-43E4-9A7E-7419FCB1E215}" sibTransId="{09B7C571-91CA-4F62-B5D9-4F83483B828C}"/>
    <dgm:cxn modelId="{F5B5982A-C1DF-49B0-8AA5-3DFC1D3AC2D6}" type="presOf" srcId="{441232BF-9218-4C8B-AA75-C18C2341BEC4}" destId="{DBD9466E-8D71-4E6B-A4CC-B35756E4C033}" srcOrd="0" destOrd="0" presId="urn:microsoft.com/office/officeart/2005/8/layout/orgChart1"/>
    <dgm:cxn modelId="{419B75B3-D4B2-4CB1-9FC6-3BF4C195763A}" type="presOf" srcId="{68A19BCE-010A-459E-8B85-56D093A0DF8E}" destId="{577F16E4-D5A3-4EC2-B1CA-16D15BE14914}" srcOrd="0" destOrd="0" presId="urn:microsoft.com/office/officeart/2005/8/layout/orgChart1"/>
    <dgm:cxn modelId="{3BC29C72-AFD5-4B64-8F2A-D211202C434B}" type="presOf" srcId="{823664A2-F3EF-43FF-8E7C-76444E38CC2D}" destId="{3398B893-3CF4-4098-B382-4FEB8A68C5F0}" srcOrd="0" destOrd="0" presId="urn:microsoft.com/office/officeart/2005/8/layout/orgChart1"/>
    <dgm:cxn modelId="{CE857689-ADBA-4B31-8CC3-697F2901DAAF}" type="presOf" srcId="{D1BE2BCF-7C58-4781-8CE3-3F460B652B94}" destId="{EA383C29-D2F9-4A43-9972-660FAE0B924E}" srcOrd="0" destOrd="0" presId="urn:microsoft.com/office/officeart/2005/8/layout/orgChart1"/>
    <dgm:cxn modelId="{9C89E7DD-3376-4741-A233-66E5B7D9AE60}" type="presOf" srcId="{D0790942-303E-4B90-8553-444F05BD0FDD}" destId="{D0C4D107-5321-49A0-BB0A-6B076EBE7E42}" srcOrd="0" destOrd="0" presId="urn:microsoft.com/office/officeart/2005/8/layout/orgChart1"/>
    <dgm:cxn modelId="{2C3B86C5-26F5-4C62-BDF0-8539744D37C6}" type="presParOf" srcId="{68B91EF4-DB8E-4A6C-8597-B9E48A87AECC}" destId="{1ECCFEA0-97E0-43EF-AE80-7F8053A57247}" srcOrd="0" destOrd="0" presId="urn:microsoft.com/office/officeart/2005/8/layout/orgChart1"/>
    <dgm:cxn modelId="{7DF86EAE-F91C-432C-87F9-ADCC6B03301E}" type="presParOf" srcId="{1ECCFEA0-97E0-43EF-AE80-7F8053A57247}" destId="{5AB5C220-45EC-4501-9D79-78F14ADA9B93}" srcOrd="0" destOrd="0" presId="urn:microsoft.com/office/officeart/2005/8/layout/orgChart1"/>
    <dgm:cxn modelId="{C87E4C01-735B-466A-837E-0C6895FBF2E1}" type="presParOf" srcId="{5AB5C220-45EC-4501-9D79-78F14ADA9B93}" destId="{CC2E6B54-6DFB-420E-96B7-5BE74EB68FFF}" srcOrd="0" destOrd="0" presId="urn:microsoft.com/office/officeart/2005/8/layout/orgChart1"/>
    <dgm:cxn modelId="{426D858E-88D2-4A80-967C-BD782D5451AC}" type="presParOf" srcId="{5AB5C220-45EC-4501-9D79-78F14ADA9B93}" destId="{DCE45B9D-AEF8-463E-90FC-1A2CFDC29BC1}" srcOrd="1" destOrd="0" presId="urn:microsoft.com/office/officeart/2005/8/layout/orgChart1"/>
    <dgm:cxn modelId="{C720806F-FBF2-446B-867D-6D437AB4E057}" type="presParOf" srcId="{1ECCFEA0-97E0-43EF-AE80-7F8053A57247}" destId="{A15F701B-C125-4D36-8D96-D1B4F7D8816E}" srcOrd="1" destOrd="0" presId="urn:microsoft.com/office/officeart/2005/8/layout/orgChart1"/>
    <dgm:cxn modelId="{3E6166BA-C419-44D0-894F-CD9312C90002}" type="presParOf" srcId="{A15F701B-C125-4D36-8D96-D1B4F7D8816E}" destId="{8AD9D5E6-B431-4F48-B034-416DFB9F9F37}" srcOrd="0" destOrd="0" presId="urn:microsoft.com/office/officeart/2005/8/layout/orgChart1"/>
    <dgm:cxn modelId="{F81116DF-5328-4AC2-A562-5E7377B8F37F}" type="presParOf" srcId="{A15F701B-C125-4D36-8D96-D1B4F7D8816E}" destId="{0546C7F8-A7BC-47DA-B2A3-94A5325C1FC3}" srcOrd="1" destOrd="0" presId="urn:microsoft.com/office/officeart/2005/8/layout/orgChart1"/>
    <dgm:cxn modelId="{4F40DC32-4B74-4D05-A8FF-5E4D7E1504AD}" type="presParOf" srcId="{0546C7F8-A7BC-47DA-B2A3-94A5325C1FC3}" destId="{1D58E32B-473B-4B65-B79A-C1979C509D97}" srcOrd="0" destOrd="0" presId="urn:microsoft.com/office/officeart/2005/8/layout/orgChart1"/>
    <dgm:cxn modelId="{32066922-FC7F-4EA4-87E2-9BEA1209187E}" type="presParOf" srcId="{1D58E32B-473B-4B65-B79A-C1979C509D97}" destId="{3398B893-3CF4-4098-B382-4FEB8A68C5F0}" srcOrd="0" destOrd="0" presId="urn:microsoft.com/office/officeart/2005/8/layout/orgChart1"/>
    <dgm:cxn modelId="{EF7A0205-C36F-447D-99ED-3C448F099A7B}" type="presParOf" srcId="{1D58E32B-473B-4B65-B79A-C1979C509D97}" destId="{22E4DAE9-6278-464D-BD6C-61841511E1DD}" srcOrd="1" destOrd="0" presId="urn:microsoft.com/office/officeart/2005/8/layout/orgChart1"/>
    <dgm:cxn modelId="{79B1387D-EA7F-4BE1-91AF-77984962E84E}" type="presParOf" srcId="{0546C7F8-A7BC-47DA-B2A3-94A5325C1FC3}" destId="{92510EE3-3D53-4C7E-98A0-C49965784B81}" srcOrd="1" destOrd="0" presId="urn:microsoft.com/office/officeart/2005/8/layout/orgChart1"/>
    <dgm:cxn modelId="{8CE149A6-54A2-43C8-87CB-A366FD846F00}" type="presParOf" srcId="{92510EE3-3D53-4C7E-98A0-C49965784B81}" destId="{EA383C29-D2F9-4A43-9972-660FAE0B924E}" srcOrd="0" destOrd="0" presId="urn:microsoft.com/office/officeart/2005/8/layout/orgChart1"/>
    <dgm:cxn modelId="{65D74AE4-5B0B-45FC-BFDC-CF1C819BB163}" type="presParOf" srcId="{92510EE3-3D53-4C7E-98A0-C49965784B81}" destId="{7CE1DC36-8413-4395-B8F9-93E3A3E66C26}" srcOrd="1" destOrd="0" presId="urn:microsoft.com/office/officeart/2005/8/layout/orgChart1"/>
    <dgm:cxn modelId="{7E118476-3726-4AAD-AEB4-1EFD3728DF10}" type="presParOf" srcId="{7CE1DC36-8413-4395-B8F9-93E3A3E66C26}" destId="{B17288C2-D513-4BDB-9104-C2D8B0198975}" srcOrd="0" destOrd="0" presId="urn:microsoft.com/office/officeart/2005/8/layout/orgChart1"/>
    <dgm:cxn modelId="{122BB1A2-9916-40F3-8ED2-336D9053C006}" type="presParOf" srcId="{B17288C2-D513-4BDB-9104-C2D8B0198975}" destId="{C9EBDE85-2085-4A57-A6C4-05456C6A3BA2}" srcOrd="0" destOrd="0" presId="urn:microsoft.com/office/officeart/2005/8/layout/orgChart1"/>
    <dgm:cxn modelId="{1ABB6090-89D9-4813-A5C6-5BD58DC898D0}" type="presParOf" srcId="{B17288C2-D513-4BDB-9104-C2D8B0198975}" destId="{C1CB582B-726D-404C-8948-EF61EAC3899F}" srcOrd="1" destOrd="0" presId="urn:microsoft.com/office/officeart/2005/8/layout/orgChart1"/>
    <dgm:cxn modelId="{72E0763D-A93B-4268-AC9E-22EA6BF46A5A}" type="presParOf" srcId="{7CE1DC36-8413-4395-B8F9-93E3A3E66C26}" destId="{B058417F-DC70-40FB-941D-D348F76F74C1}" srcOrd="1" destOrd="0" presId="urn:microsoft.com/office/officeart/2005/8/layout/orgChart1"/>
    <dgm:cxn modelId="{4664CB31-97DB-4A36-B04F-F19398C1BF30}" type="presParOf" srcId="{7CE1DC36-8413-4395-B8F9-93E3A3E66C26}" destId="{504D1D5B-E3CC-4831-AF8F-FD2A9B3C65F1}" srcOrd="2" destOrd="0" presId="urn:microsoft.com/office/officeart/2005/8/layout/orgChart1"/>
    <dgm:cxn modelId="{0E48DFAD-9526-42CB-B3FC-967B7CCBEC64}" type="presParOf" srcId="{92510EE3-3D53-4C7E-98A0-C49965784B81}" destId="{54A40744-A0CF-44D1-A741-89E102310211}" srcOrd="2" destOrd="0" presId="urn:microsoft.com/office/officeart/2005/8/layout/orgChart1"/>
    <dgm:cxn modelId="{36599D2A-4F41-4186-ADB5-9186350AE6D7}" type="presParOf" srcId="{92510EE3-3D53-4C7E-98A0-C49965784B81}" destId="{DD372AB6-68B3-42B2-B9EE-E349FEBC9026}" srcOrd="3" destOrd="0" presId="urn:microsoft.com/office/officeart/2005/8/layout/orgChart1"/>
    <dgm:cxn modelId="{72C1F9C1-DB26-4532-BB3B-6F5000FF5844}" type="presParOf" srcId="{DD372AB6-68B3-42B2-B9EE-E349FEBC9026}" destId="{35FE5260-754F-4019-965A-2897B4BFC85A}" srcOrd="0" destOrd="0" presId="urn:microsoft.com/office/officeart/2005/8/layout/orgChart1"/>
    <dgm:cxn modelId="{67716916-3DA2-49CD-A2B8-AED2E3035A08}" type="presParOf" srcId="{35FE5260-754F-4019-965A-2897B4BFC85A}" destId="{A980B06F-CEAE-4BE7-9C15-39261AFAC2B9}" srcOrd="0" destOrd="0" presId="urn:microsoft.com/office/officeart/2005/8/layout/orgChart1"/>
    <dgm:cxn modelId="{D8E501F2-66EF-405B-96B3-CA20DE0613B9}" type="presParOf" srcId="{35FE5260-754F-4019-965A-2897B4BFC85A}" destId="{AF24476D-B432-4DFC-B48C-42204F05D71D}" srcOrd="1" destOrd="0" presId="urn:microsoft.com/office/officeart/2005/8/layout/orgChart1"/>
    <dgm:cxn modelId="{D86EB9C2-8AE4-4554-A611-61B38C203CE3}" type="presParOf" srcId="{DD372AB6-68B3-42B2-B9EE-E349FEBC9026}" destId="{234CF716-A037-4894-8839-CFE795CDCBB4}" srcOrd="1" destOrd="0" presId="urn:microsoft.com/office/officeart/2005/8/layout/orgChart1"/>
    <dgm:cxn modelId="{CE41B690-B01D-41F3-8EF9-9CE9FCA85B57}" type="presParOf" srcId="{234CF716-A037-4894-8839-CFE795CDCBB4}" destId="{027477DB-971B-4CA7-93C8-0A0209AD796F}" srcOrd="0" destOrd="0" presId="urn:microsoft.com/office/officeart/2005/8/layout/orgChart1"/>
    <dgm:cxn modelId="{756CCDBA-1A3A-498F-9557-43377549AE23}" type="presParOf" srcId="{234CF716-A037-4894-8839-CFE795CDCBB4}" destId="{D89852C2-0214-4A00-A482-06F1C84C17D9}" srcOrd="1" destOrd="0" presId="urn:microsoft.com/office/officeart/2005/8/layout/orgChart1"/>
    <dgm:cxn modelId="{C867FA6E-9875-4739-8F0C-D36E5DF666C4}" type="presParOf" srcId="{D89852C2-0214-4A00-A482-06F1C84C17D9}" destId="{38F1FA17-BEE6-4FAE-9A00-2D986454F279}" srcOrd="0" destOrd="0" presId="urn:microsoft.com/office/officeart/2005/8/layout/orgChart1"/>
    <dgm:cxn modelId="{F31CC1BA-2E67-44BD-A095-849DBA36444C}" type="presParOf" srcId="{38F1FA17-BEE6-4FAE-9A00-2D986454F279}" destId="{577F16E4-D5A3-4EC2-B1CA-16D15BE14914}" srcOrd="0" destOrd="0" presId="urn:microsoft.com/office/officeart/2005/8/layout/orgChart1"/>
    <dgm:cxn modelId="{3187FD3C-1765-4480-AA6D-B8341E8BCA14}" type="presParOf" srcId="{38F1FA17-BEE6-4FAE-9A00-2D986454F279}" destId="{30D083AD-6DDF-47CE-A183-E66677B914DC}" srcOrd="1" destOrd="0" presId="urn:microsoft.com/office/officeart/2005/8/layout/orgChart1"/>
    <dgm:cxn modelId="{905D1EB8-4B3C-4904-87BC-765B13BDA199}" type="presParOf" srcId="{D89852C2-0214-4A00-A482-06F1C84C17D9}" destId="{A30F9492-1199-4B2E-9B65-367E545903D7}" srcOrd="1" destOrd="0" presId="urn:microsoft.com/office/officeart/2005/8/layout/orgChart1"/>
    <dgm:cxn modelId="{1AB88DBC-2D1B-460A-8B9F-CCE94787E252}" type="presParOf" srcId="{A30F9492-1199-4B2E-9B65-367E545903D7}" destId="{8D984B44-1FB3-4C84-8763-8F5EA775FACF}" srcOrd="0" destOrd="0" presId="urn:microsoft.com/office/officeart/2005/8/layout/orgChart1"/>
    <dgm:cxn modelId="{82611F79-98CB-4B66-8AA8-329E495CFB7D}" type="presParOf" srcId="{A30F9492-1199-4B2E-9B65-367E545903D7}" destId="{342D33BC-68EF-4C61-BAAC-25D1A1E46E12}" srcOrd="1" destOrd="0" presId="urn:microsoft.com/office/officeart/2005/8/layout/orgChart1"/>
    <dgm:cxn modelId="{61718299-5CA9-4E5B-8105-FA3655FDCB35}" type="presParOf" srcId="{342D33BC-68EF-4C61-BAAC-25D1A1E46E12}" destId="{A9AD6B8A-3705-4194-ABF9-2D048EF33492}" srcOrd="0" destOrd="0" presId="urn:microsoft.com/office/officeart/2005/8/layout/orgChart1"/>
    <dgm:cxn modelId="{00DC472E-9CFB-428E-B3EE-61869508FBA6}" type="presParOf" srcId="{A9AD6B8A-3705-4194-ABF9-2D048EF33492}" destId="{81DC3208-FCCB-428C-B6C5-D8B2A2CF88B8}" srcOrd="0" destOrd="0" presId="urn:microsoft.com/office/officeart/2005/8/layout/orgChart1"/>
    <dgm:cxn modelId="{610702F2-10D2-408E-BB5A-478B80C723B1}" type="presParOf" srcId="{A9AD6B8A-3705-4194-ABF9-2D048EF33492}" destId="{5700797B-C248-44B1-AF67-94DE54C5A9A2}" srcOrd="1" destOrd="0" presId="urn:microsoft.com/office/officeart/2005/8/layout/orgChart1"/>
    <dgm:cxn modelId="{663346DC-C243-4A16-849D-8E28180BCFEB}" type="presParOf" srcId="{342D33BC-68EF-4C61-BAAC-25D1A1E46E12}" destId="{776556B6-0AD8-4154-BC9D-A9A55CE6349C}" srcOrd="1" destOrd="0" presId="urn:microsoft.com/office/officeart/2005/8/layout/orgChart1"/>
    <dgm:cxn modelId="{5612412F-C5B9-4FA0-964E-24CBC67C3C9A}" type="presParOf" srcId="{342D33BC-68EF-4C61-BAAC-25D1A1E46E12}" destId="{4B8231ED-B126-4EF1-BAC1-FD1F7B5ED26A}" srcOrd="2" destOrd="0" presId="urn:microsoft.com/office/officeart/2005/8/layout/orgChart1"/>
    <dgm:cxn modelId="{62E7181C-F02E-4F2B-860A-DC5828E584EF}" type="presParOf" srcId="{D89852C2-0214-4A00-A482-06F1C84C17D9}" destId="{BE1538AB-C81A-4080-8936-2F906A2F2F56}" srcOrd="2" destOrd="0" presId="urn:microsoft.com/office/officeart/2005/8/layout/orgChart1"/>
    <dgm:cxn modelId="{A2FCBDA6-7FA5-41E4-BF78-D83AF5982414}" type="presParOf" srcId="{234CF716-A037-4894-8839-CFE795CDCBB4}" destId="{290A305D-5CFA-4AA4-931C-529C0EA2853A}" srcOrd="2" destOrd="0" presId="urn:microsoft.com/office/officeart/2005/8/layout/orgChart1"/>
    <dgm:cxn modelId="{6E3AD055-FC26-4727-A2CC-81FBC1688F7C}" type="presParOf" srcId="{234CF716-A037-4894-8839-CFE795CDCBB4}" destId="{392C2B18-D24A-4E77-8454-786A6CFD7E63}" srcOrd="3" destOrd="0" presId="urn:microsoft.com/office/officeart/2005/8/layout/orgChart1"/>
    <dgm:cxn modelId="{67DF4FD6-71ED-4C94-824C-381AF5A500B1}" type="presParOf" srcId="{392C2B18-D24A-4E77-8454-786A6CFD7E63}" destId="{439798E6-237F-4434-BCC2-1FF4E684854E}" srcOrd="0" destOrd="0" presId="urn:microsoft.com/office/officeart/2005/8/layout/orgChart1"/>
    <dgm:cxn modelId="{F127FA57-DFB9-4260-8D31-12AAAC038815}" type="presParOf" srcId="{439798E6-237F-4434-BCC2-1FF4E684854E}" destId="{B8DCCA5A-BEB2-4ECA-8F24-8F6B25BB35D1}" srcOrd="0" destOrd="0" presId="urn:microsoft.com/office/officeart/2005/8/layout/orgChart1"/>
    <dgm:cxn modelId="{15604C29-0C8F-40C2-98C5-B8B5BA09EA9E}" type="presParOf" srcId="{439798E6-237F-4434-BCC2-1FF4E684854E}" destId="{E26AC9D5-AD15-46E8-B976-94D9847BF14A}" srcOrd="1" destOrd="0" presId="urn:microsoft.com/office/officeart/2005/8/layout/orgChart1"/>
    <dgm:cxn modelId="{334FF5E1-1141-41C0-81DB-6FADC37ACC1E}" type="presParOf" srcId="{392C2B18-D24A-4E77-8454-786A6CFD7E63}" destId="{130B160A-D84C-400F-BC51-EFD4EEE1C149}" srcOrd="1" destOrd="0" presId="urn:microsoft.com/office/officeart/2005/8/layout/orgChart1"/>
    <dgm:cxn modelId="{1AAEFB7D-5BBB-4A8C-B5AF-D3253F97526E}" type="presParOf" srcId="{130B160A-D84C-400F-BC51-EFD4EEE1C149}" destId="{34CE5383-209B-4891-AB5F-B573DF03B724}" srcOrd="0" destOrd="0" presId="urn:microsoft.com/office/officeart/2005/8/layout/orgChart1"/>
    <dgm:cxn modelId="{273B5E54-5D5C-48F1-BE47-073B9C87F088}" type="presParOf" srcId="{130B160A-D84C-400F-BC51-EFD4EEE1C149}" destId="{D44CE532-B7BC-4639-A3E6-00D8E444651C}" srcOrd="1" destOrd="0" presId="urn:microsoft.com/office/officeart/2005/8/layout/orgChart1"/>
    <dgm:cxn modelId="{C01344F1-7835-4749-A55C-A63CBE4F4E2A}" type="presParOf" srcId="{D44CE532-B7BC-4639-A3E6-00D8E444651C}" destId="{9FF2C7E6-C4B6-4554-94C7-1AB91B3A9609}" srcOrd="0" destOrd="0" presId="urn:microsoft.com/office/officeart/2005/8/layout/orgChart1"/>
    <dgm:cxn modelId="{D43132A0-E59D-4413-93BB-892B366E0AD9}" type="presParOf" srcId="{9FF2C7E6-C4B6-4554-94C7-1AB91B3A9609}" destId="{BA44E22C-5DEF-4DEC-B8BA-35F037295E89}" srcOrd="0" destOrd="0" presId="urn:microsoft.com/office/officeart/2005/8/layout/orgChart1"/>
    <dgm:cxn modelId="{4E8050FD-1BFF-4432-8644-D31CA8B67637}" type="presParOf" srcId="{9FF2C7E6-C4B6-4554-94C7-1AB91B3A9609}" destId="{F6F91844-691C-42A6-85FC-4886762FA0A2}" srcOrd="1" destOrd="0" presId="urn:microsoft.com/office/officeart/2005/8/layout/orgChart1"/>
    <dgm:cxn modelId="{183EE7B1-3A60-41C8-9E05-76F39F5A18B5}" type="presParOf" srcId="{D44CE532-B7BC-4639-A3E6-00D8E444651C}" destId="{6006D221-6556-4948-96E5-7BF2355DF3B7}" srcOrd="1" destOrd="0" presId="urn:microsoft.com/office/officeart/2005/8/layout/orgChart1"/>
    <dgm:cxn modelId="{95556610-1365-4F8E-A5ED-D5053A1FA107}" type="presParOf" srcId="{D44CE532-B7BC-4639-A3E6-00D8E444651C}" destId="{B76A358A-464E-48B9-B5B6-B592A1BCE3D3}" srcOrd="2" destOrd="0" presId="urn:microsoft.com/office/officeart/2005/8/layout/orgChart1"/>
    <dgm:cxn modelId="{71395A98-A039-44AD-95EC-A3ED833CC065}" type="presParOf" srcId="{130B160A-D84C-400F-BC51-EFD4EEE1C149}" destId="{1293FDB0-02EA-472C-A4DD-794FB9AEF8CE}" srcOrd="2" destOrd="0" presId="urn:microsoft.com/office/officeart/2005/8/layout/orgChart1"/>
    <dgm:cxn modelId="{0483F077-D5F9-48D8-A1EC-507605C8AF0A}" type="presParOf" srcId="{130B160A-D84C-400F-BC51-EFD4EEE1C149}" destId="{C615BA56-AA07-423C-805E-C9380B47F4A7}" srcOrd="3" destOrd="0" presId="urn:microsoft.com/office/officeart/2005/8/layout/orgChart1"/>
    <dgm:cxn modelId="{89F5C724-6125-4DC6-BC60-8D517902BFA0}" type="presParOf" srcId="{C615BA56-AA07-423C-805E-C9380B47F4A7}" destId="{05C3A12D-64BE-4EA7-B696-066D689CB708}" srcOrd="0" destOrd="0" presId="urn:microsoft.com/office/officeart/2005/8/layout/orgChart1"/>
    <dgm:cxn modelId="{150D2D70-FCC1-442C-811E-F2FD41FFB25D}" type="presParOf" srcId="{05C3A12D-64BE-4EA7-B696-066D689CB708}" destId="{A2BE1839-E16D-45C4-A59D-8BF40277F698}" srcOrd="0" destOrd="0" presId="urn:microsoft.com/office/officeart/2005/8/layout/orgChart1"/>
    <dgm:cxn modelId="{1F6DA1CD-ECD6-4DDB-8BE0-5A71C0BA057F}" type="presParOf" srcId="{05C3A12D-64BE-4EA7-B696-066D689CB708}" destId="{308B2981-AB26-4D21-95D7-E27048DF891A}" srcOrd="1" destOrd="0" presId="urn:microsoft.com/office/officeart/2005/8/layout/orgChart1"/>
    <dgm:cxn modelId="{2AE10508-7624-4C4F-A936-70FD132827C2}" type="presParOf" srcId="{C615BA56-AA07-423C-805E-C9380B47F4A7}" destId="{764A9003-3923-4BA0-9CA8-6FA15D911906}" srcOrd="1" destOrd="0" presId="urn:microsoft.com/office/officeart/2005/8/layout/orgChart1"/>
    <dgm:cxn modelId="{FEEFF36D-1F71-4998-81C6-7E532EA503E6}" type="presParOf" srcId="{764A9003-3923-4BA0-9CA8-6FA15D911906}" destId="{65C65886-8420-42B7-932B-A2D0A2B5C5AC}" srcOrd="0" destOrd="0" presId="urn:microsoft.com/office/officeart/2005/8/layout/orgChart1"/>
    <dgm:cxn modelId="{E6129334-67A1-4DB0-BDBB-F557E2345F41}" type="presParOf" srcId="{764A9003-3923-4BA0-9CA8-6FA15D911906}" destId="{62A8BDDF-730F-467A-AD3A-E0AEA7B73972}" srcOrd="1" destOrd="0" presId="urn:microsoft.com/office/officeart/2005/8/layout/orgChart1"/>
    <dgm:cxn modelId="{CACCA8C3-4BBA-413E-BD6D-574D2841715E}" type="presParOf" srcId="{62A8BDDF-730F-467A-AD3A-E0AEA7B73972}" destId="{70BD9C0B-76DF-4F1A-9AE0-186304E7508D}" srcOrd="0" destOrd="0" presId="urn:microsoft.com/office/officeart/2005/8/layout/orgChart1"/>
    <dgm:cxn modelId="{CC0A25D4-6370-48BC-A876-8A95603907CF}" type="presParOf" srcId="{70BD9C0B-76DF-4F1A-9AE0-186304E7508D}" destId="{6EC6970A-A5E6-4EC4-B5C2-59359DE9F13D}" srcOrd="0" destOrd="0" presId="urn:microsoft.com/office/officeart/2005/8/layout/orgChart1"/>
    <dgm:cxn modelId="{FDFD9CBE-FA25-44A3-9EAA-02B4BF3D7FC1}" type="presParOf" srcId="{70BD9C0B-76DF-4F1A-9AE0-186304E7508D}" destId="{C610151C-C891-4671-97CB-5055B756D379}" srcOrd="1" destOrd="0" presId="urn:microsoft.com/office/officeart/2005/8/layout/orgChart1"/>
    <dgm:cxn modelId="{501C2374-C9A2-4540-922B-C8578FC2AC97}" type="presParOf" srcId="{62A8BDDF-730F-467A-AD3A-E0AEA7B73972}" destId="{EF475859-D83B-4691-807D-3E2EAA67788A}" srcOrd="1" destOrd="0" presId="urn:microsoft.com/office/officeart/2005/8/layout/orgChart1"/>
    <dgm:cxn modelId="{0ADE4E54-9667-46BC-A79D-FD2944C27F46}" type="presParOf" srcId="{62A8BDDF-730F-467A-AD3A-E0AEA7B73972}" destId="{73908EF5-6CA4-4520-8A2F-E5105AFB87FE}" srcOrd="2" destOrd="0" presId="urn:microsoft.com/office/officeart/2005/8/layout/orgChart1"/>
    <dgm:cxn modelId="{B0F42055-16AC-4E6B-AA57-1513B3CBB0BA}" type="presParOf" srcId="{764A9003-3923-4BA0-9CA8-6FA15D911906}" destId="{69108FBA-8DFF-4EF5-98E6-286CAC2058F5}" srcOrd="2" destOrd="0" presId="urn:microsoft.com/office/officeart/2005/8/layout/orgChart1"/>
    <dgm:cxn modelId="{F4268EFD-ED73-4F34-96B4-31054AC352C8}" type="presParOf" srcId="{764A9003-3923-4BA0-9CA8-6FA15D911906}" destId="{3D975E26-A4AB-481B-9502-AFBADD24098E}" srcOrd="3" destOrd="0" presId="urn:microsoft.com/office/officeart/2005/8/layout/orgChart1"/>
    <dgm:cxn modelId="{021D9938-3838-4B3B-AA67-6277476105B0}" type="presParOf" srcId="{3D975E26-A4AB-481B-9502-AFBADD24098E}" destId="{9E5F6908-6972-411E-BD27-0D2F80588721}" srcOrd="0" destOrd="0" presId="urn:microsoft.com/office/officeart/2005/8/layout/orgChart1"/>
    <dgm:cxn modelId="{54DD4432-8082-4094-B5DB-BAF4265F5CE5}" type="presParOf" srcId="{9E5F6908-6972-411E-BD27-0D2F80588721}" destId="{D39064D0-37A3-4C3B-B105-CF3F0AAEA218}" srcOrd="0" destOrd="0" presId="urn:microsoft.com/office/officeart/2005/8/layout/orgChart1"/>
    <dgm:cxn modelId="{CFB0184C-CCB8-47A0-9B62-383DAEE4116B}" type="presParOf" srcId="{9E5F6908-6972-411E-BD27-0D2F80588721}" destId="{16BF2260-02DB-4885-8362-60E686728249}" srcOrd="1" destOrd="0" presId="urn:microsoft.com/office/officeart/2005/8/layout/orgChart1"/>
    <dgm:cxn modelId="{4BD39AFC-6FC4-4A0A-A056-12AEF878C5F7}" type="presParOf" srcId="{3D975E26-A4AB-481B-9502-AFBADD24098E}" destId="{30E716E7-ACAA-465B-A2B9-4B997EC7D636}" srcOrd="1" destOrd="0" presId="urn:microsoft.com/office/officeart/2005/8/layout/orgChart1"/>
    <dgm:cxn modelId="{A5EA23B8-F3D3-4003-9327-7A64CBC740E1}" type="presParOf" srcId="{3D975E26-A4AB-481B-9502-AFBADD24098E}" destId="{F771D97C-7C5B-4115-98A4-77712F7A4A10}" srcOrd="2" destOrd="0" presId="urn:microsoft.com/office/officeart/2005/8/layout/orgChart1"/>
    <dgm:cxn modelId="{62E411A5-2A6A-4161-9455-6F2839CA625E}" type="presParOf" srcId="{C615BA56-AA07-423C-805E-C9380B47F4A7}" destId="{B4D01A0E-2A08-4FE4-A144-CA4233393FA0}" srcOrd="2" destOrd="0" presId="urn:microsoft.com/office/officeart/2005/8/layout/orgChart1"/>
    <dgm:cxn modelId="{A775A125-A195-41B2-ADA9-2E97E3F28938}" type="presParOf" srcId="{130B160A-D84C-400F-BC51-EFD4EEE1C149}" destId="{02A9F0C1-6846-4E16-AB73-4062AE087CA0}" srcOrd="4" destOrd="0" presId="urn:microsoft.com/office/officeart/2005/8/layout/orgChart1"/>
    <dgm:cxn modelId="{996CE750-9A95-4B7A-8F72-5A3B1DEB53ED}" type="presParOf" srcId="{130B160A-D84C-400F-BC51-EFD4EEE1C149}" destId="{9444F4B3-BF17-40AD-A65A-7DBDDAD5AF17}" srcOrd="5" destOrd="0" presId="urn:microsoft.com/office/officeart/2005/8/layout/orgChart1"/>
    <dgm:cxn modelId="{0AF8317B-6F88-440E-B4D7-1CB85BDB6FBA}" type="presParOf" srcId="{9444F4B3-BF17-40AD-A65A-7DBDDAD5AF17}" destId="{AE640391-03AD-4C04-8DB0-8BC191FC1F3A}" srcOrd="0" destOrd="0" presId="urn:microsoft.com/office/officeart/2005/8/layout/orgChart1"/>
    <dgm:cxn modelId="{A434D7CC-D84A-4906-9AAF-D70AC98EEDA8}" type="presParOf" srcId="{AE640391-03AD-4C04-8DB0-8BC191FC1F3A}" destId="{F5A8F464-CF20-4A65-8B8D-ACA393885264}" srcOrd="0" destOrd="0" presId="urn:microsoft.com/office/officeart/2005/8/layout/orgChart1"/>
    <dgm:cxn modelId="{C43162EF-3BDA-4247-9A55-37AC8EB629F7}" type="presParOf" srcId="{AE640391-03AD-4C04-8DB0-8BC191FC1F3A}" destId="{B1F9F275-98EA-48FF-AD48-FDCFC9891B9C}" srcOrd="1" destOrd="0" presId="urn:microsoft.com/office/officeart/2005/8/layout/orgChart1"/>
    <dgm:cxn modelId="{44C39713-D8F7-4382-B3E9-CDDABA8E8C1D}" type="presParOf" srcId="{9444F4B3-BF17-40AD-A65A-7DBDDAD5AF17}" destId="{CF5906AA-6DCF-459F-8FF7-E350E6D2630F}" srcOrd="1" destOrd="0" presId="urn:microsoft.com/office/officeart/2005/8/layout/orgChart1"/>
    <dgm:cxn modelId="{2F65FDEC-9C46-49AE-A263-0454E87784AD}" type="presParOf" srcId="{9444F4B3-BF17-40AD-A65A-7DBDDAD5AF17}" destId="{18B82740-2708-4D3B-BB44-C6C1657C82A3}" srcOrd="2" destOrd="0" presId="urn:microsoft.com/office/officeart/2005/8/layout/orgChart1"/>
    <dgm:cxn modelId="{0EBC3669-8C07-49FD-ACF4-C45EDF530FF3}" type="presParOf" srcId="{130B160A-D84C-400F-BC51-EFD4EEE1C149}" destId="{82805A78-7439-4355-9E38-212BBC92EF7D}" srcOrd="6" destOrd="0" presId="urn:microsoft.com/office/officeart/2005/8/layout/orgChart1"/>
    <dgm:cxn modelId="{ACF78EE8-6AD6-412A-B785-D291107F513F}" type="presParOf" srcId="{130B160A-D84C-400F-BC51-EFD4EEE1C149}" destId="{4CD60422-2DA1-42C3-8362-64BDC061F125}" srcOrd="7" destOrd="0" presId="urn:microsoft.com/office/officeart/2005/8/layout/orgChart1"/>
    <dgm:cxn modelId="{5A860380-B298-4349-9D81-3CEF28FE6B85}" type="presParOf" srcId="{4CD60422-2DA1-42C3-8362-64BDC061F125}" destId="{336925C8-F212-4345-8176-7D4EA6941305}" srcOrd="0" destOrd="0" presId="urn:microsoft.com/office/officeart/2005/8/layout/orgChart1"/>
    <dgm:cxn modelId="{837A759E-DF25-4C87-B0CF-EC7D2A81AFD3}" type="presParOf" srcId="{336925C8-F212-4345-8176-7D4EA6941305}" destId="{6A73D9E1-1EB2-4915-940C-97BDA094FAF2}" srcOrd="0" destOrd="0" presId="urn:microsoft.com/office/officeart/2005/8/layout/orgChart1"/>
    <dgm:cxn modelId="{2E5AC9FE-B8BB-481B-95A2-6052F3AD28B3}" type="presParOf" srcId="{336925C8-F212-4345-8176-7D4EA6941305}" destId="{32373984-B9E9-4B06-AA0F-67F3CECBF6ED}" srcOrd="1" destOrd="0" presId="urn:microsoft.com/office/officeart/2005/8/layout/orgChart1"/>
    <dgm:cxn modelId="{083B52EF-B2FD-47DA-9FB7-1B21C3DC4E0C}" type="presParOf" srcId="{4CD60422-2DA1-42C3-8362-64BDC061F125}" destId="{36296583-2663-4530-87CF-6F2027819060}" srcOrd="1" destOrd="0" presId="urn:microsoft.com/office/officeart/2005/8/layout/orgChart1"/>
    <dgm:cxn modelId="{422B5974-F2F0-4D30-9C38-70A795D66E04}" type="presParOf" srcId="{4CD60422-2DA1-42C3-8362-64BDC061F125}" destId="{F699F2F9-6CE7-4599-99BD-5309910FA839}" srcOrd="2" destOrd="0" presId="urn:microsoft.com/office/officeart/2005/8/layout/orgChart1"/>
    <dgm:cxn modelId="{4F746FE8-4422-4C30-ABCF-0F28B8475F13}" type="presParOf" srcId="{392C2B18-D24A-4E77-8454-786A6CFD7E63}" destId="{FF38EB56-75CA-4081-A3D8-1D11C86C56ED}" srcOrd="2" destOrd="0" presId="urn:microsoft.com/office/officeart/2005/8/layout/orgChart1"/>
    <dgm:cxn modelId="{3EDC3188-6383-43A3-BD0B-48A2D3A62725}" type="presParOf" srcId="{234CF716-A037-4894-8839-CFE795CDCBB4}" destId="{0084D5DD-6741-4731-BCEB-4DB13940E16B}" srcOrd="4" destOrd="0" presId="urn:microsoft.com/office/officeart/2005/8/layout/orgChart1"/>
    <dgm:cxn modelId="{215B87AA-BE93-4083-A74E-906E814293EC}" type="presParOf" srcId="{234CF716-A037-4894-8839-CFE795CDCBB4}" destId="{E1A144D5-53CB-42D4-BE9C-E462EE423C1E}" srcOrd="5" destOrd="0" presId="urn:microsoft.com/office/officeart/2005/8/layout/orgChart1"/>
    <dgm:cxn modelId="{AEEF45A3-9D73-44F7-80DF-B99F8205A804}" type="presParOf" srcId="{E1A144D5-53CB-42D4-BE9C-E462EE423C1E}" destId="{DF6A630C-7854-473B-9855-901ED7748CFD}" srcOrd="0" destOrd="0" presId="urn:microsoft.com/office/officeart/2005/8/layout/orgChart1"/>
    <dgm:cxn modelId="{6D474F42-5092-4CC4-B0E6-2977E5AA83DA}" type="presParOf" srcId="{DF6A630C-7854-473B-9855-901ED7748CFD}" destId="{4B06C61E-0492-42AD-B95C-2A8C1862C49F}" srcOrd="0" destOrd="0" presId="urn:microsoft.com/office/officeart/2005/8/layout/orgChart1"/>
    <dgm:cxn modelId="{1C3DF629-F74B-4F46-A69F-F99D94ACC810}" type="presParOf" srcId="{DF6A630C-7854-473B-9855-901ED7748CFD}" destId="{4A784352-2A30-4838-B487-1561A80868E6}" srcOrd="1" destOrd="0" presId="urn:microsoft.com/office/officeart/2005/8/layout/orgChart1"/>
    <dgm:cxn modelId="{E0B30FFB-6497-477F-A045-57CC0F65DD93}" type="presParOf" srcId="{E1A144D5-53CB-42D4-BE9C-E462EE423C1E}" destId="{CD2C2D27-CD94-4A9A-A81D-B62CFFF06E68}" srcOrd="1" destOrd="0" presId="urn:microsoft.com/office/officeart/2005/8/layout/orgChart1"/>
    <dgm:cxn modelId="{FF438FCC-EB26-4B8A-B6CA-0154004A7EED}" type="presParOf" srcId="{E1A144D5-53CB-42D4-BE9C-E462EE423C1E}" destId="{4DCB456A-C556-4503-8127-EF9B5AAB6827}" srcOrd="2" destOrd="0" presId="urn:microsoft.com/office/officeart/2005/8/layout/orgChart1"/>
    <dgm:cxn modelId="{405B509D-E21C-43FB-AC74-282461C8DB9E}" type="presParOf" srcId="{DD372AB6-68B3-42B2-B9EE-E349FEBC9026}" destId="{BFA3DDBD-FD8A-4DDD-83BB-89FD6ED0E7CE}" srcOrd="2" destOrd="0" presId="urn:microsoft.com/office/officeart/2005/8/layout/orgChart1"/>
    <dgm:cxn modelId="{342DCA4A-69D9-4236-A848-98DCE0D96291}" type="presParOf" srcId="{92510EE3-3D53-4C7E-98A0-C49965784B81}" destId="{316E4241-9C7F-46A3-964E-A11668A813B0}" srcOrd="4" destOrd="0" presId="urn:microsoft.com/office/officeart/2005/8/layout/orgChart1"/>
    <dgm:cxn modelId="{86C04EA7-0C39-458F-A3EA-41E3D4317870}" type="presParOf" srcId="{92510EE3-3D53-4C7E-98A0-C49965784B81}" destId="{F9ABA983-3989-40A7-B62A-A3B64E7C92FD}" srcOrd="5" destOrd="0" presId="urn:microsoft.com/office/officeart/2005/8/layout/orgChart1"/>
    <dgm:cxn modelId="{C10AAA99-410A-4199-B4DC-3F3170E866BF}" type="presParOf" srcId="{F9ABA983-3989-40A7-B62A-A3B64E7C92FD}" destId="{34D116F3-A945-4EA7-B7F4-EF05F0BE2ECF}" srcOrd="0" destOrd="0" presId="urn:microsoft.com/office/officeart/2005/8/layout/orgChart1"/>
    <dgm:cxn modelId="{4CBCA8CC-E024-45F1-BFF6-E44D2272F656}" type="presParOf" srcId="{34D116F3-A945-4EA7-B7F4-EF05F0BE2ECF}" destId="{FE6DE6F4-1830-43B0-A8AE-A37D634938F2}" srcOrd="0" destOrd="0" presId="urn:microsoft.com/office/officeart/2005/8/layout/orgChart1"/>
    <dgm:cxn modelId="{7FB3C48E-9DE2-4665-8F71-96597AA09E19}" type="presParOf" srcId="{34D116F3-A945-4EA7-B7F4-EF05F0BE2ECF}" destId="{5ECD6D6F-A345-4973-9EFD-94805726A29E}" srcOrd="1" destOrd="0" presId="urn:microsoft.com/office/officeart/2005/8/layout/orgChart1"/>
    <dgm:cxn modelId="{C5ED39C6-548E-4F03-B7FB-AFC1E02ADB06}" type="presParOf" srcId="{F9ABA983-3989-40A7-B62A-A3B64E7C92FD}" destId="{93F8395C-04F5-46CD-9404-932492B468BA}" srcOrd="1" destOrd="0" presId="urn:microsoft.com/office/officeart/2005/8/layout/orgChart1"/>
    <dgm:cxn modelId="{E1EE8841-7147-4A67-83F4-0E522222F150}" type="presParOf" srcId="{F9ABA983-3989-40A7-B62A-A3B64E7C92FD}" destId="{46D9B7BA-F5C8-4F76-BF19-555DEBD4DD6F}" srcOrd="2" destOrd="0" presId="urn:microsoft.com/office/officeart/2005/8/layout/orgChart1"/>
    <dgm:cxn modelId="{638D6A69-905B-436F-9B87-1572470EB59D}" type="presParOf" srcId="{92510EE3-3D53-4C7E-98A0-C49965784B81}" destId="{68E7199C-22C6-4096-A101-B4E857CC49CE}" srcOrd="6" destOrd="0" presId="urn:microsoft.com/office/officeart/2005/8/layout/orgChart1"/>
    <dgm:cxn modelId="{8E384E77-D7D4-415E-ACBD-34B86D9DF1EB}" type="presParOf" srcId="{92510EE3-3D53-4C7E-98A0-C49965784B81}" destId="{E0FD6329-DF59-4D61-B17E-A2BA64096BD0}" srcOrd="7" destOrd="0" presId="urn:microsoft.com/office/officeart/2005/8/layout/orgChart1"/>
    <dgm:cxn modelId="{B2B894D8-08E8-4A8F-A524-4BC7C85BC209}" type="presParOf" srcId="{E0FD6329-DF59-4D61-B17E-A2BA64096BD0}" destId="{7931B0A5-E290-419A-8636-7052DF98CF23}" srcOrd="0" destOrd="0" presId="urn:microsoft.com/office/officeart/2005/8/layout/orgChart1"/>
    <dgm:cxn modelId="{993AE04E-5301-47BF-9195-36EF64DEDD78}" type="presParOf" srcId="{7931B0A5-E290-419A-8636-7052DF98CF23}" destId="{D0C4D107-5321-49A0-BB0A-6B076EBE7E42}" srcOrd="0" destOrd="0" presId="urn:microsoft.com/office/officeart/2005/8/layout/orgChart1"/>
    <dgm:cxn modelId="{2E4DD6AB-8A9E-4997-8F66-E5505AB72DCD}" type="presParOf" srcId="{7931B0A5-E290-419A-8636-7052DF98CF23}" destId="{4F2BE528-A37F-45F7-B3C9-3B8478D8884B}" srcOrd="1" destOrd="0" presId="urn:microsoft.com/office/officeart/2005/8/layout/orgChart1"/>
    <dgm:cxn modelId="{D7B4C008-99CC-4313-A6FE-9CD2B0C3B341}" type="presParOf" srcId="{E0FD6329-DF59-4D61-B17E-A2BA64096BD0}" destId="{1546A45D-45B6-43CB-BD9E-14ED49232723}" srcOrd="1" destOrd="0" presId="urn:microsoft.com/office/officeart/2005/8/layout/orgChart1"/>
    <dgm:cxn modelId="{990744BC-EE45-4B21-B786-175131E854A2}" type="presParOf" srcId="{E0FD6329-DF59-4D61-B17E-A2BA64096BD0}" destId="{4DAA3DE1-B713-4CE0-96EB-061447687551}" srcOrd="2" destOrd="0" presId="urn:microsoft.com/office/officeart/2005/8/layout/orgChart1"/>
    <dgm:cxn modelId="{6723B278-0ACB-4016-B758-E432BF022404}" type="presParOf" srcId="{92510EE3-3D53-4C7E-98A0-C49965784B81}" destId="{DBD9466E-8D71-4E6B-A4CC-B35756E4C033}" srcOrd="8" destOrd="0" presId="urn:microsoft.com/office/officeart/2005/8/layout/orgChart1"/>
    <dgm:cxn modelId="{6BDAE710-6884-4CC9-A735-1F25EE9D31AF}" type="presParOf" srcId="{92510EE3-3D53-4C7E-98A0-C49965784B81}" destId="{7CF9C542-7F5D-4067-8859-EE26D2F8FDCE}" srcOrd="9" destOrd="0" presId="urn:microsoft.com/office/officeart/2005/8/layout/orgChart1"/>
    <dgm:cxn modelId="{39DA6699-3D35-4315-A9CF-1B835A0386D0}" type="presParOf" srcId="{7CF9C542-7F5D-4067-8859-EE26D2F8FDCE}" destId="{43F7643A-A4E9-4D01-9ED1-23D0201DF104}" srcOrd="0" destOrd="0" presId="urn:microsoft.com/office/officeart/2005/8/layout/orgChart1"/>
    <dgm:cxn modelId="{FA4B382E-0621-4D28-A778-02F09F933E7E}" type="presParOf" srcId="{43F7643A-A4E9-4D01-9ED1-23D0201DF104}" destId="{0DB1AE60-37BE-43A1-80C7-C8D0F9869FA9}" srcOrd="0" destOrd="0" presId="urn:microsoft.com/office/officeart/2005/8/layout/orgChart1"/>
    <dgm:cxn modelId="{7AEF50EC-DD5E-4749-B6A5-B3AEBE6DAF87}" type="presParOf" srcId="{43F7643A-A4E9-4D01-9ED1-23D0201DF104}" destId="{4597E85F-8DAA-4236-899A-CE24F6020F38}" srcOrd="1" destOrd="0" presId="urn:microsoft.com/office/officeart/2005/8/layout/orgChart1"/>
    <dgm:cxn modelId="{EC1F48AB-3EA8-47E6-A6FF-2754B98AC12B}" type="presParOf" srcId="{7CF9C542-7F5D-4067-8859-EE26D2F8FDCE}" destId="{9B172377-5AF1-452D-A6BE-63DF52213E30}" srcOrd="1" destOrd="0" presId="urn:microsoft.com/office/officeart/2005/8/layout/orgChart1"/>
    <dgm:cxn modelId="{D691A158-3FB0-4F91-B892-8C1B73FCAF30}" type="presParOf" srcId="{7CF9C542-7F5D-4067-8859-EE26D2F8FDCE}" destId="{4752AB7F-5B81-4D65-B170-8139D0317B30}" srcOrd="2" destOrd="0" presId="urn:microsoft.com/office/officeart/2005/8/layout/orgChart1"/>
    <dgm:cxn modelId="{A91E32AC-71A2-46B5-B93B-7F519C464558}" type="presParOf" srcId="{0546C7F8-A7BC-47DA-B2A3-94A5325C1FC3}" destId="{C589962F-DBFE-49EE-890C-32F1ABA7EA66}" srcOrd="2" destOrd="0" presId="urn:microsoft.com/office/officeart/2005/8/layout/orgChart1"/>
    <dgm:cxn modelId="{65DD79D6-614E-498D-ABDA-3B76F18A5226}" type="presParOf" srcId="{1ECCFEA0-97E0-43EF-AE80-7F8053A57247}" destId="{9A625A16-50C1-4DAB-AE08-D0B9901E84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368D57-AAAF-437A-BBE2-7FF99EB7FD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0A3A64-2264-4920-9C7F-35FC3ADCF66C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Cálculo de Salario Neto</a:t>
          </a:r>
        </a:p>
      </dgm:t>
    </dgm:pt>
    <dgm:pt modelId="{8158B774-75DE-4D32-BAF5-47F9F7C217A9}" type="parTrans" cxnId="{4E529ADE-23C0-40E0-9EAF-DCC147FE14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22A1AD4-A1B8-4E0A-B420-76FA1F41FAD4}" type="sibTrans" cxnId="{4E529ADE-23C0-40E0-9EAF-DCC147FE14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DD2129-8596-4234-9F44-75E08C718A10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Ingresos</a:t>
          </a:r>
        </a:p>
      </dgm:t>
    </dgm:pt>
    <dgm:pt modelId="{E2EB32FD-D22B-49F3-B1CA-0F0E0E72A671}" type="parTrans" cxnId="{FAC04CA1-11B4-4D64-88E8-9A45A7AA4B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0E4F53-373E-4482-A34F-B4A0752153B2}" type="sibTrans" cxnId="{FAC04CA1-11B4-4D64-88E8-9A45A7AA4B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044109-9FA3-488F-BAB6-01E27181A258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Descuentos de Ley</a:t>
          </a:r>
        </a:p>
      </dgm:t>
    </dgm:pt>
    <dgm:pt modelId="{29FC9946-02D1-44D8-93D7-3104E2EEFEF9}" type="parTrans" cxnId="{EC340822-A1B5-444B-A10F-0ED85EFDF2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2A3B02-B04E-4036-8820-8E389A5E2F22}" type="sibTrans" cxnId="{EC340822-A1B5-444B-A10F-0ED85EFDF2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B4D556-321A-4DF0-8B43-54144043BDBC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Descuentos</a:t>
          </a:r>
          <a:r>
            <a:rPr lang="es-ES" sz="2400" dirty="0">
              <a:solidFill>
                <a:schemeClr val="tx1"/>
              </a:solidFill>
            </a:rPr>
            <a:t> Varios</a:t>
          </a:r>
        </a:p>
      </dgm:t>
    </dgm:pt>
    <dgm:pt modelId="{B81BC086-BFB4-40BF-86C8-7A990181A385}" type="parTrans" cxnId="{DD63BBE9-A620-4E26-BAE3-CAA5632A61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93B8F6E-7299-4802-A94B-B058F2007B15}" type="sibTrans" cxnId="{DD63BBE9-A620-4E26-BAE3-CAA5632A61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AA91D4-F663-40D6-B37E-E8759DCD4E8E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Aportes</a:t>
          </a:r>
        </a:p>
      </dgm:t>
    </dgm:pt>
    <dgm:pt modelId="{044A63DA-FFB6-4D59-93B8-0ADBA79CD17E}" type="parTrans" cxnId="{EF86D7F4-EAC2-4C16-A2CA-025C9576C0F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F42BCB-F4F3-4CD7-B752-F3DA48134092}" type="sibTrans" cxnId="{EF86D7F4-EAC2-4C16-A2CA-025C9576C0F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1F6EAD-BDD1-4427-9988-C7A0071ECD4F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Impuesto a la Renta</a:t>
          </a:r>
        </a:p>
      </dgm:t>
    </dgm:pt>
    <dgm:pt modelId="{444ED3D4-0339-440D-882F-26A965C6B18F}" type="parTrans" cxnId="{404983A6-6887-4345-9633-54B061C0F4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DA1DCE-AE01-4D26-86B1-E0D3DF4241FB}" type="sibTrans" cxnId="{404983A6-6887-4345-9633-54B061C0F47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0B3485-4CEC-43F7-B5F4-ACB526C23B6B}" type="pres">
      <dgm:prSet presAssocID="{C1368D57-AAAF-437A-BBE2-7FF99EB7FD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AD51AE7-F27D-40DC-BFFA-BA6A038120A4}" type="pres">
      <dgm:prSet presAssocID="{CE0A3A64-2264-4920-9C7F-35FC3ADCF66C}" presName="hierRoot1" presStyleCnt="0">
        <dgm:presLayoutVars>
          <dgm:hierBranch val="init"/>
        </dgm:presLayoutVars>
      </dgm:prSet>
      <dgm:spPr/>
    </dgm:pt>
    <dgm:pt modelId="{33ABEF4E-7787-4C0E-9D0B-0F4E354ED1ED}" type="pres">
      <dgm:prSet presAssocID="{CE0A3A64-2264-4920-9C7F-35FC3ADCF66C}" presName="rootComposite1" presStyleCnt="0"/>
      <dgm:spPr/>
    </dgm:pt>
    <dgm:pt modelId="{325A7187-7C81-4859-AAB8-03113686EA0B}" type="pres">
      <dgm:prSet presAssocID="{CE0A3A64-2264-4920-9C7F-35FC3ADCF66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F27ADE-3DE3-4C7D-8B49-9D1267D4B928}" type="pres">
      <dgm:prSet presAssocID="{CE0A3A64-2264-4920-9C7F-35FC3ADCF66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1A1F3B-619B-471F-9945-F6E08507DAFD}" type="pres">
      <dgm:prSet presAssocID="{CE0A3A64-2264-4920-9C7F-35FC3ADCF66C}" presName="hierChild2" presStyleCnt="0"/>
      <dgm:spPr/>
    </dgm:pt>
    <dgm:pt modelId="{41A50117-1D71-455A-9E3E-64D51460420E}" type="pres">
      <dgm:prSet presAssocID="{E2EB32FD-D22B-49F3-B1CA-0F0E0E72A67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A9D9891-40B4-474D-82E7-0F42F2832499}" type="pres">
      <dgm:prSet presAssocID="{73DD2129-8596-4234-9F44-75E08C718A10}" presName="hierRoot2" presStyleCnt="0">
        <dgm:presLayoutVars>
          <dgm:hierBranch val="init"/>
        </dgm:presLayoutVars>
      </dgm:prSet>
      <dgm:spPr/>
    </dgm:pt>
    <dgm:pt modelId="{511C9E54-AFE2-4DBF-ADAE-C0AB4EA4A7FD}" type="pres">
      <dgm:prSet presAssocID="{73DD2129-8596-4234-9F44-75E08C718A10}" presName="rootComposite" presStyleCnt="0"/>
      <dgm:spPr/>
    </dgm:pt>
    <dgm:pt modelId="{2B2A0A17-84F9-4713-A740-98AF387371CB}" type="pres">
      <dgm:prSet presAssocID="{73DD2129-8596-4234-9F44-75E08C718A1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C44E-BE82-404A-9163-AA27E61E4E11}" type="pres">
      <dgm:prSet presAssocID="{73DD2129-8596-4234-9F44-75E08C718A10}" presName="rootConnector" presStyleLbl="node2" presStyleIdx="0" presStyleCnt="3"/>
      <dgm:spPr/>
      <dgm:t>
        <a:bodyPr/>
        <a:lstStyle/>
        <a:p>
          <a:endParaRPr lang="es-ES"/>
        </a:p>
      </dgm:t>
    </dgm:pt>
    <dgm:pt modelId="{117B2957-9078-4530-98CC-28961CAAB71D}" type="pres">
      <dgm:prSet presAssocID="{73DD2129-8596-4234-9F44-75E08C718A10}" presName="hierChild4" presStyleCnt="0"/>
      <dgm:spPr/>
    </dgm:pt>
    <dgm:pt modelId="{FF08DBA5-830E-4358-B78D-03B7060FAE6B}" type="pres">
      <dgm:prSet presAssocID="{73DD2129-8596-4234-9F44-75E08C718A10}" presName="hierChild5" presStyleCnt="0"/>
      <dgm:spPr/>
    </dgm:pt>
    <dgm:pt modelId="{189D5F1E-DC1C-4151-B67D-FAE93FB7DF95}" type="pres">
      <dgm:prSet presAssocID="{29FC9946-02D1-44D8-93D7-3104E2EEFEF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50493C0-E2B6-4F7C-87BD-9A9B420C4DB6}" type="pres">
      <dgm:prSet presAssocID="{B7044109-9FA3-488F-BAB6-01E27181A258}" presName="hierRoot2" presStyleCnt="0">
        <dgm:presLayoutVars>
          <dgm:hierBranch val="init"/>
        </dgm:presLayoutVars>
      </dgm:prSet>
      <dgm:spPr/>
    </dgm:pt>
    <dgm:pt modelId="{61EB3D51-F0A0-4377-B249-E4BF52402D93}" type="pres">
      <dgm:prSet presAssocID="{B7044109-9FA3-488F-BAB6-01E27181A258}" presName="rootComposite" presStyleCnt="0"/>
      <dgm:spPr/>
    </dgm:pt>
    <dgm:pt modelId="{D76CF7CD-CAA2-425E-86F3-C7251DA1B7A3}" type="pres">
      <dgm:prSet presAssocID="{B7044109-9FA3-488F-BAB6-01E27181A25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02A700-93AD-4DF9-86CE-C343C657692B}" type="pres">
      <dgm:prSet presAssocID="{B7044109-9FA3-488F-BAB6-01E27181A258}" presName="rootConnector" presStyleLbl="node2" presStyleIdx="1" presStyleCnt="3"/>
      <dgm:spPr/>
      <dgm:t>
        <a:bodyPr/>
        <a:lstStyle/>
        <a:p>
          <a:endParaRPr lang="es-ES"/>
        </a:p>
      </dgm:t>
    </dgm:pt>
    <dgm:pt modelId="{2E2C845A-6DAA-4931-A680-0438FF54A36C}" type="pres">
      <dgm:prSet presAssocID="{B7044109-9FA3-488F-BAB6-01E27181A258}" presName="hierChild4" presStyleCnt="0"/>
      <dgm:spPr/>
    </dgm:pt>
    <dgm:pt modelId="{85615D0D-50BE-4134-BE6E-619FBCD0891A}" type="pres">
      <dgm:prSet presAssocID="{044A63DA-FFB6-4D59-93B8-0ADBA79CD17E}" presName="Name37" presStyleLbl="parChTrans1D3" presStyleIdx="0" presStyleCnt="2"/>
      <dgm:spPr/>
      <dgm:t>
        <a:bodyPr/>
        <a:lstStyle/>
        <a:p>
          <a:endParaRPr lang="es-ES"/>
        </a:p>
      </dgm:t>
    </dgm:pt>
    <dgm:pt modelId="{57A68386-72DE-40E3-84F4-EB63BAF7F967}" type="pres">
      <dgm:prSet presAssocID="{8CAA91D4-F663-40D6-B37E-E8759DCD4E8E}" presName="hierRoot2" presStyleCnt="0">
        <dgm:presLayoutVars>
          <dgm:hierBranch val="init"/>
        </dgm:presLayoutVars>
      </dgm:prSet>
      <dgm:spPr/>
    </dgm:pt>
    <dgm:pt modelId="{E79EBC25-3509-4255-9AC6-3D7F1DD0D970}" type="pres">
      <dgm:prSet presAssocID="{8CAA91D4-F663-40D6-B37E-E8759DCD4E8E}" presName="rootComposite" presStyleCnt="0"/>
      <dgm:spPr/>
    </dgm:pt>
    <dgm:pt modelId="{CC45C941-1EBC-4EAB-89C6-3A4546D1A91C}" type="pres">
      <dgm:prSet presAssocID="{8CAA91D4-F663-40D6-B37E-E8759DCD4E8E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47F890-2113-4F4A-9CE9-D19AC106BF6C}" type="pres">
      <dgm:prSet presAssocID="{8CAA91D4-F663-40D6-B37E-E8759DCD4E8E}" presName="rootConnector" presStyleLbl="node3" presStyleIdx="0" presStyleCnt="2"/>
      <dgm:spPr/>
      <dgm:t>
        <a:bodyPr/>
        <a:lstStyle/>
        <a:p>
          <a:endParaRPr lang="es-ES"/>
        </a:p>
      </dgm:t>
    </dgm:pt>
    <dgm:pt modelId="{F362A23B-10BB-463B-888A-0DE699D113AB}" type="pres">
      <dgm:prSet presAssocID="{8CAA91D4-F663-40D6-B37E-E8759DCD4E8E}" presName="hierChild4" presStyleCnt="0"/>
      <dgm:spPr/>
    </dgm:pt>
    <dgm:pt modelId="{A90A2552-7803-46A9-8D11-226326626CA2}" type="pres">
      <dgm:prSet presAssocID="{8CAA91D4-F663-40D6-B37E-E8759DCD4E8E}" presName="hierChild5" presStyleCnt="0"/>
      <dgm:spPr/>
    </dgm:pt>
    <dgm:pt modelId="{83E4EE59-FBE0-479D-9574-64A13B5AB9FD}" type="pres">
      <dgm:prSet presAssocID="{444ED3D4-0339-440D-882F-26A965C6B18F}" presName="Name37" presStyleLbl="parChTrans1D3" presStyleIdx="1" presStyleCnt="2"/>
      <dgm:spPr/>
      <dgm:t>
        <a:bodyPr/>
        <a:lstStyle/>
        <a:p>
          <a:endParaRPr lang="es-ES"/>
        </a:p>
      </dgm:t>
    </dgm:pt>
    <dgm:pt modelId="{83E81E4E-1362-4AD5-BFDF-D4DF5B764C8C}" type="pres">
      <dgm:prSet presAssocID="{A51F6EAD-BDD1-4427-9988-C7A0071ECD4F}" presName="hierRoot2" presStyleCnt="0">
        <dgm:presLayoutVars>
          <dgm:hierBranch val="init"/>
        </dgm:presLayoutVars>
      </dgm:prSet>
      <dgm:spPr/>
    </dgm:pt>
    <dgm:pt modelId="{6B268DF9-254B-4ABB-903C-B10D06EFDBF7}" type="pres">
      <dgm:prSet presAssocID="{A51F6EAD-BDD1-4427-9988-C7A0071ECD4F}" presName="rootComposite" presStyleCnt="0"/>
      <dgm:spPr/>
    </dgm:pt>
    <dgm:pt modelId="{EDD4DF4E-325A-470C-9ADC-BD1BD9355D98}" type="pres">
      <dgm:prSet presAssocID="{A51F6EAD-BDD1-4427-9988-C7A0071ECD4F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4C3824-8883-426C-AE3C-5E9AAA94021E}" type="pres">
      <dgm:prSet presAssocID="{A51F6EAD-BDD1-4427-9988-C7A0071ECD4F}" presName="rootConnector" presStyleLbl="node3" presStyleIdx="1" presStyleCnt="2"/>
      <dgm:spPr/>
      <dgm:t>
        <a:bodyPr/>
        <a:lstStyle/>
        <a:p>
          <a:endParaRPr lang="es-ES"/>
        </a:p>
      </dgm:t>
    </dgm:pt>
    <dgm:pt modelId="{65EAD2EE-8346-4750-BBE8-0C6E444FD60C}" type="pres">
      <dgm:prSet presAssocID="{A51F6EAD-BDD1-4427-9988-C7A0071ECD4F}" presName="hierChild4" presStyleCnt="0"/>
      <dgm:spPr/>
    </dgm:pt>
    <dgm:pt modelId="{F69795C0-D9D7-4A5F-B5AC-7950DBFF86BD}" type="pres">
      <dgm:prSet presAssocID="{A51F6EAD-BDD1-4427-9988-C7A0071ECD4F}" presName="hierChild5" presStyleCnt="0"/>
      <dgm:spPr/>
    </dgm:pt>
    <dgm:pt modelId="{82925A42-8943-4F5E-A5E9-E40E1C81BA9B}" type="pres">
      <dgm:prSet presAssocID="{B7044109-9FA3-488F-BAB6-01E27181A258}" presName="hierChild5" presStyleCnt="0"/>
      <dgm:spPr/>
    </dgm:pt>
    <dgm:pt modelId="{8A6C35CC-7131-40B5-ADD1-9AD9BCA024CE}" type="pres">
      <dgm:prSet presAssocID="{B81BC086-BFB4-40BF-86C8-7A990181A38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A87107C-8AE2-4361-AD20-113A9C077BC4}" type="pres">
      <dgm:prSet presAssocID="{79B4D556-321A-4DF0-8B43-54144043BDBC}" presName="hierRoot2" presStyleCnt="0">
        <dgm:presLayoutVars>
          <dgm:hierBranch val="init"/>
        </dgm:presLayoutVars>
      </dgm:prSet>
      <dgm:spPr/>
    </dgm:pt>
    <dgm:pt modelId="{3D166798-AAEF-440A-87A2-505C6162AD57}" type="pres">
      <dgm:prSet presAssocID="{79B4D556-321A-4DF0-8B43-54144043BDBC}" presName="rootComposite" presStyleCnt="0"/>
      <dgm:spPr/>
    </dgm:pt>
    <dgm:pt modelId="{BBAC90F1-54B9-439D-98BF-7D94D1036C22}" type="pres">
      <dgm:prSet presAssocID="{79B4D556-321A-4DF0-8B43-54144043BDB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D8E698-6ADB-41A8-8F55-F641104D3691}" type="pres">
      <dgm:prSet presAssocID="{79B4D556-321A-4DF0-8B43-54144043BDBC}" presName="rootConnector" presStyleLbl="node2" presStyleIdx="2" presStyleCnt="3"/>
      <dgm:spPr/>
      <dgm:t>
        <a:bodyPr/>
        <a:lstStyle/>
        <a:p>
          <a:endParaRPr lang="es-ES"/>
        </a:p>
      </dgm:t>
    </dgm:pt>
    <dgm:pt modelId="{900CE3CA-432A-47DA-B8E1-B7C3384C33A0}" type="pres">
      <dgm:prSet presAssocID="{79B4D556-321A-4DF0-8B43-54144043BDBC}" presName="hierChild4" presStyleCnt="0"/>
      <dgm:spPr/>
    </dgm:pt>
    <dgm:pt modelId="{FB8797C7-88CC-4575-A96A-4164AF0D4B6D}" type="pres">
      <dgm:prSet presAssocID="{79B4D556-321A-4DF0-8B43-54144043BDBC}" presName="hierChild5" presStyleCnt="0"/>
      <dgm:spPr/>
    </dgm:pt>
    <dgm:pt modelId="{DE1B7EF5-C70F-4075-9365-1AA9303007F4}" type="pres">
      <dgm:prSet presAssocID="{CE0A3A64-2264-4920-9C7F-35FC3ADCF66C}" presName="hierChild3" presStyleCnt="0"/>
      <dgm:spPr/>
    </dgm:pt>
  </dgm:ptLst>
  <dgm:cxnLst>
    <dgm:cxn modelId="{EF86D7F4-EAC2-4C16-A2CA-025C9576C0F6}" srcId="{B7044109-9FA3-488F-BAB6-01E27181A258}" destId="{8CAA91D4-F663-40D6-B37E-E8759DCD4E8E}" srcOrd="0" destOrd="0" parTransId="{044A63DA-FFB6-4D59-93B8-0ADBA79CD17E}" sibTransId="{49F42BCB-F4F3-4CD7-B752-F3DA48134092}"/>
    <dgm:cxn modelId="{DB28D7F2-176A-487B-8292-99280D5DC7E2}" type="presOf" srcId="{29FC9946-02D1-44D8-93D7-3104E2EEFEF9}" destId="{189D5F1E-DC1C-4151-B67D-FAE93FB7DF95}" srcOrd="0" destOrd="0" presId="urn:microsoft.com/office/officeart/2005/8/layout/orgChart1"/>
    <dgm:cxn modelId="{160F3505-170A-49D2-BD36-8EE69B81F1E7}" type="presOf" srcId="{73DD2129-8596-4234-9F44-75E08C718A10}" destId="{5036C44E-BE82-404A-9163-AA27E61E4E11}" srcOrd="1" destOrd="0" presId="urn:microsoft.com/office/officeart/2005/8/layout/orgChart1"/>
    <dgm:cxn modelId="{54B7B9EB-FFFC-47AC-B27A-4FEFC5F3BC9E}" type="presOf" srcId="{044A63DA-FFB6-4D59-93B8-0ADBA79CD17E}" destId="{85615D0D-50BE-4134-BE6E-619FBCD0891A}" srcOrd="0" destOrd="0" presId="urn:microsoft.com/office/officeart/2005/8/layout/orgChart1"/>
    <dgm:cxn modelId="{96BC24E5-A4E6-4A68-A523-D48CA63A3903}" type="presOf" srcId="{444ED3D4-0339-440D-882F-26A965C6B18F}" destId="{83E4EE59-FBE0-479D-9574-64A13B5AB9FD}" srcOrd="0" destOrd="0" presId="urn:microsoft.com/office/officeart/2005/8/layout/orgChart1"/>
    <dgm:cxn modelId="{8699C903-75FA-480B-BB46-F43ECD07643F}" type="presOf" srcId="{79B4D556-321A-4DF0-8B43-54144043BDBC}" destId="{BDD8E698-6ADB-41A8-8F55-F641104D3691}" srcOrd="1" destOrd="0" presId="urn:microsoft.com/office/officeart/2005/8/layout/orgChart1"/>
    <dgm:cxn modelId="{3BCA1E14-5F11-436E-B15A-1812D8AB2D3A}" type="presOf" srcId="{A51F6EAD-BDD1-4427-9988-C7A0071ECD4F}" destId="{5B4C3824-8883-426C-AE3C-5E9AAA94021E}" srcOrd="1" destOrd="0" presId="urn:microsoft.com/office/officeart/2005/8/layout/orgChart1"/>
    <dgm:cxn modelId="{01C90A95-BBCC-45FE-A704-6201522C76B1}" type="presOf" srcId="{79B4D556-321A-4DF0-8B43-54144043BDBC}" destId="{BBAC90F1-54B9-439D-98BF-7D94D1036C22}" srcOrd="0" destOrd="0" presId="urn:microsoft.com/office/officeart/2005/8/layout/orgChart1"/>
    <dgm:cxn modelId="{44A7EE61-296E-4A5E-BC58-607C45809C17}" type="presOf" srcId="{B7044109-9FA3-488F-BAB6-01E27181A258}" destId="{D76CF7CD-CAA2-425E-86F3-C7251DA1B7A3}" srcOrd="0" destOrd="0" presId="urn:microsoft.com/office/officeart/2005/8/layout/orgChart1"/>
    <dgm:cxn modelId="{FAC04CA1-11B4-4D64-88E8-9A45A7AA4BB7}" srcId="{CE0A3A64-2264-4920-9C7F-35FC3ADCF66C}" destId="{73DD2129-8596-4234-9F44-75E08C718A10}" srcOrd="0" destOrd="0" parTransId="{E2EB32FD-D22B-49F3-B1CA-0F0E0E72A671}" sibTransId="{B00E4F53-373E-4482-A34F-B4A0752153B2}"/>
    <dgm:cxn modelId="{4E529ADE-23C0-40E0-9EAF-DCC147FE14B9}" srcId="{C1368D57-AAAF-437A-BBE2-7FF99EB7FD08}" destId="{CE0A3A64-2264-4920-9C7F-35FC3ADCF66C}" srcOrd="0" destOrd="0" parTransId="{8158B774-75DE-4D32-BAF5-47F9F7C217A9}" sibTransId="{722A1AD4-A1B8-4E0A-B420-76FA1F41FAD4}"/>
    <dgm:cxn modelId="{E146C4D5-C09E-4364-BC71-BD168146FDA1}" type="presOf" srcId="{E2EB32FD-D22B-49F3-B1CA-0F0E0E72A671}" destId="{41A50117-1D71-455A-9E3E-64D51460420E}" srcOrd="0" destOrd="0" presId="urn:microsoft.com/office/officeart/2005/8/layout/orgChart1"/>
    <dgm:cxn modelId="{4C071C5A-4AEC-4CFB-AA83-962EEDFE7857}" type="presOf" srcId="{B81BC086-BFB4-40BF-86C8-7A990181A385}" destId="{8A6C35CC-7131-40B5-ADD1-9AD9BCA024CE}" srcOrd="0" destOrd="0" presId="urn:microsoft.com/office/officeart/2005/8/layout/orgChart1"/>
    <dgm:cxn modelId="{8F46D7F5-FD21-438B-B553-68D09A183C21}" type="presOf" srcId="{CE0A3A64-2264-4920-9C7F-35FC3ADCF66C}" destId="{CCF27ADE-3DE3-4C7D-8B49-9D1267D4B928}" srcOrd="1" destOrd="0" presId="urn:microsoft.com/office/officeart/2005/8/layout/orgChart1"/>
    <dgm:cxn modelId="{2945F13D-3539-4173-9F8D-A460AD2AC13C}" type="presOf" srcId="{B7044109-9FA3-488F-BAB6-01E27181A258}" destId="{2A02A700-93AD-4DF9-86CE-C343C657692B}" srcOrd="1" destOrd="0" presId="urn:microsoft.com/office/officeart/2005/8/layout/orgChart1"/>
    <dgm:cxn modelId="{DD63BBE9-A620-4E26-BAE3-CAA5632A61D9}" srcId="{CE0A3A64-2264-4920-9C7F-35FC3ADCF66C}" destId="{79B4D556-321A-4DF0-8B43-54144043BDBC}" srcOrd="2" destOrd="0" parTransId="{B81BC086-BFB4-40BF-86C8-7A990181A385}" sibTransId="{193B8F6E-7299-4802-A94B-B058F2007B15}"/>
    <dgm:cxn modelId="{1C22E54A-FAD3-46A8-AB38-377624769DF2}" type="presOf" srcId="{A51F6EAD-BDD1-4427-9988-C7A0071ECD4F}" destId="{EDD4DF4E-325A-470C-9ADC-BD1BD9355D98}" srcOrd="0" destOrd="0" presId="urn:microsoft.com/office/officeart/2005/8/layout/orgChart1"/>
    <dgm:cxn modelId="{FD79D36E-FCCB-4265-AC4F-E24572FE174A}" type="presOf" srcId="{8CAA91D4-F663-40D6-B37E-E8759DCD4E8E}" destId="{CC45C941-1EBC-4EAB-89C6-3A4546D1A91C}" srcOrd="0" destOrd="0" presId="urn:microsoft.com/office/officeart/2005/8/layout/orgChart1"/>
    <dgm:cxn modelId="{B689443E-DE6F-441A-A0B9-CF506E5BC85A}" type="presOf" srcId="{CE0A3A64-2264-4920-9C7F-35FC3ADCF66C}" destId="{325A7187-7C81-4859-AAB8-03113686EA0B}" srcOrd="0" destOrd="0" presId="urn:microsoft.com/office/officeart/2005/8/layout/orgChart1"/>
    <dgm:cxn modelId="{053191CD-3E0E-4EF9-A84F-4C3847764476}" type="presOf" srcId="{8CAA91D4-F663-40D6-B37E-E8759DCD4E8E}" destId="{EC47F890-2113-4F4A-9CE9-D19AC106BF6C}" srcOrd="1" destOrd="0" presId="urn:microsoft.com/office/officeart/2005/8/layout/orgChart1"/>
    <dgm:cxn modelId="{404983A6-6887-4345-9633-54B061C0F479}" srcId="{B7044109-9FA3-488F-BAB6-01E27181A258}" destId="{A51F6EAD-BDD1-4427-9988-C7A0071ECD4F}" srcOrd="1" destOrd="0" parTransId="{444ED3D4-0339-440D-882F-26A965C6B18F}" sibTransId="{C0DA1DCE-AE01-4D26-86B1-E0D3DF4241FB}"/>
    <dgm:cxn modelId="{EC340822-A1B5-444B-A10F-0ED85EFDF28F}" srcId="{CE0A3A64-2264-4920-9C7F-35FC3ADCF66C}" destId="{B7044109-9FA3-488F-BAB6-01E27181A258}" srcOrd="1" destOrd="0" parTransId="{29FC9946-02D1-44D8-93D7-3104E2EEFEF9}" sibTransId="{B82A3B02-B04E-4036-8820-8E389A5E2F22}"/>
    <dgm:cxn modelId="{91A9DD9D-C865-4E2A-B9D5-620DEB905502}" type="presOf" srcId="{73DD2129-8596-4234-9F44-75E08C718A10}" destId="{2B2A0A17-84F9-4713-A740-98AF387371CB}" srcOrd="0" destOrd="0" presId="urn:microsoft.com/office/officeart/2005/8/layout/orgChart1"/>
    <dgm:cxn modelId="{976FBC10-6B5F-49B8-9CDF-88F1B76FEB46}" type="presOf" srcId="{C1368D57-AAAF-437A-BBE2-7FF99EB7FD08}" destId="{FC0B3485-4CEC-43F7-B5F4-ACB526C23B6B}" srcOrd="0" destOrd="0" presId="urn:microsoft.com/office/officeart/2005/8/layout/orgChart1"/>
    <dgm:cxn modelId="{EDD4616F-77F4-4713-9941-5A873E4CD6E3}" type="presParOf" srcId="{FC0B3485-4CEC-43F7-B5F4-ACB526C23B6B}" destId="{2AD51AE7-F27D-40DC-BFFA-BA6A038120A4}" srcOrd="0" destOrd="0" presId="urn:microsoft.com/office/officeart/2005/8/layout/orgChart1"/>
    <dgm:cxn modelId="{A7B4D715-008E-4F87-B576-565663D7A931}" type="presParOf" srcId="{2AD51AE7-F27D-40DC-BFFA-BA6A038120A4}" destId="{33ABEF4E-7787-4C0E-9D0B-0F4E354ED1ED}" srcOrd="0" destOrd="0" presId="urn:microsoft.com/office/officeart/2005/8/layout/orgChart1"/>
    <dgm:cxn modelId="{0FDFC56B-D93E-4662-B6AD-12938926990A}" type="presParOf" srcId="{33ABEF4E-7787-4C0E-9D0B-0F4E354ED1ED}" destId="{325A7187-7C81-4859-AAB8-03113686EA0B}" srcOrd="0" destOrd="0" presId="urn:microsoft.com/office/officeart/2005/8/layout/orgChart1"/>
    <dgm:cxn modelId="{989D1200-D15D-40C1-BBDE-20EA65138489}" type="presParOf" srcId="{33ABEF4E-7787-4C0E-9D0B-0F4E354ED1ED}" destId="{CCF27ADE-3DE3-4C7D-8B49-9D1267D4B928}" srcOrd="1" destOrd="0" presId="urn:microsoft.com/office/officeart/2005/8/layout/orgChart1"/>
    <dgm:cxn modelId="{9B2E6FDF-9443-4FC7-BE54-C209932E08CC}" type="presParOf" srcId="{2AD51AE7-F27D-40DC-BFFA-BA6A038120A4}" destId="{C41A1F3B-619B-471F-9945-F6E08507DAFD}" srcOrd="1" destOrd="0" presId="urn:microsoft.com/office/officeart/2005/8/layout/orgChart1"/>
    <dgm:cxn modelId="{268D102C-2D40-46C9-94C4-5C9E8DF18265}" type="presParOf" srcId="{C41A1F3B-619B-471F-9945-F6E08507DAFD}" destId="{41A50117-1D71-455A-9E3E-64D51460420E}" srcOrd="0" destOrd="0" presId="urn:microsoft.com/office/officeart/2005/8/layout/orgChart1"/>
    <dgm:cxn modelId="{97E6C455-DB07-4473-A28D-A283D6B01B4E}" type="presParOf" srcId="{C41A1F3B-619B-471F-9945-F6E08507DAFD}" destId="{AA9D9891-40B4-474D-82E7-0F42F2832499}" srcOrd="1" destOrd="0" presId="urn:microsoft.com/office/officeart/2005/8/layout/orgChart1"/>
    <dgm:cxn modelId="{407C08EF-52BD-4433-B0D4-EEF69AC9745E}" type="presParOf" srcId="{AA9D9891-40B4-474D-82E7-0F42F2832499}" destId="{511C9E54-AFE2-4DBF-ADAE-C0AB4EA4A7FD}" srcOrd="0" destOrd="0" presId="urn:microsoft.com/office/officeart/2005/8/layout/orgChart1"/>
    <dgm:cxn modelId="{3CB4A55F-ABF2-4882-BEC5-F61196FC843E}" type="presParOf" srcId="{511C9E54-AFE2-4DBF-ADAE-C0AB4EA4A7FD}" destId="{2B2A0A17-84F9-4713-A740-98AF387371CB}" srcOrd="0" destOrd="0" presId="urn:microsoft.com/office/officeart/2005/8/layout/orgChart1"/>
    <dgm:cxn modelId="{80AA9087-F753-4D05-B20C-505C46B7CBBF}" type="presParOf" srcId="{511C9E54-AFE2-4DBF-ADAE-C0AB4EA4A7FD}" destId="{5036C44E-BE82-404A-9163-AA27E61E4E11}" srcOrd="1" destOrd="0" presId="urn:microsoft.com/office/officeart/2005/8/layout/orgChart1"/>
    <dgm:cxn modelId="{E25156F2-B238-48EB-9933-0A5DC39FD640}" type="presParOf" srcId="{AA9D9891-40B4-474D-82E7-0F42F2832499}" destId="{117B2957-9078-4530-98CC-28961CAAB71D}" srcOrd="1" destOrd="0" presId="urn:microsoft.com/office/officeart/2005/8/layout/orgChart1"/>
    <dgm:cxn modelId="{43A570DB-DA13-42C7-A372-1D217F2A77B3}" type="presParOf" srcId="{AA9D9891-40B4-474D-82E7-0F42F2832499}" destId="{FF08DBA5-830E-4358-B78D-03B7060FAE6B}" srcOrd="2" destOrd="0" presId="urn:microsoft.com/office/officeart/2005/8/layout/orgChart1"/>
    <dgm:cxn modelId="{05C5FA5C-5DEA-4D6D-82E6-D2B8C8D1B901}" type="presParOf" srcId="{C41A1F3B-619B-471F-9945-F6E08507DAFD}" destId="{189D5F1E-DC1C-4151-B67D-FAE93FB7DF95}" srcOrd="2" destOrd="0" presId="urn:microsoft.com/office/officeart/2005/8/layout/orgChart1"/>
    <dgm:cxn modelId="{57012E00-4AD6-4D20-A7B8-11E34622967A}" type="presParOf" srcId="{C41A1F3B-619B-471F-9945-F6E08507DAFD}" destId="{D50493C0-E2B6-4F7C-87BD-9A9B420C4DB6}" srcOrd="3" destOrd="0" presId="urn:microsoft.com/office/officeart/2005/8/layout/orgChart1"/>
    <dgm:cxn modelId="{12A40F5B-1AA9-4D85-9B4F-469B9D77FE9A}" type="presParOf" srcId="{D50493C0-E2B6-4F7C-87BD-9A9B420C4DB6}" destId="{61EB3D51-F0A0-4377-B249-E4BF52402D93}" srcOrd="0" destOrd="0" presId="urn:microsoft.com/office/officeart/2005/8/layout/orgChart1"/>
    <dgm:cxn modelId="{2AD9B26C-8963-426A-80F2-053DF1B1B17E}" type="presParOf" srcId="{61EB3D51-F0A0-4377-B249-E4BF52402D93}" destId="{D76CF7CD-CAA2-425E-86F3-C7251DA1B7A3}" srcOrd="0" destOrd="0" presId="urn:microsoft.com/office/officeart/2005/8/layout/orgChart1"/>
    <dgm:cxn modelId="{229B4B11-B1EF-4AFD-AC8C-CD7354CBEF19}" type="presParOf" srcId="{61EB3D51-F0A0-4377-B249-E4BF52402D93}" destId="{2A02A700-93AD-4DF9-86CE-C343C657692B}" srcOrd="1" destOrd="0" presId="urn:microsoft.com/office/officeart/2005/8/layout/orgChart1"/>
    <dgm:cxn modelId="{D27A7DB6-DCFB-4362-BD9C-072B175A42B9}" type="presParOf" srcId="{D50493C0-E2B6-4F7C-87BD-9A9B420C4DB6}" destId="{2E2C845A-6DAA-4931-A680-0438FF54A36C}" srcOrd="1" destOrd="0" presId="urn:microsoft.com/office/officeart/2005/8/layout/orgChart1"/>
    <dgm:cxn modelId="{0C73CBB0-3DB6-4753-B1DC-F871792D02F9}" type="presParOf" srcId="{2E2C845A-6DAA-4931-A680-0438FF54A36C}" destId="{85615D0D-50BE-4134-BE6E-619FBCD0891A}" srcOrd="0" destOrd="0" presId="urn:microsoft.com/office/officeart/2005/8/layout/orgChart1"/>
    <dgm:cxn modelId="{5A589357-0688-47D6-8A5F-E387DBA96485}" type="presParOf" srcId="{2E2C845A-6DAA-4931-A680-0438FF54A36C}" destId="{57A68386-72DE-40E3-84F4-EB63BAF7F967}" srcOrd="1" destOrd="0" presId="urn:microsoft.com/office/officeart/2005/8/layout/orgChart1"/>
    <dgm:cxn modelId="{16356598-7485-43A6-AAB3-0E59DE92BFED}" type="presParOf" srcId="{57A68386-72DE-40E3-84F4-EB63BAF7F967}" destId="{E79EBC25-3509-4255-9AC6-3D7F1DD0D970}" srcOrd="0" destOrd="0" presId="urn:microsoft.com/office/officeart/2005/8/layout/orgChart1"/>
    <dgm:cxn modelId="{EA678D34-F6A2-4DB4-A4A4-C26ABBC160DA}" type="presParOf" srcId="{E79EBC25-3509-4255-9AC6-3D7F1DD0D970}" destId="{CC45C941-1EBC-4EAB-89C6-3A4546D1A91C}" srcOrd="0" destOrd="0" presId="urn:microsoft.com/office/officeart/2005/8/layout/orgChart1"/>
    <dgm:cxn modelId="{77877C80-A627-4326-A0C9-5D99988DB909}" type="presParOf" srcId="{E79EBC25-3509-4255-9AC6-3D7F1DD0D970}" destId="{EC47F890-2113-4F4A-9CE9-D19AC106BF6C}" srcOrd="1" destOrd="0" presId="urn:microsoft.com/office/officeart/2005/8/layout/orgChart1"/>
    <dgm:cxn modelId="{0BBBBBB1-5635-47A7-95D9-27BCBDF6D179}" type="presParOf" srcId="{57A68386-72DE-40E3-84F4-EB63BAF7F967}" destId="{F362A23B-10BB-463B-888A-0DE699D113AB}" srcOrd="1" destOrd="0" presId="urn:microsoft.com/office/officeart/2005/8/layout/orgChart1"/>
    <dgm:cxn modelId="{4E3697B7-5F8D-4D22-854E-B256173D1810}" type="presParOf" srcId="{57A68386-72DE-40E3-84F4-EB63BAF7F967}" destId="{A90A2552-7803-46A9-8D11-226326626CA2}" srcOrd="2" destOrd="0" presId="urn:microsoft.com/office/officeart/2005/8/layout/orgChart1"/>
    <dgm:cxn modelId="{A78AEE95-AD4D-4C6F-88C7-663094AC1794}" type="presParOf" srcId="{2E2C845A-6DAA-4931-A680-0438FF54A36C}" destId="{83E4EE59-FBE0-479D-9574-64A13B5AB9FD}" srcOrd="2" destOrd="0" presId="urn:microsoft.com/office/officeart/2005/8/layout/orgChart1"/>
    <dgm:cxn modelId="{DD37F137-BC33-4A90-A741-10860F63D775}" type="presParOf" srcId="{2E2C845A-6DAA-4931-A680-0438FF54A36C}" destId="{83E81E4E-1362-4AD5-BFDF-D4DF5B764C8C}" srcOrd="3" destOrd="0" presId="urn:microsoft.com/office/officeart/2005/8/layout/orgChart1"/>
    <dgm:cxn modelId="{2F4AE621-3E38-4FD0-A0E4-DB6FDE984C76}" type="presParOf" srcId="{83E81E4E-1362-4AD5-BFDF-D4DF5B764C8C}" destId="{6B268DF9-254B-4ABB-903C-B10D06EFDBF7}" srcOrd="0" destOrd="0" presId="urn:microsoft.com/office/officeart/2005/8/layout/orgChart1"/>
    <dgm:cxn modelId="{A34CB541-C721-42FC-8A15-4020CBFB3AD6}" type="presParOf" srcId="{6B268DF9-254B-4ABB-903C-B10D06EFDBF7}" destId="{EDD4DF4E-325A-470C-9ADC-BD1BD9355D98}" srcOrd="0" destOrd="0" presId="urn:microsoft.com/office/officeart/2005/8/layout/orgChart1"/>
    <dgm:cxn modelId="{6D3D71B4-CD9A-4B40-982E-C5617EEF4291}" type="presParOf" srcId="{6B268DF9-254B-4ABB-903C-B10D06EFDBF7}" destId="{5B4C3824-8883-426C-AE3C-5E9AAA94021E}" srcOrd="1" destOrd="0" presId="urn:microsoft.com/office/officeart/2005/8/layout/orgChart1"/>
    <dgm:cxn modelId="{A842DC32-EC92-48DF-AD7F-DC3115A76653}" type="presParOf" srcId="{83E81E4E-1362-4AD5-BFDF-D4DF5B764C8C}" destId="{65EAD2EE-8346-4750-BBE8-0C6E444FD60C}" srcOrd="1" destOrd="0" presId="urn:microsoft.com/office/officeart/2005/8/layout/orgChart1"/>
    <dgm:cxn modelId="{51D59619-E51D-4C42-A407-FEEF7FEFF359}" type="presParOf" srcId="{83E81E4E-1362-4AD5-BFDF-D4DF5B764C8C}" destId="{F69795C0-D9D7-4A5F-B5AC-7950DBFF86BD}" srcOrd="2" destOrd="0" presId="urn:microsoft.com/office/officeart/2005/8/layout/orgChart1"/>
    <dgm:cxn modelId="{4A8CF8D0-6234-488B-8EFE-98F3BAE1DB17}" type="presParOf" srcId="{D50493C0-E2B6-4F7C-87BD-9A9B420C4DB6}" destId="{82925A42-8943-4F5E-A5E9-E40E1C81BA9B}" srcOrd="2" destOrd="0" presId="urn:microsoft.com/office/officeart/2005/8/layout/orgChart1"/>
    <dgm:cxn modelId="{F76CC43F-2564-4891-A1A0-060BE7DB6EAA}" type="presParOf" srcId="{C41A1F3B-619B-471F-9945-F6E08507DAFD}" destId="{8A6C35CC-7131-40B5-ADD1-9AD9BCA024CE}" srcOrd="4" destOrd="0" presId="urn:microsoft.com/office/officeart/2005/8/layout/orgChart1"/>
    <dgm:cxn modelId="{83E357D8-B36D-4865-A226-C3F0B7BB97F2}" type="presParOf" srcId="{C41A1F3B-619B-471F-9945-F6E08507DAFD}" destId="{4A87107C-8AE2-4361-AD20-113A9C077BC4}" srcOrd="5" destOrd="0" presId="urn:microsoft.com/office/officeart/2005/8/layout/orgChart1"/>
    <dgm:cxn modelId="{CC071792-430D-4628-AB2A-06D7359E3915}" type="presParOf" srcId="{4A87107C-8AE2-4361-AD20-113A9C077BC4}" destId="{3D166798-AAEF-440A-87A2-505C6162AD57}" srcOrd="0" destOrd="0" presId="urn:microsoft.com/office/officeart/2005/8/layout/orgChart1"/>
    <dgm:cxn modelId="{05316600-C4EE-4494-A355-6034B1D19E8A}" type="presParOf" srcId="{3D166798-AAEF-440A-87A2-505C6162AD57}" destId="{BBAC90F1-54B9-439D-98BF-7D94D1036C22}" srcOrd="0" destOrd="0" presId="urn:microsoft.com/office/officeart/2005/8/layout/orgChart1"/>
    <dgm:cxn modelId="{360B86BC-A5B0-435D-8AB6-37190A590F94}" type="presParOf" srcId="{3D166798-AAEF-440A-87A2-505C6162AD57}" destId="{BDD8E698-6ADB-41A8-8F55-F641104D3691}" srcOrd="1" destOrd="0" presId="urn:microsoft.com/office/officeart/2005/8/layout/orgChart1"/>
    <dgm:cxn modelId="{D2630E39-AB48-4853-A3AB-08DEE6A281F0}" type="presParOf" srcId="{4A87107C-8AE2-4361-AD20-113A9C077BC4}" destId="{900CE3CA-432A-47DA-B8E1-B7C3384C33A0}" srcOrd="1" destOrd="0" presId="urn:microsoft.com/office/officeart/2005/8/layout/orgChart1"/>
    <dgm:cxn modelId="{58543E0B-928F-4AB6-9C29-2CA88D5FBBA9}" type="presParOf" srcId="{4A87107C-8AE2-4361-AD20-113A9C077BC4}" destId="{FB8797C7-88CC-4575-A96A-4164AF0D4B6D}" srcOrd="2" destOrd="0" presId="urn:microsoft.com/office/officeart/2005/8/layout/orgChart1"/>
    <dgm:cxn modelId="{9414EB1F-0105-4209-9845-9153815EA5F6}" type="presParOf" srcId="{2AD51AE7-F27D-40DC-BFFA-BA6A038120A4}" destId="{DE1B7EF5-C70F-4075-9365-1AA9303007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19062E-48FD-4B21-A4A3-826B77F94B4E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99279E5-7F91-4FC6-994A-F8454FDB4290}">
      <dgm:prSet phldrT="[Texto]" custT="1"/>
      <dgm:spPr>
        <a:solidFill>
          <a:schemeClr val="accent2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eligieron los siguientes campos para realizar la investigación utilizando técnicas de minería de datos:</a:t>
          </a:r>
          <a:endParaRPr lang="es-EC" sz="2400" dirty="0">
            <a:solidFill>
              <a:schemeClr val="bg1"/>
            </a:solidFill>
          </a:endParaRPr>
        </a:p>
      </dgm:t>
    </dgm:pt>
    <dgm:pt modelId="{9598FAD6-0B89-4B57-B3F4-AA39FF0FC25C}" type="parTrans" cxnId="{1D02D9B7-3482-470C-847F-F4FADD29E938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32B1C10-7EF0-4337-A5EB-5E8B401C83AD}" type="sibTrans" cxnId="{1D02D9B7-3482-470C-847F-F4FADD29E938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A275F0D-E1E5-4766-AC86-EF81DD3F6938}">
      <dgm:prSet phldrT="[Texto]"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MEM_CEDULA</a:t>
          </a:r>
          <a:endParaRPr lang="es-EC" sz="1700" dirty="0">
            <a:solidFill>
              <a:schemeClr val="tx1"/>
            </a:solidFill>
          </a:endParaRPr>
        </a:p>
      </dgm:t>
    </dgm:pt>
    <dgm:pt modelId="{E9D2D6A6-607B-41AF-B8A5-7B07C9549005}" type="parTrans" cxnId="{40B67878-E79B-49A7-9811-BF4A3A4D8FCB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2A91FC21-6752-467A-A001-A018601F151D}" type="sibTrans" cxnId="{40B67878-E79B-49A7-9811-BF4A3A4D8FCB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534C4A82-8741-43D1-93E0-E82EF46386FB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SEX_CODIGO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086C1-463B-461D-83EB-D49A2322EA68}" type="parTrans" cxnId="{7D1EADEE-E673-4C12-BA33-F2A8E4F541C0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67426E2C-8860-4441-8E45-88E3F09DFB83}" type="sibTrans" cxnId="{7D1EADEE-E673-4C12-BA33-F2A8E4F541C0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BB5C5344-997A-49AC-B015-BE35CA13BE02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CODGRADOHIST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4E3B86-5514-4061-9721-ABD6E8B21D9F}" type="parTrans" cxnId="{4BED0955-E7C8-4618-8A15-98318AAE5BBC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3B8BAAB-3470-4FF7-9D09-9880E2B4696B}" type="sibTrans" cxnId="{4BED0955-E7C8-4618-8A15-98318AAE5BBC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A88B69DA-736B-4BC3-B721-E913CA3F8682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NOMGRADOHIST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5FF2A-8A9A-46DC-A39D-2ED5A29E2247}" type="parTrans" cxnId="{B5B2FFA1-649D-48FD-8B41-4158F5FBD6EF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5476F064-C7DC-4F78-83B7-688E7D77349F}" type="sibTrans" cxnId="{B5B2FFA1-649D-48FD-8B41-4158F5FBD6EF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90565D23-34EE-4306-8DFE-3CBB1E7B29E1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TIEMPOGRADOHIST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301E1-5E9B-4084-99DF-CDFB30706661}" type="parTrans" cxnId="{FDA4CBDB-61D3-4F1A-99B8-9A3A6B966B22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56E576D-EEE2-416E-BA10-678E8843BCD8}" type="sibTrans" cxnId="{FDA4CBDB-61D3-4F1A-99B8-9A3A6B966B22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7AAA3345-976D-48E8-8DA9-4A518CB2FEC9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TIEMPOSERVICIO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396D-F555-4243-B55B-3BC4E9A1EB91}" type="parTrans" cxnId="{47919F95-2F11-4AC8-AA8B-73BFB174457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F6C89319-D4EA-49ED-8DE2-1B4101FFF8EA}" type="sibTrans" cxnId="{47919F95-2F11-4AC8-AA8B-73BFB174457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9E2F3A7-A946-4138-9958-CFFEBF2AA6CB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EDAD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5E7F4-CED4-4858-BCDA-45F9606A1B6E}" type="parTrans" cxnId="{8CFA1A47-893A-4571-8D87-00F8A38655E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5D33D011-FFAB-4AE7-A7F0-A8E60A57EEA6}" type="sibTrans" cxnId="{8CFA1A47-893A-4571-8D87-00F8A38655E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D0EE307-F782-4728-B448-97D14218A848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GRADO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0FC53-1314-4E74-BCCF-2D93EB054804}" type="parTrans" cxnId="{83014C65-D705-4A3B-A24B-FF64D50CFD9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61665C2C-5CE3-4BBF-8651-1FFAB18C78A8}" type="sibTrans" cxnId="{83014C65-D705-4A3B-A24B-FF64D50CFD99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85900A1C-8176-4313-8C08-FEE8CAF83847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ECI_CODIGO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02E3AE-07EA-4BB0-9945-D9699954BF73}" type="parTrans" cxnId="{28BF95A8-8B4A-4075-8B46-16CA7AE64A87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EDEC00B-23BB-47C1-A457-6B06877B0E56}" type="sibTrans" cxnId="{28BF95A8-8B4A-4075-8B46-16CA7AE64A87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78B33231-6FD5-4FBF-ADD1-B9E38EB4914F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ESTADO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6FC26-3207-4DB0-B042-2A06909C721B}" type="parTrans" cxnId="{7FFA083D-76B0-4C45-9BA8-CAABC8A37927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2602447B-5798-4A29-95BA-BF3FFDAD984E}" type="sibTrans" cxnId="{7FFA083D-76B0-4C45-9BA8-CAABC8A37927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66A4666-9F0D-412D-93F7-4E6B39E4B28C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FECHAESTADO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635566-B618-489D-9F0F-BE6AA85BF7F8}" type="parTrans" cxnId="{3A19BF50-1BAA-4909-9733-529948D4ED71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09B9A7F-707F-4D07-8A9C-2D320C2EE3CD}" type="sibTrans" cxnId="{3A19BF50-1BAA-4909-9733-529948D4ED71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61F431A3-0178-4770-BE71-10044AD377EE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PROVINCIA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71685-A5A7-4D74-B434-1924F5224589}" type="parTrans" cxnId="{674C3F1D-577F-4FD3-883A-19CA215FD703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B3939E0-74B7-4DB5-A478-D9B9353D48D4}" type="sibTrans" cxnId="{674C3F1D-577F-4FD3-883A-19CA215FD703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1CBD2CD6-6879-48D6-9F5E-47EC0AA8F920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ANIO</a:t>
          </a:r>
          <a:endParaRPr lang="es-EC" sz="17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6C30FF-78C1-40C1-B19D-5E9C267D9CFD}" type="parTrans" cxnId="{E4CD9396-9A3B-4D9B-9033-F6C0395C4587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79E8F7AC-E039-4785-B894-85B02400A857}" type="sibTrans" cxnId="{E4CD9396-9A3B-4D9B-9033-F6C0395C4587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8579CE38-C3D3-48E0-807C-E5F45E9DF7F5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SALARIO</a:t>
          </a:r>
          <a:endParaRPr lang="es-EC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F07C9-4C86-4519-ADA3-D866638028E0}" type="parTrans" cxnId="{DB2F880A-C2D6-4504-82AA-6BF97273C21E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6DBFF497-BD5D-44FD-8EC8-062E09658072}" type="sibTrans" cxnId="{DB2F880A-C2D6-4504-82AA-6BF97273C21E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E00DF7D0-028B-45A9-95C1-BF159B8D06D4}" type="pres">
      <dgm:prSet presAssocID="{9519062E-48FD-4B21-A4A3-826B77F94B4E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B2DCC1C-F7A6-489D-84D4-10618033D3BE}" type="pres">
      <dgm:prSet presAssocID="{699279E5-7F91-4FC6-994A-F8454FDB4290}" presName="root" presStyleCnt="0">
        <dgm:presLayoutVars>
          <dgm:chMax/>
          <dgm:chPref val="4"/>
        </dgm:presLayoutVars>
      </dgm:prSet>
      <dgm:spPr/>
    </dgm:pt>
    <dgm:pt modelId="{CEE8582B-A07B-4712-B36C-105A8F956993}" type="pres">
      <dgm:prSet presAssocID="{699279E5-7F91-4FC6-994A-F8454FDB4290}" presName="rootComposite" presStyleCnt="0">
        <dgm:presLayoutVars/>
      </dgm:prSet>
      <dgm:spPr/>
    </dgm:pt>
    <dgm:pt modelId="{1EAE0172-A77D-432B-8BD2-E38B6435C7B8}" type="pres">
      <dgm:prSet presAssocID="{699279E5-7F91-4FC6-994A-F8454FDB4290}" presName="rootText" presStyleLbl="node0" presStyleIdx="0" presStyleCnt="1" custScaleX="160623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55C4B430-863B-4193-8E05-B589295E1318}" type="pres">
      <dgm:prSet presAssocID="{699279E5-7F91-4FC6-994A-F8454FDB4290}" presName="childShape" presStyleCnt="0">
        <dgm:presLayoutVars>
          <dgm:chMax val="0"/>
          <dgm:chPref val="0"/>
        </dgm:presLayoutVars>
      </dgm:prSet>
      <dgm:spPr/>
    </dgm:pt>
    <dgm:pt modelId="{897D64E7-52A0-4AF4-8CAC-25B04B41EE7F}" type="pres">
      <dgm:prSet presAssocID="{CA275F0D-E1E5-4766-AC86-EF81DD3F6938}" presName="childComposite" presStyleCnt="0">
        <dgm:presLayoutVars>
          <dgm:chMax val="0"/>
          <dgm:chPref val="0"/>
        </dgm:presLayoutVars>
      </dgm:prSet>
      <dgm:spPr/>
    </dgm:pt>
    <dgm:pt modelId="{04310CEA-9788-4C57-B5F3-6A72B8F55897}" type="pres">
      <dgm:prSet presAssocID="{CA275F0D-E1E5-4766-AC86-EF81DD3F6938}" presName="Image" presStyleLbl="node1" presStyleIdx="0" presStyleCnt="14" custScaleY="31864"/>
      <dgm:spPr/>
    </dgm:pt>
    <dgm:pt modelId="{FD57AFEA-6955-4077-AC6F-5797840B243F}" type="pres">
      <dgm:prSet presAssocID="{CA275F0D-E1E5-4766-AC86-EF81DD3F6938}" presName="childText" presStyleLbl="lnNode1" presStyleIdx="0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953DC4-0F86-4626-8541-19E1BC743B5D}" type="pres">
      <dgm:prSet presAssocID="{534C4A82-8741-43D1-93E0-E82EF46386FB}" presName="childComposite" presStyleCnt="0">
        <dgm:presLayoutVars>
          <dgm:chMax val="0"/>
          <dgm:chPref val="0"/>
        </dgm:presLayoutVars>
      </dgm:prSet>
      <dgm:spPr/>
    </dgm:pt>
    <dgm:pt modelId="{78992032-33D4-44CA-BD86-03451553875C}" type="pres">
      <dgm:prSet presAssocID="{534C4A82-8741-43D1-93E0-E82EF46386FB}" presName="Image" presStyleLbl="node1" presStyleIdx="1" presStyleCnt="14" custScaleY="38555"/>
      <dgm:spPr/>
    </dgm:pt>
    <dgm:pt modelId="{014AD466-4706-4787-A795-214DD4877858}" type="pres">
      <dgm:prSet presAssocID="{534C4A82-8741-43D1-93E0-E82EF46386FB}" presName="childText" presStyleLbl="lnNode1" presStyleIdx="1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511AB6-AA65-4F16-94C8-19F9EEC52FD8}" type="pres">
      <dgm:prSet presAssocID="{BB5C5344-997A-49AC-B015-BE35CA13BE02}" presName="childComposite" presStyleCnt="0">
        <dgm:presLayoutVars>
          <dgm:chMax val="0"/>
          <dgm:chPref val="0"/>
        </dgm:presLayoutVars>
      </dgm:prSet>
      <dgm:spPr/>
    </dgm:pt>
    <dgm:pt modelId="{A83D0E3E-0C7A-4BBA-A2F2-BBEF3E01A9E4}" type="pres">
      <dgm:prSet presAssocID="{BB5C5344-997A-49AC-B015-BE35CA13BE02}" presName="Image" presStyleLbl="node1" presStyleIdx="2" presStyleCnt="14" custScaleY="38555"/>
      <dgm:spPr/>
    </dgm:pt>
    <dgm:pt modelId="{E0F2B4EA-7917-491B-9D88-8A413B5C25F2}" type="pres">
      <dgm:prSet presAssocID="{BB5C5344-997A-49AC-B015-BE35CA13BE02}" presName="childText" presStyleLbl="lnNode1" presStyleIdx="2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20735C-786D-4690-BE24-A94662D53F5D}" type="pres">
      <dgm:prSet presAssocID="{A88B69DA-736B-4BC3-B721-E913CA3F8682}" presName="childComposite" presStyleCnt="0">
        <dgm:presLayoutVars>
          <dgm:chMax val="0"/>
          <dgm:chPref val="0"/>
        </dgm:presLayoutVars>
      </dgm:prSet>
      <dgm:spPr/>
    </dgm:pt>
    <dgm:pt modelId="{0043C614-8FA9-4DA2-8FC1-317F9BDE5D0B}" type="pres">
      <dgm:prSet presAssocID="{A88B69DA-736B-4BC3-B721-E913CA3F8682}" presName="Image" presStyleLbl="node1" presStyleIdx="3" presStyleCnt="14" custScaleY="38555"/>
      <dgm:spPr/>
    </dgm:pt>
    <dgm:pt modelId="{B4C0B8DE-8DA2-4788-97FA-441A0C5828FC}" type="pres">
      <dgm:prSet presAssocID="{A88B69DA-736B-4BC3-B721-E913CA3F8682}" presName="childText" presStyleLbl="lnNode1" presStyleIdx="3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32DA81-4D0F-489D-A4D1-57CBBDC888D6}" type="pres">
      <dgm:prSet presAssocID="{90565D23-34EE-4306-8DFE-3CBB1E7B29E1}" presName="childComposite" presStyleCnt="0">
        <dgm:presLayoutVars>
          <dgm:chMax val="0"/>
          <dgm:chPref val="0"/>
        </dgm:presLayoutVars>
      </dgm:prSet>
      <dgm:spPr/>
    </dgm:pt>
    <dgm:pt modelId="{D1DAE91D-0D3B-4346-BF6E-3A6D48B8C280}" type="pres">
      <dgm:prSet presAssocID="{90565D23-34EE-4306-8DFE-3CBB1E7B29E1}" presName="Image" presStyleLbl="node1" presStyleIdx="4" presStyleCnt="14" custScaleY="38555"/>
      <dgm:spPr/>
    </dgm:pt>
    <dgm:pt modelId="{E0A4E978-98FD-4327-B84A-FB7D635C4774}" type="pres">
      <dgm:prSet presAssocID="{90565D23-34EE-4306-8DFE-3CBB1E7B29E1}" presName="childText" presStyleLbl="lnNode1" presStyleIdx="4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51E3BE-4D50-4DB9-99F0-D268D7515C7A}" type="pres">
      <dgm:prSet presAssocID="{7AAA3345-976D-48E8-8DA9-4A518CB2FEC9}" presName="childComposite" presStyleCnt="0">
        <dgm:presLayoutVars>
          <dgm:chMax val="0"/>
          <dgm:chPref val="0"/>
        </dgm:presLayoutVars>
      </dgm:prSet>
      <dgm:spPr/>
    </dgm:pt>
    <dgm:pt modelId="{32C7FA4C-F5B5-4109-A585-0407B5736C25}" type="pres">
      <dgm:prSet presAssocID="{7AAA3345-976D-48E8-8DA9-4A518CB2FEC9}" presName="Image" presStyleLbl="node1" presStyleIdx="5" presStyleCnt="14" custScaleY="38555"/>
      <dgm:spPr/>
    </dgm:pt>
    <dgm:pt modelId="{C69AC912-4958-45E9-B97E-C2CC1414562C}" type="pres">
      <dgm:prSet presAssocID="{7AAA3345-976D-48E8-8DA9-4A518CB2FEC9}" presName="childText" presStyleLbl="lnNode1" presStyleIdx="5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0CB979-D313-4263-BDFD-7AD11A522A82}" type="pres">
      <dgm:prSet presAssocID="{D9E2F3A7-A946-4138-9958-CFFEBF2AA6CB}" presName="childComposite" presStyleCnt="0">
        <dgm:presLayoutVars>
          <dgm:chMax val="0"/>
          <dgm:chPref val="0"/>
        </dgm:presLayoutVars>
      </dgm:prSet>
      <dgm:spPr/>
    </dgm:pt>
    <dgm:pt modelId="{49A3DAE2-88E8-4F05-ADCC-33B8333FE44C}" type="pres">
      <dgm:prSet presAssocID="{D9E2F3A7-A946-4138-9958-CFFEBF2AA6CB}" presName="Image" presStyleLbl="node1" presStyleIdx="6" presStyleCnt="14" custScaleY="38555"/>
      <dgm:spPr/>
    </dgm:pt>
    <dgm:pt modelId="{E51F367D-E862-4540-8BFF-030FD24B69CA}" type="pres">
      <dgm:prSet presAssocID="{D9E2F3A7-A946-4138-9958-CFFEBF2AA6CB}" presName="childText" presStyleLbl="lnNode1" presStyleIdx="6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06CC8A-E552-41F0-ADED-FC0504B24013}" type="pres">
      <dgm:prSet presAssocID="{0D0EE307-F782-4728-B448-97D14218A848}" presName="childComposite" presStyleCnt="0">
        <dgm:presLayoutVars>
          <dgm:chMax val="0"/>
          <dgm:chPref val="0"/>
        </dgm:presLayoutVars>
      </dgm:prSet>
      <dgm:spPr/>
    </dgm:pt>
    <dgm:pt modelId="{11D74B36-927C-4EDB-B4B7-09CCAAB68A13}" type="pres">
      <dgm:prSet presAssocID="{0D0EE307-F782-4728-B448-97D14218A848}" presName="Image" presStyleLbl="node1" presStyleIdx="7" presStyleCnt="14" custScaleY="38555"/>
      <dgm:spPr/>
    </dgm:pt>
    <dgm:pt modelId="{F1A4C23E-87D4-458D-BD20-AC315676DCCA}" type="pres">
      <dgm:prSet presAssocID="{0D0EE307-F782-4728-B448-97D14218A848}" presName="childText" presStyleLbl="lnNode1" presStyleIdx="7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D39639-6DEC-4C73-B4AB-E977FAA59BC7}" type="pres">
      <dgm:prSet presAssocID="{85900A1C-8176-4313-8C08-FEE8CAF83847}" presName="childComposite" presStyleCnt="0">
        <dgm:presLayoutVars>
          <dgm:chMax val="0"/>
          <dgm:chPref val="0"/>
        </dgm:presLayoutVars>
      </dgm:prSet>
      <dgm:spPr/>
    </dgm:pt>
    <dgm:pt modelId="{F134589F-A98D-49F8-90D3-055BCABC8966}" type="pres">
      <dgm:prSet presAssocID="{85900A1C-8176-4313-8C08-FEE8CAF83847}" presName="Image" presStyleLbl="node1" presStyleIdx="8" presStyleCnt="14" custScaleY="38555"/>
      <dgm:spPr/>
    </dgm:pt>
    <dgm:pt modelId="{00829F79-1CD7-4417-AD96-2388C63000D1}" type="pres">
      <dgm:prSet presAssocID="{85900A1C-8176-4313-8C08-FEE8CAF83847}" presName="childText" presStyleLbl="lnNode1" presStyleIdx="8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6F95FA-6434-4FD5-B097-E326E7D55367}" type="pres">
      <dgm:prSet presAssocID="{78B33231-6FD5-4FBF-ADD1-B9E38EB4914F}" presName="childComposite" presStyleCnt="0">
        <dgm:presLayoutVars>
          <dgm:chMax val="0"/>
          <dgm:chPref val="0"/>
        </dgm:presLayoutVars>
      </dgm:prSet>
      <dgm:spPr/>
    </dgm:pt>
    <dgm:pt modelId="{9F6A424C-4850-4DDD-BA42-C0F4BB6AE844}" type="pres">
      <dgm:prSet presAssocID="{78B33231-6FD5-4FBF-ADD1-B9E38EB4914F}" presName="Image" presStyleLbl="node1" presStyleIdx="9" presStyleCnt="14" custScaleY="38555"/>
      <dgm:spPr/>
    </dgm:pt>
    <dgm:pt modelId="{A6F3C2D4-2F7A-481C-BC29-636ACE40E215}" type="pres">
      <dgm:prSet presAssocID="{78B33231-6FD5-4FBF-ADD1-B9E38EB4914F}" presName="childText" presStyleLbl="lnNode1" presStyleIdx="9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C3FAAA-D48C-42B3-9DC9-8D0AAE3929C1}" type="pres">
      <dgm:prSet presAssocID="{D66A4666-9F0D-412D-93F7-4E6B39E4B28C}" presName="childComposite" presStyleCnt="0">
        <dgm:presLayoutVars>
          <dgm:chMax val="0"/>
          <dgm:chPref val="0"/>
        </dgm:presLayoutVars>
      </dgm:prSet>
      <dgm:spPr/>
    </dgm:pt>
    <dgm:pt modelId="{24B73996-80E2-4FAB-A487-DD08131C808B}" type="pres">
      <dgm:prSet presAssocID="{D66A4666-9F0D-412D-93F7-4E6B39E4B28C}" presName="Image" presStyleLbl="node1" presStyleIdx="10" presStyleCnt="14" custScaleY="38555"/>
      <dgm:spPr/>
    </dgm:pt>
    <dgm:pt modelId="{F80F443C-1F3C-443A-99C1-C7BFA138EC8C}" type="pres">
      <dgm:prSet presAssocID="{D66A4666-9F0D-412D-93F7-4E6B39E4B28C}" presName="childText" presStyleLbl="lnNode1" presStyleIdx="10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3579FE-1168-42CC-A01D-623D5F3504B6}" type="pres">
      <dgm:prSet presAssocID="{61F431A3-0178-4770-BE71-10044AD377EE}" presName="childComposite" presStyleCnt="0">
        <dgm:presLayoutVars>
          <dgm:chMax val="0"/>
          <dgm:chPref val="0"/>
        </dgm:presLayoutVars>
      </dgm:prSet>
      <dgm:spPr/>
    </dgm:pt>
    <dgm:pt modelId="{D1114A47-DDD8-40B9-97C2-6F3D1AF8FD2E}" type="pres">
      <dgm:prSet presAssocID="{61F431A3-0178-4770-BE71-10044AD377EE}" presName="Image" presStyleLbl="node1" presStyleIdx="11" presStyleCnt="14" custScaleY="38555"/>
      <dgm:spPr/>
    </dgm:pt>
    <dgm:pt modelId="{456F63E7-7634-42EF-83C5-4C52F2C2CB98}" type="pres">
      <dgm:prSet presAssocID="{61F431A3-0178-4770-BE71-10044AD377EE}" presName="childText" presStyleLbl="lnNode1" presStyleIdx="11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A6D747-E86A-484E-8712-202DF75738D8}" type="pres">
      <dgm:prSet presAssocID="{1CBD2CD6-6879-48D6-9F5E-47EC0AA8F920}" presName="childComposite" presStyleCnt="0">
        <dgm:presLayoutVars>
          <dgm:chMax val="0"/>
          <dgm:chPref val="0"/>
        </dgm:presLayoutVars>
      </dgm:prSet>
      <dgm:spPr/>
    </dgm:pt>
    <dgm:pt modelId="{708FA646-FD10-4D59-BD0F-C78E59F78FD0}" type="pres">
      <dgm:prSet presAssocID="{1CBD2CD6-6879-48D6-9F5E-47EC0AA8F920}" presName="Image" presStyleLbl="node1" presStyleIdx="12" presStyleCnt="14" custScaleY="38555"/>
      <dgm:spPr/>
    </dgm:pt>
    <dgm:pt modelId="{FFDF76D5-7EE2-4569-84C0-E3C5146F8DEA}" type="pres">
      <dgm:prSet presAssocID="{1CBD2CD6-6879-48D6-9F5E-47EC0AA8F920}" presName="childText" presStyleLbl="lnNode1" presStyleIdx="12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D4683A-A047-4836-9096-B2D63299BDAD}" type="pres">
      <dgm:prSet presAssocID="{8579CE38-C3D3-48E0-807C-E5F45E9DF7F5}" presName="childComposite" presStyleCnt="0">
        <dgm:presLayoutVars>
          <dgm:chMax val="0"/>
          <dgm:chPref val="0"/>
        </dgm:presLayoutVars>
      </dgm:prSet>
      <dgm:spPr/>
    </dgm:pt>
    <dgm:pt modelId="{7391F1C4-D1D3-4863-B523-14B672E2305F}" type="pres">
      <dgm:prSet presAssocID="{8579CE38-C3D3-48E0-807C-E5F45E9DF7F5}" presName="Image" presStyleLbl="node1" presStyleIdx="13" presStyleCnt="14" custScaleY="38555"/>
      <dgm:spPr/>
    </dgm:pt>
    <dgm:pt modelId="{F43E7510-C9F4-4FE9-9F81-BB5D0F31BA1A}" type="pres">
      <dgm:prSet presAssocID="{8579CE38-C3D3-48E0-807C-E5F45E9DF7F5}" presName="childText" presStyleLbl="lnNode1" presStyleIdx="13" presStyleCnt="14" custScaleY="38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E5B2D1-966D-4E80-95B9-DEEA618DB3E6}" type="presOf" srcId="{0D0EE307-F782-4728-B448-97D14218A848}" destId="{F1A4C23E-87D4-458D-BD20-AC315676DCCA}" srcOrd="0" destOrd="0" presId="urn:microsoft.com/office/officeart/2008/layout/PictureAccentList"/>
    <dgm:cxn modelId="{71128BF4-2E39-493A-9AA6-806805093AFD}" type="presOf" srcId="{9519062E-48FD-4B21-A4A3-826B77F94B4E}" destId="{E00DF7D0-028B-45A9-95C1-BF159B8D06D4}" srcOrd="0" destOrd="0" presId="urn:microsoft.com/office/officeart/2008/layout/PictureAccentList"/>
    <dgm:cxn modelId="{D85695D2-B912-4D49-B8A2-CD5DC2B5D508}" type="presOf" srcId="{78B33231-6FD5-4FBF-ADD1-B9E38EB4914F}" destId="{A6F3C2D4-2F7A-481C-BC29-636ACE40E215}" srcOrd="0" destOrd="0" presId="urn:microsoft.com/office/officeart/2008/layout/PictureAccentList"/>
    <dgm:cxn modelId="{301B3CB2-B14B-49F5-AE51-138F11C8B699}" type="presOf" srcId="{1CBD2CD6-6879-48D6-9F5E-47EC0AA8F920}" destId="{FFDF76D5-7EE2-4569-84C0-E3C5146F8DEA}" srcOrd="0" destOrd="0" presId="urn:microsoft.com/office/officeart/2008/layout/PictureAccentList"/>
    <dgm:cxn modelId="{A03310EF-0E1B-4347-B19C-21875E015C37}" type="presOf" srcId="{D9E2F3A7-A946-4138-9958-CFFEBF2AA6CB}" destId="{E51F367D-E862-4540-8BFF-030FD24B69CA}" srcOrd="0" destOrd="0" presId="urn:microsoft.com/office/officeart/2008/layout/PictureAccentList"/>
    <dgm:cxn modelId="{7D1EADEE-E673-4C12-BA33-F2A8E4F541C0}" srcId="{699279E5-7F91-4FC6-994A-F8454FDB4290}" destId="{534C4A82-8741-43D1-93E0-E82EF46386FB}" srcOrd="1" destOrd="0" parTransId="{4BF086C1-463B-461D-83EB-D49A2322EA68}" sibTransId="{67426E2C-8860-4441-8E45-88E3F09DFB83}"/>
    <dgm:cxn modelId="{83014C65-D705-4A3B-A24B-FF64D50CFD99}" srcId="{699279E5-7F91-4FC6-994A-F8454FDB4290}" destId="{0D0EE307-F782-4728-B448-97D14218A848}" srcOrd="7" destOrd="0" parTransId="{D710FC53-1314-4E74-BCCF-2D93EB054804}" sibTransId="{61665C2C-5CE3-4BBF-8651-1FFAB18C78A8}"/>
    <dgm:cxn modelId="{83BA1D3A-30FF-460E-A90D-0E410F25C006}" type="presOf" srcId="{85900A1C-8176-4313-8C08-FEE8CAF83847}" destId="{00829F79-1CD7-4417-AD96-2388C63000D1}" srcOrd="0" destOrd="0" presId="urn:microsoft.com/office/officeart/2008/layout/PictureAccentList"/>
    <dgm:cxn modelId="{28E96E91-BFF1-44B4-A9F9-E560D4CC3E75}" type="presOf" srcId="{7AAA3345-976D-48E8-8DA9-4A518CB2FEC9}" destId="{C69AC912-4958-45E9-B97E-C2CC1414562C}" srcOrd="0" destOrd="0" presId="urn:microsoft.com/office/officeart/2008/layout/PictureAccentList"/>
    <dgm:cxn modelId="{1D2178EC-5718-42D4-9346-49EF660AF454}" type="presOf" srcId="{61F431A3-0178-4770-BE71-10044AD377EE}" destId="{456F63E7-7634-42EF-83C5-4C52F2C2CB98}" srcOrd="0" destOrd="0" presId="urn:microsoft.com/office/officeart/2008/layout/PictureAccentList"/>
    <dgm:cxn modelId="{674C3F1D-577F-4FD3-883A-19CA215FD703}" srcId="{699279E5-7F91-4FC6-994A-F8454FDB4290}" destId="{61F431A3-0178-4770-BE71-10044AD377EE}" srcOrd="11" destOrd="0" parTransId="{DCF71685-A5A7-4D74-B434-1924F5224589}" sibTransId="{CB3939E0-74B7-4DB5-A478-D9B9353D48D4}"/>
    <dgm:cxn modelId="{28BF95A8-8B4A-4075-8B46-16CA7AE64A87}" srcId="{699279E5-7F91-4FC6-994A-F8454FDB4290}" destId="{85900A1C-8176-4313-8C08-FEE8CAF83847}" srcOrd="8" destOrd="0" parTransId="{EC02E3AE-07EA-4BB0-9945-D9699954BF73}" sibTransId="{0EDEC00B-23BB-47C1-A457-6B06877B0E56}"/>
    <dgm:cxn modelId="{02F5D9F4-D7CC-4E25-BDD4-2ABCC0CCB739}" type="presOf" srcId="{D66A4666-9F0D-412D-93F7-4E6B39E4B28C}" destId="{F80F443C-1F3C-443A-99C1-C7BFA138EC8C}" srcOrd="0" destOrd="0" presId="urn:microsoft.com/office/officeart/2008/layout/PictureAccentList"/>
    <dgm:cxn modelId="{4BED0955-E7C8-4618-8A15-98318AAE5BBC}" srcId="{699279E5-7F91-4FC6-994A-F8454FDB4290}" destId="{BB5C5344-997A-49AC-B015-BE35CA13BE02}" srcOrd="2" destOrd="0" parTransId="{584E3B86-5514-4061-9721-ABD6E8B21D9F}" sibTransId="{03B8BAAB-3470-4FF7-9D09-9880E2B4696B}"/>
    <dgm:cxn modelId="{DB2F880A-C2D6-4504-82AA-6BF97273C21E}" srcId="{699279E5-7F91-4FC6-994A-F8454FDB4290}" destId="{8579CE38-C3D3-48E0-807C-E5F45E9DF7F5}" srcOrd="13" destOrd="0" parTransId="{ABCF07C9-4C86-4519-ADA3-D866638028E0}" sibTransId="{6DBFF497-BD5D-44FD-8EC8-062E09658072}"/>
    <dgm:cxn modelId="{7FFA083D-76B0-4C45-9BA8-CAABC8A37927}" srcId="{699279E5-7F91-4FC6-994A-F8454FDB4290}" destId="{78B33231-6FD5-4FBF-ADD1-B9E38EB4914F}" srcOrd="9" destOrd="0" parTransId="{A0A6FC26-3207-4DB0-B042-2A06909C721B}" sibTransId="{2602447B-5798-4A29-95BA-BF3FFDAD984E}"/>
    <dgm:cxn modelId="{47919F95-2F11-4AC8-AA8B-73BFB1744574}" srcId="{699279E5-7F91-4FC6-994A-F8454FDB4290}" destId="{7AAA3345-976D-48E8-8DA9-4A518CB2FEC9}" srcOrd="5" destOrd="0" parTransId="{0005396D-F555-4243-B55B-3BC4E9A1EB91}" sibTransId="{F6C89319-D4EA-49ED-8DE2-1B4101FFF8EA}"/>
    <dgm:cxn modelId="{FDA4CBDB-61D3-4F1A-99B8-9A3A6B966B22}" srcId="{699279E5-7F91-4FC6-994A-F8454FDB4290}" destId="{90565D23-34EE-4306-8DFE-3CBB1E7B29E1}" srcOrd="4" destOrd="0" parTransId="{32C301E1-5E9B-4084-99DF-CDFB30706661}" sibTransId="{D56E576D-EEE2-416E-BA10-678E8843BCD8}"/>
    <dgm:cxn modelId="{E4CD9396-9A3B-4D9B-9033-F6C0395C4587}" srcId="{699279E5-7F91-4FC6-994A-F8454FDB4290}" destId="{1CBD2CD6-6879-48D6-9F5E-47EC0AA8F920}" srcOrd="12" destOrd="0" parTransId="{BD6C30FF-78C1-40C1-B19D-5E9C267D9CFD}" sibTransId="{79E8F7AC-E039-4785-B894-85B02400A857}"/>
    <dgm:cxn modelId="{B5B2FFA1-649D-48FD-8B41-4158F5FBD6EF}" srcId="{699279E5-7F91-4FC6-994A-F8454FDB4290}" destId="{A88B69DA-736B-4BC3-B721-E913CA3F8682}" srcOrd="3" destOrd="0" parTransId="{6585FF2A-8A9A-46DC-A39D-2ED5A29E2247}" sibTransId="{5476F064-C7DC-4F78-83B7-688E7D77349F}"/>
    <dgm:cxn modelId="{5F114A14-8965-413F-9B22-98694B90EF72}" type="presOf" srcId="{CA275F0D-E1E5-4766-AC86-EF81DD3F6938}" destId="{FD57AFEA-6955-4077-AC6F-5797840B243F}" srcOrd="0" destOrd="0" presId="urn:microsoft.com/office/officeart/2008/layout/PictureAccentList"/>
    <dgm:cxn modelId="{500D11B9-0F2D-4EC9-A928-EE7D9427C76C}" type="presOf" srcId="{BB5C5344-997A-49AC-B015-BE35CA13BE02}" destId="{E0F2B4EA-7917-491B-9D88-8A413B5C25F2}" srcOrd="0" destOrd="0" presId="urn:microsoft.com/office/officeart/2008/layout/PictureAccentList"/>
    <dgm:cxn modelId="{B71E7927-B347-402C-B8C7-2224FCF04272}" type="presOf" srcId="{8579CE38-C3D3-48E0-807C-E5F45E9DF7F5}" destId="{F43E7510-C9F4-4FE9-9F81-BB5D0F31BA1A}" srcOrd="0" destOrd="0" presId="urn:microsoft.com/office/officeart/2008/layout/PictureAccentList"/>
    <dgm:cxn modelId="{3A19BF50-1BAA-4909-9733-529948D4ED71}" srcId="{699279E5-7F91-4FC6-994A-F8454FDB4290}" destId="{D66A4666-9F0D-412D-93F7-4E6B39E4B28C}" srcOrd="10" destOrd="0" parTransId="{28635566-B618-489D-9F0F-BE6AA85BF7F8}" sibTransId="{D09B9A7F-707F-4D07-8A9C-2D320C2EE3CD}"/>
    <dgm:cxn modelId="{37A17855-0228-4A1C-8DC8-D8B6234D1038}" type="presOf" srcId="{534C4A82-8741-43D1-93E0-E82EF46386FB}" destId="{014AD466-4706-4787-A795-214DD4877858}" srcOrd="0" destOrd="0" presId="urn:microsoft.com/office/officeart/2008/layout/PictureAccentList"/>
    <dgm:cxn modelId="{1D02D9B7-3482-470C-847F-F4FADD29E938}" srcId="{9519062E-48FD-4B21-A4A3-826B77F94B4E}" destId="{699279E5-7F91-4FC6-994A-F8454FDB4290}" srcOrd="0" destOrd="0" parTransId="{9598FAD6-0B89-4B57-B3F4-AA39FF0FC25C}" sibTransId="{032B1C10-7EF0-4337-A5EB-5E8B401C83AD}"/>
    <dgm:cxn modelId="{7C5C8427-3DC7-40FA-BBAA-F7B029D406F2}" type="presOf" srcId="{A88B69DA-736B-4BC3-B721-E913CA3F8682}" destId="{B4C0B8DE-8DA2-4788-97FA-441A0C5828FC}" srcOrd="0" destOrd="0" presId="urn:microsoft.com/office/officeart/2008/layout/PictureAccentList"/>
    <dgm:cxn modelId="{664CC68F-300F-4434-902C-285F4054DF34}" type="presOf" srcId="{90565D23-34EE-4306-8DFE-3CBB1E7B29E1}" destId="{E0A4E978-98FD-4327-B84A-FB7D635C4774}" srcOrd="0" destOrd="0" presId="urn:microsoft.com/office/officeart/2008/layout/PictureAccentList"/>
    <dgm:cxn modelId="{8CFA1A47-893A-4571-8D87-00F8A38655E6}" srcId="{699279E5-7F91-4FC6-994A-F8454FDB4290}" destId="{D9E2F3A7-A946-4138-9958-CFFEBF2AA6CB}" srcOrd="6" destOrd="0" parTransId="{C125E7F4-CED4-4858-BCDA-45F9606A1B6E}" sibTransId="{5D33D011-FFAB-4AE7-A7F0-A8E60A57EEA6}"/>
    <dgm:cxn modelId="{170CBBF3-3961-4F34-BDFA-9CD4A7A85CCE}" type="presOf" srcId="{699279E5-7F91-4FC6-994A-F8454FDB4290}" destId="{1EAE0172-A77D-432B-8BD2-E38B6435C7B8}" srcOrd="0" destOrd="0" presId="urn:microsoft.com/office/officeart/2008/layout/PictureAccentList"/>
    <dgm:cxn modelId="{40B67878-E79B-49A7-9811-BF4A3A4D8FCB}" srcId="{699279E5-7F91-4FC6-994A-F8454FDB4290}" destId="{CA275F0D-E1E5-4766-AC86-EF81DD3F6938}" srcOrd="0" destOrd="0" parTransId="{E9D2D6A6-607B-41AF-B8A5-7B07C9549005}" sibTransId="{2A91FC21-6752-467A-A001-A018601F151D}"/>
    <dgm:cxn modelId="{80B92098-99B4-406C-B508-609ACADE45D8}" type="presParOf" srcId="{E00DF7D0-028B-45A9-95C1-BF159B8D06D4}" destId="{FB2DCC1C-F7A6-489D-84D4-10618033D3BE}" srcOrd="0" destOrd="0" presId="urn:microsoft.com/office/officeart/2008/layout/PictureAccentList"/>
    <dgm:cxn modelId="{04AB41F9-C83A-433B-8A81-9874B0216012}" type="presParOf" srcId="{FB2DCC1C-F7A6-489D-84D4-10618033D3BE}" destId="{CEE8582B-A07B-4712-B36C-105A8F956993}" srcOrd="0" destOrd="0" presId="urn:microsoft.com/office/officeart/2008/layout/PictureAccentList"/>
    <dgm:cxn modelId="{A0716A35-8B5F-4C9C-AA9F-707AD577335A}" type="presParOf" srcId="{CEE8582B-A07B-4712-B36C-105A8F956993}" destId="{1EAE0172-A77D-432B-8BD2-E38B6435C7B8}" srcOrd="0" destOrd="0" presId="urn:microsoft.com/office/officeart/2008/layout/PictureAccentList"/>
    <dgm:cxn modelId="{B15C41BF-20DF-49DB-ABB2-2FF63B4A773C}" type="presParOf" srcId="{FB2DCC1C-F7A6-489D-84D4-10618033D3BE}" destId="{55C4B430-863B-4193-8E05-B589295E1318}" srcOrd="1" destOrd="0" presId="urn:microsoft.com/office/officeart/2008/layout/PictureAccentList"/>
    <dgm:cxn modelId="{C4C43003-19B9-45CC-98B0-6679B3B0ACF4}" type="presParOf" srcId="{55C4B430-863B-4193-8E05-B589295E1318}" destId="{897D64E7-52A0-4AF4-8CAC-25B04B41EE7F}" srcOrd="0" destOrd="0" presId="urn:microsoft.com/office/officeart/2008/layout/PictureAccentList"/>
    <dgm:cxn modelId="{BA0E1038-4E32-4F4C-A3B8-80A0351A21AD}" type="presParOf" srcId="{897D64E7-52A0-4AF4-8CAC-25B04B41EE7F}" destId="{04310CEA-9788-4C57-B5F3-6A72B8F55897}" srcOrd="0" destOrd="0" presId="urn:microsoft.com/office/officeart/2008/layout/PictureAccentList"/>
    <dgm:cxn modelId="{66BF72F2-D308-48CF-B7A3-CD46CD8B7F78}" type="presParOf" srcId="{897D64E7-52A0-4AF4-8CAC-25B04B41EE7F}" destId="{FD57AFEA-6955-4077-AC6F-5797840B243F}" srcOrd="1" destOrd="0" presId="urn:microsoft.com/office/officeart/2008/layout/PictureAccentList"/>
    <dgm:cxn modelId="{37F64299-5C76-43BC-89EF-3FC9CCC4D267}" type="presParOf" srcId="{55C4B430-863B-4193-8E05-B589295E1318}" destId="{22953DC4-0F86-4626-8541-19E1BC743B5D}" srcOrd="1" destOrd="0" presId="urn:microsoft.com/office/officeart/2008/layout/PictureAccentList"/>
    <dgm:cxn modelId="{D89D71AA-E34A-48BA-8F7D-0B2423F93557}" type="presParOf" srcId="{22953DC4-0F86-4626-8541-19E1BC743B5D}" destId="{78992032-33D4-44CA-BD86-03451553875C}" srcOrd="0" destOrd="0" presId="urn:microsoft.com/office/officeart/2008/layout/PictureAccentList"/>
    <dgm:cxn modelId="{6B040F6C-1D47-4FE0-9C12-0F7920A01C05}" type="presParOf" srcId="{22953DC4-0F86-4626-8541-19E1BC743B5D}" destId="{014AD466-4706-4787-A795-214DD4877858}" srcOrd="1" destOrd="0" presId="urn:microsoft.com/office/officeart/2008/layout/PictureAccentList"/>
    <dgm:cxn modelId="{779A52AE-BEA1-4C96-A1D8-B382DBC049B4}" type="presParOf" srcId="{55C4B430-863B-4193-8E05-B589295E1318}" destId="{E6511AB6-AA65-4F16-94C8-19F9EEC52FD8}" srcOrd="2" destOrd="0" presId="urn:microsoft.com/office/officeart/2008/layout/PictureAccentList"/>
    <dgm:cxn modelId="{E468C5F3-25BF-42BD-9275-7DB10A7DC64A}" type="presParOf" srcId="{E6511AB6-AA65-4F16-94C8-19F9EEC52FD8}" destId="{A83D0E3E-0C7A-4BBA-A2F2-BBEF3E01A9E4}" srcOrd="0" destOrd="0" presId="urn:microsoft.com/office/officeart/2008/layout/PictureAccentList"/>
    <dgm:cxn modelId="{FC48CD69-941F-4BB3-BB9D-406827CD4097}" type="presParOf" srcId="{E6511AB6-AA65-4F16-94C8-19F9EEC52FD8}" destId="{E0F2B4EA-7917-491B-9D88-8A413B5C25F2}" srcOrd="1" destOrd="0" presId="urn:microsoft.com/office/officeart/2008/layout/PictureAccentList"/>
    <dgm:cxn modelId="{B3687F0D-B69E-4260-B1EC-D0C54211D971}" type="presParOf" srcId="{55C4B430-863B-4193-8E05-B589295E1318}" destId="{5220735C-786D-4690-BE24-A94662D53F5D}" srcOrd="3" destOrd="0" presId="urn:microsoft.com/office/officeart/2008/layout/PictureAccentList"/>
    <dgm:cxn modelId="{D10D7A5D-53E0-44EA-8628-36420BC7C84C}" type="presParOf" srcId="{5220735C-786D-4690-BE24-A94662D53F5D}" destId="{0043C614-8FA9-4DA2-8FC1-317F9BDE5D0B}" srcOrd="0" destOrd="0" presId="urn:microsoft.com/office/officeart/2008/layout/PictureAccentList"/>
    <dgm:cxn modelId="{AF29F175-1F6C-4388-B63D-D2A92D42E483}" type="presParOf" srcId="{5220735C-786D-4690-BE24-A94662D53F5D}" destId="{B4C0B8DE-8DA2-4788-97FA-441A0C5828FC}" srcOrd="1" destOrd="0" presId="urn:microsoft.com/office/officeart/2008/layout/PictureAccentList"/>
    <dgm:cxn modelId="{F6C9F0B9-A084-45CD-9E10-C8642F7E1536}" type="presParOf" srcId="{55C4B430-863B-4193-8E05-B589295E1318}" destId="{9E32DA81-4D0F-489D-A4D1-57CBBDC888D6}" srcOrd="4" destOrd="0" presId="urn:microsoft.com/office/officeart/2008/layout/PictureAccentList"/>
    <dgm:cxn modelId="{7EABEF45-97DD-4693-A841-9645161098C5}" type="presParOf" srcId="{9E32DA81-4D0F-489D-A4D1-57CBBDC888D6}" destId="{D1DAE91D-0D3B-4346-BF6E-3A6D48B8C280}" srcOrd="0" destOrd="0" presId="urn:microsoft.com/office/officeart/2008/layout/PictureAccentList"/>
    <dgm:cxn modelId="{35381FB7-756F-4DB4-933C-8B004CCB2D8A}" type="presParOf" srcId="{9E32DA81-4D0F-489D-A4D1-57CBBDC888D6}" destId="{E0A4E978-98FD-4327-B84A-FB7D635C4774}" srcOrd="1" destOrd="0" presId="urn:microsoft.com/office/officeart/2008/layout/PictureAccentList"/>
    <dgm:cxn modelId="{CAF698C8-092A-46AD-9125-D0B2CD70D6B9}" type="presParOf" srcId="{55C4B430-863B-4193-8E05-B589295E1318}" destId="{4B51E3BE-4D50-4DB9-99F0-D268D7515C7A}" srcOrd="5" destOrd="0" presId="urn:microsoft.com/office/officeart/2008/layout/PictureAccentList"/>
    <dgm:cxn modelId="{10911A1B-B04F-4C24-88B8-5B0BDCD9B9CB}" type="presParOf" srcId="{4B51E3BE-4D50-4DB9-99F0-D268D7515C7A}" destId="{32C7FA4C-F5B5-4109-A585-0407B5736C25}" srcOrd="0" destOrd="0" presId="urn:microsoft.com/office/officeart/2008/layout/PictureAccentList"/>
    <dgm:cxn modelId="{49020095-1C4B-4687-89A4-3626ED39C012}" type="presParOf" srcId="{4B51E3BE-4D50-4DB9-99F0-D268D7515C7A}" destId="{C69AC912-4958-45E9-B97E-C2CC1414562C}" srcOrd="1" destOrd="0" presId="urn:microsoft.com/office/officeart/2008/layout/PictureAccentList"/>
    <dgm:cxn modelId="{C3D68B4C-9005-4ABE-8F1B-B9542D1911E8}" type="presParOf" srcId="{55C4B430-863B-4193-8E05-B589295E1318}" destId="{070CB979-D313-4263-BDFD-7AD11A522A82}" srcOrd="6" destOrd="0" presId="urn:microsoft.com/office/officeart/2008/layout/PictureAccentList"/>
    <dgm:cxn modelId="{6A5C2052-3B20-4573-9F70-76D1BCF8527F}" type="presParOf" srcId="{070CB979-D313-4263-BDFD-7AD11A522A82}" destId="{49A3DAE2-88E8-4F05-ADCC-33B8333FE44C}" srcOrd="0" destOrd="0" presId="urn:microsoft.com/office/officeart/2008/layout/PictureAccentList"/>
    <dgm:cxn modelId="{7680BD7D-CDD3-4155-A6B1-C22B2B6AB04E}" type="presParOf" srcId="{070CB979-D313-4263-BDFD-7AD11A522A82}" destId="{E51F367D-E862-4540-8BFF-030FD24B69CA}" srcOrd="1" destOrd="0" presId="urn:microsoft.com/office/officeart/2008/layout/PictureAccentList"/>
    <dgm:cxn modelId="{E8052C75-ACC9-4859-BCCD-5539EF375524}" type="presParOf" srcId="{55C4B430-863B-4193-8E05-B589295E1318}" destId="{8206CC8A-E552-41F0-ADED-FC0504B24013}" srcOrd="7" destOrd="0" presId="urn:microsoft.com/office/officeart/2008/layout/PictureAccentList"/>
    <dgm:cxn modelId="{28DBD44B-F2DB-40A2-984B-5397E4CEF04D}" type="presParOf" srcId="{8206CC8A-E552-41F0-ADED-FC0504B24013}" destId="{11D74B36-927C-4EDB-B4B7-09CCAAB68A13}" srcOrd="0" destOrd="0" presId="urn:microsoft.com/office/officeart/2008/layout/PictureAccentList"/>
    <dgm:cxn modelId="{493F61DF-3EBA-4DB0-8C25-A82A2ED2BF41}" type="presParOf" srcId="{8206CC8A-E552-41F0-ADED-FC0504B24013}" destId="{F1A4C23E-87D4-458D-BD20-AC315676DCCA}" srcOrd="1" destOrd="0" presId="urn:microsoft.com/office/officeart/2008/layout/PictureAccentList"/>
    <dgm:cxn modelId="{C89A8712-DB31-4A94-AD41-CFCF2389AF9A}" type="presParOf" srcId="{55C4B430-863B-4193-8E05-B589295E1318}" destId="{1ED39639-6DEC-4C73-B4AB-E977FAA59BC7}" srcOrd="8" destOrd="0" presId="urn:microsoft.com/office/officeart/2008/layout/PictureAccentList"/>
    <dgm:cxn modelId="{5A3994DA-1732-4E72-B4C6-F8FEFCA47F10}" type="presParOf" srcId="{1ED39639-6DEC-4C73-B4AB-E977FAA59BC7}" destId="{F134589F-A98D-49F8-90D3-055BCABC8966}" srcOrd="0" destOrd="0" presId="urn:microsoft.com/office/officeart/2008/layout/PictureAccentList"/>
    <dgm:cxn modelId="{F83F70C7-D89F-4189-A6AE-DF6DEF34522A}" type="presParOf" srcId="{1ED39639-6DEC-4C73-B4AB-E977FAA59BC7}" destId="{00829F79-1CD7-4417-AD96-2388C63000D1}" srcOrd="1" destOrd="0" presId="urn:microsoft.com/office/officeart/2008/layout/PictureAccentList"/>
    <dgm:cxn modelId="{B7D6D398-E517-4C35-8BDD-6516E5DC4C6C}" type="presParOf" srcId="{55C4B430-863B-4193-8E05-B589295E1318}" destId="{B36F95FA-6434-4FD5-B097-E326E7D55367}" srcOrd="9" destOrd="0" presId="urn:microsoft.com/office/officeart/2008/layout/PictureAccentList"/>
    <dgm:cxn modelId="{BA806866-385F-43EB-9D89-5D01204BE9EF}" type="presParOf" srcId="{B36F95FA-6434-4FD5-B097-E326E7D55367}" destId="{9F6A424C-4850-4DDD-BA42-C0F4BB6AE844}" srcOrd="0" destOrd="0" presId="urn:microsoft.com/office/officeart/2008/layout/PictureAccentList"/>
    <dgm:cxn modelId="{3E57750D-64D4-4114-ADC6-6714FCA13950}" type="presParOf" srcId="{B36F95FA-6434-4FD5-B097-E326E7D55367}" destId="{A6F3C2D4-2F7A-481C-BC29-636ACE40E215}" srcOrd="1" destOrd="0" presId="urn:microsoft.com/office/officeart/2008/layout/PictureAccentList"/>
    <dgm:cxn modelId="{0E6B7B48-528C-4E24-8CD5-9A653DA9C7AD}" type="presParOf" srcId="{55C4B430-863B-4193-8E05-B589295E1318}" destId="{04C3FAAA-D48C-42B3-9DC9-8D0AAE3929C1}" srcOrd="10" destOrd="0" presId="urn:microsoft.com/office/officeart/2008/layout/PictureAccentList"/>
    <dgm:cxn modelId="{A1A6D2BE-44DD-46E9-B8E4-A584BE2EA6FA}" type="presParOf" srcId="{04C3FAAA-D48C-42B3-9DC9-8D0AAE3929C1}" destId="{24B73996-80E2-4FAB-A487-DD08131C808B}" srcOrd="0" destOrd="0" presId="urn:microsoft.com/office/officeart/2008/layout/PictureAccentList"/>
    <dgm:cxn modelId="{8F43C240-DCD7-40E9-9595-4F46D6A5EFF9}" type="presParOf" srcId="{04C3FAAA-D48C-42B3-9DC9-8D0AAE3929C1}" destId="{F80F443C-1F3C-443A-99C1-C7BFA138EC8C}" srcOrd="1" destOrd="0" presId="urn:microsoft.com/office/officeart/2008/layout/PictureAccentList"/>
    <dgm:cxn modelId="{EEB36A43-456B-4982-B629-E4E22397FA99}" type="presParOf" srcId="{55C4B430-863B-4193-8E05-B589295E1318}" destId="{763579FE-1168-42CC-A01D-623D5F3504B6}" srcOrd="11" destOrd="0" presId="urn:microsoft.com/office/officeart/2008/layout/PictureAccentList"/>
    <dgm:cxn modelId="{E2F731C6-7B66-4560-9D64-C5BA078F7323}" type="presParOf" srcId="{763579FE-1168-42CC-A01D-623D5F3504B6}" destId="{D1114A47-DDD8-40B9-97C2-6F3D1AF8FD2E}" srcOrd="0" destOrd="0" presId="urn:microsoft.com/office/officeart/2008/layout/PictureAccentList"/>
    <dgm:cxn modelId="{2E88CD2C-6EF8-4C62-8B8D-F3806BCEA694}" type="presParOf" srcId="{763579FE-1168-42CC-A01D-623D5F3504B6}" destId="{456F63E7-7634-42EF-83C5-4C52F2C2CB98}" srcOrd="1" destOrd="0" presId="urn:microsoft.com/office/officeart/2008/layout/PictureAccentList"/>
    <dgm:cxn modelId="{129A2D75-6D07-461D-977E-A6C3A0397D09}" type="presParOf" srcId="{55C4B430-863B-4193-8E05-B589295E1318}" destId="{E3A6D747-E86A-484E-8712-202DF75738D8}" srcOrd="12" destOrd="0" presId="urn:microsoft.com/office/officeart/2008/layout/PictureAccentList"/>
    <dgm:cxn modelId="{D5077AD0-C02F-4421-AF45-13804B9B8F8E}" type="presParOf" srcId="{E3A6D747-E86A-484E-8712-202DF75738D8}" destId="{708FA646-FD10-4D59-BD0F-C78E59F78FD0}" srcOrd="0" destOrd="0" presId="urn:microsoft.com/office/officeart/2008/layout/PictureAccentList"/>
    <dgm:cxn modelId="{310E0E8E-734D-4799-BCF6-AE3C431E8676}" type="presParOf" srcId="{E3A6D747-E86A-484E-8712-202DF75738D8}" destId="{FFDF76D5-7EE2-4569-84C0-E3C5146F8DEA}" srcOrd="1" destOrd="0" presId="urn:microsoft.com/office/officeart/2008/layout/PictureAccentList"/>
    <dgm:cxn modelId="{D4A140EC-BA87-43FB-B79C-A557388E6731}" type="presParOf" srcId="{55C4B430-863B-4193-8E05-B589295E1318}" destId="{22D4683A-A047-4836-9096-B2D63299BDAD}" srcOrd="13" destOrd="0" presId="urn:microsoft.com/office/officeart/2008/layout/PictureAccentList"/>
    <dgm:cxn modelId="{B48F5A01-BABF-49D1-B630-40AA2D8537C4}" type="presParOf" srcId="{22D4683A-A047-4836-9096-B2D63299BDAD}" destId="{7391F1C4-D1D3-4863-B523-14B672E2305F}" srcOrd="0" destOrd="0" presId="urn:microsoft.com/office/officeart/2008/layout/PictureAccentList"/>
    <dgm:cxn modelId="{066C3FB6-4D2F-4F0C-8452-D4771F4088B0}" type="presParOf" srcId="{22D4683A-A047-4836-9096-B2D63299BDAD}" destId="{F43E7510-C9F4-4FE9-9F81-BB5D0F31BA1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6FE5D2-7FC3-4110-A93A-449C2082631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7B22F5F-0016-476F-9F9C-C98105C5BB46}">
      <dgm:prSet phldrT="[Texto]"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Determinación de las variables independientes</a:t>
          </a:r>
          <a:endParaRPr lang="es-EC" sz="2400" dirty="0">
            <a:solidFill>
              <a:schemeClr val="tx1"/>
            </a:solidFill>
          </a:endParaRPr>
        </a:p>
      </dgm:t>
    </dgm:pt>
    <dgm:pt modelId="{69B7AB96-979D-47FD-833E-5DDF91A300DC}" type="parTrans" cxnId="{54468E7F-D8EC-47FF-A2FB-8272C7D6AE75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90549DC3-695F-463E-AB8E-30424ADC8DA2}" type="sibTrans" cxnId="{54468E7F-D8EC-47FF-A2FB-8272C7D6AE75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4D8E7AF-AC90-4174-B158-5815C548F0C1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Estudio de diferentes modelos con redes neuronales, logrando determinar el modelo a seguir con un mínimo de error</a:t>
          </a:r>
        </a:p>
      </dgm:t>
    </dgm:pt>
    <dgm:pt modelId="{412CF494-C4CB-49C6-88A7-CCC025627AA3}" type="parTrans" cxnId="{DCB2B590-ACBC-463E-8C4F-B2B3BFA0FD0E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EF4E4C3E-CBED-49F3-8D03-64A177FAAC6A}" type="sibTrans" cxnId="{DCB2B590-ACBC-463E-8C4F-B2B3BFA0FD0E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AB031972-7190-430E-9D03-9A076C23BDE9}">
      <dgm:prSet phldrT="[Texto]"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Depuración y validación de los datos de remuneraciones con sentencias de consultas y filtros con </a:t>
          </a:r>
          <a:r>
            <a:rPr lang="es-EC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RapidMiner</a:t>
          </a:r>
          <a:endParaRPr lang="es-EC" sz="2400" dirty="0">
            <a:solidFill>
              <a:schemeClr val="tx1"/>
            </a:solidFill>
          </a:endParaRPr>
        </a:p>
      </dgm:t>
    </dgm:pt>
    <dgm:pt modelId="{B9BAD14F-8E38-4B8D-BFE0-F597116D9C62}" type="parTrans" cxnId="{45D12215-9592-4FE4-A97E-CB19D1FE564B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AF6AD307-8888-4207-B0D5-ABFBB1A8D512}" type="sibTrans" cxnId="{45D12215-9592-4FE4-A97E-CB19D1FE564B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C53B96A-A15E-4AFF-B1EC-14C682B9304F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dirty="0">
            <a:solidFill>
              <a:schemeClr val="bg1"/>
            </a:solidFill>
          </a:endParaRPr>
        </a:p>
      </dgm:t>
    </dgm:pt>
    <dgm:pt modelId="{B694A5A6-7D9D-4A98-9D13-5D774AEC8B51}" type="parTrans" cxnId="{01F3BF54-CBF5-486F-94D4-DFDA55BBC1AC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FF33C75B-D0BE-44DE-970B-C4A208C72844}" type="sibTrans" cxnId="{01F3BF54-CBF5-486F-94D4-DFDA55BBC1AC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6D45759B-4BE1-4D73-B46B-FFEDFC70B761}" type="pres">
      <dgm:prSet presAssocID="{E96FE5D2-7FC3-4110-A93A-449C2082631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7BDB2AF-1DFF-4C8D-91A2-31DC32DECACA}" type="pres">
      <dgm:prSet presAssocID="{0C53B96A-A15E-4AFF-B1EC-14C682B9304F}" presName="root" presStyleCnt="0">
        <dgm:presLayoutVars>
          <dgm:chMax/>
          <dgm:chPref val="4"/>
        </dgm:presLayoutVars>
      </dgm:prSet>
      <dgm:spPr/>
    </dgm:pt>
    <dgm:pt modelId="{71BAD7B5-1535-4FCA-8DD7-92160C4531DE}" type="pres">
      <dgm:prSet presAssocID="{0C53B96A-A15E-4AFF-B1EC-14C682B9304F}" presName="rootComposite" presStyleCnt="0">
        <dgm:presLayoutVars/>
      </dgm:prSet>
      <dgm:spPr/>
    </dgm:pt>
    <dgm:pt modelId="{B7E366B5-80BD-4F40-9A54-34DF47DF9B21}" type="pres">
      <dgm:prSet presAssocID="{0C53B96A-A15E-4AFF-B1EC-14C682B9304F}" presName="rootText" presStyleLbl="node0" presStyleIdx="0" presStyleCnt="1" custScaleX="7763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98643D96-A7EE-47D6-9542-874EA8D88EB6}" type="pres">
      <dgm:prSet presAssocID="{0C53B96A-A15E-4AFF-B1EC-14C682B9304F}" presName="childShape" presStyleCnt="0">
        <dgm:presLayoutVars>
          <dgm:chMax val="0"/>
          <dgm:chPref val="0"/>
        </dgm:presLayoutVars>
      </dgm:prSet>
      <dgm:spPr/>
    </dgm:pt>
    <dgm:pt modelId="{476B9C17-4798-49DB-A3BD-DB8FEDF6145D}" type="pres">
      <dgm:prSet presAssocID="{AB031972-7190-430E-9D03-9A076C23BDE9}" presName="childComposite" presStyleCnt="0">
        <dgm:presLayoutVars>
          <dgm:chMax val="0"/>
          <dgm:chPref val="0"/>
        </dgm:presLayoutVars>
      </dgm:prSet>
      <dgm:spPr/>
    </dgm:pt>
    <dgm:pt modelId="{25342AA2-BC75-4854-8069-3BF6EC145674}" type="pres">
      <dgm:prSet presAssocID="{AB031972-7190-430E-9D03-9A076C23BDE9}" presName="Image" presStyleLbl="node1" presStyleIdx="0" presStyleCnt="3" custScaleX="75148" custScaleY="90910"/>
      <dgm:spPr/>
    </dgm:pt>
    <dgm:pt modelId="{C557ED8D-B279-47ED-B4B6-C199074D22EE}" type="pres">
      <dgm:prSet presAssocID="{AB031972-7190-430E-9D03-9A076C23BDE9}" presName="childText" presStyleLbl="lnNode1" presStyleIdx="0" presStyleCnt="3" custScaleX="101378" custScaleY="9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003D91-A713-4A42-AAE8-C39C68EA3C91}" type="pres">
      <dgm:prSet presAssocID="{E7B22F5F-0016-476F-9F9C-C98105C5BB46}" presName="childComposite" presStyleCnt="0">
        <dgm:presLayoutVars>
          <dgm:chMax val="0"/>
          <dgm:chPref val="0"/>
        </dgm:presLayoutVars>
      </dgm:prSet>
      <dgm:spPr/>
    </dgm:pt>
    <dgm:pt modelId="{40C4766C-31DE-41EA-A213-1D0459059868}" type="pres">
      <dgm:prSet presAssocID="{E7B22F5F-0016-476F-9F9C-C98105C5BB46}" presName="Image" presStyleLbl="node1" presStyleIdx="1" presStyleCnt="3" custScaleX="75148" custScaleY="90910"/>
      <dgm:spPr/>
    </dgm:pt>
    <dgm:pt modelId="{64E475B3-2B9D-4FCF-AC4D-50A0364E3482}" type="pres">
      <dgm:prSet presAssocID="{E7B22F5F-0016-476F-9F9C-C98105C5BB46}" presName="childText" presStyleLbl="lnNode1" presStyleIdx="1" presStyleCnt="3" custScaleX="101378" custScaleY="9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E361F5-EE17-4A3A-9A01-2951285D90AB}" type="pres">
      <dgm:prSet presAssocID="{D4D8E7AF-AC90-4174-B158-5815C548F0C1}" presName="childComposite" presStyleCnt="0">
        <dgm:presLayoutVars>
          <dgm:chMax val="0"/>
          <dgm:chPref val="0"/>
        </dgm:presLayoutVars>
      </dgm:prSet>
      <dgm:spPr/>
    </dgm:pt>
    <dgm:pt modelId="{2976C51F-7E1A-4092-B3F5-29A24BC9C87C}" type="pres">
      <dgm:prSet presAssocID="{D4D8E7AF-AC90-4174-B158-5815C548F0C1}" presName="Image" presStyleLbl="node1" presStyleIdx="2" presStyleCnt="3" custScaleX="75148" custScaleY="90910"/>
      <dgm:spPr/>
    </dgm:pt>
    <dgm:pt modelId="{4BA8E477-36B6-4A48-9E4C-53AC030F5998}" type="pres">
      <dgm:prSet presAssocID="{D4D8E7AF-AC90-4174-B158-5815C548F0C1}" presName="childText" presStyleLbl="lnNode1" presStyleIdx="2" presStyleCnt="3" custScaleX="101378" custScaleY="9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468E7F-D8EC-47FF-A2FB-8272C7D6AE75}" srcId="{0C53B96A-A15E-4AFF-B1EC-14C682B9304F}" destId="{E7B22F5F-0016-476F-9F9C-C98105C5BB46}" srcOrd="1" destOrd="0" parTransId="{69B7AB96-979D-47FD-833E-5DDF91A300DC}" sibTransId="{90549DC3-695F-463E-AB8E-30424ADC8DA2}"/>
    <dgm:cxn modelId="{01F3BF54-CBF5-486F-94D4-DFDA55BBC1AC}" srcId="{E96FE5D2-7FC3-4110-A93A-449C2082631B}" destId="{0C53B96A-A15E-4AFF-B1EC-14C682B9304F}" srcOrd="0" destOrd="0" parTransId="{B694A5A6-7D9D-4A98-9D13-5D774AEC8B51}" sibTransId="{FF33C75B-D0BE-44DE-970B-C4A208C72844}"/>
    <dgm:cxn modelId="{45D12215-9592-4FE4-A97E-CB19D1FE564B}" srcId="{0C53B96A-A15E-4AFF-B1EC-14C682B9304F}" destId="{AB031972-7190-430E-9D03-9A076C23BDE9}" srcOrd="0" destOrd="0" parTransId="{B9BAD14F-8E38-4B8D-BFE0-F597116D9C62}" sibTransId="{AF6AD307-8888-4207-B0D5-ABFBB1A8D512}"/>
    <dgm:cxn modelId="{DCB2B590-ACBC-463E-8C4F-B2B3BFA0FD0E}" srcId="{0C53B96A-A15E-4AFF-B1EC-14C682B9304F}" destId="{D4D8E7AF-AC90-4174-B158-5815C548F0C1}" srcOrd="2" destOrd="0" parTransId="{412CF494-C4CB-49C6-88A7-CCC025627AA3}" sibTransId="{EF4E4C3E-CBED-49F3-8D03-64A177FAAC6A}"/>
    <dgm:cxn modelId="{985771AE-93D8-4EA4-BBBE-05B7CA6458FC}" type="presOf" srcId="{E7B22F5F-0016-476F-9F9C-C98105C5BB46}" destId="{64E475B3-2B9D-4FCF-AC4D-50A0364E3482}" srcOrd="0" destOrd="0" presId="urn:microsoft.com/office/officeart/2008/layout/PictureAccentList"/>
    <dgm:cxn modelId="{B02CC7F1-1FB1-408F-B5BE-9DEB85BE4850}" type="presOf" srcId="{AB031972-7190-430E-9D03-9A076C23BDE9}" destId="{C557ED8D-B279-47ED-B4B6-C199074D22EE}" srcOrd="0" destOrd="0" presId="urn:microsoft.com/office/officeart/2008/layout/PictureAccentList"/>
    <dgm:cxn modelId="{F5C33114-8969-407B-95FE-CA6C4DA2B3B8}" type="presOf" srcId="{E96FE5D2-7FC3-4110-A93A-449C2082631B}" destId="{6D45759B-4BE1-4D73-B46B-FFEDFC70B761}" srcOrd="0" destOrd="0" presId="urn:microsoft.com/office/officeart/2008/layout/PictureAccentList"/>
    <dgm:cxn modelId="{8ABEBE1D-4790-4CF4-A085-A1D07AA2BEB2}" type="presOf" srcId="{D4D8E7AF-AC90-4174-B158-5815C548F0C1}" destId="{4BA8E477-36B6-4A48-9E4C-53AC030F5998}" srcOrd="0" destOrd="0" presId="urn:microsoft.com/office/officeart/2008/layout/PictureAccentList"/>
    <dgm:cxn modelId="{623DA45A-A64B-4EAB-AF65-92CDE0982157}" type="presOf" srcId="{0C53B96A-A15E-4AFF-B1EC-14C682B9304F}" destId="{B7E366B5-80BD-4F40-9A54-34DF47DF9B21}" srcOrd="0" destOrd="0" presId="urn:microsoft.com/office/officeart/2008/layout/PictureAccentList"/>
    <dgm:cxn modelId="{3F2DC973-8FFB-4BBE-89CE-24BE3705D9CE}" type="presParOf" srcId="{6D45759B-4BE1-4D73-B46B-FFEDFC70B761}" destId="{07BDB2AF-1DFF-4C8D-91A2-31DC32DECACA}" srcOrd="0" destOrd="0" presId="urn:microsoft.com/office/officeart/2008/layout/PictureAccentList"/>
    <dgm:cxn modelId="{225127AB-D07A-4256-9F34-15E3F4F782D2}" type="presParOf" srcId="{07BDB2AF-1DFF-4C8D-91A2-31DC32DECACA}" destId="{71BAD7B5-1535-4FCA-8DD7-92160C4531DE}" srcOrd="0" destOrd="0" presId="urn:microsoft.com/office/officeart/2008/layout/PictureAccentList"/>
    <dgm:cxn modelId="{CE2808FC-92B1-40FF-8175-607347ADA6FE}" type="presParOf" srcId="{71BAD7B5-1535-4FCA-8DD7-92160C4531DE}" destId="{B7E366B5-80BD-4F40-9A54-34DF47DF9B21}" srcOrd="0" destOrd="0" presId="urn:microsoft.com/office/officeart/2008/layout/PictureAccentList"/>
    <dgm:cxn modelId="{1F360127-8145-4C3D-91E3-4B62523F1A38}" type="presParOf" srcId="{07BDB2AF-1DFF-4C8D-91A2-31DC32DECACA}" destId="{98643D96-A7EE-47D6-9542-874EA8D88EB6}" srcOrd="1" destOrd="0" presId="urn:microsoft.com/office/officeart/2008/layout/PictureAccentList"/>
    <dgm:cxn modelId="{D737A1B8-5E3E-49B6-92F5-6AA562FD03B1}" type="presParOf" srcId="{98643D96-A7EE-47D6-9542-874EA8D88EB6}" destId="{476B9C17-4798-49DB-A3BD-DB8FEDF6145D}" srcOrd="0" destOrd="0" presId="urn:microsoft.com/office/officeart/2008/layout/PictureAccentList"/>
    <dgm:cxn modelId="{863132B2-E158-4787-B6BF-AC50F7DFE27D}" type="presParOf" srcId="{476B9C17-4798-49DB-A3BD-DB8FEDF6145D}" destId="{25342AA2-BC75-4854-8069-3BF6EC145674}" srcOrd="0" destOrd="0" presId="urn:microsoft.com/office/officeart/2008/layout/PictureAccentList"/>
    <dgm:cxn modelId="{2638E516-1033-4316-9113-E7787FB55691}" type="presParOf" srcId="{476B9C17-4798-49DB-A3BD-DB8FEDF6145D}" destId="{C557ED8D-B279-47ED-B4B6-C199074D22EE}" srcOrd="1" destOrd="0" presId="urn:microsoft.com/office/officeart/2008/layout/PictureAccentList"/>
    <dgm:cxn modelId="{F8644967-B4C6-4F81-A5CA-9D9D903ECF3B}" type="presParOf" srcId="{98643D96-A7EE-47D6-9542-874EA8D88EB6}" destId="{4B003D91-A713-4A42-AAE8-C39C68EA3C91}" srcOrd="1" destOrd="0" presId="urn:microsoft.com/office/officeart/2008/layout/PictureAccentList"/>
    <dgm:cxn modelId="{7195851C-04FB-4703-8185-35D26C0FDDE5}" type="presParOf" srcId="{4B003D91-A713-4A42-AAE8-C39C68EA3C91}" destId="{40C4766C-31DE-41EA-A213-1D0459059868}" srcOrd="0" destOrd="0" presId="urn:microsoft.com/office/officeart/2008/layout/PictureAccentList"/>
    <dgm:cxn modelId="{3F808D68-1D27-4F48-ACB2-A07BD6937038}" type="presParOf" srcId="{4B003D91-A713-4A42-AAE8-C39C68EA3C91}" destId="{64E475B3-2B9D-4FCF-AC4D-50A0364E3482}" srcOrd="1" destOrd="0" presId="urn:microsoft.com/office/officeart/2008/layout/PictureAccentList"/>
    <dgm:cxn modelId="{B70B8619-DA21-4A65-89BC-271CEF59B775}" type="presParOf" srcId="{98643D96-A7EE-47D6-9542-874EA8D88EB6}" destId="{39E361F5-EE17-4A3A-9A01-2951285D90AB}" srcOrd="2" destOrd="0" presId="urn:microsoft.com/office/officeart/2008/layout/PictureAccentList"/>
    <dgm:cxn modelId="{AB9948DC-334B-4783-9386-026016D098A2}" type="presParOf" srcId="{39E361F5-EE17-4A3A-9A01-2951285D90AB}" destId="{2976C51F-7E1A-4092-B3F5-29A24BC9C87C}" srcOrd="0" destOrd="0" presId="urn:microsoft.com/office/officeart/2008/layout/PictureAccentList"/>
    <dgm:cxn modelId="{7E28B0C4-4561-4406-83FB-94613D887690}" type="presParOf" srcId="{39E361F5-EE17-4A3A-9A01-2951285D90AB}" destId="{4BA8E477-36B6-4A48-9E4C-53AC030F59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6FE5D2-7FC3-4110-A93A-449C2082631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BBB2646-B30F-403C-A4B8-39A9E0BD542F}">
      <dgm:prSet phldrT="[Texto]"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Comparación entre redes neuronales y regresión lineal con un error de 0,5 a 2% en las redes neuronales</a:t>
          </a:r>
          <a:endParaRPr lang="es-EC" sz="2400" dirty="0">
            <a:solidFill>
              <a:schemeClr val="tx1"/>
            </a:solidFill>
          </a:endParaRPr>
        </a:p>
      </dgm:t>
    </dgm:pt>
    <dgm:pt modelId="{264EB7E9-607B-4636-BA68-DABFD0C5EBDF}" type="parTrans" cxnId="{7EBB665D-8FAD-4407-A04C-9E362549A8D3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3DE914BF-0AF3-4404-A23B-03362DF271E6}" type="sibTrans" cxnId="{7EBB665D-8FAD-4407-A04C-9E362549A8D3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64DB5B4-4D04-48EC-B762-65E6FE6A98C5}">
      <dgm:prSet phldrT="[Texto]"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Exportación de Información a Excel a fin de que los modelos sean más rápidos de utilizar con </a:t>
          </a:r>
          <a:r>
            <a:rPr lang="es-EC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RapidMiner</a:t>
          </a:r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para proyectar salarios.</a:t>
          </a:r>
          <a:endParaRPr lang="es-EC" sz="2400" dirty="0">
            <a:solidFill>
              <a:schemeClr val="tx1"/>
            </a:solidFill>
          </a:endParaRPr>
        </a:p>
      </dgm:t>
    </dgm:pt>
    <dgm:pt modelId="{29ED6597-7F7D-471C-A8DB-C847F8AD82D3}" type="parTrans" cxnId="{BE54E6FD-7955-4007-B013-77BA57ABCCC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C22090D3-13D9-4562-A843-9EDF34893667}" type="sibTrans" cxnId="{BE54E6FD-7955-4007-B013-77BA57ABCCC6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D6931838-85B3-4076-95C0-0B713816DC9D}">
      <dgm:prSet phldrT="[Texto]"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puede generar predicciones a partir de un año específico</a:t>
          </a:r>
          <a:endParaRPr lang="es-EC" sz="2400" dirty="0">
            <a:solidFill>
              <a:schemeClr val="tx1"/>
            </a:solidFill>
          </a:endParaRPr>
        </a:p>
      </dgm:t>
    </dgm:pt>
    <dgm:pt modelId="{07EBA06F-E867-42C0-929F-11ED77EB36D1}" type="parTrans" cxnId="{E498A8E6-65EB-4F46-8D83-DD9C2562CF3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6A3EC5D6-3E76-4005-B2DE-FA03F99E3093}" type="sibTrans" cxnId="{E498A8E6-65EB-4F46-8D83-DD9C2562CF34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0C53B96A-A15E-4AFF-B1EC-14C682B9304F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  <a:endParaRPr lang="es-EC" sz="2400" dirty="0">
            <a:solidFill>
              <a:schemeClr val="bg1"/>
            </a:solidFill>
          </a:endParaRPr>
        </a:p>
      </dgm:t>
    </dgm:pt>
    <dgm:pt modelId="{B694A5A6-7D9D-4A98-9D13-5D774AEC8B51}" type="parTrans" cxnId="{01F3BF54-CBF5-486F-94D4-DFDA55BBC1AC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FF33C75B-D0BE-44DE-970B-C4A208C72844}" type="sibTrans" cxnId="{01F3BF54-CBF5-486F-94D4-DFDA55BBC1AC}">
      <dgm:prSet/>
      <dgm:spPr/>
      <dgm:t>
        <a:bodyPr/>
        <a:lstStyle/>
        <a:p>
          <a:pPr algn="just"/>
          <a:endParaRPr lang="es-EC" sz="1700">
            <a:solidFill>
              <a:schemeClr val="tx1"/>
            </a:solidFill>
          </a:endParaRPr>
        </a:p>
      </dgm:t>
    </dgm:pt>
    <dgm:pt modelId="{6D45759B-4BE1-4D73-B46B-FFEDFC70B761}" type="pres">
      <dgm:prSet presAssocID="{E96FE5D2-7FC3-4110-A93A-449C2082631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7BDB2AF-1DFF-4C8D-91A2-31DC32DECACA}" type="pres">
      <dgm:prSet presAssocID="{0C53B96A-A15E-4AFF-B1EC-14C682B9304F}" presName="root" presStyleCnt="0">
        <dgm:presLayoutVars>
          <dgm:chMax/>
          <dgm:chPref val="4"/>
        </dgm:presLayoutVars>
      </dgm:prSet>
      <dgm:spPr/>
    </dgm:pt>
    <dgm:pt modelId="{71BAD7B5-1535-4FCA-8DD7-92160C4531DE}" type="pres">
      <dgm:prSet presAssocID="{0C53B96A-A15E-4AFF-B1EC-14C682B9304F}" presName="rootComposite" presStyleCnt="0">
        <dgm:presLayoutVars/>
      </dgm:prSet>
      <dgm:spPr/>
    </dgm:pt>
    <dgm:pt modelId="{B7E366B5-80BD-4F40-9A54-34DF47DF9B21}" type="pres">
      <dgm:prSet presAssocID="{0C53B96A-A15E-4AFF-B1EC-14C682B9304F}" presName="rootText" presStyleLbl="node0" presStyleIdx="0" presStyleCnt="1" custScaleX="7763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98643D96-A7EE-47D6-9542-874EA8D88EB6}" type="pres">
      <dgm:prSet presAssocID="{0C53B96A-A15E-4AFF-B1EC-14C682B9304F}" presName="childShape" presStyleCnt="0">
        <dgm:presLayoutVars>
          <dgm:chMax val="0"/>
          <dgm:chPref val="0"/>
        </dgm:presLayoutVars>
      </dgm:prSet>
      <dgm:spPr/>
    </dgm:pt>
    <dgm:pt modelId="{ECCEFEE4-3AF2-42F4-86CF-FBCEBAD365AF}" type="pres">
      <dgm:prSet presAssocID="{4BBB2646-B30F-403C-A4B8-39A9E0BD542F}" presName="childComposite" presStyleCnt="0">
        <dgm:presLayoutVars>
          <dgm:chMax val="0"/>
          <dgm:chPref val="0"/>
        </dgm:presLayoutVars>
      </dgm:prSet>
      <dgm:spPr/>
    </dgm:pt>
    <dgm:pt modelId="{A28FD396-0D14-4016-BA47-B96322643C23}" type="pres">
      <dgm:prSet presAssocID="{4BBB2646-B30F-403C-A4B8-39A9E0BD542F}" presName="Image" presStyleLbl="node1" presStyleIdx="0" presStyleCnt="3" custScaleX="75148" custScaleY="90910"/>
      <dgm:spPr/>
    </dgm:pt>
    <dgm:pt modelId="{95EDEA4A-70D4-4140-A12C-28B8C1C72E60}" type="pres">
      <dgm:prSet presAssocID="{4BBB2646-B30F-403C-A4B8-39A9E0BD542F}" presName="childText" presStyleLbl="lnNode1" presStyleIdx="0" presStyleCnt="3" custScaleX="101378" custScaleY="9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8BF1EE-EF12-4F83-BDA2-1ADCF5E926AC}" type="pres">
      <dgm:prSet presAssocID="{D64DB5B4-4D04-48EC-B762-65E6FE6A98C5}" presName="childComposite" presStyleCnt="0">
        <dgm:presLayoutVars>
          <dgm:chMax val="0"/>
          <dgm:chPref val="0"/>
        </dgm:presLayoutVars>
      </dgm:prSet>
      <dgm:spPr/>
    </dgm:pt>
    <dgm:pt modelId="{7BE44E29-A930-45F8-8A88-B5E6877F0BA7}" type="pres">
      <dgm:prSet presAssocID="{D64DB5B4-4D04-48EC-B762-65E6FE6A98C5}" presName="Image" presStyleLbl="node1" presStyleIdx="1" presStyleCnt="3" custScaleX="75148" custScaleY="90910"/>
      <dgm:spPr/>
    </dgm:pt>
    <dgm:pt modelId="{4C382838-53AD-4150-A8E7-926755F76BC0}" type="pres">
      <dgm:prSet presAssocID="{D64DB5B4-4D04-48EC-B762-65E6FE6A98C5}" presName="childText" presStyleLbl="lnNode1" presStyleIdx="1" presStyleCnt="3" custScaleX="101378" custScaleY="9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56396F-039F-4BA1-841A-35E1B24C0990}" type="pres">
      <dgm:prSet presAssocID="{D6931838-85B3-4076-95C0-0B713816DC9D}" presName="childComposite" presStyleCnt="0">
        <dgm:presLayoutVars>
          <dgm:chMax val="0"/>
          <dgm:chPref val="0"/>
        </dgm:presLayoutVars>
      </dgm:prSet>
      <dgm:spPr/>
    </dgm:pt>
    <dgm:pt modelId="{035007A7-D7C6-4E66-88E6-755FB9B69337}" type="pres">
      <dgm:prSet presAssocID="{D6931838-85B3-4076-95C0-0B713816DC9D}" presName="Image" presStyleLbl="node1" presStyleIdx="2" presStyleCnt="3" custScaleX="75148" custScaleY="90910"/>
      <dgm:spPr/>
    </dgm:pt>
    <dgm:pt modelId="{E98FB637-3510-4C79-9155-C71D9B7298B3}" type="pres">
      <dgm:prSet presAssocID="{D6931838-85B3-4076-95C0-0B713816DC9D}" presName="childText" presStyleLbl="lnNode1" presStyleIdx="2" presStyleCnt="3" custScaleX="101378" custScaleY="90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98A8E6-65EB-4F46-8D83-DD9C2562CF34}" srcId="{0C53B96A-A15E-4AFF-B1EC-14C682B9304F}" destId="{D6931838-85B3-4076-95C0-0B713816DC9D}" srcOrd="2" destOrd="0" parTransId="{07EBA06F-E867-42C0-929F-11ED77EB36D1}" sibTransId="{6A3EC5D6-3E76-4005-B2DE-FA03F99E3093}"/>
    <dgm:cxn modelId="{7EBB665D-8FAD-4407-A04C-9E362549A8D3}" srcId="{0C53B96A-A15E-4AFF-B1EC-14C682B9304F}" destId="{4BBB2646-B30F-403C-A4B8-39A9E0BD542F}" srcOrd="0" destOrd="0" parTransId="{264EB7E9-607B-4636-BA68-DABFD0C5EBDF}" sibTransId="{3DE914BF-0AF3-4404-A23B-03362DF271E6}"/>
    <dgm:cxn modelId="{81C62850-F1AF-4083-B3DB-09B4E4FAC89C}" type="presOf" srcId="{D64DB5B4-4D04-48EC-B762-65E6FE6A98C5}" destId="{4C382838-53AD-4150-A8E7-926755F76BC0}" srcOrd="0" destOrd="0" presId="urn:microsoft.com/office/officeart/2008/layout/PictureAccentList"/>
    <dgm:cxn modelId="{01F3BF54-CBF5-486F-94D4-DFDA55BBC1AC}" srcId="{E96FE5D2-7FC3-4110-A93A-449C2082631B}" destId="{0C53B96A-A15E-4AFF-B1EC-14C682B9304F}" srcOrd="0" destOrd="0" parTransId="{B694A5A6-7D9D-4A98-9D13-5D774AEC8B51}" sibTransId="{FF33C75B-D0BE-44DE-970B-C4A208C72844}"/>
    <dgm:cxn modelId="{BE54E6FD-7955-4007-B013-77BA57ABCCC6}" srcId="{0C53B96A-A15E-4AFF-B1EC-14C682B9304F}" destId="{D64DB5B4-4D04-48EC-B762-65E6FE6A98C5}" srcOrd="1" destOrd="0" parTransId="{29ED6597-7F7D-471C-A8DB-C847F8AD82D3}" sibTransId="{C22090D3-13D9-4562-A843-9EDF34893667}"/>
    <dgm:cxn modelId="{26C8D734-D4BC-4B5B-91C6-2EDA6D1FAB2A}" type="presOf" srcId="{4BBB2646-B30F-403C-A4B8-39A9E0BD542F}" destId="{95EDEA4A-70D4-4140-A12C-28B8C1C72E60}" srcOrd="0" destOrd="0" presId="urn:microsoft.com/office/officeart/2008/layout/PictureAccentList"/>
    <dgm:cxn modelId="{FF14B245-6031-46FF-98A6-02C29035EDBB}" type="presOf" srcId="{E96FE5D2-7FC3-4110-A93A-449C2082631B}" destId="{6D45759B-4BE1-4D73-B46B-FFEDFC70B761}" srcOrd="0" destOrd="0" presId="urn:microsoft.com/office/officeart/2008/layout/PictureAccentList"/>
    <dgm:cxn modelId="{C86F51ED-87E2-4F21-A7B0-B559CAE57654}" type="presOf" srcId="{0C53B96A-A15E-4AFF-B1EC-14C682B9304F}" destId="{B7E366B5-80BD-4F40-9A54-34DF47DF9B21}" srcOrd="0" destOrd="0" presId="urn:microsoft.com/office/officeart/2008/layout/PictureAccentList"/>
    <dgm:cxn modelId="{EA670631-3963-4D18-BBF7-55A5B39D80E5}" type="presOf" srcId="{D6931838-85B3-4076-95C0-0B713816DC9D}" destId="{E98FB637-3510-4C79-9155-C71D9B7298B3}" srcOrd="0" destOrd="0" presId="urn:microsoft.com/office/officeart/2008/layout/PictureAccentList"/>
    <dgm:cxn modelId="{C8C9D04D-952C-4D6A-8698-1FFD79F8DF6A}" type="presParOf" srcId="{6D45759B-4BE1-4D73-B46B-FFEDFC70B761}" destId="{07BDB2AF-1DFF-4C8D-91A2-31DC32DECACA}" srcOrd="0" destOrd="0" presId="urn:microsoft.com/office/officeart/2008/layout/PictureAccentList"/>
    <dgm:cxn modelId="{429DB622-C2AC-4304-85DA-A20717258066}" type="presParOf" srcId="{07BDB2AF-1DFF-4C8D-91A2-31DC32DECACA}" destId="{71BAD7B5-1535-4FCA-8DD7-92160C4531DE}" srcOrd="0" destOrd="0" presId="urn:microsoft.com/office/officeart/2008/layout/PictureAccentList"/>
    <dgm:cxn modelId="{7B5ADC11-B890-490F-993B-0420AB2C2048}" type="presParOf" srcId="{71BAD7B5-1535-4FCA-8DD7-92160C4531DE}" destId="{B7E366B5-80BD-4F40-9A54-34DF47DF9B21}" srcOrd="0" destOrd="0" presId="urn:microsoft.com/office/officeart/2008/layout/PictureAccentList"/>
    <dgm:cxn modelId="{C26816AB-E818-4A5E-A799-D67237BFEF2A}" type="presParOf" srcId="{07BDB2AF-1DFF-4C8D-91A2-31DC32DECACA}" destId="{98643D96-A7EE-47D6-9542-874EA8D88EB6}" srcOrd="1" destOrd="0" presId="urn:microsoft.com/office/officeart/2008/layout/PictureAccentList"/>
    <dgm:cxn modelId="{4680EF81-2C02-47C1-B0EA-EE184D66688A}" type="presParOf" srcId="{98643D96-A7EE-47D6-9542-874EA8D88EB6}" destId="{ECCEFEE4-3AF2-42F4-86CF-FBCEBAD365AF}" srcOrd="0" destOrd="0" presId="urn:microsoft.com/office/officeart/2008/layout/PictureAccentList"/>
    <dgm:cxn modelId="{211029E5-1F93-48B0-A04F-3DBF18208D93}" type="presParOf" srcId="{ECCEFEE4-3AF2-42F4-86CF-FBCEBAD365AF}" destId="{A28FD396-0D14-4016-BA47-B96322643C23}" srcOrd="0" destOrd="0" presId="urn:microsoft.com/office/officeart/2008/layout/PictureAccentList"/>
    <dgm:cxn modelId="{6DEF9176-53B0-4514-BCDB-47AF3E9442C7}" type="presParOf" srcId="{ECCEFEE4-3AF2-42F4-86CF-FBCEBAD365AF}" destId="{95EDEA4A-70D4-4140-A12C-28B8C1C72E60}" srcOrd="1" destOrd="0" presId="urn:microsoft.com/office/officeart/2008/layout/PictureAccentList"/>
    <dgm:cxn modelId="{C4A5F500-B286-45FB-B733-2D3D58F08327}" type="presParOf" srcId="{98643D96-A7EE-47D6-9542-874EA8D88EB6}" destId="{5D8BF1EE-EF12-4F83-BDA2-1ADCF5E926AC}" srcOrd="1" destOrd="0" presId="urn:microsoft.com/office/officeart/2008/layout/PictureAccentList"/>
    <dgm:cxn modelId="{CA3AEF63-13A4-4837-96DF-F7F0AF5B99BC}" type="presParOf" srcId="{5D8BF1EE-EF12-4F83-BDA2-1ADCF5E926AC}" destId="{7BE44E29-A930-45F8-8A88-B5E6877F0BA7}" srcOrd="0" destOrd="0" presId="urn:microsoft.com/office/officeart/2008/layout/PictureAccentList"/>
    <dgm:cxn modelId="{D428C4AB-6C82-488B-8CA7-46AC3F873C6D}" type="presParOf" srcId="{5D8BF1EE-EF12-4F83-BDA2-1ADCF5E926AC}" destId="{4C382838-53AD-4150-A8E7-926755F76BC0}" srcOrd="1" destOrd="0" presId="urn:microsoft.com/office/officeart/2008/layout/PictureAccentList"/>
    <dgm:cxn modelId="{F71C9F98-202E-4ED2-8E65-6C248B629D18}" type="presParOf" srcId="{98643D96-A7EE-47D6-9542-874EA8D88EB6}" destId="{C056396F-039F-4BA1-841A-35E1B24C0990}" srcOrd="2" destOrd="0" presId="urn:microsoft.com/office/officeart/2008/layout/PictureAccentList"/>
    <dgm:cxn modelId="{B16FE1EF-F138-4A70-A67C-0872356C6AAB}" type="presParOf" srcId="{C056396F-039F-4BA1-841A-35E1B24C0990}" destId="{035007A7-D7C6-4E66-88E6-755FB9B69337}" srcOrd="0" destOrd="0" presId="urn:microsoft.com/office/officeart/2008/layout/PictureAccentList"/>
    <dgm:cxn modelId="{7470E3C0-AE02-4543-80D4-C18DE6560CFA}" type="presParOf" srcId="{C056396F-039F-4BA1-841A-35E1B24C0990}" destId="{E98FB637-3510-4C79-9155-C71D9B7298B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6CCED7-E1B5-4982-9278-90E0BFA0C2E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A922A6-5776-453A-9E2C-8F2D71EE1D3C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dirty="0">
            <a:solidFill>
              <a:schemeClr val="bg1"/>
            </a:solidFill>
          </a:endParaRPr>
        </a:p>
      </dgm:t>
    </dgm:pt>
    <dgm:pt modelId="{C12B2396-BFDF-4516-A6DD-B9FD68351B69}" type="parTrans" cxnId="{0C6BA7EC-1B25-4D0B-B8CA-0625FEA26DB8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A73DF86C-20C0-4244-841F-6490635DDD21}" type="sibTrans" cxnId="{0C6BA7EC-1B25-4D0B-B8CA-0625FEA26DB8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D9F581C0-C95C-4690-84C9-4EB2569166C0}">
      <dgm:prSet phldrT="[Texto]"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Realizar un estudio a profundidad sobre el tipo de datos a investigar antes de aplicar técnica de minería de datos</a:t>
          </a:r>
          <a:endParaRPr lang="es-EC" sz="2400" dirty="0">
            <a:solidFill>
              <a:schemeClr val="tx1"/>
            </a:solidFill>
          </a:endParaRPr>
        </a:p>
      </dgm:t>
    </dgm:pt>
    <dgm:pt modelId="{B15137DC-A507-4AD1-8D33-4752FBBDA36D}" type="parTrans" cxnId="{5CD84CF4-2201-48F5-B504-C8835B86A60B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77B80B50-F959-4B10-B4BE-A66D92BE6A4C}" type="sibTrans" cxnId="{5CD84CF4-2201-48F5-B504-C8835B86A60B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F0069B60-975F-4440-B77F-5F1767805F5B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Debe tener una base de datos que permita comprobar la predicción generada por regresión lineal o red neuronal</a:t>
          </a:r>
        </a:p>
      </dgm:t>
    </dgm:pt>
    <dgm:pt modelId="{EFF72460-B63B-4082-86F3-ED85F0776AB9}" type="parTrans" cxnId="{D0CD000E-68F5-4C30-AAC0-53EABA986594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11FA450B-7067-4B62-B851-69338507D435}" type="sibTrans" cxnId="{D0CD000E-68F5-4C30-AAC0-53EABA986594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769471C0-FDC3-4FFA-B26B-3255D7947860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atributos seleccionados deben permitir llegar a los objetivos y los no necesarios se debe eliminar</a:t>
          </a:r>
        </a:p>
      </dgm:t>
    </dgm:pt>
    <dgm:pt modelId="{73781EEB-6B0E-4C0A-9211-86DC865E28F6}" type="parTrans" cxnId="{A79E249C-A7DC-42BD-9E37-D1D3869F8AA8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F574B526-4F47-4A75-82C9-35B599A36F61}" type="sibTrans" cxnId="{A79E249C-A7DC-42BD-9E37-D1D3869F8AA8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9F75AF0E-5A73-4A87-88BF-CCBE02064C14}" type="pres">
      <dgm:prSet presAssocID="{856CCED7-E1B5-4982-9278-90E0BFA0C2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F7E73CB-6A07-49D3-A619-A84B0F09793B}" type="pres">
      <dgm:prSet presAssocID="{93A922A6-5776-453A-9E2C-8F2D71EE1D3C}" presName="root" presStyleCnt="0">
        <dgm:presLayoutVars>
          <dgm:chMax/>
          <dgm:chPref val="4"/>
        </dgm:presLayoutVars>
      </dgm:prSet>
      <dgm:spPr/>
    </dgm:pt>
    <dgm:pt modelId="{05F6D006-CAB0-483A-A6E9-F70442B3CF8B}" type="pres">
      <dgm:prSet presAssocID="{93A922A6-5776-453A-9E2C-8F2D71EE1D3C}" presName="rootComposite" presStyleCnt="0">
        <dgm:presLayoutVars/>
      </dgm:prSet>
      <dgm:spPr/>
    </dgm:pt>
    <dgm:pt modelId="{3844A807-0B40-49EA-901B-B76AF2E1A89D}" type="pres">
      <dgm:prSet presAssocID="{93A922A6-5776-453A-9E2C-8F2D71EE1D3C}" presName="rootText" presStyleLbl="node0" presStyleIdx="0" presStyleCnt="1" custScaleX="71086" custScaleY="11000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7FE9B9D2-B586-4C7E-AEA1-3D7C3A432A4D}" type="pres">
      <dgm:prSet presAssocID="{93A922A6-5776-453A-9E2C-8F2D71EE1D3C}" presName="childShape" presStyleCnt="0">
        <dgm:presLayoutVars>
          <dgm:chMax val="0"/>
          <dgm:chPref val="0"/>
        </dgm:presLayoutVars>
      </dgm:prSet>
      <dgm:spPr/>
    </dgm:pt>
    <dgm:pt modelId="{F25BBCD1-E56C-49B4-B227-6AD864DA51DF}" type="pres">
      <dgm:prSet presAssocID="{D9F581C0-C95C-4690-84C9-4EB2569166C0}" presName="childComposite" presStyleCnt="0">
        <dgm:presLayoutVars>
          <dgm:chMax val="0"/>
          <dgm:chPref val="0"/>
        </dgm:presLayoutVars>
      </dgm:prSet>
      <dgm:spPr/>
    </dgm:pt>
    <dgm:pt modelId="{B121A270-6E3A-44BF-AB50-7EF9C0F4656F}" type="pres">
      <dgm:prSet presAssocID="{D9F581C0-C95C-4690-84C9-4EB2569166C0}" presName="Image" presStyleLbl="node1" presStyleIdx="0" presStyleCnt="3" custScaleY="110000"/>
      <dgm:spPr/>
    </dgm:pt>
    <dgm:pt modelId="{A87412BA-26F2-45B5-8742-A9D43BF25C07}" type="pres">
      <dgm:prSet presAssocID="{D9F581C0-C95C-4690-84C9-4EB2569166C0}" presName="childText" presStyleLbl="lnNode1" presStyleIdx="0" presStyleCnt="3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26CFFA-CCA2-4665-81B9-B1526ADEFA21}" type="pres">
      <dgm:prSet presAssocID="{F0069B60-975F-4440-B77F-5F1767805F5B}" presName="childComposite" presStyleCnt="0">
        <dgm:presLayoutVars>
          <dgm:chMax val="0"/>
          <dgm:chPref val="0"/>
        </dgm:presLayoutVars>
      </dgm:prSet>
      <dgm:spPr/>
    </dgm:pt>
    <dgm:pt modelId="{49D49719-6AAD-4CB8-A485-F461DA1E8E2D}" type="pres">
      <dgm:prSet presAssocID="{F0069B60-975F-4440-B77F-5F1767805F5B}" presName="Image" presStyleLbl="node1" presStyleIdx="1" presStyleCnt="3" custScaleY="110000"/>
      <dgm:spPr/>
    </dgm:pt>
    <dgm:pt modelId="{A71C9535-91AA-4594-8411-C77B35A98736}" type="pres">
      <dgm:prSet presAssocID="{F0069B60-975F-4440-B77F-5F1767805F5B}" presName="childText" presStyleLbl="lnNode1" presStyleIdx="1" presStyleCnt="3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849C7F-BB86-43D4-B7BC-17BE14082C37}" type="pres">
      <dgm:prSet presAssocID="{769471C0-FDC3-4FFA-B26B-3255D7947860}" presName="childComposite" presStyleCnt="0">
        <dgm:presLayoutVars>
          <dgm:chMax val="0"/>
          <dgm:chPref val="0"/>
        </dgm:presLayoutVars>
      </dgm:prSet>
      <dgm:spPr/>
    </dgm:pt>
    <dgm:pt modelId="{EB3A8DF3-18F0-45A2-801E-E83ED85F6947}" type="pres">
      <dgm:prSet presAssocID="{769471C0-FDC3-4FFA-B26B-3255D7947860}" presName="Image" presStyleLbl="node1" presStyleIdx="2" presStyleCnt="3" custScaleY="110000"/>
      <dgm:spPr/>
    </dgm:pt>
    <dgm:pt modelId="{F5C4CACC-660D-4220-A52A-D257727E8C1A}" type="pres">
      <dgm:prSet presAssocID="{769471C0-FDC3-4FFA-B26B-3255D7947860}" presName="childText" presStyleLbl="lnNode1" presStyleIdx="2" presStyleCnt="3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CD84CF4-2201-48F5-B504-C8835B86A60B}" srcId="{93A922A6-5776-453A-9E2C-8F2D71EE1D3C}" destId="{D9F581C0-C95C-4690-84C9-4EB2569166C0}" srcOrd="0" destOrd="0" parTransId="{B15137DC-A507-4AD1-8D33-4752FBBDA36D}" sibTransId="{77B80B50-F959-4B10-B4BE-A66D92BE6A4C}"/>
    <dgm:cxn modelId="{10AE0D49-835C-47A2-9402-922CCB40B9DD}" type="presOf" srcId="{F0069B60-975F-4440-B77F-5F1767805F5B}" destId="{A71C9535-91AA-4594-8411-C77B35A98736}" srcOrd="0" destOrd="0" presId="urn:microsoft.com/office/officeart/2008/layout/PictureAccentList"/>
    <dgm:cxn modelId="{0C6BA7EC-1B25-4D0B-B8CA-0625FEA26DB8}" srcId="{856CCED7-E1B5-4982-9278-90E0BFA0C2EB}" destId="{93A922A6-5776-453A-9E2C-8F2D71EE1D3C}" srcOrd="0" destOrd="0" parTransId="{C12B2396-BFDF-4516-A6DD-B9FD68351B69}" sibTransId="{A73DF86C-20C0-4244-841F-6490635DDD21}"/>
    <dgm:cxn modelId="{B3E31CD6-6514-48F1-8DF6-6735AB0C6D85}" type="presOf" srcId="{769471C0-FDC3-4FFA-B26B-3255D7947860}" destId="{F5C4CACC-660D-4220-A52A-D257727E8C1A}" srcOrd="0" destOrd="0" presId="urn:microsoft.com/office/officeart/2008/layout/PictureAccentList"/>
    <dgm:cxn modelId="{A79E249C-A7DC-42BD-9E37-D1D3869F8AA8}" srcId="{93A922A6-5776-453A-9E2C-8F2D71EE1D3C}" destId="{769471C0-FDC3-4FFA-B26B-3255D7947860}" srcOrd="2" destOrd="0" parTransId="{73781EEB-6B0E-4C0A-9211-86DC865E28F6}" sibTransId="{F574B526-4F47-4A75-82C9-35B599A36F61}"/>
    <dgm:cxn modelId="{D0CD000E-68F5-4C30-AAC0-53EABA986594}" srcId="{93A922A6-5776-453A-9E2C-8F2D71EE1D3C}" destId="{F0069B60-975F-4440-B77F-5F1767805F5B}" srcOrd="1" destOrd="0" parTransId="{EFF72460-B63B-4082-86F3-ED85F0776AB9}" sibTransId="{11FA450B-7067-4B62-B851-69338507D435}"/>
    <dgm:cxn modelId="{78075EA5-26D8-4EFD-B5BF-45732DB5AD38}" type="presOf" srcId="{93A922A6-5776-453A-9E2C-8F2D71EE1D3C}" destId="{3844A807-0B40-49EA-901B-B76AF2E1A89D}" srcOrd="0" destOrd="0" presId="urn:microsoft.com/office/officeart/2008/layout/PictureAccentList"/>
    <dgm:cxn modelId="{1C10E8BD-EC78-4225-B288-D332CBA41C4A}" type="presOf" srcId="{D9F581C0-C95C-4690-84C9-4EB2569166C0}" destId="{A87412BA-26F2-45B5-8742-A9D43BF25C07}" srcOrd="0" destOrd="0" presId="urn:microsoft.com/office/officeart/2008/layout/PictureAccentList"/>
    <dgm:cxn modelId="{C2D19F82-2AA7-4459-892B-7F8FCA2A6B59}" type="presOf" srcId="{856CCED7-E1B5-4982-9278-90E0BFA0C2EB}" destId="{9F75AF0E-5A73-4A87-88BF-CCBE02064C14}" srcOrd="0" destOrd="0" presId="urn:microsoft.com/office/officeart/2008/layout/PictureAccentList"/>
    <dgm:cxn modelId="{B1B3FD86-8681-44E1-A6FA-07379EBC583C}" type="presParOf" srcId="{9F75AF0E-5A73-4A87-88BF-CCBE02064C14}" destId="{8F7E73CB-6A07-49D3-A619-A84B0F09793B}" srcOrd="0" destOrd="0" presId="urn:microsoft.com/office/officeart/2008/layout/PictureAccentList"/>
    <dgm:cxn modelId="{93133072-7BB3-4A7C-98EA-41AFF97DF367}" type="presParOf" srcId="{8F7E73CB-6A07-49D3-A619-A84B0F09793B}" destId="{05F6D006-CAB0-483A-A6E9-F70442B3CF8B}" srcOrd="0" destOrd="0" presId="urn:microsoft.com/office/officeart/2008/layout/PictureAccentList"/>
    <dgm:cxn modelId="{E872DEB6-573D-4C9B-9AB6-368C8684D1E3}" type="presParOf" srcId="{05F6D006-CAB0-483A-A6E9-F70442B3CF8B}" destId="{3844A807-0B40-49EA-901B-B76AF2E1A89D}" srcOrd="0" destOrd="0" presId="urn:microsoft.com/office/officeart/2008/layout/PictureAccentList"/>
    <dgm:cxn modelId="{C9D617A2-8D57-4CF6-87D4-D45720044D7A}" type="presParOf" srcId="{8F7E73CB-6A07-49D3-A619-A84B0F09793B}" destId="{7FE9B9D2-B586-4C7E-AEA1-3D7C3A432A4D}" srcOrd="1" destOrd="0" presId="urn:microsoft.com/office/officeart/2008/layout/PictureAccentList"/>
    <dgm:cxn modelId="{7DC4E880-4C63-4CF7-B2D1-B4793F02E0B0}" type="presParOf" srcId="{7FE9B9D2-B586-4C7E-AEA1-3D7C3A432A4D}" destId="{F25BBCD1-E56C-49B4-B227-6AD864DA51DF}" srcOrd="0" destOrd="0" presId="urn:microsoft.com/office/officeart/2008/layout/PictureAccentList"/>
    <dgm:cxn modelId="{8D1C5EE4-17C7-4373-9DD0-FC9266323101}" type="presParOf" srcId="{F25BBCD1-E56C-49B4-B227-6AD864DA51DF}" destId="{B121A270-6E3A-44BF-AB50-7EF9C0F4656F}" srcOrd="0" destOrd="0" presId="urn:microsoft.com/office/officeart/2008/layout/PictureAccentList"/>
    <dgm:cxn modelId="{3CE420E3-5EB8-411E-819A-4329F847E20D}" type="presParOf" srcId="{F25BBCD1-E56C-49B4-B227-6AD864DA51DF}" destId="{A87412BA-26F2-45B5-8742-A9D43BF25C07}" srcOrd="1" destOrd="0" presId="urn:microsoft.com/office/officeart/2008/layout/PictureAccentList"/>
    <dgm:cxn modelId="{BC786436-0091-48D8-B935-0E8AFE5970A9}" type="presParOf" srcId="{7FE9B9D2-B586-4C7E-AEA1-3D7C3A432A4D}" destId="{7026CFFA-CCA2-4665-81B9-B1526ADEFA21}" srcOrd="1" destOrd="0" presId="urn:microsoft.com/office/officeart/2008/layout/PictureAccentList"/>
    <dgm:cxn modelId="{9B5AAD3A-2648-465D-A0FB-ABAC76B710B3}" type="presParOf" srcId="{7026CFFA-CCA2-4665-81B9-B1526ADEFA21}" destId="{49D49719-6AAD-4CB8-A485-F461DA1E8E2D}" srcOrd="0" destOrd="0" presId="urn:microsoft.com/office/officeart/2008/layout/PictureAccentList"/>
    <dgm:cxn modelId="{2E70E52D-A61E-46CE-891F-9B8EA4740DA1}" type="presParOf" srcId="{7026CFFA-CCA2-4665-81B9-B1526ADEFA21}" destId="{A71C9535-91AA-4594-8411-C77B35A98736}" srcOrd="1" destOrd="0" presId="urn:microsoft.com/office/officeart/2008/layout/PictureAccentList"/>
    <dgm:cxn modelId="{FB48AB34-D18D-4739-8EAC-919F97BA8030}" type="presParOf" srcId="{7FE9B9D2-B586-4C7E-AEA1-3D7C3A432A4D}" destId="{E3849C7F-BB86-43D4-B7BC-17BE14082C37}" srcOrd="2" destOrd="0" presId="urn:microsoft.com/office/officeart/2008/layout/PictureAccentList"/>
    <dgm:cxn modelId="{8C4AF9A1-EA7E-44BB-9A22-A4ED5011E639}" type="presParOf" srcId="{E3849C7F-BB86-43D4-B7BC-17BE14082C37}" destId="{EB3A8DF3-18F0-45A2-801E-E83ED85F6947}" srcOrd="0" destOrd="0" presId="urn:microsoft.com/office/officeart/2008/layout/PictureAccentList"/>
    <dgm:cxn modelId="{58523B30-C92F-4AFA-968B-9B546A8E8D25}" type="presParOf" srcId="{E3849C7F-BB86-43D4-B7BC-17BE14082C37}" destId="{F5C4CACC-660D-4220-A52A-D257727E8C1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6CCED7-E1B5-4982-9278-90E0BFA0C2EB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A922A6-5776-453A-9E2C-8F2D71EE1D3C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s-EC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  <a:endParaRPr lang="es-EC" sz="2400" dirty="0">
            <a:solidFill>
              <a:schemeClr val="bg1"/>
            </a:solidFill>
          </a:endParaRPr>
        </a:p>
      </dgm:t>
    </dgm:pt>
    <dgm:pt modelId="{C12B2396-BFDF-4516-A6DD-B9FD68351B69}" type="parTrans" cxnId="{0C6BA7EC-1B25-4D0B-B8CA-0625FEA26DB8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A73DF86C-20C0-4244-841F-6490635DDD21}" type="sibTrans" cxnId="{0C6BA7EC-1B25-4D0B-B8CA-0625FEA26DB8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27D50EAE-5FFD-4809-8288-BCB070231044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Utilizar minería de datos para realizar la proyección de todos los ítems presupuestarios</a:t>
          </a:r>
        </a:p>
      </dgm:t>
    </dgm:pt>
    <dgm:pt modelId="{1CA3C1AA-FFCD-4F7B-8FC5-8C6CB003292D}" type="parTrans" cxnId="{A40E9476-6B98-4010-B3BA-816A1EE586EF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FF37B93E-5F68-40B7-8B30-103C7ED9F8A0}" type="sibTrans" cxnId="{A40E9476-6B98-4010-B3BA-816A1EE586EF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190124E7-4ABC-47C7-BF66-610ED2FD3A61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Utilizar la información obtenida por medio de la minería de datos para la toma de decisiones en el Ejército Ecuatoriano</a:t>
          </a:r>
        </a:p>
      </dgm:t>
    </dgm:pt>
    <dgm:pt modelId="{66D40068-6684-4855-B564-E076089A5646}" type="parTrans" cxnId="{0F659BD5-C530-4621-95CB-D66DAAEB3426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C8D6C092-277C-4CDB-BFE9-10C23301B3F4}" type="sibTrans" cxnId="{0F659BD5-C530-4621-95CB-D66DAAEB3426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7E530686-7A3B-496D-B983-D304C8AFF99C}">
      <dgm:prSet custT="1"/>
      <dgm:spPr>
        <a:solidFill>
          <a:srgbClr val="CBD729"/>
        </a:solidFill>
      </dgm:spPr>
      <dgm:t>
        <a:bodyPr/>
        <a:lstStyle/>
        <a:p>
          <a:pPr algn="just"/>
          <a:r>
            <a: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Utilizar el estudio de esta investigación como base para futuros análisis de la proyección de sueldos de los Servidores Públicos.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DCB35-1D34-4725-A5B5-633D7E184455}" type="parTrans" cxnId="{685ABBC3-0ABA-40F8-BBAA-391A1577E56C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A9A59710-A82E-4195-8FC5-9C7D09231183}" type="sibTrans" cxnId="{685ABBC3-0ABA-40F8-BBAA-391A1577E56C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9F75AF0E-5A73-4A87-88BF-CCBE02064C14}" type="pres">
      <dgm:prSet presAssocID="{856CCED7-E1B5-4982-9278-90E0BFA0C2E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F7E73CB-6A07-49D3-A619-A84B0F09793B}" type="pres">
      <dgm:prSet presAssocID="{93A922A6-5776-453A-9E2C-8F2D71EE1D3C}" presName="root" presStyleCnt="0">
        <dgm:presLayoutVars>
          <dgm:chMax/>
          <dgm:chPref val="4"/>
        </dgm:presLayoutVars>
      </dgm:prSet>
      <dgm:spPr/>
    </dgm:pt>
    <dgm:pt modelId="{05F6D006-CAB0-483A-A6E9-F70442B3CF8B}" type="pres">
      <dgm:prSet presAssocID="{93A922A6-5776-453A-9E2C-8F2D71EE1D3C}" presName="rootComposite" presStyleCnt="0">
        <dgm:presLayoutVars/>
      </dgm:prSet>
      <dgm:spPr/>
    </dgm:pt>
    <dgm:pt modelId="{3844A807-0B40-49EA-901B-B76AF2E1A89D}" type="pres">
      <dgm:prSet presAssocID="{93A922A6-5776-453A-9E2C-8F2D71EE1D3C}" presName="rootText" presStyleLbl="node0" presStyleIdx="0" presStyleCnt="1" custScaleX="71086" custScaleY="11000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7FE9B9D2-B586-4C7E-AEA1-3D7C3A432A4D}" type="pres">
      <dgm:prSet presAssocID="{93A922A6-5776-453A-9E2C-8F2D71EE1D3C}" presName="childShape" presStyleCnt="0">
        <dgm:presLayoutVars>
          <dgm:chMax val="0"/>
          <dgm:chPref val="0"/>
        </dgm:presLayoutVars>
      </dgm:prSet>
      <dgm:spPr/>
    </dgm:pt>
    <dgm:pt modelId="{E50AE36B-1259-466C-B629-8BAC35B85BA9}" type="pres">
      <dgm:prSet presAssocID="{27D50EAE-5FFD-4809-8288-BCB070231044}" presName="childComposite" presStyleCnt="0">
        <dgm:presLayoutVars>
          <dgm:chMax val="0"/>
          <dgm:chPref val="0"/>
        </dgm:presLayoutVars>
      </dgm:prSet>
      <dgm:spPr/>
    </dgm:pt>
    <dgm:pt modelId="{DD2A8FB7-ACCB-4DA0-9A4F-233124370ED0}" type="pres">
      <dgm:prSet presAssocID="{27D50EAE-5FFD-4809-8288-BCB070231044}" presName="Image" presStyleLbl="node1" presStyleIdx="0" presStyleCnt="3" custScaleY="110000"/>
      <dgm:spPr/>
    </dgm:pt>
    <dgm:pt modelId="{073CC73B-9C4E-4BB1-BBB6-B03FCB335610}" type="pres">
      <dgm:prSet presAssocID="{27D50EAE-5FFD-4809-8288-BCB070231044}" presName="childText" presStyleLbl="lnNode1" presStyleIdx="0" presStyleCnt="3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B2C63B-4D60-405A-AC38-CC2CFE9D4842}" type="pres">
      <dgm:prSet presAssocID="{190124E7-4ABC-47C7-BF66-610ED2FD3A61}" presName="childComposite" presStyleCnt="0">
        <dgm:presLayoutVars>
          <dgm:chMax val="0"/>
          <dgm:chPref val="0"/>
        </dgm:presLayoutVars>
      </dgm:prSet>
      <dgm:spPr/>
    </dgm:pt>
    <dgm:pt modelId="{564FA010-BB1B-4333-9F8B-144021705ABC}" type="pres">
      <dgm:prSet presAssocID="{190124E7-4ABC-47C7-BF66-610ED2FD3A61}" presName="Image" presStyleLbl="node1" presStyleIdx="1" presStyleCnt="3" custScaleY="110000"/>
      <dgm:spPr/>
    </dgm:pt>
    <dgm:pt modelId="{AB816E55-39EB-443A-AE41-AF7BBAD4B171}" type="pres">
      <dgm:prSet presAssocID="{190124E7-4ABC-47C7-BF66-610ED2FD3A61}" presName="childText" presStyleLbl="lnNode1" presStyleIdx="1" presStyleCnt="3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141201-C7EC-4EB4-9296-9783FC920AA9}" type="pres">
      <dgm:prSet presAssocID="{7E530686-7A3B-496D-B983-D304C8AFF99C}" presName="childComposite" presStyleCnt="0">
        <dgm:presLayoutVars>
          <dgm:chMax val="0"/>
          <dgm:chPref val="0"/>
        </dgm:presLayoutVars>
      </dgm:prSet>
      <dgm:spPr/>
    </dgm:pt>
    <dgm:pt modelId="{ED3CA35A-CFB2-41C4-93CC-E517AAAA40B3}" type="pres">
      <dgm:prSet presAssocID="{7E530686-7A3B-496D-B983-D304C8AFF99C}" presName="Image" presStyleLbl="node1" presStyleIdx="2" presStyleCnt="3" custScaleY="110000"/>
      <dgm:spPr/>
    </dgm:pt>
    <dgm:pt modelId="{01DA3FAA-C30A-46B5-8B48-57EA7F555C55}" type="pres">
      <dgm:prSet presAssocID="{7E530686-7A3B-496D-B983-D304C8AFF99C}" presName="childText" presStyleLbl="lnNode1" presStyleIdx="2" presStyleCnt="3" custScaleY="11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0FEEB8-FC3E-4AEE-AD9F-01CB04265B76}" type="presOf" srcId="{93A922A6-5776-453A-9E2C-8F2D71EE1D3C}" destId="{3844A807-0B40-49EA-901B-B76AF2E1A89D}" srcOrd="0" destOrd="0" presId="urn:microsoft.com/office/officeart/2008/layout/PictureAccentList"/>
    <dgm:cxn modelId="{A5171CB0-69DB-4C55-98AA-618AD69A163B}" type="presOf" srcId="{856CCED7-E1B5-4982-9278-90E0BFA0C2EB}" destId="{9F75AF0E-5A73-4A87-88BF-CCBE02064C14}" srcOrd="0" destOrd="0" presId="urn:microsoft.com/office/officeart/2008/layout/PictureAccentList"/>
    <dgm:cxn modelId="{296A78F2-C0B3-45D2-8C70-41068AD4250B}" type="presOf" srcId="{190124E7-4ABC-47C7-BF66-610ED2FD3A61}" destId="{AB816E55-39EB-443A-AE41-AF7BBAD4B171}" srcOrd="0" destOrd="0" presId="urn:microsoft.com/office/officeart/2008/layout/PictureAccentList"/>
    <dgm:cxn modelId="{0F659BD5-C530-4621-95CB-D66DAAEB3426}" srcId="{93A922A6-5776-453A-9E2C-8F2D71EE1D3C}" destId="{190124E7-4ABC-47C7-BF66-610ED2FD3A61}" srcOrd="1" destOrd="0" parTransId="{66D40068-6684-4855-B564-E076089A5646}" sibTransId="{C8D6C092-277C-4CDB-BFE9-10C23301B3F4}"/>
    <dgm:cxn modelId="{0C6BA7EC-1B25-4D0B-B8CA-0625FEA26DB8}" srcId="{856CCED7-E1B5-4982-9278-90E0BFA0C2EB}" destId="{93A922A6-5776-453A-9E2C-8F2D71EE1D3C}" srcOrd="0" destOrd="0" parTransId="{C12B2396-BFDF-4516-A6DD-B9FD68351B69}" sibTransId="{A73DF86C-20C0-4244-841F-6490635DDD21}"/>
    <dgm:cxn modelId="{2C8812AD-9C79-469D-96D2-55D29F7442CA}" type="presOf" srcId="{27D50EAE-5FFD-4809-8288-BCB070231044}" destId="{073CC73B-9C4E-4BB1-BBB6-B03FCB335610}" srcOrd="0" destOrd="0" presId="urn:microsoft.com/office/officeart/2008/layout/PictureAccentList"/>
    <dgm:cxn modelId="{A40E9476-6B98-4010-B3BA-816A1EE586EF}" srcId="{93A922A6-5776-453A-9E2C-8F2D71EE1D3C}" destId="{27D50EAE-5FFD-4809-8288-BCB070231044}" srcOrd="0" destOrd="0" parTransId="{1CA3C1AA-FFCD-4F7B-8FC5-8C6CB003292D}" sibTransId="{FF37B93E-5F68-40B7-8B30-103C7ED9F8A0}"/>
    <dgm:cxn modelId="{4EC2005F-4188-48A6-93DC-BB82BF55043F}" type="presOf" srcId="{7E530686-7A3B-496D-B983-D304C8AFF99C}" destId="{01DA3FAA-C30A-46B5-8B48-57EA7F555C55}" srcOrd="0" destOrd="0" presId="urn:microsoft.com/office/officeart/2008/layout/PictureAccentList"/>
    <dgm:cxn modelId="{685ABBC3-0ABA-40F8-BBAA-391A1577E56C}" srcId="{93A922A6-5776-453A-9E2C-8F2D71EE1D3C}" destId="{7E530686-7A3B-496D-B983-D304C8AFF99C}" srcOrd="2" destOrd="0" parTransId="{58EDCB35-1D34-4725-A5B5-633D7E184455}" sibTransId="{A9A59710-A82E-4195-8FC5-9C7D09231183}"/>
    <dgm:cxn modelId="{1A34FCA5-E04E-45F6-BE4F-FC679115BA62}" type="presParOf" srcId="{9F75AF0E-5A73-4A87-88BF-CCBE02064C14}" destId="{8F7E73CB-6A07-49D3-A619-A84B0F09793B}" srcOrd="0" destOrd="0" presId="urn:microsoft.com/office/officeart/2008/layout/PictureAccentList"/>
    <dgm:cxn modelId="{8500F7A3-84DE-4031-9B5A-A82AFD3C4071}" type="presParOf" srcId="{8F7E73CB-6A07-49D3-A619-A84B0F09793B}" destId="{05F6D006-CAB0-483A-A6E9-F70442B3CF8B}" srcOrd="0" destOrd="0" presId="urn:microsoft.com/office/officeart/2008/layout/PictureAccentList"/>
    <dgm:cxn modelId="{F9DCA381-ED62-4428-9492-40B6F1D56F5E}" type="presParOf" srcId="{05F6D006-CAB0-483A-A6E9-F70442B3CF8B}" destId="{3844A807-0B40-49EA-901B-B76AF2E1A89D}" srcOrd="0" destOrd="0" presId="urn:microsoft.com/office/officeart/2008/layout/PictureAccentList"/>
    <dgm:cxn modelId="{B440774E-9F5D-4FFB-A2B7-0757B5DCC1D2}" type="presParOf" srcId="{8F7E73CB-6A07-49D3-A619-A84B0F09793B}" destId="{7FE9B9D2-B586-4C7E-AEA1-3D7C3A432A4D}" srcOrd="1" destOrd="0" presId="urn:microsoft.com/office/officeart/2008/layout/PictureAccentList"/>
    <dgm:cxn modelId="{8F692524-0B50-4BC4-AD2A-95705E13F41C}" type="presParOf" srcId="{7FE9B9D2-B586-4C7E-AEA1-3D7C3A432A4D}" destId="{E50AE36B-1259-466C-B629-8BAC35B85BA9}" srcOrd="0" destOrd="0" presId="urn:microsoft.com/office/officeart/2008/layout/PictureAccentList"/>
    <dgm:cxn modelId="{25EFBBC0-DB4A-45F7-8143-F2E78468207F}" type="presParOf" srcId="{E50AE36B-1259-466C-B629-8BAC35B85BA9}" destId="{DD2A8FB7-ACCB-4DA0-9A4F-233124370ED0}" srcOrd="0" destOrd="0" presId="urn:microsoft.com/office/officeart/2008/layout/PictureAccentList"/>
    <dgm:cxn modelId="{574889B3-506A-493A-B96C-6F057506DB8E}" type="presParOf" srcId="{E50AE36B-1259-466C-B629-8BAC35B85BA9}" destId="{073CC73B-9C4E-4BB1-BBB6-B03FCB335610}" srcOrd="1" destOrd="0" presId="urn:microsoft.com/office/officeart/2008/layout/PictureAccentList"/>
    <dgm:cxn modelId="{2812F33C-380F-4DF5-B8F6-39DEB4E1552D}" type="presParOf" srcId="{7FE9B9D2-B586-4C7E-AEA1-3D7C3A432A4D}" destId="{93B2C63B-4D60-405A-AC38-CC2CFE9D4842}" srcOrd="1" destOrd="0" presId="urn:microsoft.com/office/officeart/2008/layout/PictureAccentList"/>
    <dgm:cxn modelId="{1DBA36E7-5236-4832-B305-D47EB37944C6}" type="presParOf" srcId="{93B2C63B-4D60-405A-AC38-CC2CFE9D4842}" destId="{564FA010-BB1B-4333-9F8B-144021705ABC}" srcOrd="0" destOrd="0" presId="urn:microsoft.com/office/officeart/2008/layout/PictureAccentList"/>
    <dgm:cxn modelId="{7B648803-74A0-4A4E-89F4-D09AE9ABF559}" type="presParOf" srcId="{93B2C63B-4D60-405A-AC38-CC2CFE9D4842}" destId="{AB816E55-39EB-443A-AE41-AF7BBAD4B171}" srcOrd="1" destOrd="0" presId="urn:microsoft.com/office/officeart/2008/layout/PictureAccentList"/>
    <dgm:cxn modelId="{BA750851-685B-4246-8A20-FEB8C4461C86}" type="presParOf" srcId="{7FE9B9D2-B586-4C7E-AEA1-3D7C3A432A4D}" destId="{F9141201-C7EC-4EB4-9296-9783FC920AA9}" srcOrd="2" destOrd="0" presId="urn:microsoft.com/office/officeart/2008/layout/PictureAccentList"/>
    <dgm:cxn modelId="{BCC9C5B5-CF4D-4DC8-97A8-B1A524DC842E}" type="presParOf" srcId="{F9141201-C7EC-4EB4-9296-9783FC920AA9}" destId="{ED3CA35A-CFB2-41C4-93CC-E517AAAA40B3}" srcOrd="0" destOrd="0" presId="urn:microsoft.com/office/officeart/2008/layout/PictureAccentList"/>
    <dgm:cxn modelId="{A576DFE8-17FA-4934-AAFA-DBA6E55777BD}" type="presParOf" srcId="{F9141201-C7EC-4EB4-9296-9783FC920AA9}" destId="{01DA3FAA-C30A-46B5-8B48-57EA7F555C5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53711-A677-448F-914B-DCF6FF975B2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AD1FFE-2196-42EF-AED6-4BB4EE51743F}">
      <dgm:prSet phldrT="[Texto]" custT="1"/>
      <dgm:spPr/>
      <dgm:t>
        <a:bodyPr/>
        <a:lstStyle/>
        <a:p>
          <a:r>
            <a:rPr lang="es-EC" sz="2400" dirty="0" smtClean="0"/>
            <a:t>1.-</a:t>
          </a:r>
          <a:endParaRPr lang="es-EC" sz="2400" dirty="0"/>
        </a:p>
      </dgm:t>
    </dgm:pt>
    <dgm:pt modelId="{CA263E88-A61B-4A94-87F1-8AFCF084BD5C}" type="parTrans" cxnId="{6B2E2754-E446-4E0D-A305-7873ADAA1321}">
      <dgm:prSet/>
      <dgm:spPr/>
      <dgm:t>
        <a:bodyPr/>
        <a:lstStyle/>
        <a:p>
          <a:endParaRPr lang="es-EC" sz="1700"/>
        </a:p>
      </dgm:t>
    </dgm:pt>
    <dgm:pt modelId="{78D71183-C205-4A14-A814-FA25ADDDDC5B}" type="sibTrans" cxnId="{6B2E2754-E446-4E0D-A305-7873ADAA1321}">
      <dgm:prSet/>
      <dgm:spPr/>
      <dgm:t>
        <a:bodyPr/>
        <a:lstStyle/>
        <a:p>
          <a:endParaRPr lang="es-EC" sz="1700"/>
        </a:p>
      </dgm:t>
    </dgm:pt>
    <dgm:pt modelId="{DFB6C1B5-C66D-4752-853F-61E0FC5D99E8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Problemas al momento de crear proyecciones de sueldos</a:t>
          </a:r>
          <a:endParaRPr lang="es-EC" sz="2400" dirty="0"/>
        </a:p>
      </dgm:t>
    </dgm:pt>
    <dgm:pt modelId="{555FCCCB-941D-401F-B70E-07B112F51B00}" type="parTrans" cxnId="{746BA946-2D5C-44BD-953C-BC3C0FC1BB65}">
      <dgm:prSet/>
      <dgm:spPr/>
      <dgm:t>
        <a:bodyPr/>
        <a:lstStyle/>
        <a:p>
          <a:endParaRPr lang="es-EC" sz="1700"/>
        </a:p>
      </dgm:t>
    </dgm:pt>
    <dgm:pt modelId="{72D6CDD9-A5DF-461D-96F4-97B25750559C}" type="sibTrans" cxnId="{746BA946-2D5C-44BD-953C-BC3C0FC1BB65}">
      <dgm:prSet/>
      <dgm:spPr/>
      <dgm:t>
        <a:bodyPr/>
        <a:lstStyle/>
        <a:p>
          <a:endParaRPr lang="es-EC" sz="1700"/>
        </a:p>
      </dgm:t>
    </dgm:pt>
    <dgm:pt modelId="{D40DF2FB-8B65-4A7A-A0EB-6289B8BED73D}">
      <dgm:prSet phldrT="[Texto]" custT="1"/>
      <dgm:spPr/>
      <dgm:t>
        <a:bodyPr/>
        <a:lstStyle/>
        <a:p>
          <a:r>
            <a:rPr lang="es-EC" sz="2400" dirty="0" smtClean="0"/>
            <a:t>2.-</a:t>
          </a:r>
          <a:endParaRPr lang="es-EC" sz="2400" dirty="0"/>
        </a:p>
      </dgm:t>
    </dgm:pt>
    <dgm:pt modelId="{B3A1DA66-E3F3-4A59-8D78-948CA0039280}" type="parTrans" cxnId="{F525D720-1E07-41CB-94A1-8C4CEDE3ED97}">
      <dgm:prSet/>
      <dgm:spPr/>
      <dgm:t>
        <a:bodyPr/>
        <a:lstStyle/>
        <a:p>
          <a:endParaRPr lang="es-EC" sz="1700"/>
        </a:p>
      </dgm:t>
    </dgm:pt>
    <dgm:pt modelId="{1EEFA5EC-7B9D-4086-BBF0-735E8B8BB66B}" type="sibTrans" cxnId="{F525D720-1E07-41CB-94A1-8C4CEDE3ED97}">
      <dgm:prSet/>
      <dgm:spPr/>
      <dgm:t>
        <a:bodyPr/>
        <a:lstStyle/>
        <a:p>
          <a:endParaRPr lang="es-EC" sz="1700"/>
        </a:p>
      </dgm:t>
    </dgm:pt>
    <dgm:pt modelId="{3BC76F2B-B168-4884-A043-81AE232D77FE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Pedido de presupuesto con un incremento del 2%  con realización al año anterior</a:t>
          </a:r>
          <a:endParaRPr lang="es-EC" sz="2400" dirty="0"/>
        </a:p>
      </dgm:t>
    </dgm:pt>
    <dgm:pt modelId="{79766C00-E62A-4F7F-9951-FA7E2B39E2F1}" type="parTrans" cxnId="{4C6F9824-28E5-4D48-8F82-D391EE980C5D}">
      <dgm:prSet/>
      <dgm:spPr/>
      <dgm:t>
        <a:bodyPr/>
        <a:lstStyle/>
        <a:p>
          <a:endParaRPr lang="es-EC" sz="1700"/>
        </a:p>
      </dgm:t>
    </dgm:pt>
    <dgm:pt modelId="{55C81265-5CE8-4B12-9512-B36D1F1D8A1E}" type="sibTrans" cxnId="{4C6F9824-28E5-4D48-8F82-D391EE980C5D}">
      <dgm:prSet/>
      <dgm:spPr/>
      <dgm:t>
        <a:bodyPr/>
        <a:lstStyle/>
        <a:p>
          <a:endParaRPr lang="es-EC" sz="1700"/>
        </a:p>
      </dgm:t>
    </dgm:pt>
    <dgm:pt modelId="{2D524B09-40FA-4FB6-B030-664B57176110}">
      <dgm:prSet phldrT="[Texto]" custT="1"/>
      <dgm:spPr/>
      <dgm:t>
        <a:bodyPr/>
        <a:lstStyle/>
        <a:p>
          <a:r>
            <a:rPr lang="es-EC" sz="2400" dirty="0" smtClean="0"/>
            <a:t>3.-</a:t>
          </a:r>
          <a:endParaRPr lang="es-EC" sz="2400" dirty="0"/>
        </a:p>
      </dgm:t>
    </dgm:pt>
    <dgm:pt modelId="{1CE89633-D3A6-4B0B-9FC3-831C73920A8D}" type="parTrans" cxnId="{DF5635D4-8D34-4A78-9EC3-B98A7C1B63EF}">
      <dgm:prSet/>
      <dgm:spPr/>
      <dgm:t>
        <a:bodyPr/>
        <a:lstStyle/>
        <a:p>
          <a:endParaRPr lang="es-EC" sz="1700"/>
        </a:p>
      </dgm:t>
    </dgm:pt>
    <dgm:pt modelId="{144D4700-CE9F-490B-8F1C-94CA6BC2CFFB}" type="sibTrans" cxnId="{DF5635D4-8D34-4A78-9EC3-B98A7C1B63EF}">
      <dgm:prSet/>
      <dgm:spPr/>
      <dgm:t>
        <a:bodyPr/>
        <a:lstStyle/>
        <a:p>
          <a:endParaRPr lang="es-EC" sz="1700"/>
        </a:p>
      </dgm:t>
    </dgm:pt>
    <dgm:pt modelId="{D3382E15-DA42-4D0A-B7BE-111CAEFFEBAB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Crear modelos utilizando minería da datos</a:t>
          </a:r>
          <a:endParaRPr lang="es-EC" sz="2400" dirty="0"/>
        </a:p>
      </dgm:t>
    </dgm:pt>
    <dgm:pt modelId="{7F2CC8DB-7C1C-4734-AED7-15DB148E0AD6}" type="parTrans" cxnId="{812567AB-9637-4E85-BD1C-3F438E5D7D92}">
      <dgm:prSet/>
      <dgm:spPr/>
      <dgm:t>
        <a:bodyPr/>
        <a:lstStyle/>
        <a:p>
          <a:endParaRPr lang="es-EC" sz="1700"/>
        </a:p>
      </dgm:t>
    </dgm:pt>
    <dgm:pt modelId="{4D1415AF-C19A-4FF4-BA31-1DBF472EDFA9}" type="sibTrans" cxnId="{812567AB-9637-4E85-BD1C-3F438E5D7D92}">
      <dgm:prSet/>
      <dgm:spPr/>
      <dgm:t>
        <a:bodyPr/>
        <a:lstStyle/>
        <a:p>
          <a:endParaRPr lang="es-EC" sz="1700"/>
        </a:p>
      </dgm:t>
    </dgm:pt>
    <dgm:pt modelId="{7EB6DF0C-A6F0-4C67-9093-6AA12FBF0E82}" type="pres">
      <dgm:prSet presAssocID="{EBD53711-A677-448F-914B-DCF6FF975B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1817684-BD15-4909-81EF-B216786B5134}" type="pres">
      <dgm:prSet presAssocID="{02AD1FFE-2196-42EF-AED6-4BB4EE51743F}" presName="composite" presStyleCnt="0"/>
      <dgm:spPr/>
    </dgm:pt>
    <dgm:pt modelId="{A0EFEA97-4F1F-4851-9EFD-093865469A78}" type="pres">
      <dgm:prSet presAssocID="{02AD1FFE-2196-42EF-AED6-4BB4EE51743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C09D22-E118-40BC-9D8A-864252557EDE}" type="pres">
      <dgm:prSet presAssocID="{02AD1FFE-2196-42EF-AED6-4BB4EE51743F}" presName="descendantText" presStyleLbl="alignAcc1" presStyleIdx="0" presStyleCnt="3" custLinFactNeighborX="-710" custLinFactNeighborY="8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7A3DAD-D4F0-4E96-B33B-458E4D980A8E}" type="pres">
      <dgm:prSet presAssocID="{78D71183-C205-4A14-A814-FA25ADDDDC5B}" presName="sp" presStyleCnt="0"/>
      <dgm:spPr/>
    </dgm:pt>
    <dgm:pt modelId="{F92F30CB-7FF5-44DF-89D8-16B18330524A}" type="pres">
      <dgm:prSet presAssocID="{D40DF2FB-8B65-4A7A-A0EB-6289B8BED73D}" presName="composite" presStyleCnt="0"/>
      <dgm:spPr/>
    </dgm:pt>
    <dgm:pt modelId="{3459C38B-2389-4520-BADB-3BDCB0476038}" type="pres">
      <dgm:prSet presAssocID="{D40DF2FB-8B65-4A7A-A0EB-6289B8BED7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6FE451-0894-409A-930A-2B0AC2646719}" type="pres">
      <dgm:prSet presAssocID="{D40DF2FB-8B65-4A7A-A0EB-6289B8BED73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CC9A6A-6150-4C02-8DCC-DE3E79C4ABF4}" type="pres">
      <dgm:prSet presAssocID="{1EEFA5EC-7B9D-4086-BBF0-735E8B8BB66B}" presName="sp" presStyleCnt="0"/>
      <dgm:spPr/>
    </dgm:pt>
    <dgm:pt modelId="{D43119FC-6D9D-4AB5-885E-56C4051CEAD9}" type="pres">
      <dgm:prSet presAssocID="{2D524B09-40FA-4FB6-B030-664B57176110}" presName="composite" presStyleCnt="0"/>
      <dgm:spPr/>
    </dgm:pt>
    <dgm:pt modelId="{3E68A106-8FC6-46D0-A3CC-C110EF0036EE}" type="pres">
      <dgm:prSet presAssocID="{2D524B09-40FA-4FB6-B030-664B5717611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FEDFC5-8AB7-40DA-9ED1-282676CECFB0}" type="pres">
      <dgm:prSet presAssocID="{2D524B09-40FA-4FB6-B030-664B5717611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2D38BD-9F2D-4568-9A5B-1EC28C13399C}" type="presOf" srcId="{D40DF2FB-8B65-4A7A-A0EB-6289B8BED73D}" destId="{3459C38B-2389-4520-BADB-3BDCB0476038}" srcOrd="0" destOrd="0" presId="urn:microsoft.com/office/officeart/2005/8/layout/chevron2"/>
    <dgm:cxn modelId="{746BA946-2D5C-44BD-953C-BC3C0FC1BB65}" srcId="{02AD1FFE-2196-42EF-AED6-4BB4EE51743F}" destId="{DFB6C1B5-C66D-4752-853F-61E0FC5D99E8}" srcOrd="0" destOrd="0" parTransId="{555FCCCB-941D-401F-B70E-07B112F51B00}" sibTransId="{72D6CDD9-A5DF-461D-96F4-97B25750559C}"/>
    <dgm:cxn modelId="{CEFE3942-ACC7-421D-AA90-CE6E7F9E8110}" type="presOf" srcId="{EBD53711-A677-448F-914B-DCF6FF975B20}" destId="{7EB6DF0C-A6F0-4C67-9093-6AA12FBF0E82}" srcOrd="0" destOrd="0" presId="urn:microsoft.com/office/officeart/2005/8/layout/chevron2"/>
    <dgm:cxn modelId="{9A7BBBB9-FE78-4030-A176-4B898426D70D}" type="presOf" srcId="{D3382E15-DA42-4D0A-B7BE-111CAEFFEBAB}" destId="{D5FEDFC5-8AB7-40DA-9ED1-282676CECFB0}" srcOrd="0" destOrd="0" presId="urn:microsoft.com/office/officeart/2005/8/layout/chevron2"/>
    <dgm:cxn modelId="{68B6B434-554C-4315-880E-D34ED0B90507}" type="presOf" srcId="{3BC76F2B-B168-4884-A043-81AE232D77FE}" destId="{4C6FE451-0894-409A-930A-2B0AC2646719}" srcOrd="0" destOrd="0" presId="urn:microsoft.com/office/officeart/2005/8/layout/chevron2"/>
    <dgm:cxn modelId="{6B2E2754-E446-4E0D-A305-7873ADAA1321}" srcId="{EBD53711-A677-448F-914B-DCF6FF975B20}" destId="{02AD1FFE-2196-42EF-AED6-4BB4EE51743F}" srcOrd="0" destOrd="0" parTransId="{CA263E88-A61B-4A94-87F1-8AFCF084BD5C}" sibTransId="{78D71183-C205-4A14-A814-FA25ADDDDC5B}"/>
    <dgm:cxn modelId="{8BF20F19-B8F3-4B1E-A02D-7630CF582CCE}" type="presOf" srcId="{02AD1FFE-2196-42EF-AED6-4BB4EE51743F}" destId="{A0EFEA97-4F1F-4851-9EFD-093865469A78}" srcOrd="0" destOrd="0" presId="urn:microsoft.com/office/officeart/2005/8/layout/chevron2"/>
    <dgm:cxn modelId="{F525D720-1E07-41CB-94A1-8C4CEDE3ED97}" srcId="{EBD53711-A677-448F-914B-DCF6FF975B20}" destId="{D40DF2FB-8B65-4A7A-A0EB-6289B8BED73D}" srcOrd="1" destOrd="0" parTransId="{B3A1DA66-E3F3-4A59-8D78-948CA0039280}" sibTransId="{1EEFA5EC-7B9D-4086-BBF0-735E8B8BB66B}"/>
    <dgm:cxn modelId="{812567AB-9637-4E85-BD1C-3F438E5D7D92}" srcId="{2D524B09-40FA-4FB6-B030-664B57176110}" destId="{D3382E15-DA42-4D0A-B7BE-111CAEFFEBAB}" srcOrd="0" destOrd="0" parTransId="{7F2CC8DB-7C1C-4734-AED7-15DB148E0AD6}" sibTransId="{4D1415AF-C19A-4FF4-BA31-1DBF472EDFA9}"/>
    <dgm:cxn modelId="{A61FDEE0-5394-4444-80D3-115ACA0D3859}" type="presOf" srcId="{2D524B09-40FA-4FB6-B030-664B57176110}" destId="{3E68A106-8FC6-46D0-A3CC-C110EF0036EE}" srcOrd="0" destOrd="0" presId="urn:microsoft.com/office/officeart/2005/8/layout/chevron2"/>
    <dgm:cxn modelId="{9820D98E-C848-4848-893B-ECD8BA0C97C3}" type="presOf" srcId="{DFB6C1B5-C66D-4752-853F-61E0FC5D99E8}" destId="{99C09D22-E118-40BC-9D8A-864252557EDE}" srcOrd="0" destOrd="0" presId="urn:microsoft.com/office/officeart/2005/8/layout/chevron2"/>
    <dgm:cxn modelId="{4C6F9824-28E5-4D48-8F82-D391EE980C5D}" srcId="{D40DF2FB-8B65-4A7A-A0EB-6289B8BED73D}" destId="{3BC76F2B-B168-4884-A043-81AE232D77FE}" srcOrd="0" destOrd="0" parTransId="{79766C00-E62A-4F7F-9951-FA7E2B39E2F1}" sibTransId="{55C81265-5CE8-4B12-9512-B36D1F1D8A1E}"/>
    <dgm:cxn modelId="{DF5635D4-8D34-4A78-9EC3-B98A7C1B63EF}" srcId="{EBD53711-A677-448F-914B-DCF6FF975B20}" destId="{2D524B09-40FA-4FB6-B030-664B57176110}" srcOrd="2" destOrd="0" parTransId="{1CE89633-D3A6-4B0B-9FC3-831C73920A8D}" sibTransId="{144D4700-CE9F-490B-8F1C-94CA6BC2CFFB}"/>
    <dgm:cxn modelId="{12C54F4C-C10F-4CC2-BC69-5AD5A18F0A0A}" type="presParOf" srcId="{7EB6DF0C-A6F0-4C67-9093-6AA12FBF0E82}" destId="{B1817684-BD15-4909-81EF-B216786B5134}" srcOrd="0" destOrd="0" presId="urn:microsoft.com/office/officeart/2005/8/layout/chevron2"/>
    <dgm:cxn modelId="{0F2A69BE-CB74-4479-B391-42E93ACB6717}" type="presParOf" srcId="{B1817684-BD15-4909-81EF-B216786B5134}" destId="{A0EFEA97-4F1F-4851-9EFD-093865469A78}" srcOrd="0" destOrd="0" presId="urn:microsoft.com/office/officeart/2005/8/layout/chevron2"/>
    <dgm:cxn modelId="{6F3F0BDB-ADD9-42AD-9C64-11F9F8A9ABFE}" type="presParOf" srcId="{B1817684-BD15-4909-81EF-B216786B5134}" destId="{99C09D22-E118-40BC-9D8A-864252557EDE}" srcOrd="1" destOrd="0" presId="urn:microsoft.com/office/officeart/2005/8/layout/chevron2"/>
    <dgm:cxn modelId="{AAE85BF8-9D97-4B56-B49C-520D032ABD74}" type="presParOf" srcId="{7EB6DF0C-A6F0-4C67-9093-6AA12FBF0E82}" destId="{637A3DAD-D4F0-4E96-B33B-458E4D980A8E}" srcOrd="1" destOrd="0" presId="urn:microsoft.com/office/officeart/2005/8/layout/chevron2"/>
    <dgm:cxn modelId="{A7BF264D-94F4-4083-98C4-CB672CFE0471}" type="presParOf" srcId="{7EB6DF0C-A6F0-4C67-9093-6AA12FBF0E82}" destId="{F92F30CB-7FF5-44DF-89D8-16B18330524A}" srcOrd="2" destOrd="0" presId="urn:microsoft.com/office/officeart/2005/8/layout/chevron2"/>
    <dgm:cxn modelId="{86E7E066-5CCD-411A-B22B-CA173EBD88C4}" type="presParOf" srcId="{F92F30CB-7FF5-44DF-89D8-16B18330524A}" destId="{3459C38B-2389-4520-BADB-3BDCB0476038}" srcOrd="0" destOrd="0" presId="urn:microsoft.com/office/officeart/2005/8/layout/chevron2"/>
    <dgm:cxn modelId="{A8CA662F-FBC8-4F74-8E23-FE0BB38D86B8}" type="presParOf" srcId="{F92F30CB-7FF5-44DF-89D8-16B18330524A}" destId="{4C6FE451-0894-409A-930A-2B0AC2646719}" srcOrd="1" destOrd="0" presId="urn:microsoft.com/office/officeart/2005/8/layout/chevron2"/>
    <dgm:cxn modelId="{AC50A6F5-9D2E-4720-8F89-F5B5F50307AD}" type="presParOf" srcId="{7EB6DF0C-A6F0-4C67-9093-6AA12FBF0E82}" destId="{FFCC9A6A-6150-4C02-8DCC-DE3E79C4ABF4}" srcOrd="3" destOrd="0" presId="urn:microsoft.com/office/officeart/2005/8/layout/chevron2"/>
    <dgm:cxn modelId="{C5BFC53D-EE13-4064-801E-26EA6801749E}" type="presParOf" srcId="{7EB6DF0C-A6F0-4C67-9093-6AA12FBF0E82}" destId="{D43119FC-6D9D-4AB5-885E-56C4051CEAD9}" srcOrd="4" destOrd="0" presId="urn:microsoft.com/office/officeart/2005/8/layout/chevron2"/>
    <dgm:cxn modelId="{B874B6F9-681E-4FFE-8EAD-5CBC0495AF41}" type="presParOf" srcId="{D43119FC-6D9D-4AB5-885E-56C4051CEAD9}" destId="{3E68A106-8FC6-46D0-A3CC-C110EF0036EE}" srcOrd="0" destOrd="0" presId="urn:microsoft.com/office/officeart/2005/8/layout/chevron2"/>
    <dgm:cxn modelId="{AF152E23-8F6E-4A9C-AD20-D9662F12FAC9}" type="presParOf" srcId="{D43119FC-6D9D-4AB5-885E-56C4051CEAD9}" destId="{D5FEDFC5-8AB7-40DA-9ED1-282676CECF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3AE5E5-1480-4A33-8123-4C71169521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E026B40-68DC-4FE3-9B59-F6C61929D342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Generación de patrones para realizar el control de sueldos</a:t>
          </a:r>
          <a:endParaRPr lang="es-EC" sz="2400" dirty="0">
            <a:solidFill>
              <a:schemeClr val="tx1"/>
            </a:solidFill>
          </a:endParaRPr>
        </a:p>
      </dgm:t>
    </dgm:pt>
    <dgm:pt modelId="{2996E628-D386-4016-9C40-8AE34835C10E}" type="parTrans" cxnId="{91730694-2D37-4ED9-A2A5-04DAF8637E34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9C5BEE81-9EFB-45E0-BD31-480E854E1E7F}" type="sibTrans" cxnId="{91730694-2D37-4ED9-A2A5-04DAF8637E34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B8FA9382-7BA0-499A-AFDD-93FB0B3C4211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Solicitar en forma oportuna el presupuesto requerido para cada año</a:t>
          </a:r>
          <a:endParaRPr lang="es-EC" sz="2400" dirty="0">
            <a:solidFill>
              <a:schemeClr val="tx1"/>
            </a:solidFill>
          </a:endParaRPr>
        </a:p>
      </dgm:t>
    </dgm:pt>
    <dgm:pt modelId="{4D97535B-5513-4D1D-9587-2E7C9170E800}" type="parTrans" cxnId="{D57CCD49-DFEA-4E0A-B4E3-E24A13279CE9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B428899E-2902-4D32-87A6-5C0EA13F9113}" type="sibTrans" cxnId="{D57CCD49-DFEA-4E0A-B4E3-E24A13279CE9}">
      <dgm:prSet/>
      <dgm:spPr/>
      <dgm:t>
        <a:bodyPr/>
        <a:lstStyle/>
        <a:p>
          <a:endParaRPr lang="es-EC" sz="1700">
            <a:solidFill>
              <a:schemeClr val="tx1"/>
            </a:solidFill>
          </a:endParaRPr>
        </a:p>
      </dgm:t>
    </dgm:pt>
    <dgm:pt modelId="{F618FD4B-5012-4C76-8473-99021DB3BD28}" type="pres">
      <dgm:prSet presAssocID="{3B3AE5E5-1480-4A33-8123-4C71169521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BACACE-DF6F-4377-B05A-D701BD67D8BA}" type="pres">
      <dgm:prSet presAssocID="{3E026B40-68DC-4FE3-9B59-F6C61929D342}" presName="parentLin" presStyleCnt="0"/>
      <dgm:spPr/>
    </dgm:pt>
    <dgm:pt modelId="{38675A58-23A6-469B-A415-51A601A27A95}" type="pres">
      <dgm:prSet presAssocID="{3E026B40-68DC-4FE3-9B59-F6C61929D342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A1513D31-D862-41C9-B6DA-E6D02CE0B0CA}" type="pres">
      <dgm:prSet presAssocID="{3E026B40-68DC-4FE3-9B59-F6C61929D342}" presName="parentText" presStyleLbl="node1" presStyleIdx="0" presStyleCnt="2" custScaleX="132151" custScaleY="19815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BE14BB-0802-4B95-9222-92E1BB0287FD}" type="pres">
      <dgm:prSet presAssocID="{3E026B40-68DC-4FE3-9B59-F6C61929D342}" presName="negativeSpace" presStyleCnt="0"/>
      <dgm:spPr/>
    </dgm:pt>
    <dgm:pt modelId="{86A8C6F5-B8DF-4D08-ACA9-8253CFB83B0A}" type="pres">
      <dgm:prSet presAssocID="{3E026B40-68DC-4FE3-9B59-F6C61929D342}" presName="childText" presStyleLbl="conFgAcc1" presStyleIdx="0" presStyleCnt="2">
        <dgm:presLayoutVars>
          <dgm:bulletEnabled val="1"/>
        </dgm:presLayoutVars>
      </dgm:prSet>
      <dgm:spPr/>
    </dgm:pt>
    <dgm:pt modelId="{E0A5C601-8B38-46AE-8896-AED4624A7270}" type="pres">
      <dgm:prSet presAssocID="{9C5BEE81-9EFB-45E0-BD31-480E854E1E7F}" presName="spaceBetweenRectangles" presStyleCnt="0"/>
      <dgm:spPr/>
    </dgm:pt>
    <dgm:pt modelId="{497538D0-1FA3-4E59-B6F0-FF5B394B0B2F}" type="pres">
      <dgm:prSet presAssocID="{B8FA9382-7BA0-499A-AFDD-93FB0B3C4211}" presName="parentLin" presStyleCnt="0"/>
      <dgm:spPr/>
    </dgm:pt>
    <dgm:pt modelId="{4A9D0504-DA7D-4932-AE66-3F628BEAA3F6}" type="pres">
      <dgm:prSet presAssocID="{B8FA9382-7BA0-499A-AFDD-93FB0B3C4211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8875C44D-AF5D-4598-BE39-59A28970202D}" type="pres">
      <dgm:prSet presAssocID="{B8FA9382-7BA0-499A-AFDD-93FB0B3C4211}" presName="parentText" presStyleLbl="node1" presStyleIdx="1" presStyleCnt="2" custScaleX="133936" custScaleY="1943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7BED07-6255-433D-98E5-A6371672A466}" type="pres">
      <dgm:prSet presAssocID="{B8FA9382-7BA0-499A-AFDD-93FB0B3C4211}" presName="negativeSpace" presStyleCnt="0"/>
      <dgm:spPr/>
    </dgm:pt>
    <dgm:pt modelId="{21CB28A8-7381-4EFB-AEF4-05A7C13B2C6F}" type="pres">
      <dgm:prSet presAssocID="{B8FA9382-7BA0-499A-AFDD-93FB0B3C421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57CCD49-DFEA-4E0A-B4E3-E24A13279CE9}" srcId="{3B3AE5E5-1480-4A33-8123-4C71169521B7}" destId="{B8FA9382-7BA0-499A-AFDD-93FB0B3C4211}" srcOrd="1" destOrd="0" parTransId="{4D97535B-5513-4D1D-9587-2E7C9170E800}" sibTransId="{B428899E-2902-4D32-87A6-5C0EA13F9113}"/>
    <dgm:cxn modelId="{53AE0FB8-45C0-4712-ADF2-C6D2FFE275D8}" type="presOf" srcId="{B8FA9382-7BA0-499A-AFDD-93FB0B3C4211}" destId="{4A9D0504-DA7D-4932-AE66-3F628BEAA3F6}" srcOrd="0" destOrd="0" presId="urn:microsoft.com/office/officeart/2005/8/layout/list1"/>
    <dgm:cxn modelId="{90C4043F-2BA5-4DB2-B592-F853100FA1E9}" type="presOf" srcId="{B8FA9382-7BA0-499A-AFDD-93FB0B3C4211}" destId="{8875C44D-AF5D-4598-BE39-59A28970202D}" srcOrd="1" destOrd="0" presId="urn:microsoft.com/office/officeart/2005/8/layout/list1"/>
    <dgm:cxn modelId="{B965E9F2-13B1-4B0A-B16E-A888D029A161}" type="presOf" srcId="{3E026B40-68DC-4FE3-9B59-F6C61929D342}" destId="{38675A58-23A6-469B-A415-51A601A27A95}" srcOrd="0" destOrd="0" presId="urn:microsoft.com/office/officeart/2005/8/layout/list1"/>
    <dgm:cxn modelId="{91730694-2D37-4ED9-A2A5-04DAF8637E34}" srcId="{3B3AE5E5-1480-4A33-8123-4C71169521B7}" destId="{3E026B40-68DC-4FE3-9B59-F6C61929D342}" srcOrd="0" destOrd="0" parTransId="{2996E628-D386-4016-9C40-8AE34835C10E}" sibTransId="{9C5BEE81-9EFB-45E0-BD31-480E854E1E7F}"/>
    <dgm:cxn modelId="{E25271F0-6701-4A29-A9FF-822FB3EA9334}" type="presOf" srcId="{3E026B40-68DC-4FE3-9B59-F6C61929D342}" destId="{A1513D31-D862-41C9-B6DA-E6D02CE0B0CA}" srcOrd="1" destOrd="0" presId="urn:microsoft.com/office/officeart/2005/8/layout/list1"/>
    <dgm:cxn modelId="{57405B3B-79D4-4185-833F-CF9B132F71D5}" type="presOf" srcId="{3B3AE5E5-1480-4A33-8123-4C71169521B7}" destId="{F618FD4B-5012-4C76-8473-99021DB3BD28}" srcOrd="0" destOrd="0" presId="urn:microsoft.com/office/officeart/2005/8/layout/list1"/>
    <dgm:cxn modelId="{AB8E4F54-7157-43BC-BB8D-A12CEE37DFCD}" type="presParOf" srcId="{F618FD4B-5012-4C76-8473-99021DB3BD28}" destId="{74BACACE-DF6F-4377-B05A-D701BD67D8BA}" srcOrd="0" destOrd="0" presId="urn:microsoft.com/office/officeart/2005/8/layout/list1"/>
    <dgm:cxn modelId="{ECB0292A-3FC3-4300-A0A2-725125C1CCFA}" type="presParOf" srcId="{74BACACE-DF6F-4377-B05A-D701BD67D8BA}" destId="{38675A58-23A6-469B-A415-51A601A27A95}" srcOrd="0" destOrd="0" presId="urn:microsoft.com/office/officeart/2005/8/layout/list1"/>
    <dgm:cxn modelId="{BD22B53F-A094-4C3F-8B55-214B18532A1C}" type="presParOf" srcId="{74BACACE-DF6F-4377-B05A-D701BD67D8BA}" destId="{A1513D31-D862-41C9-B6DA-E6D02CE0B0CA}" srcOrd="1" destOrd="0" presId="urn:microsoft.com/office/officeart/2005/8/layout/list1"/>
    <dgm:cxn modelId="{FC7ACC97-BE1D-40F4-910D-FF8C17A19D8A}" type="presParOf" srcId="{F618FD4B-5012-4C76-8473-99021DB3BD28}" destId="{19BE14BB-0802-4B95-9222-92E1BB0287FD}" srcOrd="1" destOrd="0" presId="urn:microsoft.com/office/officeart/2005/8/layout/list1"/>
    <dgm:cxn modelId="{BC5CF583-81A8-43CB-B0CE-B47D0B177B36}" type="presParOf" srcId="{F618FD4B-5012-4C76-8473-99021DB3BD28}" destId="{86A8C6F5-B8DF-4D08-ACA9-8253CFB83B0A}" srcOrd="2" destOrd="0" presId="urn:microsoft.com/office/officeart/2005/8/layout/list1"/>
    <dgm:cxn modelId="{7DA7D42F-0FBB-4CBD-A772-A243664FA069}" type="presParOf" srcId="{F618FD4B-5012-4C76-8473-99021DB3BD28}" destId="{E0A5C601-8B38-46AE-8896-AED4624A7270}" srcOrd="3" destOrd="0" presId="urn:microsoft.com/office/officeart/2005/8/layout/list1"/>
    <dgm:cxn modelId="{26295F37-DA3C-4181-B6FD-EA982A3B020C}" type="presParOf" srcId="{F618FD4B-5012-4C76-8473-99021DB3BD28}" destId="{497538D0-1FA3-4E59-B6F0-FF5B394B0B2F}" srcOrd="4" destOrd="0" presId="urn:microsoft.com/office/officeart/2005/8/layout/list1"/>
    <dgm:cxn modelId="{82863A17-0F28-4A4E-B525-1E73D21F4E60}" type="presParOf" srcId="{497538D0-1FA3-4E59-B6F0-FF5B394B0B2F}" destId="{4A9D0504-DA7D-4932-AE66-3F628BEAA3F6}" srcOrd="0" destOrd="0" presId="urn:microsoft.com/office/officeart/2005/8/layout/list1"/>
    <dgm:cxn modelId="{98A76225-915C-40B7-B0EB-FD1BDFDE3320}" type="presParOf" srcId="{497538D0-1FA3-4E59-B6F0-FF5B394B0B2F}" destId="{8875C44D-AF5D-4598-BE39-59A28970202D}" srcOrd="1" destOrd="0" presId="urn:microsoft.com/office/officeart/2005/8/layout/list1"/>
    <dgm:cxn modelId="{BBD6201D-2CC4-4F60-8CB7-445C6CD08A4E}" type="presParOf" srcId="{F618FD4B-5012-4C76-8473-99021DB3BD28}" destId="{057BED07-6255-433D-98E5-A6371672A466}" srcOrd="5" destOrd="0" presId="urn:microsoft.com/office/officeart/2005/8/layout/list1"/>
    <dgm:cxn modelId="{FED14E12-665A-4335-A757-A55CB4402DB7}" type="presParOf" srcId="{F618FD4B-5012-4C76-8473-99021DB3BD28}" destId="{21CB28A8-7381-4EFB-AEF4-05A7C13B2C6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32B2F3-A7F2-45DF-82B3-A967D4EE88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D92413-6005-4EA6-B159-31B891054A49}">
      <dgm:prSet phldrT="[Texto]" custT="1"/>
      <dgm:spPr>
        <a:solidFill>
          <a:srgbClr val="CBD729"/>
        </a:solidFill>
      </dgm:spPr>
      <dgm:t>
        <a:bodyPr/>
        <a:lstStyle/>
        <a:p>
          <a:r>
            <a:rPr lang="es-EC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OBJETIVO GENERAL</a:t>
          </a:r>
          <a:endParaRPr lang="es-EC" sz="2400" dirty="0">
            <a:solidFill>
              <a:schemeClr val="tx1"/>
            </a:solidFill>
          </a:endParaRPr>
        </a:p>
      </dgm:t>
    </dgm:pt>
    <dgm:pt modelId="{3376BA91-3A8C-4F0A-9BAF-E5B8A6E3622E}" type="parTrans" cxnId="{DBB83795-4A83-42F1-9E91-1992E9526AFF}">
      <dgm:prSet/>
      <dgm:spPr/>
      <dgm:t>
        <a:bodyPr/>
        <a:lstStyle/>
        <a:p>
          <a:endParaRPr lang="es-EC"/>
        </a:p>
      </dgm:t>
    </dgm:pt>
    <dgm:pt modelId="{353562D5-6A0E-4F52-9AEC-3A286D5E3699}" type="sibTrans" cxnId="{DBB83795-4A83-42F1-9E91-1992E9526AFF}">
      <dgm:prSet/>
      <dgm:spPr/>
      <dgm:t>
        <a:bodyPr/>
        <a:lstStyle/>
        <a:p>
          <a:endParaRPr lang="es-EC"/>
        </a:p>
      </dgm:t>
    </dgm:pt>
    <dgm:pt modelId="{EF99EA50-D891-464C-8643-5A72090D6510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y determinar las variaciones en las remuneraciones del personal militar del (E.E) a fin de desarrollar los modelos de comportamiento a partir de la información almacenada en la base de datos utilizando técnicas de minería de datos.</a:t>
          </a:r>
          <a:endParaRPr lang="es-EC" sz="2400" dirty="0"/>
        </a:p>
      </dgm:t>
    </dgm:pt>
    <dgm:pt modelId="{A034B712-D212-482B-949D-A6C9E0429FB0}" type="parTrans" cxnId="{B951B5F7-F9BC-414F-9A7F-B59A75EA4F37}">
      <dgm:prSet/>
      <dgm:spPr/>
      <dgm:t>
        <a:bodyPr/>
        <a:lstStyle/>
        <a:p>
          <a:endParaRPr lang="es-EC"/>
        </a:p>
      </dgm:t>
    </dgm:pt>
    <dgm:pt modelId="{A8D42C0E-4F03-4795-A3D6-D22D05314404}" type="sibTrans" cxnId="{B951B5F7-F9BC-414F-9A7F-B59A75EA4F37}">
      <dgm:prSet/>
      <dgm:spPr/>
      <dgm:t>
        <a:bodyPr/>
        <a:lstStyle/>
        <a:p>
          <a:endParaRPr lang="es-EC"/>
        </a:p>
      </dgm:t>
    </dgm:pt>
    <dgm:pt modelId="{B1BBD5F5-72E8-4D96-A8AB-A3CBFD8AC114}">
      <dgm:prSet phldrT="[Texto]" custT="1"/>
      <dgm:spPr/>
      <dgm:t>
        <a:bodyPr/>
        <a:lstStyle/>
        <a:p>
          <a:pPr algn="just"/>
          <a:endParaRPr lang="es-EC" sz="1700" dirty="0"/>
        </a:p>
      </dgm:t>
    </dgm:pt>
    <dgm:pt modelId="{90FEE72E-6A6E-42A9-AF93-92C14EB3B892}" type="parTrans" cxnId="{A6D98113-56BF-4B5B-A9B4-4CBFDD3B5A24}">
      <dgm:prSet/>
      <dgm:spPr/>
      <dgm:t>
        <a:bodyPr/>
        <a:lstStyle/>
        <a:p>
          <a:endParaRPr lang="es-EC"/>
        </a:p>
      </dgm:t>
    </dgm:pt>
    <dgm:pt modelId="{64B340A1-ADC9-47F8-A8FE-5D17EB8BAF12}" type="sibTrans" cxnId="{A6D98113-56BF-4B5B-A9B4-4CBFDD3B5A24}">
      <dgm:prSet/>
      <dgm:spPr/>
      <dgm:t>
        <a:bodyPr/>
        <a:lstStyle/>
        <a:p>
          <a:endParaRPr lang="es-EC"/>
        </a:p>
      </dgm:t>
    </dgm:pt>
    <dgm:pt modelId="{3270EBD6-0AA5-45AA-9F75-B4FFA651BDC4}">
      <dgm:prSet phldrT="[Texto]" custT="1"/>
      <dgm:spPr/>
      <dgm:t>
        <a:bodyPr/>
        <a:lstStyle/>
        <a:p>
          <a:pPr algn="just"/>
          <a:endParaRPr lang="es-EC" sz="1700" dirty="0"/>
        </a:p>
      </dgm:t>
    </dgm:pt>
    <dgm:pt modelId="{0EA3413E-4ADA-4570-AFA6-6C0C75BCA2BA}" type="parTrans" cxnId="{544A2D46-0F6D-4FEA-B127-7FAAEFDF8CDB}">
      <dgm:prSet/>
      <dgm:spPr/>
      <dgm:t>
        <a:bodyPr/>
        <a:lstStyle/>
        <a:p>
          <a:endParaRPr lang="es-EC"/>
        </a:p>
      </dgm:t>
    </dgm:pt>
    <dgm:pt modelId="{13A6AAD8-36C1-417D-89FC-DFE4CF1FAA25}" type="sibTrans" cxnId="{544A2D46-0F6D-4FEA-B127-7FAAEFDF8CDB}">
      <dgm:prSet/>
      <dgm:spPr/>
      <dgm:t>
        <a:bodyPr/>
        <a:lstStyle/>
        <a:p>
          <a:endParaRPr lang="es-EC"/>
        </a:p>
      </dgm:t>
    </dgm:pt>
    <dgm:pt modelId="{614B22B5-A671-4F5E-8363-C66E5CB7E9F8}" type="pres">
      <dgm:prSet presAssocID="{0F32B2F3-A7F2-45DF-82B3-A967D4EE88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123F521-EC9E-4EF2-B86E-8F150FAA131A}" type="pres">
      <dgm:prSet presAssocID="{96D92413-6005-4EA6-B159-31B891054A49}" presName="linNode" presStyleCnt="0"/>
      <dgm:spPr/>
    </dgm:pt>
    <dgm:pt modelId="{1D2A3381-8C92-410D-AA80-A7EA188377EC}" type="pres">
      <dgm:prSet presAssocID="{96D92413-6005-4EA6-B159-31B891054A49}" presName="parentShp" presStyleLbl="node1" presStyleIdx="0" presStyleCnt="1" custAng="0" custScaleX="71613" custLinFactNeighborY="2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5B12AB-B88E-480F-BC5F-89D3BFA08FBB}" type="pres">
      <dgm:prSet presAssocID="{96D92413-6005-4EA6-B159-31B891054A49}" presName="childShp" presStyleLbl="bgAccFollowNode1" presStyleIdx="0" presStyleCnt="1" custScaleX="110172" custScaleY="98422" custLinFactNeighborX="4441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3EE18E-C7C6-4142-846F-62A855B86E4D}" type="presOf" srcId="{3270EBD6-0AA5-45AA-9F75-B4FFA651BDC4}" destId="{805B12AB-B88E-480F-BC5F-89D3BFA08FBB}" srcOrd="0" destOrd="1" presId="urn:microsoft.com/office/officeart/2005/8/layout/vList6"/>
    <dgm:cxn modelId="{A6D98113-56BF-4B5B-A9B4-4CBFDD3B5A24}" srcId="{96D92413-6005-4EA6-B159-31B891054A49}" destId="{B1BBD5F5-72E8-4D96-A8AB-A3CBFD8AC114}" srcOrd="0" destOrd="0" parTransId="{90FEE72E-6A6E-42A9-AF93-92C14EB3B892}" sibTransId="{64B340A1-ADC9-47F8-A8FE-5D17EB8BAF12}"/>
    <dgm:cxn modelId="{B951B5F7-F9BC-414F-9A7F-B59A75EA4F37}" srcId="{96D92413-6005-4EA6-B159-31B891054A49}" destId="{EF99EA50-D891-464C-8643-5A72090D6510}" srcOrd="2" destOrd="0" parTransId="{A034B712-D212-482B-949D-A6C9E0429FB0}" sibTransId="{A8D42C0E-4F03-4795-A3D6-D22D05314404}"/>
    <dgm:cxn modelId="{8E147240-4C9A-4A60-B234-C55096BB57BE}" type="presOf" srcId="{EF99EA50-D891-464C-8643-5A72090D6510}" destId="{805B12AB-B88E-480F-BC5F-89D3BFA08FBB}" srcOrd="0" destOrd="2" presId="urn:microsoft.com/office/officeart/2005/8/layout/vList6"/>
    <dgm:cxn modelId="{77072B53-64B3-48C6-A4D9-D9765C78233B}" type="presOf" srcId="{0F32B2F3-A7F2-45DF-82B3-A967D4EE880C}" destId="{614B22B5-A671-4F5E-8363-C66E5CB7E9F8}" srcOrd="0" destOrd="0" presId="urn:microsoft.com/office/officeart/2005/8/layout/vList6"/>
    <dgm:cxn modelId="{DBB83795-4A83-42F1-9E91-1992E9526AFF}" srcId="{0F32B2F3-A7F2-45DF-82B3-A967D4EE880C}" destId="{96D92413-6005-4EA6-B159-31B891054A49}" srcOrd="0" destOrd="0" parTransId="{3376BA91-3A8C-4F0A-9BAF-E5B8A6E3622E}" sibTransId="{353562D5-6A0E-4F52-9AEC-3A286D5E3699}"/>
    <dgm:cxn modelId="{BFEE09C6-5D15-4B9D-90F5-C30ECF5F741A}" type="presOf" srcId="{96D92413-6005-4EA6-B159-31B891054A49}" destId="{1D2A3381-8C92-410D-AA80-A7EA188377EC}" srcOrd="0" destOrd="0" presId="urn:microsoft.com/office/officeart/2005/8/layout/vList6"/>
    <dgm:cxn modelId="{72E50AB2-56E0-41FD-B16B-6945B378D925}" type="presOf" srcId="{B1BBD5F5-72E8-4D96-A8AB-A3CBFD8AC114}" destId="{805B12AB-B88E-480F-BC5F-89D3BFA08FBB}" srcOrd="0" destOrd="0" presId="urn:microsoft.com/office/officeart/2005/8/layout/vList6"/>
    <dgm:cxn modelId="{544A2D46-0F6D-4FEA-B127-7FAAEFDF8CDB}" srcId="{96D92413-6005-4EA6-B159-31B891054A49}" destId="{3270EBD6-0AA5-45AA-9F75-B4FFA651BDC4}" srcOrd="1" destOrd="0" parTransId="{0EA3413E-4ADA-4570-AFA6-6C0C75BCA2BA}" sibTransId="{13A6AAD8-36C1-417D-89FC-DFE4CF1FAA25}"/>
    <dgm:cxn modelId="{A4BE1DDE-ECD5-4039-9A60-1971E7E490CE}" type="presParOf" srcId="{614B22B5-A671-4F5E-8363-C66E5CB7E9F8}" destId="{E123F521-EC9E-4EF2-B86E-8F150FAA131A}" srcOrd="0" destOrd="0" presId="urn:microsoft.com/office/officeart/2005/8/layout/vList6"/>
    <dgm:cxn modelId="{D84629B7-D7AA-4B72-881E-9BCB109DC167}" type="presParOf" srcId="{E123F521-EC9E-4EF2-B86E-8F150FAA131A}" destId="{1D2A3381-8C92-410D-AA80-A7EA188377EC}" srcOrd="0" destOrd="0" presId="urn:microsoft.com/office/officeart/2005/8/layout/vList6"/>
    <dgm:cxn modelId="{911281D8-57B1-403F-9D4C-1B8E07DFFFD6}" type="presParOf" srcId="{E123F521-EC9E-4EF2-B86E-8F150FAA131A}" destId="{805B12AB-B88E-480F-BC5F-89D3BFA08F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69AD9F-5295-44BA-A3C3-16452AAC37A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C2F3A2AF-2133-4E2D-800D-9B0B231FD1BD}">
      <dgm:prSet phldrT="[Texto]" custT="1"/>
      <dgm:spPr/>
      <dgm:t>
        <a:bodyPr/>
        <a:lstStyle/>
        <a:p>
          <a:pPr algn="just"/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una limpieza de los registros de la base de datos de remuneraciones, mediante un procesamiento que permita la organización adecuada de los datos</a:t>
          </a:r>
          <a:endParaRPr lang="es-EC" sz="2400" dirty="0"/>
        </a:p>
      </dgm:t>
    </dgm:pt>
    <dgm:pt modelId="{77D19100-EEF6-4531-994E-4EAC63BB79DF}" type="parTrans" cxnId="{9C31350E-D7C4-4976-B918-FE8004030F84}">
      <dgm:prSet/>
      <dgm:spPr/>
      <dgm:t>
        <a:bodyPr/>
        <a:lstStyle/>
        <a:p>
          <a:endParaRPr lang="es-EC"/>
        </a:p>
      </dgm:t>
    </dgm:pt>
    <dgm:pt modelId="{8DC41D5F-551A-40F4-B16C-51DBC2335E07}" type="sibTrans" cxnId="{9C31350E-D7C4-4976-B918-FE8004030F84}">
      <dgm:prSet/>
      <dgm:spPr/>
      <dgm:t>
        <a:bodyPr/>
        <a:lstStyle/>
        <a:p>
          <a:endParaRPr lang="es-EC"/>
        </a:p>
      </dgm:t>
    </dgm:pt>
    <dgm:pt modelId="{8CD6059D-B3B2-4FDD-83C3-B797EF996D86}" type="pres">
      <dgm:prSet presAssocID="{6F69AD9F-5295-44BA-A3C3-16452AAC37A0}" presName="Name0" presStyleCnt="0">
        <dgm:presLayoutVars>
          <dgm:dir/>
          <dgm:animLvl val="lvl"/>
          <dgm:resizeHandles val="exact"/>
        </dgm:presLayoutVars>
      </dgm:prSet>
      <dgm:spPr/>
    </dgm:pt>
    <dgm:pt modelId="{121DF50C-1E59-47FE-85C2-890D29CAD294}" type="pres">
      <dgm:prSet presAssocID="{6F69AD9F-5295-44BA-A3C3-16452AAC37A0}" presName="dummy" presStyleCnt="0"/>
      <dgm:spPr/>
    </dgm:pt>
    <dgm:pt modelId="{D53261B5-F763-449B-96DD-974B52E233BF}" type="pres">
      <dgm:prSet presAssocID="{6F69AD9F-5295-44BA-A3C3-16452AAC37A0}" presName="linH" presStyleCnt="0"/>
      <dgm:spPr/>
    </dgm:pt>
    <dgm:pt modelId="{B31149A4-7199-445A-9571-22EE727B7ECF}" type="pres">
      <dgm:prSet presAssocID="{6F69AD9F-5295-44BA-A3C3-16452AAC37A0}" presName="padding1" presStyleCnt="0"/>
      <dgm:spPr/>
    </dgm:pt>
    <dgm:pt modelId="{8CE5D456-4840-4AFD-9415-2909965ED5FA}" type="pres">
      <dgm:prSet presAssocID="{C2F3A2AF-2133-4E2D-800D-9B0B231FD1BD}" presName="linV" presStyleCnt="0"/>
      <dgm:spPr/>
    </dgm:pt>
    <dgm:pt modelId="{C82D042A-BCEC-4E4A-A2A7-2605679A4C42}" type="pres">
      <dgm:prSet presAssocID="{C2F3A2AF-2133-4E2D-800D-9B0B231FD1BD}" presName="spVertical1" presStyleCnt="0"/>
      <dgm:spPr/>
    </dgm:pt>
    <dgm:pt modelId="{CE6C768A-F331-48DC-A9EC-765F2A667969}" type="pres">
      <dgm:prSet presAssocID="{C2F3A2AF-2133-4E2D-800D-9B0B231FD1BD}" presName="parTx" presStyleLbl="revTx" presStyleIdx="0" presStyleCnt="1" custScaleX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14389D-47BF-4700-9009-E53AB7FE6105}" type="pres">
      <dgm:prSet presAssocID="{C2F3A2AF-2133-4E2D-800D-9B0B231FD1BD}" presName="spVertical2" presStyleCnt="0"/>
      <dgm:spPr/>
    </dgm:pt>
    <dgm:pt modelId="{B3822299-A38B-4A7A-9878-D980AD737440}" type="pres">
      <dgm:prSet presAssocID="{C2F3A2AF-2133-4E2D-800D-9B0B231FD1BD}" presName="spVertical3" presStyleCnt="0"/>
      <dgm:spPr/>
    </dgm:pt>
    <dgm:pt modelId="{9ADEC2D4-03EA-4456-B838-EEF2556C2D1C}" type="pres">
      <dgm:prSet presAssocID="{6F69AD9F-5295-44BA-A3C3-16452AAC37A0}" presName="padding2" presStyleCnt="0"/>
      <dgm:spPr/>
    </dgm:pt>
    <dgm:pt modelId="{9BB7E8CA-FC71-4A3D-A55E-3D31A4DE4074}" type="pres">
      <dgm:prSet presAssocID="{6F69AD9F-5295-44BA-A3C3-16452AAC37A0}" presName="negArrow" presStyleCnt="0"/>
      <dgm:spPr/>
    </dgm:pt>
    <dgm:pt modelId="{8F436B20-E7C5-4E20-B108-93954CD12D2C}" type="pres">
      <dgm:prSet presAssocID="{6F69AD9F-5295-44BA-A3C3-16452AAC37A0}" presName="backgroundArrow" presStyleLbl="node1" presStyleIdx="0" presStyleCnt="1"/>
      <dgm:spPr>
        <a:solidFill>
          <a:srgbClr val="CBD729"/>
        </a:solidFill>
      </dgm:spPr>
    </dgm:pt>
  </dgm:ptLst>
  <dgm:cxnLst>
    <dgm:cxn modelId="{9C31350E-D7C4-4976-B918-FE8004030F84}" srcId="{6F69AD9F-5295-44BA-A3C3-16452AAC37A0}" destId="{C2F3A2AF-2133-4E2D-800D-9B0B231FD1BD}" srcOrd="0" destOrd="0" parTransId="{77D19100-EEF6-4531-994E-4EAC63BB79DF}" sibTransId="{8DC41D5F-551A-40F4-B16C-51DBC2335E07}"/>
    <dgm:cxn modelId="{2C918161-6AAE-4D6C-B797-A547E6F60DF8}" type="presOf" srcId="{C2F3A2AF-2133-4E2D-800D-9B0B231FD1BD}" destId="{CE6C768A-F331-48DC-A9EC-765F2A667969}" srcOrd="0" destOrd="0" presId="urn:microsoft.com/office/officeart/2005/8/layout/hProcess3"/>
    <dgm:cxn modelId="{4C6D8D50-72A2-4583-82BF-81696F6C8A18}" type="presOf" srcId="{6F69AD9F-5295-44BA-A3C3-16452AAC37A0}" destId="{8CD6059D-B3B2-4FDD-83C3-B797EF996D86}" srcOrd="0" destOrd="0" presId="urn:microsoft.com/office/officeart/2005/8/layout/hProcess3"/>
    <dgm:cxn modelId="{8085EE41-A2E6-48C2-AF78-ED7BA633821F}" type="presParOf" srcId="{8CD6059D-B3B2-4FDD-83C3-B797EF996D86}" destId="{121DF50C-1E59-47FE-85C2-890D29CAD294}" srcOrd="0" destOrd="0" presId="urn:microsoft.com/office/officeart/2005/8/layout/hProcess3"/>
    <dgm:cxn modelId="{1D54E9F0-E297-4DBD-B85E-75361872E77C}" type="presParOf" srcId="{8CD6059D-B3B2-4FDD-83C3-B797EF996D86}" destId="{D53261B5-F763-449B-96DD-974B52E233BF}" srcOrd="1" destOrd="0" presId="urn:microsoft.com/office/officeart/2005/8/layout/hProcess3"/>
    <dgm:cxn modelId="{5979C985-4E01-452C-96BD-FCCA4ED167A0}" type="presParOf" srcId="{D53261B5-F763-449B-96DD-974B52E233BF}" destId="{B31149A4-7199-445A-9571-22EE727B7ECF}" srcOrd="0" destOrd="0" presId="urn:microsoft.com/office/officeart/2005/8/layout/hProcess3"/>
    <dgm:cxn modelId="{E30DB920-B096-4F7D-ADD6-3898962C3388}" type="presParOf" srcId="{D53261B5-F763-449B-96DD-974B52E233BF}" destId="{8CE5D456-4840-4AFD-9415-2909965ED5FA}" srcOrd="1" destOrd="0" presId="urn:microsoft.com/office/officeart/2005/8/layout/hProcess3"/>
    <dgm:cxn modelId="{0EB1509B-614D-4736-B6E3-CFC8CFF9B382}" type="presParOf" srcId="{8CE5D456-4840-4AFD-9415-2909965ED5FA}" destId="{C82D042A-BCEC-4E4A-A2A7-2605679A4C42}" srcOrd="0" destOrd="0" presId="urn:microsoft.com/office/officeart/2005/8/layout/hProcess3"/>
    <dgm:cxn modelId="{13F91408-340B-4421-92DD-20C1F21622BE}" type="presParOf" srcId="{8CE5D456-4840-4AFD-9415-2909965ED5FA}" destId="{CE6C768A-F331-48DC-A9EC-765F2A667969}" srcOrd="1" destOrd="0" presId="urn:microsoft.com/office/officeart/2005/8/layout/hProcess3"/>
    <dgm:cxn modelId="{6D047890-2E40-4DD3-B3BE-2800F8696D12}" type="presParOf" srcId="{8CE5D456-4840-4AFD-9415-2909965ED5FA}" destId="{F414389D-47BF-4700-9009-E53AB7FE6105}" srcOrd="2" destOrd="0" presId="urn:microsoft.com/office/officeart/2005/8/layout/hProcess3"/>
    <dgm:cxn modelId="{F505CE27-366D-4FC4-8D17-9C51034085D1}" type="presParOf" srcId="{8CE5D456-4840-4AFD-9415-2909965ED5FA}" destId="{B3822299-A38B-4A7A-9878-D980AD737440}" srcOrd="3" destOrd="0" presId="urn:microsoft.com/office/officeart/2005/8/layout/hProcess3"/>
    <dgm:cxn modelId="{58976104-0C01-4AAE-888E-DF93977ABF71}" type="presParOf" srcId="{D53261B5-F763-449B-96DD-974B52E233BF}" destId="{9ADEC2D4-03EA-4456-B838-EEF2556C2D1C}" srcOrd="2" destOrd="0" presId="urn:microsoft.com/office/officeart/2005/8/layout/hProcess3"/>
    <dgm:cxn modelId="{071DFCC4-AFE9-4410-8A26-8BD869D678AD}" type="presParOf" srcId="{D53261B5-F763-449B-96DD-974B52E233BF}" destId="{9BB7E8CA-FC71-4A3D-A55E-3D31A4DE4074}" srcOrd="3" destOrd="0" presId="urn:microsoft.com/office/officeart/2005/8/layout/hProcess3"/>
    <dgm:cxn modelId="{CBA86737-823A-44CF-85FC-F6FBAB872967}" type="presParOf" srcId="{D53261B5-F763-449B-96DD-974B52E233BF}" destId="{8F436B20-E7C5-4E20-B108-93954CD12D2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448197-8FC2-4A1D-A86A-3A987BE2AFA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F9DE9A4-C2CE-48B6-B7BB-CE15FDF5A358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Aplicar minería de datos, empleando inteligencia de negocios para ejecutar algoritmos de búsqueda inteligente a fin de encontrar las razones de cambio en el proceso de remuneraciones.</a:t>
          </a:r>
          <a:endParaRPr lang="es-EC" sz="2400" dirty="0"/>
        </a:p>
      </dgm:t>
    </dgm:pt>
    <dgm:pt modelId="{1EE6EF03-1B16-4149-8B7A-EE60C41018D6}" type="parTrans" cxnId="{6D1A6154-1552-466E-8C7A-C6999E6E13E8}">
      <dgm:prSet/>
      <dgm:spPr/>
      <dgm:t>
        <a:bodyPr/>
        <a:lstStyle/>
        <a:p>
          <a:endParaRPr lang="es-EC"/>
        </a:p>
      </dgm:t>
    </dgm:pt>
    <dgm:pt modelId="{9C6A35EC-9A94-4348-A4C0-0CD719B3D307}" type="sibTrans" cxnId="{6D1A6154-1552-466E-8C7A-C6999E6E13E8}">
      <dgm:prSet/>
      <dgm:spPr/>
      <dgm:t>
        <a:bodyPr/>
        <a:lstStyle/>
        <a:p>
          <a:endParaRPr lang="es-EC"/>
        </a:p>
      </dgm:t>
    </dgm:pt>
    <dgm:pt modelId="{B64DE002-107B-4232-8244-F04EC554D990}" type="pres">
      <dgm:prSet presAssocID="{94448197-8FC2-4A1D-A86A-3A987BE2AFA1}" presName="Name0" presStyleCnt="0">
        <dgm:presLayoutVars>
          <dgm:dir/>
          <dgm:animLvl val="lvl"/>
          <dgm:resizeHandles val="exact"/>
        </dgm:presLayoutVars>
      </dgm:prSet>
      <dgm:spPr/>
    </dgm:pt>
    <dgm:pt modelId="{CFBCC927-E875-40CB-B470-45BDB0653F84}" type="pres">
      <dgm:prSet presAssocID="{94448197-8FC2-4A1D-A86A-3A987BE2AFA1}" presName="dummy" presStyleCnt="0"/>
      <dgm:spPr/>
    </dgm:pt>
    <dgm:pt modelId="{9776DD35-4C05-4CB8-9676-19B5130EBC41}" type="pres">
      <dgm:prSet presAssocID="{94448197-8FC2-4A1D-A86A-3A987BE2AFA1}" presName="linH" presStyleCnt="0"/>
      <dgm:spPr/>
    </dgm:pt>
    <dgm:pt modelId="{65F1E725-7661-47FF-A4E1-77977113CFD5}" type="pres">
      <dgm:prSet presAssocID="{94448197-8FC2-4A1D-A86A-3A987BE2AFA1}" presName="padding1" presStyleCnt="0"/>
      <dgm:spPr/>
    </dgm:pt>
    <dgm:pt modelId="{1E1038C0-CA42-420F-8CA8-445CA3FA17B4}" type="pres">
      <dgm:prSet presAssocID="{6F9DE9A4-C2CE-48B6-B7BB-CE15FDF5A358}" presName="linV" presStyleCnt="0"/>
      <dgm:spPr/>
    </dgm:pt>
    <dgm:pt modelId="{A259D25E-5802-4E34-836D-711EA8297D0F}" type="pres">
      <dgm:prSet presAssocID="{6F9DE9A4-C2CE-48B6-B7BB-CE15FDF5A358}" presName="spVertical1" presStyleCnt="0"/>
      <dgm:spPr/>
    </dgm:pt>
    <dgm:pt modelId="{AFCD9E21-CC0A-4711-8463-33C5F22B12B5}" type="pres">
      <dgm:prSet presAssocID="{6F9DE9A4-C2CE-48B6-B7BB-CE15FDF5A358}" presName="parTx" presStyleLbl="revTx" presStyleIdx="0" presStyleCnt="1" custScaleX="2000000" custLinFactNeighborX="-1701" custLinFactNeighborY="18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3A741-A260-4C51-B48F-13CBB6667E67}" type="pres">
      <dgm:prSet presAssocID="{6F9DE9A4-C2CE-48B6-B7BB-CE15FDF5A358}" presName="spVertical2" presStyleCnt="0"/>
      <dgm:spPr/>
    </dgm:pt>
    <dgm:pt modelId="{8B11966C-311A-4F0B-AB98-AFD3FEA01274}" type="pres">
      <dgm:prSet presAssocID="{6F9DE9A4-C2CE-48B6-B7BB-CE15FDF5A358}" presName="spVertical3" presStyleCnt="0"/>
      <dgm:spPr/>
    </dgm:pt>
    <dgm:pt modelId="{D48F6C31-A3D4-40CB-96F0-9BCD110EAB68}" type="pres">
      <dgm:prSet presAssocID="{94448197-8FC2-4A1D-A86A-3A987BE2AFA1}" presName="padding2" presStyleCnt="0"/>
      <dgm:spPr/>
    </dgm:pt>
    <dgm:pt modelId="{792983C6-31C9-4A27-9A8D-19CAF023058B}" type="pres">
      <dgm:prSet presAssocID="{94448197-8FC2-4A1D-A86A-3A987BE2AFA1}" presName="negArrow" presStyleCnt="0"/>
      <dgm:spPr/>
    </dgm:pt>
    <dgm:pt modelId="{6F71EBFE-4E34-46CE-A901-377EC3E501F6}" type="pres">
      <dgm:prSet presAssocID="{94448197-8FC2-4A1D-A86A-3A987BE2AFA1}" presName="backgroundArrow" presStyleLbl="node1" presStyleIdx="0" presStyleCnt="1" custLinFactNeighborX="304" custLinFactNeighborY="1078"/>
      <dgm:spPr>
        <a:solidFill>
          <a:srgbClr val="CBD729"/>
        </a:solidFill>
      </dgm:spPr>
    </dgm:pt>
  </dgm:ptLst>
  <dgm:cxnLst>
    <dgm:cxn modelId="{422FD596-1556-405E-B183-7584441295B9}" type="presOf" srcId="{94448197-8FC2-4A1D-A86A-3A987BE2AFA1}" destId="{B64DE002-107B-4232-8244-F04EC554D990}" srcOrd="0" destOrd="0" presId="urn:microsoft.com/office/officeart/2005/8/layout/hProcess3"/>
    <dgm:cxn modelId="{4D39948F-8102-4818-AE49-DCDB301F858A}" type="presOf" srcId="{6F9DE9A4-C2CE-48B6-B7BB-CE15FDF5A358}" destId="{AFCD9E21-CC0A-4711-8463-33C5F22B12B5}" srcOrd="0" destOrd="0" presId="urn:microsoft.com/office/officeart/2005/8/layout/hProcess3"/>
    <dgm:cxn modelId="{6D1A6154-1552-466E-8C7A-C6999E6E13E8}" srcId="{94448197-8FC2-4A1D-A86A-3A987BE2AFA1}" destId="{6F9DE9A4-C2CE-48B6-B7BB-CE15FDF5A358}" srcOrd="0" destOrd="0" parTransId="{1EE6EF03-1B16-4149-8B7A-EE60C41018D6}" sibTransId="{9C6A35EC-9A94-4348-A4C0-0CD719B3D307}"/>
    <dgm:cxn modelId="{FED126B9-ABB4-4D97-AA5B-5F423E2FBA3F}" type="presParOf" srcId="{B64DE002-107B-4232-8244-F04EC554D990}" destId="{CFBCC927-E875-40CB-B470-45BDB0653F84}" srcOrd="0" destOrd="0" presId="urn:microsoft.com/office/officeart/2005/8/layout/hProcess3"/>
    <dgm:cxn modelId="{ECAE3EC4-BEF7-4C00-9941-FA3AF0B018CC}" type="presParOf" srcId="{B64DE002-107B-4232-8244-F04EC554D990}" destId="{9776DD35-4C05-4CB8-9676-19B5130EBC41}" srcOrd="1" destOrd="0" presId="urn:microsoft.com/office/officeart/2005/8/layout/hProcess3"/>
    <dgm:cxn modelId="{848ABFE4-6F49-492E-B205-424E9D86580A}" type="presParOf" srcId="{9776DD35-4C05-4CB8-9676-19B5130EBC41}" destId="{65F1E725-7661-47FF-A4E1-77977113CFD5}" srcOrd="0" destOrd="0" presId="urn:microsoft.com/office/officeart/2005/8/layout/hProcess3"/>
    <dgm:cxn modelId="{E4B2570F-BE82-426B-B182-3EF183BBB976}" type="presParOf" srcId="{9776DD35-4C05-4CB8-9676-19B5130EBC41}" destId="{1E1038C0-CA42-420F-8CA8-445CA3FA17B4}" srcOrd="1" destOrd="0" presId="urn:microsoft.com/office/officeart/2005/8/layout/hProcess3"/>
    <dgm:cxn modelId="{31EE44E0-EB24-4201-BFA2-338FD70A98CD}" type="presParOf" srcId="{1E1038C0-CA42-420F-8CA8-445CA3FA17B4}" destId="{A259D25E-5802-4E34-836D-711EA8297D0F}" srcOrd="0" destOrd="0" presId="urn:microsoft.com/office/officeart/2005/8/layout/hProcess3"/>
    <dgm:cxn modelId="{EE68C23E-ADE9-4823-9AE4-A724772D1408}" type="presParOf" srcId="{1E1038C0-CA42-420F-8CA8-445CA3FA17B4}" destId="{AFCD9E21-CC0A-4711-8463-33C5F22B12B5}" srcOrd="1" destOrd="0" presId="urn:microsoft.com/office/officeart/2005/8/layout/hProcess3"/>
    <dgm:cxn modelId="{48A041BF-F477-476B-8DC8-81C5F44F65CE}" type="presParOf" srcId="{1E1038C0-CA42-420F-8CA8-445CA3FA17B4}" destId="{6B53A741-A260-4C51-B48F-13CBB6667E67}" srcOrd="2" destOrd="0" presId="urn:microsoft.com/office/officeart/2005/8/layout/hProcess3"/>
    <dgm:cxn modelId="{127CF486-0FD9-42F6-AB35-CEB87A0527F7}" type="presParOf" srcId="{1E1038C0-CA42-420F-8CA8-445CA3FA17B4}" destId="{8B11966C-311A-4F0B-AB98-AFD3FEA01274}" srcOrd="3" destOrd="0" presId="urn:microsoft.com/office/officeart/2005/8/layout/hProcess3"/>
    <dgm:cxn modelId="{F81B1C80-FDFE-4E63-96DD-09D6F1741566}" type="presParOf" srcId="{9776DD35-4C05-4CB8-9676-19B5130EBC41}" destId="{D48F6C31-A3D4-40CB-96F0-9BCD110EAB68}" srcOrd="2" destOrd="0" presId="urn:microsoft.com/office/officeart/2005/8/layout/hProcess3"/>
    <dgm:cxn modelId="{581B49B1-ABD1-458C-B067-CC5632834E3F}" type="presParOf" srcId="{9776DD35-4C05-4CB8-9676-19B5130EBC41}" destId="{792983C6-31C9-4A27-9A8D-19CAF023058B}" srcOrd="3" destOrd="0" presId="urn:microsoft.com/office/officeart/2005/8/layout/hProcess3"/>
    <dgm:cxn modelId="{DDCCFE51-4194-4DBC-B5CA-978A92DE3A6B}" type="presParOf" srcId="{9776DD35-4C05-4CB8-9676-19B5130EBC41}" destId="{6F71EBFE-4E34-46CE-A901-377EC3E501F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F6ABF2-CEFF-4D62-86BA-AA51AEF622F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96E6D98-7FAF-434D-BE05-F3C3CAAE43E1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el estudio de la base de datos a fin de implementar técnicas de minería de datos que permita extraer información valiosa, para lograr determinar soluciones y la toma oportuna de decisiones.</a:t>
          </a:r>
          <a:endParaRPr lang="es-EC" sz="2400" dirty="0"/>
        </a:p>
      </dgm:t>
    </dgm:pt>
    <dgm:pt modelId="{C14C2B85-2188-4CF5-A134-41E6C79A3F2A}" type="parTrans" cxnId="{B47EF2DE-F07E-49A1-9FC9-619B56924DBF}">
      <dgm:prSet/>
      <dgm:spPr/>
      <dgm:t>
        <a:bodyPr/>
        <a:lstStyle/>
        <a:p>
          <a:endParaRPr lang="es-EC"/>
        </a:p>
      </dgm:t>
    </dgm:pt>
    <dgm:pt modelId="{51DDABA9-C2DE-4D64-9227-7D1FD93B84F2}" type="sibTrans" cxnId="{B47EF2DE-F07E-49A1-9FC9-619B56924DBF}">
      <dgm:prSet/>
      <dgm:spPr/>
      <dgm:t>
        <a:bodyPr/>
        <a:lstStyle/>
        <a:p>
          <a:endParaRPr lang="es-EC"/>
        </a:p>
      </dgm:t>
    </dgm:pt>
    <dgm:pt modelId="{C998ACFD-C0EE-4192-8C0D-D233C48A5FCE}" type="pres">
      <dgm:prSet presAssocID="{38F6ABF2-CEFF-4D62-86BA-AA51AEF622F4}" presName="Name0" presStyleCnt="0">
        <dgm:presLayoutVars>
          <dgm:dir/>
          <dgm:animLvl val="lvl"/>
          <dgm:resizeHandles val="exact"/>
        </dgm:presLayoutVars>
      </dgm:prSet>
      <dgm:spPr/>
    </dgm:pt>
    <dgm:pt modelId="{A6FE148F-EF05-490D-AB68-3411C4DB7CB1}" type="pres">
      <dgm:prSet presAssocID="{38F6ABF2-CEFF-4D62-86BA-AA51AEF622F4}" presName="dummy" presStyleCnt="0"/>
      <dgm:spPr/>
    </dgm:pt>
    <dgm:pt modelId="{00ECEB71-CA19-476D-B5E7-065D7EB9EB5F}" type="pres">
      <dgm:prSet presAssocID="{38F6ABF2-CEFF-4D62-86BA-AA51AEF622F4}" presName="linH" presStyleCnt="0"/>
      <dgm:spPr/>
    </dgm:pt>
    <dgm:pt modelId="{11828D75-6063-4A18-8559-70026C489A9D}" type="pres">
      <dgm:prSet presAssocID="{38F6ABF2-CEFF-4D62-86BA-AA51AEF622F4}" presName="padding1" presStyleCnt="0"/>
      <dgm:spPr/>
    </dgm:pt>
    <dgm:pt modelId="{376B8941-83CD-41B3-8EFE-82E59B696979}" type="pres">
      <dgm:prSet presAssocID="{A96E6D98-7FAF-434D-BE05-F3C3CAAE43E1}" presName="linV" presStyleCnt="0"/>
      <dgm:spPr/>
    </dgm:pt>
    <dgm:pt modelId="{EA264714-390F-42B6-BA1C-1ECD4BF4BBFC}" type="pres">
      <dgm:prSet presAssocID="{A96E6D98-7FAF-434D-BE05-F3C3CAAE43E1}" presName="spVertical1" presStyleCnt="0"/>
      <dgm:spPr/>
    </dgm:pt>
    <dgm:pt modelId="{B49496FC-D5A9-478F-A4CF-1A26E3CA737B}" type="pres">
      <dgm:prSet presAssocID="{A96E6D98-7FAF-434D-BE05-F3C3CAAE43E1}" presName="parTx" presStyleLbl="revTx" presStyleIdx="0" presStyleCnt="1" custScaleX="2000000" custLinFactX="-12270" custLinFactNeighborX="-100000" custLinFactNeighborY="7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8C7DB-79B0-442E-B182-4A0CBA226F43}" type="pres">
      <dgm:prSet presAssocID="{A96E6D98-7FAF-434D-BE05-F3C3CAAE43E1}" presName="spVertical2" presStyleCnt="0"/>
      <dgm:spPr/>
    </dgm:pt>
    <dgm:pt modelId="{710954AB-C73D-4D77-9354-4D7B530C5CA5}" type="pres">
      <dgm:prSet presAssocID="{A96E6D98-7FAF-434D-BE05-F3C3CAAE43E1}" presName="spVertical3" presStyleCnt="0"/>
      <dgm:spPr/>
    </dgm:pt>
    <dgm:pt modelId="{BD64AC9E-06E6-4D9B-ACC4-9CA2F77FCD3A}" type="pres">
      <dgm:prSet presAssocID="{38F6ABF2-CEFF-4D62-86BA-AA51AEF622F4}" presName="padding2" presStyleCnt="0"/>
      <dgm:spPr/>
    </dgm:pt>
    <dgm:pt modelId="{EFD1D6B5-FCEE-4BCA-B146-92F49456D58F}" type="pres">
      <dgm:prSet presAssocID="{38F6ABF2-CEFF-4D62-86BA-AA51AEF622F4}" presName="negArrow" presStyleCnt="0"/>
      <dgm:spPr/>
    </dgm:pt>
    <dgm:pt modelId="{EE28A759-C8FF-4BBF-8052-69165B5418EE}" type="pres">
      <dgm:prSet presAssocID="{38F6ABF2-CEFF-4D62-86BA-AA51AEF622F4}" presName="backgroundArrow" presStyleLbl="node1" presStyleIdx="0" presStyleCnt="1"/>
      <dgm:spPr>
        <a:solidFill>
          <a:srgbClr val="CBD729"/>
        </a:solidFill>
      </dgm:spPr>
    </dgm:pt>
  </dgm:ptLst>
  <dgm:cxnLst>
    <dgm:cxn modelId="{B47EF2DE-F07E-49A1-9FC9-619B56924DBF}" srcId="{38F6ABF2-CEFF-4D62-86BA-AA51AEF622F4}" destId="{A96E6D98-7FAF-434D-BE05-F3C3CAAE43E1}" srcOrd="0" destOrd="0" parTransId="{C14C2B85-2188-4CF5-A134-41E6C79A3F2A}" sibTransId="{51DDABA9-C2DE-4D64-9227-7D1FD93B84F2}"/>
    <dgm:cxn modelId="{F461FE4E-AA86-492A-9F48-3B4120685016}" type="presOf" srcId="{A96E6D98-7FAF-434D-BE05-F3C3CAAE43E1}" destId="{B49496FC-D5A9-478F-A4CF-1A26E3CA737B}" srcOrd="0" destOrd="0" presId="urn:microsoft.com/office/officeart/2005/8/layout/hProcess3"/>
    <dgm:cxn modelId="{147DEED8-E1A3-4C30-8D9A-36B4A8C40D0B}" type="presOf" srcId="{38F6ABF2-CEFF-4D62-86BA-AA51AEF622F4}" destId="{C998ACFD-C0EE-4192-8C0D-D233C48A5FCE}" srcOrd="0" destOrd="0" presId="urn:microsoft.com/office/officeart/2005/8/layout/hProcess3"/>
    <dgm:cxn modelId="{CEB9BDF6-3366-460D-AD0B-D5EF8C370236}" type="presParOf" srcId="{C998ACFD-C0EE-4192-8C0D-D233C48A5FCE}" destId="{A6FE148F-EF05-490D-AB68-3411C4DB7CB1}" srcOrd="0" destOrd="0" presId="urn:microsoft.com/office/officeart/2005/8/layout/hProcess3"/>
    <dgm:cxn modelId="{21B63373-EA27-41ED-AC57-54B512DAD221}" type="presParOf" srcId="{C998ACFD-C0EE-4192-8C0D-D233C48A5FCE}" destId="{00ECEB71-CA19-476D-B5E7-065D7EB9EB5F}" srcOrd="1" destOrd="0" presId="urn:microsoft.com/office/officeart/2005/8/layout/hProcess3"/>
    <dgm:cxn modelId="{B22A3FC1-E60E-4B67-8407-D161CF2888AB}" type="presParOf" srcId="{00ECEB71-CA19-476D-B5E7-065D7EB9EB5F}" destId="{11828D75-6063-4A18-8559-70026C489A9D}" srcOrd="0" destOrd="0" presId="urn:microsoft.com/office/officeart/2005/8/layout/hProcess3"/>
    <dgm:cxn modelId="{DCA1108C-E017-4401-803A-19A11579FDD1}" type="presParOf" srcId="{00ECEB71-CA19-476D-B5E7-065D7EB9EB5F}" destId="{376B8941-83CD-41B3-8EFE-82E59B696979}" srcOrd="1" destOrd="0" presId="urn:microsoft.com/office/officeart/2005/8/layout/hProcess3"/>
    <dgm:cxn modelId="{5DF3173B-E645-4C98-9FF7-0DFB338C3AA4}" type="presParOf" srcId="{376B8941-83CD-41B3-8EFE-82E59B696979}" destId="{EA264714-390F-42B6-BA1C-1ECD4BF4BBFC}" srcOrd="0" destOrd="0" presId="urn:microsoft.com/office/officeart/2005/8/layout/hProcess3"/>
    <dgm:cxn modelId="{492C4E07-3508-4D32-9AFC-687F171C4DC3}" type="presParOf" srcId="{376B8941-83CD-41B3-8EFE-82E59B696979}" destId="{B49496FC-D5A9-478F-A4CF-1A26E3CA737B}" srcOrd="1" destOrd="0" presId="urn:microsoft.com/office/officeart/2005/8/layout/hProcess3"/>
    <dgm:cxn modelId="{1221C2F9-A1A0-48B9-ADF1-DDFC9D13646B}" type="presParOf" srcId="{376B8941-83CD-41B3-8EFE-82E59B696979}" destId="{DCF8C7DB-79B0-442E-B182-4A0CBA226F43}" srcOrd="2" destOrd="0" presId="urn:microsoft.com/office/officeart/2005/8/layout/hProcess3"/>
    <dgm:cxn modelId="{3CE513D7-084B-454A-AA20-0A194CB28970}" type="presParOf" srcId="{376B8941-83CD-41B3-8EFE-82E59B696979}" destId="{710954AB-C73D-4D77-9354-4D7B530C5CA5}" srcOrd="3" destOrd="0" presId="urn:microsoft.com/office/officeart/2005/8/layout/hProcess3"/>
    <dgm:cxn modelId="{15B42D40-8EB0-4175-A088-C0120E997A86}" type="presParOf" srcId="{00ECEB71-CA19-476D-B5E7-065D7EB9EB5F}" destId="{BD64AC9E-06E6-4D9B-ACC4-9CA2F77FCD3A}" srcOrd="2" destOrd="0" presId="urn:microsoft.com/office/officeart/2005/8/layout/hProcess3"/>
    <dgm:cxn modelId="{9E29D0ED-01E7-4E4C-81FD-A8EBF466E2D7}" type="presParOf" srcId="{00ECEB71-CA19-476D-B5E7-065D7EB9EB5F}" destId="{EFD1D6B5-FCEE-4BCA-B146-92F49456D58F}" srcOrd="3" destOrd="0" presId="urn:microsoft.com/office/officeart/2005/8/layout/hProcess3"/>
    <dgm:cxn modelId="{252C56D9-5092-423F-B804-A0C5A5B1B8D1}" type="presParOf" srcId="{00ECEB71-CA19-476D-B5E7-065D7EB9EB5F}" destId="{EE28A759-C8FF-4BBF-8052-69165B5418E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E39768-186F-442E-A85F-D3CE277AF29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E4668DE-8418-4DCC-907B-6FEA959852B6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Utilizar herramientas como </a:t>
          </a:r>
          <a:r>
            <a:rPr lang="es-E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RapidMiner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MS EXCEL 2013 para transformar la base de datos transaccional en </a:t>
          </a:r>
          <a:r>
            <a:rPr lang="es-E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información útil, 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el proceso de toma de decisiones.</a:t>
          </a:r>
          <a:endParaRPr lang="es-EC" sz="2400" dirty="0"/>
        </a:p>
      </dgm:t>
    </dgm:pt>
    <dgm:pt modelId="{2D3DA8CA-86F1-4E49-B1C3-35245FB30778}" type="parTrans" cxnId="{EE031848-FBF5-4BF8-95FC-55B6D5DE84CC}">
      <dgm:prSet/>
      <dgm:spPr/>
      <dgm:t>
        <a:bodyPr/>
        <a:lstStyle/>
        <a:p>
          <a:endParaRPr lang="es-EC"/>
        </a:p>
      </dgm:t>
    </dgm:pt>
    <dgm:pt modelId="{8B02C0F5-E4DD-43BF-BB9A-4EE222CB4322}" type="sibTrans" cxnId="{EE031848-FBF5-4BF8-95FC-55B6D5DE84CC}">
      <dgm:prSet/>
      <dgm:spPr/>
      <dgm:t>
        <a:bodyPr/>
        <a:lstStyle/>
        <a:p>
          <a:endParaRPr lang="es-EC"/>
        </a:p>
      </dgm:t>
    </dgm:pt>
    <dgm:pt modelId="{C5E2A2A8-FB24-42A6-A8F8-2D2582A4E50E}" type="pres">
      <dgm:prSet presAssocID="{5CE39768-186F-442E-A85F-D3CE277AF295}" presName="Name0" presStyleCnt="0">
        <dgm:presLayoutVars>
          <dgm:dir/>
          <dgm:animLvl val="lvl"/>
          <dgm:resizeHandles val="exact"/>
        </dgm:presLayoutVars>
      </dgm:prSet>
      <dgm:spPr/>
    </dgm:pt>
    <dgm:pt modelId="{74BF6396-880D-4B97-8FC0-E4305656610D}" type="pres">
      <dgm:prSet presAssocID="{5CE39768-186F-442E-A85F-D3CE277AF295}" presName="dummy" presStyleCnt="0"/>
      <dgm:spPr/>
    </dgm:pt>
    <dgm:pt modelId="{D7B757E3-5CAE-4531-B6A2-6E943F10901A}" type="pres">
      <dgm:prSet presAssocID="{5CE39768-186F-442E-A85F-D3CE277AF295}" presName="linH" presStyleCnt="0"/>
      <dgm:spPr/>
    </dgm:pt>
    <dgm:pt modelId="{DF79371E-3E02-46C3-AAF8-810CEE84F1F6}" type="pres">
      <dgm:prSet presAssocID="{5CE39768-186F-442E-A85F-D3CE277AF295}" presName="padding1" presStyleCnt="0"/>
      <dgm:spPr/>
    </dgm:pt>
    <dgm:pt modelId="{B4A123C2-48FD-490C-9A8F-1002CD78D585}" type="pres">
      <dgm:prSet presAssocID="{DE4668DE-8418-4DCC-907B-6FEA959852B6}" presName="linV" presStyleCnt="0"/>
      <dgm:spPr/>
    </dgm:pt>
    <dgm:pt modelId="{28ADCEC1-4AB2-4F14-9669-C34665F3974D}" type="pres">
      <dgm:prSet presAssocID="{DE4668DE-8418-4DCC-907B-6FEA959852B6}" presName="spVertical1" presStyleCnt="0"/>
      <dgm:spPr/>
    </dgm:pt>
    <dgm:pt modelId="{593E71C3-3CE2-49C7-921E-349ACD881746}" type="pres">
      <dgm:prSet presAssocID="{DE4668DE-8418-4DCC-907B-6FEA959852B6}" presName="parTx" presStyleLbl="revTx" presStyleIdx="0" presStyleCnt="1" custScaleX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9B257C-E449-42EE-84E6-EA6CAB9731B7}" type="pres">
      <dgm:prSet presAssocID="{DE4668DE-8418-4DCC-907B-6FEA959852B6}" presName="spVertical2" presStyleCnt="0"/>
      <dgm:spPr/>
    </dgm:pt>
    <dgm:pt modelId="{467D218B-4127-4784-9562-88F81BA1171A}" type="pres">
      <dgm:prSet presAssocID="{DE4668DE-8418-4DCC-907B-6FEA959852B6}" presName="spVertical3" presStyleCnt="0"/>
      <dgm:spPr/>
    </dgm:pt>
    <dgm:pt modelId="{7F5B317A-597D-49A0-A8A5-0F9FEE2588C9}" type="pres">
      <dgm:prSet presAssocID="{5CE39768-186F-442E-A85F-D3CE277AF295}" presName="padding2" presStyleCnt="0"/>
      <dgm:spPr/>
    </dgm:pt>
    <dgm:pt modelId="{84A0AE0E-3DBA-4804-9507-9B153980F37B}" type="pres">
      <dgm:prSet presAssocID="{5CE39768-186F-442E-A85F-D3CE277AF295}" presName="negArrow" presStyleCnt="0"/>
      <dgm:spPr/>
    </dgm:pt>
    <dgm:pt modelId="{EF2FE1B0-7F22-4045-85A6-7380365E36ED}" type="pres">
      <dgm:prSet presAssocID="{5CE39768-186F-442E-A85F-D3CE277AF295}" presName="backgroundArrow" presStyleLbl="node1" presStyleIdx="0" presStyleCnt="1"/>
      <dgm:spPr>
        <a:solidFill>
          <a:srgbClr val="CBD729"/>
        </a:solidFill>
      </dgm:spPr>
    </dgm:pt>
  </dgm:ptLst>
  <dgm:cxnLst>
    <dgm:cxn modelId="{6A743331-0230-4778-9977-CC2B0772B3C7}" type="presOf" srcId="{5CE39768-186F-442E-A85F-D3CE277AF295}" destId="{C5E2A2A8-FB24-42A6-A8F8-2D2582A4E50E}" srcOrd="0" destOrd="0" presId="urn:microsoft.com/office/officeart/2005/8/layout/hProcess3"/>
    <dgm:cxn modelId="{EE031848-FBF5-4BF8-95FC-55B6D5DE84CC}" srcId="{5CE39768-186F-442E-A85F-D3CE277AF295}" destId="{DE4668DE-8418-4DCC-907B-6FEA959852B6}" srcOrd="0" destOrd="0" parTransId="{2D3DA8CA-86F1-4E49-B1C3-35245FB30778}" sibTransId="{8B02C0F5-E4DD-43BF-BB9A-4EE222CB4322}"/>
    <dgm:cxn modelId="{16662CCF-86BA-4CB6-A32F-67A584BA52A7}" type="presOf" srcId="{DE4668DE-8418-4DCC-907B-6FEA959852B6}" destId="{593E71C3-3CE2-49C7-921E-349ACD881746}" srcOrd="0" destOrd="0" presId="urn:microsoft.com/office/officeart/2005/8/layout/hProcess3"/>
    <dgm:cxn modelId="{A65C66F0-A20E-4B0E-A04A-DE973C7EBB85}" type="presParOf" srcId="{C5E2A2A8-FB24-42A6-A8F8-2D2582A4E50E}" destId="{74BF6396-880D-4B97-8FC0-E4305656610D}" srcOrd="0" destOrd="0" presId="urn:microsoft.com/office/officeart/2005/8/layout/hProcess3"/>
    <dgm:cxn modelId="{515A9F4B-829F-44A4-824B-420FEFF62B6A}" type="presParOf" srcId="{C5E2A2A8-FB24-42A6-A8F8-2D2582A4E50E}" destId="{D7B757E3-5CAE-4531-B6A2-6E943F10901A}" srcOrd="1" destOrd="0" presId="urn:microsoft.com/office/officeart/2005/8/layout/hProcess3"/>
    <dgm:cxn modelId="{F71F8946-9C0B-47A5-A8DF-2713E04596AF}" type="presParOf" srcId="{D7B757E3-5CAE-4531-B6A2-6E943F10901A}" destId="{DF79371E-3E02-46C3-AAF8-810CEE84F1F6}" srcOrd="0" destOrd="0" presId="urn:microsoft.com/office/officeart/2005/8/layout/hProcess3"/>
    <dgm:cxn modelId="{AAB7EBB5-6147-42FF-9387-9E24711705B7}" type="presParOf" srcId="{D7B757E3-5CAE-4531-B6A2-6E943F10901A}" destId="{B4A123C2-48FD-490C-9A8F-1002CD78D585}" srcOrd="1" destOrd="0" presId="urn:microsoft.com/office/officeart/2005/8/layout/hProcess3"/>
    <dgm:cxn modelId="{6BE94DE8-6985-44DE-B13F-60FD82921AF9}" type="presParOf" srcId="{B4A123C2-48FD-490C-9A8F-1002CD78D585}" destId="{28ADCEC1-4AB2-4F14-9669-C34665F3974D}" srcOrd="0" destOrd="0" presId="urn:microsoft.com/office/officeart/2005/8/layout/hProcess3"/>
    <dgm:cxn modelId="{3C28EAB8-4245-4900-A8C5-B6420C65829F}" type="presParOf" srcId="{B4A123C2-48FD-490C-9A8F-1002CD78D585}" destId="{593E71C3-3CE2-49C7-921E-349ACD881746}" srcOrd="1" destOrd="0" presId="urn:microsoft.com/office/officeart/2005/8/layout/hProcess3"/>
    <dgm:cxn modelId="{C55E546C-6E91-476B-8FFE-D85EFE29737E}" type="presParOf" srcId="{B4A123C2-48FD-490C-9A8F-1002CD78D585}" destId="{9C9B257C-E449-42EE-84E6-EA6CAB9731B7}" srcOrd="2" destOrd="0" presId="urn:microsoft.com/office/officeart/2005/8/layout/hProcess3"/>
    <dgm:cxn modelId="{2EFB4B92-25D9-4DCC-A6C8-A0D44B4F604C}" type="presParOf" srcId="{B4A123C2-48FD-490C-9A8F-1002CD78D585}" destId="{467D218B-4127-4784-9562-88F81BA1171A}" srcOrd="3" destOrd="0" presId="urn:microsoft.com/office/officeart/2005/8/layout/hProcess3"/>
    <dgm:cxn modelId="{D968F9CF-E18C-40CF-959C-8A782974FB11}" type="presParOf" srcId="{D7B757E3-5CAE-4531-B6A2-6E943F10901A}" destId="{7F5B317A-597D-49A0-A8A5-0F9FEE2588C9}" srcOrd="2" destOrd="0" presId="urn:microsoft.com/office/officeart/2005/8/layout/hProcess3"/>
    <dgm:cxn modelId="{FFE28F99-4D14-4E5E-897E-E2AD0998A748}" type="presParOf" srcId="{D7B757E3-5CAE-4531-B6A2-6E943F10901A}" destId="{84A0AE0E-3DBA-4804-9507-9B153980F37B}" srcOrd="3" destOrd="0" presId="urn:microsoft.com/office/officeart/2005/8/layout/hProcess3"/>
    <dgm:cxn modelId="{FE2B0DDE-2967-456E-8AE5-FAF2B8CA942E}" type="presParOf" srcId="{D7B757E3-5CAE-4531-B6A2-6E943F10901A}" destId="{EF2FE1B0-7F22-4045-85A6-7380365E36E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2C627A-AE2D-49C8-BD1C-6E5FABFFEFF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69D3A7B-6C44-4B58-8EF9-2E0C9C8C909F}">
      <dgm:prSet phldrT="[Texto]" custT="1"/>
      <dgm:spPr/>
      <dgm:t>
        <a:bodyPr/>
        <a:lstStyle/>
        <a:p>
          <a:pPr algn="l"/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gráficos para análisis a fin de obtener patrones de comportamiento en las remuneraciones.</a:t>
          </a:r>
          <a:endParaRPr lang="es-EC" sz="2400" dirty="0"/>
        </a:p>
      </dgm:t>
    </dgm:pt>
    <dgm:pt modelId="{D5A70E93-86FA-4835-AE8B-8289185F8C4C}" type="parTrans" cxnId="{6D8417C7-02DF-4FE4-8693-ED477B9A9CBD}">
      <dgm:prSet/>
      <dgm:spPr/>
      <dgm:t>
        <a:bodyPr/>
        <a:lstStyle/>
        <a:p>
          <a:endParaRPr lang="es-EC"/>
        </a:p>
      </dgm:t>
    </dgm:pt>
    <dgm:pt modelId="{07FF9321-6F44-4347-8002-A6DF471BB4CD}" type="sibTrans" cxnId="{6D8417C7-02DF-4FE4-8693-ED477B9A9CBD}">
      <dgm:prSet/>
      <dgm:spPr/>
      <dgm:t>
        <a:bodyPr/>
        <a:lstStyle/>
        <a:p>
          <a:endParaRPr lang="es-EC"/>
        </a:p>
      </dgm:t>
    </dgm:pt>
    <dgm:pt modelId="{D2A38327-7377-482A-B5F2-E5D0D97374AA}" type="pres">
      <dgm:prSet presAssocID="{652C627A-AE2D-49C8-BD1C-6E5FABFFEFF6}" presName="Name0" presStyleCnt="0">
        <dgm:presLayoutVars>
          <dgm:dir/>
          <dgm:animLvl val="lvl"/>
          <dgm:resizeHandles val="exact"/>
        </dgm:presLayoutVars>
      </dgm:prSet>
      <dgm:spPr/>
    </dgm:pt>
    <dgm:pt modelId="{5C2F8F0E-053A-4BDE-8C6A-64497463260F}" type="pres">
      <dgm:prSet presAssocID="{652C627A-AE2D-49C8-BD1C-6E5FABFFEFF6}" presName="dummy" presStyleCnt="0"/>
      <dgm:spPr/>
    </dgm:pt>
    <dgm:pt modelId="{49870B42-3649-4B26-8D3B-59D5862C80F0}" type="pres">
      <dgm:prSet presAssocID="{652C627A-AE2D-49C8-BD1C-6E5FABFFEFF6}" presName="linH" presStyleCnt="0"/>
      <dgm:spPr/>
    </dgm:pt>
    <dgm:pt modelId="{E11CF16C-D07C-4ADC-86D5-54AA64D658BA}" type="pres">
      <dgm:prSet presAssocID="{652C627A-AE2D-49C8-BD1C-6E5FABFFEFF6}" presName="padding1" presStyleCnt="0"/>
      <dgm:spPr/>
    </dgm:pt>
    <dgm:pt modelId="{22000878-BB1C-4675-B850-2F3C2B0D8E2E}" type="pres">
      <dgm:prSet presAssocID="{269D3A7B-6C44-4B58-8EF9-2E0C9C8C909F}" presName="linV" presStyleCnt="0"/>
      <dgm:spPr/>
    </dgm:pt>
    <dgm:pt modelId="{0F053535-A130-4846-A0C7-B8781CD12363}" type="pres">
      <dgm:prSet presAssocID="{269D3A7B-6C44-4B58-8EF9-2E0C9C8C909F}" presName="spVertical1" presStyleCnt="0"/>
      <dgm:spPr/>
    </dgm:pt>
    <dgm:pt modelId="{85A70AC7-7FCB-4D96-ACBC-1DAE9239B361}" type="pres">
      <dgm:prSet presAssocID="{269D3A7B-6C44-4B58-8EF9-2E0C9C8C909F}" presName="parTx" presStyleLbl="revTx" presStyleIdx="0" presStyleCnt="1" custScaleX="20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CA33A2-10C8-4666-8976-4401F78336E8}" type="pres">
      <dgm:prSet presAssocID="{269D3A7B-6C44-4B58-8EF9-2E0C9C8C909F}" presName="spVertical2" presStyleCnt="0"/>
      <dgm:spPr/>
    </dgm:pt>
    <dgm:pt modelId="{66C26562-3D02-408B-9F77-B9E2D54B7DAE}" type="pres">
      <dgm:prSet presAssocID="{269D3A7B-6C44-4B58-8EF9-2E0C9C8C909F}" presName="spVertical3" presStyleCnt="0"/>
      <dgm:spPr/>
    </dgm:pt>
    <dgm:pt modelId="{3DD8D3FA-74DC-490A-9264-94D02003EA9A}" type="pres">
      <dgm:prSet presAssocID="{652C627A-AE2D-49C8-BD1C-6E5FABFFEFF6}" presName="padding2" presStyleCnt="0"/>
      <dgm:spPr/>
    </dgm:pt>
    <dgm:pt modelId="{C8EAA705-5E27-44BD-B41F-3FBFF5F13564}" type="pres">
      <dgm:prSet presAssocID="{652C627A-AE2D-49C8-BD1C-6E5FABFFEFF6}" presName="negArrow" presStyleCnt="0"/>
      <dgm:spPr/>
    </dgm:pt>
    <dgm:pt modelId="{F6208726-0D4C-4236-BE6F-3C6E85D2FFC5}" type="pres">
      <dgm:prSet presAssocID="{652C627A-AE2D-49C8-BD1C-6E5FABFFEFF6}" presName="backgroundArrow" presStyleLbl="node1" presStyleIdx="0" presStyleCnt="1"/>
      <dgm:spPr>
        <a:solidFill>
          <a:srgbClr val="CBD729"/>
        </a:solidFill>
      </dgm:spPr>
    </dgm:pt>
  </dgm:ptLst>
  <dgm:cxnLst>
    <dgm:cxn modelId="{4D78AD64-9B84-4B13-91E8-F666AD4BB02F}" type="presOf" srcId="{269D3A7B-6C44-4B58-8EF9-2E0C9C8C909F}" destId="{85A70AC7-7FCB-4D96-ACBC-1DAE9239B361}" srcOrd="0" destOrd="0" presId="urn:microsoft.com/office/officeart/2005/8/layout/hProcess3"/>
    <dgm:cxn modelId="{9CE267FC-9DD7-429C-9F59-4FE8AC614C86}" type="presOf" srcId="{652C627A-AE2D-49C8-BD1C-6E5FABFFEFF6}" destId="{D2A38327-7377-482A-B5F2-E5D0D97374AA}" srcOrd="0" destOrd="0" presId="urn:microsoft.com/office/officeart/2005/8/layout/hProcess3"/>
    <dgm:cxn modelId="{6D8417C7-02DF-4FE4-8693-ED477B9A9CBD}" srcId="{652C627A-AE2D-49C8-BD1C-6E5FABFFEFF6}" destId="{269D3A7B-6C44-4B58-8EF9-2E0C9C8C909F}" srcOrd="0" destOrd="0" parTransId="{D5A70E93-86FA-4835-AE8B-8289185F8C4C}" sibTransId="{07FF9321-6F44-4347-8002-A6DF471BB4CD}"/>
    <dgm:cxn modelId="{53A0BEB3-D6E8-4CBE-A2C2-FD44417C86F3}" type="presParOf" srcId="{D2A38327-7377-482A-B5F2-E5D0D97374AA}" destId="{5C2F8F0E-053A-4BDE-8C6A-64497463260F}" srcOrd="0" destOrd="0" presId="urn:microsoft.com/office/officeart/2005/8/layout/hProcess3"/>
    <dgm:cxn modelId="{238A573E-7E87-4BD8-B799-FB11C6CA0AFB}" type="presParOf" srcId="{D2A38327-7377-482A-B5F2-E5D0D97374AA}" destId="{49870B42-3649-4B26-8D3B-59D5862C80F0}" srcOrd="1" destOrd="0" presId="urn:microsoft.com/office/officeart/2005/8/layout/hProcess3"/>
    <dgm:cxn modelId="{D8AE3D4B-98A6-4F2C-97D3-196FE7873456}" type="presParOf" srcId="{49870B42-3649-4B26-8D3B-59D5862C80F0}" destId="{E11CF16C-D07C-4ADC-86D5-54AA64D658BA}" srcOrd="0" destOrd="0" presId="urn:microsoft.com/office/officeart/2005/8/layout/hProcess3"/>
    <dgm:cxn modelId="{AF570169-B654-4592-98BB-0C6250A92C77}" type="presParOf" srcId="{49870B42-3649-4B26-8D3B-59D5862C80F0}" destId="{22000878-BB1C-4675-B850-2F3C2B0D8E2E}" srcOrd="1" destOrd="0" presId="urn:microsoft.com/office/officeart/2005/8/layout/hProcess3"/>
    <dgm:cxn modelId="{7E871F6E-00AF-4621-BB9C-B83E1A917EC2}" type="presParOf" srcId="{22000878-BB1C-4675-B850-2F3C2B0D8E2E}" destId="{0F053535-A130-4846-A0C7-B8781CD12363}" srcOrd="0" destOrd="0" presId="urn:microsoft.com/office/officeart/2005/8/layout/hProcess3"/>
    <dgm:cxn modelId="{E5FB5F50-CE91-4994-B4B8-E2749B95C9DC}" type="presParOf" srcId="{22000878-BB1C-4675-B850-2F3C2B0D8E2E}" destId="{85A70AC7-7FCB-4D96-ACBC-1DAE9239B361}" srcOrd="1" destOrd="0" presId="urn:microsoft.com/office/officeart/2005/8/layout/hProcess3"/>
    <dgm:cxn modelId="{C91465BD-901D-4704-8CBF-20CA36FB11E0}" type="presParOf" srcId="{22000878-BB1C-4675-B850-2F3C2B0D8E2E}" destId="{21CA33A2-10C8-4666-8976-4401F78336E8}" srcOrd="2" destOrd="0" presId="urn:microsoft.com/office/officeart/2005/8/layout/hProcess3"/>
    <dgm:cxn modelId="{499A7CD3-7B7F-4BC9-8FD1-9E5183E6FF19}" type="presParOf" srcId="{22000878-BB1C-4675-B850-2F3C2B0D8E2E}" destId="{66C26562-3D02-408B-9F77-B9E2D54B7DAE}" srcOrd="3" destOrd="0" presId="urn:microsoft.com/office/officeart/2005/8/layout/hProcess3"/>
    <dgm:cxn modelId="{EBEC13AD-720E-4B45-B2BF-F2D24FE68D87}" type="presParOf" srcId="{49870B42-3649-4B26-8D3B-59D5862C80F0}" destId="{3DD8D3FA-74DC-490A-9264-94D02003EA9A}" srcOrd="2" destOrd="0" presId="urn:microsoft.com/office/officeart/2005/8/layout/hProcess3"/>
    <dgm:cxn modelId="{4A5C385A-CA5C-42F5-A47D-9B7B7BC0E253}" type="presParOf" srcId="{49870B42-3649-4B26-8D3B-59D5862C80F0}" destId="{C8EAA705-5E27-44BD-B41F-3FBFF5F13564}" srcOrd="3" destOrd="0" presId="urn:microsoft.com/office/officeart/2005/8/layout/hProcess3"/>
    <dgm:cxn modelId="{1B62C491-737F-472B-A20A-1997801852BA}" type="presParOf" srcId="{49870B42-3649-4B26-8D3B-59D5862C80F0}" destId="{F6208726-0D4C-4236-BE6F-3C6E85D2FFC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47AD-EFE1-4BCD-BD23-71C7F34ED9A6}">
      <dsp:nvSpPr>
        <dsp:cNvPr id="0" name=""/>
        <dsp:cNvSpPr/>
      </dsp:nvSpPr>
      <dsp:spPr>
        <a:xfrm>
          <a:off x="1046035" y="988"/>
          <a:ext cx="5424700" cy="753325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INTRODUCCIÓN</a:t>
          </a:r>
          <a:endParaRPr lang="es-EC" sz="2400" kern="1200" dirty="0">
            <a:solidFill>
              <a:schemeClr val="bg1"/>
            </a:solidFill>
          </a:endParaRPr>
        </a:p>
      </dsp:txBody>
      <dsp:txXfrm>
        <a:off x="1068099" y="23052"/>
        <a:ext cx="5380572" cy="709197"/>
      </dsp:txXfrm>
    </dsp:sp>
    <dsp:sp modelId="{8E5EF4F3-B7A6-484C-84E1-0CCB32038655}">
      <dsp:nvSpPr>
        <dsp:cNvPr id="0" name=""/>
        <dsp:cNvSpPr/>
      </dsp:nvSpPr>
      <dsp:spPr>
        <a:xfrm>
          <a:off x="1046035" y="889913"/>
          <a:ext cx="753325" cy="753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0AA49-7AE1-4178-912C-2FB94B9E1681}">
      <dsp:nvSpPr>
        <dsp:cNvPr id="0" name=""/>
        <dsp:cNvSpPr/>
      </dsp:nvSpPr>
      <dsp:spPr>
        <a:xfrm>
          <a:off x="1844560" y="889913"/>
          <a:ext cx="4626175" cy="753325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Aprovechar las herramientas de minería de datos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881341" y="926694"/>
        <a:ext cx="4552613" cy="679763"/>
      </dsp:txXfrm>
    </dsp:sp>
    <dsp:sp modelId="{16E06B34-A0F0-495E-9B06-1796834B4B9A}">
      <dsp:nvSpPr>
        <dsp:cNvPr id="0" name=""/>
        <dsp:cNvSpPr/>
      </dsp:nvSpPr>
      <dsp:spPr>
        <a:xfrm>
          <a:off x="1046035" y="1733637"/>
          <a:ext cx="753325" cy="753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B36E8-A9A0-4367-AC0E-D96FF7F8073C}">
      <dsp:nvSpPr>
        <dsp:cNvPr id="0" name=""/>
        <dsp:cNvSpPr/>
      </dsp:nvSpPr>
      <dsp:spPr>
        <a:xfrm>
          <a:off x="1844560" y="1733637"/>
          <a:ext cx="4626175" cy="753325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Búsqueda de patrones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881341" y="1770418"/>
        <a:ext cx="4552613" cy="679763"/>
      </dsp:txXfrm>
    </dsp:sp>
    <dsp:sp modelId="{623630A8-A125-4C97-B759-4D2286D03123}">
      <dsp:nvSpPr>
        <dsp:cNvPr id="0" name=""/>
        <dsp:cNvSpPr/>
      </dsp:nvSpPr>
      <dsp:spPr>
        <a:xfrm>
          <a:off x="1046035" y="2577362"/>
          <a:ext cx="753325" cy="753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64E1B-C5ED-47E0-BA3E-5C6D21B94C11}">
      <dsp:nvSpPr>
        <dsp:cNvPr id="0" name=""/>
        <dsp:cNvSpPr/>
      </dsp:nvSpPr>
      <dsp:spPr>
        <a:xfrm>
          <a:off x="1844560" y="2577362"/>
          <a:ext cx="4626175" cy="753325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Base de datos histórica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881341" y="2614143"/>
        <a:ext cx="4552613" cy="679763"/>
      </dsp:txXfrm>
    </dsp:sp>
    <dsp:sp modelId="{9E204320-08D8-4CB6-B317-0452E2232DFC}">
      <dsp:nvSpPr>
        <dsp:cNvPr id="0" name=""/>
        <dsp:cNvSpPr/>
      </dsp:nvSpPr>
      <dsp:spPr>
        <a:xfrm>
          <a:off x="1046035" y="3421087"/>
          <a:ext cx="753325" cy="753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0A01A-B96A-444A-A639-AEB4422A2C23}">
      <dsp:nvSpPr>
        <dsp:cNvPr id="0" name=""/>
        <dsp:cNvSpPr/>
      </dsp:nvSpPr>
      <dsp:spPr>
        <a:xfrm>
          <a:off x="1844560" y="3421087"/>
          <a:ext cx="4626175" cy="753325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Decisiones acertadas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881341" y="3457868"/>
        <a:ext cx="4552613" cy="6797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967FF-2FCD-4C2B-B732-BDB75C157CE7}">
      <dsp:nvSpPr>
        <dsp:cNvPr id="0" name=""/>
        <dsp:cNvSpPr/>
      </dsp:nvSpPr>
      <dsp:spPr>
        <a:xfrm>
          <a:off x="-4269934" y="-655090"/>
          <a:ext cx="5087450" cy="5087450"/>
        </a:xfrm>
        <a:prstGeom prst="blockArc">
          <a:avLst>
            <a:gd name="adj1" fmla="val 18900000"/>
            <a:gd name="adj2" fmla="val 2700000"/>
            <a:gd name="adj3" fmla="val 42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77236-57BA-4BB0-A3B0-BE6BF99E888B}">
      <dsp:nvSpPr>
        <dsp:cNvPr id="0" name=""/>
        <dsp:cNvSpPr/>
      </dsp:nvSpPr>
      <dsp:spPr>
        <a:xfrm>
          <a:off x="525753" y="377727"/>
          <a:ext cx="5757666" cy="755454"/>
        </a:xfrm>
        <a:prstGeom prst="rect">
          <a:avLst/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Extracción de información de las bases de datos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25753" y="377727"/>
        <a:ext cx="5757666" cy="755454"/>
      </dsp:txXfrm>
    </dsp:sp>
    <dsp:sp modelId="{D00D6490-739C-4412-97F0-4DEC02FE18EB}">
      <dsp:nvSpPr>
        <dsp:cNvPr id="0" name=""/>
        <dsp:cNvSpPr/>
      </dsp:nvSpPr>
      <dsp:spPr>
        <a:xfrm>
          <a:off x="53594" y="283295"/>
          <a:ext cx="944317" cy="944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C701-A1A4-4984-8DFC-CEFD141213F4}">
      <dsp:nvSpPr>
        <dsp:cNvPr id="0" name=""/>
        <dsp:cNvSpPr/>
      </dsp:nvSpPr>
      <dsp:spPr>
        <a:xfrm>
          <a:off x="775961" y="1491591"/>
          <a:ext cx="5483059" cy="755454"/>
        </a:xfrm>
        <a:prstGeom prst="rect">
          <a:avLst/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Ayuda a toma de decisiones gerenciales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775961" y="1491591"/>
        <a:ext cx="5483059" cy="755454"/>
      </dsp:txXfrm>
    </dsp:sp>
    <dsp:sp modelId="{27D29693-49C1-4F31-B95D-300FECF2F23C}">
      <dsp:nvSpPr>
        <dsp:cNvPr id="0" name=""/>
        <dsp:cNvSpPr/>
      </dsp:nvSpPr>
      <dsp:spPr>
        <a:xfrm>
          <a:off x="328202" y="1416476"/>
          <a:ext cx="944317" cy="944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C2F90-7191-448D-ADC6-2E87889344BD}">
      <dsp:nvSpPr>
        <dsp:cNvPr id="0" name=""/>
        <dsp:cNvSpPr/>
      </dsp:nvSpPr>
      <dsp:spPr>
        <a:xfrm>
          <a:off x="525753" y="2644089"/>
          <a:ext cx="5757666" cy="755454"/>
        </a:xfrm>
        <a:prstGeom prst="rect">
          <a:avLst/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64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Prepara, sondea y explora datos para extraer información oculta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25753" y="2644089"/>
        <a:ext cx="5757666" cy="755454"/>
      </dsp:txXfrm>
    </dsp:sp>
    <dsp:sp modelId="{C97B6DBE-4AEB-4656-ADF1-7B29DDD0220B}">
      <dsp:nvSpPr>
        <dsp:cNvPr id="0" name=""/>
        <dsp:cNvSpPr/>
      </dsp:nvSpPr>
      <dsp:spPr>
        <a:xfrm>
          <a:off x="53594" y="2549657"/>
          <a:ext cx="944317" cy="9443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D7F2A-E962-409A-BCF8-11950AA9B5A2}">
      <dsp:nvSpPr>
        <dsp:cNvPr id="0" name=""/>
        <dsp:cNvSpPr/>
      </dsp:nvSpPr>
      <dsp:spPr>
        <a:xfrm>
          <a:off x="503925" y="66"/>
          <a:ext cx="7120149" cy="813593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REDES NEURONALES</a:t>
          </a:r>
          <a:endParaRPr lang="es-EC" sz="2400" kern="1200" dirty="0">
            <a:solidFill>
              <a:schemeClr val="bg1"/>
            </a:solidFill>
          </a:endParaRPr>
        </a:p>
      </dsp:txBody>
      <dsp:txXfrm>
        <a:off x="527754" y="23895"/>
        <a:ext cx="7072491" cy="765935"/>
      </dsp:txXfrm>
    </dsp:sp>
    <dsp:sp modelId="{B1FE778B-8350-4EEC-8E38-A8E66698A7BA}">
      <dsp:nvSpPr>
        <dsp:cNvPr id="0" name=""/>
        <dsp:cNvSpPr/>
      </dsp:nvSpPr>
      <dsp:spPr>
        <a:xfrm>
          <a:off x="943660" y="960106"/>
          <a:ext cx="1310300" cy="8135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10A94-A497-4227-A7D9-3DAAF84627AE}">
      <dsp:nvSpPr>
        <dsp:cNvPr id="0" name=""/>
        <dsp:cNvSpPr/>
      </dsp:nvSpPr>
      <dsp:spPr>
        <a:xfrm>
          <a:off x="827556" y="960106"/>
          <a:ext cx="6472886" cy="813593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Ayuda a generar proyecciones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867279" y="999829"/>
        <a:ext cx="6393440" cy="734147"/>
      </dsp:txXfrm>
    </dsp:sp>
    <dsp:sp modelId="{E50B4EC9-4F85-41FD-9189-CD949F542D03}">
      <dsp:nvSpPr>
        <dsp:cNvPr id="0" name=""/>
        <dsp:cNvSpPr/>
      </dsp:nvSpPr>
      <dsp:spPr>
        <a:xfrm>
          <a:off x="943660" y="1871331"/>
          <a:ext cx="1310300" cy="8135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9B3DC-B128-4AF6-AD76-9484B378760B}">
      <dsp:nvSpPr>
        <dsp:cNvPr id="0" name=""/>
        <dsp:cNvSpPr/>
      </dsp:nvSpPr>
      <dsp:spPr>
        <a:xfrm>
          <a:off x="827556" y="1871331"/>
          <a:ext cx="6472886" cy="813593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Capacidad de aprender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867279" y="1911054"/>
        <a:ext cx="6393440" cy="734147"/>
      </dsp:txXfrm>
    </dsp:sp>
    <dsp:sp modelId="{3C5D34AD-C47F-441D-97BF-3CDF7EB86731}">
      <dsp:nvSpPr>
        <dsp:cNvPr id="0" name=""/>
        <dsp:cNvSpPr/>
      </dsp:nvSpPr>
      <dsp:spPr>
        <a:xfrm>
          <a:off x="943660" y="2782556"/>
          <a:ext cx="1310300" cy="8135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ED211-CC3C-4DD8-9516-A1940394A321}">
      <dsp:nvSpPr>
        <dsp:cNvPr id="0" name=""/>
        <dsp:cNvSpPr/>
      </dsp:nvSpPr>
      <dsp:spPr>
        <a:xfrm>
          <a:off x="827556" y="2782556"/>
          <a:ext cx="6472886" cy="813593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 nuevos conocimientos a partir de datos parciales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867279" y="2822279"/>
        <a:ext cx="6393440" cy="734147"/>
      </dsp:txXfrm>
    </dsp:sp>
    <dsp:sp modelId="{D0EF73FF-1A19-40B4-8482-DB9F39137AB3}">
      <dsp:nvSpPr>
        <dsp:cNvPr id="0" name=""/>
        <dsp:cNvSpPr/>
      </dsp:nvSpPr>
      <dsp:spPr>
        <a:xfrm>
          <a:off x="943660" y="3693781"/>
          <a:ext cx="1310300" cy="8135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F2B73-D07A-4F8E-801C-3A7C5E480727}">
      <dsp:nvSpPr>
        <dsp:cNvPr id="0" name=""/>
        <dsp:cNvSpPr/>
      </dsp:nvSpPr>
      <dsp:spPr>
        <a:xfrm>
          <a:off x="827556" y="3693781"/>
          <a:ext cx="6472886" cy="813593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variables </a:t>
          </a: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independientes </a:t>
          </a: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deben ser relevantes con relación a la </a:t>
          </a: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</a:t>
          </a:r>
          <a:r>
            <a:rPr lang="es-EC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dependiente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867279" y="3733504"/>
        <a:ext cx="6393440" cy="734147"/>
      </dsp:txXfrm>
    </dsp:sp>
    <dsp:sp modelId="{517633C6-E13F-4EBE-B5E8-0F8911D85D8A}">
      <dsp:nvSpPr>
        <dsp:cNvPr id="0" name=""/>
        <dsp:cNvSpPr/>
      </dsp:nvSpPr>
      <dsp:spPr>
        <a:xfrm>
          <a:off x="943660" y="4605007"/>
          <a:ext cx="1310300" cy="8135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CD1E3-DFB7-4437-A034-34970FA19C13}">
      <dsp:nvSpPr>
        <dsp:cNvPr id="0" name=""/>
        <dsp:cNvSpPr/>
      </dsp:nvSpPr>
      <dsp:spPr>
        <a:xfrm>
          <a:off x="827556" y="4605007"/>
          <a:ext cx="6472886" cy="813593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acuerdo al tipo de aprendizaje utilizado (Supervisado, No Supervisado y Por Corrección)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867279" y="4644730"/>
        <a:ext cx="6393440" cy="7341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4C063-BD99-43CE-B19C-9AFD601B9470}">
      <dsp:nvSpPr>
        <dsp:cNvPr id="0" name=""/>
        <dsp:cNvSpPr/>
      </dsp:nvSpPr>
      <dsp:spPr>
        <a:xfrm>
          <a:off x="430785" y="2460"/>
          <a:ext cx="7266429" cy="69585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REGRESIÓN LINEAL SIMPLE</a:t>
          </a:r>
          <a:endParaRPr lang="es-EC" sz="2400" kern="1200" dirty="0">
            <a:solidFill>
              <a:schemeClr val="bg1"/>
            </a:solidFill>
          </a:endParaRPr>
        </a:p>
      </dsp:txBody>
      <dsp:txXfrm>
        <a:off x="451166" y="22841"/>
        <a:ext cx="7225667" cy="655092"/>
      </dsp:txXfrm>
    </dsp:sp>
    <dsp:sp modelId="{43C587A6-C89C-4D95-A74B-31F20296CE50}">
      <dsp:nvSpPr>
        <dsp:cNvPr id="0" name=""/>
        <dsp:cNvSpPr/>
      </dsp:nvSpPr>
      <dsp:spPr>
        <a:xfrm>
          <a:off x="1339188" y="823568"/>
          <a:ext cx="1232747" cy="6958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E2C78-7357-4840-A68E-A9AE305F34E5}">
      <dsp:nvSpPr>
        <dsp:cNvPr id="0" name=""/>
        <dsp:cNvSpPr/>
      </dsp:nvSpPr>
      <dsp:spPr>
        <a:xfrm>
          <a:off x="1019113" y="823568"/>
          <a:ext cx="6089772" cy="695854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X independiente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053088" y="857543"/>
        <a:ext cx="6021822" cy="627904"/>
      </dsp:txXfrm>
    </dsp:sp>
    <dsp:sp modelId="{FA63FF44-B938-42E2-98E6-5E1D5B61AB24}">
      <dsp:nvSpPr>
        <dsp:cNvPr id="0" name=""/>
        <dsp:cNvSpPr/>
      </dsp:nvSpPr>
      <dsp:spPr>
        <a:xfrm>
          <a:off x="1339188" y="1602925"/>
          <a:ext cx="1232747" cy="6958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F9D44-528B-4192-BC7B-6526AC9C9B44}">
      <dsp:nvSpPr>
        <dsp:cNvPr id="0" name=""/>
        <dsp:cNvSpPr/>
      </dsp:nvSpPr>
      <dsp:spPr>
        <a:xfrm>
          <a:off x="1019113" y="1602925"/>
          <a:ext cx="6089772" cy="695854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 Y dependiente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053088" y="1636900"/>
        <a:ext cx="6021822" cy="627904"/>
      </dsp:txXfrm>
    </dsp:sp>
    <dsp:sp modelId="{53FB6840-C56A-4122-BA23-43E6A03F701F}">
      <dsp:nvSpPr>
        <dsp:cNvPr id="0" name=""/>
        <dsp:cNvSpPr/>
      </dsp:nvSpPr>
      <dsp:spPr>
        <a:xfrm>
          <a:off x="1339188" y="2382282"/>
          <a:ext cx="1232747" cy="6958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067F8-7F9B-4653-A03E-F780DD733684}">
      <dsp:nvSpPr>
        <dsp:cNvPr id="0" name=""/>
        <dsp:cNvSpPr/>
      </dsp:nvSpPr>
      <dsp:spPr>
        <a:xfrm>
          <a:off x="1019113" y="2382282"/>
          <a:ext cx="6089772" cy="695854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y b se considera que son los coeficientes de regresión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053088" y="2416257"/>
        <a:ext cx="6021822" cy="627904"/>
      </dsp:txXfrm>
    </dsp:sp>
    <dsp:sp modelId="{9BA79B8F-91EC-4025-81C8-C330B916A513}">
      <dsp:nvSpPr>
        <dsp:cNvPr id="0" name=""/>
        <dsp:cNvSpPr/>
      </dsp:nvSpPr>
      <dsp:spPr>
        <a:xfrm>
          <a:off x="1339188" y="3161638"/>
          <a:ext cx="1232747" cy="6958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3EC18-3528-4730-8CFB-5A14168E4BFB}">
      <dsp:nvSpPr>
        <dsp:cNvPr id="0" name=""/>
        <dsp:cNvSpPr/>
      </dsp:nvSpPr>
      <dsp:spPr>
        <a:xfrm>
          <a:off x="1019113" y="3161638"/>
          <a:ext cx="6089772" cy="695854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Ecuación Y=</a:t>
          </a:r>
          <a:r>
            <a:rPr lang="es-EC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bx+a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053088" y="3195613"/>
        <a:ext cx="6021822" cy="627904"/>
      </dsp:txXfrm>
    </dsp:sp>
    <dsp:sp modelId="{65D56016-DC5E-4E02-988E-8038C0E4EFCD}">
      <dsp:nvSpPr>
        <dsp:cNvPr id="0" name=""/>
        <dsp:cNvSpPr/>
      </dsp:nvSpPr>
      <dsp:spPr>
        <a:xfrm>
          <a:off x="1339188" y="3940995"/>
          <a:ext cx="1232747" cy="6958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48A6A-E29B-4800-A9B2-B19ACD3D4679}">
      <dsp:nvSpPr>
        <dsp:cNvPr id="0" name=""/>
        <dsp:cNvSpPr/>
      </dsp:nvSpPr>
      <dsp:spPr>
        <a:xfrm>
          <a:off x="1019113" y="3940995"/>
          <a:ext cx="6089772" cy="695854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Modelar datos de una organización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053088" y="3974970"/>
        <a:ext cx="6021822" cy="627904"/>
      </dsp:txXfrm>
    </dsp:sp>
    <dsp:sp modelId="{42B90F3C-5B6C-4A4F-AACD-81D4F3B13AD5}">
      <dsp:nvSpPr>
        <dsp:cNvPr id="0" name=""/>
        <dsp:cNvSpPr/>
      </dsp:nvSpPr>
      <dsp:spPr>
        <a:xfrm>
          <a:off x="1339188" y="4720352"/>
          <a:ext cx="1232747" cy="6958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922E3-4FB3-4D0E-A38A-89991F484C44}">
      <dsp:nvSpPr>
        <dsp:cNvPr id="0" name=""/>
        <dsp:cNvSpPr/>
      </dsp:nvSpPr>
      <dsp:spPr>
        <a:xfrm>
          <a:off x="1019113" y="4720352"/>
          <a:ext cx="6089772" cy="695854"/>
        </a:xfrm>
        <a:prstGeom prst="roundRect">
          <a:avLst>
            <a:gd name="adj" fmla="val 16670"/>
          </a:avLst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Predicciones hacia el futuro o atrás de un evento en investigación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1053088" y="4754327"/>
        <a:ext cx="6021822" cy="6279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FEA97-4F1F-4851-9EFD-093865469A78}">
      <dsp:nvSpPr>
        <dsp:cNvPr id="0" name=""/>
        <dsp:cNvSpPr/>
      </dsp:nvSpPr>
      <dsp:spPr>
        <a:xfrm rot="5400000">
          <a:off x="-240997" y="242365"/>
          <a:ext cx="1606647" cy="1124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1.-</a:t>
          </a:r>
          <a:endParaRPr lang="es-EC" sz="2400" kern="1200" dirty="0"/>
        </a:p>
      </dsp:txBody>
      <dsp:txXfrm rot="-5400000">
        <a:off x="1" y="563693"/>
        <a:ext cx="1124652" cy="481995"/>
      </dsp:txXfrm>
    </dsp:sp>
    <dsp:sp modelId="{99C09D22-E118-40BC-9D8A-864252557EDE}">
      <dsp:nvSpPr>
        <dsp:cNvPr id="0" name=""/>
        <dsp:cNvSpPr/>
      </dsp:nvSpPr>
      <dsp:spPr>
        <a:xfrm rot="5400000">
          <a:off x="3579655" y="-2408482"/>
          <a:ext cx="1044320" cy="6040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Problemas al momento de crear proyecciones de sueldos</a:t>
          </a:r>
          <a:endParaRPr lang="es-EC" sz="2400" kern="1200" dirty="0"/>
        </a:p>
      </dsp:txBody>
      <dsp:txXfrm rot="-5400000">
        <a:off x="1081768" y="140385"/>
        <a:ext cx="5989115" cy="942360"/>
      </dsp:txXfrm>
    </dsp:sp>
    <dsp:sp modelId="{3459C38B-2389-4520-BADB-3BDCB0476038}">
      <dsp:nvSpPr>
        <dsp:cNvPr id="0" name=""/>
        <dsp:cNvSpPr/>
      </dsp:nvSpPr>
      <dsp:spPr>
        <a:xfrm rot="5400000">
          <a:off x="-240997" y="1654933"/>
          <a:ext cx="1606647" cy="1124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2.-</a:t>
          </a:r>
          <a:endParaRPr lang="es-EC" sz="2400" kern="1200" dirty="0"/>
        </a:p>
      </dsp:txBody>
      <dsp:txXfrm rot="-5400000">
        <a:off x="1" y="1976261"/>
        <a:ext cx="1124652" cy="481995"/>
      </dsp:txXfrm>
    </dsp:sp>
    <dsp:sp modelId="{4C6FE451-0894-409A-930A-2B0AC2646719}">
      <dsp:nvSpPr>
        <dsp:cNvPr id="0" name=""/>
        <dsp:cNvSpPr/>
      </dsp:nvSpPr>
      <dsp:spPr>
        <a:xfrm rot="5400000">
          <a:off x="3622540" y="-1083951"/>
          <a:ext cx="1044320" cy="6040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Pedido de presupuesto con un incremento del 2%  con realización al año anterior</a:t>
          </a:r>
          <a:endParaRPr lang="es-EC" sz="2400" kern="1200" dirty="0"/>
        </a:p>
      </dsp:txBody>
      <dsp:txXfrm rot="-5400000">
        <a:off x="1124653" y="1464916"/>
        <a:ext cx="5989115" cy="942360"/>
      </dsp:txXfrm>
    </dsp:sp>
    <dsp:sp modelId="{3E68A106-8FC6-46D0-A3CC-C110EF0036EE}">
      <dsp:nvSpPr>
        <dsp:cNvPr id="0" name=""/>
        <dsp:cNvSpPr/>
      </dsp:nvSpPr>
      <dsp:spPr>
        <a:xfrm rot="5400000">
          <a:off x="-240997" y="3067500"/>
          <a:ext cx="1606647" cy="1124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3.-</a:t>
          </a:r>
          <a:endParaRPr lang="es-EC" sz="2400" kern="1200" dirty="0"/>
        </a:p>
      </dsp:txBody>
      <dsp:txXfrm rot="-5400000">
        <a:off x="1" y="3388828"/>
        <a:ext cx="1124652" cy="481995"/>
      </dsp:txXfrm>
    </dsp:sp>
    <dsp:sp modelId="{D5FEDFC5-8AB7-40DA-9ED1-282676CECFB0}">
      <dsp:nvSpPr>
        <dsp:cNvPr id="0" name=""/>
        <dsp:cNvSpPr/>
      </dsp:nvSpPr>
      <dsp:spPr>
        <a:xfrm rot="5400000">
          <a:off x="3622540" y="328616"/>
          <a:ext cx="1044320" cy="6040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Crear modelos utilizando minería da datos</a:t>
          </a:r>
          <a:endParaRPr lang="es-EC" sz="2400" kern="1200" dirty="0"/>
        </a:p>
      </dsp:txBody>
      <dsp:txXfrm rot="-5400000">
        <a:off x="1124653" y="2877483"/>
        <a:ext cx="5989115" cy="942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08726-0D4C-4236-BE6F-3C6E85D2FFC5}">
      <dsp:nvSpPr>
        <dsp:cNvPr id="0" name=""/>
        <dsp:cNvSpPr/>
      </dsp:nvSpPr>
      <dsp:spPr>
        <a:xfrm>
          <a:off x="0" y="369333"/>
          <a:ext cx="8128000" cy="4680000"/>
        </a:xfrm>
        <a:prstGeom prst="rightArrow">
          <a:avLst/>
        </a:prstGeom>
        <a:solidFill>
          <a:srgbClr val="CBD72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70AC7-7FCB-4D96-ACBC-1DAE9239B361}">
      <dsp:nvSpPr>
        <dsp:cNvPr id="0" name=""/>
        <dsp:cNvSpPr/>
      </dsp:nvSpPr>
      <dsp:spPr>
        <a:xfrm>
          <a:off x="657621" y="1539333"/>
          <a:ext cx="6657578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gráficos para análisis a fin de obtener patrones de comportamiento en las remuneraciones.</a:t>
          </a:r>
          <a:endParaRPr lang="es-EC" sz="2400" kern="1200" dirty="0"/>
        </a:p>
      </dsp:txBody>
      <dsp:txXfrm>
        <a:off x="657621" y="1539333"/>
        <a:ext cx="6657578" cy="23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19877-62E2-46F5-B873-F09D68F269C0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4B78-F287-4303-8E24-F6B124CB86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212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264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46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89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Porcentaje generado: código del grado histórico 81.2% de correlación, año con un 41.9% y tiempo en el grado histórico con el 17.3% con respecto al salario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998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porcentajes de pesos según atributo son: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edad 60,8%,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fechaestado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39,1%, grado 34,5%,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sex_codigo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8,2%,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eci_codigo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7,6% y provincia 2,9%.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41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Datos histórico de salarios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años 2007, 2008, 2009, 2010, 2011, 2012, 2013, 2014, 2015 para análisis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grado vs predicción 2016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227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Datos histórico de salarios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años 2007, 2008, 2009, 2010, 2011, 2012, 2013, 2014, 2015 para análisis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grado vs predicción 2016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177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Salarios tomando</a:t>
            </a:r>
            <a:r>
              <a:rPr lang="es-EC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cuenta los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años: 2007, 2008, 2009, 2010, 2011, 2012, 2013, 2014, 2015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806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3451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Gastos en salario: Pichincha aproximadamente a 54.000 dólares anuales, Cotopaxi con 52.500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dólares,Chimborazo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51.000 dólares, Guayas alcanza los 47.500 dólares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955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Modelo</a:t>
            </a:r>
            <a:r>
              <a:rPr lang="es-EC" baseline="0" dirty="0" smtClean="0"/>
              <a:t> total con redes neuronales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 de error es muy bajo ± 0.17%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E4B78-F287-4303-8E24-F6B124CB86B1}" type="slidenum">
              <a:rPr lang="es-EC" smtClean="0"/>
              <a:t>40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8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548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84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35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88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5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995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38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324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207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41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43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03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831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24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Imagen 5" descr="LOGO PRINCIPAL NUEVO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6" y="122079"/>
            <a:ext cx="1549808" cy="39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51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CB52-7EBC-4FFC-94D5-024388AF1668}" type="datetimeFigureOut">
              <a:rPr lang="es-EC" smtClean="0"/>
              <a:t>31/03/2017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FA9D7-8B47-446C-A1AC-D5752D71C24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37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8.xml"/><Relationship Id="rId18" Type="http://schemas.openxmlformats.org/officeDocument/2006/relationships/slide" Target="slide43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12" Type="http://schemas.openxmlformats.org/officeDocument/2006/relationships/slide" Target="slide7.xml"/><Relationship Id="rId17" Type="http://schemas.openxmlformats.org/officeDocument/2006/relationships/slide" Target="slide39.xml"/><Relationship Id="rId2" Type="http://schemas.openxmlformats.org/officeDocument/2006/relationships/diagramData" Target="../diagrams/data5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slide" Target="slide6.xml"/><Relationship Id="rId5" Type="http://schemas.openxmlformats.org/officeDocument/2006/relationships/diagramColors" Target="../diagrams/colors5.xml"/><Relationship Id="rId15" Type="http://schemas.openxmlformats.org/officeDocument/2006/relationships/slide" Target="slide15.xml"/><Relationship Id="rId10" Type="http://schemas.openxmlformats.org/officeDocument/2006/relationships/slide" Target="slide5.xml"/><Relationship Id="rId19" Type="http://schemas.openxmlformats.org/officeDocument/2006/relationships/slide" Target="slide47.xml"/><Relationship Id="rId4" Type="http://schemas.openxmlformats.org/officeDocument/2006/relationships/diagramQuickStyle" Target="../diagrams/quickStyle5.xml"/><Relationship Id="rId9" Type="http://schemas.openxmlformats.org/officeDocument/2006/relationships/slide" Target="slide3.xml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8.xml"/><Relationship Id="rId18" Type="http://schemas.openxmlformats.org/officeDocument/2006/relationships/slide" Target="slide43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slide" Target="slide7.xml"/><Relationship Id="rId17" Type="http://schemas.openxmlformats.org/officeDocument/2006/relationships/slide" Target="slide39.xml"/><Relationship Id="rId2" Type="http://schemas.openxmlformats.org/officeDocument/2006/relationships/image" Target="../media/image3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slide" Target="slide6.xml"/><Relationship Id="rId5" Type="http://schemas.openxmlformats.org/officeDocument/2006/relationships/diagramQuickStyle" Target="../diagrams/quickStyle6.xml"/><Relationship Id="rId15" Type="http://schemas.openxmlformats.org/officeDocument/2006/relationships/slide" Target="slide15.xml"/><Relationship Id="rId10" Type="http://schemas.openxmlformats.org/officeDocument/2006/relationships/slide" Target="slide5.xml"/><Relationship Id="rId19" Type="http://schemas.openxmlformats.org/officeDocument/2006/relationships/slide" Target="slide47.xml"/><Relationship Id="rId4" Type="http://schemas.openxmlformats.org/officeDocument/2006/relationships/diagramLayout" Target="../diagrams/layout6.xml"/><Relationship Id="rId9" Type="http://schemas.openxmlformats.org/officeDocument/2006/relationships/slide" Target="slide3.xml"/><Relationship Id="rId1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8.xml"/><Relationship Id="rId18" Type="http://schemas.openxmlformats.org/officeDocument/2006/relationships/slide" Target="slide43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slide" Target="slide7.xml"/><Relationship Id="rId17" Type="http://schemas.openxmlformats.org/officeDocument/2006/relationships/slide" Target="slide39.xml"/><Relationship Id="rId2" Type="http://schemas.openxmlformats.org/officeDocument/2006/relationships/image" Target="../media/image3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slide" Target="slide6.xml"/><Relationship Id="rId5" Type="http://schemas.openxmlformats.org/officeDocument/2006/relationships/diagramQuickStyle" Target="../diagrams/quickStyle7.xml"/><Relationship Id="rId15" Type="http://schemas.openxmlformats.org/officeDocument/2006/relationships/slide" Target="slide15.xml"/><Relationship Id="rId10" Type="http://schemas.openxmlformats.org/officeDocument/2006/relationships/slide" Target="slide5.xml"/><Relationship Id="rId19" Type="http://schemas.openxmlformats.org/officeDocument/2006/relationships/slide" Target="slide47.xml"/><Relationship Id="rId4" Type="http://schemas.openxmlformats.org/officeDocument/2006/relationships/diagramLayout" Target="../diagrams/layout7.xml"/><Relationship Id="rId9" Type="http://schemas.openxmlformats.org/officeDocument/2006/relationships/slide" Target="slide3.xml"/><Relationship Id="rId1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8.xml"/><Relationship Id="rId18" Type="http://schemas.openxmlformats.org/officeDocument/2006/relationships/slide" Target="slide43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slide" Target="slide7.xml"/><Relationship Id="rId17" Type="http://schemas.openxmlformats.org/officeDocument/2006/relationships/slide" Target="slide39.xml"/><Relationship Id="rId2" Type="http://schemas.openxmlformats.org/officeDocument/2006/relationships/image" Target="../media/image3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slide" Target="slide6.xml"/><Relationship Id="rId5" Type="http://schemas.openxmlformats.org/officeDocument/2006/relationships/diagramQuickStyle" Target="../diagrams/quickStyle8.xml"/><Relationship Id="rId15" Type="http://schemas.openxmlformats.org/officeDocument/2006/relationships/slide" Target="slide15.xml"/><Relationship Id="rId10" Type="http://schemas.openxmlformats.org/officeDocument/2006/relationships/slide" Target="slide5.xml"/><Relationship Id="rId19" Type="http://schemas.openxmlformats.org/officeDocument/2006/relationships/slide" Target="slide47.xml"/><Relationship Id="rId4" Type="http://schemas.openxmlformats.org/officeDocument/2006/relationships/diagramLayout" Target="../diagrams/layout8.xml"/><Relationship Id="rId9" Type="http://schemas.openxmlformats.org/officeDocument/2006/relationships/slide" Target="slide3.xml"/><Relationship Id="rId1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47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slide" Target="slide8.xml"/><Relationship Id="rId17" Type="http://schemas.openxmlformats.org/officeDocument/2006/relationships/slide" Target="slide43.xml"/><Relationship Id="rId2" Type="http://schemas.openxmlformats.org/officeDocument/2006/relationships/image" Target="../media/image3.png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slide" Target="slide7.xml"/><Relationship Id="rId5" Type="http://schemas.openxmlformats.org/officeDocument/2006/relationships/diagramQuickStyle" Target="../diagrams/quickStyle9.xml"/><Relationship Id="rId15" Type="http://schemas.openxmlformats.org/officeDocument/2006/relationships/slide" Target="slide21.xml"/><Relationship Id="rId10" Type="http://schemas.openxmlformats.org/officeDocument/2006/relationships/slide" Target="slide6.xml"/><Relationship Id="rId4" Type="http://schemas.openxmlformats.org/officeDocument/2006/relationships/diagramLayout" Target="../diagrams/layout9.xml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47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12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39.xml"/><Relationship Id="rId5" Type="http://schemas.openxmlformats.org/officeDocument/2006/relationships/slide" Target="slide16.xml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18" Type="http://schemas.openxmlformats.org/officeDocument/2006/relationships/slide" Target="slide47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12" Type="http://schemas.openxmlformats.org/officeDocument/2006/relationships/slide" Target="slide18.xml"/><Relationship Id="rId17" Type="http://schemas.openxmlformats.org/officeDocument/2006/relationships/slide" Target="slide43.xml"/><Relationship Id="rId2" Type="http://schemas.openxmlformats.org/officeDocument/2006/relationships/diagramData" Target="../diagrams/data10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slide" Target="slide17.xml"/><Relationship Id="rId5" Type="http://schemas.openxmlformats.org/officeDocument/2006/relationships/diagramColors" Target="../diagrams/colors10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4" Type="http://schemas.openxmlformats.org/officeDocument/2006/relationships/diagramQuickStyle" Target="../diagrams/quickStyle10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3.xml"/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12" Type="http://schemas.openxmlformats.org/officeDocument/2006/relationships/slide" Target="slide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slide" Target="slide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18" Type="http://schemas.openxmlformats.org/officeDocument/2006/relationships/slide" Target="slide47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slide" Target="slide18.xml"/><Relationship Id="rId17" Type="http://schemas.openxmlformats.org/officeDocument/2006/relationships/slide" Target="slide43.xml"/><Relationship Id="rId2" Type="http://schemas.openxmlformats.org/officeDocument/2006/relationships/image" Target="../media/image3.png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slide" Target="slide17.xml"/><Relationship Id="rId5" Type="http://schemas.openxmlformats.org/officeDocument/2006/relationships/diagramQuickStyle" Target="../diagrams/quickStyle11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4" Type="http://schemas.openxmlformats.org/officeDocument/2006/relationships/diagramLayout" Target="../diagrams/layout11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9.xml"/><Relationship Id="rId18" Type="http://schemas.openxmlformats.org/officeDocument/2006/relationships/slide" Target="slide47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slide" Target="slide18.xml"/><Relationship Id="rId17" Type="http://schemas.openxmlformats.org/officeDocument/2006/relationships/slide" Target="slide43.xml"/><Relationship Id="rId2" Type="http://schemas.openxmlformats.org/officeDocument/2006/relationships/image" Target="../media/image3.png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slide" Target="slide17.xml"/><Relationship Id="rId5" Type="http://schemas.openxmlformats.org/officeDocument/2006/relationships/diagramQuickStyle" Target="../diagrams/quickStyle12.xml"/><Relationship Id="rId15" Type="http://schemas.openxmlformats.org/officeDocument/2006/relationships/slide" Target="slide21.xml"/><Relationship Id="rId10" Type="http://schemas.openxmlformats.org/officeDocument/2006/relationships/slide" Target="slide16.xml"/><Relationship Id="rId19" Type="http://schemas.openxmlformats.org/officeDocument/2006/relationships/image" Target="../media/image5.png"/><Relationship Id="rId4" Type="http://schemas.openxmlformats.org/officeDocument/2006/relationships/diagramLayout" Target="../diagrams/layout12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3.xml"/><Relationship Id="rId7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21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43.xml"/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12" Type="http://schemas.openxmlformats.org/officeDocument/2006/relationships/slide" Target="slide3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20.xml"/><Relationship Id="rId4" Type="http://schemas.openxmlformats.org/officeDocument/2006/relationships/slide" Target="slide3.xml"/><Relationship Id="rId9" Type="http://schemas.openxmlformats.org/officeDocument/2006/relationships/slide" Target="slide19.xml"/><Relationship Id="rId14" Type="http://schemas.openxmlformats.org/officeDocument/2006/relationships/slide" Target="slide4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23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.png"/><Relationship Id="rId16" Type="http://schemas.openxmlformats.org/officeDocument/2006/relationships/slide" Target="slide34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5" Type="http://schemas.openxmlformats.org/officeDocument/2006/relationships/slide" Target="slide33.xml"/><Relationship Id="rId23" Type="http://schemas.openxmlformats.org/officeDocument/2006/relationships/slide" Target="slide47.xml"/><Relationship Id="rId10" Type="http://schemas.openxmlformats.org/officeDocument/2006/relationships/slide" Target="slide26.xml"/><Relationship Id="rId19" Type="http://schemas.openxmlformats.org/officeDocument/2006/relationships/slide" Target="slide37.xml"/><Relationship Id="rId4" Type="http://schemas.openxmlformats.org/officeDocument/2006/relationships/slide" Target="slide15.xml"/><Relationship Id="rId9" Type="http://schemas.openxmlformats.org/officeDocument/2006/relationships/slide" Target="slide25.xml"/><Relationship Id="rId14" Type="http://schemas.openxmlformats.org/officeDocument/2006/relationships/slide" Target="slide32.xml"/><Relationship Id="rId22" Type="http://schemas.openxmlformats.org/officeDocument/2006/relationships/slide" Target="slide4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4.xml"/><Relationship Id="rId18" Type="http://schemas.openxmlformats.org/officeDocument/2006/relationships/slide" Target="slide31.xml"/><Relationship Id="rId26" Type="http://schemas.openxmlformats.org/officeDocument/2006/relationships/slide" Target="slide39.xml"/><Relationship Id="rId3" Type="http://schemas.openxmlformats.org/officeDocument/2006/relationships/diagramLayout" Target="../diagrams/layout13.xml"/><Relationship Id="rId21" Type="http://schemas.openxmlformats.org/officeDocument/2006/relationships/slide" Target="slide34.xml"/><Relationship Id="rId7" Type="http://schemas.openxmlformats.org/officeDocument/2006/relationships/image" Target="../media/image3.png"/><Relationship Id="rId12" Type="http://schemas.openxmlformats.org/officeDocument/2006/relationships/slide" Target="slide23.xml"/><Relationship Id="rId17" Type="http://schemas.openxmlformats.org/officeDocument/2006/relationships/slide" Target="slide30.xml"/><Relationship Id="rId25" Type="http://schemas.openxmlformats.org/officeDocument/2006/relationships/slide" Target="slide38.xml"/><Relationship Id="rId2" Type="http://schemas.openxmlformats.org/officeDocument/2006/relationships/diagramData" Target="../diagrams/data13.xml"/><Relationship Id="rId16" Type="http://schemas.openxmlformats.org/officeDocument/2006/relationships/slide" Target="slide27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slide" Target="slide22.xml"/><Relationship Id="rId24" Type="http://schemas.openxmlformats.org/officeDocument/2006/relationships/slide" Target="slide37.xml"/><Relationship Id="rId5" Type="http://schemas.openxmlformats.org/officeDocument/2006/relationships/diagramColors" Target="../diagrams/colors13.xml"/><Relationship Id="rId15" Type="http://schemas.openxmlformats.org/officeDocument/2006/relationships/slide" Target="slide26.xml"/><Relationship Id="rId23" Type="http://schemas.openxmlformats.org/officeDocument/2006/relationships/slide" Target="slide36.xml"/><Relationship Id="rId28" Type="http://schemas.openxmlformats.org/officeDocument/2006/relationships/slide" Target="slide47.xml"/><Relationship Id="rId10" Type="http://schemas.openxmlformats.org/officeDocument/2006/relationships/slide" Target="slide21.xml"/><Relationship Id="rId19" Type="http://schemas.openxmlformats.org/officeDocument/2006/relationships/slide" Target="slide32.xml"/><Relationship Id="rId4" Type="http://schemas.openxmlformats.org/officeDocument/2006/relationships/diagramQuickStyle" Target="../diagrams/quickStyle13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35.xml"/><Relationship Id="rId27" Type="http://schemas.openxmlformats.org/officeDocument/2006/relationships/slide" Target="slide4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4.xml"/><Relationship Id="rId18" Type="http://schemas.openxmlformats.org/officeDocument/2006/relationships/slide" Target="slide31.xml"/><Relationship Id="rId26" Type="http://schemas.openxmlformats.org/officeDocument/2006/relationships/slide" Target="slide39.xml"/><Relationship Id="rId3" Type="http://schemas.openxmlformats.org/officeDocument/2006/relationships/diagramLayout" Target="../diagrams/layout14.xml"/><Relationship Id="rId21" Type="http://schemas.openxmlformats.org/officeDocument/2006/relationships/slide" Target="slide34.xml"/><Relationship Id="rId7" Type="http://schemas.openxmlformats.org/officeDocument/2006/relationships/image" Target="../media/image3.png"/><Relationship Id="rId12" Type="http://schemas.openxmlformats.org/officeDocument/2006/relationships/slide" Target="slide23.xml"/><Relationship Id="rId17" Type="http://schemas.openxmlformats.org/officeDocument/2006/relationships/slide" Target="slide30.xml"/><Relationship Id="rId25" Type="http://schemas.openxmlformats.org/officeDocument/2006/relationships/slide" Target="slide38.xml"/><Relationship Id="rId2" Type="http://schemas.openxmlformats.org/officeDocument/2006/relationships/diagramData" Target="../diagrams/data14.xml"/><Relationship Id="rId16" Type="http://schemas.openxmlformats.org/officeDocument/2006/relationships/slide" Target="slide27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openxmlformats.org/officeDocument/2006/relationships/slide" Target="slide22.xml"/><Relationship Id="rId24" Type="http://schemas.openxmlformats.org/officeDocument/2006/relationships/slide" Target="slide37.xml"/><Relationship Id="rId5" Type="http://schemas.openxmlformats.org/officeDocument/2006/relationships/diagramColors" Target="../diagrams/colors14.xml"/><Relationship Id="rId15" Type="http://schemas.openxmlformats.org/officeDocument/2006/relationships/slide" Target="slide26.xml"/><Relationship Id="rId23" Type="http://schemas.openxmlformats.org/officeDocument/2006/relationships/slide" Target="slide36.xml"/><Relationship Id="rId28" Type="http://schemas.openxmlformats.org/officeDocument/2006/relationships/slide" Target="slide47.xml"/><Relationship Id="rId10" Type="http://schemas.openxmlformats.org/officeDocument/2006/relationships/slide" Target="slide21.xml"/><Relationship Id="rId19" Type="http://schemas.openxmlformats.org/officeDocument/2006/relationships/slide" Target="slide32.xml"/><Relationship Id="rId4" Type="http://schemas.openxmlformats.org/officeDocument/2006/relationships/diagramQuickStyle" Target="../diagrams/quickStyle14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35.xml"/><Relationship Id="rId27" Type="http://schemas.openxmlformats.org/officeDocument/2006/relationships/slide" Target="slide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23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.png"/><Relationship Id="rId16" Type="http://schemas.openxmlformats.org/officeDocument/2006/relationships/slide" Target="slide34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24" Type="http://schemas.openxmlformats.org/officeDocument/2006/relationships/image" Target="../media/image7.emf"/><Relationship Id="rId5" Type="http://schemas.openxmlformats.org/officeDocument/2006/relationships/slide" Target="slide21.xml"/><Relationship Id="rId15" Type="http://schemas.openxmlformats.org/officeDocument/2006/relationships/slide" Target="slide33.xml"/><Relationship Id="rId23" Type="http://schemas.openxmlformats.org/officeDocument/2006/relationships/slide" Target="slide47.xml"/><Relationship Id="rId10" Type="http://schemas.openxmlformats.org/officeDocument/2006/relationships/slide" Target="slide26.xml"/><Relationship Id="rId19" Type="http://schemas.openxmlformats.org/officeDocument/2006/relationships/slide" Target="slide37.xml"/><Relationship Id="rId4" Type="http://schemas.openxmlformats.org/officeDocument/2006/relationships/slide" Target="slide15.xml"/><Relationship Id="rId9" Type="http://schemas.openxmlformats.org/officeDocument/2006/relationships/slide" Target="slide25.xml"/><Relationship Id="rId14" Type="http://schemas.openxmlformats.org/officeDocument/2006/relationships/slide" Target="slide32.xml"/><Relationship Id="rId22" Type="http://schemas.openxmlformats.org/officeDocument/2006/relationships/slide" Target="slide4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openxmlformats.org/officeDocument/2006/relationships/slide" Target="slide23.xml"/><Relationship Id="rId18" Type="http://schemas.openxmlformats.org/officeDocument/2006/relationships/slide" Target="slide30.xml"/><Relationship Id="rId26" Type="http://schemas.openxmlformats.org/officeDocument/2006/relationships/slide" Target="slide38.xml"/><Relationship Id="rId3" Type="http://schemas.openxmlformats.org/officeDocument/2006/relationships/image" Target="../media/image3.png"/><Relationship Id="rId21" Type="http://schemas.openxmlformats.org/officeDocument/2006/relationships/slide" Target="slide33.xml"/><Relationship Id="rId7" Type="http://schemas.openxmlformats.org/officeDocument/2006/relationships/diagramColors" Target="../diagrams/colors15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5" Type="http://schemas.openxmlformats.org/officeDocument/2006/relationships/slide" Target="slide37.xml"/><Relationship Id="rId2" Type="http://schemas.openxmlformats.org/officeDocument/2006/relationships/notesSlide" Target="../notesSlides/notesSlide1.xml"/><Relationship Id="rId16" Type="http://schemas.openxmlformats.org/officeDocument/2006/relationships/slide" Target="slide26.xml"/><Relationship Id="rId20" Type="http://schemas.openxmlformats.org/officeDocument/2006/relationships/slide" Target="slide32.xml"/><Relationship Id="rId29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slide" Target="slide21.xml"/><Relationship Id="rId24" Type="http://schemas.openxmlformats.org/officeDocument/2006/relationships/slide" Target="slide36.xml"/><Relationship Id="rId5" Type="http://schemas.openxmlformats.org/officeDocument/2006/relationships/diagramLayout" Target="../diagrams/layout15.xml"/><Relationship Id="rId15" Type="http://schemas.openxmlformats.org/officeDocument/2006/relationships/slide" Target="slide25.xml"/><Relationship Id="rId23" Type="http://schemas.openxmlformats.org/officeDocument/2006/relationships/slide" Target="slide35.xml"/><Relationship Id="rId28" Type="http://schemas.openxmlformats.org/officeDocument/2006/relationships/slide" Target="slide43.xml"/><Relationship Id="rId10" Type="http://schemas.openxmlformats.org/officeDocument/2006/relationships/slide" Target="slide15.xml"/><Relationship Id="rId19" Type="http://schemas.openxmlformats.org/officeDocument/2006/relationships/slide" Target="slide31.xml"/><Relationship Id="rId4" Type="http://schemas.openxmlformats.org/officeDocument/2006/relationships/diagramData" Target="../diagrams/data15.xml"/><Relationship Id="rId9" Type="http://schemas.openxmlformats.org/officeDocument/2006/relationships/slide" Target="slide3.xml"/><Relationship Id="rId14" Type="http://schemas.openxmlformats.org/officeDocument/2006/relationships/slide" Target="slide24.xml"/><Relationship Id="rId22" Type="http://schemas.openxmlformats.org/officeDocument/2006/relationships/slide" Target="slide34.xml"/><Relationship Id="rId27" Type="http://schemas.openxmlformats.org/officeDocument/2006/relationships/slide" Target="slide3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0.xml"/><Relationship Id="rId18" Type="http://schemas.openxmlformats.org/officeDocument/2006/relationships/slide" Target="slide35.xml"/><Relationship Id="rId3" Type="http://schemas.openxmlformats.org/officeDocument/2006/relationships/image" Target="../media/image3.png"/><Relationship Id="rId21" Type="http://schemas.openxmlformats.org/officeDocument/2006/relationships/slide" Target="slide38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17" Type="http://schemas.openxmlformats.org/officeDocument/2006/relationships/slide" Target="slide34.xml"/><Relationship Id="rId2" Type="http://schemas.openxmlformats.org/officeDocument/2006/relationships/image" Target="../media/image8.jpg"/><Relationship Id="rId16" Type="http://schemas.openxmlformats.org/officeDocument/2006/relationships/slide" Target="slide33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24" Type="http://schemas.openxmlformats.org/officeDocument/2006/relationships/slide" Target="slide47.xml"/><Relationship Id="rId5" Type="http://schemas.openxmlformats.org/officeDocument/2006/relationships/slide" Target="slide15.xml"/><Relationship Id="rId15" Type="http://schemas.openxmlformats.org/officeDocument/2006/relationships/slide" Target="slide32.xml"/><Relationship Id="rId23" Type="http://schemas.openxmlformats.org/officeDocument/2006/relationships/slide" Target="slide43.xml"/><Relationship Id="rId10" Type="http://schemas.openxmlformats.org/officeDocument/2006/relationships/slide" Target="slide25.xml"/><Relationship Id="rId19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slide" Target="slide24.xml"/><Relationship Id="rId14" Type="http://schemas.openxmlformats.org/officeDocument/2006/relationships/slide" Target="slide31.xml"/><Relationship Id="rId22" Type="http://schemas.openxmlformats.org/officeDocument/2006/relationships/slide" Target="slide3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0.xml"/><Relationship Id="rId18" Type="http://schemas.openxmlformats.org/officeDocument/2006/relationships/slide" Target="slide35.xml"/><Relationship Id="rId3" Type="http://schemas.openxmlformats.org/officeDocument/2006/relationships/image" Target="../media/image3.png"/><Relationship Id="rId21" Type="http://schemas.openxmlformats.org/officeDocument/2006/relationships/slide" Target="slide38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17" Type="http://schemas.openxmlformats.org/officeDocument/2006/relationships/slide" Target="slide34.xml"/><Relationship Id="rId25" Type="http://schemas.openxmlformats.org/officeDocument/2006/relationships/slide" Target="slide28.xml"/><Relationship Id="rId2" Type="http://schemas.openxmlformats.org/officeDocument/2006/relationships/image" Target="../media/image9.jpg"/><Relationship Id="rId16" Type="http://schemas.openxmlformats.org/officeDocument/2006/relationships/slide" Target="slide33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24" Type="http://schemas.openxmlformats.org/officeDocument/2006/relationships/slide" Target="slide47.xml"/><Relationship Id="rId5" Type="http://schemas.openxmlformats.org/officeDocument/2006/relationships/slide" Target="slide15.xml"/><Relationship Id="rId15" Type="http://schemas.openxmlformats.org/officeDocument/2006/relationships/slide" Target="slide32.xml"/><Relationship Id="rId23" Type="http://schemas.openxmlformats.org/officeDocument/2006/relationships/slide" Target="slide43.xml"/><Relationship Id="rId10" Type="http://schemas.openxmlformats.org/officeDocument/2006/relationships/slide" Target="slide25.xml"/><Relationship Id="rId19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slide" Target="slide24.xml"/><Relationship Id="rId14" Type="http://schemas.openxmlformats.org/officeDocument/2006/relationships/slide" Target="slide31.xml"/><Relationship Id="rId22" Type="http://schemas.openxmlformats.org/officeDocument/2006/relationships/slide" Target="slide3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26" Type="http://schemas.openxmlformats.org/officeDocument/2006/relationships/slide" Target="slide29.xml"/><Relationship Id="rId3" Type="http://schemas.openxmlformats.org/officeDocument/2006/relationships/image" Target="../media/image10.jpg"/><Relationship Id="rId21" Type="http://schemas.openxmlformats.org/officeDocument/2006/relationships/slide" Target="slide3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5" Type="http://schemas.openxmlformats.org/officeDocument/2006/relationships/slide" Target="slide47.xml"/><Relationship Id="rId2" Type="http://schemas.openxmlformats.org/officeDocument/2006/relationships/notesSlide" Target="../notesSlides/notesSlide2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39.xml"/><Relationship Id="rId10" Type="http://schemas.openxmlformats.org/officeDocument/2006/relationships/slide" Target="slide24.xml"/><Relationship Id="rId19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30.xml"/><Relationship Id="rId22" Type="http://schemas.openxmlformats.org/officeDocument/2006/relationships/slide" Target="slide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26" Type="http://schemas.openxmlformats.org/officeDocument/2006/relationships/comments" Target="../comments/comment1.xml"/><Relationship Id="rId3" Type="http://schemas.openxmlformats.org/officeDocument/2006/relationships/image" Target="../media/image11.jpg"/><Relationship Id="rId21" Type="http://schemas.openxmlformats.org/officeDocument/2006/relationships/slide" Target="slide3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5" Type="http://schemas.openxmlformats.org/officeDocument/2006/relationships/slide" Target="slide47.xml"/><Relationship Id="rId2" Type="http://schemas.openxmlformats.org/officeDocument/2006/relationships/notesSlide" Target="../notesSlides/notesSlide3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39.xml"/><Relationship Id="rId10" Type="http://schemas.openxmlformats.org/officeDocument/2006/relationships/slide" Target="slide24.xml"/><Relationship Id="rId19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30.xml"/><Relationship Id="rId22" Type="http://schemas.openxmlformats.org/officeDocument/2006/relationships/slide" Target="slide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9.xml"/><Relationship Id="rId5" Type="http://schemas.openxmlformats.org/officeDocument/2006/relationships/slide" Target="slide6.xml"/><Relationship Id="rId10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3" Type="http://schemas.openxmlformats.org/officeDocument/2006/relationships/image" Target="../media/image12.jpg"/><Relationship Id="rId21" Type="http://schemas.openxmlformats.org/officeDocument/2006/relationships/slide" Target="slide3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5" Type="http://schemas.openxmlformats.org/officeDocument/2006/relationships/slide" Target="slide47.xml"/><Relationship Id="rId2" Type="http://schemas.openxmlformats.org/officeDocument/2006/relationships/notesSlide" Target="../notesSlides/notesSlide4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39.xml"/><Relationship Id="rId10" Type="http://schemas.openxmlformats.org/officeDocument/2006/relationships/slide" Target="slide24.xml"/><Relationship Id="rId19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30.xml"/><Relationship Id="rId22" Type="http://schemas.openxmlformats.org/officeDocument/2006/relationships/slide" Target="slide3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3" Type="http://schemas.openxmlformats.org/officeDocument/2006/relationships/image" Target="../media/image14.jpg"/><Relationship Id="rId21" Type="http://schemas.openxmlformats.org/officeDocument/2006/relationships/slide" Target="slide3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5" Type="http://schemas.openxmlformats.org/officeDocument/2006/relationships/slide" Target="slide47.xml"/><Relationship Id="rId2" Type="http://schemas.openxmlformats.org/officeDocument/2006/relationships/image" Target="../media/image13.jpg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39.xml"/><Relationship Id="rId10" Type="http://schemas.openxmlformats.org/officeDocument/2006/relationships/slide" Target="slide24.xml"/><Relationship Id="rId19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30.xml"/><Relationship Id="rId22" Type="http://schemas.openxmlformats.org/officeDocument/2006/relationships/slide" Target="slide3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3" Type="http://schemas.openxmlformats.org/officeDocument/2006/relationships/image" Target="../media/image15.jpg"/><Relationship Id="rId21" Type="http://schemas.openxmlformats.org/officeDocument/2006/relationships/slide" Target="slide3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5" Type="http://schemas.openxmlformats.org/officeDocument/2006/relationships/slide" Target="slide47.xml"/><Relationship Id="rId2" Type="http://schemas.openxmlformats.org/officeDocument/2006/relationships/notesSlide" Target="../notesSlides/notesSlide5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39.xml"/><Relationship Id="rId10" Type="http://schemas.openxmlformats.org/officeDocument/2006/relationships/slide" Target="slide24.xml"/><Relationship Id="rId19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30.xml"/><Relationship Id="rId22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3" Type="http://schemas.openxmlformats.org/officeDocument/2006/relationships/image" Target="../media/image17.jpg"/><Relationship Id="rId21" Type="http://schemas.openxmlformats.org/officeDocument/2006/relationships/slide" Target="slide3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5" Type="http://schemas.openxmlformats.org/officeDocument/2006/relationships/slide" Target="slide47.xml"/><Relationship Id="rId2" Type="http://schemas.openxmlformats.org/officeDocument/2006/relationships/image" Target="../media/image16.jpg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39.xml"/><Relationship Id="rId10" Type="http://schemas.openxmlformats.org/officeDocument/2006/relationships/slide" Target="slide24.xml"/><Relationship Id="rId19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30.xml"/><Relationship Id="rId22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6.xml"/><Relationship Id="rId18" Type="http://schemas.openxmlformats.org/officeDocument/2006/relationships/slide" Target="slide33.xml"/><Relationship Id="rId26" Type="http://schemas.openxmlformats.org/officeDocument/2006/relationships/slide" Target="slide47.xml"/><Relationship Id="rId3" Type="http://schemas.openxmlformats.org/officeDocument/2006/relationships/image" Target="../media/image18.jpg"/><Relationship Id="rId21" Type="http://schemas.openxmlformats.org/officeDocument/2006/relationships/slide" Target="slide36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2.xml"/><Relationship Id="rId25" Type="http://schemas.openxmlformats.org/officeDocument/2006/relationships/slide" Target="slide43.xml"/><Relationship Id="rId2" Type="http://schemas.openxmlformats.org/officeDocument/2006/relationships/notesSlide" Target="../notesSlides/notesSlide6.xml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24.xml"/><Relationship Id="rId24" Type="http://schemas.openxmlformats.org/officeDocument/2006/relationships/slide" Target="slide39.xml"/><Relationship Id="rId5" Type="http://schemas.openxmlformats.org/officeDocument/2006/relationships/image" Target="../media/image3.png"/><Relationship Id="rId15" Type="http://schemas.openxmlformats.org/officeDocument/2006/relationships/slide" Target="slide30.xml"/><Relationship Id="rId23" Type="http://schemas.openxmlformats.org/officeDocument/2006/relationships/slide" Target="slide38.xml"/><Relationship Id="rId10" Type="http://schemas.openxmlformats.org/officeDocument/2006/relationships/slide" Target="slide23.xml"/><Relationship Id="rId19" Type="http://schemas.openxmlformats.org/officeDocument/2006/relationships/slide" Target="slide34.xml"/><Relationship Id="rId4" Type="http://schemas.openxmlformats.org/officeDocument/2006/relationships/image" Target="../media/image19.jpg"/><Relationship Id="rId9" Type="http://schemas.openxmlformats.org/officeDocument/2006/relationships/slide" Target="slide22.xml"/><Relationship Id="rId14" Type="http://schemas.openxmlformats.org/officeDocument/2006/relationships/slide" Target="slide27.xml"/><Relationship Id="rId22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7.xml"/><Relationship Id="rId18" Type="http://schemas.openxmlformats.org/officeDocument/2006/relationships/slide" Target="slide34.xml"/><Relationship Id="rId3" Type="http://schemas.openxmlformats.org/officeDocument/2006/relationships/image" Target="../media/image20.jpg"/><Relationship Id="rId21" Type="http://schemas.openxmlformats.org/officeDocument/2006/relationships/slide" Target="slide37.xml"/><Relationship Id="rId7" Type="http://schemas.openxmlformats.org/officeDocument/2006/relationships/slide" Target="slide21.xml"/><Relationship Id="rId12" Type="http://schemas.openxmlformats.org/officeDocument/2006/relationships/slide" Target="slide26.xml"/><Relationship Id="rId17" Type="http://schemas.openxmlformats.org/officeDocument/2006/relationships/slide" Target="slide33.xml"/><Relationship Id="rId25" Type="http://schemas.openxmlformats.org/officeDocument/2006/relationships/slide" Target="slide47.xml"/><Relationship Id="rId2" Type="http://schemas.openxmlformats.org/officeDocument/2006/relationships/notesSlide" Target="../notesSlides/notesSlide7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5.xml"/><Relationship Id="rId24" Type="http://schemas.openxmlformats.org/officeDocument/2006/relationships/slide" Target="slide43.xml"/><Relationship Id="rId5" Type="http://schemas.openxmlformats.org/officeDocument/2006/relationships/slide" Target="slide3.xml"/><Relationship Id="rId15" Type="http://schemas.openxmlformats.org/officeDocument/2006/relationships/slide" Target="slide31.xml"/><Relationship Id="rId23" Type="http://schemas.openxmlformats.org/officeDocument/2006/relationships/slide" Target="slide39.xml"/><Relationship Id="rId10" Type="http://schemas.openxmlformats.org/officeDocument/2006/relationships/slide" Target="slide24.xml"/><Relationship Id="rId19" Type="http://schemas.openxmlformats.org/officeDocument/2006/relationships/slide" Target="slide35.xml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30.xml"/><Relationship Id="rId22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0.xml"/><Relationship Id="rId18" Type="http://schemas.openxmlformats.org/officeDocument/2006/relationships/slide" Target="slide35.xml"/><Relationship Id="rId3" Type="http://schemas.openxmlformats.org/officeDocument/2006/relationships/image" Target="../media/image3.png"/><Relationship Id="rId21" Type="http://schemas.openxmlformats.org/officeDocument/2006/relationships/slide" Target="slide38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17" Type="http://schemas.openxmlformats.org/officeDocument/2006/relationships/slide" Target="slide34.xml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slide" Target="slide33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24" Type="http://schemas.openxmlformats.org/officeDocument/2006/relationships/slide" Target="slide47.xml"/><Relationship Id="rId5" Type="http://schemas.openxmlformats.org/officeDocument/2006/relationships/slide" Target="slide15.xml"/><Relationship Id="rId15" Type="http://schemas.openxmlformats.org/officeDocument/2006/relationships/slide" Target="slide32.xml"/><Relationship Id="rId23" Type="http://schemas.openxmlformats.org/officeDocument/2006/relationships/slide" Target="slide43.xml"/><Relationship Id="rId10" Type="http://schemas.openxmlformats.org/officeDocument/2006/relationships/slide" Target="slide25.xml"/><Relationship Id="rId19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slide" Target="slide24.xml"/><Relationship Id="rId14" Type="http://schemas.openxmlformats.org/officeDocument/2006/relationships/slide" Target="slide31.xml"/><Relationship Id="rId22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23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.png"/><Relationship Id="rId16" Type="http://schemas.openxmlformats.org/officeDocument/2006/relationships/slide" Target="slide34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24" Type="http://schemas.openxmlformats.org/officeDocument/2006/relationships/image" Target="../media/image22.png"/><Relationship Id="rId5" Type="http://schemas.openxmlformats.org/officeDocument/2006/relationships/slide" Target="slide21.xml"/><Relationship Id="rId15" Type="http://schemas.openxmlformats.org/officeDocument/2006/relationships/slide" Target="slide33.xml"/><Relationship Id="rId23" Type="http://schemas.openxmlformats.org/officeDocument/2006/relationships/slide" Target="slide47.xml"/><Relationship Id="rId10" Type="http://schemas.openxmlformats.org/officeDocument/2006/relationships/slide" Target="slide26.xml"/><Relationship Id="rId19" Type="http://schemas.openxmlformats.org/officeDocument/2006/relationships/slide" Target="slide37.xml"/><Relationship Id="rId4" Type="http://schemas.openxmlformats.org/officeDocument/2006/relationships/slide" Target="slide15.xml"/><Relationship Id="rId9" Type="http://schemas.openxmlformats.org/officeDocument/2006/relationships/slide" Target="slide25.xml"/><Relationship Id="rId14" Type="http://schemas.openxmlformats.org/officeDocument/2006/relationships/slide" Target="slide32.xml"/><Relationship Id="rId22" Type="http://schemas.openxmlformats.org/officeDocument/2006/relationships/slide" Target="slide4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36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23.xml"/><Relationship Id="rId12" Type="http://schemas.openxmlformats.org/officeDocument/2006/relationships/slide" Target="slide30.xml"/><Relationship Id="rId17" Type="http://schemas.openxmlformats.org/officeDocument/2006/relationships/slide" Target="slide35.xml"/><Relationship Id="rId2" Type="http://schemas.openxmlformats.org/officeDocument/2006/relationships/image" Target="../media/image3.png"/><Relationship Id="rId16" Type="http://schemas.openxmlformats.org/officeDocument/2006/relationships/slide" Target="slide34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5" Type="http://schemas.openxmlformats.org/officeDocument/2006/relationships/slide" Target="slide33.xml"/><Relationship Id="rId23" Type="http://schemas.openxmlformats.org/officeDocument/2006/relationships/slide" Target="slide47.xml"/><Relationship Id="rId10" Type="http://schemas.openxmlformats.org/officeDocument/2006/relationships/slide" Target="slide26.xml"/><Relationship Id="rId19" Type="http://schemas.openxmlformats.org/officeDocument/2006/relationships/slide" Target="slide37.xml"/><Relationship Id="rId4" Type="http://schemas.openxmlformats.org/officeDocument/2006/relationships/slide" Target="slide15.xml"/><Relationship Id="rId9" Type="http://schemas.openxmlformats.org/officeDocument/2006/relationships/slide" Target="slide25.xml"/><Relationship Id="rId14" Type="http://schemas.openxmlformats.org/officeDocument/2006/relationships/slide" Target="slide32.xml"/><Relationship Id="rId22" Type="http://schemas.openxmlformats.org/officeDocument/2006/relationships/slide" Target="slid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.xml"/><Relationship Id="rId7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21.xml"/><Relationship Id="rId10" Type="http://schemas.openxmlformats.org/officeDocument/2006/relationships/slide" Target="slide47.xml"/><Relationship Id="rId4" Type="http://schemas.openxmlformats.org/officeDocument/2006/relationships/slide" Target="slide15.xml"/><Relationship Id="rId9" Type="http://schemas.openxmlformats.org/officeDocument/2006/relationships/slide" Target="slide4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0.xml"/><Relationship Id="rId18" Type="http://schemas.openxmlformats.org/officeDocument/2006/relationships/slide" Target="slide25.xml"/><Relationship Id="rId26" Type="http://schemas.openxmlformats.org/officeDocument/2006/relationships/slide" Target="slide33.xml"/><Relationship Id="rId21" Type="http://schemas.openxmlformats.org/officeDocument/2006/relationships/slide" Target="slide28.xml"/><Relationship Id="rId34" Type="http://schemas.openxmlformats.org/officeDocument/2006/relationships/slide" Target="slide41.xml"/><Relationship Id="rId7" Type="http://schemas.openxmlformats.org/officeDocument/2006/relationships/slide" Target="slide10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5" Type="http://schemas.openxmlformats.org/officeDocument/2006/relationships/slide" Target="slide32.xml"/><Relationship Id="rId33" Type="http://schemas.openxmlformats.org/officeDocument/2006/relationships/slide" Target="slide40.xml"/><Relationship Id="rId38" Type="http://schemas.openxmlformats.org/officeDocument/2006/relationships/image" Target="../media/image3.png"/><Relationship Id="rId2" Type="http://schemas.openxmlformats.org/officeDocument/2006/relationships/slide" Target="slide3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29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24" Type="http://schemas.openxmlformats.org/officeDocument/2006/relationships/slide" Target="slide31.xml"/><Relationship Id="rId32" Type="http://schemas.openxmlformats.org/officeDocument/2006/relationships/slide" Target="slide39.xml"/><Relationship Id="rId37" Type="http://schemas.openxmlformats.org/officeDocument/2006/relationships/slide" Target="slide47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23" Type="http://schemas.openxmlformats.org/officeDocument/2006/relationships/slide" Target="slide30.xml"/><Relationship Id="rId28" Type="http://schemas.openxmlformats.org/officeDocument/2006/relationships/slide" Target="slide35.xml"/><Relationship Id="rId36" Type="http://schemas.openxmlformats.org/officeDocument/2006/relationships/slide" Target="slide45.xml"/><Relationship Id="rId10" Type="http://schemas.openxmlformats.org/officeDocument/2006/relationships/slide" Target="slide17.xml"/><Relationship Id="rId19" Type="http://schemas.openxmlformats.org/officeDocument/2006/relationships/slide" Target="slide26.xml"/><Relationship Id="rId31" Type="http://schemas.openxmlformats.org/officeDocument/2006/relationships/slide" Target="slide38.xml"/><Relationship Id="rId4" Type="http://schemas.openxmlformats.org/officeDocument/2006/relationships/slide" Target="slide6.xml"/><Relationship Id="rId9" Type="http://schemas.openxmlformats.org/officeDocument/2006/relationships/slide" Target="slide16.xml"/><Relationship Id="rId14" Type="http://schemas.openxmlformats.org/officeDocument/2006/relationships/slide" Target="slide21.xml"/><Relationship Id="rId22" Type="http://schemas.openxmlformats.org/officeDocument/2006/relationships/slide" Target="slide29.xml"/><Relationship Id="rId27" Type="http://schemas.openxmlformats.org/officeDocument/2006/relationships/slide" Target="slide34.xml"/><Relationship Id="rId30" Type="http://schemas.openxmlformats.org/officeDocument/2006/relationships/slide" Target="slide37.xml"/><Relationship Id="rId35" Type="http://schemas.openxmlformats.org/officeDocument/2006/relationships/slide" Target="slide43.xml"/><Relationship Id="rId8" Type="http://schemas.openxmlformats.org/officeDocument/2006/relationships/slide" Target="slide15.xml"/><Relationship Id="rId3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23.jpg"/><Relationship Id="rId7" Type="http://schemas.openxmlformats.org/officeDocument/2006/relationships/slide" Target="slide21.xml"/><Relationship Id="rId12" Type="http://schemas.openxmlformats.org/officeDocument/2006/relationships/slide" Target="slide4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43.xml"/><Relationship Id="rId5" Type="http://schemas.openxmlformats.org/officeDocument/2006/relationships/slide" Target="slide3.xml"/><Relationship Id="rId10" Type="http://schemas.openxmlformats.org/officeDocument/2006/relationships/slide" Target="slide41.xml"/><Relationship Id="rId4" Type="http://schemas.openxmlformats.org/officeDocument/2006/relationships/image" Target="../media/image3.png"/><Relationship Id="rId9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3.xml"/><Relationship Id="rId7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21.xml"/><Relationship Id="rId10" Type="http://schemas.openxmlformats.org/officeDocument/2006/relationships/slide" Target="slide47.xml"/><Relationship Id="rId4" Type="http://schemas.openxmlformats.org/officeDocument/2006/relationships/slide" Target="slide15.xml"/><Relationship Id="rId9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3.xml"/><Relationship Id="rId7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4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45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slide" Target="slide39.xml"/><Relationship Id="rId5" Type="http://schemas.openxmlformats.org/officeDocument/2006/relationships/diagramQuickStyle" Target="../diagrams/quickStyle16.xml"/><Relationship Id="rId15" Type="http://schemas.openxmlformats.org/officeDocument/2006/relationships/slide" Target="slide44.xml"/><Relationship Id="rId10" Type="http://schemas.openxmlformats.org/officeDocument/2006/relationships/slide" Target="slide21.xml"/><Relationship Id="rId4" Type="http://schemas.openxmlformats.org/officeDocument/2006/relationships/diagramLayout" Target="../diagrams/layout16.xml"/><Relationship Id="rId9" Type="http://schemas.openxmlformats.org/officeDocument/2006/relationships/slide" Target="slide15.xml"/><Relationship Id="rId14" Type="http://schemas.openxmlformats.org/officeDocument/2006/relationships/slide" Target="slide4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45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slide" Target="slide39.xml"/><Relationship Id="rId5" Type="http://schemas.openxmlformats.org/officeDocument/2006/relationships/diagramQuickStyle" Target="../diagrams/quickStyle17.xml"/><Relationship Id="rId10" Type="http://schemas.openxmlformats.org/officeDocument/2006/relationships/slide" Target="slide21.xml"/><Relationship Id="rId4" Type="http://schemas.openxmlformats.org/officeDocument/2006/relationships/diagramLayout" Target="../diagrams/layout17.xml"/><Relationship Id="rId9" Type="http://schemas.openxmlformats.org/officeDocument/2006/relationships/slide" Target="slide15.xml"/><Relationship Id="rId1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45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slide" Target="slide39.xml"/><Relationship Id="rId5" Type="http://schemas.openxmlformats.org/officeDocument/2006/relationships/diagramQuickStyle" Target="../diagrams/quickStyle18.xml"/><Relationship Id="rId15" Type="http://schemas.openxmlformats.org/officeDocument/2006/relationships/slide" Target="slide46.xml"/><Relationship Id="rId10" Type="http://schemas.openxmlformats.org/officeDocument/2006/relationships/slide" Target="slide21.xml"/><Relationship Id="rId4" Type="http://schemas.openxmlformats.org/officeDocument/2006/relationships/diagramLayout" Target="../diagrams/layout18.xml"/><Relationship Id="rId9" Type="http://schemas.openxmlformats.org/officeDocument/2006/relationships/slide" Target="slide15.xml"/><Relationship Id="rId1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openxmlformats.org/officeDocument/2006/relationships/slide" Target="slide4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12" Type="http://schemas.openxmlformats.org/officeDocument/2006/relationships/slide" Target="slide3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slide" Target="slide21.xml"/><Relationship Id="rId5" Type="http://schemas.openxmlformats.org/officeDocument/2006/relationships/diagramLayout" Target="../diagrams/layout19.xml"/><Relationship Id="rId15" Type="http://schemas.openxmlformats.org/officeDocument/2006/relationships/slide" Target="slide47.xml"/><Relationship Id="rId10" Type="http://schemas.openxmlformats.org/officeDocument/2006/relationships/slide" Target="slide15.xml"/><Relationship Id="rId4" Type="http://schemas.openxmlformats.org/officeDocument/2006/relationships/diagramData" Target="../diagrams/data19.xml"/><Relationship Id="rId9" Type="http://schemas.openxmlformats.org/officeDocument/2006/relationships/slide" Target="slide3.xml"/><Relationship Id="rId1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3.xml"/><Relationship Id="rId7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5" Type="http://schemas.openxmlformats.org/officeDocument/2006/relationships/slide" Target="slide21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47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openxmlformats.org/officeDocument/2006/relationships/slide" Target="slide43.xml"/><Relationship Id="rId2" Type="http://schemas.openxmlformats.org/officeDocument/2006/relationships/diagramData" Target="../diagrams/data1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7.xml"/><Relationship Id="rId5" Type="http://schemas.openxmlformats.org/officeDocument/2006/relationships/diagramColors" Target="../diagrams/colors1.xml"/><Relationship Id="rId15" Type="http://schemas.openxmlformats.org/officeDocument/2006/relationships/slide" Target="slide21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47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openxmlformats.org/officeDocument/2006/relationships/slide" Target="slide43.xml"/><Relationship Id="rId2" Type="http://schemas.openxmlformats.org/officeDocument/2006/relationships/diagramData" Target="../diagrams/data2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slide" Target="slide7.xml"/><Relationship Id="rId5" Type="http://schemas.openxmlformats.org/officeDocument/2006/relationships/diagramColors" Target="../diagrams/colors2.xml"/><Relationship Id="rId15" Type="http://schemas.openxmlformats.org/officeDocument/2006/relationships/slide" Target="slide21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47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openxmlformats.org/officeDocument/2006/relationships/slide" Target="slide43.xml"/><Relationship Id="rId2" Type="http://schemas.openxmlformats.org/officeDocument/2006/relationships/diagramData" Target="../diagrams/data3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slide" Target="slide7.xml"/><Relationship Id="rId5" Type="http://schemas.openxmlformats.org/officeDocument/2006/relationships/diagramColors" Target="../diagrams/colors3.xml"/><Relationship Id="rId15" Type="http://schemas.openxmlformats.org/officeDocument/2006/relationships/slide" Target="slide21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0.xml"/><Relationship Id="rId18" Type="http://schemas.openxmlformats.org/officeDocument/2006/relationships/slide" Target="slide47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17" Type="http://schemas.openxmlformats.org/officeDocument/2006/relationships/slide" Target="slide43.xml"/><Relationship Id="rId2" Type="http://schemas.openxmlformats.org/officeDocument/2006/relationships/diagramData" Target="../diagrams/data4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slide" Target="slide7.xml"/><Relationship Id="rId5" Type="http://schemas.openxmlformats.org/officeDocument/2006/relationships/diagramColors" Target="../diagrams/colors4.xml"/><Relationship Id="rId15" Type="http://schemas.openxmlformats.org/officeDocument/2006/relationships/slide" Target="slide21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4.xml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7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39.xml"/><Relationship Id="rId5" Type="http://schemas.openxmlformats.org/officeDocument/2006/relationships/slide" Target="slide6.xml"/><Relationship Id="rId10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62" y="245646"/>
            <a:ext cx="53911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150771" y="1828800"/>
            <a:ext cx="904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MAESTRÍA EN SISTEMAS DE GESTIÓN DE LA INFORMACIÓN E INTELIGENCIA DE NEGOCIOS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09115" y="2518057"/>
            <a:ext cx="592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DE GRADO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42949" y="3147466"/>
            <a:ext cx="7950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TENDENCIAS Y HALLAZGOS DE PATRONES DE COMPORTAMIENTO DE LAS REMUNERACIONES PARA EL PERSONAL QUE LABORA EN EL EJÉRCITO ECUATORIANO UTILIZANDO ALGORITMOS Y TÉCNICAS DE MINERÍA DE DATOS APLICADO A LA INDUSTRIA DE DEFENSA NACIONAL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81082" y="5486400"/>
            <a:ext cx="5924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HERNÁN JÁCOME P.</a:t>
            </a:r>
          </a:p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RICARDO MENESES B.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75362" y="1024128"/>
            <a:ext cx="455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UNO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7167961"/>
              </p:ext>
            </p:extLst>
          </p:nvPr>
        </p:nvGraphicFramePr>
        <p:xfrm>
          <a:off x="2978639" y="15614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echa derecha 4">
            <a:hlinkClick r:id="rId8" action="ppaction://hlinksldjump"/>
          </p:cNvPr>
          <p:cNvSpPr/>
          <p:nvPr/>
        </p:nvSpPr>
        <p:spPr>
          <a:xfrm>
            <a:off x="9897761" y="6277232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2" y="2150076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ESPECÍFICOS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27435" y="1024128"/>
            <a:ext cx="455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DOS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3905015"/>
              </p:ext>
            </p:extLst>
          </p:nvPr>
        </p:nvGraphicFramePr>
        <p:xfrm>
          <a:off x="2989731" y="15288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 derecha 5">
            <a:hlinkClick r:id="rId8" action="ppaction://hlinksldjump"/>
          </p:cNvPr>
          <p:cNvSpPr/>
          <p:nvPr/>
        </p:nvSpPr>
        <p:spPr>
          <a:xfrm>
            <a:off x="9897761" y="6277232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2150076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ESPECIFICOS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6376" y="1024128"/>
            <a:ext cx="5014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TRES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5366544"/>
              </p:ext>
            </p:extLst>
          </p:nvPr>
        </p:nvGraphicFramePr>
        <p:xfrm>
          <a:off x="2945577" y="16277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 derecha 5">
            <a:hlinkClick r:id="rId8" action="ppaction://hlinksldjump"/>
          </p:cNvPr>
          <p:cNvSpPr/>
          <p:nvPr/>
        </p:nvSpPr>
        <p:spPr>
          <a:xfrm>
            <a:off x="9897761" y="6277232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2" y="2150076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ESPECIFICOS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1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08825" y="1024128"/>
            <a:ext cx="539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CUATRO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0154472"/>
              </p:ext>
            </p:extLst>
          </p:nvPr>
        </p:nvGraphicFramePr>
        <p:xfrm>
          <a:off x="2803062" y="1718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 derecha 5">
            <a:hlinkClick r:id="rId8" action="ppaction://hlinksldjump"/>
          </p:cNvPr>
          <p:cNvSpPr/>
          <p:nvPr/>
        </p:nvSpPr>
        <p:spPr>
          <a:xfrm>
            <a:off x="9897761" y="6277232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2" y="2150076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OBJETIVOS ESPECIFICOS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98647" y="1024128"/>
            <a:ext cx="5247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 CINCO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7773118"/>
              </p:ext>
            </p:extLst>
          </p:nvPr>
        </p:nvGraphicFramePr>
        <p:xfrm>
          <a:off x="2830103" y="17430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2" y="2150076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OBJETIVOS ESPECIFICOS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85669" y="3052270"/>
            <a:ext cx="5817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FUNDAMENTACIÓN TEÓRICA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MINERÍA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ESTRUCTURA DATA WAREHOUSE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REGRESIÓN LINEAL SIMPLE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METODOLOGIA KDD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1235672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76136" y="1024128"/>
            <a:ext cx="565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MINERIA DE DATOS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73775635"/>
              </p:ext>
            </p:extLst>
          </p:nvPr>
        </p:nvGraphicFramePr>
        <p:xfrm>
          <a:off x="3610587" y="2066831"/>
          <a:ext cx="6334078" cy="377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ESTRUCTURA DATA WAREHOUSE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REGRESIÓN LINEAL SIMPLE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METODOLOGIA KDD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1383956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MINERÍA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DE DATOS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7776" r="7251" b="37665"/>
          <a:stretch/>
        </p:blipFill>
        <p:spPr>
          <a:xfrm>
            <a:off x="2634971" y="2014151"/>
            <a:ext cx="9065728" cy="40159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7" name="CuadroTexto 56"/>
          <p:cNvSpPr txBox="1"/>
          <p:nvPr/>
        </p:nvSpPr>
        <p:spPr>
          <a:xfrm>
            <a:off x="3666362" y="1024128"/>
            <a:ext cx="651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UN DATA WAREHOUSE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5" descr="LOGO PRINCIPAL NUEV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ESTRUCTURA DATA WAREHOUSE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REGRESIÓN LINEAL SIMPLE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METODOLOGIA KDD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1544597"/>
            <a:ext cx="2582563" cy="2842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ESTRUCTURA DATA WAREHOUSE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01074842"/>
              </p:ext>
            </p:extLst>
          </p:nvPr>
        </p:nvGraphicFramePr>
        <p:xfrm>
          <a:off x="2579981" y="6153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ESTRUCTURA DATA WAREHOUSE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REGRESIÓN LINEAL SIMPLE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METODOLOGIA KDD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" y="1841270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REDES NEURONALES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62972583"/>
              </p:ext>
            </p:extLst>
          </p:nvPr>
        </p:nvGraphicFramePr>
        <p:xfrm>
          <a:off x="2926455" y="1967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ESTRUCTURA DATA WAREHOUSE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REGRESIÓN LINEAL SIMPLE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METODOLOGIA KDD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" y="2001806"/>
            <a:ext cx="2582563" cy="2842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REGRESIÓN LINEAL SIMPLE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7637" y="5673134"/>
            <a:ext cx="5414963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Soporte Matemático</a:t>
            </a:r>
          </a:p>
          <a:p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9" cstate="print"/>
          <a:srcRect l="18053" t="45523" r="53938" b="49126"/>
          <a:stretch/>
        </p:blipFill>
        <p:spPr>
          <a:xfrm>
            <a:off x="5394621" y="6175591"/>
            <a:ext cx="4639757" cy="4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79561" y="2356834"/>
            <a:ext cx="736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3118680" y="965717"/>
            <a:ext cx="8361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KDD (PROCESO DE EXTRACCIÓN DE CONOCIMIENTO)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4200" r="10378" b="58445"/>
          <a:stretch/>
        </p:blipFill>
        <p:spPr>
          <a:xfrm>
            <a:off x="2460588" y="2159473"/>
            <a:ext cx="9631785" cy="36976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30330" y="589669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(Hernández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Orallo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2014)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5" descr="LOGO PRINCIPAL NUEV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ESTRUCTURA DATA WAREHOUSE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REGRESIÓN LINEAL SIMPLE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METODOLOGIA KDD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2298471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METODOLOGÍA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KDD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2821" y="3297776"/>
            <a:ext cx="5783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MODELO DE REMUNERACIONES Y MINERÍA DE DATOS</a:t>
            </a:r>
            <a:endParaRPr lang="es-EC" sz="2400" dirty="0"/>
          </a:p>
        </p:txBody>
      </p:sp>
      <p:pic>
        <p:nvPicPr>
          <p:cNvPr id="5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1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1396059"/>
            <a:ext cx="2582563" cy="4577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MODELO DE REMUNERACIONES Y MINERÍA DE DATOS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77261765"/>
              </p:ext>
            </p:extLst>
          </p:nvPr>
        </p:nvGraphicFramePr>
        <p:xfrm>
          <a:off x="2681416" y="816865"/>
          <a:ext cx="9193427" cy="589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152456" y="91312"/>
            <a:ext cx="785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ARQUITÉCTURA JERARQUICA DEL PROCESO DE REMUNERACIONES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6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1826957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ARQUITECTURA JERARQUICA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03589" y="303886"/>
            <a:ext cx="6326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JERARQUÍA DE PROCESOS DEL SALARIO NETO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6943218"/>
              </p:ext>
            </p:extLst>
          </p:nvPr>
        </p:nvGraphicFramePr>
        <p:xfrm>
          <a:off x="2656703" y="926756"/>
          <a:ext cx="9218140" cy="573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6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2150197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JERARQUÍA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SALARIO NETO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00369" y="793295"/>
            <a:ext cx="3979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REMUNERACIONES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1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2296520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MODELO REMUNERACIONES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0827" y="1352038"/>
            <a:ext cx="8123433" cy="536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64888" y="196758"/>
            <a:ext cx="777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LOS ATRIBUTOS PARA APLICAR MINERÍA DE DATOS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5" descr="LOGO PRINCIPAL NUEV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047083"/>
              </p:ext>
            </p:extLst>
          </p:nvPr>
        </p:nvGraphicFramePr>
        <p:xfrm>
          <a:off x="2681415" y="1170770"/>
          <a:ext cx="9354065" cy="568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7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7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8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9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2" y="2605445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ATRIBUTOS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MINERÍA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DE DATOS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9"/>
          <a:stretch/>
        </p:blipFill>
        <p:spPr bwMode="auto">
          <a:xfrm>
            <a:off x="3064475" y="2533135"/>
            <a:ext cx="8872151" cy="3101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865120" y="816864"/>
            <a:ext cx="8523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PRE-PROCESAMIENTO DE LOS DATOS EN LA BASE REMUNERACIONES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5" descr="LOGO PRINCIPAL NUEV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2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2914370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PRE-PROCESAMIENTO DE DATOS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60"/>
          <a:stretch/>
        </p:blipFill>
        <p:spPr bwMode="auto">
          <a:xfrm>
            <a:off x="2940908" y="2067441"/>
            <a:ext cx="8909222" cy="3767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411951" y="816864"/>
            <a:ext cx="7475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CORRELACIÓN POR PESO DE LOS ATRIBUTOS SELECCIONADOS</a:t>
            </a:r>
          </a:p>
          <a:p>
            <a:endParaRPr lang="es-EC" dirty="0"/>
          </a:p>
        </p:txBody>
      </p:sp>
      <p:pic>
        <p:nvPicPr>
          <p:cNvPr id="9" name="Imagen 5" descr="LOGO PRINCIPAL NUEV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2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3212896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CORRELACIÓN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POR PESOS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9">
            <a:hlinkClick r:id="rId25" action="ppaction://hlinksldjump"/>
          </p:cNvPr>
          <p:cNvSpPr/>
          <p:nvPr/>
        </p:nvSpPr>
        <p:spPr>
          <a:xfrm>
            <a:off x="9897761" y="6277232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86125" y="5783932"/>
            <a:ext cx="5957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 el peso de cada atributo independiente con relación al atributo dependiente.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3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46" y="1024127"/>
            <a:ext cx="9143999" cy="572266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91181" y="196758"/>
            <a:ext cx="7507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PESO DE LOS ATRIBUTOS SELECCIONADOS PARA PROYECCIÓN</a:t>
            </a:r>
          </a:p>
          <a:p>
            <a:endParaRPr lang="es-EC" dirty="0"/>
          </a:p>
        </p:txBody>
      </p:sp>
      <p:pic>
        <p:nvPicPr>
          <p:cNvPr id="9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3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3212896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CORRELACIÓN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POR PESOS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9">
            <a:hlinkClick r:id="rId26" action="ppaction://hlinksldjump"/>
          </p:cNvPr>
          <p:cNvSpPr/>
          <p:nvPr/>
        </p:nvSpPr>
        <p:spPr>
          <a:xfrm>
            <a:off x="10798941" y="6376085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60057" y="10874"/>
            <a:ext cx="7523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PESO DE LOS ATRIBUTOS SELECCIONADOS PARA GRÁFICOS</a:t>
            </a:r>
          </a:p>
          <a:p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816864"/>
            <a:ext cx="9620477" cy="6041136"/>
          </a:xfrm>
          <a:prstGeom prst="rect">
            <a:avLst/>
          </a:prstGeom>
        </p:spPr>
      </p:pic>
      <p:pic>
        <p:nvPicPr>
          <p:cNvPr id="9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3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3212896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CORRELACIÓN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POR PESOS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785669" y="3052270"/>
            <a:ext cx="581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GENERALIDADES</a:t>
            </a:r>
            <a:endParaRPr lang="es-EC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1" y="1075035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27412" y="193131"/>
            <a:ext cx="795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MODELO PROYECCIÓN SALARIO POR GRADO CON</a:t>
            </a:r>
          </a:p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REDES NEURONALES</a:t>
            </a:r>
            <a:endParaRPr lang="es-EC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07"/>
          <a:stretch/>
        </p:blipFill>
        <p:spPr bwMode="auto">
          <a:xfrm>
            <a:off x="2656704" y="1024128"/>
            <a:ext cx="9440562" cy="5833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3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3371579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" b="3713"/>
          <a:stretch/>
        </p:blipFill>
        <p:spPr bwMode="auto">
          <a:xfrm>
            <a:off x="2693773" y="816864"/>
            <a:ext cx="9341708" cy="6041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13912" r="74573" b="65029"/>
          <a:stretch/>
        </p:blipFill>
        <p:spPr bwMode="auto">
          <a:xfrm>
            <a:off x="6248399" y="4983502"/>
            <a:ext cx="5520267" cy="1654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028005" y="91312"/>
            <a:ext cx="8151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PROYECCIÓN SALARIO DE CORONELES CON REDES</a:t>
            </a:r>
          </a:p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NEURONALES AÑO 2016</a:t>
            </a:r>
            <a:endParaRPr lang="es-EC" sz="2400" dirty="0"/>
          </a:p>
        </p:txBody>
      </p:sp>
      <p:pic>
        <p:nvPicPr>
          <p:cNvPr id="10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3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3668147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40166" y="91312"/>
            <a:ext cx="6539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PROYECCIÓN POR GRADOS A TRAVÉS DE </a:t>
            </a:r>
          </a:p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REGRESIÓN LINEAL</a:t>
            </a:r>
            <a:endParaRPr lang="es-EC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22"/>
          <a:stretch/>
        </p:blipFill>
        <p:spPr bwMode="auto">
          <a:xfrm>
            <a:off x="2669058" y="922308"/>
            <a:ext cx="9341709" cy="5935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3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3977070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20934" y="91312"/>
            <a:ext cx="7322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PROYECCIÓN PARA CORONELES A TRAVÉS DE </a:t>
            </a:r>
          </a:p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REGRESIÓN LINEAL</a:t>
            </a:r>
            <a:endParaRPr lang="es-EC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"/>
          <a:stretch/>
        </p:blipFill>
        <p:spPr bwMode="auto">
          <a:xfrm>
            <a:off x="2669059" y="816862"/>
            <a:ext cx="9391136" cy="6041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14030" r="63273" b="64768"/>
          <a:stretch/>
        </p:blipFill>
        <p:spPr bwMode="auto">
          <a:xfrm>
            <a:off x="5748743" y="5025137"/>
            <a:ext cx="6053790" cy="1443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3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4285995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93280" y="-34075"/>
            <a:ext cx="8626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REDES NEURONALES</a:t>
            </a:r>
            <a:endParaRPr lang="es-EC" sz="2400" dirty="0"/>
          </a:p>
        </p:txBody>
      </p:sp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0" y="427590"/>
            <a:ext cx="7224378" cy="643041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14090" r="53468" b="67192"/>
          <a:stretch/>
        </p:blipFill>
        <p:spPr bwMode="auto">
          <a:xfrm>
            <a:off x="4555067" y="5401734"/>
            <a:ext cx="6363421" cy="1456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5" descr="LOGO PRINCIPAL NUEV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4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4582559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MODELO COMPLETO REDES NEURONALES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77864" y="445027"/>
            <a:ext cx="7921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NUMÉRICO DEL PERSONAL MILITAR POR GRADOS</a:t>
            </a:r>
            <a:endParaRPr lang="es-EC" sz="2400" b="1" dirty="0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b="13474"/>
          <a:stretch/>
        </p:blipFill>
        <p:spPr bwMode="auto">
          <a:xfrm>
            <a:off x="2718486" y="1207726"/>
            <a:ext cx="9251736" cy="5304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3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4891479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NUMERICO PERSONAL POR GRADOS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1990" y="0"/>
            <a:ext cx="9219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cap="small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PROYECCIÓN DE SALARIOS POR PROVINCIAS REDES NEURONALES</a:t>
            </a:r>
            <a:endParaRPr lang="es-EC" sz="2000" b="1" cap="small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5" descr="LOGO PRINCIPAL NUEV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GRÁFICO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2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5200404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GRÁFICO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PROYECCIÓN POR PROVINCIA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5"/>
          <a:srcRect l="24450" t="18360" r="2307" b="10547"/>
          <a:stretch/>
        </p:blipFill>
        <p:spPr>
          <a:xfrm>
            <a:off x="2771775" y="553998"/>
            <a:ext cx="9371197" cy="6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87147" y="-23395"/>
            <a:ext cx="9811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es-EC" sz="2000" b="1" cap="small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PROYECCIÓN DE SALARIOS POR </a:t>
            </a:r>
            <a:r>
              <a:rPr lang="es-EC" sz="2000" b="1" cap="small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</a:t>
            </a:r>
            <a:r>
              <a:rPr lang="es-EC" sz="2000" b="1" cap="small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 REDES NEURONALES</a:t>
            </a:r>
            <a:endParaRPr lang="es-EC" sz="2000" b="1" cap="small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GRÁFICO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1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5496972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GRÁFICO PROYECCIÓN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POR ESTADO CIVIL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4"/>
          <a:srcRect l="24890" t="19922" r="3075" b="10885"/>
          <a:stretch/>
        </p:blipFill>
        <p:spPr>
          <a:xfrm>
            <a:off x="2819400" y="530603"/>
            <a:ext cx="9179011" cy="64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021285" y="401365"/>
            <a:ext cx="6721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DIFERENCIA PROYECCIÓN NEURAL NET Y </a:t>
            </a:r>
          </a:p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REGRESIÓN LINEAL</a:t>
            </a:r>
            <a:endParaRPr lang="es-EC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52238"/>
              </p:ext>
            </p:extLst>
          </p:nvPr>
        </p:nvGraphicFramePr>
        <p:xfrm>
          <a:off x="4325904" y="2150786"/>
          <a:ext cx="6579978" cy="2153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4573"/>
                <a:gridCol w="2965405"/>
              </a:tblGrid>
              <a:tr h="458752">
                <a:tc gridSpan="2"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por grados con lo real (enlaces)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8752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Proyectado2016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            415´623.952,220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58752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Neural net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403´531.940,236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58752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12´092.011,984</a:t>
                      </a:r>
                      <a:endParaRPr lang="es-EC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80433"/>
              </p:ext>
            </p:extLst>
          </p:nvPr>
        </p:nvGraphicFramePr>
        <p:xfrm>
          <a:off x="4325904" y="4357686"/>
          <a:ext cx="6579978" cy="1698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1986"/>
                <a:gridCol w="3027992"/>
              </a:tblGrid>
              <a:tr h="424549">
                <a:tc gridSpan="2"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por grados con lo real (enlaces)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4549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Proyectado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         415´623.952,220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4549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Regresión lineal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453´879.061,072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24549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38´255.108,852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8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5940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1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2" y="5805894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21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2902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46386" y="3354128"/>
            <a:ext cx="544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2092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DIFERENCIAS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1853643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RESULTADOS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" y="1024128"/>
            <a:ext cx="2582563" cy="94795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ESTRUCTURA DATA WAREHOUSE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REGRESIÓN LINEAL SIMPLE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METODOLOGIA KDD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ARQUITECTURA JERARQUICA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JERARQUIA SALARIO NETO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MODELO REMUNERACIONES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ATRIBUTOS MINERIA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PRE-PROCESAMIENTO DE 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CORRELACIÓN POR PESOS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PESOS PARA PROYECCIÓN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action="ppaction://hlinksldjump"/>
              </a:rPr>
              <a:t>PESOS PARA GRÁFICOS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action="ppaction://hlinksldjump"/>
              </a:rPr>
              <a:t>MODELO DE PROYECCIÓN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action="ppaction://hlinksldjump"/>
              </a:rPr>
              <a:t>PROYECCIÓN CORONELES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action="ppaction://hlinksldjump"/>
              </a:rPr>
              <a:t>MODELO REGRESIÓN LINEAL CORONELES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 action="ppaction://hlinksldjump"/>
              </a:rPr>
              <a:t>PROYECCIÓN CORONELES REGRESIÓN LINEAL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7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8" action="ppaction://hlinksldjump"/>
              </a:rPr>
              <a:t>NUMERICO PERSONAL POR GRADOS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9" action="ppaction://hlinksldjump"/>
              </a:rPr>
              <a:t>GRAFICO PROYECCIÓN POR PROVINCIA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0" action="ppaction://hlinksldjump"/>
              </a:rPr>
              <a:t>GRAFICO PROYECCION POR ESTADO CIVIL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1" action="ppaction://hlinksldjump"/>
              </a:rPr>
              <a:t>DIFERENCIAS PROYECCIONES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  <a:hlinkClick r:id="rId32" action="ppaction://hlinksldjump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2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3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4" action="ppaction://hlinksldjump"/>
              </a:rPr>
              <a:t>DIFERENCIAS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5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5" action="ppaction://hlinksldjump"/>
              </a:rPr>
              <a:t>CONCLUSIONES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6" action="ppaction://hlinksldjump"/>
              </a:rPr>
              <a:t>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7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LOGO PRINCIPAL NUEVO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3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7"/>
          <a:stretch/>
        </p:blipFill>
        <p:spPr bwMode="auto">
          <a:xfrm>
            <a:off x="2705100" y="658424"/>
            <a:ext cx="9398000" cy="6199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589183" y="196758"/>
            <a:ext cx="940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cap="sm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MODELO DE PROYECCION COMPLETA REDES NEURONALES</a:t>
            </a:r>
            <a:endParaRPr lang="es-EC" sz="2400" b="1" dirty="0"/>
          </a:p>
        </p:txBody>
      </p:sp>
      <p:pic>
        <p:nvPicPr>
          <p:cNvPr id="8" name="Imagen 5" descr="LOGO PRINCIPAL NUEV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2092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DIFERENCIAS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2000000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MODELO COMPLETO REDES NEURONALES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9871" y="816864"/>
            <a:ext cx="8108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DIFERENCIA ENTRE NEURAL NET, REGRESIÓN LINEAL CON DATOS REALES</a:t>
            </a:r>
            <a:endParaRPr lang="es-EC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68929"/>
              </p:ext>
            </p:extLst>
          </p:nvPr>
        </p:nvGraphicFramePr>
        <p:xfrm>
          <a:off x="4951723" y="2500314"/>
          <a:ext cx="4955540" cy="1428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457"/>
                <a:gridCol w="2933083"/>
              </a:tblGrid>
              <a:tr h="476250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Proyectado 2016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</a:t>
                      </a:r>
                      <a:r>
                        <a:rPr lang="es-EC" sz="17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s-EC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415´623.952,220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Neural net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415´473.752,921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76250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150.199,299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17605"/>
              </p:ext>
            </p:extLst>
          </p:nvPr>
        </p:nvGraphicFramePr>
        <p:xfrm>
          <a:off x="4951723" y="4186239"/>
          <a:ext cx="4923632" cy="163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9192"/>
                <a:gridCol w="2434440"/>
              </a:tblGrid>
              <a:tr h="430641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Proyectado 2016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         415´623.952,220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</a:tr>
              <a:tr h="430641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Regresión lineal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454´946.316,506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30641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CBD729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39´322.364,286</a:t>
                      </a:r>
                      <a:endParaRPr lang="es-EC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0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2092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MODELO COMPLETO REDES NEURONALES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DIFERENCIAS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2298486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DIFERENCIAS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55577" y="3277012"/>
            <a:ext cx="669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</a:p>
          <a:p>
            <a:endParaRPr lang="es-EC" dirty="0"/>
          </a:p>
        </p:txBody>
      </p:sp>
      <p:pic>
        <p:nvPicPr>
          <p:cNvPr id="6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CONCLUSIONES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4191" y="1999971"/>
            <a:ext cx="2582563" cy="312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CONCLUSIONES Y RECOMENDACIONES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3398159"/>
              </p:ext>
            </p:extLst>
          </p:nvPr>
        </p:nvGraphicFramePr>
        <p:xfrm>
          <a:off x="2829699" y="196758"/>
          <a:ext cx="8896864" cy="6166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" y="1024128"/>
            <a:ext cx="258256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" y="2298485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>
            <a:hlinkClick r:id="rId15" action="ppaction://hlinksldjump"/>
          </p:cNvPr>
          <p:cNvSpPr/>
          <p:nvPr/>
        </p:nvSpPr>
        <p:spPr>
          <a:xfrm>
            <a:off x="10798941" y="6376085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7257982"/>
              </p:ext>
            </p:extLst>
          </p:nvPr>
        </p:nvGraphicFramePr>
        <p:xfrm>
          <a:off x="2792628" y="196758"/>
          <a:ext cx="8971004" cy="612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" y="1024128"/>
            <a:ext cx="258256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" y="2298485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79495776"/>
              </p:ext>
            </p:extLst>
          </p:nvPr>
        </p:nvGraphicFramePr>
        <p:xfrm>
          <a:off x="2891481" y="196758"/>
          <a:ext cx="8649730" cy="611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" y="1024128"/>
            <a:ext cx="258256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" y="2446769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RECOMENDACIONES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>
            <a:hlinkClick r:id="rId15" action="ppaction://hlinksldjump"/>
          </p:cNvPr>
          <p:cNvSpPr/>
          <p:nvPr/>
        </p:nvSpPr>
        <p:spPr>
          <a:xfrm>
            <a:off x="10798941" y="6376085"/>
            <a:ext cx="803189" cy="37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800" dirty="0" smtClean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endParaRPr lang="es-EC" sz="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5" descr="LOGO PRINCIPAL NUEV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5789328"/>
              </p:ext>
            </p:extLst>
          </p:nvPr>
        </p:nvGraphicFramePr>
        <p:xfrm>
          <a:off x="3175688" y="196758"/>
          <a:ext cx="8402594" cy="620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-1" y="1024128"/>
            <a:ext cx="258256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CONCLUSIONES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" y="2446769"/>
            <a:ext cx="2582563" cy="160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RECOMENDACIONES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15000" y="2987040"/>
            <a:ext cx="516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0" y="1024128"/>
            <a:ext cx="2340864" cy="16004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38938227"/>
              </p:ext>
            </p:extLst>
          </p:nvPr>
        </p:nvGraphicFramePr>
        <p:xfrm>
          <a:off x="3479507" y="1353422"/>
          <a:ext cx="7516771" cy="417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2" y="1235674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INTRODUCCIÓN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381836" y="1301661"/>
            <a:ext cx="601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5172371"/>
              </p:ext>
            </p:extLst>
          </p:nvPr>
        </p:nvGraphicFramePr>
        <p:xfrm>
          <a:off x="3230992" y="2015708"/>
          <a:ext cx="7164748" cy="4434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1371854"/>
            <a:ext cx="2582563" cy="3333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PLANTEAMIENTO DEL PROBLEMA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5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14075" y="1024128"/>
            <a:ext cx="585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E IMPORTANCIA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79019690"/>
              </p:ext>
            </p:extLst>
          </p:nvPr>
        </p:nvGraphicFramePr>
        <p:xfrm>
          <a:off x="3702687" y="1847320"/>
          <a:ext cx="6807200" cy="453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" y="1668416"/>
            <a:ext cx="2582563" cy="3333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JUSTIFICACIÓN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E IMPORTANCIA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72087924"/>
              </p:ext>
            </p:extLst>
          </p:nvPr>
        </p:nvGraphicFramePr>
        <p:xfrm>
          <a:off x="3070855" y="1024128"/>
          <a:ext cx="87298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LOGO PRINCIPAL NUEV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2" y="2001794"/>
            <a:ext cx="2582563" cy="1606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OBJETIVO GENERAL</a:t>
            </a:r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38848" y="2737453"/>
            <a:ext cx="455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LOGO PRINCIPAL NUEV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3" y="196758"/>
            <a:ext cx="2082831" cy="6201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-1" y="1024128"/>
            <a:ext cx="2582563" cy="270843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GENERALIDADES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INTRODUCCIÓN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PLANTEAMIENTO DEL PROBLEMA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JUSTIFICACION E IMPORTANCIA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OBJETIVO GENERAL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OBJETIVOS ESPECIFICOS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FUNDAMENTACIÓN TEÓRICA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PROPUESTA </a:t>
            </a:r>
            <a:r>
              <a:rPr lang="es-EC" sz="1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MODELO DE REMUNERACIONES Y MINERÍA DE </a:t>
            </a: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DATOS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RESULTADOS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CONCLUSIONES Y RECOMENDACIONES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SALIR</a:t>
            </a:r>
            <a:endParaRPr lang="es-EC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Personalizado 10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00"/>
      </a:hlink>
      <a:folHlink>
        <a:srgbClr val="00000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2670</TotalTime>
  <Words>3256</Words>
  <Application>Microsoft Office PowerPoint</Application>
  <PresentationFormat>Panorámica</PresentationFormat>
  <Paragraphs>911</Paragraphs>
  <Slides>47</Slides>
  <Notes>10</Notes>
  <HiddenSlides>2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jacome</dc:creator>
  <cp:lastModifiedBy>hernan jacome</cp:lastModifiedBy>
  <cp:revision>330</cp:revision>
  <dcterms:created xsi:type="dcterms:W3CDTF">2017-01-05T01:03:21Z</dcterms:created>
  <dcterms:modified xsi:type="dcterms:W3CDTF">2017-03-31T12:16:17Z</dcterms:modified>
</cp:coreProperties>
</file>