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7"/>
  </p:notesMasterIdLst>
  <p:sldIdLst>
    <p:sldId id="257" r:id="rId2"/>
    <p:sldId id="313" r:id="rId3"/>
    <p:sldId id="314" r:id="rId4"/>
    <p:sldId id="316" r:id="rId5"/>
    <p:sldId id="322" r:id="rId6"/>
    <p:sldId id="323" r:id="rId7"/>
    <p:sldId id="317" r:id="rId8"/>
    <p:sldId id="318" r:id="rId9"/>
    <p:sldId id="324" r:id="rId10"/>
    <p:sldId id="325" r:id="rId11"/>
    <p:sldId id="326" r:id="rId12"/>
    <p:sldId id="327" r:id="rId13"/>
    <p:sldId id="328" r:id="rId14"/>
    <p:sldId id="329" r:id="rId15"/>
    <p:sldId id="330" r:id="rId16"/>
    <p:sldId id="331"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8" r:id="rId31"/>
    <p:sldId id="349" r:id="rId32"/>
    <p:sldId id="350" r:id="rId33"/>
    <p:sldId id="351" r:id="rId34"/>
    <p:sldId id="352" r:id="rId35"/>
    <p:sldId id="354" r:id="rId36"/>
    <p:sldId id="355" r:id="rId37"/>
    <p:sldId id="356" r:id="rId38"/>
    <p:sldId id="357" r:id="rId39"/>
    <p:sldId id="359" r:id="rId40"/>
    <p:sldId id="360" r:id="rId41"/>
    <p:sldId id="361" r:id="rId42"/>
    <p:sldId id="363" r:id="rId43"/>
    <p:sldId id="364" r:id="rId44"/>
    <p:sldId id="365"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894" autoAdjust="0"/>
  </p:normalViewPr>
  <p:slideViewPr>
    <p:cSldViewPr snapToGrid="0">
      <p:cViewPr varScale="1">
        <p:scale>
          <a:sx n="61" d="100"/>
          <a:sy n="61"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C" dirty="0"/>
              <a:t>Espectro </a:t>
            </a:r>
            <a:r>
              <a:rPr lang="es-EC" dirty="0" smtClean="0"/>
              <a:t>Elástico</a:t>
            </a:r>
            <a:endParaRPr lang="es-EC"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v>DBE</c:v>
          </c:tx>
          <c:spPr>
            <a:ln w="9525" cap="rnd">
              <a:solidFill>
                <a:schemeClr val="accent1"/>
              </a:solidFill>
              <a:round/>
            </a:ln>
            <a:effectLst>
              <a:outerShdw blurRad="57150" dist="19050" dir="5400000" algn="ctr" rotWithShape="0">
                <a:srgbClr val="000000">
                  <a:alpha val="63000"/>
                </a:srgbClr>
              </a:outerShdw>
            </a:effectLst>
          </c:spPr>
          <c:marker>
            <c:symbol val="none"/>
          </c:marker>
          <c:xVal>
            <c:numRef>
              <c:f>'Espectro-modelo'!$C$30:$C$141</c:f>
              <c:numCache>
                <c:formatCode>0.00</c:formatCode>
                <c:ptCount val="112"/>
                <c:pt idx="0">
                  <c:v>0</c:v>
                </c:pt>
                <c:pt idx="1">
                  <c:v>0.1</c:v>
                </c:pt>
                <c:pt idx="2">
                  <c:v>0.12</c:v>
                </c:pt>
                <c:pt idx="3">
                  <c:v>0.14000000000000001</c:v>
                </c:pt>
                <c:pt idx="4">
                  <c:v>0.16</c:v>
                </c:pt>
                <c:pt idx="5">
                  <c:v>0.18</c:v>
                </c:pt>
                <c:pt idx="6">
                  <c:v>0.19</c:v>
                </c:pt>
                <c:pt idx="7">
                  <c:v>0.2</c:v>
                </c:pt>
                <c:pt idx="8">
                  <c:v>0.30000000000000004</c:v>
                </c:pt>
                <c:pt idx="9">
                  <c:v>0.4</c:v>
                </c:pt>
                <c:pt idx="10">
                  <c:v>0.5</c:v>
                </c:pt>
                <c:pt idx="11">
                  <c:v>0.51</c:v>
                </c:pt>
                <c:pt idx="12">
                  <c:v>0.52</c:v>
                </c:pt>
                <c:pt idx="13">
                  <c:v>0.52500000000000002</c:v>
                </c:pt>
                <c:pt idx="14">
                  <c:v>0.53</c:v>
                </c:pt>
                <c:pt idx="15">
                  <c:v>0.55000000000000004</c:v>
                </c:pt>
                <c:pt idx="16">
                  <c:v>0.57999999999999996</c:v>
                </c:pt>
                <c:pt idx="17">
                  <c:v>0.6</c:v>
                </c:pt>
                <c:pt idx="18">
                  <c:v>0.7</c:v>
                </c:pt>
                <c:pt idx="19">
                  <c:v>0.8</c:v>
                </c:pt>
                <c:pt idx="20">
                  <c:v>0.9</c:v>
                </c:pt>
                <c:pt idx="21">
                  <c:v>1</c:v>
                </c:pt>
                <c:pt idx="22">
                  <c:v>1.1000000000000001</c:v>
                </c:pt>
                <c:pt idx="23">
                  <c:v>1.2000000000000002</c:v>
                </c:pt>
                <c:pt idx="24">
                  <c:v>1.3000000000000003</c:v>
                </c:pt>
                <c:pt idx="25">
                  <c:v>1.4000000000000004</c:v>
                </c:pt>
                <c:pt idx="26">
                  <c:v>1.5000000000000004</c:v>
                </c:pt>
                <c:pt idx="27">
                  <c:v>1.6000000000000005</c:v>
                </c:pt>
                <c:pt idx="28">
                  <c:v>1.7000000000000006</c:v>
                </c:pt>
                <c:pt idx="29">
                  <c:v>1.8000000000000007</c:v>
                </c:pt>
                <c:pt idx="30">
                  <c:v>1.9000000000000008</c:v>
                </c:pt>
                <c:pt idx="31">
                  <c:v>2.0000000000000009</c:v>
                </c:pt>
                <c:pt idx="32">
                  <c:v>2.100000000000001</c:v>
                </c:pt>
                <c:pt idx="33">
                  <c:v>2.2000000000000011</c:v>
                </c:pt>
                <c:pt idx="34">
                  <c:v>2.3000000000000012</c:v>
                </c:pt>
                <c:pt idx="35">
                  <c:v>2.4000000000000012</c:v>
                </c:pt>
                <c:pt idx="36">
                  <c:v>2.5000000000000013</c:v>
                </c:pt>
                <c:pt idx="37">
                  <c:v>2.6000000000000014</c:v>
                </c:pt>
                <c:pt idx="38">
                  <c:v>2.7000000000000015</c:v>
                </c:pt>
                <c:pt idx="39">
                  <c:v>2.8000000000000016</c:v>
                </c:pt>
                <c:pt idx="40">
                  <c:v>2.9000000000000017</c:v>
                </c:pt>
                <c:pt idx="41">
                  <c:v>3.0000000000000018</c:v>
                </c:pt>
                <c:pt idx="42">
                  <c:v>3.1000000000000019</c:v>
                </c:pt>
                <c:pt idx="43">
                  <c:v>3.200000000000002</c:v>
                </c:pt>
                <c:pt idx="44">
                  <c:v>3.300000000000002</c:v>
                </c:pt>
                <c:pt idx="45">
                  <c:v>3.4000000000000021</c:v>
                </c:pt>
                <c:pt idx="46">
                  <c:v>3.5000000000000022</c:v>
                </c:pt>
                <c:pt idx="47">
                  <c:v>3.6000000000000023</c:v>
                </c:pt>
                <c:pt idx="48">
                  <c:v>3.7000000000000024</c:v>
                </c:pt>
                <c:pt idx="49">
                  <c:v>3.8000000000000025</c:v>
                </c:pt>
                <c:pt idx="50">
                  <c:v>3.9000000000000026</c:v>
                </c:pt>
                <c:pt idx="51">
                  <c:v>4.0000000000000027</c:v>
                </c:pt>
              </c:numCache>
            </c:numRef>
          </c:xVal>
          <c:yVal>
            <c:numRef>
              <c:f>'Espectro-modelo'!$D$30:$D$141</c:f>
              <c:numCache>
                <c:formatCode>0.00</c:formatCode>
                <c:ptCount val="112"/>
                <c:pt idx="0">
                  <c:v>0.48</c:v>
                </c:pt>
                <c:pt idx="1">
                  <c:v>1.1718918918918917</c:v>
                </c:pt>
                <c:pt idx="2">
                  <c:v>1.1903999999999999</c:v>
                </c:pt>
                <c:pt idx="3">
                  <c:v>1.1903999999999999</c:v>
                </c:pt>
                <c:pt idx="4">
                  <c:v>1.1903999999999999</c:v>
                </c:pt>
                <c:pt idx="5">
                  <c:v>1.1903999999999999</c:v>
                </c:pt>
                <c:pt idx="6">
                  <c:v>1.1903999999999999</c:v>
                </c:pt>
                <c:pt idx="7">
                  <c:v>1.1903999999999999</c:v>
                </c:pt>
                <c:pt idx="8">
                  <c:v>1.1903999999999999</c:v>
                </c:pt>
                <c:pt idx="9">
                  <c:v>1.1903999999999999</c:v>
                </c:pt>
                <c:pt idx="10">
                  <c:v>1.1903999999999999</c:v>
                </c:pt>
                <c:pt idx="11">
                  <c:v>1.1903999999999999</c:v>
                </c:pt>
                <c:pt idx="12">
                  <c:v>1.1903999999999999</c:v>
                </c:pt>
                <c:pt idx="13">
                  <c:v>1.1903999999999999</c:v>
                </c:pt>
                <c:pt idx="14">
                  <c:v>1.1903999999999999</c:v>
                </c:pt>
                <c:pt idx="15">
                  <c:v>1.1903999999999999</c:v>
                </c:pt>
                <c:pt idx="16">
                  <c:v>1.1590237241379313</c:v>
                </c:pt>
                <c:pt idx="17">
                  <c:v>1.1203896000000002</c:v>
                </c:pt>
                <c:pt idx="18">
                  <c:v>0.96033394285714313</c:v>
                </c:pt>
                <c:pt idx="19">
                  <c:v>0.84029220000000016</c:v>
                </c:pt>
                <c:pt idx="20">
                  <c:v>0.74692640000000021</c:v>
                </c:pt>
                <c:pt idx="21">
                  <c:v>0.67223376000000012</c:v>
                </c:pt>
                <c:pt idx="22">
                  <c:v>0.61112160000000015</c:v>
                </c:pt>
                <c:pt idx="23">
                  <c:v>0.5601948000000001</c:v>
                </c:pt>
                <c:pt idx="24">
                  <c:v>0.51710289230769235</c:v>
                </c:pt>
                <c:pt idx="25">
                  <c:v>0.4801669714285714</c:v>
                </c:pt>
                <c:pt idx="26">
                  <c:v>0.44815583999999997</c:v>
                </c:pt>
                <c:pt idx="27">
                  <c:v>0.42014609999999997</c:v>
                </c:pt>
                <c:pt idx="28">
                  <c:v>0.39543162352941169</c:v>
                </c:pt>
                <c:pt idx="29">
                  <c:v>0.37346319999999988</c:v>
                </c:pt>
                <c:pt idx="30">
                  <c:v>0.3538072421052631</c:v>
                </c:pt>
                <c:pt idx="31">
                  <c:v>0.33611687999999995</c:v>
                </c:pt>
                <c:pt idx="32">
                  <c:v>0.32011131428571421</c:v>
                </c:pt>
                <c:pt idx="33">
                  <c:v>0.30556079999999991</c:v>
                </c:pt>
                <c:pt idx="34">
                  <c:v>0.29227554782608689</c:v>
                </c:pt>
                <c:pt idx="35">
                  <c:v>0.28009739999999994</c:v>
                </c:pt>
                <c:pt idx="36">
                  <c:v>0.26889350399999989</c:v>
                </c:pt>
                <c:pt idx="37">
                  <c:v>0.25855144615384607</c:v>
                </c:pt>
                <c:pt idx="38">
                  <c:v>0.24897546666666656</c:v>
                </c:pt>
                <c:pt idx="39">
                  <c:v>0.24008348571428564</c:v>
                </c:pt>
                <c:pt idx="40">
                  <c:v>0.23180474482758615</c:v>
                </c:pt>
                <c:pt idx="41">
                  <c:v>0.22407791999999993</c:v>
                </c:pt>
                <c:pt idx="42">
                  <c:v>0.21684959999999992</c:v>
                </c:pt>
                <c:pt idx="43">
                  <c:v>0.21007304999999993</c:v>
                </c:pt>
                <c:pt idx="44">
                  <c:v>0.20370719999999992</c:v>
                </c:pt>
                <c:pt idx="45">
                  <c:v>0.19771581176470582</c:v>
                </c:pt>
                <c:pt idx="46">
                  <c:v>0.1920667885714285</c:v>
                </c:pt>
                <c:pt idx="47">
                  <c:v>0.18673159999999991</c:v>
                </c:pt>
                <c:pt idx="48">
                  <c:v>0.18168479999999992</c:v>
                </c:pt>
                <c:pt idx="49">
                  <c:v>0.17690362105263152</c:v>
                </c:pt>
                <c:pt idx="50">
                  <c:v>0.17236763076923067</c:v>
                </c:pt>
                <c:pt idx="51">
                  <c:v>0.16805843999999995</c:v>
                </c:pt>
              </c:numCache>
            </c:numRef>
          </c:yVal>
          <c:smooth val="1"/>
        </c:ser>
        <c:ser>
          <c:idx val="2"/>
          <c:order val="1"/>
          <c:tx>
            <c:v>MCE</c:v>
          </c:tx>
          <c:spPr>
            <a:ln w="9525" cap="rnd">
              <a:solidFill>
                <a:schemeClr val="accent4"/>
              </a:solidFill>
              <a:round/>
            </a:ln>
            <a:effectLst>
              <a:outerShdw blurRad="57150" dist="19050" dir="5400000" algn="ctr" rotWithShape="0">
                <a:srgbClr val="000000">
                  <a:alpha val="63000"/>
                </a:srgbClr>
              </a:outerShdw>
            </a:effectLst>
          </c:spPr>
          <c:marker>
            <c:symbol val="none"/>
          </c:marker>
          <c:xVal>
            <c:numRef>
              <c:f>'Espectro-modelo'!$C$30:$C$81</c:f>
              <c:numCache>
                <c:formatCode>0.00</c:formatCode>
                <c:ptCount val="52"/>
                <c:pt idx="0">
                  <c:v>0</c:v>
                </c:pt>
                <c:pt idx="1">
                  <c:v>0.1</c:v>
                </c:pt>
                <c:pt idx="2">
                  <c:v>0.12</c:v>
                </c:pt>
                <c:pt idx="3">
                  <c:v>0.14000000000000001</c:v>
                </c:pt>
                <c:pt idx="4">
                  <c:v>0.16</c:v>
                </c:pt>
                <c:pt idx="5">
                  <c:v>0.18</c:v>
                </c:pt>
                <c:pt idx="6">
                  <c:v>0.19</c:v>
                </c:pt>
                <c:pt idx="7">
                  <c:v>0.2</c:v>
                </c:pt>
                <c:pt idx="8">
                  <c:v>0.30000000000000004</c:v>
                </c:pt>
                <c:pt idx="9">
                  <c:v>0.4</c:v>
                </c:pt>
                <c:pt idx="10">
                  <c:v>0.5</c:v>
                </c:pt>
                <c:pt idx="11">
                  <c:v>0.51</c:v>
                </c:pt>
                <c:pt idx="12">
                  <c:v>0.52</c:v>
                </c:pt>
                <c:pt idx="13">
                  <c:v>0.52500000000000002</c:v>
                </c:pt>
                <c:pt idx="14">
                  <c:v>0.53</c:v>
                </c:pt>
                <c:pt idx="15">
                  <c:v>0.55000000000000004</c:v>
                </c:pt>
                <c:pt idx="16">
                  <c:v>0.57999999999999996</c:v>
                </c:pt>
                <c:pt idx="17">
                  <c:v>0.6</c:v>
                </c:pt>
                <c:pt idx="18">
                  <c:v>0.7</c:v>
                </c:pt>
                <c:pt idx="19">
                  <c:v>0.8</c:v>
                </c:pt>
                <c:pt idx="20">
                  <c:v>0.9</c:v>
                </c:pt>
                <c:pt idx="21">
                  <c:v>1</c:v>
                </c:pt>
                <c:pt idx="22">
                  <c:v>1.1000000000000001</c:v>
                </c:pt>
                <c:pt idx="23">
                  <c:v>1.2000000000000002</c:v>
                </c:pt>
                <c:pt idx="24">
                  <c:v>1.3000000000000003</c:v>
                </c:pt>
                <c:pt idx="25">
                  <c:v>1.4000000000000004</c:v>
                </c:pt>
                <c:pt idx="26">
                  <c:v>1.5000000000000004</c:v>
                </c:pt>
                <c:pt idx="27">
                  <c:v>1.6000000000000005</c:v>
                </c:pt>
                <c:pt idx="28">
                  <c:v>1.7000000000000006</c:v>
                </c:pt>
                <c:pt idx="29">
                  <c:v>1.8000000000000007</c:v>
                </c:pt>
                <c:pt idx="30">
                  <c:v>1.9000000000000008</c:v>
                </c:pt>
                <c:pt idx="31">
                  <c:v>2.0000000000000009</c:v>
                </c:pt>
                <c:pt idx="32">
                  <c:v>2.100000000000001</c:v>
                </c:pt>
                <c:pt idx="33">
                  <c:v>2.2000000000000011</c:v>
                </c:pt>
                <c:pt idx="34">
                  <c:v>2.3000000000000012</c:v>
                </c:pt>
                <c:pt idx="35">
                  <c:v>2.4000000000000012</c:v>
                </c:pt>
                <c:pt idx="36">
                  <c:v>2.5000000000000013</c:v>
                </c:pt>
                <c:pt idx="37">
                  <c:v>2.6000000000000014</c:v>
                </c:pt>
                <c:pt idx="38">
                  <c:v>2.7000000000000015</c:v>
                </c:pt>
                <c:pt idx="39">
                  <c:v>2.8000000000000016</c:v>
                </c:pt>
                <c:pt idx="40">
                  <c:v>2.9000000000000017</c:v>
                </c:pt>
                <c:pt idx="41">
                  <c:v>3.0000000000000018</c:v>
                </c:pt>
                <c:pt idx="42">
                  <c:v>3.1000000000000019</c:v>
                </c:pt>
                <c:pt idx="43">
                  <c:v>3.200000000000002</c:v>
                </c:pt>
                <c:pt idx="44">
                  <c:v>3.300000000000002</c:v>
                </c:pt>
                <c:pt idx="45">
                  <c:v>3.4000000000000021</c:v>
                </c:pt>
                <c:pt idx="46">
                  <c:v>3.5000000000000022</c:v>
                </c:pt>
                <c:pt idx="47">
                  <c:v>3.6000000000000023</c:v>
                </c:pt>
                <c:pt idx="48">
                  <c:v>3.7000000000000024</c:v>
                </c:pt>
                <c:pt idx="49">
                  <c:v>3.8000000000000025</c:v>
                </c:pt>
                <c:pt idx="50">
                  <c:v>3.9000000000000026</c:v>
                </c:pt>
                <c:pt idx="51">
                  <c:v>4.0000000000000027</c:v>
                </c:pt>
              </c:numCache>
            </c:numRef>
          </c:xVal>
          <c:yVal>
            <c:numRef>
              <c:f>'Espectro-modelo'!$F$30:$F$81</c:f>
              <c:numCache>
                <c:formatCode>0.00</c:formatCode>
                <c:ptCount val="52"/>
                <c:pt idx="0">
                  <c:v>0.67199999999999993</c:v>
                </c:pt>
                <c:pt idx="1">
                  <c:v>1.6406486486486482</c:v>
                </c:pt>
                <c:pt idx="2">
                  <c:v>1.6665599999999998</c:v>
                </c:pt>
                <c:pt idx="3">
                  <c:v>1.6665599999999998</c:v>
                </c:pt>
                <c:pt idx="4">
                  <c:v>1.6665599999999998</c:v>
                </c:pt>
                <c:pt idx="5">
                  <c:v>1.6665599999999998</c:v>
                </c:pt>
                <c:pt idx="6">
                  <c:v>1.6665599999999998</c:v>
                </c:pt>
                <c:pt idx="7">
                  <c:v>1.6665599999999998</c:v>
                </c:pt>
                <c:pt idx="8">
                  <c:v>1.6665599999999998</c:v>
                </c:pt>
                <c:pt idx="9">
                  <c:v>1.6665599999999998</c:v>
                </c:pt>
                <c:pt idx="10">
                  <c:v>1.6665599999999998</c:v>
                </c:pt>
                <c:pt idx="11">
                  <c:v>1.6665599999999998</c:v>
                </c:pt>
                <c:pt idx="12">
                  <c:v>1.6665599999999998</c:v>
                </c:pt>
                <c:pt idx="13">
                  <c:v>1.6665599999999998</c:v>
                </c:pt>
                <c:pt idx="14">
                  <c:v>1.6665599999999998</c:v>
                </c:pt>
                <c:pt idx="15">
                  <c:v>1.6665599999999998</c:v>
                </c:pt>
                <c:pt idx="16">
                  <c:v>1.6226332137931037</c:v>
                </c:pt>
                <c:pt idx="17">
                  <c:v>1.5685454400000003</c:v>
                </c:pt>
                <c:pt idx="18">
                  <c:v>1.3444675200000002</c:v>
                </c:pt>
                <c:pt idx="19">
                  <c:v>1.1764090800000002</c:v>
                </c:pt>
                <c:pt idx="20">
                  <c:v>1.0456969600000003</c:v>
                </c:pt>
                <c:pt idx="21">
                  <c:v>0.94112726400000013</c:v>
                </c:pt>
                <c:pt idx="22">
                  <c:v>0.85557024000000015</c:v>
                </c:pt>
                <c:pt idx="23">
                  <c:v>0.78427272000000015</c:v>
                </c:pt>
                <c:pt idx="24">
                  <c:v>0.72394404923076927</c:v>
                </c:pt>
                <c:pt idx="25">
                  <c:v>0.6722337599999999</c:v>
                </c:pt>
                <c:pt idx="26">
                  <c:v>0.62741817599999994</c:v>
                </c:pt>
                <c:pt idx="27">
                  <c:v>0.58820453999999989</c:v>
                </c:pt>
                <c:pt idx="28">
                  <c:v>0.55360427294117631</c:v>
                </c:pt>
                <c:pt idx="29">
                  <c:v>0.52284847999999984</c:v>
                </c:pt>
                <c:pt idx="30">
                  <c:v>0.49533013894736833</c:v>
                </c:pt>
                <c:pt idx="31">
                  <c:v>0.4705636319999999</c:v>
                </c:pt>
                <c:pt idx="32">
                  <c:v>0.44815583999999986</c:v>
                </c:pt>
                <c:pt idx="33">
                  <c:v>0.42778511999999985</c:v>
                </c:pt>
                <c:pt idx="34">
                  <c:v>0.40918576695652165</c:v>
                </c:pt>
                <c:pt idx="35">
                  <c:v>0.39213635999999991</c:v>
                </c:pt>
                <c:pt idx="36">
                  <c:v>0.37645090559999983</c:v>
                </c:pt>
                <c:pt idx="37">
                  <c:v>0.36197202461538447</c:v>
                </c:pt>
                <c:pt idx="38">
                  <c:v>0.34856565333333317</c:v>
                </c:pt>
                <c:pt idx="39">
                  <c:v>0.3361168799999999</c:v>
                </c:pt>
                <c:pt idx="40">
                  <c:v>0.32452664275862059</c:v>
                </c:pt>
                <c:pt idx="41">
                  <c:v>0.31370908799999986</c:v>
                </c:pt>
                <c:pt idx="42">
                  <c:v>0.30358943999999988</c:v>
                </c:pt>
                <c:pt idx="43">
                  <c:v>0.29410226999999989</c:v>
                </c:pt>
                <c:pt idx="44">
                  <c:v>0.28519007999999985</c:v>
                </c:pt>
                <c:pt idx="45">
                  <c:v>0.2768021364705881</c:v>
                </c:pt>
                <c:pt idx="46">
                  <c:v>0.26889350399999989</c:v>
                </c:pt>
                <c:pt idx="47">
                  <c:v>0.26142423999999986</c:v>
                </c:pt>
                <c:pt idx="48">
                  <c:v>0.25435871999999987</c:v>
                </c:pt>
                <c:pt idx="49">
                  <c:v>0.24766506947368411</c:v>
                </c:pt>
                <c:pt idx="50">
                  <c:v>0.24131468307692291</c:v>
                </c:pt>
                <c:pt idx="51">
                  <c:v>0.23528181599999992</c:v>
                </c:pt>
              </c:numCache>
            </c:numRef>
          </c:yVal>
          <c:smooth val="1"/>
        </c:ser>
        <c:dLbls>
          <c:showLegendKey val="0"/>
          <c:showVal val="0"/>
          <c:showCatName val="0"/>
          <c:showSerName val="0"/>
          <c:showPercent val="0"/>
          <c:showBubbleSize val="0"/>
        </c:dLbls>
        <c:axId val="329282760"/>
        <c:axId val="329287856"/>
      </c:scatterChart>
      <c:valAx>
        <c:axId val="329282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C" b="1"/>
                  <a:t>Período</a:t>
                </a:r>
                <a:r>
                  <a:rPr lang="es-EC" b="1" baseline="0"/>
                  <a:t> de Vibración (T)</a:t>
                </a:r>
                <a:endParaRPr lang="es-EC" b="1"/>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7856"/>
        <c:crosses val="autoZero"/>
        <c:crossBetween val="midCat"/>
      </c:valAx>
      <c:valAx>
        <c:axId val="329287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C" b="1"/>
                  <a:t>Aceleración (Sa)</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276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Velocidades Piso</a:t>
            </a:r>
            <a:r>
              <a:rPr lang="es-EC" baseline="0"/>
              <a:t> 1</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chemeClr val="accent1"/>
              </a:solidFill>
              <a:round/>
            </a:ln>
            <a:effectLst/>
          </c:spPr>
          <c:marker>
            <c:symbol val="none"/>
          </c:marker>
          <c:xVal>
            <c:numRef>
              <c:f>'Piso 1 mamp'!$F$7:$F$457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1 mamp'!$G$7:$G$457</c:f>
              <c:numCache>
                <c:formatCode>General</c:formatCode>
                <c:ptCount val="451"/>
                <c:pt idx="0">
                  <c:v>0</c:v>
                </c:pt>
                <c:pt idx="1">
                  <c:v>3.5999999999999997E-2</c:v>
                </c:pt>
                <c:pt idx="2">
                  <c:v>6.8000000000000005E-2</c:v>
                </c:pt>
                <c:pt idx="3">
                  <c:v>9.2999999999999999E-2</c:v>
                </c:pt>
                <c:pt idx="4">
                  <c:v>0.113</c:v>
                </c:pt>
                <c:pt idx="5">
                  <c:v>0.122</c:v>
                </c:pt>
                <c:pt idx="6">
                  <c:v>0.11799999999999999</c:v>
                </c:pt>
                <c:pt idx="7">
                  <c:v>0.106</c:v>
                </c:pt>
                <c:pt idx="8">
                  <c:v>8.5999999999999993E-2</c:v>
                </c:pt>
                <c:pt idx="9">
                  <c:v>5.5E-2</c:v>
                </c:pt>
                <c:pt idx="10">
                  <c:v>2.3E-2</c:v>
                </c:pt>
                <c:pt idx="11">
                  <c:v>-1.2E-2</c:v>
                </c:pt>
                <c:pt idx="12">
                  <c:v>-5.1999999999999998E-2</c:v>
                </c:pt>
                <c:pt idx="13">
                  <c:v>-8.5000000000000006E-2</c:v>
                </c:pt>
                <c:pt idx="14">
                  <c:v>-0.112</c:v>
                </c:pt>
                <c:pt idx="15">
                  <c:v>-0.129</c:v>
                </c:pt>
                <c:pt idx="16">
                  <c:v>-0.13600000000000001</c:v>
                </c:pt>
                <c:pt idx="17">
                  <c:v>-0.13700000000000001</c:v>
                </c:pt>
                <c:pt idx="18">
                  <c:v>-0.13800000000000001</c:v>
                </c:pt>
                <c:pt idx="19">
                  <c:v>-0.13</c:v>
                </c:pt>
                <c:pt idx="20">
                  <c:v>-0.11</c:v>
                </c:pt>
                <c:pt idx="21">
                  <c:v>-0.08</c:v>
                </c:pt>
                <c:pt idx="22">
                  <c:v>-4.2999999999999997E-2</c:v>
                </c:pt>
                <c:pt idx="23">
                  <c:v>-1E-3</c:v>
                </c:pt>
                <c:pt idx="24">
                  <c:v>2.9000000000000001E-2</c:v>
                </c:pt>
                <c:pt idx="25">
                  <c:v>4.3999999999999997E-2</c:v>
                </c:pt>
                <c:pt idx="26">
                  <c:v>5.1999999999999998E-2</c:v>
                </c:pt>
                <c:pt idx="27">
                  <c:v>6.0999999999999999E-2</c:v>
                </c:pt>
                <c:pt idx="28">
                  <c:v>6.3E-2</c:v>
                </c:pt>
                <c:pt idx="29">
                  <c:v>6.0999999999999999E-2</c:v>
                </c:pt>
                <c:pt idx="30">
                  <c:v>5.5E-2</c:v>
                </c:pt>
                <c:pt idx="31">
                  <c:v>3.6999999999999998E-2</c:v>
                </c:pt>
                <c:pt idx="32">
                  <c:v>6.0000000000000001E-3</c:v>
                </c:pt>
                <c:pt idx="33">
                  <c:v>-3.2000000000000001E-2</c:v>
                </c:pt>
                <c:pt idx="34">
                  <c:v>-6.2E-2</c:v>
                </c:pt>
                <c:pt idx="35">
                  <c:v>-7.8E-2</c:v>
                </c:pt>
                <c:pt idx="36">
                  <c:v>-9.2999999999999999E-2</c:v>
                </c:pt>
                <c:pt idx="37">
                  <c:v>-9.8000000000000004E-2</c:v>
                </c:pt>
                <c:pt idx="38">
                  <c:v>-0.112</c:v>
                </c:pt>
                <c:pt idx="39">
                  <c:v>-0.127</c:v>
                </c:pt>
                <c:pt idx="40">
                  <c:v>-0.13</c:v>
                </c:pt>
                <c:pt idx="41">
                  <c:v>-0.109</c:v>
                </c:pt>
                <c:pt idx="42">
                  <c:v>-7.5999999999999998E-2</c:v>
                </c:pt>
                <c:pt idx="43">
                  <c:v>-3.9E-2</c:v>
                </c:pt>
                <c:pt idx="44">
                  <c:v>-1E-3</c:v>
                </c:pt>
                <c:pt idx="45">
                  <c:v>1.7999999999999999E-2</c:v>
                </c:pt>
                <c:pt idx="46">
                  <c:v>0.03</c:v>
                </c:pt>
                <c:pt idx="47">
                  <c:v>4.3999999999999997E-2</c:v>
                </c:pt>
                <c:pt idx="48">
                  <c:v>4.9000000000000002E-2</c:v>
                </c:pt>
                <c:pt idx="49">
                  <c:v>5.0999999999999997E-2</c:v>
                </c:pt>
                <c:pt idx="50">
                  <c:v>5.0999999999999997E-2</c:v>
                </c:pt>
                <c:pt idx="51">
                  <c:v>4.3999999999999997E-2</c:v>
                </c:pt>
                <c:pt idx="52">
                  <c:v>3.1E-2</c:v>
                </c:pt>
                <c:pt idx="53">
                  <c:v>2.1999999999999999E-2</c:v>
                </c:pt>
                <c:pt idx="54">
                  <c:v>1.9E-2</c:v>
                </c:pt>
                <c:pt idx="55">
                  <c:v>2E-3</c:v>
                </c:pt>
                <c:pt idx="56">
                  <c:v>-1.6E-2</c:v>
                </c:pt>
                <c:pt idx="57">
                  <c:v>-2.4E-2</c:v>
                </c:pt>
                <c:pt idx="58">
                  <c:v>-3.3000000000000002E-2</c:v>
                </c:pt>
                <c:pt idx="59">
                  <c:v>-3.5999999999999997E-2</c:v>
                </c:pt>
                <c:pt idx="60">
                  <c:v>-3.7999999999999999E-2</c:v>
                </c:pt>
                <c:pt idx="61">
                  <c:v>-5.0999999999999997E-2</c:v>
                </c:pt>
                <c:pt idx="62">
                  <c:v>-5.8000000000000003E-2</c:v>
                </c:pt>
                <c:pt idx="63">
                  <c:v>-6.9000000000000006E-2</c:v>
                </c:pt>
                <c:pt idx="64">
                  <c:v>-5.1999999999999998E-2</c:v>
                </c:pt>
                <c:pt idx="65">
                  <c:v>-3.9E-2</c:v>
                </c:pt>
                <c:pt idx="66">
                  <c:v>4.0000000000000001E-3</c:v>
                </c:pt>
                <c:pt idx="67">
                  <c:v>2.1999999999999999E-2</c:v>
                </c:pt>
                <c:pt idx="68">
                  <c:v>2.4E-2</c:v>
                </c:pt>
                <c:pt idx="69">
                  <c:v>3.9E-2</c:v>
                </c:pt>
                <c:pt idx="70">
                  <c:v>3.3000000000000002E-2</c:v>
                </c:pt>
                <c:pt idx="71">
                  <c:v>3.3000000000000002E-2</c:v>
                </c:pt>
                <c:pt idx="72">
                  <c:v>5.6000000000000001E-2</c:v>
                </c:pt>
                <c:pt idx="73">
                  <c:v>0.09</c:v>
                </c:pt>
                <c:pt idx="74">
                  <c:v>0.11799999999999999</c:v>
                </c:pt>
                <c:pt idx="75">
                  <c:v>0.124</c:v>
                </c:pt>
                <c:pt idx="76">
                  <c:v>0.14099999999999999</c:v>
                </c:pt>
                <c:pt idx="77">
                  <c:v>0.11700000000000001</c:v>
                </c:pt>
                <c:pt idx="78">
                  <c:v>8.5000000000000006E-2</c:v>
                </c:pt>
                <c:pt idx="79">
                  <c:v>8.7999999999999995E-2</c:v>
                </c:pt>
                <c:pt idx="80">
                  <c:v>8.5999999999999993E-2</c:v>
                </c:pt>
                <c:pt idx="81">
                  <c:v>0.05</c:v>
                </c:pt>
                <c:pt idx="82">
                  <c:v>0.04</c:v>
                </c:pt>
                <c:pt idx="83">
                  <c:v>3.9E-2</c:v>
                </c:pt>
                <c:pt idx="84">
                  <c:v>8.0000000000000002E-3</c:v>
                </c:pt>
                <c:pt idx="85">
                  <c:v>-1.4999999999999999E-2</c:v>
                </c:pt>
                <c:pt idx="86">
                  <c:v>-0.02</c:v>
                </c:pt>
                <c:pt idx="87">
                  <c:v>-4.2999999999999997E-2</c:v>
                </c:pt>
                <c:pt idx="88">
                  <c:v>-6.9000000000000006E-2</c:v>
                </c:pt>
                <c:pt idx="89">
                  <c:v>-5.8000000000000003E-2</c:v>
                </c:pt>
                <c:pt idx="90">
                  <c:v>-5.2999999999999999E-2</c:v>
                </c:pt>
                <c:pt idx="91">
                  <c:v>-3.1E-2</c:v>
                </c:pt>
                <c:pt idx="92">
                  <c:v>1.4999999999999999E-2</c:v>
                </c:pt>
                <c:pt idx="93">
                  <c:v>7.8E-2</c:v>
                </c:pt>
                <c:pt idx="94">
                  <c:v>0.112</c:v>
                </c:pt>
                <c:pt idx="95">
                  <c:v>0.11700000000000001</c:v>
                </c:pt>
                <c:pt idx="96">
                  <c:v>0.13600000000000001</c:v>
                </c:pt>
                <c:pt idx="97">
                  <c:v>0.13200000000000001</c:v>
                </c:pt>
                <c:pt idx="98">
                  <c:v>0.11700000000000001</c:v>
                </c:pt>
                <c:pt idx="99">
                  <c:v>0.115</c:v>
                </c:pt>
                <c:pt idx="100">
                  <c:v>0.10199999999999999</c:v>
                </c:pt>
                <c:pt idx="101">
                  <c:v>8.5000000000000006E-2</c:v>
                </c:pt>
                <c:pt idx="102">
                  <c:v>8.8999999999999996E-2</c:v>
                </c:pt>
                <c:pt idx="103">
                  <c:v>6.6000000000000003E-2</c:v>
                </c:pt>
                <c:pt idx="104">
                  <c:v>1.4999999999999999E-2</c:v>
                </c:pt>
                <c:pt idx="105">
                  <c:v>-3.0000000000000001E-3</c:v>
                </c:pt>
                <c:pt idx="106">
                  <c:v>-0.03</c:v>
                </c:pt>
                <c:pt idx="107">
                  <c:v>-6.2E-2</c:v>
                </c:pt>
                <c:pt idx="108">
                  <c:v>-7.0999999999999994E-2</c:v>
                </c:pt>
                <c:pt idx="109">
                  <c:v>-6.0999999999999999E-2</c:v>
                </c:pt>
                <c:pt idx="110">
                  <c:v>-6.0999999999999999E-2</c:v>
                </c:pt>
                <c:pt idx="111">
                  <c:v>-4.2000000000000003E-2</c:v>
                </c:pt>
                <c:pt idx="112">
                  <c:v>-8.0000000000000002E-3</c:v>
                </c:pt>
                <c:pt idx="113">
                  <c:v>2.5000000000000001E-2</c:v>
                </c:pt>
                <c:pt idx="114">
                  <c:v>0.06</c:v>
                </c:pt>
                <c:pt idx="115">
                  <c:v>0.05</c:v>
                </c:pt>
                <c:pt idx="116">
                  <c:v>-3.0000000000000001E-3</c:v>
                </c:pt>
                <c:pt idx="117">
                  <c:v>-1.6E-2</c:v>
                </c:pt>
                <c:pt idx="118">
                  <c:v>8.9999999999999993E-3</c:v>
                </c:pt>
                <c:pt idx="119">
                  <c:v>2.1000000000000001E-2</c:v>
                </c:pt>
                <c:pt idx="120">
                  <c:v>-0.02</c:v>
                </c:pt>
                <c:pt idx="121">
                  <c:v>-1.0999999999999999E-2</c:v>
                </c:pt>
                <c:pt idx="122">
                  <c:v>2.5000000000000001E-2</c:v>
                </c:pt>
                <c:pt idx="123">
                  <c:v>6.6000000000000003E-2</c:v>
                </c:pt>
                <c:pt idx="124">
                  <c:v>9.4E-2</c:v>
                </c:pt>
                <c:pt idx="125">
                  <c:v>7.3999999999999996E-2</c:v>
                </c:pt>
                <c:pt idx="126">
                  <c:v>-1E-3</c:v>
                </c:pt>
                <c:pt idx="127">
                  <c:v>-6.8000000000000005E-2</c:v>
                </c:pt>
                <c:pt idx="128">
                  <c:v>-0.08</c:v>
                </c:pt>
                <c:pt idx="129">
                  <c:v>-7.1999999999999995E-2</c:v>
                </c:pt>
                <c:pt idx="130">
                  <c:v>-8.2000000000000003E-2</c:v>
                </c:pt>
                <c:pt idx="131">
                  <c:v>-0.107</c:v>
                </c:pt>
                <c:pt idx="132">
                  <c:v>-0.11899999999999999</c:v>
                </c:pt>
                <c:pt idx="133">
                  <c:v>-0.115</c:v>
                </c:pt>
                <c:pt idx="134">
                  <c:v>-0.107</c:v>
                </c:pt>
                <c:pt idx="135">
                  <c:v>-0.113</c:v>
                </c:pt>
                <c:pt idx="136">
                  <c:v>-0.13200000000000001</c:v>
                </c:pt>
                <c:pt idx="137">
                  <c:v>-0.13800000000000001</c:v>
                </c:pt>
                <c:pt idx="138">
                  <c:v>-0.108</c:v>
                </c:pt>
                <c:pt idx="139">
                  <c:v>-0.105</c:v>
                </c:pt>
                <c:pt idx="140">
                  <c:v>-8.7999999999999995E-2</c:v>
                </c:pt>
                <c:pt idx="141">
                  <c:v>-2.1000000000000001E-2</c:v>
                </c:pt>
                <c:pt idx="142">
                  <c:v>4.2000000000000003E-2</c:v>
                </c:pt>
                <c:pt idx="143">
                  <c:v>9.1999999999999998E-2</c:v>
                </c:pt>
                <c:pt idx="144">
                  <c:v>0.111</c:v>
                </c:pt>
                <c:pt idx="145">
                  <c:v>7.6999999999999999E-2</c:v>
                </c:pt>
                <c:pt idx="146">
                  <c:v>-7.0000000000000001E-3</c:v>
                </c:pt>
                <c:pt idx="147">
                  <c:v>-3.0000000000000001E-3</c:v>
                </c:pt>
                <c:pt idx="148">
                  <c:v>3.4000000000000002E-2</c:v>
                </c:pt>
                <c:pt idx="149">
                  <c:v>-0.03</c:v>
                </c:pt>
                <c:pt idx="150">
                  <c:v>-5.8000000000000003E-2</c:v>
                </c:pt>
                <c:pt idx="151">
                  <c:v>-0.06</c:v>
                </c:pt>
                <c:pt idx="152">
                  <c:v>-8.4000000000000005E-2</c:v>
                </c:pt>
                <c:pt idx="153">
                  <c:v>-0.11</c:v>
                </c:pt>
                <c:pt idx="154">
                  <c:v>-0.13600000000000001</c:v>
                </c:pt>
                <c:pt idx="155">
                  <c:v>-0.153</c:v>
                </c:pt>
                <c:pt idx="156">
                  <c:v>-9.4E-2</c:v>
                </c:pt>
                <c:pt idx="157">
                  <c:v>-6.3E-2</c:v>
                </c:pt>
                <c:pt idx="158">
                  <c:v>-8.6999999999999994E-2</c:v>
                </c:pt>
                <c:pt idx="159">
                  <c:v>-8.8999999999999996E-2</c:v>
                </c:pt>
                <c:pt idx="160">
                  <c:v>-5.7000000000000002E-2</c:v>
                </c:pt>
                <c:pt idx="161">
                  <c:v>-0.03</c:v>
                </c:pt>
                <c:pt idx="162">
                  <c:v>0.01</c:v>
                </c:pt>
                <c:pt idx="163">
                  <c:v>0.05</c:v>
                </c:pt>
                <c:pt idx="164">
                  <c:v>7.2999999999999995E-2</c:v>
                </c:pt>
                <c:pt idx="165">
                  <c:v>9.2999999999999999E-2</c:v>
                </c:pt>
                <c:pt idx="166">
                  <c:v>9.6000000000000002E-2</c:v>
                </c:pt>
                <c:pt idx="167">
                  <c:v>3.5000000000000003E-2</c:v>
                </c:pt>
                <c:pt idx="168">
                  <c:v>-3.4000000000000002E-2</c:v>
                </c:pt>
                <c:pt idx="169">
                  <c:v>-4.2000000000000003E-2</c:v>
                </c:pt>
                <c:pt idx="170">
                  <c:v>-6.7000000000000004E-2</c:v>
                </c:pt>
                <c:pt idx="171">
                  <c:v>-7.3999999999999996E-2</c:v>
                </c:pt>
                <c:pt idx="172">
                  <c:v>-0.05</c:v>
                </c:pt>
                <c:pt idx="173">
                  <c:v>-4.4999999999999998E-2</c:v>
                </c:pt>
                <c:pt idx="174">
                  <c:v>-4.8000000000000001E-2</c:v>
                </c:pt>
                <c:pt idx="175">
                  <c:v>-3.2000000000000001E-2</c:v>
                </c:pt>
                <c:pt idx="176">
                  <c:v>1.0999999999999999E-2</c:v>
                </c:pt>
                <c:pt idx="177">
                  <c:v>4.9000000000000002E-2</c:v>
                </c:pt>
                <c:pt idx="178">
                  <c:v>6.5000000000000002E-2</c:v>
                </c:pt>
                <c:pt idx="179">
                  <c:v>6.4000000000000001E-2</c:v>
                </c:pt>
                <c:pt idx="180">
                  <c:v>0.02</c:v>
                </c:pt>
                <c:pt idx="181">
                  <c:v>2.4E-2</c:v>
                </c:pt>
                <c:pt idx="182">
                  <c:v>-1.2999999999999999E-2</c:v>
                </c:pt>
                <c:pt idx="183">
                  <c:v>-5.1999999999999998E-2</c:v>
                </c:pt>
                <c:pt idx="184">
                  <c:v>-6.3E-2</c:v>
                </c:pt>
                <c:pt idx="185">
                  <c:v>-7.1999999999999995E-2</c:v>
                </c:pt>
                <c:pt idx="186">
                  <c:v>-6.2E-2</c:v>
                </c:pt>
                <c:pt idx="187">
                  <c:v>4.0000000000000001E-3</c:v>
                </c:pt>
                <c:pt idx="188">
                  <c:v>6.5000000000000002E-2</c:v>
                </c:pt>
                <c:pt idx="189">
                  <c:v>9.1999999999999998E-2</c:v>
                </c:pt>
                <c:pt idx="190">
                  <c:v>0.09</c:v>
                </c:pt>
                <c:pt idx="191">
                  <c:v>0.105</c:v>
                </c:pt>
                <c:pt idx="192">
                  <c:v>8.4000000000000005E-2</c:v>
                </c:pt>
                <c:pt idx="193">
                  <c:v>7.4999999999999997E-2</c:v>
                </c:pt>
                <c:pt idx="194">
                  <c:v>8.4000000000000005E-2</c:v>
                </c:pt>
                <c:pt idx="195">
                  <c:v>4.4999999999999998E-2</c:v>
                </c:pt>
                <c:pt idx="196">
                  <c:v>2.1000000000000001E-2</c:v>
                </c:pt>
                <c:pt idx="197">
                  <c:v>-1.2789999999999999E-4</c:v>
                </c:pt>
                <c:pt idx="198">
                  <c:v>-4.2000000000000003E-2</c:v>
                </c:pt>
                <c:pt idx="199">
                  <c:v>-5.6000000000000001E-2</c:v>
                </c:pt>
                <c:pt idx="200">
                  <c:v>-1.4999999999999999E-2</c:v>
                </c:pt>
                <c:pt idx="201">
                  <c:v>1.6E-2</c:v>
                </c:pt>
                <c:pt idx="202">
                  <c:v>4.2000000000000003E-2</c:v>
                </c:pt>
                <c:pt idx="203">
                  <c:v>7.8E-2</c:v>
                </c:pt>
                <c:pt idx="204">
                  <c:v>0.105</c:v>
                </c:pt>
                <c:pt idx="205">
                  <c:v>0.13100000000000001</c:v>
                </c:pt>
                <c:pt idx="206">
                  <c:v>0.14199999999999999</c:v>
                </c:pt>
                <c:pt idx="207">
                  <c:v>0.115</c:v>
                </c:pt>
                <c:pt idx="208">
                  <c:v>8.7999999999999995E-2</c:v>
                </c:pt>
                <c:pt idx="209">
                  <c:v>0.10100000000000001</c:v>
                </c:pt>
                <c:pt idx="210">
                  <c:v>0.112</c:v>
                </c:pt>
                <c:pt idx="211">
                  <c:v>9.2999999999999999E-2</c:v>
                </c:pt>
                <c:pt idx="212">
                  <c:v>7.0999999999999994E-2</c:v>
                </c:pt>
                <c:pt idx="213">
                  <c:v>3.7999999999999999E-2</c:v>
                </c:pt>
                <c:pt idx="214">
                  <c:v>-0.01</c:v>
                </c:pt>
                <c:pt idx="215">
                  <c:v>-5.8000000000000003E-2</c:v>
                </c:pt>
                <c:pt idx="216">
                  <c:v>-9.7000000000000003E-2</c:v>
                </c:pt>
                <c:pt idx="217">
                  <c:v>-8.7999999999999995E-2</c:v>
                </c:pt>
                <c:pt idx="218">
                  <c:v>-5.6000000000000001E-2</c:v>
                </c:pt>
                <c:pt idx="219">
                  <c:v>-3.3000000000000002E-2</c:v>
                </c:pt>
                <c:pt idx="220">
                  <c:v>-1.4999999999999999E-2</c:v>
                </c:pt>
                <c:pt idx="221">
                  <c:v>-8.9999999999999993E-3</c:v>
                </c:pt>
                <c:pt idx="222">
                  <c:v>-1.0999999999999999E-2</c:v>
                </c:pt>
                <c:pt idx="223">
                  <c:v>1.2E-2</c:v>
                </c:pt>
                <c:pt idx="224">
                  <c:v>1.7000000000000001E-2</c:v>
                </c:pt>
                <c:pt idx="225">
                  <c:v>1.2E-2</c:v>
                </c:pt>
                <c:pt idx="226">
                  <c:v>4.8000000000000001E-2</c:v>
                </c:pt>
                <c:pt idx="227">
                  <c:v>8.5999999999999993E-2</c:v>
                </c:pt>
                <c:pt idx="228">
                  <c:v>0.105</c:v>
                </c:pt>
                <c:pt idx="229">
                  <c:v>0.10199999999999999</c:v>
                </c:pt>
                <c:pt idx="230">
                  <c:v>0.107</c:v>
                </c:pt>
                <c:pt idx="231">
                  <c:v>9.1999999999999998E-2</c:v>
                </c:pt>
                <c:pt idx="232">
                  <c:v>8.2000000000000003E-2</c:v>
                </c:pt>
                <c:pt idx="233">
                  <c:v>6.0999999999999999E-2</c:v>
                </c:pt>
                <c:pt idx="234">
                  <c:v>3.0000000000000001E-3</c:v>
                </c:pt>
                <c:pt idx="235">
                  <c:v>-6.4000000000000001E-2</c:v>
                </c:pt>
                <c:pt idx="236">
                  <c:v>-0.108</c:v>
                </c:pt>
                <c:pt idx="237">
                  <c:v>-0.128</c:v>
                </c:pt>
                <c:pt idx="238">
                  <c:v>-0.13600000000000001</c:v>
                </c:pt>
                <c:pt idx="239">
                  <c:v>-0.10299999999999999</c:v>
                </c:pt>
                <c:pt idx="240">
                  <c:v>-7.9000000000000001E-2</c:v>
                </c:pt>
                <c:pt idx="241">
                  <c:v>-5.3999999999999999E-2</c:v>
                </c:pt>
                <c:pt idx="242">
                  <c:v>-0.02</c:v>
                </c:pt>
                <c:pt idx="243">
                  <c:v>0.02</c:v>
                </c:pt>
                <c:pt idx="244">
                  <c:v>1.7000000000000001E-2</c:v>
                </c:pt>
                <c:pt idx="245">
                  <c:v>4.3999999999999997E-2</c:v>
                </c:pt>
                <c:pt idx="246">
                  <c:v>8.1000000000000003E-2</c:v>
                </c:pt>
                <c:pt idx="247">
                  <c:v>9.5000000000000001E-2</c:v>
                </c:pt>
                <c:pt idx="248">
                  <c:v>0.112</c:v>
                </c:pt>
                <c:pt idx="249">
                  <c:v>0.107</c:v>
                </c:pt>
                <c:pt idx="250">
                  <c:v>9.0999999999999998E-2</c:v>
                </c:pt>
                <c:pt idx="251">
                  <c:v>6.5000000000000002E-2</c:v>
                </c:pt>
                <c:pt idx="252">
                  <c:v>2.8000000000000001E-2</c:v>
                </c:pt>
                <c:pt idx="253">
                  <c:v>-2.5000000000000001E-2</c:v>
                </c:pt>
                <c:pt idx="254">
                  <c:v>-7.2999999999999995E-2</c:v>
                </c:pt>
                <c:pt idx="255">
                  <c:v>-0.122</c:v>
                </c:pt>
                <c:pt idx="256">
                  <c:v>-0.14799999999999999</c:v>
                </c:pt>
                <c:pt idx="257">
                  <c:v>-0.14599999999999999</c:v>
                </c:pt>
                <c:pt idx="258">
                  <c:v>-0.16500000000000001</c:v>
                </c:pt>
                <c:pt idx="259">
                  <c:v>-0.192</c:v>
                </c:pt>
                <c:pt idx="260">
                  <c:v>-0.191</c:v>
                </c:pt>
                <c:pt idx="261">
                  <c:v>-0.13200000000000001</c:v>
                </c:pt>
                <c:pt idx="262">
                  <c:v>-0.10199999999999999</c:v>
                </c:pt>
                <c:pt idx="263">
                  <c:v>-5.2999999999999999E-2</c:v>
                </c:pt>
                <c:pt idx="264">
                  <c:v>0.04</c:v>
                </c:pt>
                <c:pt idx="265">
                  <c:v>0.1</c:v>
                </c:pt>
                <c:pt idx="266">
                  <c:v>0.13200000000000001</c:v>
                </c:pt>
                <c:pt idx="267">
                  <c:v>0.14199999999999999</c:v>
                </c:pt>
                <c:pt idx="268">
                  <c:v>0.121</c:v>
                </c:pt>
                <c:pt idx="269">
                  <c:v>0.09</c:v>
                </c:pt>
                <c:pt idx="270">
                  <c:v>7.2999999999999995E-2</c:v>
                </c:pt>
                <c:pt idx="271">
                  <c:v>3.7999999999999999E-2</c:v>
                </c:pt>
                <c:pt idx="272">
                  <c:v>1.0999999999999999E-2</c:v>
                </c:pt>
                <c:pt idx="273">
                  <c:v>8.0000000000000002E-3</c:v>
                </c:pt>
                <c:pt idx="274">
                  <c:v>-3.5000000000000003E-2</c:v>
                </c:pt>
                <c:pt idx="275">
                  <c:v>-8.1000000000000003E-2</c:v>
                </c:pt>
                <c:pt idx="276">
                  <c:v>-7.5999999999999998E-2</c:v>
                </c:pt>
                <c:pt idx="277">
                  <c:v>-5.8999999999999997E-2</c:v>
                </c:pt>
                <c:pt idx="278">
                  <c:v>-7.0999999999999994E-2</c:v>
                </c:pt>
                <c:pt idx="279">
                  <c:v>-7.9000000000000001E-2</c:v>
                </c:pt>
                <c:pt idx="280">
                  <c:v>-6.6000000000000003E-2</c:v>
                </c:pt>
                <c:pt idx="281">
                  <c:v>-4.2999999999999997E-2</c:v>
                </c:pt>
                <c:pt idx="282">
                  <c:v>-1.4E-2</c:v>
                </c:pt>
                <c:pt idx="283">
                  <c:v>-2.1999999999999999E-2</c:v>
                </c:pt>
                <c:pt idx="284">
                  <c:v>-2.1999999999999999E-2</c:v>
                </c:pt>
                <c:pt idx="285">
                  <c:v>-0.03</c:v>
                </c:pt>
                <c:pt idx="286">
                  <c:v>-2.9000000000000001E-2</c:v>
                </c:pt>
                <c:pt idx="287">
                  <c:v>-1.6E-2</c:v>
                </c:pt>
                <c:pt idx="288">
                  <c:v>-3.0000000000000001E-3</c:v>
                </c:pt>
                <c:pt idx="289">
                  <c:v>-6.0000000000000001E-3</c:v>
                </c:pt>
                <c:pt idx="290">
                  <c:v>-4.5999999999999999E-2</c:v>
                </c:pt>
                <c:pt idx="291">
                  <c:v>-6.3E-2</c:v>
                </c:pt>
                <c:pt idx="292">
                  <c:v>-6.0999999999999999E-2</c:v>
                </c:pt>
                <c:pt idx="293">
                  <c:v>-7.5999999999999998E-2</c:v>
                </c:pt>
                <c:pt idx="294">
                  <c:v>-4.1000000000000002E-2</c:v>
                </c:pt>
                <c:pt idx="295">
                  <c:v>-1.2E-2</c:v>
                </c:pt>
                <c:pt idx="296">
                  <c:v>1.4999999999999999E-2</c:v>
                </c:pt>
                <c:pt idx="297">
                  <c:v>0.06</c:v>
                </c:pt>
                <c:pt idx="298">
                  <c:v>8.6999999999999994E-2</c:v>
                </c:pt>
                <c:pt idx="299">
                  <c:v>9.7000000000000003E-2</c:v>
                </c:pt>
                <c:pt idx="300">
                  <c:v>0.1</c:v>
                </c:pt>
                <c:pt idx="301">
                  <c:v>8.8999999999999996E-2</c:v>
                </c:pt>
                <c:pt idx="302">
                  <c:v>0.111</c:v>
                </c:pt>
                <c:pt idx="303">
                  <c:v>9.2999999999999999E-2</c:v>
                </c:pt>
                <c:pt idx="304">
                  <c:v>3.5999999999999997E-2</c:v>
                </c:pt>
                <c:pt idx="305">
                  <c:v>4.3999999999999997E-2</c:v>
                </c:pt>
                <c:pt idx="306">
                  <c:v>3.9E-2</c:v>
                </c:pt>
                <c:pt idx="307">
                  <c:v>2.5000000000000001E-2</c:v>
                </c:pt>
                <c:pt idx="308">
                  <c:v>-4.3999999999999997E-2</c:v>
                </c:pt>
                <c:pt idx="309">
                  <c:v>-9.5000000000000001E-2</c:v>
                </c:pt>
                <c:pt idx="310">
                  <c:v>-0.13400000000000001</c:v>
                </c:pt>
                <c:pt idx="311">
                  <c:v>-0.14899999999999999</c:v>
                </c:pt>
                <c:pt idx="312">
                  <c:v>-0.129</c:v>
                </c:pt>
                <c:pt idx="313">
                  <c:v>-0.12</c:v>
                </c:pt>
                <c:pt idx="314">
                  <c:v>-9.5000000000000001E-2</c:v>
                </c:pt>
                <c:pt idx="315">
                  <c:v>-4.3999999999999997E-2</c:v>
                </c:pt>
                <c:pt idx="316">
                  <c:v>-2E-3</c:v>
                </c:pt>
                <c:pt idx="317">
                  <c:v>3.2000000000000001E-2</c:v>
                </c:pt>
                <c:pt idx="318">
                  <c:v>9.4E-2</c:v>
                </c:pt>
                <c:pt idx="319">
                  <c:v>0.13500000000000001</c:v>
                </c:pt>
                <c:pt idx="320">
                  <c:v>0.125</c:v>
                </c:pt>
                <c:pt idx="321">
                  <c:v>0.17</c:v>
                </c:pt>
                <c:pt idx="322">
                  <c:v>0.189</c:v>
                </c:pt>
                <c:pt idx="323">
                  <c:v>0.16200000000000001</c:v>
                </c:pt>
                <c:pt idx="324">
                  <c:v>0.114</c:v>
                </c:pt>
                <c:pt idx="325">
                  <c:v>7.1999999999999995E-2</c:v>
                </c:pt>
                <c:pt idx="326">
                  <c:v>1.7999999999999999E-2</c:v>
                </c:pt>
                <c:pt idx="327">
                  <c:v>-2.1000000000000001E-2</c:v>
                </c:pt>
                <c:pt idx="328">
                  <c:v>-0.06</c:v>
                </c:pt>
                <c:pt idx="329">
                  <c:v>-0.107</c:v>
                </c:pt>
                <c:pt idx="330">
                  <c:v>-0.11799999999999999</c:v>
                </c:pt>
                <c:pt idx="331">
                  <c:v>-0.122</c:v>
                </c:pt>
                <c:pt idx="332">
                  <c:v>-0.16700000000000001</c:v>
                </c:pt>
                <c:pt idx="333">
                  <c:v>-0.19600000000000001</c:v>
                </c:pt>
                <c:pt idx="334">
                  <c:v>-0.18099999999999999</c:v>
                </c:pt>
                <c:pt idx="335">
                  <c:v>-0.154</c:v>
                </c:pt>
                <c:pt idx="336">
                  <c:v>-0.125</c:v>
                </c:pt>
                <c:pt idx="337">
                  <c:v>-5.0999999999999997E-2</c:v>
                </c:pt>
                <c:pt idx="338">
                  <c:v>1.4999999999999999E-2</c:v>
                </c:pt>
                <c:pt idx="339">
                  <c:v>4.7E-2</c:v>
                </c:pt>
                <c:pt idx="340">
                  <c:v>0.08</c:v>
                </c:pt>
                <c:pt idx="341">
                  <c:v>0.10299999999999999</c:v>
                </c:pt>
                <c:pt idx="342">
                  <c:v>0.11</c:v>
                </c:pt>
                <c:pt idx="343">
                  <c:v>0.108</c:v>
                </c:pt>
                <c:pt idx="344">
                  <c:v>0.108</c:v>
                </c:pt>
                <c:pt idx="345">
                  <c:v>0.123</c:v>
                </c:pt>
                <c:pt idx="346">
                  <c:v>0.111</c:v>
                </c:pt>
                <c:pt idx="347">
                  <c:v>9.7000000000000003E-2</c:v>
                </c:pt>
                <c:pt idx="348">
                  <c:v>8.8999999999999996E-2</c:v>
                </c:pt>
                <c:pt idx="349">
                  <c:v>7.3999999999999996E-2</c:v>
                </c:pt>
                <c:pt idx="350">
                  <c:v>2.3E-2</c:v>
                </c:pt>
                <c:pt idx="351">
                  <c:v>-3.7999999999999999E-2</c:v>
                </c:pt>
                <c:pt idx="352">
                  <c:v>-5.7000000000000002E-2</c:v>
                </c:pt>
                <c:pt idx="353">
                  <c:v>-7.2999999999999995E-2</c:v>
                </c:pt>
                <c:pt idx="354">
                  <c:v>-0.08</c:v>
                </c:pt>
                <c:pt idx="355">
                  <c:v>-9.5000000000000001E-2</c:v>
                </c:pt>
                <c:pt idx="356">
                  <c:v>-0.13200000000000001</c:v>
                </c:pt>
                <c:pt idx="357">
                  <c:v>-0.152</c:v>
                </c:pt>
                <c:pt idx="358">
                  <c:v>-0.14199999999999999</c:v>
                </c:pt>
                <c:pt idx="359">
                  <c:v>-0.13</c:v>
                </c:pt>
                <c:pt idx="360">
                  <c:v>-0.124</c:v>
                </c:pt>
                <c:pt idx="361">
                  <c:v>-9.8000000000000004E-2</c:v>
                </c:pt>
                <c:pt idx="362">
                  <c:v>-4.9000000000000002E-2</c:v>
                </c:pt>
                <c:pt idx="363">
                  <c:v>1.0999999999999999E-2</c:v>
                </c:pt>
                <c:pt idx="364">
                  <c:v>6.5000000000000002E-2</c:v>
                </c:pt>
                <c:pt idx="365">
                  <c:v>9.1999999999999998E-2</c:v>
                </c:pt>
                <c:pt idx="366">
                  <c:v>9.5000000000000001E-2</c:v>
                </c:pt>
                <c:pt idx="367">
                  <c:v>0.106</c:v>
                </c:pt>
                <c:pt idx="368">
                  <c:v>0.11</c:v>
                </c:pt>
                <c:pt idx="369">
                  <c:v>0.104</c:v>
                </c:pt>
                <c:pt idx="370">
                  <c:v>0.112</c:v>
                </c:pt>
                <c:pt idx="371">
                  <c:v>0.115</c:v>
                </c:pt>
                <c:pt idx="372">
                  <c:v>0.108</c:v>
                </c:pt>
                <c:pt idx="373">
                  <c:v>0.112</c:v>
                </c:pt>
                <c:pt idx="374">
                  <c:v>9.5000000000000001E-2</c:v>
                </c:pt>
                <c:pt idx="375">
                  <c:v>3.7999999999999999E-2</c:v>
                </c:pt>
                <c:pt idx="376">
                  <c:v>-3.9E-2</c:v>
                </c:pt>
                <c:pt idx="377">
                  <c:v>-7.1999999999999995E-2</c:v>
                </c:pt>
                <c:pt idx="378">
                  <c:v>-0.11700000000000001</c:v>
                </c:pt>
                <c:pt idx="379">
                  <c:v>-0.16</c:v>
                </c:pt>
                <c:pt idx="380">
                  <c:v>-0.161</c:v>
                </c:pt>
                <c:pt idx="381">
                  <c:v>-0.13800000000000001</c:v>
                </c:pt>
                <c:pt idx="382">
                  <c:v>-0.115</c:v>
                </c:pt>
                <c:pt idx="383">
                  <c:v>-7.8E-2</c:v>
                </c:pt>
                <c:pt idx="384">
                  <c:v>-4.2999999999999997E-2</c:v>
                </c:pt>
                <c:pt idx="385">
                  <c:v>-1E-3</c:v>
                </c:pt>
                <c:pt idx="386">
                  <c:v>5.0999999999999997E-2</c:v>
                </c:pt>
                <c:pt idx="387">
                  <c:v>8.3000000000000004E-2</c:v>
                </c:pt>
                <c:pt idx="388">
                  <c:v>0.11799999999999999</c:v>
                </c:pt>
                <c:pt idx="389">
                  <c:v>0.16300000000000001</c:v>
                </c:pt>
                <c:pt idx="390">
                  <c:v>0.2</c:v>
                </c:pt>
                <c:pt idx="391">
                  <c:v>0.19700000000000001</c:v>
                </c:pt>
                <c:pt idx="392">
                  <c:v>0.185</c:v>
                </c:pt>
                <c:pt idx="393">
                  <c:v>0.17599999999999999</c:v>
                </c:pt>
                <c:pt idx="394">
                  <c:v>0.128</c:v>
                </c:pt>
                <c:pt idx="395">
                  <c:v>6.9000000000000006E-2</c:v>
                </c:pt>
                <c:pt idx="396">
                  <c:v>3.1E-2</c:v>
                </c:pt>
                <c:pt idx="397">
                  <c:v>-1E-3</c:v>
                </c:pt>
                <c:pt idx="398">
                  <c:v>-2.4E-2</c:v>
                </c:pt>
                <c:pt idx="399">
                  <c:v>-0.05</c:v>
                </c:pt>
                <c:pt idx="400">
                  <c:v>-0.112</c:v>
                </c:pt>
                <c:pt idx="401">
                  <c:v>-0.16800000000000001</c:v>
                </c:pt>
                <c:pt idx="402">
                  <c:v>-0.19900000000000001</c:v>
                </c:pt>
                <c:pt idx="403">
                  <c:v>-0.19</c:v>
                </c:pt>
                <c:pt idx="404">
                  <c:v>-0.16</c:v>
                </c:pt>
                <c:pt idx="405">
                  <c:v>-0.114</c:v>
                </c:pt>
                <c:pt idx="406">
                  <c:v>-6.7000000000000004E-2</c:v>
                </c:pt>
                <c:pt idx="407">
                  <c:v>-3.2000000000000001E-2</c:v>
                </c:pt>
                <c:pt idx="408">
                  <c:v>-6.0000000000000001E-3</c:v>
                </c:pt>
                <c:pt idx="409">
                  <c:v>3.1E-2</c:v>
                </c:pt>
                <c:pt idx="410">
                  <c:v>8.5000000000000006E-2</c:v>
                </c:pt>
                <c:pt idx="411">
                  <c:v>0.14399999999999999</c:v>
                </c:pt>
                <c:pt idx="412">
                  <c:v>0.184</c:v>
                </c:pt>
                <c:pt idx="413">
                  <c:v>0.22900000000000001</c:v>
                </c:pt>
                <c:pt idx="414">
                  <c:v>0.248</c:v>
                </c:pt>
                <c:pt idx="415">
                  <c:v>0.23</c:v>
                </c:pt>
                <c:pt idx="416">
                  <c:v>0.183</c:v>
                </c:pt>
                <c:pt idx="417">
                  <c:v>0.127</c:v>
                </c:pt>
                <c:pt idx="418">
                  <c:v>7.3999999999999996E-2</c:v>
                </c:pt>
                <c:pt idx="419">
                  <c:v>4.3999999999999997E-2</c:v>
                </c:pt>
                <c:pt idx="420">
                  <c:v>-2E-3</c:v>
                </c:pt>
                <c:pt idx="421">
                  <c:v>-5.2999999999999999E-2</c:v>
                </c:pt>
                <c:pt idx="422">
                  <c:v>-8.7999999999999995E-2</c:v>
                </c:pt>
                <c:pt idx="423">
                  <c:v>-0.125</c:v>
                </c:pt>
                <c:pt idx="424">
                  <c:v>-0.16200000000000001</c:v>
                </c:pt>
                <c:pt idx="425">
                  <c:v>-0.17499999999999999</c:v>
                </c:pt>
                <c:pt idx="426">
                  <c:v>-0.16900000000000001</c:v>
                </c:pt>
                <c:pt idx="427">
                  <c:v>-0.16200000000000001</c:v>
                </c:pt>
                <c:pt idx="428">
                  <c:v>-0.14499999999999999</c:v>
                </c:pt>
                <c:pt idx="429">
                  <c:v>-0.11700000000000001</c:v>
                </c:pt>
                <c:pt idx="430">
                  <c:v>-0.10100000000000001</c:v>
                </c:pt>
                <c:pt idx="431">
                  <c:v>-8.3000000000000004E-2</c:v>
                </c:pt>
                <c:pt idx="432">
                  <c:v>-3.5000000000000003E-2</c:v>
                </c:pt>
                <c:pt idx="433">
                  <c:v>1.7000000000000001E-2</c:v>
                </c:pt>
                <c:pt idx="434">
                  <c:v>7.6999999999999999E-2</c:v>
                </c:pt>
                <c:pt idx="435">
                  <c:v>0.13600000000000001</c:v>
                </c:pt>
                <c:pt idx="436">
                  <c:v>0.154</c:v>
                </c:pt>
                <c:pt idx="437">
                  <c:v>0.16400000000000001</c:v>
                </c:pt>
                <c:pt idx="438">
                  <c:v>0.152</c:v>
                </c:pt>
                <c:pt idx="439">
                  <c:v>0.106</c:v>
                </c:pt>
                <c:pt idx="440">
                  <c:v>7.4999999999999997E-2</c:v>
                </c:pt>
                <c:pt idx="441">
                  <c:v>5.6000000000000001E-2</c:v>
                </c:pt>
                <c:pt idx="442">
                  <c:v>1.4E-2</c:v>
                </c:pt>
                <c:pt idx="443">
                  <c:v>-2.8000000000000001E-2</c:v>
                </c:pt>
                <c:pt idx="444">
                  <c:v>-5.7000000000000002E-2</c:v>
                </c:pt>
                <c:pt idx="445">
                  <c:v>-8.4000000000000005E-2</c:v>
                </c:pt>
                <c:pt idx="446">
                  <c:v>-8.8999999999999996E-2</c:v>
                </c:pt>
                <c:pt idx="447">
                  <c:v>-8.7999999999999995E-2</c:v>
                </c:pt>
                <c:pt idx="448">
                  <c:v>-0.10100000000000001</c:v>
                </c:pt>
                <c:pt idx="449">
                  <c:v>-0.121</c:v>
                </c:pt>
                <c:pt idx="450">
                  <c:v>-0.112</c:v>
                </c:pt>
              </c:numCache>
            </c:numRef>
          </c:yVal>
          <c:smooth val="0"/>
        </c:ser>
        <c:ser>
          <c:idx val="1"/>
          <c:order val="1"/>
          <c:tx>
            <c:v>Base empotrada</c:v>
          </c:tx>
          <c:spPr>
            <a:ln w="9525" cap="rnd">
              <a:solidFill>
                <a:schemeClr val="accent3"/>
              </a:solidFill>
              <a:round/>
            </a:ln>
            <a:effectLst/>
          </c:spPr>
          <c:marker>
            <c:symbol val="none"/>
          </c:marker>
          <c:xVal>
            <c:numRef>
              <c:f>'Piso 1 mamp'!$H$7:$H$457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1 mamp'!$I$7:$I$457</c:f>
              <c:numCache>
                <c:formatCode>General</c:formatCode>
                <c:ptCount val="451"/>
                <c:pt idx="0">
                  <c:v>0</c:v>
                </c:pt>
                <c:pt idx="1">
                  <c:v>-6.0000000000000001E-3</c:v>
                </c:pt>
                <c:pt idx="2">
                  <c:v>4.0000000000000001E-3</c:v>
                </c:pt>
                <c:pt idx="3">
                  <c:v>-7.0000000000000001E-3</c:v>
                </c:pt>
                <c:pt idx="4">
                  <c:v>2.2240000000000001E-4</c:v>
                </c:pt>
                <c:pt idx="5">
                  <c:v>1E-3</c:v>
                </c:pt>
                <c:pt idx="6">
                  <c:v>-4.0000000000000001E-3</c:v>
                </c:pt>
                <c:pt idx="7">
                  <c:v>3.0000000000000001E-3</c:v>
                </c:pt>
                <c:pt idx="8">
                  <c:v>-8.9999999999999993E-3</c:v>
                </c:pt>
                <c:pt idx="9">
                  <c:v>5.0000000000000001E-3</c:v>
                </c:pt>
                <c:pt idx="10">
                  <c:v>-4.0000000000000001E-3</c:v>
                </c:pt>
                <c:pt idx="11">
                  <c:v>-2E-3</c:v>
                </c:pt>
                <c:pt idx="12">
                  <c:v>-2E-3</c:v>
                </c:pt>
                <c:pt idx="13">
                  <c:v>-4.0000000000000001E-3</c:v>
                </c:pt>
                <c:pt idx="14">
                  <c:v>2E-3</c:v>
                </c:pt>
                <c:pt idx="15">
                  <c:v>-2E-3</c:v>
                </c:pt>
                <c:pt idx="16">
                  <c:v>-1E-3</c:v>
                </c:pt>
                <c:pt idx="17">
                  <c:v>-3.0000000000000001E-3</c:v>
                </c:pt>
                <c:pt idx="18">
                  <c:v>3.0000000000000001E-3</c:v>
                </c:pt>
                <c:pt idx="19">
                  <c:v>2E-3</c:v>
                </c:pt>
                <c:pt idx="20">
                  <c:v>-4.0000000000000001E-3</c:v>
                </c:pt>
                <c:pt idx="21">
                  <c:v>4.8680000000000001E-4</c:v>
                </c:pt>
                <c:pt idx="22">
                  <c:v>-2E-3</c:v>
                </c:pt>
                <c:pt idx="23">
                  <c:v>-1E-3</c:v>
                </c:pt>
                <c:pt idx="24">
                  <c:v>4.2719999999999998E-4</c:v>
                </c:pt>
                <c:pt idx="25">
                  <c:v>-1E-3</c:v>
                </c:pt>
                <c:pt idx="26">
                  <c:v>1E-3</c:v>
                </c:pt>
                <c:pt idx="27">
                  <c:v>3.0000000000000001E-3</c:v>
                </c:pt>
                <c:pt idx="28">
                  <c:v>2E-3</c:v>
                </c:pt>
                <c:pt idx="29">
                  <c:v>-4.0000000000000001E-3</c:v>
                </c:pt>
                <c:pt idx="30">
                  <c:v>-3.0000000000000001E-3</c:v>
                </c:pt>
                <c:pt idx="31">
                  <c:v>-2E-3</c:v>
                </c:pt>
                <c:pt idx="32">
                  <c:v>-3.0000000000000001E-3</c:v>
                </c:pt>
                <c:pt idx="33">
                  <c:v>-3.0000000000000001E-3</c:v>
                </c:pt>
                <c:pt idx="34">
                  <c:v>5.0000000000000001E-3</c:v>
                </c:pt>
                <c:pt idx="35">
                  <c:v>-3.0000000000000001E-3</c:v>
                </c:pt>
                <c:pt idx="36">
                  <c:v>-1E-3</c:v>
                </c:pt>
                <c:pt idx="37">
                  <c:v>-3.0000000000000001E-3</c:v>
                </c:pt>
                <c:pt idx="38">
                  <c:v>-6.0000000000000001E-3</c:v>
                </c:pt>
                <c:pt idx="39">
                  <c:v>-1.261E-4</c:v>
                </c:pt>
                <c:pt idx="40">
                  <c:v>5.0000000000000001E-3</c:v>
                </c:pt>
                <c:pt idx="41">
                  <c:v>3.3510000000000003E-5</c:v>
                </c:pt>
                <c:pt idx="42">
                  <c:v>-1E-3</c:v>
                </c:pt>
                <c:pt idx="43">
                  <c:v>3.6979999999999999E-4</c:v>
                </c:pt>
                <c:pt idx="44">
                  <c:v>-3.0000000000000001E-3</c:v>
                </c:pt>
                <c:pt idx="45">
                  <c:v>2E-3</c:v>
                </c:pt>
                <c:pt idx="46">
                  <c:v>-2E-3</c:v>
                </c:pt>
                <c:pt idx="47">
                  <c:v>1E-3</c:v>
                </c:pt>
                <c:pt idx="48">
                  <c:v>-1E-3</c:v>
                </c:pt>
                <c:pt idx="49">
                  <c:v>-1E-3</c:v>
                </c:pt>
                <c:pt idx="50">
                  <c:v>-1.8340000000000001E-4</c:v>
                </c:pt>
                <c:pt idx="51">
                  <c:v>2E-3</c:v>
                </c:pt>
                <c:pt idx="52">
                  <c:v>-6.0000000000000001E-3</c:v>
                </c:pt>
                <c:pt idx="53">
                  <c:v>4.0000000000000001E-3</c:v>
                </c:pt>
                <c:pt idx="54">
                  <c:v>-3.0000000000000001E-3</c:v>
                </c:pt>
                <c:pt idx="55">
                  <c:v>-4.0000000000000001E-3</c:v>
                </c:pt>
                <c:pt idx="56">
                  <c:v>2E-3</c:v>
                </c:pt>
                <c:pt idx="57">
                  <c:v>-1E-3</c:v>
                </c:pt>
                <c:pt idx="58">
                  <c:v>2E-3</c:v>
                </c:pt>
                <c:pt idx="59">
                  <c:v>1E-3</c:v>
                </c:pt>
                <c:pt idx="60">
                  <c:v>-6.0000000000000001E-3</c:v>
                </c:pt>
                <c:pt idx="61">
                  <c:v>5.0000000000000001E-3</c:v>
                </c:pt>
                <c:pt idx="62">
                  <c:v>-1.2E-2</c:v>
                </c:pt>
                <c:pt idx="63">
                  <c:v>8.0000000000000002E-3</c:v>
                </c:pt>
                <c:pt idx="64">
                  <c:v>-1.2999999999999999E-2</c:v>
                </c:pt>
                <c:pt idx="65">
                  <c:v>1.4999999999999999E-2</c:v>
                </c:pt>
                <c:pt idx="66">
                  <c:v>-1.7999999999999999E-2</c:v>
                </c:pt>
                <c:pt idx="67">
                  <c:v>-8.0000000000000002E-3</c:v>
                </c:pt>
                <c:pt idx="68">
                  <c:v>4.0000000000000001E-3</c:v>
                </c:pt>
                <c:pt idx="69">
                  <c:v>-1.7999999999999999E-2</c:v>
                </c:pt>
                <c:pt idx="70">
                  <c:v>2.4E-2</c:v>
                </c:pt>
                <c:pt idx="71">
                  <c:v>-0.02</c:v>
                </c:pt>
                <c:pt idx="72">
                  <c:v>1.2E-2</c:v>
                </c:pt>
                <c:pt idx="73">
                  <c:v>-8.0000000000000002E-3</c:v>
                </c:pt>
                <c:pt idx="74">
                  <c:v>-1.2999999999999999E-2</c:v>
                </c:pt>
                <c:pt idx="75">
                  <c:v>8.0000000000000002E-3</c:v>
                </c:pt>
                <c:pt idx="76">
                  <c:v>-1.7999999999999999E-2</c:v>
                </c:pt>
                <c:pt idx="77">
                  <c:v>4.0000000000000001E-3</c:v>
                </c:pt>
                <c:pt idx="78">
                  <c:v>-4.0000000000000001E-3</c:v>
                </c:pt>
                <c:pt idx="79">
                  <c:v>4.0000000000000001E-3</c:v>
                </c:pt>
                <c:pt idx="80">
                  <c:v>0.01</c:v>
                </c:pt>
                <c:pt idx="81">
                  <c:v>-2.3E-2</c:v>
                </c:pt>
                <c:pt idx="82">
                  <c:v>1.9E-2</c:v>
                </c:pt>
                <c:pt idx="83">
                  <c:v>-1.7999999999999999E-2</c:v>
                </c:pt>
                <c:pt idx="84">
                  <c:v>6.0000000000000001E-3</c:v>
                </c:pt>
                <c:pt idx="85">
                  <c:v>-1.0999999999999999E-2</c:v>
                </c:pt>
                <c:pt idx="86">
                  <c:v>4.0000000000000001E-3</c:v>
                </c:pt>
                <c:pt idx="87">
                  <c:v>-3.0000000000000001E-3</c:v>
                </c:pt>
                <c:pt idx="88">
                  <c:v>1E-3</c:v>
                </c:pt>
                <c:pt idx="89">
                  <c:v>8.0000000000000002E-3</c:v>
                </c:pt>
                <c:pt idx="90">
                  <c:v>-5.0000000000000001E-3</c:v>
                </c:pt>
                <c:pt idx="91">
                  <c:v>-5.0000000000000001E-3</c:v>
                </c:pt>
                <c:pt idx="92">
                  <c:v>2.4E-2</c:v>
                </c:pt>
                <c:pt idx="93">
                  <c:v>-1.4999999999999999E-2</c:v>
                </c:pt>
                <c:pt idx="94">
                  <c:v>1.0999999999999999E-2</c:v>
                </c:pt>
                <c:pt idx="95">
                  <c:v>2.4E-2</c:v>
                </c:pt>
                <c:pt idx="96">
                  <c:v>-1.7000000000000001E-2</c:v>
                </c:pt>
                <c:pt idx="97">
                  <c:v>4.3999999999999997E-2</c:v>
                </c:pt>
                <c:pt idx="98">
                  <c:v>-1.0999999999999999E-2</c:v>
                </c:pt>
                <c:pt idx="99">
                  <c:v>2.5000000000000001E-2</c:v>
                </c:pt>
                <c:pt idx="100">
                  <c:v>-8.9999999999999993E-3</c:v>
                </c:pt>
                <c:pt idx="101">
                  <c:v>2.4E-2</c:v>
                </c:pt>
                <c:pt idx="102">
                  <c:v>7.0000000000000001E-3</c:v>
                </c:pt>
                <c:pt idx="103">
                  <c:v>-3.4000000000000002E-2</c:v>
                </c:pt>
                <c:pt idx="104">
                  <c:v>2.5000000000000001E-2</c:v>
                </c:pt>
                <c:pt idx="105">
                  <c:v>-1.2E-2</c:v>
                </c:pt>
                <c:pt idx="106">
                  <c:v>1.2E-2</c:v>
                </c:pt>
                <c:pt idx="107">
                  <c:v>-5.0000000000000001E-3</c:v>
                </c:pt>
                <c:pt idx="108">
                  <c:v>-1.2E-2</c:v>
                </c:pt>
                <c:pt idx="109">
                  <c:v>1.4999999999999999E-2</c:v>
                </c:pt>
                <c:pt idx="110">
                  <c:v>-1.2999999999999999E-2</c:v>
                </c:pt>
                <c:pt idx="111">
                  <c:v>4.0000000000000001E-3</c:v>
                </c:pt>
                <c:pt idx="112">
                  <c:v>-1.2999999999999999E-2</c:v>
                </c:pt>
                <c:pt idx="113">
                  <c:v>3.0000000000000001E-3</c:v>
                </c:pt>
                <c:pt idx="114">
                  <c:v>6.0000000000000001E-3</c:v>
                </c:pt>
                <c:pt idx="115">
                  <c:v>-3.6999999999999998E-2</c:v>
                </c:pt>
                <c:pt idx="116">
                  <c:v>2.5000000000000001E-2</c:v>
                </c:pt>
                <c:pt idx="117">
                  <c:v>-2.3E-2</c:v>
                </c:pt>
                <c:pt idx="118">
                  <c:v>3.1E-2</c:v>
                </c:pt>
                <c:pt idx="119">
                  <c:v>-2.5999999999999999E-2</c:v>
                </c:pt>
                <c:pt idx="120">
                  <c:v>-2E-3</c:v>
                </c:pt>
                <c:pt idx="121">
                  <c:v>-3.0000000000000001E-3</c:v>
                </c:pt>
                <c:pt idx="122">
                  <c:v>1.2E-2</c:v>
                </c:pt>
                <c:pt idx="123">
                  <c:v>8.9999999999999993E-3</c:v>
                </c:pt>
                <c:pt idx="124">
                  <c:v>-3.3000000000000002E-2</c:v>
                </c:pt>
                <c:pt idx="125">
                  <c:v>2.8180000000000002E-4</c:v>
                </c:pt>
                <c:pt idx="126">
                  <c:v>-2.1000000000000001E-2</c:v>
                </c:pt>
                <c:pt idx="127">
                  <c:v>3.9E-2</c:v>
                </c:pt>
                <c:pt idx="128">
                  <c:v>-0.05</c:v>
                </c:pt>
                <c:pt idx="129">
                  <c:v>7.0000000000000001E-3</c:v>
                </c:pt>
                <c:pt idx="130">
                  <c:v>-2.5999999999999999E-2</c:v>
                </c:pt>
                <c:pt idx="131">
                  <c:v>8.9999999999999993E-3</c:v>
                </c:pt>
                <c:pt idx="132">
                  <c:v>-8.7460000000000006E-5</c:v>
                </c:pt>
                <c:pt idx="133">
                  <c:v>-0.01</c:v>
                </c:pt>
                <c:pt idx="134">
                  <c:v>-1.4999999999999999E-2</c:v>
                </c:pt>
                <c:pt idx="135">
                  <c:v>-6.0000000000000001E-3</c:v>
                </c:pt>
                <c:pt idx="136">
                  <c:v>-2.0019999999999999E-4</c:v>
                </c:pt>
                <c:pt idx="137">
                  <c:v>1.4E-2</c:v>
                </c:pt>
                <c:pt idx="138">
                  <c:v>-1.7999999999999999E-2</c:v>
                </c:pt>
                <c:pt idx="139">
                  <c:v>-1E-3</c:v>
                </c:pt>
                <c:pt idx="140">
                  <c:v>-1E-3</c:v>
                </c:pt>
                <c:pt idx="141">
                  <c:v>8.9999999999999993E-3</c:v>
                </c:pt>
                <c:pt idx="142">
                  <c:v>5.0000000000000001E-3</c:v>
                </c:pt>
                <c:pt idx="143">
                  <c:v>-1.9E-2</c:v>
                </c:pt>
                <c:pt idx="144">
                  <c:v>8.1240000000000001E-5</c:v>
                </c:pt>
                <c:pt idx="145">
                  <c:v>-1.6E-2</c:v>
                </c:pt>
                <c:pt idx="146">
                  <c:v>2.7E-2</c:v>
                </c:pt>
                <c:pt idx="147">
                  <c:v>1.9E-2</c:v>
                </c:pt>
                <c:pt idx="148">
                  <c:v>-8.3000000000000004E-2</c:v>
                </c:pt>
                <c:pt idx="149">
                  <c:v>3.7999999999999999E-2</c:v>
                </c:pt>
                <c:pt idx="150">
                  <c:v>-2.3E-2</c:v>
                </c:pt>
                <c:pt idx="151">
                  <c:v>-2E-3</c:v>
                </c:pt>
                <c:pt idx="152">
                  <c:v>2.9000000000000001E-2</c:v>
                </c:pt>
                <c:pt idx="153">
                  <c:v>-6.6000000000000003E-2</c:v>
                </c:pt>
                <c:pt idx="154">
                  <c:v>3.4000000000000002E-2</c:v>
                </c:pt>
                <c:pt idx="155">
                  <c:v>-0.02</c:v>
                </c:pt>
                <c:pt idx="156">
                  <c:v>0.02</c:v>
                </c:pt>
                <c:pt idx="157">
                  <c:v>-7.0000000000000001E-3</c:v>
                </c:pt>
                <c:pt idx="158">
                  <c:v>-0.04</c:v>
                </c:pt>
                <c:pt idx="159">
                  <c:v>2.5999999999999999E-2</c:v>
                </c:pt>
                <c:pt idx="160">
                  <c:v>1.2E-2</c:v>
                </c:pt>
                <c:pt idx="161">
                  <c:v>1.2E-2</c:v>
                </c:pt>
                <c:pt idx="162">
                  <c:v>-1.2E-2</c:v>
                </c:pt>
                <c:pt idx="163">
                  <c:v>-0.02</c:v>
                </c:pt>
                <c:pt idx="164">
                  <c:v>4.2000000000000003E-2</c:v>
                </c:pt>
                <c:pt idx="165">
                  <c:v>-0.02</c:v>
                </c:pt>
                <c:pt idx="166">
                  <c:v>0.01</c:v>
                </c:pt>
                <c:pt idx="167">
                  <c:v>-3.1E-2</c:v>
                </c:pt>
                <c:pt idx="168">
                  <c:v>1.2E-2</c:v>
                </c:pt>
                <c:pt idx="169">
                  <c:v>1.6E-2</c:v>
                </c:pt>
                <c:pt idx="170">
                  <c:v>1.2E-2</c:v>
                </c:pt>
                <c:pt idx="171">
                  <c:v>-1.4999999999999999E-2</c:v>
                </c:pt>
                <c:pt idx="172">
                  <c:v>-5.0000000000000001E-3</c:v>
                </c:pt>
                <c:pt idx="173">
                  <c:v>2.5000000000000001E-2</c:v>
                </c:pt>
                <c:pt idx="174">
                  <c:v>2.943E-4</c:v>
                </c:pt>
                <c:pt idx="175">
                  <c:v>5.0000000000000001E-3</c:v>
                </c:pt>
                <c:pt idx="176">
                  <c:v>-1.2E-2</c:v>
                </c:pt>
                <c:pt idx="177">
                  <c:v>0.01</c:v>
                </c:pt>
                <c:pt idx="178">
                  <c:v>5.0000000000000001E-3</c:v>
                </c:pt>
                <c:pt idx="179">
                  <c:v>-1.4E-2</c:v>
                </c:pt>
                <c:pt idx="180">
                  <c:v>-1.4999999999999999E-2</c:v>
                </c:pt>
                <c:pt idx="181">
                  <c:v>2.8000000000000001E-2</c:v>
                </c:pt>
                <c:pt idx="182">
                  <c:v>1.0999999999999999E-2</c:v>
                </c:pt>
                <c:pt idx="183">
                  <c:v>-1.9E-2</c:v>
                </c:pt>
                <c:pt idx="184">
                  <c:v>1.0999999999999999E-2</c:v>
                </c:pt>
                <c:pt idx="185">
                  <c:v>-8.0000000000000002E-3</c:v>
                </c:pt>
                <c:pt idx="186">
                  <c:v>1.7999999999999999E-2</c:v>
                </c:pt>
                <c:pt idx="187">
                  <c:v>1.4999999999999999E-2</c:v>
                </c:pt>
                <c:pt idx="188">
                  <c:v>-2.5000000000000001E-2</c:v>
                </c:pt>
                <c:pt idx="189">
                  <c:v>1.7000000000000001E-2</c:v>
                </c:pt>
                <c:pt idx="190">
                  <c:v>-1.2E-2</c:v>
                </c:pt>
                <c:pt idx="191">
                  <c:v>2.9000000000000001E-2</c:v>
                </c:pt>
                <c:pt idx="192">
                  <c:v>-8.0000000000000002E-3</c:v>
                </c:pt>
                <c:pt idx="193">
                  <c:v>1.4E-2</c:v>
                </c:pt>
                <c:pt idx="194">
                  <c:v>-0.01</c:v>
                </c:pt>
                <c:pt idx="195">
                  <c:v>1.0999999999999999E-2</c:v>
                </c:pt>
                <c:pt idx="196">
                  <c:v>8.0000000000000002E-3</c:v>
                </c:pt>
                <c:pt idx="197">
                  <c:v>-2E-3</c:v>
                </c:pt>
                <c:pt idx="198">
                  <c:v>-1E-3</c:v>
                </c:pt>
                <c:pt idx="199">
                  <c:v>1.7000000000000001E-2</c:v>
                </c:pt>
                <c:pt idx="200">
                  <c:v>1E-3</c:v>
                </c:pt>
                <c:pt idx="201">
                  <c:v>3.0580000000000001E-4</c:v>
                </c:pt>
                <c:pt idx="202">
                  <c:v>-8.9999999999999993E-3</c:v>
                </c:pt>
                <c:pt idx="203">
                  <c:v>6.0000000000000001E-3</c:v>
                </c:pt>
                <c:pt idx="204">
                  <c:v>1.0999999999999999E-2</c:v>
                </c:pt>
                <c:pt idx="205">
                  <c:v>1E-3</c:v>
                </c:pt>
                <c:pt idx="206">
                  <c:v>-0.01</c:v>
                </c:pt>
                <c:pt idx="207">
                  <c:v>-1.9E-2</c:v>
                </c:pt>
                <c:pt idx="208">
                  <c:v>2.3E-2</c:v>
                </c:pt>
                <c:pt idx="209">
                  <c:v>-4.0000000000000001E-3</c:v>
                </c:pt>
                <c:pt idx="210">
                  <c:v>5.0000000000000001E-3</c:v>
                </c:pt>
                <c:pt idx="211">
                  <c:v>-3.1E-2</c:v>
                </c:pt>
                <c:pt idx="212">
                  <c:v>1.2E-2</c:v>
                </c:pt>
                <c:pt idx="213">
                  <c:v>-1E-3</c:v>
                </c:pt>
                <c:pt idx="214">
                  <c:v>-1E-3</c:v>
                </c:pt>
                <c:pt idx="215">
                  <c:v>-7.0000000000000001E-3</c:v>
                </c:pt>
                <c:pt idx="216">
                  <c:v>-0.01</c:v>
                </c:pt>
                <c:pt idx="217">
                  <c:v>1.6E-2</c:v>
                </c:pt>
                <c:pt idx="218">
                  <c:v>-2E-3</c:v>
                </c:pt>
                <c:pt idx="219">
                  <c:v>-1.2E-2</c:v>
                </c:pt>
                <c:pt idx="220">
                  <c:v>-3.0000000000000001E-3</c:v>
                </c:pt>
                <c:pt idx="221">
                  <c:v>-0.02</c:v>
                </c:pt>
                <c:pt idx="222">
                  <c:v>3.4000000000000002E-2</c:v>
                </c:pt>
                <c:pt idx="223">
                  <c:v>-2.5000000000000001E-2</c:v>
                </c:pt>
                <c:pt idx="224">
                  <c:v>3.0000000000000001E-3</c:v>
                </c:pt>
                <c:pt idx="225">
                  <c:v>1E-3</c:v>
                </c:pt>
                <c:pt idx="226">
                  <c:v>8.0000000000000002E-3</c:v>
                </c:pt>
                <c:pt idx="227">
                  <c:v>1.6E-2</c:v>
                </c:pt>
                <c:pt idx="228">
                  <c:v>-1.7000000000000001E-2</c:v>
                </c:pt>
                <c:pt idx="229">
                  <c:v>1E-3</c:v>
                </c:pt>
                <c:pt idx="230">
                  <c:v>-7.0000000000000001E-3</c:v>
                </c:pt>
                <c:pt idx="231">
                  <c:v>0.02</c:v>
                </c:pt>
                <c:pt idx="232">
                  <c:v>-8.0000000000000002E-3</c:v>
                </c:pt>
                <c:pt idx="233">
                  <c:v>-1.7000000000000001E-2</c:v>
                </c:pt>
                <c:pt idx="234">
                  <c:v>-4.0000000000000001E-3</c:v>
                </c:pt>
                <c:pt idx="235">
                  <c:v>1E-3</c:v>
                </c:pt>
                <c:pt idx="236">
                  <c:v>1.2E-2</c:v>
                </c:pt>
                <c:pt idx="237">
                  <c:v>-0.03</c:v>
                </c:pt>
                <c:pt idx="238">
                  <c:v>6.0000000000000001E-3</c:v>
                </c:pt>
                <c:pt idx="239">
                  <c:v>-3.0000000000000001E-3</c:v>
                </c:pt>
                <c:pt idx="240">
                  <c:v>2E-3</c:v>
                </c:pt>
                <c:pt idx="241">
                  <c:v>0.01</c:v>
                </c:pt>
                <c:pt idx="242">
                  <c:v>-1.2999999999999999E-2</c:v>
                </c:pt>
                <c:pt idx="243">
                  <c:v>4.0000000000000001E-3</c:v>
                </c:pt>
                <c:pt idx="244">
                  <c:v>8.9999999999999993E-3</c:v>
                </c:pt>
                <c:pt idx="245">
                  <c:v>8.9999999999999993E-3</c:v>
                </c:pt>
                <c:pt idx="246">
                  <c:v>6.0000000000000001E-3</c:v>
                </c:pt>
                <c:pt idx="247">
                  <c:v>-1E-3</c:v>
                </c:pt>
                <c:pt idx="248">
                  <c:v>2E-3</c:v>
                </c:pt>
                <c:pt idx="249">
                  <c:v>7.0000000000000001E-3</c:v>
                </c:pt>
                <c:pt idx="250">
                  <c:v>-1.2999999999999999E-2</c:v>
                </c:pt>
                <c:pt idx="251">
                  <c:v>0.01</c:v>
                </c:pt>
                <c:pt idx="252">
                  <c:v>-1.9E-2</c:v>
                </c:pt>
                <c:pt idx="253">
                  <c:v>1.0999999999999999E-2</c:v>
                </c:pt>
                <c:pt idx="254">
                  <c:v>-4.0000000000000001E-3</c:v>
                </c:pt>
                <c:pt idx="255">
                  <c:v>2E-3</c:v>
                </c:pt>
                <c:pt idx="256">
                  <c:v>7.0000000000000001E-3</c:v>
                </c:pt>
                <c:pt idx="257">
                  <c:v>-0.01</c:v>
                </c:pt>
                <c:pt idx="258">
                  <c:v>4.0000000000000001E-3</c:v>
                </c:pt>
                <c:pt idx="259">
                  <c:v>-1.4E-2</c:v>
                </c:pt>
                <c:pt idx="260">
                  <c:v>2.1000000000000001E-2</c:v>
                </c:pt>
                <c:pt idx="261">
                  <c:v>-1.0999999999999999E-2</c:v>
                </c:pt>
                <c:pt idx="262">
                  <c:v>4.0000000000000001E-3</c:v>
                </c:pt>
                <c:pt idx="263">
                  <c:v>-1.2999999999999999E-2</c:v>
                </c:pt>
                <c:pt idx="264">
                  <c:v>3.0000000000000001E-3</c:v>
                </c:pt>
                <c:pt idx="265">
                  <c:v>3.0000000000000001E-3</c:v>
                </c:pt>
                <c:pt idx="266">
                  <c:v>6.0000000000000001E-3</c:v>
                </c:pt>
                <c:pt idx="267">
                  <c:v>-1.4E-2</c:v>
                </c:pt>
                <c:pt idx="268">
                  <c:v>1E-3</c:v>
                </c:pt>
                <c:pt idx="269">
                  <c:v>1.9E-2</c:v>
                </c:pt>
                <c:pt idx="270">
                  <c:v>-7.0000000000000001E-3</c:v>
                </c:pt>
                <c:pt idx="271">
                  <c:v>-1E-3</c:v>
                </c:pt>
                <c:pt idx="272">
                  <c:v>1E-3</c:v>
                </c:pt>
                <c:pt idx="273">
                  <c:v>-8.9999999999999993E-3</c:v>
                </c:pt>
                <c:pt idx="274">
                  <c:v>5.0000000000000001E-3</c:v>
                </c:pt>
                <c:pt idx="275">
                  <c:v>-6.0000000000000001E-3</c:v>
                </c:pt>
                <c:pt idx="276">
                  <c:v>1.7000000000000001E-2</c:v>
                </c:pt>
                <c:pt idx="277">
                  <c:v>-3.0000000000000001E-3</c:v>
                </c:pt>
                <c:pt idx="278">
                  <c:v>2E-3</c:v>
                </c:pt>
                <c:pt idx="279">
                  <c:v>1.5550000000000001E-4</c:v>
                </c:pt>
                <c:pt idx="280">
                  <c:v>0.01</c:v>
                </c:pt>
                <c:pt idx="281">
                  <c:v>8.9999999999999993E-3</c:v>
                </c:pt>
                <c:pt idx="282">
                  <c:v>-8.9999999999999993E-3</c:v>
                </c:pt>
                <c:pt idx="283">
                  <c:v>1.2E-2</c:v>
                </c:pt>
                <c:pt idx="284">
                  <c:v>-2.4E-2</c:v>
                </c:pt>
                <c:pt idx="285">
                  <c:v>2.7E-2</c:v>
                </c:pt>
                <c:pt idx="286">
                  <c:v>-2.6249999999999998E-4</c:v>
                </c:pt>
                <c:pt idx="287">
                  <c:v>6.0000000000000001E-3</c:v>
                </c:pt>
                <c:pt idx="288">
                  <c:v>-3.0000000000000001E-3</c:v>
                </c:pt>
                <c:pt idx="289">
                  <c:v>-1.4E-2</c:v>
                </c:pt>
                <c:pt idx="290">
                  <c:v>2.1999999999999999E-2</c:v>
                </c:pt>
                <c:pt idx="291">
                  <c:v>-6.0000000000000001E-3</c:v>
                </c:pt>
                <c:pt idx="292">
                  <c:v>3.0000000000000001E-3</c:v>
                </c:pt>
                <c:pt idx="293">
                  <c:v>-1E-3</c:v>
                </c:pt>
                <c:pt idx="294">
                  <c:v>7.0000000000000001E-3</c:v>
                </c:pt>
                <c:pt idx="295">
                  <c:v>1.2E-2</c:v>
                </c:pt>
                <c:pt idx="296">
                  <c:v>-1.6E-2</c:v>
                </c:pt>
                <c:pt idx="297">
                  <c:v>1.2E-2</c:v>
                </c:pt>
                <c:pt idx="298">
                  <c:v>-8.0000000000000002E-3</c:v>
                </c:pt>
                <c:pt idx="299">
                  <c:v>-2.4350000000000001E-4</c:v>
                </c:pt>
                <c:pt idx="300">
                  <c:v>3.0000000000000001E-3</c:v>
                </c:pt>
                <c:pt idx="301">
                  <c:v>-4.0000000000000001E-3</c:v>
                </c:pt>
                <c:pt idx="302">
                  <c:v>1.2E-2</c:v>
                </c:pt>
                <c:pt idx="303">
                  <c:v>-0.02</c:v>
                </c:pt>
                <c:pt idx="304">
                  <c:v>1.2E-2</c:v>
                </c:pt>
                <c:pt idx="305">
                  <c:v>7.0000000000000001E-3</c:v>
                </c:pt>
                <c:pt idx="306">
                  <c:v>1.0999999999999999E-2</c:v>
                </c:pt>
                <c:pt idx="307">
                  <c:v>-2.1999999999999999E-2</c:v>
                </c:pt>
                <c:pt idx="308">
                  <c:v>5.0000000000000001E-3</c:v>
                </c:pt>
                <c:pt idx="309">
                  <c:v>-3.9389999999999998E-4</c:v>
                </c:pt>
                <c:pt idx="310">
                  <c:v>1.9E-2</c:v>
                </c:pt>
                <c:pt idx="311">
                  <c:v>-4.0000000000000001E-3</c:v>
                </c:pt>
                <c:pt idx="312">
                  <c:v>4.0000000000000001E-3</c:v>
                </c:pt>
                <c:pt idx="313">
                  <c:v>2E-3</c:v>
                </c:pt>
                <c:pt idx="314">
                  <c:v>-2E-3</c:v>
                </c:pt>
                <c:pt idx="315">
                  <c:v>3.6999999999999998E-2</c:v>
                </c:pt>
                <c:pt idx="316">
                  <c:v>-2.8000000000000001E-2</c:v>
                </c:pt>
                <c:pt idx="317">
                  <c:v>2.5000000000000001E-2</c:v>
                </c:pt>
                <c:pt idx="318">
                  <c:v>-1.7000000000000001E-2</c:v>
                </c:pt>
                <c:pt idx="319">
                  <c:v>1.4999999999999999E-2</c:v>
                </c:pt>
                <c:pt idx="320">
                  <c:v>7.0000000000000001E-3</c:v>
                </c:pt>
                <c:pt idx="321">
                  <c:v>-0.02</c:v>
                </c:pt>
                <c:pt idx="322">
                  <c:v>2.1999999999999999E-2</c:v>
                </c:pt>
                <c:pt idx="323">
                  <c:v>-3.6999999999999998E-2</c:v>
                </c:pt>
                <c:pt idx="324">
                  <c:v>2.3E-2</c:v>
                </c:pt>
                <c:pt idx="325">
                  <c:v>-1.4E-2</c:v>
                </c:pt>
                <c:pt idx="326">
                  <c:v>8.9999999999999993E-3</c:v>
                </c:pt>
                <c:pt idx="327">
                  <c:v>3.0000000000000001E-3</c:v>
                </c:pt>
                <c:pt idx="328">
                  <c:v>-1.4999999999999999E-2</c:v>
                </c:pt>
                <c:pt idx="329">
                  <c:v>1.7999999999999999E-2</c:v>
                </c:pt>
                <c:pt idx="330">
                  <c:v>-2.5000000000000001E-2</c:v>
                </c:pt>
                <c:pt idx="331">
                  <c:v>1.7999999999999999E-2</c:v>
                </c:pt>
                <c:pt idx="332">
                  <c:v>-1.7999999999999999E-2</c:v>
                </c:pt>
                <c:pt idx="333">
                  <c:v>-6.0000000000000001E-3</c:v>
                </c:pt>
                <c:pt idx="334">
                  <c:v>1.7000000000000001E-2</c:v>
                </c:pt>
                <c:pt idx="335">
                  <c:v>-2.1999999999999999E-2</c:v>
                </c:pt>
                <c:pt idx="336">
                  <c:v>8.0000000000000002E-3</c:v>
                </c:pt>
                <c:pt idx="337">
                  <c:v>-1.6E-2</c:v>
                </c:pt>
                <c:pt idx="338">
                  <c:v>6.0000000000000001E-3</c:v>
                </c:pt>
                <c:pt idx="339">
                  <c:v>8.0000000000000002E-3</c:v>
                </c:pt>
                <c:pt idx="340">
                  <c:v>-1.7000000000000001E-2</c:v>
                </c:pt>
                <c:pt idx="341">
                  <c:v>1.2999999999999999E-2</c:v>
                </c:pt>
                <c:pt idx="342">
                  <c:v>-1.0999999999999999E-2</c:v>
                </c:pt>
                <c:pt idx="343">
                  <c:v>1.2E-2</c:v>
                </c:pt>
                <c:pt idx="344">
                  <c:v>4.0000000000000001E-3</c:v>
                </c:pt>
                <c:pt idx="345">
                  <c:v>-7.0000000000000001E-3</c:v>
                </c:pt>
                <c:pt idx="346">
                  <c:v>2E-3</c:v>
                </c:pt>
                <c:pt idx="347">
                  <c:v>-4.0000000000000001E-3</c:v>
                </c:pt>
                <c:pt idx="348">
                  <c:v>8.0000000000000002E-3</c:v>
                </c:pt>
                <c:pt idx="349">
                  <c:v>-5.0000000000000001E-3</c:v>
                </c:pt>
                <c:pt idx="350">
                  <c:v>-0.01</c:v>
                </c:pt>
                <c:pt idx="351">
                  <c:v>8.9999999999999993E-3</c:v>
                </c:pt>
                <c:pt idx="352">
                  <c:v>1E-3</c:v>
                </c:pt>
                <c:pt idx="353">
                  <c:v>1.7000000000000001E-2</c:v>
                </c:pt>
                <c:pt idx="354">
                  <c:v>-1.6E-2</c:v>
                </c:pt>
                <c:pt idx="355">
                  <c:v>-3.189E-4</c:v>
                </c:pt>
                <c:pt idx="356">
                  <c:v>-2E-3</c:v>
                </c:pt>
                <c:pt idx="357">
                  <c:v>8.0000000000000002E-3</c:v>
                </c:pt>
                <c:pt idx="358">
                  <c:v>1.4999999999999999E-2</c:v>
                </c:pt>
                <c:pt idx="359">
                  <c:v>-2.1999999999999999E-2</c:v>
                </c:pt>
                <c:pt idx="360">
                  <c:v>7.0000000000000001E-3</c:v>
                </c:pt>
                <c:pt idx="361">
                  <c:v>7.0000000000000001E-3</c:v>
                </c:pt>
                <c:pt idx="362">
                  <c:v>1.2E-2</c:v>
                </c:pt>
                <c:pt idx="363">
                  <c:v>-6.0000000000000001E-3</c:v>
                </c:pt>
                <c:pt idx="364">
                  <c:v>-1.4E-2</c:v>
                </c:pt>
                <c:pt idx="365">
                  <c:v>-1E-3</c:v>
                </c:pt>
                <c:pt idx="366">
                  <c:v>1E-3</c:v>
                </c:pt>
                <c:pt idx="367">
                  <c:v>0.01</c:v>
                </c:pt>
                <c:pt idx="368">
                  <c:v>-8.0000000000000002E-3</c:v>
                </c:pt>
                <c:pt idx="369">
                  <c:v>-2E-3</c:v>
                </c:pt>
                <c:pt idx="370">
                  <c:v>6.0000000000000001E-3</c:v>
                </c:pt>
                <c:pt idx="371">
                  <c:v>3.0000000000000001E-3</c:v>
                </c:pt>
                <c:pt idx="372">
                  <c:v>1.0999999999999999E-2</c:v>
                </c:pt>
                <c:pt idx="373">
                  <c:v>-1.9E-2</c:v>
                </c:pt>
                <c:pt idx="374">
                  <c:v>7.0000000000000001E-3</c:v>
                </c:pt>
                <c:pt idx="375">
                  <c:v>-1.2999999999999999E-2</c:v>
                </c:pt>
                <c:pt idx="376">
                  <c:v>8.0000000000000002E-3</c:v>
                </c:pt>
                <c:pt idx="377">
                  <c:v>-4.0000000000000001E-3</c:v>
                </c:pt>
                <c:pt idx="378">
                  <c:v>1E-3</c:v>
                </c:pt>
                <c:pt idx="379">
                  <c:v>-6.0000000000000001E-3</c:v>
                </c:pt>
                <c:pt idx="380">
                  <c:v>2E-3</c:v>
                </c:pt>
                <c:pt idx="381">
                  <c:v>3.0000000000000001E-3</c:v>
                </c:pt>
                <c:pt idx="382">
                  <c:v>-8.0000000000000002E-3</c:v>
                </c:pt>
                <c:pt idx="383">
                  <c:v>3.0000000000000001E-3</c:v>
                </c:pt>
                <c:pt idx="384">
                  <c:v>-1E-3</c:v>
                </c:pt>
                <c:pt idx="385">
                  <c:v>4.0000000000000001E-3</c:v>
                </c:pt>
                <c:pt idx="386">
                  <c:v>2E-3</c:v>
                </c:pt>
                <c:pt idx="387">
                  <c:v>-1E-3</c:v>
                </c:pt>
                <c:pt idx="388">
                  <c:v>-3.0000000000000001E-3</c:v>
                </c:pt>
                <c:pt idx="389">
                  <c:v>1.0999999999999999E-2</c:v>
                </c:pt>
                <c:pt idx="390">
                  <c:v>-2E-3</c:v>
                </c:pt>
                <c:pt idx="391">
                  <c:v>-3.0000000000000001E-3</c:v>
                </c:pt>
                <c:pt idx="392">
                  <c:v>-3.0000000000000001E-3</c:v>
                </c:pt>
                <c:pt idx="393">
                  <c:v>3.0000000000000001E-3</c:v>
                </c:pt>
                <c:pt idx="394">
                  <c:v>-3.388E-4</c:v>
                </c:pt>
                <c:pt idx="395">
                  <c:v>2E-3</c:v>
                </c:pt>
                <c:pt idx="396">
                  <c:v>-8.9999999999999993E-3</c:v>
                </c:pt>
                <c:pt idx="397">
                  <c:v>6.0000000000000001E-3</c:v>
                </c:pt>
                <c:pt idx="398">
                  <c:v>6.0000000000000001E-3</c:v>
                </c:pt>
                <c:pt idx="399">
                  <c:v>-1.6E-2</c:v>
                </c:pt>
                <c:pt idx="400">
                  <c:v>1E-3</c:v>
                </c:pt>
                <c:pt idx="401">
                  <c:v>-8.0000000000000002E-3</c:v>
                </c:pt>
                <c:pt idx="402">
                  <c:v>1.7000000000000001E-2</c:v>
                </c:pt>
                <c:pt idx="403">
                  <c:v>1E-3</c:v>
                </c:pt>
                <c:pt idx="404">
                  <c:v>-8.9999999999999993E-3</c:v>
                </c:pt>
                <c:pt idx="405">
                  <c:v>-4.0000000000000001E-3</c:v>
                </c:pt>
                <c:pt idx="406">
                  <c:v>-2E-3</c:v>
                </c:pt>
                <c:pt idx="407">
                  <c:v>4.0000000000000001E-3</c:v>
                </c:pt>
                <c:pt idx="408">
                  <c:v>-6.0000000000000001E-3</c:v>
                </c:pt>
                <c:pt idx="409">
                  <c:v>-1E-3</c:v>
                </c:pt>
                <c:pt idx="410">
                  <c:v>8.0000000000000002E-3</c:v>
                </c:pt>
                <c:pt idx="411">
                  <c:v>-1E-3</c:v>
                </c:pt>
                <c:pt idx="412">
                  <c:v>1.4E-2</c:v>
                </c:pt>
                <c:pt idx="413">
                  <c:v>-1.2E-2</c:v>
                </c:pt>
                <c:pt idx="414">
                  <c:v>-2E-3</c:v>
                </c:pt>
                <c:pt idx="415">
                  <c:v>0.01</c:v>
                </c:pt>
                <c:pt idx="416">
                  <c:v>-6.0000000000000001E-3</c:v>
                </c:pt>
                <c:pt idx="417">
                  <c:v>8.0000000000000002E-3</c:v>
                </c:pt>
                <c:pt idx="418">
                  <c:v>-2E-3</c:v>
                </c:pt>
                <c:pt idx="419">
                  <c:v>-1.9560000000000001E-4</c:v>
                </c:pt>
                <c:pt idx="420">
                  <c:v>3.9540000000000002E-4</c:v>
                </c:pt>
                <c:pt idx="421">
                  <c:v>-3.0000000000000001E-3</c:v>
                </c:pt>
                <c:pt idx="422">
                  <c:v>-1E-3</c:v>
                </c:pt>
                <c:pt idx="423">
                  <c:v>4.0000000000000001E-3</c:v>
                </c:pt>
                <c:pt idx="424">
                  <c:v>-2E-3</c:v>
                </c:pt>
                <c:pt idx="425">
                  <c:v>1E-3</c:v>
                </c:pt>
                <c:pt idx="426">
                  <c:v>-3.0000000000000001E-3</c:v>
                </c:pt>
                <c:pt idx="427">
                  <c:v>7.0000000000000001E-3</c:v>
                </c:pt>
                <c:pt idx="428">
                  <c:v>-4.0000000000000001E-3</c:v>
                </c:pt>
                <c:pt idx="429">
                  <c:v>-1E-3</c:v>
                </c:pt>
                <c:pt idx="430">
                  <c:v>-6.0000000000000001E-3</c:v>
                </c:pt>
                <c:pt idx="431">
                  <c:v>2E-3</c:v>
                </c:pt>
                <c:pt idx="432">
                  <c:v>6.0000000000000001E-3</c:v>
                </c:pt>
                <c:pt idx="433">
                  <c:v>-2.6029999999999998E-4</c:v>
                </c:pt>
                <c:pt idx="434">
                  <c:v>1E-3</c:v>
                </c:pt>
                <c:pt idx="435">
                  <c:v>-5.0000000000000001E-3</c:v>
                </c:pt>
                <c:pt idx="436">
                  <c:v>2E-3</c:v>
                </c:pt>
                <c:pt idx="437">
                  <c:v>-3.0000000000000001E-3</c:v>
                </c:pt>
                <c:pt idx="438">
                  <c:v>3.0000000000000001E-3</c:v>
                </c:pt>
                <c:pt idx="439">
                  <c:v>-5.0000000000000001E-3</c:v>
                </c:pt>
                <c:pt idx="440">
                  <c:v>7.0000000000000001E-3</c:v>
                </c:pt>
                <c:pt idx="441">
                  <c:v>-1E-3</c:v>
                </c:pt>
                <c:pt idx="442">
                  <c:v>2E-3</c:v>
                </c:pt>
                <c:pt idx="443">
                  <c:v>-4.0000000000000001E-3</c:v>
                </c:pt>
                <c:pt idx="444">
                  <c:v>1E-3</c:v>
                </c:pt>
                <c:pt idx="445">
                  <c:v>8.0000000000000002E-3</c:v>
                </c:pt>
                <c:pt idx="446">
                  <c:v>-1E-3</c:v>
                </c:pt>
                <c:pt idx="447">
                  <c:v>-7.0000000000000001E-3</c:v>
                </c:pt>
                <c:pt idx="448">
                  <c:v>-4.0000000000000001E-3</c:v>
                </c:pt>
                <c:pt idx="449">
                  <c:v>2.1819999999999999E-4</c:v>
                </c:pt>
                <c:pt idx="450">
                  <c:v>5.0000000000000001E-3</c:v>
                </c:pt>
              </c:numCache>
            </c:numRef>
          </c:yVal>
          <c:smooth val="0"/>
        </c:ser>
        <c:dLbls>
          <c:showLegendKey val="0"/>
          <c:showVal val="0"/>
          <c:showCatName val="0"/>
          <c:showSerName val="0"/>
          <c:showPercent val="0"/>
          <c:showBubbleSize val="0"/>
        </c:dLbls>
        <c:axId val="343620512"/>
        <c:axId val="343614632"/>
      </c:scatterChart>
      <c:valAx>
        <c:axId val="34362051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3614632"/>
        <c:crosses val="autoZero"/>
        <c:crossBetween val="midCat"/>
      </c:valAx>
      <c:valAx>
        <c:axId val="3436146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362051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Desplazamientos Piso</a:t>
            </a:r>
            <a:r>
              <a:rPr lang="es-EC" baseline="0"/>
              <a:t> 1</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chemeClr val="accent1"/>
              </a:solidFill>
              <a:round/>
            </a:ln>
            <a:effectLst/>
          </c:spPr>
          <c:marker>
            <c:symbol val="none"/>
          </c:marker>
          <c:xVal>
            <c:numRef>
              <c:f>'Piso 1 mamp'!$K$7:$K$457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1 mamp'!$L$7:$L$457</c:f>
              <c:numCache>
                <c:formatCode>General</c:formatCode>
                <c:ptCount val="451"/>
                <c:pt idx="0">
                  <c:v>0</c:v>
                </c:pt>
                <c:pt idx="1">
                  <c:v>1.818E-3</c:v>
                </c:pt>
                <c:pt idx="2">
                  <c:v>7.0800000000000004E-3</c:v>
                </c:pt>
                <c:pt idx="3">
                  <c:v>1.5199000000000001E-2</c:v>
                </c:pt>
                <c:pt idx="4">
                  <c:v>2.5614000000000001E-2</c:v>
                </c:pt>
                <c:pt idx="5">
                  <c:v>3.7451999999999999E-2</c:v>
                </c:pt>
                <c:pt idx="6">
                  <c:v>4.9563000000000003E-2</c:v>
                </c:pt>
                <c:pt idx="7">
                  <c:v>6.0826999999999999E-2</c:v>
                </c:pt>
                <c:pt idx="8">
                  <c:v>7.0569000000000007E-2</c:v>
                </c:pt>
                <c:pt idx="9">
                  <c:v>7.7655000000000002E-2</c:v>
                </c:pt>
                <c:pt idx="10">
                  <c:v>8.1545000000000006E-2</c:v>
                </c:pt>
                <c:pt idx="11">
                  <c:v>8.2170000000000007E-2</c:v>
                </c:pt>
                <c:pt idx="12">
                  <c:v>7.8944E-2</c:v>
                </c:pt>
                <c:pt idx="13">
                  <c:v>7.2035000000000002E-2</c:v>
                </c:pt>
                <c:pt idx="14">
                  <c:v>6.2133000000000001E-2</c:v>
                </c:pt>
                <c:pt idx="15">
                  <c:v>5.0016999999999999E-2</c:v>
                </c:pt>
                <c:pt idx="16">
                  <c:v>3.6714999999999998E-2</c:v>
                </c:pt>
                <c:pt idx="17">
                  <c:v>2.3061999999999999E-2</c:v>
                </c:pt>
                <c:pt idx="18">
                  <c:v>9.2680000000000002E-3</c:v>
                </c:pt>
                <c:pt idx="19">
                  <c:v>-4.2259999999999997E-3</c:v>
                </c:pt>
                <c:pt idx="20">
                  <c:v>-1.6265999999999999E-2</c:v>
                </c:pt>
                <c:pt idx="21">
                  <c:v>-2.5832999999999998E-2</c:v>
                </c:pt>
                <c:pt idx="22">
                  <c:v>-3.2038999999999998E-2</c:v>
                </c:pt>
                <c:pt idx="23">
                  <c:v>-3.4173000000000002E-2</c:v>
                </c:pt>
                <c:pt idx="24">
                  <c:v>-3.2611000000000001E-2</c:v>
                </c:pt>
                <c:pt idx="25">
                  <c:v>-2.8902000000000001E-2</c:v>
                </c:pt>
                <c:pt idx="26">
                  <c:v>-2.4107E-2</c:v>
                </c:pt>
                <c:pt idx="27">
                  <c:v>-1.8450000000000001E-2</c:v>
                </c:pt>
                <c:pt idx="28">
                  <c:v>-1.2167000000000001E-2</c:v>
                </c:pt>
                <c:pt idx="29">
                  <c:v>-5.9129999999999999E-3</c:v>
                </c:pt>
                <c:pt idx="30">
                  <c:v>-6.7999999999999999E-5</c:v>
                </c:pt>
                <c:pt idx="31">
                  <c:v>4.6740000000000002E-3</c:v>
                </c:pt>
                <c:pt idx="32">
                  <c:v>6.9490000000000003E-3</c:v>
                </c:pt>
                <c:pt idx="33">
                  <c:v>5.6950000000000004E-3</c:v>
                </c:pt>
                <c:pt idx="34">
                  <c:v>7.3999999999999999E-4</c:v>
                </c:pt>
                <c:pt idx="35">
                  <c:v>-6.2870000000000001E-3</c:v>
                </c:pt>
                <c:pt idx="36">
                  <c:v>-1.4838E-2</c:v>
                </c:pt>
                <c:pt idx="37">
                  <c:v>-2.4410000000000001E-2</c:v>
                </c:pt>
                <c:pt idx="38">
                  <c:v>-3.4759999999999999E-2</c:v>
                </c:pt>
                <c:pt idx="39">
                  <c:v>-4.6733999999999998E-2</c:v>
                </c:pt>
                <c:pt idx="40">
                  <c:v>-5.9783999999999997E-2</c:v>
                </c:pt>
                <c:pt idx="41">
                  <c:v>-7.1873000000000006E-2</c:v>
                </c:pt>
                <c:pt idx="42">
                  <c:v>-8.1137000000000001E-2</c:v>
                </c:pt>
                <c:pt idx="43">
                  <c:v>-8.6981000000000003E-2</c:v>
                </c:pt>
                <c:pt idx="44">
                  <c:v>-8.8862999999999998E-2</c:v>
                </c:pt>
                <c:pt idx="45">
                  <c:v>-8.7884000000000004E-2</c:v>
                </c:pt>
                <c:pt idx="46">
                  <c:v>-8.5542999999999994E-2</c:v>
                </c:pt>
                <c:pt idx="47">
                  <c:v>-8.1794000000000006E-2</c:v>
                </c:pt>
                <c:pt idx="48">
                  <c:v>-7.7088000000000004E-2</c:v>
                </c:pt>
                <c:pt idx="49">
                  <c:v>-7.2133000000000003E-2</c:v>
                </c:pt>
                <c:pt idx="50">
                  <c:v>-6.6992999999999997E-2</c:v>
                </c:pt>
                <c:pt idx="51">
                  <c:v>-6.2225999999999997E-2</c:v>
                </c:pt>
                <c:pt idx="52">
                  <c:v>-5.8430000000000003E-2</c:v>
                </c:pt>
                <c:pt idx="53">
                  <c:v>-5.5896000000000001E-2</c:v>
                </c:pt>
                <c:pt idx="54">
                  <c:v>-5.3783999999999998E-2</c:v>
                </c:pt>
                <c:pt idx="55">
                  <c:v>-5.2641E-2</c:v>
                </c:pt>
                <c:pt idx="56">
                  <c:v>-5.3462999999999997E-2</c:v>
                </c:pt>
                <c:pt idx="57">
                  <c:v>-5.5504999999999999E-2</c:v>
                </c:pt>
                <c:pt idx="58">
                  <c:v>-5.8306999999999998E-2</c:v>
                </c:pt>
                <c:pt idx="59">
                  <c:v>-6.1858000000000003E-2</c:v>
                </c:pt>
                <c:pt idx="60">
                  <c:v>-6.5379000000000007E-2</c:v>
                </c:pt>
                <c:pt idx="61">
                  <c:v>-6.9945999999999994E-2</c:v>
                </c:pt>
                <c:pt idx="62">
                  <c:v>-7.5257000000000004E-2</c:v>
                </c:pt>
                <c:pt idx="63">
                  <c:v>-8.1749000000000002E-2</c:v>
                </c:pt>
                <c:pt idx="64">
                  <c:v>-8.7790000000000007E-2</c:v>
                </c:pt>
                <c:pt idx="65">
                  <c:v>-9.2727000000000004E-2</c:v>
                </c:pt>
                <c:pt idx="66">
                  <c:v>-9.4468999999999997E-2</c:v>
                </c:pt>
                <c:pt idx="67">
                  <c:v>-9.2691999999999997E-2</c:v>
                </c:pt>
                <c:pt idx="68">
                  <c:v>-9.0480000000000005E-2</c:v>
                </c:pt>
                <c:pt idx="69">
                  <c:v>-8.7084999999999996E-2</c:v>
                </c:pt>
                <c:pt idx="70">
                  <c:v>-8.3587999999999996E-2</c:v>
                </c:pt>
                <c:pt idx="71">
                  <c:v>-8.0385999999999999E-2</c:v>
                </c:pt>
                <c:pt idx="72">
                  <c:v>-7.6122999999999996E-2</c:v>
                </c:pt>
                <c:pt idx="73">
                  <c:v>-6.8828E-2</c:v>
                </c:pt>
                <c:pt idx="74">
                  <c:v>-5.8139000000000003E-2</c:v>
                </c:pt>
                <c:pt idx="75">
                  <c:v>-4.6103999999999999E-2</c:v>
                </c:pt>
                <c:pt idx="76">
                  <c:v>-3.2717000000000003E-2</c:v>
                </c:pt>
                <c:pt idx="77">
                  <c:v>-1.9498999999999999E-2</c:v>
                </c:pt>
                <c:pt idx="78">
                  <c:v>-9.5750000000000002E-3</c:v>
                </c:pt>
                <c:pt idx="79">
                  <c:v>-1.1280000000000001E-3</c:v>
                </c:pt>
                <c:pt idx="80">
                  <c:v>7.6759999999999997E-3</c:v>
                </c:pt>
                <c:pt idx="81">
                  <c:v>1.4788000000000001E-2</c:v>
                </c:pt>
                <c:pt idx="82">
                  <c:v>1.8832999999999999E-2</c:v>
                </c:pt>
                <c:pt idx="83">
                  <c:v>2.3115E-2</c:v>
                </c:pt>
                <c:pt idx="84">
                  <c:v>2.5548999999999999E-2</c:v>
                </c:pt>
                <c:pt idx="85">
                  <c:v>2.5107999999999998E-2</c:v>
                </c:pt>
                <c:pt idx="86">
                  <c:v>2.3241000000000001E-2</c:v>
                </c:pt>
                <c:pt idx="87">
                  <c:v>2.0402E-2</c:v>
                </c:pt>
                <c:pt idx="88">
                  <c:v>1.4512000000000001E-2</c:v>
                </c:pt>
                <c:pt idx="89">
                  <c:v>7.8860000000000006E-3</c:v>
                </c:pt>
                <c:pt idx="90">
                  <c:v>2.3990000000000001E-3</c:v>
                </c:pt>
                <c:pt idx="91">
                  <c:v>-1.8240000000000001E-3</c:v>
                </c:pt>
                <c:pt idx="92">
                  <c:v>-3.0690000000000001E-3</c:v>
                </c:pt>
                <c:pt idx="93">
                  <c:v>1.851E-3</c:v>
                </c:pt>
                <c:pt idx="94">
                  <c:v>1.1717E-2</c:v>
                </c:pt>
                <c:pt idx="95">
                  <c:v>2.2759999999999999E-2</c:v>
                </c:pt>
                <c:pt idx="96">
                  <c:v>3.5869999999999999E-2</c:v>
                </c:pt>
                <c:pt idx="97">
                  <c:v>4.9217999999999998E-2</c:v>
                </c:pt>
                <c:pt idx="98">
                  <c:v>6.1648000000000001E-2</c:v>
                </c:pt>
                <c:pt idx="99">
                  <c:v>7.3070999999999997E-2</c:v>
                </c:pt>
                <c:pt idx="100">
                  <c:v>8.4384000000000001E-2</c:v>
                </c:pt>
                <c:pt idx="101">
                  <c:v>9.3268000000000004E-2</c:v>
                </c:pt>
                <c:pt idx="102">
                  <c:v>0.101827</c:v>
                </c:pt>
                <c:pt idx="103">
                  <c:v>0.11044</c:v>
                </c:pt>
                <c:pt idx="104">
                  <c:v>0.114222</c:v>
                </c:pt>
                <c:pt idx="105">
                  <c:v>0.114734</c:v>
                </c:pt>
                <c:pt idx="106">
                  <c:v>0.113243</c:v>
                </c:pt>
                <c:pt idx="107">
                  <c:v>0.10861700000000001</c:v>
                </c:pt>
                <c:pt idx="108">
                  <c:v>0.101755</c:v>
                </c:pt>
                <c:pt idx="109">
                  <c:v>9.5111000000000001E-2</c:v>
                </c:pt>
                <c:pt idx="110">
                  <c:v>8.9061000000000001E-2</c:v>
                </c:pt>
                <c:pt idx="111">
                  <c:v>8.3692000000000003E-2</c:v>
                </c:pt>
                <c:pt idx="112">
                  <c:v>8.1396999999999997E-2</c:v>
                </c:pt>
                <c:pt idx="113">
                  <c:v>8.2149E-2</c:v>
                </c:pt>
                <c:pt idx="114">
                  <c:v>8.6281999999999998E-2</c:v>
                </c:pt>
                <c:pt idx="115">
                  <c:v>9.2723E-2</c:v>
                </c:pt>
                <c:pt idx="116">
                  <c:v>9.4641000000000003E-2</c:v>
                </c:pt>
                <c:pt idx="117">
                  <c:v>9.3526999999999999E-2</c:v>
                </c:pt>
                <c:pt idx="118">
                  <c:v>9.2623999999999998E-2</c:v>
                </c:pt>
                <c:pt idx="119">
                  <c:v>9.4818E-2</c:v>
                </c:pt>
                <c:pt idx="120">
                  <c:v>9.4594999999999999E-2</c:v>
                </c:pt>
                <c:pt idx="121">
                  <c:v>9.2854000000000006E-2</c:v>
                </c:pt>
                <c:pt idx="122">
                  <c:v>9.3393000000000004E-2</c:v>
                </c:pt>
                <c:pt idx="123">
                  <c:v>9.7930000000000003E-2</c:v>
                </c:pt>
                <c:pt idx="124">
                  <c:v>0.10632999999999999</c:v>
                </c:pt>
                <c:pt idx="125">
                  <c:v>0.115013</c:v>
                </c:pt>
                <c:pt idx="126">
                  <c:v>0.11933299999999999</c:v>
                </c:pt>
                <c:pt idx="127">
                  <c:v>0.11498800000000001</c:v>
                </c:pt>
                <c:pt idx="128">
                  <c:v>0.108263</c:v>
                </c:pt>
                <c:pt idx="129">
                  <c:v>0.10037699999999999</c:v>
                </c:pt>
                <c:pt idx="130">
                  <c:v>9.3060000000000004E-2</c:v>
                </c:pt>
                <c:pt idx="131">
                  <c:v>8.3224999999999993E-2</c:v>
                </c:pt>
                <c:pt idx="132">
                  <c:v>7.1948999999999999E-2</c:v>
                </c:pt>
                <c:pt idx="133">
                  <c:v>5.9919E-2</c:v>
                </c:pt>
                <c:pt idx="134">
                  <c:v>4.9031999999999999E-2</c:v>
                </c:pt>
                <c:pt idx="135">
                  <c:v>3.8094999999999997E-2</c:v>
                </c:pt>
                <c:pt idx="136">
                  <c:v>2.5908E-2</c:v>
                </c:pt>
                <c:pt idx="137">
                  <c:v>1.2078E-2</c:v>
                </c:pt>
                <c:pt idx="138">
                  <c:v>-3.0699999999999998E-4</c:v>
                </c:pt>
                <c:pt idx="139">
                  <c:v>-1.0583E-2</c:v>
                </c:pt>
                <c:pt idx="140">
                  <c:v>-2.0643999999999999E-2</c:v>
                </c:pt>
                <c:pt idx="141">
                  <c:v>-2.6279E-2</c:v>
                </c:pt>
                <c:pt idx="142">
                  <c:v>-2.5205000000000002E-2</c:v>
                </c:pt>
                <c:pt idx="143">
                  <c:v>-1.8360000000000001E-2</c:v>
                </c:pt>
                <c:pt idx="144">
                  <c:v>-7.9100000000000004E-3</c:v>
                </c:pt>
                <c:pt idx="145">
                  <c:v>2.147E-3</c:v>
                </c:pt>
                <c:pt idx="146">
                  <c:v>5.4920000000000004E-3</c:v>
                </c:pt>
                <c:pt idx="147">
                  <c:v>3.2139999999999998E-3</c:v>
                </c:pt>
                <c:pt idx="148">
                  <c:v>6.803E-3</c:v>
                </c:pt>
                <c:pt idx="149">
                  <c:v>6.7409999999999996E-3</c:v>
                </c:pt>
                <c:pt idx="150">
                  <c:v>1.6440000000000001E-3</c:v>
                </c:pt>
                <c:pt idx="151">
                  <c:v>-3.8939999999999999E-3</c:v>
                </c:pt>
                <c:pt idx="152">
                  <c:v>-1.1384E-2</c:v>
                </c:pt>
                <c:pt idx="153">
                  <c:v>-2.0622000000000001E-2</c:v>
                </c:pt>
                <c:pt idx="154">
                  <c:v>-3.3158E-2</c:v>
                </c:pt>
                <c:pt idx="155">
                  <c:v>-4.7722000000000001E-2</c:v>
                </c:pt>
                <c:pt idx="156">
                  <c:v>-6.0647E-2</c:v>
                </c:pt>
                <c:pt idx="157">
                  <c:v>-6.7771999999999999E-2</c:v>
                </c:pt>
                <c:pt idx="158">
                  <c:v>-7.5240000000000001E-2</c:v>
                </c:pt>
                <c:pt idx="159">
                  <c:v>-8.4310999999999997E-2</c:v>
                </c:pt>
                <c:pt idx="160">
                  <c:v>-9.1735999999999998E-2</c:v>
                </c:pt>
                <c:pt idx="161">
                  <c:v>-9.6019999999999994E-2</c:v>
                </c:pt>
                <c:pt idx="162">
                  <c:v>-9.7239000000000006E-2</c:v>
                </c:pt>
                <c:pt idx="163">
                  <c:v>-9.4006999999999993E-2</c:v>
                </c:pt>
                <c:pt idx="164">
                  <c:v>-8.7881000000000001E-2</c:v>
                </c:pt>
                <c:pt idx="165">
                  <c:v>-7.9450000000000007E-2</c:v>
                </c:pt>
                <c:pt idx="166">
                  <c:v>-6.9689000000000001E-2</c:v>
                </c:pt>
                <c:pt idx="167">
                  <c:v>-6.2580999999999998E-2</c:v>
                </c:pt>
                <c:pt idx="168">
                  <c:v>-6.2961000000000003E-2</c:v>
                </c:pt>
                <c:pt idx="169">
                  <c:v>-6.6820000000000004E-2</c:v>
                </c:pt>
                <c:pt idx="170">
                  <c:v>-7.2320999999999996E-2</c:v>
                </c:pt>
                <c:pt idx="171">
                  <c:v>-7.9619999999999996E-2</c:v>
                </c:pt>
                <c:pt idx="172">
                  <c:v>-8.5860000000000006E-2</c:v>
                </c:pt>
                <c:pt idx="173">
                  <c:v>-9.0368000000000004E-2</c:v>
                </c:pt>
                <c:pt idx="174">
                  <c:v>-9.4975000000000004E-2</c:v>
                </c:pt>
                <c:pt idx="175">
                  <c:v>-9.9292000000000005E-2</c:v>
                </c:pt>
                <c:pt idx="176">
                  <c:v>-0.100422</c:v>
                </c:pt>
                <c:pt idx="177">
                  <c:v>-9.7237000000000004E-2</c:v>
                </c:pt>
                <c:pt idx="178">
                  <c:v>-9.1387999999999997E-2</c:v>
                </c:pt>
                <c:pt idx="179">
                  <c:v>-8.4578E-2</c:v>
                </c:pt>
                <c:pt idx="180">
                  <c:v>-7.9999000000000001E-2</c:v>
                </c:pt>
                <c:pt idx="181">
                  <c:v>-7.8598000000000001E-2</c:v>
                </c:pt>
                <c:pt idx="182">
                  <c:v>-7.7948000000000003E-2</c:v>
                </c:pt>
                <c:pt idx="183">
                  <c:v>-8.1258999999999998E-2</c:v>
                </c:pt>
                <c:pt idx="184">
                  <c:v>-8.7406999999999999E-2</c:v>
                </c:pt>
                <c:pt idx="185">
                  <c:v>-9.4072000000000003E-2</c:v>
                </c:pt>
                <c:pt idx="186">
                  <c:v>-0.101199</c:v>
                </c:pt>
                <c:pt idx="187">
                  <c:v>-0.104491</c:v>
                </c:pt>
                <c:pt idx="188">
                  <c:v>-0.100665</c:v>
                </c:pt>
                <c:pt idx="189">
                  <c:v>-9.2673000000000005E-2</c:v>
                </c:pt>
                <c:pt idx="190">
                  <c:v>-8.3552000000000001E-2</c:v>
                </c:pt>
                <c:pt idx="191">
                  <c:v>-7.3847999999999997E-2</c:v>
                </c:pt>
                <c:pt idx="192">
                  <c:v>-6.3900999999999999E-2</c:v>
                </c:pt>
                <c:pt idx="193">
                  <c:v>-5.6647999999999997E-2</c:v>
                </c:pt>
                <c:pt idx="194">
                  <c:v>-4.8177999999999999E-2</c:v>
                </c:pt>
                <c:pt idx="195">
                  <c:v>-4.1453999999999998E-2</c:v>
                </c:pt>
                <c:pt idx="196">
                  <c:v>-3.8267000000000002E-2</c:v>
                </c:pt>
                <c:pt idx="197">
                  <c:v>-3.7106E-2</c:v>
                </c:pt>
                <c:pt idx="198">
                  <c:v>-3.909E-2</c:v>
                </c:pt>
                <c:pt idx="199">
                  <c:v>-4.4588000000000003E-2</c:v>
                </c:pt>
                <c:pt idx="200">
                  <c:v>-4.8346E-2</c:v>
                </c:pt>
                <c:pt idx="201">
                  <c:v>-4.7994000000000002E-2</c:v>
                </c:pt>
                <c:pt idx="202">
                  <c:v>-4.5149000000000002E-2</c:v>
                </c:pt>
                <c:pt idx="203">
                  <c:v>-3.9275999999999998E-2</c:v>
                </c:pt>
                <c:pt idx="204">
                  <c:v>-2.9929999999999998E-2</c:v>
                </c:pt>
                <c:pt idx="205">
                  <c:v>-1.8256000000000001E-2</c:v>
                </c:pt>
                <c:pt idx="206">
                  <c:v>-4.2529999999999998E-3</c:v>
                </c:pt>
                <c:pt idx="207">
                  <c:v>8.9440000000000006E-3</c:v>
                </c:pt>
                <c:pt idx="208">
                  <c:v>1.8651000000000001E-2</c:v>
                </c:pt>
                <c:pt idx="209">
                  <c:v>2.7969000000000001E-2</c:v>
                </c:pt>
                <c:pt idx="210">
                  <c:v>3.8806E-2</c:v>
                </c:pt>
                <c:pt idx="211">
                  <c:v>4.9466000000000003E-2</c:v>
                </c:pt>
                <c:pt idx="212">
                  <c:v>5.7491E-2</c:v>
                </c:pt>
                <c:pt idx="213">
                  <c:v>6.3231999999999997E-2</c:v>
                </c:pt>
                <c:pt idx="214">
                  <c:v>6.4605999999999997E-2</c:v>
                </c:pt>
                <c:pt idx="215">
                  <c:v>6.1157000000000003E-2</c:v>
                </c:pt>
                <c:pt idx="216">
                  <c:v>5.3220000000000003E-2</c:v>
                </c:pt>
                <c:pt idx="217">
                  <c:v>4.3469000000000001E-2</c:v>
                </c:pt>
                <c:pt idx="218">
                  <c:v>3.6247000000000001E-2</c:v>
                </c:pt>
                <c:pt idx="219">
                  <c:v>3.1895E-2</c:v>
                </c:pt>
                <c:pt idx="220">
                  <c:v>2.9273E-2</c:v>
                </c:pt>
                <c:pt idx="221">
                  <c:v>2.8497999999999999E-2</c:v>
                </c:pt>
                <c:pt idx="222">
                  <c:v>2.7134999999999999E-2</c:v>
                </c:pt>
                <c:pt idx="223">
                  <c:v>2.7466999999999998E-2</c:v>
                </c:pt>
                <c:pt idx="224">
                  <c:v>2.9007999999999999E-2</c:v>
                </c:pt>
                <c:pt idx="225">
                  <c:v>3.0384999999999999E-2</c:v>
                </c:pt>
                <c:pt idx="226">
                  <c:v>3.2903000000000002E-2</c:v>
                </c:pt>
                <c:pt idx="227">
                  <c:v>3.9988999999999997E-2</c:v>
                </c:pt>
                <c:pt idx="228">
                  <c:v>4.9591000000000003E-2</c:v>
                </c:pt>
                <c:pt idx="229">
                  <c:v>5.9974E-2</c:v>
                </c:pt>
                <c:pt idx="230">
                  <c:v>7.0571999999999996E-2</c:v>
                </c:pt>
                <c:pt idx="231">
                  <c:v>8.0616999999999994E-2</c:v>
                </c:pt>
                <c:pt idx="232">
                  <c:v>8.9250999999999997E-2</c:v>
                </c:pt>
                <c:pt idx="233">
                  <c:v>9.6704999999999999E-2</c:v>
                </c:pt>
                <c:pt idx="234">
                  <c:v>0.100144</c:v>
                </c:pt>
                <c:pt idx="235">
                  <c:v>9.6923999999999996E-2</c:v>
                </c:pt>
                <c:pt idx="236">
                  <c:v>8.7941000000000005E-2</c:v>
                </c:pt>
                <c:pt idx="237">
                  <c:v>7.6205999999999996E-2</c:v>
                </c:pt>
                <c:pt idx="238">
                  <c:v>6.2799999999999995E-2</c:v>
                </c:pt>
                <c:pt idx="239">
                  <c:v>5.0597999999999997E-2</c:v>
                </c:pt>
                <c:pt idx="240">
                  <c:v>4.1792999999999997E-2</c:v>
                </c:pt>
                <c:pt idx="241">
                  <c:v>3.4932999999999999E-2</c:v>
                </c:pt>
                <c:pt idx="242">
                  <c:v>3.1050999999999999E-2</c:v>
                </c:pt>
                <c:pt idx="243">
                  <c:v>3.1252000000000002E-2</c:v>
                </c:pt>
                <c:pt idx="244">
                  <c:v>3.3243000000000002E-2</c:v>
                </c:pt>
                <c:pt idx="245">
                  <c:v>3.5832000000000003E-2</c:v>
                </c:pt>
                <c:pt idx="246">
                  <c:v>4.2208000000000002E-2</c:v>
                </c:pt>
                <c:pt idx="247">
                  <c:v>5.11E-2</c:v>
                </c:pt>
                <c:pt idx="248">
                  <c:v>6.1464999999999999E-2</c:v>
                </c:pt>
                <c:pt idx="249">
                  <c:v>7.2626999999999997E-2</c:v>
                </c:pt>
                <c:pt idx="250">
                  <c:v>8.2663E-2</c:v>
                </c:pt>
                <c:pt idx="251">
                  <c:v>9.0472999999999998E-2</c:v>
                </c:pt>
                <c:pt idx="252">
                  <c:v>9.5354999999999995E-2</c:v>
                </c:pt>
                <c:pt idx="253">
                  <c:v>9.5585000000000003E-2</c:v>
                </c:pt>
                <c:pt idx="254">
                  <c:v>9.0609999999999996E-2</c:v>
                </c:pt>
                <c:pt idx="255">
                  <c:v>8.0854999999999996E-2</c:v>
                </c:pt>
                <c:pt idx="256">
                  <c:v>6.6913E-2</c:v>
                </c:pt>
                <c:pt idx="257">
                  <c:v>5.2281000000000001E-2</c:v>
                </c:pt>
                <c:pt idx="258">
                  <c:v>3.7003000000000001E-2</c:v>
                </c:pt>
                <c:pt idx="259">
                  <c:v>1.9089999999999999E-2</c:v>
                </c:pt>
                <c:pt idx="260">
                  <c:v>-8.3100000000000003E-4</c:v>
                </c:pt>
                <c:pt idx="261">
                  <c:v>-1.6917000000000001E-2</c:v>
                </c:pt>
                <c:pt idx="262">
                  <c:v>-2.8441999999999999E-2</c:v>
                </c:pt>
                <c:pt idx="263">
                  <c:v>-3.6607000000000001E-2</c:v>
                </c:pt>
                <c:pt idx="264">
                  <c:v>-3.7386000000000003E-2</c:v>
                </c:pt>
                <c:pt idx="265">
                  <c:v>-2.9850999999999999E-2</c:v>
                </c:pt>
                <c:pt idx="266">
                  <c:v>-1.8339000000000001E-2</c:v>
                </c:pt>
                <c:pt idx="267">
                  <c:v>-4.1949999999999999E-3</c:v>
                </c:pt>
                <c:pt idx="268">
                  <c:v>9.2049999999999996E-3</c:v>
                </c:pt>
                <c:pt idx="269">
                  <c:v>1.9657000000000001E-2</c:v>
                </c:pt>
                <c:pt idx="270">
                  <c:v>2.7833E-2</c:v>
                </c:pt>
                <c:pt idx="271">
                  <c:v>3.3614999999999999E-2</c:v>
                </c:pt>
                <c:pt idx="272">
                  <c:v>3.5737999999999999E-2</c:v>
                </c:pt>
                <c:pt idx="273">
                  <c:v>3.7010000000000001E-2</c:v>
                </c:pt>
                <c:pt idx="274">
                  <c:v>3.6031000000000001E-2</c:v>
                </c:pt>
                <c:pt idx="275">
                  <c:v>2.9939E-2</c:v>
                </c:pt>
                <c:pt idx="276">
                  <c:v>2.1576999999999999E-2</c:v>
                </c:pt>
                <c:pt idx="277">
                  <c:v>1.5092E-2</c:v>
                </c:pt>
                <c:pt idx="278">
                  <c:v>8.5959999999999995E-3</c:v>
                </c:pt>
                <c:pt idx="279">
                  <c:v>1.0529999999999999E-3</c:v>
                </c:pt>
                <c:pt idx="280">
                  <c:v>-6.3949999999999996E-3</c:v>
                </c:pt>
                <c:pt idx="281">
                  <c:v>-1.1828999999999999E-2</c:v>
                </c:pt>
                <c:pt idx="282">
                  <c:v>-1.4566000000000001E-2</c:v>
                </c:pt>
                <c:pt idx="283">
                  <c:v>-1.6305E-2</c:v>
                </c:pt>
                <c:pt idx="284">
                  <c:v>-1.8370000000000001E-2</c:v>
                </c:pt>
                <c:pt idx="285">
                  <c:v>-2.1042000000000002E-2</c:v>
                </c:pt>
                <c:pt idx="286">
                  <c:v>-2.4008999999999999E-2</c:v>
                </c:pt>
                <c:pt idx="287">
                  <c:v>-2.6329000000000002E-2</c:v>
                </c:pt>
                <c:pt idx="288">
                  <c:v>-2.7289999999999998E-2</c:v>
                </c:pt>
                <c:pt idx="289">
                  <c:v>-2.7328999999999999E-2</c:v>
                </c:pt>
                <c:pt idx="290">
                  <c:v>-2.9777000000000001E-2</c:v>
                </c:pt>
                <c:pt idx="291">
                  <c:v>-3.5652999999999997E-2</c:v>
                </c:pt>
                <c:pt idx="292">
                  <c:v>-4.1690999999999999E-2</c:v>
                </c:pt>
                <c:pt idx="293">
                  <c:v>-4.8651E-2</c:v>
                </c:pt>
                <c:pt idx="294">
                  <c:v>-5.4878000000000003E-2</c:v>
                </c:pt>
                <c:pt idx="295">
                  <c:v>-5.7353000000000001E-2</c:v>
                </c:pt>
                <c:pt idx="296">
                  <c:v>-5.7232999999999999E-2</c:v>
                </c:pt>
                <c:pt idx="297">
                  <c:v>-5.3697000000000002E-2</c:v>
                </c:pt>
                <c:pt idx="298">
                  <c:v>-4.6012999999999998E-2</c:v>
                </c:pt>
                <c:pt idx="299">
                  <c:v>-3.6739000000000001E-2</c:v>
                </c:pt>
                <c:pt idx="300">
                  <c:v>-2.6748999999999998E-2</c:v>
                </c:pt>
                <c:pt idx="301">
                  <c:v>-1.7330000000000002E-2</c:v>
                </c:pt>
                <c:pt idx="302">
                  <c:v>-7.4200000000000004E-3</c:v>
                </c:pt>
                <c:pt idx="303">
                  <c:v>3.4480000000000001E-3</c:v>
                </c:pt>
                <c:pt idx="304">
                  <c:v>9.8919999999999998E-3</c:v>
                </c:pt>
                <c:pt idx="305">
                  <c:v>1.3431999999999999E-2</c:v>
                </c:pt>
                <c:pt idx="306">
                  <c:v>1.7715000000000002E-2</c:v>
                </c:pt>
                <c:pt idx="307">
                  <c:v>2.1215000000000001E-2</c:v>
                </c:pt>
                <c:pt idx="308">
                  <c:v>2.0379999999999999E-2</c:v>
                </c:pt>
                <c:pt idx="309">
                  <c:v>1.3107000000000001E-2</c:v>
                </c:pt>
                <c:pt idx="310">
                  <c:v>1.4989999999999999E-3</c:v>
                </c:pt>
                <c:pt idx="311">
                  <c:v>-1.2803999999999999E-2</c:v>
                </c:pt>
                <c:pt idx="312">
                  <c:v>-2.6957999999999999E-2</c:v>
                </c:pt>
                <c:pt idx="313">
                  <c:v>-3.9315999999999997E-2</c:v>
                </c:pt>
                <c:pt idx="314">
                  <c:v>-5.0375999999999997E-2</c:v>
                </c:pt>
                <c:pt idx="315">
                  <c:v>-5.7604000000000002E-2</c:v>
                </c:pt>
                <c:pt idx="316">
                  <c:v>-5.9506000000000003E-2</c:v>
                </c:pt>
                <c:pt idx="317">
                  <c:v>-5.8479000000000003E-2</c:v>
                </c:pt>
                <c:pt idx="318">
                  <c:v>-5.2208999999999998E-2</c:v>
                </c:pt>
                <c:pt idx="319">
                  <c:v>-4.0365999999999999E-2</c:v>
                </c:pt>
                <c:pt idx="320">
                  <c:v>-2.7407000000000001E-2</c:v>
                </c:pt>
                <c:pt idx="321">
                  <c:v>-1.2919999999999999E-2</c:v>
                </c:pt>
                <c:pt idx="322">
                  <c:v>5.3790000000000001E-3</c:v>
                </c:pt>
                <c:pt idx="323">
                  <c:v>2.3567999999999999E-2</c:v>
                </c:pt>
                <c:pt idx="324">
                  <c:v>3.7213000000000003E-2</c:v>
                </c:pt>
                <c:pt idx="325">
                  <c:v>4.6649999999999997E-2</c:v>
                </c:pt>
                <c:pt idx="326">
                  <c:v>5.0865E-2</c:v>
                </c:pt>
                <c:pt idx="327">
                  <c:v>5.0747E-2</c:v>
                </c:pt>
                <c:pt idx="328">
                  <c:v>4.6768999999999998E-2</c:v>
                </c:pt>
                <c:pt idx="329">
                  <c:v>3.8200999999999999E-2</c:v>
                </c:pt>
                <c:pt idx="330">
                  <c:v>2.6700999999999999E-2</c:v>
                </c:pt>
                <c:pt idx="331">
                  <c:v>1.4926E-2</c:v>
                </c:pt>
                <c:pt idx="332">
                  <c:v>6.5300000000000004E-4</c:v>
                </c:pt>
                <c:pt idx="333">
                  <c:v>-1.7866E-2</c:v>
                </c:pt>
                <c:pt idx="334">
                  <c:v>-3.7107000000000001E-2</c:v>
                </c:pt>
                <c:pt idx="335">
                  <c:v>-5.364E-2</c:v>
                </c:pt>
                <c:pt idx="336">
                  <c:v>-6.7789000000000002E-2</c:v>
                </c:pt>
                <c:pt idx="337">
                  <c:v>-7.6850000000000002E-2</c:v>
                </c:pt>
                <c:pt idx="338">
                  <c:v>-7.8423000000000007E-2</c:v>
                </c:pt>
                <c:pt idx="339">
                  <c:v>-7.5287999999999994E-2</c:v>
                </c:pt>
                <c:pt idx="340">
                  <c:v>-6.8794999999999995E-2</c:v>
                </c:pt>
                <c:pt idx="341">
                  <c:v>-5.9447E-2</c:v>
                </c:pt>
                <c:pt idx="342">
                  <c:v>-4.8666000000000001E-2</c:v>
                </c:pt>
                <c:pt idx="343">
                  <c:v>-3.7741999999999998E-2</c:v>
                </c:pt>
                <c:pt idx="344">
                  <c:v>-2.7102999999999999E-2</c:v>
                </c:pt>
                <c:pt idx="345">
                  <c:v>-1.5538E-2</c:v>
                </c:pt>
                <c:pt idx="346">
                  <c:v>-3.6329999999999999E-3</c:v>
                </c:pt>
                <c:pt idx="347">
                  <c:v>6.6259999999999999E-3</c:v>
                </c:pt>
                <c:pt idx="348">
                  <c:v>1.5945000000000001E-2</c:v>
                </c:pt>
                <c:pt idx="349">
                  <c:v>2.4250000000000001E-2</c:v>
                </c:pt>
                <c:pt idx="350">
                  <c:v>2.954E-2</c:v>
                </c:pt>
                <c:pt idx="351">
                  <c:v>2.8493999999999998E-2</c:v>
                </c:pt>
                <c:pt idx="352">
                  <c:v>2.3512999999999999E-2</c:v>
                </c:pt>
                <c:pt idx="353">
                  <c:v>1.6900999999999999E-2</c:v>
                </c:pt>
                <c:pt idx="354">
                  <c:v>9.2829999999999996E-3</c:v>
                </c:pt>
                <c:pt idx="355">
                  <c:v>6.5700000000000003E-4</c:v>
                </c:pt>
                <c:pt idx="356">
                  <c:v>-1.0652E-2</c:v>
                </c:pt>
                <c:pt idx="357">
                  <c:v>-2.5071E-2</c:v>
                </c:pt>
                <c:pt idx="358">
                  <c:v>-4.0051999999999997E-2</c:v>
                </c:pt>
                <c:pt idx="359">
                  <c:v>-5.3462000000000003E-2</c:v>
                </c:pt>
                <c:pt idx="360">
                  <c:v>-6.6240999999999994E-2</c:v>
                </c:pt>
                <c:pt idx="361">
                  <c:v>-7.7562000000000006E-2</c:v>
                </c:pt>
                <c:pt idx="362">
                  <c:v>-8.5170999999999997E-2</c:v>
                </c:pt>
                <c:pt idx="363">
                  <c:v>-8.7012000000000006E-2</c:v>
                </c:pt>
                <c:pt idx="364">
                  <c:v>-8.3051E-2</c:v>
                </c:pt>
                <c:pt idx="365">
                  <c:v>-7.4888999999999997E-2</c:v>
                </c:pt>
                <c:pt idx="366">
                  <c:v>-6.5449999999999994E-2</c:v>
                </c:pt>
                <c:pt idx="367">
                  <c:v>-5.5584000000000001E-2</c:v>
                </c:pt>
                <c:pt idx="368">
                  <c:v>-4.4632999999999999E-2</c:v>
                </c:pt>
                <c:pt idx="369">
                  <c:v>-3.4041000000000002E-2</c:v>
                </c:pt>
                <c:pt idx="370">
                  <c:v>-2.3389E-2</c:v>
                </c:pt>
                <c:pt idx="371">
                  <c:v>-1.1887E-2</c:v>
                </c:pt>
                <c:pt idx="372">
                  <c:v>-9.3800000000000003E-4</c:v>
                </c:pt>
                <c:pt idx="373">
                  <c:v>1.0182999999999999E-2</c:v>
                </c:pt>
                <c:pt idx="374">
                  <c:v>2.0764000000000001E-2</c:v>
                </c:pt>
                <c:pt idx="375">
                  <c:v>2.7968E-2</c:v>
                </c:pt>
                <c:pt idx="376">
                  <c:v>2.7646E-2</c:v>
                </c:pt>
                <c:pt idx="377">
                  <c:v>2.1918E-2</c:v>
                </c:pt>
                <c:pt idx="378">
                  <c:v>1.2493000000000001E-2</c:v>
                </c:pt>
                <c:pt idx="379">
                  <c:v>-1.4859999999999999E-3</c:v>
                </c:pt>
                <c:pt idx="380">
                  <c:v>-1.7923000000000001E-2</c:v>
                </c:pt>
                <c:pt idx="381">
                  <c:v>-3.2851999999999999E-2</c:v>
                </c:pt>
                <c:pt idx="382">
                  <c:v>-4.5540999999999998E-2</c:v>
                </c:pt>
                <c:pt idx="383">
                  <c:v>-5.5301000000000003E-2</c:v>
                </c:pt>
                <c:pt idx="384">
                  <c:v>-6.1397E-2</c:v>
                </c:pt>
                <c:pt idx="385">
                  <c:v>-6.3696000000000003E-2</c:v>
                </c:pt>
                <c:pt idx="386">
                  <c:v>-6.1192999999999997E-2</c:v>
                </c:pt>
                <c:pt idx="387">
                  <c:v>-5.4331999999999998E-2</c:v>
                </c:pt>
                <c:pt idx="388">
                  <c:v>-4.4407000000000002E-2</c:v>
                </c:pt>
                <c:pt idx="389">
                  <c:v>-3.0449E-2</c:v>
                </c:pt>
                <c:pt idx="390">
                  <c:v>-1.2068000000000001E-2</c:v>
                </c:pt>
                <c:pt idx="391">
                  <c:v>8.1150000000000007E-3</c:v>
                </c:pt>
                <c:pt idx="392">
                  <c:v>2.7021E-2</c:v>
                </c:pt>
                <c:pt idx="393">
                  <c:v>4.5218000000000001E-2</c:v>
                </c:pt>
                <c:pt idx="394">
                  <c:v>6.0763999999999999E-2</c:v>
                </c:pt>
                <c:pt idx="395">
                  <c:v>7.0319999999999994E-2</c:v>
                </c:pt>
                <c:pt idx="396">
                  <c:v>7.5314999999999993E-2</c:v>
                </c:pt>
                <c:pt idx="397">
                  <c:v>7.6782000000000003E-2</c:v>
                </c:pt>
                <c:pt idx="398">
                  <c:v>7.5344999999999995E-2</c:v>
                </c:pt>
                <c:pt idx="399">
                  <c:v>7.1947999999999998E-2</c:v>
                </c:pt>
                <c:pt idx="400">
                  <c:v>6.3951999999999995E-2</c:v>
                </c:pt>
                <c:pt idx="401">
                  <c:v>4.9855999999999998E-2</c:v>
                </c:pt>
                <c:pt idx="402">
                  <c:v>3.1203999999999999E-2</c:v>
                </c:pt>
                <c:pt idx="403">
                  <c:v>1.1469E-2</c:v>
                </c:pt>
                <c:pt idx="404">
                  <c:v>-6.1450000000000003E-3</c:v>
                </c:pt>
                <c:pt idx="405">
                  <c:v>-1.9924000000000001E-2</c:v>
                </c:pt>
                <c:pt idx="406">
                  <c:v>-2.8982000000000001E-2</c:v>
                </c:pt>
                <c:pt idx="407">
                  <c:v>-3.3774999999999999E-2</c:v>
                </c:pt>
                <c:pt idx="408">
                  <c:v>-3.5691000000000001E-2</c:v>
                </c:pt>
                <c:pt idx="409">
                  <c:v>-3.4519000000000001E-2</c:v>
                </c:pt>
                <c:pt idx="410">
                  <c:v>-2.8927000000000001E-2</c:v>
                </c:pt>
                <c:pt idx="411">
                  <c:v>-1.7285999999999999E-2</c:v>
                </c:pt>
                <c:pt idx="412">
                  <c:v>-1.0250000000000001E-3</c:v>
                </c:pt>
                <c:pt idx="413">
                  <c:v>1.9730000000000001E-2</c:v>
                </c:pt>
                <c:pt idx="414">
                  <c:v>4.4018000000000002E-2</c:v>
                </c:pt>
                <c:pt idx="415">
                  <c:v>6.8157999999999996E-2</c:v>
                </c:pt>
                <c:pt idx="416">
                  <c:v>8.8994000000000004E-2</c:v>
                </c:pt>
                <c:pt idx="417">
                  <c:v>0.104476</c:v>
                </c:pt>
                <c:pt idx="418">
                  <c:v>0.11437799999999999</c:v>
                </c:pt>
                <c:pt idx="419">
                  <c:v>0.12034400000000001</c:v>
                </c:pt>
                <c:pt idx="420">
                  <c:v>0.122644</c:v>
                </c:pt>
                <c:pt idx="421">
                  <c:v>0.11966599999999999</c:v>
                </c:pt>
                <c:pt idx="422">
                  <c:v>0.112557</c:v>
                </c:pt>
                <c:pt idx="423">
                  <c:v>0.101974</c:v>
                </c:pt>
                <c:pt idx="424">
                  <c:v>8.7497000000000005E-2</c:v>
                </c:pt>
                <c:pt idx="425">
                  <c:v>7.0480000000000001E-2</c:v>
                </c:pt>
                <c:pt idx="426">
                  <c:v>5.3221999999999998E-2</c:v>
                </c:pt>
                <c:pt idx="427">
                  <c:v>3.6652999999999998E-2</c:v>
                </c:pt>
                <c:pt idx="428">
                  <c:v>2.1144E-2</c:v>
                </c:pt>
                <c:pt idx="429">
                  <c:v>8.0169999999999998E-3</c:v>
                </c:pt>
                <c:pt idx="430">
                  <c:v>-2.7409999999999999E-3</c:v>
                </c:pt>
                <c:pt idx="431">
                  <c:v>-1.2149E-2</c:v>
                </c:pt>
                <c:pt idx="432">
                  <c:v>-1.8260999999999999E-2</c:v>
                </c:pt>
                <c:pt idx="433">
                  <c:v>-1.9092999999999999E-2</c:v>
                </c:pt>
                <c:pt idx="434">
                  <c:v>-1.4596E-2</c:v>
                </c:pt>
                <c:pt idx="435">
                  <c:v>-3.7239999999999999E-3</c:v>
                </c:pt>
                <c:pt idx="436">
                  <c:v>1.1034E-2</c:v>
                </c:pt>
                <c:pt idx="437">
                  <c:v>2.7061999999999999E-2</c:v>
                </c:pt>
                <c:pt idx="438">
                  <c:v>4.3145000000000003E-2</c:v>
                </c:pt>
                <c:pt idx="439">
                  <c:v>5.6217999999999997E-2</c:v>
                </c:pt>
                <c:pt idx="440">
                  <c:v>6.4985000000000001E-2</c:v>
                </c:pt>
                <c:pt idx="441">
                  <c:v>7.1748000000000006E-2</c:v>
                </c:pt>
                <c:pt idx="442">
                  <c:v>7.5370999999999994E-2</c:v>
                </c:pt>
                <c:pt idx="443">
                  <c:v>7.4595999999999996E-2</c:v>
                </c:pt>
                <c:pt idx="444">
                  <c:v>7.0259000000000002E-2</c:v>
                </c:pt>
                <c:pt idx="445">
                  <c:v>6.3118999999999995E-2</c:v>
                </c:pt>
                <c:pt idx="446">
                  <c:v>5.4226000000000003E-2</c:v>
                </c:pt>
                <c:pt idx="447">
                  <c:v>4.5525999999999997E-2</c:v>
                </c:pt>
                <c:pt idx="448">
                  <c:v>3.6179000000000003E-2</c:v>
                </c:pt>
                <c:pt idx="449">
                  <c:v>2.5048999999999998E-2</c:v>
                </c:pt>
                <c:pt idx="450">
                  <c:v>1.3209E-2</c:v>
                </c:pt>
              </c:numCache>
            </c:numRef>
          </c:yVal>
          <c:smooth val="0"/>
        </c:ser>
        <c:ser>
          <c:idx val="1"/>
          <c:order val="1"/>
          <c:tx>
            <c:v>Base empotrada</c:v>
          </c:tx>
          <c:spPr>
            <a:ln w="9525" cap="rnd">
              <a:solidFill>
                <a:schemeClr val="accent2"/>
              </a:solidFill>
              <a:round/>
            </a:ln>
            <a:effectLst/>
          </c:spPr>
          <c:marker>
            <c:symbol val="none"/>
          </c:marker>
          <c:xVal>
            <c:numRef>
              <c:f>'Piso 1 mamp'!$M$7:$M$457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1 mamp'!$N$7:$N$457</c:f>
              <c:numCache>
                <c:formatCode>General</c:formatCode>
                <c:ptCount val="451"/>
                <c:pt idx="0">
                  <c:v>0</c:v>
                </c:pt>
                <c:pt idx="1">
                  <c:v>8.7600000000000004E-4</c:v>
                </c:pt>
                <c:pt idx="2">
                  <c:v>6.0400000000000004E-4</c:v>
                </c:pt>
                <c:pt idx="3">
                  <c:v>7.0299999999999996E-4</c:v>
                </c:pt>
                <c:pt idx="4">
                  <c:v>4.8899999999999996E-4</c:v>
                </c:pt>
                <c:pt idx="5">
                  <c:v>3.97E-4</c:v>
                </c:pt>
                <c:pt idx="6">
                  <c:v>6.8400000000000004E-4</c:v>
                </c:pt>
                <c:pt idx="7">
                  <c:v>5.53E-4</c:v>
                </c:pt>
                <c:pt idx="8">
                  <c:v>4.7199999999999998E-4</c:v>
                </c:pt>
                <c:pt idx="9">
                  <c:v>3.6000000000000002E-4</c:v>
                </c:pt>
                <c:pt idx="10">
                  <c:v>4.1800000000000002E-4</c:v>
                </c:pt>
                <c:pt idx="11">
                  <c:v>5.6099999999999998E-4</c:v>
                </c:pt>
                <c:pt idx="12">
                  <c:v>3.5E-4</c:v>
                </c:pt>
                <c:pt idx="13">
                  <c:v>1.8699999999999999E-4</c:v>
                </c:pt>
                <c:pt idx="14">
                  <c:v>2.8899999999999998E-4</c:v>
                </c:pt>
                <c:pt idx="15">
                  <c:v>4.4700000000000002E-4</c:v>
                </c:pt>
                <c:pt idx="16">
                  <c:v>3.8200000000000002E-4</c:v>
                </c:pt>
                <c:pt idx="17">
                  <c:v>9.8999999999999994E-5</c:v>
                </c:pt>
                <c:pt idx="18">
                  <c:v>3.4999999999999997E-5</c:v>
                </c:pt>
                <c:pt idx="19">
                  <c:v>-4.8999999999999998E-5</c:v>
                </c:pt>
                <c:pt idx="20">
                  <c:v>1.7899999999999999E-4</c:v>
                </c:pt>
                <c:pt idx="21">
                  <c:v>2.4000000000000001E-4</c:v>
                </c:pt>
                <c:pt idx="22">
                  <c:v>7.2999999999999999E-5</c:v>
                </c:pt>
                <c:pt idx="23">
                  <c:v>2.12E-4</c:v>
                </c:pt>
                <c:pt idx="24">
                  <c:v>6.0000000000000002E-6</c:v>
                </c:pt>
                <c:pt idx="25">
                  <c:v>-1.5200000000000001E-4</c:v>
                </c:pt>
                <c:pt idx="26">
                  <c:v>-3.0600000000000001E-4</c:v>
                </c:pt>
                <c:pt idx="27">
                  <c:v>-9.6000000000000002E-5</c:v>
                </c:pt>
                <c:pt idx="28">
                  <c:v>-4.3000000000000002E-5</c:v>
                </c:pt>
                <c:pt idx="29">
                  <c:v>-8.2999999999999998E-5</c:v>
                </c:pt>
                <c:pt idx="30">
                  <c:v>-1.7899999999999999E-4</c:v>
                </c:pt>
                <c:pt idx="31">
                  <c:v>-3.5399999999999999E-4</c:v>
                </c:pt>
                <c:pt idx="32">
                  <c:v>-3.2200000000000002E-4</c:v>
                </c:pt>
                <c:pt idx="33">
                  <c:v>-4.4799999999999999E-4</c:v>
                </c:pt>
                <c:pt idx="34">
                  <c:v>-3.5300000000000002E-4</c:v>
                </c:pt>
                <c:pt idx="35">
                  <c:v>-3.6600000000000001E-4</c:v>
                </c:pt>
                <c:pt idx="36">
                  <c:v>-2.23E-4</c:v>
                </c:pt>
                <c:pt idx="37">
                  <c:v>-2.6600000000000001E-4</c:v>
                </c:pt>
                <c:pt idx="38">
                  <c:v>-7.85E-4</c:v>
                </c:pt>
                <c:pt idx="39">
                  <c:v>-7.0100000000000002E-4</c:v>
                </c:pt>
                <c:pt idx="40">
                  <c:v>-7.9199999999999995E-4</c:v>
                </c:pt>
                <c:pt idx="41">
                  <c:v>-2.3000000000000001E-4</c:v>
                </c:pt>
                <c:pt idx="42">
                  <c:v>-3.0899999999999998E-4</c:v>
                </c:pt>
                <c:pt idx="43">
                  <c:v>-4.7800000000000002E-4</c:v>
                </c:pt>
                <c:pt idx="44">
                  <c:v>-6.4300000000000002E-4</c:v>
                </c:pt>
                <c:pt idx="45">
                  <c:v>-8.0999999999999996E-4</c:v>
                </c:pt>
                <c:pt idx="46">
                  <c:v>-7.3399999999999995E-4</c:v>
                </c:pt>
                <c:pt idx="47">
                  <c:v>-8.1099999999999998E-4</c:v>
                </c:pt>
                <c:pt idx="48">
                  <c:v>-8.4999999999999995E-4</c:v>
                </c:pt>
                <c:pt idx="49">
                  <c:v>-7.5600000000000005E-4</c:v>
                </c:pt>
                <c:pt idx="50">
                  <c:v>-7.2099999999999996E-4</c:v>
                </c:pt>
                <c:pt idx="51">
                  <c:v>-8.3900000000000001E-4</c:v>
                </c:pt>
                <c:pt idx="52">
                  <c:v>-9.0700000000000004E-4</c:v>
                </c:pt>
                <c:pt idx="53">
                  <c:v>-6.8900000000000005E-4</c:v>
                </c:pt>
                <c:pt idx="54">
                  <c:v>-6.11E-4</c:v>
                </c:pt>
                <c:pt idx="55">
                  <c:v>-7.6999999999999996E-4</c:v>
                </c:pt>
                <c:pt idx="56">
                  <c:v>-8.8500000000000004E-4</c:v>
                </c:pt>
                <c:pt idx="57">
                  <c:v>-8.4000000000000003E-4</c:v>
                </c:pt>
                <c:pt idx="58">
                  <c:v>-6.2600000000000004E-4</c:v>
                </c:pt>
                <c:pt idx="59">
                  <c:v>-6.0700000000000001E-4</c:v>
                </c:pt>
                <c:pt idx="60">
                  <c:v>-8.2799999999999996E-4</c:v>
                </c:pt>
                <c:pt idx="61">
                  <c:v>-1.1050000000000001E-3</c:v>
                </c:pt>
                <c:pt idx="62">
                  <c:v>-1.011E-3</c:v>
                </c:pt>
                <c:pt idx="63">
                  <c:v>-9.7999999999999997E-4</c:v>
                </c:pt>
                <c:pt idx="64">
                  <c:v>-4.1399999999999998E-4</c:v>
                </c:pt>
                <c:pt idx="65">
                  <c:v>-9.9799999999999997E-4</c:v>
                </c:pt>
                <c:pt idx="66">
                  <c:v>-4.1399999999999998E-4</c:v>
                </c:pt>
                <c:pt idx="67">
                  <c:v>-7.6599999999999997E-4</c:v>
                </c:pt>
                <c:pt idx="68">
                  <c:v>-7.8200000000000003E-4</c:v>
                </c:pt>
                <c:pt idx="69">
                  <c:v>-9.2000000000000003E-4</c:v>
                </c:pt>
                <c:pt idx="70">
                  <c:v>-8.61E-4</c:v>
                </c:pt>
                <c:pt idx="71">
                  <c:v>-8.8699999999999998E-4</c:v>
                </c:pt>
                <c:pt idx="72">
                  <c:v>-1.0900000000000001E-4</c:v>
                </c:pt>
                <c:pt idx="73">
                  <c:v>-4.9100000000000001E-4</c:v>
                </c:pt>
                <c:pt idx="74">
                  <c:v>1.2999999999999999E-4</c:v>
                </c:pt>
                <c:pt idx="75">
                  <c:v>-5.9999999999999995E-4</c:v>
                </c:pt>
                <c:pt idx="76">
                  <c:v>-1.75E-4</c:v>
                </c:pt>
                <c:pt idx="77">
                  <c:v>-5.0699999999999996E-4</c:v>
                </c:pt>
                <c:pt idx="78">
                  <c:v>-6.5099999999999999E-4</c:v>
                </c:pt>
                <c:pt idx="79">
                  <c:v>4.1399999999999998E-4</c:v>
                </c:pt>
                <c:pt idx="80">
                  <c:v>-1.2999999999999999E-4</c:v>
                </c:pt>
                <c:pt idx="81">
                  <c:v>-1.5200000000000001E-4</c:v>
                </c:pt>
                <c:pt idx="82">
                  <c:v>1.16E-4</c:v>
                </c:pt>
                <c:pt idx="83">
                  <c:v>-1.5300000000000001E-4</c:v>
                </c:pt>
                <c:pt idx="84">
                  <c:v>3.9599999999999998E-4</c:v>
                </c:pt>
                <c:pt idx="85">
                  <c:v>-1.08E-4</c:v>
                </c:pt>
                <c:pt idx="86">
                  <c:v>1.35E-4</c:v>
                </c:pt>
                <c:pt idx="87">
                  <c:v>-2.1499999999999999E-4</c:v>
                </c:pt>
                <c:pt idx="88">
                  <c:v>-8.1000000000000004E-5</c:v>
                </c:pt>
                <c:pt idx="89">
                  <c:v>5.3499999999999999E-4</c:v>
                </c:pt>
                <c:pt idx="90">
                  <c:v>-3.2600000000000001E-4</c:v>
                </c:pt>
                <c:pt idx="91">
                  <c:v>8.7900000000000001E-4</c:v>
                </c:pt>
                <c:pt idx="92">
                  <c:v>1.8000000000000001E-4</c:v>
                </c:pt>
                <c:pt idx="93">
                  <c:v>1.413E-3</c:v>
                </c:pt>
                <c:pt idx="94">
                  <c:v>6.9700000000000003E-4</c:v>
                </c:pt>
                <c:pt idx="95">
                  <c:v>-3.0600000000000001E-4</c:v>
                </c:pt>
                <c:pt idx="96">
                  <c:v>5.8799999999999998E-4</c:v>
                </c:pt>
                <c:pt idx="97">
                  <c:v>9.0899999999999998E-4</c:v>
                </c:pt>
                <c:pt idx="98">
                  <c:v>2.9999999999999997E-4</c:v>
                </c:pt>
                <c:pt idx="99">
                  <c:v>1.1609999999999999E-3</c:v>
                </c:pt>
                <c:pt idx="100">
                  <c:v>2.4800000000000001E-4</c:v>
                </c:pt>
                <c:pt idx="101">
                  <c:v>1.31E-3</c:v>
                </c:pt>
                <c:pt idx="102">
                  <c:v>9.3899999999999995E-4</c:v>
                </c:pt>
                <c:pt idx="103">
                  <c:v>1.083E-3</c:v>
                </c:pt>
                <c:pt idx="104">
                  <c:v>8.6799999999999996E-4</c:v>
                </c:pt>
                <c:pt idx="105">
                  <c:v>5.7000000000000003E-5</c:v>
                </c:pt>
                <c:pt idx="106">
                  <c:v>1.856E-3</c:v>
                </c:pt>
                <c:pt idx="107">
                  <c:v>7.9000000000000001E-4</c:v>
                </c:pt>
                <c:pt idx="108">
                  <c:v>1.181E-3</c:v>
                </c:pt>
                <c:pt idx="109">
                  <c:v>8.1899999999999996E-4</c:v>
                </c:pt>
                <c:pt idx="110">
                  <c:v>1.204E-3</c:v>
                </c:pt>
                <c:pt idx="111">
                  <c:v>1.7440000000000001E-3</c:v>
                </c:pt>
                <c:pt idx="112">
                  <c:v>1.067E-3</c:v>
                </c:pt>
                <c:pt idx="113">
                  <c:v>1.7819999999999999E-3</c:v>
                </c:pt>
                <c:pt idx="114">
                  <c:v>9.6599999999999995E-4</c:v>
                </c:pt>
                <c:pt idx="115">
                  <c:v>8.4000000000000003E-4</c:v>
                </c:pt>
                <c:pt idx="116">
                  <c:v>5.7899999999999998E-4</c:v>
                </c:pt>
                <c:pt idx="117">
                  <c:v>2.9E-5</c:v>
                </c:pt>
                <c:pt idx="118">
                  <c:v>2.0899999999999998E-3</c:v>
                </c:pt>
                <c:pt idx="119">
                  <c:v>1.17E-3</c:v>
                </c:pt>
                <c:pt idx="120">
                  <c:v>6.0700000000000001E-4</c:v>
                </c:pt>
                <c:pt idx="121">
                  <c:v>2.5700000000000001E-4</c:v>
                </c:pt>
                <c:pt idx="122">
                  <c:v>1.488E-3</c:v>
                </c:pt>
                <c:pt idx="123">
                  <c:v>2.882E-3</c:v>
                </c:pt>
                <c:pt idx="124">
                  <c:v>1.4630000000000001E-3</c:v>
                </c:pt>
                <c:pt idx="125">
                  <c:v>5.2899999999999996E-4</c:v>
                </c:pt>
                <c:pt idx="126">
                  <c:v>-1.2019999999999999E-3</c:v>
                </c:pt>
                <c:pt idx="127">
                  <c:v>1.431E-3</c:v>
                </c:pt>
                <c:pt idx="128">
                  <c:v>1.3849999999999999E-3</c:v>
                </c:pt>
                <c:pt idx="129">
                  <c:v>2.7920000000000002E-3</c:v>
                </c:pt>
                <c:pt idx="130">
                  <c:v>-6.2299999999999996E-4</c:v>
                </c:pt>
                <c:pt idx="131">
                  <c:v>6.9099999999999999E-4</c:v>
                </c:pt>
                <c:pt idx="132">
                  <c:v>9.3599999999999998E-4</c:v>
                </c:pt>
                <c:pt idx="133">
                  <c:v>1.243E-3</c:v>
                </c:pt>
                <c:pt idx="134">
                  <c:v>6.9800000000000005E-4</c:v>
                </c:pt>
                <c:pt idx="135">
                  <c:v>-6.8199999999999999E-4</c:v>
                </c:pt>
                <c:pt idx="136">
                  <c:v>5.2999999999999998E-4</c:v>
                </c:pt>
                <c:pt idx="137">
                  <c:v>-3.5100000000000002E-4</c:v>
                </c:pt>
                <c:pt idx="138">
                  <c:v>1.3190000000000001E-3</c:v>
                </c:pt>
                <c:pt idx="139">
                  <c:v>-9.1799999999999998E-4</c:v>
                </c:pt>
                <c:pt idx="140">
                  <c:v>3.3399999999999999E-4</c:v>
                </c:pt>
                <c:pt idx="141">
                  <c:v>3.1700000000000001E-4</c:v>
                </c:pt>
                <c:pt idx="142">
                  <c:v>1.312E-3</c:v>
                </c:pt>
                <c:pt idx="143">
                  <c:v>5.2599999999999999E-4</c:v>
                </c:pt>
                <c:pt idx="144">
                  <c:v>-5.1699999999999999E-4</c:v>
                </c:pt>
                <c:pt idx="145">
                  <c:v>-1.0070000000000001E-3</c:v>
                </c:pt>
                <c:pt idx="146">
                  <c:v>-1.1180000000000001E-3</c:v>
                </c:pt>
                <c:pt idx="147">
                  <c:v>4.0200000000000001E-4</c:v>
                </c:pt>
                <c:pt idx="148">
                  <c:v>6.0899999999999995E-4</c:v>
                </c:pt>
                <c:pt idx="149">
                  <c:v>5.8E-5</c:v>
                </c:pt>
                <c:pt idx="150">
                  <c:v>-2.202E-3</c:v>
                </c:pt>
                <c:pt idx="151">
                  <c:v>2.43E-4</c:v>
                </c:pt>
                <c:pt idx="152">
                  <c:v>3.1500000000000001E-4</c:v>
                </c:pt>
                <c:pt idx="153">
                  <c:v>-8.5499999999999997E-4</c:v>
                </c:pt>
                <c:pt idx="154">
                  <c:v>-7.2999999999999996E-4</c:v>
                </c:pt>
                <c:pt idx="155">
                  <c:v>-2.173E-3</c:v>
                </c:pt>
                <c:pt idx="156">
                  <c:v>2.2230000000000001E-3</c:v>
                </c:pt>
                <c:pt idx="157">
                  <c:v>-1.147E-3</c:v>
                </c:pt>
                <c:pt idx="158">
                  <c:v>-5.3600000000000002E-4</c:v>
                </c:pt>
                <c:pt idx="159">
                  <c:v>-2.4090000000000001E-3</c:v>
                </c:pt>
                <c:pt idx="160">
                  <c:v>-8.7600000000000004E-4</c:v>
                </c:pt>
                <c:pt idx="161">
                  <c:v>1.358E-3</c:v>
                </c:pt>
                <c:pt idx="162">
                  <c:v>-8.7200000000000005E-4</c:v>
                </c:pt>
                <c:pt idx="163">
                  <c:v>-1.1150000000000001E-3</c:v>
                </c:pt>
                <c:pt idx="164">
                  <c:v>-1.678E-3</c:v>
                </c:pt>
                <c:pt idx="165">
                  <c:v>2.9100000000000003E-4</c:v>
                </c:pt>
                <c:pt idx="166">
                  <c:v>3.4999999999999997E-5</c:v>
                </c:pt>
                <c:pt idx="167">
                  <c:v>-2.4750000000000002E-3</c:v>
                </c:pt>
                <c:pt idx="168">
                  <c:v>-2.6280000000000001E-3</c:v>
                </c:pt>
                <c:pt idx="169">
                  <c:v>-5.6300000000000002E-4</c:v>
                </c:pt>
                <c:pt idx="170">
                  <c:v>1.4799999999999999E-4</c:v>
                </c:pt>
                <c:pt idx="171">
                  <c:v>-3.8099999999999999E-4</c:v>
                </c:pt>
                <c:pt idx="172">
                  <c:v>-2.153E-3</c:v>
                </c:pt>
                <c:pt idx="173">
                  <c:v>-1.122E-3</c:v>
                </c:pt>
                <c:pt idx="174">
                  <c:v>-3.4099999999999999E-4</c:v>
                </c:pt>
                <c:pt idx="175">
                  <c:v>-7.3999999999999996E-5</c:v>
                </c:pt>
                <c:pt idx="176">
                  <c:v>-1.3799999999999999E-3</c:v>
                </c:pt>
                <c:pt idx="177">
                  <c:v>-9.3000000000000005E-4</c:v>
                </c:pt>
                <c:pt idx="178">
                  <c:v>-6.2100000000000002E-4</c:v>
                </c:pt>
                <c:pt idx="179">
                  <c:v>-2.6200000000000003E-4</c:v>
                </c:pt>
                <c:pt idx="180">
                  <c:v>-2.0990000000000002E-3</c:v>
                </c:pt>
                <c:pt idx="181">
                  <c:v>-9.9099999999999991E-4</c:v>
                </c:pt>
                <c:pt idx="182">
                  <c:v>-2.3760000000000001E-3</c:v>
                </c:pt>
                <c:pt idx="183">
                  <c:v>-1.7000000000000001E-4</c:v>
                </c:pt>
                <c:pt idx="184">
                  <c:v>-1.456E-3</c:v>
                </c:pt>
                <c:pt idx="185">
                  <c:v>-2.3389999999999999E-3</c:v>
                </c:pt>
                <c:pt idx="186">
                  <c:v>-2.9E-4</c:v>
                </c:pt>
                <c:pt idx="187">
                  <c:v>-1.7799999999999999E-4</c:v>
                </c:pt>
                <c:pt idx="188">
                  <c:v>3.4900000000000003E-4</c:v>
                </c:pt>
                <c:pt idx="189">
                  <c:v>-1.4289999999999999E-3</c:v>
                </c:pt>
                <c:pt idx="190">
                  <c:v>-1.934E-3</c:v>
                </c:pt>
                <c:pt idx="191">
                  <c:v>-1.15E-4</c:v>
                </c:pt>
                <c:pt idx="192">
                  <c:v>-9.3599999999999998E-4</c:v>
                </c:pt>
                <c:pt idx="193">
                  <c:v>-2.6400000000000002E-4</c:v>
                </c:pt>
                <c:pt idx="194">
                  <c:v>-1.4040000000000001E-3</c:v>
                </c:pt>
                <c:pt idx="195">
                  <c:v>-8.0800000000000002E-4</c:v>
                </c:pt>
                <c:pt idx="196">
                  <c:v>-1.15E-4</c:v>
                </c:pt>
                <c:pt idx="197">
                  <c:v>-1.0070000000000001E-3</c:v>
                </c:pt>
                <c:pt idx="198">
                  <c:v>-4.95E-4</c:v>
                </c:pt>
                <c:pt idx="199">
                  <c:v>-1.2589999999999999E-3</c:v>
                </c:pt>
                <c:pt idx="200">
                  <c:v>6.9800000000000005E-4</c:v>
                </c:pt>
                <c:pt idx="201">
                  <c:v>3.6099999999999999E-4</c:v>
                </c:pt>
                <c:pt idx="202">
                  <c:v>1.8699999999999999E-4</c:v>
                </c:pt>
                <c:pt idx="203">
                  <c:v>-8.6600000000000002E-4</c:v>
                </c:pt>
                <c:pt idx="204">
                  <c:v>1.55E-4</c:v>
                </c:pt>
                <c:pt idx="205">
                  <c:v>8.8400000000000002E-4</c:v>
                </c:pt>
                <c:pt idx="206">
                  <c:v>9.9999999999999995E-7</c:v>
                </c:pt>
                <c:pt idx="207">
                  <c:v>-6.9399999999999996E-4</c:v>
                </c:pt>
                <c:pt idx="208">
                  <c:v>-5.4699999999999996E-4</c:v>
                </c:pt>
                <c:pt idx="209">
                  <c:v>7.1199999999999996E-4</c:v>
                </c:pt>
                <c:pt idx="210">
                  <c:v>1.5269999999999999E-3</c:v>
                </c:pt>
                <c:pt idx="211">
                  <c:v>9.2999999999999997E-5</c:v>
                </c:pt>
                <c:pt idx="212">
                  <c:v>-3.2299999999999999E-4</c:v>
                </c:pt>
                <c:pt idx="213">
                  <c:v>-3.3100000000000002E-4</c:v>
                </c:pt>
                <c:pt idx="214">
                  <c:v>1.065E-3</c:v>
                </c:pt>
                <c:pt idx="215">
                  <c:v>1.9900000000000001E-4</c:v>
                </c:pt>
                <c:pt idx="216">
                  <c:v>-5.3200000000000003E-4</c:v>
                </c:pt>
                <c:pt idx="217">
                  <c:v>8.0599999999999997E-4</c:v>
                </c:pt>
                <c:pt idx="218">
                  <c:v>8.9499999999999996E-4</c:v>
                </c:pt>
                <c:pt idx="219">
                  <c:v>1.812E-3</c:v>
                </c:pt>
                <c:pt idx="220">
                  <c:v>-1.5899999999999999E-4</c:v>
                </c:pt>
                <c:pt idx="221">
                  <c:v>-2.9599999999999998E-4</c:v>
                </c:pt>
                <c:pt idx="222">
                  <c:v>3.7800000000000003E-4</c:v>
                </c:pt>
                <c:pt idx="223">
                  <c:v>1.255E-3</c:v>
                </c:pt>
                <c:pt idx="224">
                  <c:v>9.1200000000000005E-4</c:v>
                </c:pt>
                <c:pt idx="225">
                  <c:v>-7.5000000000000002E-4</c:v>
                </c:pt>
                <c:pt idx="226">
                  <c:v>9.0300000000000005E-4</c:v>
                </c:pt>
                <c:pt idx="227">
                  <c:v>1.5659999999999999E-3</c:v>
                </c:pt>
                <c:pt idx="228">
                  <c:v>1.5269999999999999E-3</c:v>
                </c:pt>
                <c:pt idx="229">
                  <c:v>-2.6699999999999998E-4</c:v>
                </c:pt>
                <c:pt idx="230">
                  <c:v>1.34E-4</c:v>
                </c:pt>
                <c:pt idx="231">
                  <c:v>1.3990000000000001E-3</c:v>
                </c:pt>
                <c:pt idx="232">
                  <c:v>1.212E-3</c:v>
                </c:pt>
                <c:pt idx="233">
                  <c:v>4.3600000000000003E-4</c:v>
                </c:pt>
                <c:pt idx="234">
                  <c:v>-7.5299999999999998E-4</c:v>
                </c:pt>
                <c:pt idx="235">
                  <c:v>-6.0999999999999999E-5</c:v>
                </c:pt>
                <c:pt idx="236">
                  <c:v>5.2099999999999998E-4</c:v>
                </c:pt>
                <c:pt idx="237">
                  <c:v>1.2130000000000001E-3</c:v>
                </c:pt>
                <c:pt idx="238">
                  <c:v>3.8299999999999999E-4</c:v>
                </c:pt>
                <c:pt idx="239">
                  <c:v>3.1500000000000001E-4</c:v>
                </c:pt>
                <c:pt idx="240">
                  <c:v>1.103E-3</c:v>
                </c:pt>
                <c:pt idx="241">
                  <c:v>1.3159999999999999E-3</c:v>
                </c:pt>
                <c:pt idx="242">
                  <c:v>3.8499999999999998E-4</c:v>
                </c:pt>
                <c:pt idx="243">
                  <c:v>8.0099999999999995E-4</c:v>
                </c:pt>
                <c:pt idx="244">
                  <c:v>-2.0999999999999999E-5</c:v>
                </c:pt>
                <c:pt idx="245">
                  <c:v>1.5020000000000001E-3</c:v>
                </c:pt>
                <c:pt idx="246">
                  <c:v>5.2800000000000004E-4</c:v>
                </c:pt>
                <c:pt idx="247">
                  <c:v>7.5199999999999996E-4</c:v>
                </c:pt>
                <c:pt idx="248">
                  <c:v>8.0400000000000003E-4</c:v>
                </c:pt>
                <c:pt idx="249">
                  <c:v>2.2699999999999999E-4</c:v>
                </c:pt>
                <c:pt idx="250">
                  <c:v>1.2669999999999999E-3</c:v>
                </c:pt>
                <c:pt idx="251">
                  <c:v>4.1899999999999999E-4</c:v>
                </c:pt>
                <c:pt idx="252">
                  <c:v>3.5799999999999997E-4</c:v>
                </c:pt>
                <c:pt idx="253">
                  <c:v>1.76E-4</c:v>
                </c:pt>
                <c:pt idx="254">
                  <c:v>5.04E-4</c:v>
                </c:pt>
                <c:pt idx="255">
                  <c:v>2.2100000000000001E-4</c:v>
                </c:pt>
                <c:pt idx="256">
                  <c:v>4.64E-4</c:v>
                </c:pt>
                <c:pt idx="257">
                  <c:v>4.0999999999999999E-4</c:v>
                </c:pt>
                <c:pt idx="258">
                  <c:v>4.64E-4</c:v>
                </c:pt>
                <c:pt idx="259">
                  <c:v>-2.4699999999999999E-4</c:v>
                </c:pt>
                <c:pt idx="260">
                  <c:v>-2.6200000000000003E-4</c:v>
                </c:pt>
                <c:pt idx="261">
                  <c:v>6.3500000000000004E-4</c:v>
                </c:pt>
                <c:pt idx="262">
                  <c:v>7.36E-4</c:v>
                </c:pt>
                <c:pt idx="263">
                  <c:v>4.0999999999999999E-4</c:v>
                </c:pt>
                <c:pt idx="264">
                  <c:v>2.33E-4</c:v>
                </c:pt>
                <c:pt idx="265">
                  <c:v>5.0199999999999995E-4</c:v>
                </c:pt>
                <c:pt idx="266">
                  <c:v>8.5400000000000005E-4</c:v>
                </c:pt>
                <c:pt idx="267">
                  <c:v>-4.4900000000000002E-4</c:v>
                </c:pt>
                <c:pt idx="268">
                  <c:v>-6.1399999999999996E-4</c:v>
                </c:pt>
                <c:pt idx="269">
                  <c:v>-1.2799999999999999E-4</c:v>
                </c:pt>
                <c:pt idx="270">
                  <c:v>6.1200000000000002E-4</c:v>
                </c:pt>
                <c:pt idx="271">
                  <c:v>4.1199999999999999E-4</c:v>
                </c:pt>
                <c:pt idx="272">
                  <c:v>-5.3300000000000005E-4</c:v>
                </c:pt>
                <c:pt idx="273">
                  <c:v>4.8799999999999999E-4</c:v>
                </c:pt>
                <c:pt idx="274">
                  <c:v>-9.0000000000000002E-6</c:v>
                </c:pt>
                <c:pt idx="275">
                  <c:v>5.3999999999999998E-5</c:v>
                </c:pt>
                <c:pt idx="276">
                  <c:v>-1.12E-4</c:v>
                </c:pt>
                <c:pt idx="277">
                  <c:v>5.3700000000000004E-4</c:v>
                </c:pt>
                <c:pt idx="278">
                  <c:v>2.31E-4</c:v>
                </c:pt>
                <c:pt idx="279">
                  <c:v>-4.3199999999999998E-4</c:v>
                </c:pt>
                <c:pt idx="280">
                  <c:v>5.0000000000000004E-6</c:v>
                </c:pt>
                <c:pt idx="281">
                  <c:v>3.5E-4</c:v>
                </c:pt>
                <c:pt idx="282">
                  <c:v>6.4800000000000003E-4</c:v>
                </c:pt>
                <c:pt idx="283">
                  <c:v>-5.5099999999999995E-4</c:v>
                </c:pt>
                <c:pt idx="284">
                  <c:v>-3.1599999999999998E-4</c:v>
                </c:pt>
                <c:pt idx="285">
                  <c:v>-6.1300000000000005E-4</c:v>
                </c:pt>
                <c:pt idx="286">
                  <c:v>-4.8999999999999998E-5</c:v>
                </c:pt>
                <c:pt idx="287">
                  <c:v>5.9800000000000001E-4</c:v>
                </c:pt>
                <c:pt idx="288">
                  <c:v>-4.4700000000000002E-4</c:v>
                </c:pt>
                <c:pt idx="289">
                  <c:v>-6.4099999999999997E-4</c:v>
                </c:pt>
                <c:pt idx="290">
                  <c:v>-1.08E-3</c:v>
                </c:pt>
                <c:pt idx="291">
                  <c:v>-1.9900000000000001E-4</c:v>
                </c:pt>
                <c:pt idx="292">
                  <c:v>-9.1000000000000003E-5</c:v>
                </c:pt>
                <c:pt idx="293">
                  <c:v>-1.1720000000000001E-3</c:v>
                </c:pt>
                <c:pt idx="294">
                  <c:v>3.8400000000000001E-4</c:v>
                </c:pt>
                <c:pt idx="295">
                  <c:v>-6.5899999999999997E-4</c:v>
                </c:pt>
                <c:pt idx="296">
                  <c:v>4.0999999999999999E-4</c:v>
                </c:pt>
                <c:pt idx="297">
                  <c:v>-2.4499999999999999E-4</c:v>
                </c:pt>
                <c:pt idx="298">
                  <c:v>-5.9299999999999999E-4</c:v>
                </c:pt>
                <c:pt idx="299">
                  <c:v>2.8699999999999998E-4</c:v>
                </c:pt>
                <c:pt idx="300">
                  <c:v>-6.8900000000000005E-4</c:v>
                </c:pt>
                <c:pt idx="301">
                  <c:v>-2.99E-4</c:v>
                </c:pt>
                <c:pt idx="302">
                  <c:v>5.4600000000000004E-4</c:v>
                </c:pt>
                <c:pt idx="303">
                  <c:v>-4.8099999999999998E-4</c:v>
                </c:pt>
                <c:pt idx="304">
                  <c:v>-4.2200000000000001E-4</c:v>
                </c:pt>
                <c:pt idx="305">
                  <c:v>2.7300000000000002E-4</c:v>
                </c:pt>
                <c:pt idx="306">
                  <c:v>-4.3999999999999999E-5</c:v>
                </c:pt>
                <c:pt idx="307">
                  <c:v>8.8699999999999998E-4</c:v>
                </c:pt>
                <c:pt idx="308">
                  <c:v>-1.5900000000000001E-3</c:v>
                </c:pt>
                <c:pt idx="309">
                  <c:v>-7.0799999999999997E-4</c:v>
                </c:pt>
                <c:pt idx="310">
                  <c:v>-8.5599999999999999E-4</c:v>
                </c:pt>
                <c:pt idx="311">
                  <c:v>4.37E-4</c:v>
                </c:pt>
                <c:pt idx="312">
                  <c:v>5.1599999999999997E-4</c:v>
                </c:pt>
                <c:pt idx="313">
                  <c:v>-1.0970000000000001E-3</c:v>
                </c:pt>
                <c:pt idx="314">
                  <c:v>-2.4600000000000002E-4</c:v>
                </c:pt>
                <c:pt idx="315">
                  <c:v>1.5999999999999999E-5</c:v>
                </c:pt>
                <c:pt idx="316">
                  <c:v>5.1099999999999995E-4</c:v>
                </c:pt>
                <c:pt idx="317">
                  <c:v>-3.4E-5</c:v>
                </c:pt>
                <c:pt idx="318">
                  <c:v>-8.9099999999999997E-4</c:v>
                </c:pt>
                <c:pt idx="319">
                  <c:v>5.5099999999999995E-4</c:v>
                </c:pt>
                <c:pt idx="320">
                  <c:v>-4.4099999999999999E-4</c:v>
                </c:pt>
                <c:pt idx="321">
                  <c:v>9.4600000000000001E-4</c:v>
                </c:pt>
                <c:pt idx="322">
                  <c:v>-5.8900000000000001E-4</c:v>
                </c:pt>
                <c:pt idx="323">
                  <c:v>-6.2000000000000003E-5</c:v>
                </c:pt>
                <c:pt idx="324">
                  <c:v>3.8400000000000001E-4</c:v>
                </c:pt>
                <c:pt idx="325">
                  <c:v>-7.2499999999999995E-4</c:v>
                </c:pt>
                <c:pt idx="326">
                  <c:v>3.7500000000000001E-4</c:v>
                </c:pt>
                <c:pt idx="327">
                  <c:v>-4.8700000000000002E-4</c:v>
                </c:pt>
                <c:pt idx="328">
                  <c:v>6.3500000000000004E-4</c:v>
                </c:pt>
                <c:pt idx="329">
                  <c:v>-3.9300000000000001E-4</c:v>
                </c:pt>
                <c:pt idx="330">
                  <c:v>-6.6000000000000005E-5</c:v>
                </c:pt>
                <c:pt idx="331">
                  <c:v>4.9799999999999996E-4</c:v>
                </c:pt>
                <c:pt idx="332">
                  <c:v>-8.4800000000000001E-4</c:v>
                </c:pt>
                <c:pt idx="333">
                  <c:v>-2.9999999999999997E-4</c:v>
                </c:pt>
                <c:pt idx="334">
                  <c:v>-9.59E-4</c:v>
                </c:pt>
                <c:pt idx="335">
                  <c:v>3.8999999999999999E-4</c:v>
                </c:pt>
                <c:pt idx="336">
                  <c:v>2.9799999999999998E-4</c:v>
                </c:pt>
                <c:pt idx="337">
                  <c:v>-1.6899999999999999E-4</c:v>
                </c:pt>
                <c:pt idx="338">
                  <c:v>-6.0999999999999999E-5</c:v>
                </c:pt>
                <c:pt idx="339">
                  <c:v>-6.4499999999999996E-4</c:v>
                </c:pt>
                <c:pt idx="340">
                  <c:v>5.3000000000000001E-5</c:v>
                </c:pt>
                <c:pt idx="341">
                  <c:v>-4.8200000000000001E-4</c:v>
                </c:pt>
                <c:pt idx="342">
                  <c:v>-6.3100000000000005E-4</c:v>
                </c:pt>
                <c:pt idx="343">
                  <c:v>-3.57E-4</c:v>
                </c:pt>
                <c:pt idx="344">
                  <c:v>-2.7300000000000002E-4</c:v>
                </c:pt>
                <c:pt idx="345">
                  <c:v>3.8699999999999997E-4</c:v>
                </c:pt>
                <c:pt idx="346">
                  <c:v>-5.5900000000000004E-4</c:v>
                </c:pt>
                <c:pt idx="347">
                  <c:v>-3.1999999999999999E-5</c:v>
                </c:pt>
                <c:pt idx="348">
                  <c:v>3.4999999999999997E-5</c:v>
                </c:pt>
                <c:pt idx="349">
                  <c:v>1.45E-4</c:v>
                </c:pt>
                <c:pt idx="350">
                  <c:v>-3.88E-4</c:v>
                </c:pt>
                <c:pt idx="351">
                  <c:v>-6.9899999999999997E-4</c:v>
                </c:pt>
                <c:pt idx="352">
                  <c:v>3.8000000000000002E-5</c:v>
                </c:pt>
                <c:pt idx="353">
                  <c:v>1.16E-4</c:v>
                </c:pt>
                <c:pt idx="354">
                  <c:v>5.3300000000000005E-4</c:v>
                </c:pt>
                <c:pt idx="355">
                  <c:v>-4.9299999999999995E-4</c:v>
                </c:pt>
                <c:pt idx="356">
                  <c:v>-1.3339999999999999E-3</c:v>
                </c:pt>
                <c:pt idx="357">
                  <c:v>-3.9800000000000002E-4</c:v>
                </c:pt>
                <c:pt idx="358">
                  <c:v>2.13E-4</c:v>
                </c:pt>
                <c:pt idx="359">
                  <c:v>-2.7500000000000002E-4</c:v>
                </c:pt>
                <c:pt idx="360">
                  <c:v>-8.2700000000000004E-4</c:v>
                </c:pt>
                <c:pt idx="361">
                  <c:v>-1.1800000000000001E-3</c:v>
                </c:pt>
                <c:pt idx="362">
                  <c:v>3.7599999999999998E-4</c:v>
                </c:pt>
                <c:pt idx="363">
                  <c:v>1.2300000000000001E-4</c:v>
                </c:pt>
                <c:pt idx="364">
                  <c:v>-1.8900000000000001E-4</c:v>
                </c:pt>
                <c:pt idx="365">
                  <c:v>-1.111E-3</c:v>
                </c:pt>
                <c:pt idx="366">
                  <c:v>-9.9700000000000006E-4</c:v>
                </c:pt>
                <c:pt idx="367">
                  <c:v>-8.0000000000000007E-5</c:v>
                </c:pt>
                <c:pt idx="368">
                  <c:v>-3.3500000000000001E-4</c:v>
                </c:pt>
                <c:pt idx="369">
                  <c:v>-3.3100000000000002E-4</c:v>
                </c:pt>
                <c:pt idx="370">
                  <c:v>-7.9000000000000001E-4</c:v>
                </c:pt>
                <c:pt idx="371">
                  <c:v>7.4999999999999993E-5</c:v>
                </c:pt>
                <c:pt idx="372">
                  <c:v>3.3399999999999999E-4</c:v>
                </c:pt>
                <c:pt idx="373">
                  <c:v>4.8000000000000001E-5</c:v>
                </c:pt>
                <c:pt idx="374">
                  <c:v>-3.4600000000000001E-4</c:v>
                </c:pt>
                <c:pt idx="375">
                  <c:v>-8.7200000000000005E-4</c:v>
                </c:pt>
                <c:pt idx="376">
                  <c:v>-4.73E-4</c:v>
                </c:pt>
                <c:pt idx="377">
                  <c:v>-4.8000000000000001E-5</c:v>
                </c:pt>
                <c:pt idx="378">
                  <c:v>-5.9999999999999995E-4</c:v>
                </c:pt>
                <c:pt idx="379">
                  <c:v>-5.3399999999999997E-4</c:v>
                </c:pt>
                <c:pt idx="380">
                  <c:v>-2.4600000000000002E-4</c:v>
                </c:pt>
                <c:pt idx="381">
                  <c:v>1.64E-4</c:v>
                </c:pt>
                <c:pt idx="382">
                  <c:v>7.7999999999999999E-5</c:v>
                </c:pt>
                <c:pt idx="383">
                  <c:v>6.2000000000000003E-5</c:v>
                </c:pt>
                <c:pt idx="384">
                  <c:v>-6.1300000000000005E-4</c:v>
                </c:pt>
                <c:pt idx="385">
                  <c:v>1.3300000000000001E-4</c:v>
                </c:pt>
                <c:pt idx="386">
                  <c:v>1.18E-4</c:v>
                </c:pt>
                <c:pt idx="387">
                  <c:v>-1.06E-4</c:v>
                </c:pt>
                <c:pt idx="388">
                  <c:v>9.9999999999999995E-7</c:v>
                </c:pt>
                <c:pt idx="389">
                  <c:v>-7.9999999999999996E-6</c:v>
                </c:pt>
                <c:pt idx="390">
                  <c:v>6.8199999999999999E-4</c:v>
                </c:pt>
                <c:pt idx="391">
                  <c:v>1.64E-4</c:v>
                </c:pt>
                <c:pt idx="392">
                  <c:v>-1E-4</c:v>
                </c:pt>
                <c:pt idx="393">
                  <c:v>-4.8000000000000001E-5</c:v>
                </c:pt>
                <c:pt idx="394">
                  <c:v>1.65E-4</c:v>
                </c:pt>
                <c:pt idx="395">
                  <c:v>3.2400000000000001E-4</c:v>
                </c:pt>
                <c:pt idx="396">
                  <c:v>-6.0999999999999999E-5</c:v>
                </c:pt>
                <c:pt idx="397">
                  <c:v>4.26E-4</c:v>
                </c:pt>
                <c:pt idx="398">
                  <c:v>6.4000000000000005E-4</c:v>
                </c:pt>
                <c:pt idx="399">
                  <c:v>6.1600000000000001E-4</c:v>
                </c:pt>
                <c:pt idx="400">
                  <c:v>-3.2600000000000001E-4</c:v>
                </c:pt>
                <c:pt idx="401">
                  <c:v>-7.1199999999999996E-4</c:v>
                </c:pt>
                <c:pt idx="402">
                  <c:v>-4.1999999999999998E-5</c:v>
                </c:pt>
                <c:pt idx="403">
                  <c:v>8.8999999999999995E-4</c:v>
                </c:pt>
                <c:pt idx="404">
                  <c:v>7.3499999999999998E-4</c:v>
                </c:pt>
                <c:pt idx="405">
                  <c:v>1.9999999999999999E-6</c:v>
                </c:pt>
                <c:pt idx="406">
                  <c:v>-4.6999999999999997E-5</c:v>
                </c:pt>
                <c:pt idx="407">
                  <c:v>2.8299999999999999E-4</c:v>
                </c:pt>
                <c:pt idx="408">
                  <c:v>1.06E-4</c:v>
                </c:pt>
                <c:pt idx="409">
                  <c:v>7.7000000000000001E-5</c:v>
                </c:pt>
                <c:pt idx="410">
                  <c:v>9.6000000000000002E-5</c:v>
                </c:pt>
                <c:pt idx="411">
                  <c:v>8.8000000000000003E-4</c:v>
                </c:pt>
                <c:pt idx="412">
                  <c:v>8.4099999999999995E-4</c:v>
                </c:pt>
                <c:pt idx="413">
                  <c:v>6.0499999999999996E-4</c:v>
                </c:pt>
                <c:pt idx="414">
                  <c:v>4.7100000000000001E-4</c:v>
                </c:pt>
                <c:pt idx="415">
                  <c:v>3.8699999999999997E-4</c:v>
                </c:pt>
                <c:pt idx="416">
                  <c:v>3.0800000000000001E-4</c:v>
                </c:pt>
                <c:pt idx="417">
                  <c:v>4.6200000000000001E-4</c:v>
                </c:pt>
                <c:pt idx="418">
                  <c:v>1.7000000000000001E-4</c:v>
                </c:pt>
                <c:pt idx="419">
                  <c:v>1.291E-3</c:v>
                </c:pt>
                <c:pt idx="420">
                  <c:v>7.8299999999999995E-4</c:v>
                </c:pt>
                <c:pt idx="421">
                  <c:v>7.1599999999999995E-4</c:v>
                </c:pt>
                <c:pt idx="422">
                  <c:v>3.5500000000000001E-4</c:v>
                </c:pt>
                <c:pt idx="423">
                  <c:v>5.3499999999999999E-4</c:v>
                </c:pt>
                <c:pt idx="424">
                  <c:v>8.6499999999999999E-4</c:v>
                </c:pt>
                <c:pt idx="425">
                  <c:v>4.6299999999999998E-4</c:v>
                </c:pt>
                <c:pt idx="426">
                  <c:v>6.1700000000000004E-4</c:v>
                </c:pt>
                <c:pt idx="427">
                  <c:v>3.9899999999999999E-4</c:v>
                </c:pt>
                <c:pt idx="428">
                  <c:v>5.3700000000000004E-4</c:v>
                </c:pt>
                <c:pt idx="429">
                  <c:v>4.86E-4</c:v>
                </c:pt>
                <c:pt idx="430">
                  <c:v>9.9999999999999995E-7</c:v>
                </c:pt>
                <c:pt idx="431">
                  <c:v>-1.7E-5</c:v>
                </c:pt>
                <c:pt idx="432">
                  <c:v>5.9900000000000003E-4</c:v>
                </c:pt>
                <c:pt idx="433">
                  <c:v>6.1700000000000004E-4</c:v>
                </c:pt>
                <c:pt idx="434">
                  <c:v>9.5500000000000001E-4</c:v>
                </c:pt>
                <c:pt idx="435">
                  <c:v>3.21E-4</c:v>
                </c:pt>
                <c:pt idx="436">
                  <c:v>1.76E-4</c:v>
                </c:pt>
                <c:pt idx="437">
                  <c:v>5.0000000000000001E-4</c:v>
                </c:pt>
                <c:pt idx="438">
                  <c:v>1.4300000000000001E-4</c:v>
                </c:pt>
                <c:pt idx="439">
                  <c:v>-7.7999999999999999E-5</c:v>
                </c:pt>
                <c:pt idx="440">
                  <c:v>3.2200000000000002E-4</c:v>
                </c:pt>
                <c:pt idx="441">
                  <c:v>4.0299999999999998E-4</c:v>
                </c:pt>
                <c:pt idx="442">
                  <c:v>6.0499999999999996E-4</c:v>
                </c:pt>
                <c:pt idx="443">
                  <c:v>1.9699999999999999E-4</c:v>
                </c:pt>
                <c:pt idx="444">
                  <c:v>6.6000000000000005E-5</c:v>
                </c:pt>
                <c:pt idx="445">
                  <c:v>4.1399999999999998E-4</c:v>
                </c:pt>
                <c:pt idx="446">
                  <c:v>8.8599999999999996E-4</c:v>
                </c:pt>
                <c:pt idx="447">
                  <c:v>5.8299999999999997E-4</c:v>
                </c:pt>
                <c:pt idx="448">
                  <c:v>-5.0000000000000004E-6</c:v>
                </c:pt>
                <c:pt idx="449">
                  <c:v>-3.2899999999999997E-4</c:v>
                </c:pt>
                <c:pt idx="450">
                  <c:v>4.6900000000000002E-4</c:v>
                </c:pt>
              </c:numCache>
            </c:numRef>
          </c:yVal>
          <c:smooth val="0"/>
        </c:ser>
        <c:dLbls>
          <c:showLegendKey val="0"/>
          <c:showVal val="0"/>
          <c:showCatName val="0"/>
          <c:showSerName val="0"/>
          <c:showPercent val="0"/>
          <c:showBubbleSize val="0"/>
        </c:dLbls>
        <c:axId val="343613456"/>
        <c:axId val="343620904"/>
      </c:scatterChart>
      <c:valAx>
        <c:axId val="34361345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3620904"/>
        <c:crosses val="autoZero"/>
        <c:crossBetween val="midCat"/>
      </c:valAx>
      <c:valAx>
        <c:axId val="34362090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3613456"/>
        <c:crosses val="autoZero"/>
        <c:crossBetween val="midCat"/>
      </c:valAx>
      <c:spPr>
        <a:noFill/>
        <a:ln>
          <a:noFill/>
        </a:ln>
        <a:effectLst/>
      </c:spPr>
    </c:plotArea>
    <c:legend>
      <c:legendPos val="b"/>
      <c:layout>
        <c:manualLayout>
          <c:xMode val="edge"/>
          <c:yMode val="edge"/>
          <c:x val="0.26818093372595314"/>
          <c:y val="0.85718730959481326"/>
          <c:w val="0.46363793297856526"/>
          <c:h val="9.31389378769533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Aceleraciones Piso</a:t>
            </a:r>
            <a:r>
              <a:rPr lang="es-EC" baseline="0"/>
              <a:t> 4</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chemeClr val="accent1"/>
              </a:solidFill>
              <a:round/>
            </a:ln>
            <a:effectLst/>
          </c:spPr>
          <c:marker>
            <c:symbol val="none"/>
          </c:marker>
          <c:xVal>
            <c:numRef>
              <c:f>'Piso 4 mamp'!$A$7:$A$457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4 mamp'!$B$7:$B$457</c:f>
              <c:numCache>
                <c:formatCode>General</c:formatCode>
                <c:ptCount val="451"/>
                <c:pt idx="0">
                  <c:v>0.3639</c:v>
                </c:pt>
                <c:pt idx="1">
                  <c:v>0.35720000000000002</c:v>
                </c:pt>
                <c:pt idx="2">
                  <c:v>0.30659999999999998</c:v>
                </c:pt>
                <c:pt idx="3">
                  <c:v>0.23039999999999999</c:v>
                </c:pt>
                <c:pt idx="4">
                  <c:v>0.12379999999999999</c:v>
                </c:pt>
                <c:pt idx="5">
                  <c:v>5.8700000000000002E-2</c:v>
                </c:pt>
                <c:pt idx="6">
                  <c:v>-9.2200000000000004E-2</c:v>
                </c:pt>
                <c:pt idx="7">
                  <c:v>-0.17660000000000001</c:v>
                </c:pt>
                <c:pt idx="8">
                  <c:v>-0.26569999999999999</c:v>
                </c:pt>
                <c:pt idx="9">
                  <c:v>-0.31740000000000002</c:v>
                </c:pt>
                <c:pt idx="10">
                  <c:v>-0.34289999999999998</c:v>
                </c:pt>
                <c:pt idx="11">
                  <c:v>-0.39460000000000001</c:v>
                </c:pt>
                <c:pt idx="12">
                  <c:v>-0.3599</c:v>
                </c:pt>
                <c:pt idx="13">
                  <c:v>-0.31790000000000002</c:v>
                </c:pt>
                <c:pt idx="14">
                  <c:v>-0.21790000000000001</c:v>
                </c:pt>
                <c:pt idx="15">
                  <c:v>-9.9900000000000003E-2</c:v>
                </c:pt>
                <c:pt idx="16">
                  <c:v>-5.1299999999999998E-2</c:v>
                </c:pt>
                <c:pt idx="17">
                  <c:v>-1.77E-2</c:v>
                </c:pt>
                <c:pt idx="18">
                  <c:v>5.4899999999999997E-2</c:v>
                </c:pt>
                <c:pt idx="19">
                  <c:v>0.1668</c:v>
                </c:pt>
                <c:pt idx="20">
                  <c:v>0.26029999999999998</c:v>
                </c:pt>
                <c:pt idx="21">
                  <c:v>0.36120000000000002</c:v>
                </c:pt>
                <c:pt idx="22">
                  <c:v>0.41289999999999999</c:v>
                </c:pt>
                <c:pt idx="23">
                  <c:v>0.37369999999999998</c:v>
                </c:pt>
                <c:pt idx="24">
                  <c:v>0.2074</c:v>
                </c:pt>
                <c:pt idx="25">
                  <c:v>9.5699999999999993E-2</c:v>
                </c:pt>
                <c:pt idx="26">
                  <c:v>7.2800000000000004E-2</c:v>
                </c:pt>
                <c:pt idx="27">
                  <c:v>7.8299999999999995E-2</c:v>
                </c:pt>
                <c:pt idx="28">
                  <c:v>1.24E-2</c:v>
                </c:pt>
                <c:pt idx="29">
                  <c:v>-3.61E-2</c:v>
                </c:pt>
                <c:pt idx="30">
                  <c:v>-8.6099999999999996E-2</c:v>
                </c:pt>
                <c:pt idx="31">
                  <c:v>-0.249</c:v>
                </c:pt>
                <c:pt idx="32">
                  <c:v>-0.38250000000000001</c:v>
                </c:pt>
                <c:pt idx="33">
                  <c:v>-0.42870000000000003</c:v>
                </c:pt>
                <c:pt idx="34">
                  <c:v>-0.16089999999999999</c:v>
                </c:pt>
                <c:pt idx="35">
                  <c:v>-0.13500000000000001</c:v>
                </c:pt>
                <c:pt idx="36">
                  <c:v>-0.1084</c:v>
                </c:pt>
                <c:pt idx="37">
                  <c:v>-5.5300000000000002E-2</c:v>
                </c:pt>
                <c:pt idx="38">
                  <c:v>-0.16950000000000001</c:v>
                </c:pt>
                <c:pt idx="39">
                  <c:v>-0.1336</c:v>
                </c:pt>
                <c:pt idx="40">
                  <c:v>9.1899999999999996E-2</c:v>
                </c:pt>
                <c:pt idx="41">
                  <c:v>0.33090000000000003</c:v>
                </c:pt>
                <c:pt idx="42">
                  <c:v>0.33429999999999999</c:v>
                </c:pt>
                <c:pt idx="43">
                  <c:v>0.4083</c:v>
                </c:pt>
                <c:pt idx="44">
                  <c:v>0.32590000000000002</c:v>
                </c:pt>
                <c:pt idx="45">
                  <c:v>0.13059999999999999</c:v>
                </c:pt>
                <c:pt idx="46">
                  <c:v>0.1285</c:v>
                </c:pt>
                <c:pt idx="47">
                  <c:v>0.1048</c:v>
                </c:pt>
                <c:pt idx="48">
                  <c:v>3.3599999999999998E-2</c:v>
                </c:pt>
                <c:pt idx="49">
                  <c:v>-1.5900000000000001E-2</c:v>
                </c:pt>
                <c:pt idx="50">
                  <c:v>-6.3700000000000007E-2</c:v>
                </c:pt>
                <c:pt idx="51">
                  <c:v>-5.67E-2</c:v>
                </c:pt>
                <c:pt idx="52">
                  <c:v>-0.1673</c:v>
                </c:pt>
                <c:pt idx="53">
                  <c:v>-4.5499999999999999E-2</c:v>
                </c:pt>
                <c:pt idx="54">
                  <c:v>-6.08E-2</c:v>
                </c:pt>
                <c:pt idx="55">
                  <c:v>-0.21990000000000001</c:v>
                </c:pt>
                <c:pt idx="56">
                  <c:v>-0.16120000000000001</c:v>
                </c:pt>
                <c:pt idx="57">
                  <c:v>-5.0200000000000002E-2</c:v>
                </c:pt>
                <c:pt idx="58">
                  <c:v>-7.0900000000000005E-2</c:v>
                </c:pt>
                <c:pt idx="59">
                  <c:v>-1E-4</c:v>
                </c:pt>
                <c:pt idx="60">
                  <c:v>-0.13930000000000001</c:v>
                </c:pt>
                <c:pt idx="61">
                  <c:v>3.6700000000000003E-2</c:v>
                </c:pt>
                <c:pt idx="62">
                  <c:v>-0.13469999999999999</c:v>
                </c:pt>
                <c:pt idx="63">
                  <c:v>4.9599999999999998E-2</c:v>
                </c:pt>
                <c:pt idx="64">
                  <c:v>9.3700000000000006E-2</c:v>
                </c:pt>
                <c:pt idx="65">
                  <c:v>0.42830000000000001</c:v>
                </c:pt>
                <c:pt idx="66">
                  <c:v>0.40889999999999999</c:v>
                </c:pt>
                <c:pt idx="67">
                  <c:v>-2.4E-2</c:v>
                </c:pt>
                <c:pt idx="68">
                  <c:v>0.12770000000000001</c:v>
                </c:pt>
                <c:pt idx="69">
                  <c:v>-8.6800000000000002E-2</c:v>
                </c:pt>
                <c:pt idx="70">
                  <c:v>2.3900000000000001E-2</c:v>
                </c:pt>
                <c:pt idx="71">
                  <c:v>9.5200000000000007E-2</c:v>
                </c:pt>
                <c:pt idx="72">
                  <c:v>0.3246</c:v>
                </c:pt>
                <c:pt idx="73">
                  <c:v>0.43340000000000001</c:v>
                </c:pt>
                <c:pt idx="74">
                  <c:v>9.9199999999999997E-2</c:v>
                </c:pt>
                <c:pt idx="75">
                  <c:v>0.1206</c:v>
                </c:pt>
                <c:pt idx="76">
                  <c:v>3.61E-2</c:v>
                </c:pt>
                <c:pt idx="77">
                  <c:v>-0.371</c:v>
                </c:pt>
                <c:pt idx="78">
                  <c:v>-0.251</c:v>
                </c:pt>
                <c:pt idx="79">
                  <c:v>4.8800000000000003E-2</c:v>
                </c:pt>
                <c:pt idx="80">
                  <c:v>-3.95E-2</c:v>
                </c:pt>
                <c:pt idx="81">
                  <c:v>-0.43240000000000001</c:v>
                </c:pt>
                <c:pt idx="82">
                  <c:v>8.6499999999999994E-2</c:v>
                </c:pt>
                <c:pt idx="83">
                  <c:v>-9.1399999999999995E-2</c:v>
                </c:pt>
                <c:pt idx="84">
                  <c:v>-0.29499999999999998</c:v>
                </c:pt>
                <c:pt idx="85">
                  <c:v>-0.29389999999999999</c:v>
                </c:pt>
                <c:pt idx="86">
                  <c:v>2.0299999999999999E-2</c:v>
                </c:pt>
                <c:pt idx="87">
                  <c:v>-0.30270000000000002</c:v>
                </c:pt>
                <c:pt idx="88">
                  <c:v>-0.21099999999999999</c:v>
                </c:pt>
                <c:pt idx="89">
                  <c:v>0.1832</c:v>
                </c:pt>
                <c:pt idx="90">
                  <c:v>0.26</c:v>
                </c:pt>
                <c:pt idx="91">
                  <c:v>0.1138</c:v>
                </c:pt>
                <c:pt idx="92">
                  <c:v>0.62109999999999999</c:v>
                </c:pt>
                <c:pt idx="93">
                  <c:v>0.57479999999999998</c:v>
                </c:pt>
                <c:pt idx="94">
                  <c:v>-0.10539999999999999</c:v>
                </c:pt>
                <c:pt idx="95">
                  <c:v>0.1585</c:v>
                </c:pt>
                <c:pt idx="96">
                  <c:v>-1.4E-3</c:v>
                </c:pt>
                <c:pt idx="97">
                  <c:v>-9.6000000000000002E-2</c:v>
                </c:pt>
                <c:pt idx="98">
                  <c:v>-0.29649999999999999</c:v>
                </c:pt>
                <c:pt idx="99">
                  <c:v>9.9599999999999994E-2</c:v>
                </c:pt>
                <c:pt idx="100">
                  <c:v>-0.25829999999999997</c:v>
                </c:pt>
                <c:pt idx="101">
                  <c:v>-7.2800000000000004E-2</c:v>
                </c:pt>
                <c:pt idx="102">
                  <c:v>0.15679999999999999</c:v>
                </c:pt>
                <c:pt idx="103">
                  <c:v>-0.48649999999999999</c:v>
                </c:pt>
                <c:pt idx="104">
                  <c:v>-0.40529999999999999</c:v>
                </c:pt>
                <c:pt idx="105">
                  <c:v>-0.28699999999999998</c:v>
                </c:pt>
                <c:pt idx="106">
                  <c:v>-0.17449999999999999</c:v>
                </c:pt>
                <c:pt idx="107">
                  <c:v>-0.23130000000000001</c:v>
                </c:pt>
                <c:pt idx="108">
                  <c:v>-9.35E-2</c:v>
                </c:pt>
                <c:pt idx="109">
                  <c:v>0.1951</c:v>
                </c:pt>
                <c:pt idx="110">
                  <c:v>0.158</c:v>
                </c:pt>
                <c:pt idx="111">
                  <c:v>0.24990000000000001</c:v>
                </c:pt>
                <c:pt idx="112">
                  <c:v>0.27050000000000002</c:v>
                </c:pt>
                <c:pt idx="113">
                  <c:v>0.44850000000000001</c:v>
                </c:pt>
                <c:pt idx="114">
                  <c:v>0.34910000000000002</c:v>
                </c:pt>
                <c:pt idx="115">
                  <c:v>-0.65069999999999995</c:v>
                </c:pt>
                <c:pt idx="116">
                  <c:v>-0.21729999999999999</c:v>
                </c:pt>
                <c:pt idx="117">
                  <c:v>-6.54E-2</c:v>
                </c:pt>
                <c:pt idx="118">
                  <c:v>0.48080000000000001</c:v>
                </c:pt>
                <c:pt idx="119">
                  <c:v>-0.3115</c:v>
                </c:pt>
                <c:pt idx="120">
                  <c:v>-0.17050000000000001</c:v>
                </c:pt>
                <c:pt idx="121">
                  <c:v>0.19850000000000001</c:v>
                </c:pt>
                <c:pt idx="122">
                  <c:v>0.51859999999999995</c:v>
                </c:pt>
                <c:pt idx="123">
                  <c:v>0.42699999999999999</c:v>
                </c:pt>
                <c:pt idx="124">
                  <c:v>-4.2999999999999997E-2</c:v>
                </c:pt>
                <c:pt idx="125">
                  <c:v>-0.29959999999999998</c:v>
                </c:pt>
                <c:pt idx="126">
                  <c:v>-1.0435000000000001</c:v>
                </c:pt>
                <c:pt idx="127">
                  <c:v>-2.4E-2</c:v>
                </c:pt>
                <c:pt idx="128">
                  <c:v>-0.1623</c:v>
                </c:pt>
                <c:pt idx="129">
                  <c:v>0.19889999999999999</c:v>
                </c:pt>
                <c:pt idx="130">
                  <c:v>-0.44259999999999999</c:v>
                </c:pt>
                <c:pt idx="131">
                  <c:v>-7.2499999999999995E-2</c:v>
                </c:pt>
                <c:pt idx="132">
                  <c:v>-3.2899999999999999E-2</c:v>
                </c:pt>
                <c:pt idx="133">
                  <c:v>0.18940000000000001</c:v>
                </c:pt>
                <c:pt idx="134">
                  <c:v>-6.9800000000000001E-2</c:v>
                </c:pt>
                <c:pt idx="135">
                  <c:v>-0.1089</c:v>
                </c:pt>
                <c:pt idx="136">
                  <c:v>-0.20979999999999999</c:v>
                </c:pt>
                <c:pt idx="137">
                  <c:v>0.15029999999999999</c:v>
                </c:pt>
                <c:pt idx="138">
                  <c:v>0.31080000000000002</c:v>
                </c:pt>
                <c:pt idx="139">
                  <c:v>-4.4299999999999999E-2</c:v>
                </c:pt>
                <c:pt idx="140">
                  <c:v>0.40360000000000001</c:v>
                </c:pt>
                <c:pt idx="141">
                  <c:v>0.70269999999999999</c:v>
                </c:pt>
                <c:pt idx="142">
                  <c:v>0.69379999999999997</c:v>
                </c:pt>
                <c:pt idx="143">
                  <c:v>0.33489999999999998</c:v>
                </c:pt>
                <c:pt idx="144">
                  <c:v>-8.5400000000000004E-2</c:v>
                </c:pt>
                <c:pt idx="145">
                  <c:v>-0.71120000000000005</c:v>
                </c:pt>
                <c:pt idx="146">
                  <c:v>-0.72850000000000004</c:v>
                </c:pt>
                <c:pt idx="147">
                  <c:v>1.2446999999999999</c:v>
                </c:pt>
                <c:pt idx="148">
                  <c:v>-0.55959999999999999</c:v>
                </c:pt>
                <c:pt idx="149">
                  <c:v>-0.63490000000000002</c:v>
                </c:pt>
                <c:pt idx="150">
                  <c:v>-6.5600000000000006E-2</c:v>
                </c:pt>
                <c:pt idx="151">
                  <c:v>-0.1048</c:v>
                </c:pt>
                <c:pt idx="152">
                  <c:v>5.6000000000000001E-2</c:v>
                </c:pt>
                <c:pt idx="153">
                  <c:v>-0.62190000000000001</c:v>
                </c:pt>
                <c:pt idx="154">
                  <c:v>-7.3300000000000004E-2</c:v>
                </c:pt>
                <c:pt idx="155">
                  <c:v>0.28189999999999998</c:v>
                </c:pt>
                <c:pt idx="156">
                  <c:v>0.59289999999999998</c:v>
                </c:pt>
                <c:pt idx="157">
                  <c:v>-0.1046</c:v>
                </c:pt>
                <c:pt idx="158">
                  <c:v>-5.21E-2</c:v>
                </c:pt>
                <c:pt idx="159">
                  <c:v>2.8799999999999999E-2</c:v>
                </c:pt>
                <c:pt idx="160">
                  <c:v>0.3201</c:v>
                </c:pt>
                <c:pt idx="161">
                  <c:v>0.434</c:v>
                </c:pt>
                <c:pt idx="162">
                  <c:v>0.42</c:v>
                </c:pt>
                <c:pt idx="163">
                  <c:v>0.2026</c:v>
                </c:pt>
                <c:pt idx="164">
                  <c:v>0.36499999999999999</c:v>
                </c:pt>
                <c:pt idx="165">
                  <c:v>8.4699999999999998E-2</c:v>
                </c:pt>
                <c:pt idx="166">
                  <c:v>-0.30399999999999999</c:v>
                </c:pt>
                <c:pt idx="167">
                  <c:v>-0.80600000000000005</c:v>
                </c:pt>
                <c:pt idx="168">
                  <c:v>-0.39379999999999998</c:v>
                </c:pt>
                <c:pt idx="169">
                  <c:v>-0.32400000000000001</c:v>
                </c:pt>
                <c:pt idx="170">
                  <c:v>-0.19089999999999999</c:v>
                </c:pt>
                <c:pt idx="171">
                  <c:v>7.9100000000000004E-2</c:v>
                </c:pt>
                <c:pt idx="172">
                  <c:v>0.1885</c:v>
                </c:pt>
                <c:pt idx="173">
                  <c:v>3.3099999999999997E-2</c:v>
                </c:pt>
                <c:pt idx="174">
                  <c:v>-6.1400000000000003E-2</c:v>
                </c:pt>
                <c:pt idx="175">
                  <c:v>0.35</c:v>
                </c:pt>
                <c:pt idx="176">
                  <c:v>0.58760000000000001</c:v>
                </c:pt>
                <c:pt idx="177">
                  <c:v>0.26910000000000001</c:v>
                </c:pt>
                <c:pt idx="178">
                  <c:v>6.6199999999999995E-2</c:v>
                </c:pt>
                <c:pt idx="179">
                  <c:v>-0.1389</c:v>
                </c:pt>
                <c:pt idx="180">
                  <c:v>-0.54010000000000002</c:v>
                </c:pt>
                <c:pt idx="181">
                  <c:v>-1.6899999999999998E-2</c:v>
                </c:pt>
                <c:pt idx="182">
                  <c:v>-0.29709999999999998</c:v>
                </c:pt>
                <c:pt idx="183">
                  <c:v>-0.3347</c:v>
                </c:pt>
                <c:pt idx="184">
                  <c:v>-7.2700000000000001E-2</c:v>
                </c:pt>
                <c:pt idx="185">
                  <c:v>-6.6900000000000001E-2</c:v>
                </c:pt>
                <c:pt idx="186">
                  <c:v>0.40989999999999999</c:v>
                </c:pt>
                <c:pt idx="187">
                  <c:v>0.72819999999999996</c:v>
                </c:pt>
                <c:pt idx="188">
                  <c:v>0.41980000000000001</c:v>
                </c:pt>
                <c:pt idx="189">
                  <c:v>0.122</c:v>
                </c:pt>
                <c:pt idx="190">
                  <c:v>-5.6399999999999999E-2</c:v>
                </c:pt>
                <c:pt idx="191">
                  <c:v>9.2399999999999996E-2</c:v>
                </c:pt>
                <c:pt idx="192">
                  <c:v>-0.3906</c:v>
                </c:pt>
                <c:pt idx="193">
                  <c:v>0.1772</c:v>
                </c:pt>
                <c:pt idx="194">
                  <c:v>-0.19819999999999999</c:v>
                </c:pt>
                <c:pt idx="195">
                  <c:v>-0.35289999999999999</c:v>
                </c:pt>
                <c:pt idx="196">
                  <c:v>-0.32269999999999999</c:v>
                </c:pt>
                <c:pt idx="197">
                  <c:v>-0.33589999999999998</c:v>
                </c:pt>
                <c:pt idx="198">
                  <c:v>-0.3342</c:v>
                </c:pt>
                <c:pt idx="199">
                  <c:v>0.14219999999999999</c:v>
                </c:pt>
                <c:pt idx="200">
                  <c:v>0.44879999999999998</c:v>
                </c:pt>
                <c:pt idx="201">
                  <c:v>0.2989</c:v>
                </c:pt>
                <c:pt idx="202">
                  <c:v>0.20480000000000001</c:v>
                </c:pt>
                <c:pt idx="203">
                  <c:v>0.34510000000000002</c:v>
                </c:pt>
                <c:pt idx="204">
                  <c:v>0.32650000000000001</c:v>
                </c:pt>
                <c:pt idx="205">
                  <c:v>0.3009</c:v>
                </c:pt>
                <c:pt idx="206">
                  <c:v>-0.1431</c:v>
                </c:pt>
                <c:pt idx="207">
                  <c:v>-0.37219999999999998</c:v>
                </c:pt>
                <c:pt idx="208">
                  <c:v>-8.0000000000000004E-4</c:v>
                </c:pt>
                <c:pt idx="209">
                  <c:v>0.12139999999999999</c:v>
                </c:pt>
                <c:pt idx="210">
                  <c:v>7.3300000000000004E-2</c:v>
                </c:pt>
                <c:pt idx="211">
                  <c:v>-0.3417</c:v>
                </c:pt>
                <c:pt idx="212">
                  <c:v>-0.2208</c:v>
                </c:pt>
                <c:pt idx="213">
                  <c:v>-0.41739999999999999</c:v>
                </c:pt>
                <c:pt idx="214">
                  <c:v>-0.47339999999999999</c:v>
                </c:pt>
                <c:pt idx="215">
                  <c:v>-0.54749999999999999</c:v>
                </c:pt>
                <c:pt idx="216">
                  <c:v>-0.2334</c:v>
                </c:pt>
                <c:pt idx="217">
                  <c:v>0.37769999999999998</c:v>
                </c:pt>
                <c:pt idx="218">
                  <c:v>0.30630000000000002</c:v>
                </c:pt>
                <c:pt idx="219">
                  <c:v>0.11260000000000001</c:v>
                </c:pt>
                <c:pt idx="220">
                  <c:v>0.28910000000000002</c:v>
                </c:pt>
                <c:pt idx="221">
                  <c:v>-0.1152</c:v>
                </c:pt>
                <c:pt idx="222">
                  <c:v>0.25369999999999998</c:v>
                </c:pt>
                <c:pt idx="223">
                  <c:v>5.9200000000000003E-2</c:v>
                </c:pt>
                <c:pt idx="224">
                  <c:v>2.7000000000000001E-3</c:v>
                </c:pt>
                <c:pt idx="225">
                  <c:v>3.5499999999999997E-2</c:v>
                </c:pt>
                <c:pt idx="226">
                  <c:v>0.54530000000000001</c:v>
                </c:pt>
                <c:pt idx="227">
                  <c:v>0.28299999999999997</c:v>
                </c:pt>
                <c:pt idx="228">
                  <c:v>9.1399999999999995E-2</c:v>
                </c:pt>
                <c:pt idx="229">
                  <c:v>-4.53E-2</c:v>
                </c:pt>
                <c:pt idx="230">
                  <c:v>-2.5600000000000001E-2</c:v>
                </c:pt>
                <c:pt idx="231">
                  <c:v>-0.1172</c:v>
                </c:pt>
                <c:pt idx="232">
                  <c:v>-0.15090000000000001</c:v>
                </c:pt>
                <c:pt idx="233">
                  <c:v>-0.39810000000000001</c:v>
                </c:pt>
                <c:pt idx="234">
                  <c:v>-0.66859999999999997</c:v>
                </c:pt>
                <c:pt idx="235">
                  <c:v>-0.69110000000000005</c:v>
                </c:pt>
                <c:pt idx="236">
                  <c:v>-0.17599999999999999</c:v>
                </c:pt>
                <c:pt idx="237">
                  <c:v>-9.3299999999999994E-2</c:v>
                </c:pt>
                <c:pt idx="238">
                  <c:v>3.2899999999999999E-2</c:v>
                </c:pt>
                <c:pt idx="239">
                  <c:v>0.3569</c:v>
                </c:pt>
                <c:pt idx="240">
                  <c:v>0.23910000000000001</c:v>
                </c:pt>
                <c:pt idx="241">
                  <c:v>0.2787</c:v>
                </c:pt>
                <c:pt idx="242">
                  <c:v>0.38440000000000002</c:v>
                </c:pt>
                <c:pt idx="243">
                  <c:v>0.23480000000000001</c:v>
                </c:pt>
                <c:pt idx="244">
                  <c:v>-4.6899999999999997E-2</c:v>
                </c:pt>
                <c:pt idx="245">
                  <c:v>0.3362</c:v>
                </c:pt>
                <c:pt idx="246">
                  <c:v>0.36470000000000002</c:v>
                </c:pt>
                <c:pt idx="247">
                  <c:v>0.2351</c:v>
                </c:pt>
                <c:pt idx="248">
                  <c:v>3.8199999999999998E-2</c:v>
                </c:pt>
                <c:pt idx="249">
                  <c:v>-7.51E-2</c:v>
                </c:pt>
                <c:pt idx="250">
                  <c:v>-0.16550000000000001</c:v>
                </c:pt>
                <c:pt idx="251">
                  <c:v>-0.34360000000000002</c:v>
                </c:pt>
                <c:pt idx="252">
                  <c:v>-0.51570000000000005</c:v>
                </c:pt>
                <c:pt idx="253">
                  <c:v>-0.49130000000000001</c:v>
                </c:pt>
                <c:pt idx="254">
                  <c:v>-0.52100000000000002</c:v>
                </c:pt>
                <c:pt idx="255">
                  <c:v>-0.52280000000000004</c:v>
                </c:pt>
                <c:pt idx="256">
                  <c:v>4.7199999999999999E-2</c:v>
                </c:pt>
                <c:pt idx="257">
                  <c:v>-3.3700000000000001E-2</c:v>
                </c:pt>
                <c:pt idx="258">
                  <c:v>-0.3851</c:v>
                </c:pt>
                <c:pt idx="259">
                  <c:v>-0.29299999999999998</c:v>
                </c:pt>
                <c:pt idx="260">
                  <c:v>0.55169999999999997</c:v>
                </c:pt>
                <c:pt idx="261">
                  <c:v>0.54210000000000003</c:v>
                </c:pt>
                <c:pt idx="262">
                  <c:v>0.28910000000000002</c:v>
                </c:pt>
                <c:pt idx="263">
                  <c:v>0.7288</c:v>
                </c:pt>
                <c:pt idx="264">
                  <c:v>0.95840000000000003</c:v>
                </c:pt>
                <c:pt idx="265">
                  <c:v>0.28649999999999998</c:v>
                </c:pt>
                <c:pt idx="266">
                  <c:v>0.21929999999999999</c:v>
                </c:pt>
                <c:pt idx="267">
                  <c:v>-9.9199999999999997E-2</c:v>
                </c:pt>
                <c:pt idx="268">
                  <c:v>-0.29749999999999999</c:v>
                </c:pt>
                <c:pt idx="269">
                  <c:v>-0.3211</c:v>
                </c:pt>
                <c:pt idx="270">
                  <c:v>-0.25119999999999998</c:v>
                </c:pt>
                <c:pt idx="271">
                  <c:v>-0.32769999999999999</c:v>
                </c:pt>
                <c:pt idx="272">
                  <c:v>-3.6499999999999998E-2</c:v>
                </c:pt>
                <c:pt idx="273">
                  <c:v>-0.2555</c:v>
                </c:pt>
                <c:pt idx="274">
                  <c:v>-0.51829999999999998</c:v>
                </c:pt>
                <c:pt idx="275">
                  <c:v>-0.32500000000000001</c:v>
                </c:pt>
                <c:pt idx="276">
                  <c:v>0.2137</c:v>
                </c:pt>
                <c:pt idx="277">
                  <c:v>0.10050000000000001</c:v>
                </c:pt>
                <c:pt idx="278">
                  <c:v>-0.1628</c:v>
                </c:pt>
                <c:pt idx="279">
                  <c:v>-0.15290000000000001</c:v>
                </c:pt>
                <c:pt idx="280">
                  <c:v>0.33289999999999997</c:v>
                </c:pt>
                <c:pt idx="281">
                  <c:v>0.36859999999999998</c:v>
                </c:pt>
                <c:pt idx="282">
                  <c:v>-2.6200000000000001E-2</c:v>
                </c:pt>
                <c:pt idx="283">
                  <c:v>-1.8499999999999999E-2</c:v>
                </c:pt>
                <c:pt idx="284">
                  <c:v>-5.7599999999999998E-2</c:v>
                </c:pt>
                <c:pt idx="285">
                  <c:v>-0.1047</c:v>
                </c:pt>
                <c:pt idx="286">
                  <c:v>1.6400000000000001E-2</c:v>
                </c:pt>
                <c:pt idx="287">
                  <c:v>0.16239999999999999</c:v>
                </c:pt>
                <c:pt idx="288">
                  <c:v>0.1052</c:v>
                </c:pt>
                <c:pt idx="289">
                  <c:v>-0.33360000000000001</c:v>
                </c:pt>
                <c:pt idx="290">
                  <c:v>-0.42270000000000002</c:v>
                </c:pt>
                <c:pt idx="291">
                  <c:v>6.2700000000000006E-2</c:v>
                </c:pt>
                <c:pt idx="292">
                  <c:v>-0.1003</c:v>
                </c:pt>
                <c:pt idx="293">
                  <c:v>2.8999999999999998E-3</c:v>
                </c:pt>
                <c:pt idx="294">
                  <c:v>0.4647</c:v>
                </c:pt>
                <c:pt idx="295">
                  <c:v>0.3301</c:v>
                </c:pt>
                <c:pt idx="296">
                  <c:v>0.34329999999999999</c:v>
                </c:pt>
                <c:pt idx="297">
                  <c:v>0.47070000000000001</c:v>
                </c:pt>
                <c:pt idx="298">
                  <c:v>0.18909999999999999</c:v>
                </c:pt>
                <c:pt idx="299">
                  <c:v>6.7799999999999999E-2</c:v>
                </c:pt>
                <c:pt idx="300">
                  <c:v>-0.12820000000000001</c:v>
                </c:pt>
                <c:pt idx="301">
                  <c:v>7.8600000000000003E-2</c:v>
                </c:pt>
                <c:pt idx="302">
                  <c:v>0.18229999999999999</c:v>
                </c:pt>
                <c:pt idx="303">
                  <c:v>-0.61119999999999997</c:v>
                </c:pt>
                <c:pt idx="304">
                  <c:v>-0.43569999999999998</c:v>
                </c:pt>
                <c:pt idx="305">
                  <c:v>0.16270000000000001</c:v>
                </c:pt>
                <c:pt idx="306">
                  <c:v>1.7500000000000002E-2</c:v>
                </c:pt>
                <c:pt idx="307">
                  <c:v>-0.52210000000000001</c:v>
                </c:pt>
                <c:pt idx="308">
                  <c:v>-0.82630000000000003</c:v>
                </c:pt>
                <c:pt idx="309">
                  <c:v>-0.41199999999999998</c:v>
                </c:pt>
                <c:pt idx="310">
                  <c:v>-0.23549999999999999</c:v>
                </c:pt>
                <c:pt idx="311">
                  <c:v>-0.1192</c:v>
                </c:pt>
                <c:pt idx="312">
                  <c:v>0.21210000000000001</c:v>
                </c:pt>
                <c:pt idx="313">
                  <c:v>0.1268</c:v>
                </c:pt>
                <c:pt idx="314">
                  <c:v>0.31290000000000001</c:v>
                </c:pt>
                <c:pt idx="315">
                  <c:v>0.63759999999999994</c:v>
                </c:pt>
                <c:pt idx="316">
                  <c:v>0.28860000000000002</c:v>
                </c:pt>
                <c:pt idx="317">
                  <c:v>0.58560000000000001</c:v>
                </c:pt>
                <c:pt idx="318">
                  <c:v>0.59950000000000003</c:v>
                </c:pt>
                <c:pt idx="319">
                  <c:v>0.18529999999999999</c:v>
                </c:pt>
                <c:pt idx="320">
                  <c:v>9.7900000000000001E-2</c:v>
                </c:pt>
                <c:pt idx="321">
                  <c:v>0.41249999999999998</c:v>
                </c:pt>
                <c:pt idx="322">
                  <c:v>0.22020000000000001</c:v>
                </c:pt>
                <c:pt idx="323">
                  <c:v>-0.55720000000000003</c:v>
                </c:pt>
                <c:pt idx="324">
                  <c:v>-0.58240000000000003</c:v>
                </c:pt>
                <c:pt idx="325">
                  <c:v>-0.5323</c:v>
                </c:pt>
                <c:pt idx="326">
                  <c:v>-0.307</c:v>
                </c:pt>
                <c:pt idx="327">
                  <c:v>-0.55100000000000005</c:v>
                </c:pt>
                <c:pt idx="328">
                  <c:v>-0.49630000000000002</c:v>
                </c:pt>
                <c:pt idx="329">
                  <c:v>-0.19869999999999999</c:v>
                </c:pt>
                <c:pt idx="330">
                  <c:v>-9.8000000000000004E-2</c:v>
                </c:pt>
                <c:pt idx="331">
                  <c:v>-0.28170000000000001</c:v>
                </c:pt>
                <c:pt idx="332">
                  <c:v>-0.40329999999999999</c:v>
                </c:pt>
                <c:pt idx="333">
                  <c:v>-0.1376</c:v>
                </c:pt>
                <c:pt idx="334">
                  <c:v>0.37180000000000002</c:v>
                </c:pt>
                <c:pt idx="335">
                  <c:v>0.3377</c:v>
                </c:pt>
                <c:pt idx="336">
                  <c:v>0.4642</c:v>
                </c:pt>
                <c:pt idx="337">
                  <c:v>0.73729999999999996</c:v>
                </c:pt>
                <c:pt idx="338">
                  <c:v>0.56940000000000002</c:v>
                </c:pt>
                <c:pt idx="339">
                  <c:v>0.37590000000000001</c:v>
                </c:pt>
                <c:pt idx="340">
                  <c:v>0.21510000000000001</c:v>
                </c:pt>
                <c:pt idx="341">
                  <c:v>0.20710000000000001</c:v>
                </c:pt>
                <c:pt idx="342">
                  <c:v>3.5200000000000002E-2</c:v>
                </c:pt>
                <c:pt idx="343">
                  <c:v>-0.13250000000000001</c:v>
                </c:pt>
                <c:pt idx="344">
                  <c:v>0.1542</c:v>
                </c:pt>
                <c:pt idx="345">
                  <c:v>0.161</c:v>
                </c:pt>
                <c:pt idx="346">
                  <c:v>-0.26800000000000002</c:v>
                </c:pt>
                <c:pt idx="347">
                  <c:v>-0.1547</c:v>
                </c:pt>
                <c:pt idx="348">
                  <c:v>-3.6299999999999999E-2</c:v>
                </c:pt>
                <c:pt idx="349">
                  <c:v>-0.26440000000000002</c:v>
                </c:pt>
                <c:pt idx="350">
                  <c:v>-0.83650000000000002</c:v>
                </c:pt>
                <c:pt idx="351">
                  <c:v>-0.43390000000000001</c:v>
                </c:pt>
                <c:pt idx="352">
                  <c:v>-0.1153</c:v>
                </c:pt>
                <c:pt idx="353">
                  <c:v>-0.1018</c:v>
                </c:pt>
                <c:pt idx="354">
                  <c:v>-0.14560000000000001</c:v>
                </c:pt>
                <c:pt idx="355">
                  <c:v>-0.2341</c:v>
                </c:pt>
                <c:pt idx="356">
                  <c:v>-0.33850000000000002</c:v>
                </c:pt>
                <c:pt idx="357">
                  <c:v>-0.13969999999999999</c:v>
                </c:pt>
                <c:pt idx="358">
                  <c:v>0.27439999999999998</c:v>
                </c:pt>
                <c:pt idx="359">
                  <c:v>0.1139</c:v>
                </c:pt>
                <c:pt idx="360">
                  <c:v>7.6999999999999999E-2</c:v>
                </c:pt>
                <c:pt idx="361">
                  <c:v>0.3836</c:v>
                </c:pt>
                <c:pt idx="362">
                  <c:v>0.77969999999999995</c:v>
                </c:pt>
                <c:pt idx="363">
                  <c:v>0.60109999999999997</c:v>
                </c:pt>
                <c:pt idx="364">
                  <c:v>0.3906</c:v>
                </c:pt>
                <c:pt idx="365">
                  <c:v>0.18410000000000001</c:v>
                </c:pt>
                <c:pt idx="366">
                  <c:v>2.58E-2</c:v>
                </c:pt>
                <c:pt idx="367">
                  <c:v>7.6399999999999996E-2</c:v>
                </c:pt>
                <c:pt idx="368">
                  <c:v>-4.3700000000000003E-2</c:v>
                </c:pt>
                <c:pt idx="369">
                  <c:v>4.8999999999999998E-3</c:v>
                </c:pt>
                <c:pt idx="370">
                  <c:v>3.6499999999999998E-2</c:v>
                </c:pt>
                <c:pt idx="371">
                  <c:v>-8.5900000000000004E-2</c:v>
                </c:pt>
                <c:pt idx="372">
                  <c:v>7.7899999999999997E-2</c:v>
                </c:pt>
                <c:pt idx="373">
                  <c:v>-0.1036</c:v>
                </c:pt>
                <c:pt idx="374">
                  <c:v>-0.27100000000000002</c:v>
                </c:pt>
                <c:pt idx="375">
                  <c:v>-0.82</c:v>
                </c:pt>
                <c:pt idx="376">
                  <c:v>-0.60070000000000001</c:v>
                </c:pt>
                <c:pt idx="377">
                  <c:v>-0.37019999999999997</c:v>
                </c:pt>
                <c:pt idx="378">
                  <c:v>-0.38040000000000002</c:v>
                </c:pt>
                <c:pt idx="379">
                  <c:v>-0.31290000000000001</c:v>
                </c:pt>
                <c:pt idx="380">
                  <c:v>0.1799</c:v>
                </c:pt>
                <c:pt idx="381">
                  <c:v>0.31140000000000001</c:v>
                </c:pt>
                <c:pt idx="382">
                  <c:v>0.27229999999999999</c:v>
                </c:pt>
                <c:pt idx="383">
                  <c:v>0.31090000000000001</c:v>
                </c:pt>
                <c:pt idx="384">
                  <c:v>0.4662</c:v>
                </c:pt>
                <c:pt idx="385">
                  <c:v>0.53139999999999998</c:v>
                </c:pt>
                <c:pt idx="386">
                  <c:v>0.40629999999999999</c:v>
                </c:pt>
                <c:pt idx="387">
                  <c:v>0.31069999999999998</c:v>
                </c:pt>
                <c:pt idx="388">
                  <c:v>0.442</c:v>
                </c:pt>
                <c:pt idx="389">
                  <c:v>0.42120000000000002</c:v>
                </c:pt>
                <c:pt idx="390">
                  <c:v>0.2026</c:v>
                </c:pt>
                <c:pt idx="391">
                  <c:v>-0.16259999999999999</c:v>
                </c:pt>
                <c:pt idx="392">
                  <c:v>-9.8900000000000002E-2</c:v>
                </c:pt>
                <c:pt idx="393">
                  <c:v>-0.25319999999999998</c:v>
                </c:pt>
                <c:pt idx="394">
                  <c:v>-0.65400000000000003</c:v>
                </c:pt>
                <c:pt idx="395">
                  <c:v>-0.48830000000000001</c:v>
                </c:pt>
                <c:pt idx="396">
                  <c:v>-0.39069999999999999</c:v>
                </c:pt>
                <c:pt idx="397">
                  <c:v>-0.26779999999999998</c:v>
                </c:pt>
                <c:pt idx="398">
                  <c:v>-0.1847</c:v>
                </c:pt>
                <c:pt idx="399">
                  <c:v>-0.5252</c:v>
                </c:pt>
                <c:pt idx="400">
                  <c:v>-0.5968</c:v>
                </c:pt>
                <c:pt idx="401">
                  <c:v>-0.50719999999999998</c:v>
                </c:pt>
                <c:pt idx="402">
                  <c:v>-0.1076</c:v>
                </c:pt>
                <c:pt idx="403">
                  <c:v>0.32329999999999998</c:v>
                </c:pt>
                <c:pt idx="404">
                  <c:v>0.43530000000000002</c:v>
                </c:pt>
                <c:pt idx="405">
                  <c:v>0.48570000000000002</c:v>
                </c:pt>
                <c:pt idx="406">
                  <c:v>0.50970000000000004</c:v>
                </c:pt>
                <c:pt idx="407">
                  <c:v>0.3085</c:v>
                </c:pt>
                <c:pt idx="408">
                  <c:v>0.27600000000000002</c:v>
                </c:pt>
                <c:pt idx="409">
                  <c:v>0.43209999999999998</c:v>
                </c:pt>
                <c:pt idx="410">
                  <c:v>0.68300000000000005</c:v>
                </c:pt>
                <c:pt idx="411">
                  <c:v>0.376</c:v>
                </c:pt>
                <c:pt idx="412">
                  <c:v>0.4572</c:v>
                </c:pt>
                <c:pt idx="413">
                  <c:v>0.4194</c:v>
                </c:pt>
                <c:pt idx="414">
                  <c:v>-5.6099999999999997E-2</c:v>
                </c:pt>
                <c:pt idx="415">
                  <c:v>-0.4128</c:v>
                </c:pt>
                <c:pt idx="416">
                  <c:v>-0.60940000000000005</c:v>
                </c:pt>
                <c:pt idx="417">
                  <c:v>-0.53659999999999997</c:v>
                </c:pt>
                <c:pt idx="418">
                  <c:v>-0.38129999999999997</c:v>
                </c:pt>
                <c:pt idx="419">
                  <c:v>-0.41089999999999999</c:v>
                </c:pt>
                <c:pt idx="420">
                  <c:v>-0.5665</c:v>
                </c:pt>
                <c:pt idx="421">
                  <c:v>-0.40129999999999999</c:v>
                </c:pt>
                <c:pt idx="422">
                  <c:v>-0.35589999999999999</c:v>
                </c:pt>
                <c:pt idx="423">
                  <c:v>-0.36980000000000002</c:v>
                </c:pt>
                <c:pt idx="424">
                  <c:v>-0.25180000000000002</c:v>
                </c:pt>
                <c:pt idx="425">
                  <c:v>-3.8899999999999997E-2</c:v>
                </c:pt>
                <c:pt idx="426">
                  <c:v>0.13600000000000001</c:v>
                </c:pt>
                <c:pt idx="427">
                  <c:v>0.151</c:v>
                </c:pt>
                <c:pt idx="428">
                  <c:v>0.24390000000000001</c:v>
                </c:pt>
                <c:pt idx="429">
                  <c:v>0.31569999999999998</c:v>
                </c:pt>
                <c:pt idx="430">
                  <c:v>0.153</c:v>
                </c:pt>
                <c:pt idx="431">
                  <c:v>0.27039999999999997</c:v>
                </c:pt>
                <c:pt idx="432">
                  <c:v>0.56200000000000006</c:v>
                </c:pt>
                <c:pt idx="433">
                  <c:v>0.55479999999999996</c:v>
                </c:pt>
                <c:pt idx="434">
                  <c:v>0.64700000000000002</c:v>
                </c:pt>
                <c:pt idx="435">
                  <c:v>0.36870000000000003</c:v>
                </c:pt>
                <c:pt idx="436">
                  <c:v>0.13830000000000001</c:v>
                </c:pt>
                <c:pt idx="437">
                  <c:v>-3.8600000000000002E-2</c:v>
                </c:pt>
                <c:pt idx="438">
                  <c:v>-0.36330000000000001</c:v>
                </c:pt>
                <c:pt idx="439">
                  <c:v>-0.48</c:v>
                </c:pt>
                <c:pt idx="440">
                  <c:v>-0.186</c:v>
                </c:pt>
                <c:pt idx="441">
                  <c:v>-0.3679</c:v>
                </c:pt>
                <c:pt idx="442">
                  <c:v>-0.4556</c:v>
                </c:pt>
                <c:pt idx="443">
                  <c:v>-0.38429999999999997</c:v>
                </c:pt>
                <c:pt idx="444">
                  <c:v>-0.27329999999999999</c:v>
                </c:pt>
                <c:pt idx="445">
                  <c:v>-0.14319999999999999</c:v>
                </c:pt>
                <c:pt idx="446">
                  <c:v>6.7599999999999993E-2</c:v>
                </c:pt>
                <c:pt idx="447">
                  <c:v>-6.3399999999999998E-2</c:v>
                </c:pt>
                <c:pt idx="448">
                  <c:v>-0.13250000000000001</c:v>
                </c:pt>
                <c:pt idx="449">
                  <c:v>-9.7600000000000006E-2</c:v>
                </c:pt>
                <c:pt idx="450">
                  <c:v>0.15490000000000001</c:v>
                </c:pt>
              </c:numCache>
            </c:numRef>
          </c:yVal>
          <c:smooth val="0"/>
        </c:ser>
        <c:ser>
          <c:idx val="1"/>
          <c:order val="1"/>
          <c:tx>
            <c:v>Base empotrada</c:v>
          </c:tx>
          <c:spPr>
            <a:ln w="9525" cap="rnd">
              <a:solidFill>
                <a:schemeClr val="accent3"/>
              </a:solidFill>
              <a:round/>
            </a:ln>
            <a:effectLst/>
          </c:spPr>
          <c:marker>
            <c:symbol val="none"/>
          </c:marker>
          <c:xVal>
            <c:numRef>
              <c:f>'Piso 4 mamp'!$C$7:$C$457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4 mamp'!$D$7:$D$457</c:f>
              <c:numCache>
                <c:formatCode>General</c:formatCode>
                <c:ptCount val="451"/>
                <c:pt idx="0">
                  <c:v>0.30890000000000001</c:v>
                </c:pt>
                <c:pt idx="1">
                  <c:v>0.22789999999999999</c:v>
                </c:pt>
                <c:pt idx="2">
                  <c:v>-0.442</c:v>
                </c:pt>
                <c:pt idx="3">
                  <c:v>-0.1026</c:v>
                </c:pt>
                <c:pt idx="4">
                  <c:v>0.44030000000000002</c:v>
                </c:pt>
                <c:pt idx="5">
                  <c:v>0.183</c:v>
                </c:pt>
                <c:pt idx="6">
                  <c:v>-0.20080000000000001</c:v>
                </c:pt>
                <c:pt idx="7">
                  <c:v>-0.27550000000000002</c:v>
                </c:pt>
                <c:pt idx="8">
                  <c:v>0.15240000000000001</c:v>
                </c:pt>
                <c:pt idx="9">
                  <c:v>0.36520000000000002</c:v>
                </c:pt>
                <c:pt idx="10">
                  <c:v>-0.1021</c:v>
                </c:pt>
                <c:pt idx="11">
                  <c:v>-0.29409999999999997</c:v>
                </c:pt>
                <c:pt idx="12">
                  <c:v>-2.7099999999999999E-2</c:v>
                </c:pt>
                <c:pt idx="13">
                  <c:v>0.32740000000000002</c:v>
                </c:pt>
                <c:pt idx="14">
                  <c:v>9.69E-2</c:v>
                </c:pt>
                <c:pt idx="15">
                  <c:v>-0.27700000000000002</c:v>
                </c:pt>
                <c:pt idx="16">
                  <c:v>-0.20960000000000001</c:v>
                </c:pt>
                <c:pt idx="17">
                  <c:v>5.7200000000000001E-2</c:v>
                </c:pt>
                <c:pt idx="18">
                  <c:v>0.30680000000000002</c:v>
                </c:pt>
                <c:pt idx="19">
                  <c:v>-4.7000000000000002E-3</c:v>
                </c:pt>
                <c:pt idx="20">
                  <c:v>-0.23949999999999999</c:v>
                </c:pt>
                <c:pt idx="21">
                  <c:v>-4.6800000000000001E-2</c:v>
                </c:pt>
                <c:pt idx="22">
                  <c:v>0.13739999999999999</c:v>
                </c:pt>
                <c:pt idx="23">
                  <c:v>6.8199999999999997E-2</c:v>
                </c:pt>
                <c:pt idx="24">
                  <c:v>-0.31979999999999997</c:v>
                </c:pt>
                <c:pt idx="25">
                  <c:v>-2.3699999999999999E-2</c:v>
                </c:pt>
                <c:pt idx="26">
                  <c:v>0.3407</c:v>
                </c:pt>
                <c:pt idx="27">
                  <c:v>0.14169999999999999</c:v>
                </c:pt>
                <c:pt idx="28">
                  <c:v>-0.34410000000000002</c:v>
                </c:pt>
                <c:pt idx="29">
                  <c:v>-0.18049999999999999</c:v>
                </c:pt>
                <c:pt idx="30">
                  <c:v>0.2742</c:v>
                </c:pt>
                <c:pt idx="31">
                  <c:v>0.111</c:v>
                </c:pt>
                <c:pt idx="32">
                  <c:v>-0.15809999999999999</c:v>
                </c:pt>
                <c:pt idx="33">
                  <c:v>-0.1517</c:v>
                </c:pt>
                <c:pt idx="34">
                  <c:v>0.42470000000000002</c:v>
                </c:pt>
                <c:pt idx="35">
                  <c:v>6.4999999999999997E-3</c:v>
                </c:pt>
                <c:pt idx="36">
                  <c:v>-0.32769999999999999</c:v>
                </c:pt>
                <c:pt idx="37">
                  <c:v>-8.3699999999999997E-2</c:v>
                </c:pt>
                <c:pt idx="38">
                  <c:v>9.0700000000000003E-2</c:v>
                </c:pt>
                <c:pt idx="39">
                  <c:v>0.34210000000000002</c:v>
                </c:pt>
                <c:pt idx="40">
                  <c:v>0.1111</c:v>
                </c:pt>
                <c:pt idx="41">
                  <c:v>-0.17979999999999999</c:v>
                </c:pt>
                <c:pt idx="42">
                  <c:v>-0.3327</c:v>
                </c:pt>
                <c:pt idx="43">
                  <c:v>0.11849999999999999</c:v>
                </c:pt>
                <c:pt idx="44">
                  <c:v>0.25169999999999998</c:v>
                </c:pt>
                <c:pt idx="45">
                  <c:v>-0.1086</c:v>
                </c:pt>
                <c:pt idx="46">
                  <c:v>-5.5800000000000002E-2</c:v>
                </c:pt>
                <c:pt idx="47">
                  <c:v>2.4199999999999999E-2</c:v>
                </c:pt>
                <c:pt idx="48">
                  <c:v>7.7299999999999994E-2</c:v>
                </c:pt>
                <c:pt idx="49">
                  <c:v>-9.2999999999999992E-3</c:v>
                </c:pt>
                <c:pt idx="50">
                  <c:v>-0.1462</c:v>
                </c:pt>
                <c:pt idx="51">
                  <c:v>7.1300000000000002E-2</c:v>
                </c:pt>
                <c:pt idx="52">
                  <c:v>8.8999999999999999E-3</c:v>
                </c:pt>
                <c:pt idx="53">
                  <c:v>0.1618</c:v>
                </c:pt>
                <c:pt idx="54">
                  <c:v>-8.8999999999999996E-2</c:v>
                </c:pt>
                <c:pt idx="55">
                  <c:v>-0.29220000000000002</c:v>
                </c:pt>
                <c:pt idx="56">
                  <c:v>0.2059</c:v>
                </c:pt>
                <c:pt idx="57">
                  <c:v>0.37180000000000002</c:v>
                </c:pt>
                <c:pt idx="58">
                  <c:v>-0.19869999999999999</c:v>
                </c:pt>
                <c:pt idx="59">
                  <c:v>-0.32250000000000001</c:v>
                </c:pt>
                <c:pt idx="60">
                  <c:v>-0.1173</c:v>
                </c:pt>
                <c:pt idx="61">
                  <c:v>0.58009999999999995</c:v>
                </c:pt>
                <c:pt idx="62">
                  <c:v>-3.2199999999999999E-2</c:v>
                </c:pt>
                <c:pt idx="63">
                  <c:v>-4.4200000000000003E-2</c:v>
                </c:pt>
                <c:pt idx="64">
                  <c:v>-0.1474</c:v>
                </c:pt>
                <c:pt idx="65">
                  <c:v>0.3241</c:v>
                </c:pt>
                <c:pt idx="66">
                  <c:v>-5.8999999999999999E-3</c:v>
                </c:pt>
                <c:pt idx="67">
                  <c:v>-0.4501</c:v>
                </c:pt>
                <c:pt idx="68">
                  <c:v>0.2797</c:v>
                </c:pt>
                <c:pt idx="69">
                  <c:v>0.43</c:v>
                </c:pt>
                <c:pt idx="70">
                  <c:v>4.5900000000000003E-2</c:v>
                </c:pt>
                <c:pt idx="71">
                  <c:v>-0.22509999999999999</c:v>
                </c:pt>
                <c:pt idx="72">
                  <c:v>0.3533</c:v>
                </c:pt>
                <c:pt idx="73">
                  <c:v>-0.1077</c:v>
                </c:pt>
                <c:pt idx="74">
                  <c:v>-8.9399999999999993E-2</c:v>
                </c:pt>
                <c:pt idx="75">
                  <c:v>-3.78E-2</c:v>
                </c:pt>
                <c:pt idx="76">
                  <c:v>0.39739999999999998</c:v>
                </c:pt>
                <c:pt idx="77">
                  <c:v>-0.186</c:v>
                </c:pt>
                <c:pt idx="78">
                  <c:v>-2.4500000000000001E-2</c:v>
                </c:pt>
                <c:pt idx="79">
                  <c:v>0.6381</c:v>
                </c:pt>
                <c:pt idx="80">
                  <c:v>-0.65990000000000004</c:v>
                </c:pt>
                <c:pt idx="81">
                  <c:v>-0.56489999999999996</c:v>
                </c:pt>
                <c:pt idx="82">
                  <c:v>1.2415</c:v>
                </c:pt>
                <c:pt idx="83">
                  <c:v>-3.1300000000000001E-2</c:v>
                </c:pt>
                <c:pt idx="84">
                  <c:v>-0.53169999999999995</c:v>
                </c:pt>
                <c:pt idx="85">
                  <c:v>-0.4929</c:v>
                </c:pt>
                <c:pt idx="86">
                  <c:v>1.1321000000000001</c:v>
                </c:pt>
                <c:pt idx="87">
                  <c:v>-0.19769999999999999</c:v>
                </c:pt>
                <c:pt idx="88">
                  <c:v>-0.38779999999999998</c:v>
                </c:pt>
                <c:pt idx="89">
                  <c:v>0.18959999999999999</c:v>
                </c:pt>
                <c:pt idx="90">
                  <c:v>9.8199999999999996E-2</c:v>
                </c:pt>
                <c:pt idx="91">
                  <c:v>5.62E-2</c:v>
                </c:pt>
                <c:pt idx="92">
                  <c:v>-1.47E-2</c:v>
                </c:pt>
                <c:pt idx="93">
                  <c:v>-0.22209999999999999</c:v>
                </c:pt>
                <c:pt idx="94">
                  <c:v>-0.7036</c:v>
                </c:pt>
                <c:pt idx="95">
                  <c:v>0.26650000000000001</c:v>
                </c:pt>
                <c:pt idx="96">
                  <c:v>0.90669999999999995</c:v>
                </c:pt>
                <c:pt idx="97">
                  <c:v>-0.38700000000000001</c:v>
                </c:pt>
                <c:pt idx="98">
                  <c:v>-1.2559</c:v>
                </c:pt>
                <c:pt idx="99">
                  <c:v>1.0375000000000001</c:v>
                </c:pt>
                <c:pt idx="100">
                  <c:v>3.5000000000000003E-2</c:v>
                </c:pt>
                <c:pt idx="101">
                  <c:v>0.39560000000000001</c:v>
                </c:pt>
                <c:pt idx="102">
                  <c:v>-0.79290000000000005</c:v>
                </c:pt>
                <c:pt idx="103">
                  <c:v>-0.56789999999999996</c:v>
                </c:pt>
                <c:pt idx="104">
                  <c:v>1.0952999999999999</c:v>
                </c:pt>
                <c:pt idx="105">
                  <c:v>0.34129999999999999</c:v>
                </c:pt>
                <c:pt idx="106">
                  <c:v>-0.21859999999999999</c:v>
                </c:pt>
                <c:pt idx="107">
                  <c:v>-1.1156999999999999</c:v>
                </c:pt>
                <c:pt idx="108">
                  <c:v>0.66539999999999999</c:v>
                </c:pt>
                <c:pt idx="109">
                  <c:v>0.93379999999999996</c:v>
                </c:pt>
                <c:pt idx="110">
                  <c:v>-0.3256</c:v>
                </c:pt>
                <c:pt idx="111">
                  <c:v>-0.6643</c:v>
                </c:pt>
                <c:pt idx="112">
                  <c:v>-0.18210000000000001</c:v>
                </c:pt>
                <c:pt idx="113">
                  <c:v>1.2742</c:v>
                </c:pt>
                <c:pt idx="114">
                  <c:v>-0.36680000000000001</c:v>
                </c:pt>
                <c:pt idx="115">
                  <c:v>-1.5165999999999999</c:v>
                </c:pt>
                <c:pt idx="116">
                  <c:v>1.2744</c:v>
                </c:pt>
                <c:pt idx="117">
                  <c:v>0.96209999999999996</c:v>
                </c:pt>
                <c:pt idx="118">
                  <c:v>0.26029999999999998</c:v>
                </c:pt>
                <c:pt idx="119">
                  <c:v>-3.0436000000000001</c:v>
                </c:pt>
                <c:pt idx="120">
                  <c:v>0.64049999999999996</c:v>
                </c:pt>
                <c:pt idx="121">
                  <c:v>2.4201000000000001</c:v>
                </c:pt>
                <c:pt idx="122">
                  <c:v>0.55520000000000003</c:v>
                </c:pt>
                <c:pt idx="123">
                  <c:v>-2.8391000000000002</c:v>
                </c:pt>
                <c:pt idx="124">
                  <c:v>-1.4882</c:v>
                </c:pt>
                <c:pt idx="125">
                  <c:v>2.4718</c:v>
                </c:pt>
                <c:pt idx="126">
                  <c:v>1.3604000000000001</c:v>
                </c:pt>
                <c:pt idx="127">
                  <c:v>0.24740000000000001</c:v>
                </c:pt>
                <c:pt idx="128">
                  <c:v>-2.6983999999999999</c:v>
                </c:pt>
                <c:pt idx="129">
                  <c:v>0.76919999999999999</c:v>
                </c:pt>
                <c:pt idx="130">
                  <c:v>0.41560000000000002</c:v>
                </c:pt>
                <c:pt idx="131">
                  <c:v>1.8145</c:v>
                </c:pt>
                <c:pt idx="132">
                  <c:v>-1.1218999999999999</c:v>
                </c:pt>
                <c:pt idx="133">
                  <c:v>-1.0475000000000001</c:v>
                </c:pt>
                <c:pt idx="134">
                  <c:v>-1.3899999999999999E-2</c:v>
                </c:pt>
                <c:pt idx="135">
                  <c:v>1.2321</c:v>
                </c:pt>
                <c:pt idx="136">
                  <c:v>0.40629999999999999</c:v>
                </c:pt>
                <c:pt idx="137">
                  <c:v>-0.92949999999999999</c:v>
                </c:pt>
                <c:pt idx="138">
                  <c:v>-0.35239999999999999</c:v>
                </c:pt>
                <c:pt idx="139">
                  <c:v>-0.17080000000000001</c:v>
                </c:pt>
                <c:pt idx="140">
                  <c:v>1.3878999999999999</c:v>
                </c:pt>
                <c:pt idx="141">
                  <c:v>0.18079999999999999</c:v>
                </c:pt>
                <c:pt idx="142">
                  <c:v>-1.4979</c:v>
                </c:pt>
                <c:pt idx="143">
                  <c:v>-0.64529999999999998</c:v>
                </c:pt>
                <c:pt idx="144">
                  <c:v>0.89349999999999996</c:v>
                </c:pt>
                <c:pt idx="145">
                  <c:v>0.77869999999999995</c:v>
                </c:pt>
                <c:pt idx="146">
                  <c:v>-0.1908</c:v>
                </c:pt>
                <c:pt idx="147">
                  <c:v>1.1099000000000001</c:v>
                </c:pt>
                <c:pt idx="148">
                  <c:v>-2.6981999999999999</c:v>
                </c:pt>
                <c:pt idx="149">
                  <c:v>0.29110000000000003</c:v>
                </c:pt>
                <c:pt idx="150">
                  <c:v>1.732</c:v>
                </c:pt>
                <c:pt idx="151">
                  <c:v>1.0927</c:v>
                </c:pt>
                <c:pt idx="152">
                  <c:v>-2.2462</c:v>
                </c:pt>
                <c:pt idx="153">
                  <c:v>-1.9097999999999999</c:v>
                </c:pt>
                <c:pt idx="154">
                  <c:v>2.7770000000000001</c:v>
                </c:pt>
                <c:pt idx="155">
                  <c:v>1.6358999999999999</c:v>
                </c:pt>
                <c:pt idx="156">
                  <c:v>-0.75560000000000005</c:v>
                </c:pt>
                <c:pt idx="157">
                  <c:v>-4.6040000000000001</c:v>
                </c:pt>
                <c:pt idx="158">
                  <c:v>2.0638000000000001</c:v>
                </c:pt>
                <c:pt idx="159">
                  <c:v>3.4975000000000001</c:v>
                </c:pt>
                <c:pt idx="160">
                  <c:v>-0.53010000000000002</c:v>
                </c:pt>
                <c:pt idx="161">
                  <c:v>-2.9868999999999999</c:v>
                </c:pt>
                <c:pt idx="162">
                  <c:v>-1.3224</c:v>
                </c:pt>
                <c:pt idx="163">
                  <c:v>3.0958000000000001</c:v>
                </c:pt>
                <c:pt idx="164">
                  <c:v>1.8037000000000001</c:v>
                </c:pt>
                <c:pt idx="165">
                  <c:v>-2.5621999999999998</c:v>
                </c:pt>
                <c:pt idx="166">
                  <c:v>-2.4091</c:v>
                </c:pt>
                <c:pt idx="167">
                  <c:v>1.1186</c:v>
                </c:pt>
                <c:pt idx="168">
                  <c:v>4.0034999999999998</c:v>
                </c:pt>
                <c:pt idx="169">
                  <c:v>-0.90290000000000004</c:v>
                </c:pt>
                <c:pt idx="170">
                  <c:v>-3.7502</c:v>
                </c:pt>
                <c:pt idx="171">
                  <c:v>-0.22939999999999999</c:v>
                </c:pt>
                <c:pt idx="172">
                  <c:v>3.3102</c:v>
                </c:pt>
                <c:pt idx="173">
                  <c:v>0.748</c:v>
                </c:pt>
                <c:pt idx="174">
                  <c:v>-2.7105999999999999</c:v>
                </c:pt>
                <c:pt idx="175">
                  <c:v>-0.96360000000000001</c:v>
                </c:pt>
                <c:pt idx="176">
                  <c:v>2.0550000000000002</c:v>
                </c:pt>
                <c:pt idx="177">
                  <c:v>1.1482000000000001</c:v>
                </c:pt>
                <c:pt idx="178">
                  <c:v>-1.6767000000000001</c:v>
                </c:pt>
                <c:pt idx="179">
                  <c:v>-1.2863</c:v>
                </c:pt>
                <c:pt idx="180">
                  <c:v>0.89359999999999995</c:v>
                </c:pt>
                <c:pt idx="181">
                  <c:v>2.4786999999999999</c:v>
                </c:pt>
                <c:pt idx="182">
                  <c:v>-1.8325</c:v>
                </c:pt>
                <c:pt idx="183">
                  <c:v>-1.4702</c:v>
                </c:pt>
                <c:pt idx="184">
                  <c:v>0.64929999999999999</c:v>
                </c:pt>
                <c:pt idx="185">
                  <c:v>1.0202</c:v>
                </c:pt>
                <c:pt idx="186">
                  <c:v>0.74539999999999995</c:v>
                </c:pt>
                <c:pt idx="187">
                  <c:v>-1.9473</c:v>
                </c:pt>
                <c:pt idx="188">
                  <c:v>-1.0832999999999999</c:v>
                </c:pt>
                <c:pt idx="189">
                  <c:v>0.96340000000000003</c:v>
                </c:pt>
                <c:pt idx="190">
                  <c:v>1.3523000000000001</c:v>
                </c:pt>
                <c:pt idx="191">
                  <c:v>2.3199999999999998E-2</c:v>
                </c:pt>
                <c:pt idx="192">
                  <c:v>-2.5356000000000001</c:v>
                </c:pt>
                <c:pt idx="193">
                  <c:v>1.0165</c:v>
                </c:pt>
                <c:pt idx="194">
                  <c:v>0.77590000000000003</c:v>
                </c:pt>
                <c:pt idx="195">
                  <c:v>0.18720000000000001</c:v>
                </c:pt>
                <c:pt idx="196">
                  <c:v>-0.78300000000000003</c:v>
                </c:pt>
                <c:pt idx="197">
                  <c:v>-0.58840000000000003</c:v>
                </c:pt>
                <c:pt idx="198">
                  <c:v>0.93540000000000001</c:v>
                </c:pt>
                <c:pt idx="199">
                  <c:v>1.1476</c:v>
                </c:pt>
                <c:pt idx="200">
                  <c:v>-0.59019999999999995</c:v>
                </c:pt>
                <c:pt idx="201">
                  <c:v>-1.6113999999999999</c:v>
                </c:pt>
                <c:pt idx="202">
                  <c:v>0.35</c:v>
                </c:pt>
                <c:pt idx="203">
                  <c:v>1.613</c:v>
                </c:pt>
                <c:pt idx="204">
                  <c:v>0.2424</c:v>
                </c:pt>
                <c:pt idx="205">
                  <c:v>-1.202</c:v>
                </c:pt>
                <c:pt idx="206">
                  <c:v>-1.1861999999999999</c:v>
                </c:pt>
                <c:pt idx="207">
                  <c:v>1.4984999999999999</c:v>
                </c:pt>
                <c:pt idx="208">
                  <c:v>1.78</c:v>
                </c:pt>
                <c:pt idx="209">
                  <c:v>-0.98580000000000001</c:v>
                </c:pt>
                <c:pt idx="210">
                  <c:v>-1.9104000000000001</c:v>
                </c:pt>
                <c:pt idx="211">
                  <c:v>-0.188</c:v>
                </c:pt>
                <c:pt idx="212">
                  <c:v>2.6231</c:v>
                </c:pt>
                <c:pt idx="213">
                  <c:v>0.12540000000000001</c:v>
                </c:pt>
                <c:pt idx="214">
                  <c:v>-1.5673999999999999</c:v>
                </c:pt>
                <c:pt idx="215">
                  <c:v>-1.0718000000000001</c:v>
                </c:pt>
                <c:pt idx="216">
                  <c:v>1.8379000000000001</c:v>
                </c:pt>
                <c:pt idx="217">
                  <c:v>1.6848000000000001</c:v>
                </c:pt>
                <c:pt idx="218">
                  <c:v>-2.0550999999999999</c:v>
                </c:pt>
                <c:pt idx="219">
                  <c:v>-1.7515000000000001</c:v>
                </c:pt>
                <c:pt idx="220">
                  <c:v>1.2016</c:v>
                </c:pt>
                <c:pt idx="221">
                  <c:v>1.6474</c:v>
                </c:pt>
                <c:pt idx="222">
                  <c:v>9.0200000000000002E-2</c:v>
                </c:pt>
                <c:pt idx="223">
                  <c:v>-2.3917999999999999</c:v>
                </c:pt>
                <c:pt idx="224">
                  <c:v>-0.1177</c:v>
                </c:pt>
                <c:pt idx="225">
                  <c:v>1.6745000000000001</c:v>
                </c:pt>
                <c:pt idx="226">
                  <c:v>1.6131</c:v>
                </c:pt>
                <c:pt idx="227">
                  <c:v>-2.4548000000000001</c:v>
                </c:pt>
                <c:pt idx="228">
                  <c:v>-1.4023000000000001</c:v>
                </c:pt>
                <c:pt idx="229">
                  <c:v>1.3305</c:v>
                </c:pt>
                <c:pt idx="230">
                  <c:v>2.2366999999999999</c:v>
                </c:pt>
                <c:pt idx="231">
                  <c:v>-0.98370000000000002</c:v>
                </c:pt>
                <c:pt idx="232">
                  <c:v>-2.4487000000000001</c:v>
                </c:pt>
                <c:pt idx="233">
                  <c:v>0.65839999999999999</c:v>
                </c:pt>
                <c:pt idx="234">
                  <c:v>1.7122999999999999</c:v>
                </c:pt>
                <c:pt idx="235">
                  <c:v>0.71340000000000003</c:v>
                </c:pt>
                <c:pt idx="236">
                  <c:v>-1.1944999999999999</c:v>
                </c:pt>
                <c:pt idx="237">
                  <c:v>-1.2183999999999999</c:v>
                </c:pt>
                <c:pt idx="238">
                  <c:v>1.0949</c:v>
                </c:pt>
                <c:pt idx="239">
                  <c:v>1.3454999999999999</c:v>
                </c:pt>
                <c:pt idx="240">
                  <c:v>-0.75009999999999999</c:v>
                </c:pt>
                <c:pt idx="241">
                  <c:v>-1.2138</c:v>
                </c:pt>
                <c:pt idx="242">
                  <c:v>0.46729999999999999</c:v>
                </c:pt>
                <c:pt idx="243">
                  <c:v>1.2518</c:v>
                </c:pt>
                <c:pt idx="244">
                  <c:v>-0.52880000000000005</c:v>
                </c:pt>
                <c:pt idx="245">
                  <c:v>-0.24440000000000001</c:v>
                </c:pt>
                <c:pt idx="246">
                  <c:v>-0.3281</c:v>
                </c:pt>
                <c:pt idx="247">
                  <c:v>0.42570000000000002</c:v>
                </c:pt>
                <c:pt idx="248">
                  <c:v>0.4355</c:v>
                </c:pt>
                <c:pt idx="249">
                  <c:v>-0.34010000000000001</c:v>
                </c:pt>
                <c:pt idx="250">
                  <c:v>1.9900000000000001E-2</c:v>
                </c:pt>
                <c:pt idx="251">
                  <c:v>-0.25</c:v>
                </c:pt>
                <c:pt idx="252">
                  <c:v>0.24929999999999999</c:v>
                </c:pt>
                <c:pt idx="253">
                  <c:v>0.43880000000000002</c:v>
                </c:pt>
                <c:pt idx="254">
                  <c:v>-0.43830000000000002</c:v>
                </c:pt>
                <c:pt idx="255">
                  <c:v>-0.2515</c:v>
                </c:pt>
                <c:pt idx="256">
                  <c:v>0.67820000000000003</c:v>
                </c:pt>
                <c:pt idx="257">
                  <c:v>-0.15870000000000001</c:v>
                </c:pt>
                <c:pt idx="258">
                  <c:v>-0.82379999999999998</c:v>
                </c:pt>
                <c:pt idx="259">
                  <c:v>7.9899999999999999E-2</c:v>
                </c:pt>
                <c:pt idx="260">
                  <c:v>1.6620999999999999</c:v>
                </c:pt>
                <c:pt idx="261">
                  <c:v>-0.3755</c:v>
                </c:pt>
                <c:pt idx="262">
                  <c:v>-1.7703</c:v>
                </c:pt>
                <c:pt idx="263">
                  <c:v>0.48280000000000001</c:v>
                </c:pt>
                <c:pt idx="264">
                  <c:v>1.8263</c:v>
                </c:pt>
                <c:pt idx="265">
                  <c:v>-1.2143999999999999</c:v>
                </c:pt>
                <c:pt idx="266">
                  <c:v>-1.0799000000000001</c:v>
                </c:pt>
                <c:pt idx="267">
                  <c:v>5.4300000000000001E-2</c:v>
                </c:pt>
                <c:pt idx="268">
                  <c:v>1.6447000000000001</c:v>
                </c:pt>
                <c:pt idx="269">
                  <c:v>7.0699999999999999E-2</c:v>
                </c:pt>
                <c:pt idx="270">
                  <c:v>-1.2969999999999999</c:v>
                </c:pt>
                <c:pt idx="271">
                  <c:v>-0.46879999999999999</c:v>
                </c:pt>
                <c:pt idx="272">
                  <c:v>1.3129</c:v>
                </c:pt>
                <c:pt idx="273">
                  <c:v>0.44280000000000003</c:v>
                </c:pt>
                <c:pt idx="274">
                  <c:v>-1.167</c:v>
                </c:pt>
                <c:pt idx="275">
                  <c:v>-0.12820000000000001</c:v>
                </c:pt>
                <c:pt idx="276">
                  <c:v>1.1924999999999999</c:v>
                </c:pt>
                <c:pt idx="277">
                  <c:v>-0.18459999999999999</c:v>
                </c:pt>
                <c:pt idx="278">
                  <c:v>-0.98089999999999999</c:v>
                </c:pt>
                <c:pt idx="279">
                  <c:v>-0.27089999999999997</c:v>
                </c:pt>
                <c:pt idx="280">
                  <c:v>1.6778999999999999</c:v>
                </c:pt>
                <c:pt idx="281">
                  <c:v>6.4100000000000004E-2</c:v>
                </c:pt>
                <c:pt idx="282">
                  <c:v>-1.5992</c:v>
                </c:pt>
                <c:pt idx="283">
                  <c:v>-0.30769999999999997</c:v>
                </c:pt>
                <c:pt idx="284">
                  <c:v>1.6073999999999999</c:v>
                </c:pt>
                <c:pt idx="285">
                  <c:v>0.56479999999999997</c:v>
                </c:pt>
                <c:pt idx="286">
                  <c:v>-1.2311000000000001</c:v>
                </c:pt>
                <c:pt idx="287">
                  <c:v>-0.37219999999999998</c:v>
                </c:pt>
                <c:pt idx="288">
                  <c:v>0.1193</c:v>
                </c:pt>
                <c:pt idx="289">
                  <c:v>0.82499999999999996</c:v>
                </c:pt>
                <c:pt idx="290">
                  <c:v>-9.35E-2</c:v>
                </c:pt>
                <c:pt idx="291">
                  <c:v>-2.18E-2</c:v>
                </c:pt>
                <c:pt idx="292">
                  <c:v>-0.41220000000000001</c:v>
                </c:pt>
                <c:pt idx="293">
                  <c:v>-3.3700000000000001E-2</c:v>
                </c:pt>
                <c:pt idx="294">
                  <c:v>1.1720999999999999</c:v>
                </c:pt>
                <c:pt idx="295">
                  <c:v>-0.85809999999999997</c:v>
                </c:pt>
                <c:pt idx="296">
                  <c:v>-0.36320000000000002</c:v>
                </c:pt>
                <c:pt idx="297">
                  <c:v>0.43530000000000002</c:v>
                </c:pt>
                <c:pt idx="298">
                  <c:v>-3.4599999999999999E-2</c:v>
                </c:pt>
                <c:pt idx="299">
                  <c:v>0.25469999999999998</c:v>
                </c:pt>
                <c:pt idx="300">
                  <c:v>-0.70940000000000003</c:v>
                </c:pt>
                <c:pt idx="301">
                  <c:v>0.56110000000000004</c:v>
                </c:pt>
                <c:pt idx="302">
                  <c:v>0.46300000000000002</c:v>
                </c:pt>
                <c:pt idx="303">
                  <c:v>-1.4359</c:v>
                </c:pt>
                <c:pt idx="304">
                  <c:v>0.59840000000000004</c:v>
                </c:pt>
                <c:pt idx="305">
                  <c:v>1.4983</c:v>
                </c:pt>
                <c:pt idx="306">
                  <c:v>-0.86739999999999995</c:v>
                </c:pt>
                <c:pt idx="307">
                  <c:v>-1.3068</c:v>
                </c:pt>
                <c:pt idx="308">
                  <c:v>-5.91E-2</c:v>
                </c:pt>
                <c:pt idx="309">
                  <c:v>2.1297000000000001</c:v>
                </c:pt>
                <c:pt idx="310">
                  <c:v>0.2079</c:v>
                </c:pt>
                <c:pt idx="311">
                  <c:v>-2.0286</c:v>
                </c:pt>
                <c:pt idx="312">
                  <c:v>-0.42699999999999999</c:v>
                </c:pt>
                <c:pt idx="313">
                  <c:v>0.76570000000000005</c:v>
                </c:pt>
                <c:pt idx="314">
                  <c:v>1.5266999999999999</c:v>
                </c:pt>
                <c:pt idx="315">
                  <c:v>-0.93210000000000004</c:v>
                </c:pt>
                <c:pt idx="316">
                  <c:v>-1.8492999999999999</c:v>
                </c:pt>
                <c:pt idx="317">
                  <c:v>0.94950000000000001</c:v>
                </c:pt>
                <c:pt idx="318">
                  <c:v>1.2614000000000001</c:v>
                </c:pt>
                <c:pt idx="319">
                  <c:v>-0.17019999999999999</c:v>
                </c:pt>
                <c:pt idx="320">
                  <c:v>-1.9021999999999999</c:v>
                </c:pt>
                <c:pt idx="321">
                  <c:v>1.0038</c:v>
                </c:pt>
                <c:pt idx="322">
                  <c:v>0.7016</c:v>
                </c:pt>
                <c:pt idx="323">
                  <c:v>-0.66420000000000001</c:v>
                </c:pt>
                <c:pt idx="324">
                  <c:v>-0.10100000000000001</c:v>
                </c:pt>
                <c:pt idx="325">
                  <c:v>-9.06E-2</c:v>
                </c:pt>
                <c:pt idx="326">
                  <c:v>1.2656000000000001</c:v>
                </c:pt>
                <c:pt idx="327">
                  <c:v>-1.1897</c:v>
                </c:pt>
                <c:pt idx="328">
                  <c:v>-0.22270000000000001</c:v>
                </c:pt>
                <c:pt idx="329">
                  <c:v>0.499</c:v>
                </c:pt>
                <c:pt idx="330">
                  <c:v>0.44779999999999998</c:v>
                </c:pt>
                <c:pt idx="331">
                  <c:v>-0.60460000000000003</c:v>
                </c:pt>
                <c:pt idx="332">
                  <c:v>-0.99590000000000001</c:v>
                </c:pt>
                <c:pt idx="333">
                  <c:v>1.3132999999999999</c:v>
                </c:pt>
                <c:pt idx="334">
                  <c:v>0.79120000000000001</c:v>
                </c:pt>
                <c:pt idx="335">
                  <c:v>-0.82340000000000002</c:v>
                </c:pt>
                <c:pt idx="336">
                  <c:v>-0.96289999999999998</c:v>
                </c:pt>
                <c:pt idx="337">
                  <c:v>0.5514</c:v>
                </c:pt>
                <c:pt idx="338">
                  <c:v>0.9617</c:v>
                </c:pt>
                <c:pt idx="339">
                  <c:v>-0.7954</c:v>
                </c:pt>
                <c:pt idx="340">
                  <c:v>-0.48559999999999998</c:v>
                </c:pt>
                <c:pt idx="341">
                  <c:v>0.41849999999999998</c:v>
                </c:pt>
                <c:pt idx="342">
                  <c:v>0.47970000000000002</c:v>
                </c:pt>
                <c:pt idx="343">
                  <c:v>-0.1706</c:v>
                </c:pt>
                <c:pt idx="344">
                  <c:v>-0.2261</c:v>
                </c:pt>
                <c:pt idx="345">
                  <c:v>0.2044</c:v>
                </c:pt>
                <c:pt idx="346">
                  <c:v>-0.50580000000000003</c:v>
                </c:pt>
                <c:pt idx="347">
                  <c:v>0.55979999999999996</c:v>
                </c:pt>
                <c:pt idx="348">
                  <c:v>0.29370000000000002</c:v>
                </c:pt>
                <c:pt idx="349">
                  <c:v>-0.72460000000000002</c:v>
                </c:pt>
                <c:pt idx="350">
                  <c:v>-0.71940000000000004</c:v>
                </c:pt>
                <c:pt idx="351">
                  <c:v>1.1659999999999999</c:v>
                </c:pt>
                <c:pt idx="352">
                  <c:v>0.97019999999999995</c:v>
                </c:pt>
                <c:pt idx="353">
                  <c:v>-1.2927999999999999</c:v>
                </c:pt>
                <c:pt idx="354">
                  <c:v>-1.2060999999999999</c:v>
                </c:pt>
                <c:pt idx="355">
                  <c:v>0.72919999999999996</c:v>
                </c:pt>
                <c:pt idx="356">
                  <c:v>1.0832999999999999</c:v>
                </c:pt>
                <c:pt idx="357">
                  <c:v>0.17829999999999999</c:v>
                </c:pt>
                <c:pt idx="358">
                  <c:v>-1.214</c:v>
                </c:pt>
                <c:pt idx="359">
                  <c:v>-0.77270000000000005</c:v>
                </c:pt>
                <c:pt idx="360">
                  <c:v>1.0528</c:v>
                </c:pt>
                <c:pt idx="361">
                  <c:v>1.0236000000000001</c:v>
                </c:pt>
                <c:pt idx="362">
                  <c:v>-0.2092</c:v>
                </c:pt>
                <c:pt idx="363">
                  <c:v>-1.7423999999999999</c:v>
                </c:pt>
                <c:pt idx="364">
                  <c:v>-4.5600000000000002E-2</c:v>
                </c:pt>
                <c:pt idx="365">
                  <c:v>1.3774999999999999</c:v>
                </c:pt>
                <c:pt idx="366">
                  <c:v>0.57769999999999999</c:v>
                </c:pt>
                <c:pt idx="367">
                  <c:v>-0.86029999999999995</c:v>
                </c:pt>
                <c:pt idx="368">
                  <c:v>-1.1891</c:v>
                </c:pt>
                <c:pt idx="369">
                  <c:v>0.95760000000000001</c:v>
                </c:pt>
                <c:pt idx="370">
                  <c:v>0.92859999999999998</c:v>
                </c:pt>
                <c:pt idx="371">
                  <c:v>-0.62280000000000002</c:v>
                </c:pt>
                <c:pt idx="372">
                  <c:v>-0.81940000000000002</c:v>
                </c:pt>
                <c:pt idx="373">
                  <c:v>-9.7100000000000006E-2</c:v>
                </c:pt>
                <c:pt idx="374">
                  <c:v>0.85629999999999995</c:v>
                </c:pt>
                <c:pt idx="375">
                  <c:v>-0.2505</c:v>
                </c:pt>
                <c:pt idx="376">
                  <c:v>0.14990000000000001</c:v>
                </c:pt>
                <c:pt idx="377">
                  <c:v>-5.33E-2</c:v>
                </c:pt>
                <c:pt idx="378">
                  <c:v>-0.2266</c:v>
                </c:pt>
                <c:pt idx="379">
                  <c:v>-4.07E-2</c:v>
                </c:pt>
                <c:pt idx="380">
                  <c:v>0.71919999999999995</c:v>
                </c:pt>
                <c:pt idx="381">
                  <c:v>-0.24260000000000001</c:v>
                </c:pt>
                <c:pt idx="382">
                  <c:v>-0.68030000000000002</c:v>
                </c:pt>
                <c:pt idx="383">
                  <c:v>-3.7999999999999999E-2</c:v>
                </c:pt>
                <c:pt idx="384">
                  <c:v>0.79</c:v>
                </c:pt>
                <c:pt idx="385">
                  <c:v>0.3478</c:v>
                </c:pt>
                <c:pt idx="386">
                  <c:v>-0.9335</c:v>
                </c:pt>
                <c:pt idx="387">
                  <c:v>-0.4501</c:v>
                </c:pt>
                <c:pt idx="388">
                  <c:v>1.1214</c:v>
                </c:pt>
                <c:pt idx="389">
                  <c:v>0.32079999999999997</c:v>
                </c:pt>
                <c:pt idx="390">
                  <c:v>-0.89470000000000005</c:v>
                </c:pt>
                <c:pt idx="391">
                  <c:v>-0.8024</c:v>
                </c:pt>
                <c:pt idx="392">
                  <c:v>1.0761000000000001</c:v>
                </c:pt>
                <c:pt idx="393">
                  <c:v>0.80269999999999997</c:v>
                </c:pt>
                <c:pt idx="394">
                  <c:v>-1.0821000000000001</c:v>
                </c:pt>
                <c:pt idx="395">
                  <c:v>-0.43020000000000003</c:v>
                </c:pt>
                <c:pt idx="396">
                  <c:v>0.63719999999999999</c:v>
                </c:pt>
                <c:pt idx="397">
                  <c:v>0.77280000000000004</c:v>
                </c:pt>
                <c:pt idx="398">
                  <c:v>-0.71819999999999995</c:v>
                </c:pt>
                <c:pt idx="399">
                  <c:v>-1.1910000000000001</c:v>
                </c:pt>
                <c:pt idx="400">
                  <c:v>0.48520000000000002</c:v>
                </c:pt>
                <c:pt idx="401">
                  <c:v>1.341</c:v>
                </c:pt>
                <c:pt idx="402">
                  <c:v>0.2359</c:v>
                </c:pt>
                <c:pt idx="403">
                  <c:v>-1.2136</c:v>
                </c:pt>
                <c:pt idx="404">
                  <c:v>-0.61709999999999998</c:v>
                </c:pt>
                <c:pt idx="405">
                  <c:v>0.74039999999999995</c:v>
                </c:pt>
                <c:pt idx="406">
                  <c:v>0.97199999999999998</c:v>
                </c:pt>
                <c:pt idx="407">
                  <c:v>-0.72360000000000002</c:v>
                </c:pt>
                <c:pt idx="408">
                  <c:v>-0.877</c:v>
                </c:pt>
                <c:pt idx="409">
                  <c:v>0.68979999999999997</c:v>
                </c:pt>
                <c:pt idx="410">
                  <c:v>0.98499999999999999</c:v>
                </c:pt>
                <c:pt idx="411">
                  <c:v>-0.83579999999999999</c:v>
                </c:pt>
                <c:pt idx="412">
                  <c:v>-0.80769999999999997</c:v>
                </c:pt>
                <c:pt idx="413">
                  <c:v>0.35870000000000002</c:v>
                </c:pt>
                <c:pt idx="414">
                  <c:v>0.65690000000000004</c:v>
                </c:pt>
                <c:pt idx="415">
                  <c:v>-0.29530000000000001</c:v>
                </c:pt>
                <c:pt idx="416">
                  <c:v>-0.49490000000000001</c:v>
                </c:pt>
                <c:pt idx="417">
                  <c:v>0.34620000000000001</c:v>
                </c:pt>
                <c:pt idx="418">
                  <c:v>0.53649999999999998</c:v>
                </c:pt>
                <c:pt idx="419">
                  <c:v>-0.1641</c:v>
                </c:pt>
                <c:pt idx="420">
                  <c:v>-0.99850000000000005</c:v>
                </c:pt>
                <c:pt idx="421">
                  <c:v>0.37530000000000002</c:v>
                </c:pt>
                <c:pt idx="422">
                  <c:v>0.74109999999999998</c:v>
                </c:pt>
                <c:pt idx="423">
                  <c:v>-0.2429</c:v>
                </c:pt>
                <c:pt idx="424">
                  <c:v>-0.49330000000000002</c:v>
                </c:pt>
                <c:pt idx="425">
                  <c:v>-9.6500000000000002E-2</c:v>
                </c:pt>
                <c:pt idx="426">
                  <c:v>0.56599999999999995</c:v>
                </c:pt>
                <c:pt idx="427">
                  <c:v>-8.0000000000000002E-3</c:v>
                </c:pt>
                <c:pt idx="428">
                  <c:v>-0.4471</c:v>
                </c:pt>
                <c:pt idx="429">
                  <c:v>-2.69E-2</c:v>
                </c:pt>
                <c:pt idx="430">
                  <c:v>0.1162</c:v>
                </c:pt>
                <c:pt idx="431">
                  <c:v>0.42759999999999998</c:v>
                </c:pt>
                <c:pt idx="432">
                  <c:v>0.12039999999999999</c:v>
                </c:pt>
                <c:pt idx="433">
                  <c:v>-0.61670000000000003</c:v>
                </c:pt>
                <c:pt idx="434">
                  <c:v>-0.1119</c:v>
                </c:pt>
                <c:pt idx="435">
                  <c:v>6.83E-2</c:v>
                </c:pt>
                <c:pt idx="436">
                  <c:v>0.27800000000000002</c:v>
                </c:pt>
                <c:pt idx="437">
                  <c:v>3.2000000000000001E-2</c:v>
                </c:pt>
                <c:pt idx="438">
                  <c:v>-0.55989999999999995</c:v>
                </c:pt>
                <c:pt idx="439">
                  <c:v>0.08</c:v>
                </c:pt>
                <c:pt idx="440">
                  <c:v>0.94010000000000005</c:v>
                </c:pt>
                <c:pt idx="441">
                  <c:v>-0.5292</c:v>
                </c:pt>
                <c:pt idx="442">
                  <c:v>-0.68169999999999997</c:v>
                </c:pt>
                <c:pt idx="443">
                  <c:v>0.17649999999999999</c:v>
                </c:pt>
                <c:pt idx="444">
                  <c:v>0.80889999999999995</c:v>
                </c:pt>
                <c:pt idx="445">
                  <c:v>8.8999999999999996E-2</c:v>
                </c:pt>
                <c:pt idx="446">
                  <c:v>-0.65310000000000001</c:v>
                </c:pt>
                <c:pt idx="447">
                  <c:v>-0.62809999999999999</c:v>
                </c:pt>
                <c:pt idx="448">
                  <c:v>0.61619999999999997</c:v>
                </c:pt>
                <c:pt idx="449">
                  <c:v>0.69610000000000005</c:v>
                </c:pt>
                <c:pt idx="450">
                  <c:v>-1.72E-2</c:v>
                </c:pt>
              </c:numCache>
            </c:numRef>
          </c:yVal>
          <c:smooth val="0"/>
        </c:ser>
        <c:dLbls>
          <c:showLegendKey val="0"/>
          <c:showVal val="0"/>
          <c:showCatName val="0"/>
          <c:showSerName val="0"/>
          <c:showPercent val="0"/>
          <c:showBubbleSize val="0"/>
        </c:dLbls>
        <c:axId val="343619336"/>
        <c:axId val="343618160"/>
      </c:scatterChart>
      <c:valAx>
        <c:axId val="34361933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3618160"/>
        <c:crosses val="autoZero"/>
        <c:crossBetween val="midCat"/>
      </c:valAx>
      <c:valAx>
        <c:axId val="34361816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(m/s²)</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361933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Velocidades Piso</a:t>
            </a:r>
            <a:r>
              <a:rPr lang="es-EC" baseline="0"/>
              <a:t> 4</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chemeClr val="accent1"/>
              </a:solidFill>
              <a:round/>
            </a:ln>
            <a:effectLst/>
          </c:spPr>
          <c:marker>
            <c:symbol val="none"/>
          </c:marker>
          <c:xVal>
            <c:numRef>
              <c:f>'Piso 4 mamp'!$F$7:$F$457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4 mamp'!$G$7:$G$457</c:f>
              <c:numCache>
                <c:formatCode>General</c:formatCode>
                <c:ptCount val="451"/>
                <c:pt idx="0">
                  <c:v>0</c:v>
                </c:pt>
                <c:pt idx="1">
                  <c:v>3.5999999999999997E-2</c:v>
                </c:pt>
                <c:pt idx="2">
                  <c:v>7.0999999999999994E-2</c:v>
                </c:pt>
                <c:pt idx="3">
                  <c:v>9.7000000000000003E-2</c:v>
                </c:pt>
                <c:pt idx="4">
                  <c:v>0.11600000000000001</c:v>
                </c:pt>
                <c:pt idx="5">
                  <c:v>0.125</c:v>
                </c:pt>
                <c:pt idx="6">
                  <c:v>0.123</c:v>
                </c:pt>
                <c:pt idx="7">
                  <c:v>0.109</c:v>
                </c:pt>
                <c:pt idx="8">
                  <c:v>8.6999999999999994E-2</c:v>
                </c:pt>
                <c:pt idx="9">
                  <c:v>5.7000000000000002E-2</c:v>
                </c:pt>
                <c:pt idx="10">
                  <c:v>2.3E-2</c:v>
                </c:pt>
                <c:pt idx="11">
                  <c:v>-1.4E-2</c:v>
                </c:pt>
                <c:pt idx="12">
                  <c:v>-5.2999999999999999E-2</c:v>
                </c:pt>
                <c:pt idx="13">
                  <c:v>-8.7999999999999995E-2</c:v>
                </c:pt>
                <c:pt idx="14">
                  <c:v>-0.11700000000000001</c:v>
                </c:pt>
                <c:pt idx="15">
                  <c:v>-0.13200000000000001</c:v>
                </c:pt>
                <c:pt idx="16">
                  <c:v>-0.13900000000000001</c:v>
                </c:pt>
                <c:pt idx="17">
                  <c:v>-0.14099999999999999</c:v>
                </c:pt>
                <c:pt idx="18">
                  <c:v>-0.14000000000000001</c:v>
                </c:pt>
                <c:pt idx="19">
                  <c:v>-0.13200000000000001</c:v>
                </c:pt>
                <c:pt idx="20">
                  <c:v>-0.112</c:v>
                </c:pt>
                <c:pt idx="21">
                  <c:v>-8.1000000000000003E-2</c:v>
                </c:pt>
                <c:pt idx="22">
                  <c:v>-4.1000000000000002E-2</c:v>
                </c:pt>
                <c:pt idx="23">
                  <c:v>1E-3</c:v>
                </c:pt>
                <c:pt idx="24">
                  <c:v>3.2000000000000001E-2</c:v>
                </c:pt>
                <c:pt idx="25">
                  <c:v>4.7E-2</c:v>
                </c:pt>
                <c:pt idx="26">
                  <c:v>5.3999999999999999E-2</c:v>
                </c:pt>
                <c:pt idx="27">
                  <c:v>6.3E-2</c:v>
                </c:pt>
                <c:pt idx="28">
                  <c:v>6.5000000000000002E-2</c:v>
                </c:pt>
                <c:pt idx="29">
                  <c:v>6.2E-2</c:v>
                </c:pt>
                <c:pt idx="30">
                  <c:v>5.3999999999999999E-2</c:v>
                </c:pt>
                <c:pt idx="31">
                  <c:v>3.6999999999999998E-2</c:v>
                </c:pt>
                <c:pt idx="32">
                  <c:v>4.0000000000000001E-3</c:v>
                </c:pt>
                <c:pt idx="33">
                  <c:v>-3.5999999999999997E-2</c:v>
                </c:pt>
                <c:pt idx="34">
                  <c:v>-6.7000000000000004E-2</c:v>
                </c:pt>
                <c:pt idx="35">
                  <c:v>-8.2000000000000003E-2</c:v>
                </c:pt>
                <c:pt idx="36">
                  <c:v>-9.6000000000000002E-2</c:v>
                </c:pt>
                <c:pt idx="37">
                  <c:v>-0.10199999999999999</c:v>
                </c:pt>
                <c:pt idx="38">
                  <c:v>-0.114</c:v>
                </c:pt>
                <c:pt idx="39">
                  <c:v>-0.129</c:v>
                </c:pt>
                <c:pt idx="40">
                  <c:v>-0.13300000000000001</c:v>
                </c:pt>
                <c:pt idx="41">
                  <c:v>-0.11</c:v>
                </c:pt>
                <c:pt idx="42">
                  <c:v>-7.4999999999999997E-2</c:v>
                </c:pt>
                <c:pt idx="43">
                  <c:v>-3.6999999999999998E-2</c:v>
                </c:pt>
                <c:pt idx="44">
                  <c:v>1E-3</c:v>
                </c:pt>
                <c:pt idx="45">
                  <c:v>2.1999999999999999E-2</c:v>
                </c:pt>
                <c:pt idx="46">
                  <c:v>3.4000000000000002E-2</c:v>
                </c:pt>
                <c:pt idx="47">
                  <c:v>4.4999999999999998E-2</c:v>
                </c:pt>
                <c:pt idx="48">
                  <c:v>5.1999999999999998E-2</c:v>
                </c:pt>
                <c:pt idx="49">
                  <c:v>5.2999999999999999E-2</c:v>
                </c:pt>
                <c:pt idx="50">
                  <c:v>0.05</c:v>
                </c:pt>
                <c:pt idx="51">
                  <c:v>4.2999999999999997E-2</c:v>
                </c:pt>
                <c:pt idx="52">
                  <c:v>3.1E-2</c:v>
                </c:pt>
                <c:pt idx="53">
                  <c:v>1.7999999999999999E-2</c:v>
                </c:pt>
                <c:pt idx="54">
                  <c:v>1.4999999999999999E-2</c:v>
                </c:pt>
                <c:pt idx="55">
                  <c:v>1E-3</c:v>
                </c:pt>
                <c:pt idx="56">
                  <c:v>-0.02</c:v>
                </c:pt>
                <c:pt idx="57">
                  <c:v>-2.9000000000000001E-2</c:v>
                </c:pt>
                <c:pt idx="58">
                  <c:v>-3.4000000000000002E-2</c:v>
                </c:pt>
                <c:pt idx="59">
                  <c:v>-3.6999999999999998E-2</c:v>
                </c:pt>
                <c:pt idx="60">
                  <c:v>-4.1000000000000002E-2</c:v>
                </c:pt>
                <c:pt idx="61">
                  <c:v>-5.0999999999999997E-2</c:v>
                </c:pt>
                <c:pt idx="62">
                  <c:v>-5.7000000000000002E-2</c:v>
                </c:pt>
                <c:pt idx="63">
                  <c:v>-7.0000000000000007E-2</c:v>
                </c:pt>
                <c:pt idx="64">
                  <c:v>-5.1999999999999998E-2</c:v>
                </c:pt>
                <c:pt idx="65">
                  <c:v>-3.5000000000000003E-2</c:v>
                </c:pt>
                <c:pt idx="66">
                  <c:v>6.0000000000000001E-3</c:v>
                </c:pt>
                <c:pt idx="67">
                  <c:v>2.5000000000000001E-2</c:v>
                </c:pt>
                <c:pt idx="68">
                  <c:v>2.9000000000000001E-2</c:v>
                </c:pt>
                <c:pt idx="69">
                  <c:v>4.1000000000000002E-2</c:v>
                </c:pt>
                <c:pt idx="70">
                  <c:v>3.5000000000000003E-2</c:v>
                </c:pt>
                <c:pt idx="71">
                  <c:v>3.5000000000000003E-2</c:v>
                </c:pt>
                <c:pt idx="72">
                  <c:v>5.5E-2</c:v>
                </c:pt>
                <c:pt idx="73">
                  <c:v>0.09</c:v>
                </c:pt>
                <c:pt idx="74">
                  <c:v>0.121</c:v>
                </c:pt>
                <c:pt idx="75">
                  <c:v>0.125</c:v>
                </c:pt>
                <c:pt idx="76">
                  <c:v>0.13900000000000001</c:v>
                </c:pt>
                <c:pt idx="77">
                  <c:v>0.11899999999999999</c:v>
                </c:pt>
                <c:pt idx="78">
                  <c:v>8.5999999999999993E-2</c:v>
                </c:pt>
                <c:pt idx="79">
                  <c:v>8.3000000000000004E-2</c:v>
                </c:pt>
                <c:pt idx="80">
                  <c:v>8.6999999999999994E-2</c:v>
                </c:pt>
                <c:pt idx="81">
                  <c:v>5.3999999999999999E-2</c:v>
                </c:pt>
                <c:pt idx="82">
                  <c:v>3.5000000000000003E-2</c:v>
                </c:pt>
                <c:pt idx="83">
                  <c:v>3.7999999999999999E-2</c:v>
                </c:pt>
                <c:pt idx="84">
                  <c:v>1.4999999999999999E-2</c:v>
                </c:pt>
                <c:pt idx="85">
                  <c:v>-1.6E-2</c:v>
                </c:pt>
                <c:pt idx="86">
                  <c:v>-2.4E-2</c:v>
                </c:pt>
                <c:pt idx="87">
                  <c:v>-3.5999999999999997E-2</c:v>
                </c:pt>
                <c:pt idx="88">
                  <c:v>-6.7000000000000004E-2</c:v>
                </c:pt>
                <c:pt idx="89">
                  <c:v>-6.4000000000000001E-2</c:v>
                </c:pt>
                <c:pt idx="90">
                  <c:v>-4.8000000000000001E-2</c:v>
                </c:pt>
                <c:pt idx="91">
                  <c:v>-2.4E-2</c:v>
                </c:pt>
                <c:pt idx="92">
                  <c:v>1.0999999999999999E-2</c:v>
                </c:pt>
                <c:pt idx="93">
                  <c:v>8.1000000000000003E-2</c:v>
                </c:pt>
                <c:pt idx="94">
                  <c:v>0.124</c:v>
                </c:pt>
                <c:pt idx="95">
                  <c:v>0.11799999999999999</c:v>
                </c:pt>
                <c:pt idx="96">
                  <c:v>0.13200000000000001</c:v>
                </c:pt>
                <c:pt idx="97">
                  <c:v>0.14000000000000001</c:v>
                </c:pt>
                <c:pt idx="98">
                  <c:v>0.12</c:v>
                </c:pt>
                <c:pt idx="99">
                  <c:v>0.108</c:v>
                </c:pt>
                <c:pt idx="100">
                  <c:v>0.104</c:v>
                </c:pt>
                <c:pt idx="101">
                  <c:v>8.8999999999999996E-2</c:v>
                </c:pt>
                <c:pt idx="102">
                  <c:v>8.2000000000000003E-2</c:v>
                </c:pt>
                <c:pt idx="103">
                  <c:v>6.4000000000000001E-2</c:v>
                </c:pt>
                <c:pt idx="104">
                  <c:v>2.1000000000000001E-2</c:v>
                </c:pt>
                <c:pt idx="105">
                  <c:v>-0.01</c:v>
                </c:pt>
                <c:pt idx="106">
                  <c:v>-3.5999999999999997E-2</c:v>
                </c:pt>
                <c:pt idx="107">
                  <c:v>-5.6000000000000001E-2</c:v>
                </c:pt>
                <c:pt idx="108">
                  <c:v>-7.3999999999999996E-2</c:v>
                </c:pt>
                <c:pt idx="109">
                  <c:v>-6.8000000000000005E-2</c:v>
                </c:pt>
                <c:pt idx="110">
                  <c:v>-5.3999999999999999E-2</c:v>
                </c:pt>
                <c:pt idx="111">
                  <c:v>-3.7999999999999999E-2</c:v>
                </c:pt>
                <c:pt idx="112">
                  <c:v>-1.2E-2</c:v>
                </c:pt>
                <c:pt idx="113">
                  <c:v>3.3000000000000002E-2</c:v>
                </c:pt>
                <c:pt idx="114">
                  <c:v>7.0000000000000007E-2</c:v>
                </c:pt>
                <c:pt idx="115">
                  <c:v>4.9000000000000002E-2</c:v>
                </c:pt>
                <c:pt idx="116">
                  <c:v>-1E-3</c:v>
                </c:pt>
                <c:pt idx="117">
                  <c:v>-1.2999999999999999E-2</c:v>
                </c:pt>
                <c:pt idx="118">
                  <c:v>6.0000000000000001E-3</c:v>
                </c:pt>
                <c:pt idx="119">
                  <c:v>2.1999999999999999E-2</c:v>
                </c:pt>
                <c:pt idx="120">
                  <c:v>-1.7999999999999999E-2</c:v>
                </c:pt>
                <c:pt idx="121">
                  <c:v>-1.9E-2</c:v>
                </c:pt>
                <c:pt idx="122">
                  <c:v>2.1000000000000001E-2</c:v>
                </c:pt>
                <c:pt idx="123">
                  <c:v>7.0000000000000007E-2</c:v>
                </c:pt>
                <c:pt idx="124">
                  <c:v>9.1999999999999998E-2</c:v>
                </c:pt>
                <c:pt idx="125">
                  <c:v>7.0000000000000007E-2</c:v>
                </c:pt>
                <c:pt idx="126">
                  <c:v>3.9629999999999998E-4</c:v>
                </c:pt>
                <c:pt idx="127">
                  <c:v>-7.2999999999999995E-2</c:v>
                </c:pt>
                <c:pt idx="128">
                  <c:v>-8.8999999999999996E-2</c:v>
                </c:pt>
                <c:pt idx="129">
                  <c:v>-7.1999999999999995E-2</c:v>
                </c:pt>
                <c:pt idx="130">
                  <c:v>-8.1000000000000003E-2</c:v>
                </c:pt>
                <c:pt idx="131">
                  <c:v>-0.114</c:v>
                </c:pt>
                <c:pt idx="132">
                  <c:v>-0.122</c:v>
                </c:pt>
                <c:pt idx="133">
                  <c:v>-0.111</c:v>
                </c:pt>
                <c:pt idx="134">
                  <c:v>-0.109</c:v>
                </c:pt>
                <c:pt idx="135">
                  <c:v>-0.115</c:v>
                </c:pt>
                <c:pt idx="136">
                  <c:v>-0.128</c:v>
                </c:pt>
                <c:pt idx="137">
                  <c:v>-0.13800000000000001</c:v>
                </c:pt>
                <c:pt idx="138">
                  <c:v>-0.111</c:v>
                </c:pt>
                <c:pt idx="139">
                  <c:v>-0.10100000000000001</c:v>
                </c:pt>
                <c:pt idx="140">
                  <c:v>-8.6999999999999994E-2</c:v>
                </c:pt>
                <c:pt idx="141">
                  <c:v>-2.5999999999999999E-2</c:v>
                </c:pt>
                <c:pt idx="142">
                  <c:v>4.5999999999999999E-2</c:v>
                </c:pt>
                <c:pt idx="143">
                  <c:v>9.9000000000000005E-2</c:v>
                </c:pt>
                <c:pt idx="144">
                  <c:v>0.109</c:v>
                </c:pt>
                <c:pt idx="145">
                  <c:v>7.6999999999999999E-2</c:v>
                </c:pt>
                <c:pt idx="146">
                  <c:v>-5.0000000000000001E-3</c:v>
                </c:pt>
                <c:pt idx="147">
                  <c:v>-1.2E-2</c:v>
                </c:pt>
                <c:pt idx="148">
                  <c:v>2.8000000000000001E-2</c:v>
                </c:pt>
                <c:pt idx="149">
                  <c:v>-2.4E-2</c:v>
                </c:pt>
                <c:pt idx="150">
                  <c:v>-6.8000000000000005E-2</c:v>
                </c:pt>
                <c:pt idx="151">
                  <c:v>-7.4999999999999997E-2</c:v>
                </c:pt>
                <c:pt idx="152">
                  <c:v>-7.8E-2</c:v>
                </c:pt>
                <c:pt idx="153">
                  <c:v>-0.113</c:v>
                </c:pt>
                <c:pt idx="154">
                  <c:v>-0.153</c:v>
                </c:pt>
                <c:pt idx="155">
                  <c:v>-0.151</c:v>
                </c:pt>
                <c:pt idx="156">
                  <c:v>-8.8999999999999996E-2</c:v>
                </c:pt>
                <c:pt idx="157">
                  <c:v>-7.0999999999999994E-2</c:v>
                </c:pt>
                <c:pt idx="158">
                  <c:v>-8.4000000000000005E-2</c:v>
                </c:pt>
                <c:pt idx="159">
                  <c:v>-8.3000000000000004E-2</c:v>
                </c:pt>
                <c:pt idx="160">
                  <c:v>-6.0999999999999999E-2</c:v>
                </c:pt>
                <c:pt idx="161">
                  <c:v>-2.5000000000000001E-2</c:v>
                </c:pt>
                <c:pt idx="162">
                  <c:v>0.02</c:v>
                </c:pt>
                <c:pt idx="163">
                  <c:v>5.0999999999999997E-2</c:v>
                </c:pt>
                <c:pt idx="164">
                  <c:v>7.8E-2</c:v>
                </c:pt>
                <c:pt idx="165">
                  <c:v>0.10199999999999999</c:v>
                </c:pt>
                <c:pt idx="166">
                  <c:v>9.8000000000000004E-2</c:v>
                </c:pt>
                <c:pt idx="167">
                  <c:v>3.5999999999999997E-2</c:v>
                </c:pt>
                <c:pt idx="168">
                  <c:v>-3.5000000000000003E-2</c:v>
                </c:pt>
                <c:pt idx="169">
                  <c:v>-0.05</c:v>
                </c:pt>
                <c:pt idx="170">
                  <c:v>-7.0999999999999994E-2</c:v>
                </c:pt>
                <c:pt idx="171">
                  <c:v>-7.8E-2</c:v>
                </c:pt>
                <c:pt idx="172">
                  <c:v>-5.8999999999999997E-2</c:v>
                </c:pt>
                <c:pt idx="173">
                  <c:v>-4.8000000000000001E-2</c:v>
                </c:pt>
                <c:pt idx="174">
                  <c:v>-4.9000000000000002E-2</c:v>
                </c:pt>
                <c:pt idx="175">
                  <c:v>-3.9E-2</c:v>
                </c:pt>
                <c:pt idx="176">
                  <c:v>0.01</c:v>
                </c:pt>
                <c:pt idx="177">
                  <c:v>5.5E-2</c:v>
                </c:pt>
                <c:pt idx="178">
                  <c:v>6.7000000000000004E-2</c:v>
                </c:pt>
                <c:pt idx="179">
                  <c:v>6.6000000000000003E-2</c:v>
                </c:pt>
                <c:pt idx="180">
                  <c:v>2.7E-2</c:v>
                </c:pt>
                <c:pt idx="181">
                  <c:v>2.5999999999999999E-2</c:v>
                </c:pt>
                <c:pt idx="182">
                  <c:v>-1.2E-2</c:v>
                </c:pt>
                <c:pt idx="183">
                  <c:v>-4.9000000000000002E-2</c:v>
                </c:pt>
                <c:pt idx="184">
                  <c:v>-6.4000000000000001E-2</c:v>
                </c:pt>
                <c:pt idx="185">
                  <c:v>-7.3999999999999996E-2</c:v>
                </c:pt>
                <c:pt idx="186">
                  <c:v>-6.0999999999999999E-2</c:v>
                </c:pt>
                <c:pt idx="187">
                  <c:v>4.0000000000000001E-3</c:v>
                </c:pt>
                <c:pt idx="188">
                  <c:v>6.6000000000000003E-2</c:v>
                </c:pt>
                <c:pt idx="189">
                  <c:v>9.7000000000000003E-2</c:v>
                </c:pt>
                <c:pt idx="190">
                  <c:v>9.1999999999999998E-2</c:v>
                </c:pt>
                <c:pt idx="191">
                  <c:v>0.10299999999999999</c:v>
                </c:pt>
                <c:pt idx="192">
                  <c:v>8.7999999999999995E-2</c:v>
                </c:pt>
                <c:pt idx="193">
                  <c:v>7.5999999999999998E-2</c:v>
                </c:pt>
                <c:pt idx="194">
                  <c:v>0.08</c:v>
                </c:pt>
                <c:pt idx="195">
                  <c:v>4.8000000000000001E-2</c:v>
                </c:pt>
                <c:pt idx="196">
                  <c:v>2.1000000000000001E-2</c:v>
                </c:pt>
                <c:pt idx="197">
                  <c:v>-7.0000000000000001E-3</c:v>
                </c:pt>
                <c:pt idx="198">
                  <c:v>-4.2999999999999997E-2</c:v>
                </c:pt>
                <c:pt idx="199">
                  <c:v>-5.6000000000000001E-2</c:v>
                </c:pt>
                <c:pt idx="200">
                  <c:v>-2.1999999999999999E-2</c:v>
                </c:pt>
                <c:pt idx="201">
                  <c:v>1.7999999999999999E-2</c:v>
                </c:pt>
                <c:pt idx="202">
                  <c:v>4.8000000000000001E-2</c:v>
                </c:pt>
                <c:pt idx="203">
                  <c:v>7.5999999999999998E-2</c:v>
                </c:pt>
                <c:pt idx="204">
                  <c:v>0.107</c:v>
                </c:pt>
                <c:pt idx="205">
                  <c:v>0.14199999999999999</c:v>
                </c:pt>
                <c:pt idx="206">
                  <c:v>0.14499999999999999</c:v>
                </c:pt>
                <c:pt idx="207">
                  <c:v>0.11700000000000001</c:v>
                </c:pt>
                <c:pt idx="208">
                  <c:v>9.5000000000000001E-2</c:v>
                </c:pt>
                <c:pt idx="209">
                  <c:v>0.10299999999999999</c:v>
                </c:pt>
                <c:pt idx="210">
                  <c:v>0.114</c:v>
                </c:pt>
                <c:pt idx="211">
                  <c:v>0.10100000000000001</c:v>
                </c:pt>
                <c:pt idx="212">
                  <c:v>7.1999999999999995E-2</c:v>
                </c:pt>
                <c:pt idx="213">
                  <c:v>3.5999999999999997E-2</c:v>
                </c:pt>
                <c:pt idx="214">
                  <c:v>-8.0000000000000002E-3</c:v>
                </c:pt>
                <c:pt idx="215">
                  <c:v>-0.06</c:v>
                </c:pt>
                <c:pt idx="216">
                  <c:v>-0.104</c:v>
                </c:pt>
                <c:pt idx="217">
                  <c:v>-9.1999999999999998E-2</c:v>
                </c:pt>
                <c:pt idx="218">
                  <c:v>-5.8000000000000003E-2</c:v>
                </c:pt>
                <c:pt idx="219">
                  <c:v>-3.5999999999999997E-2</c:v>
                </c:pt>
                <c:pt idx="220">
                  <c:v>-1.7000000000000001E-2</c:v>
                </c:pt>
                <c:pt idx="221">
                  <c:v>-0.01</c:v>
                </c:pt>
                <c:pt idx="222">
                  <c:v>-1.2E-2</c:v>
                </c:pt>
                <c:pt idx="223">
                  <c:v>0.01</c:v>
                </c:pt>
                <c:pt idx="224">
                  <c:v>1.7000000000000001E-2</c:v>
                </c:pt>
                <c:pt idx="225">
                  <c:v>1.2999999999999999E-2</c:v>
                </c:pt>
                <c:pt idx="226">
                  <c:v>4.5999999999999999E-2</c:v>
                </c:pt>
                <c:pt idx="227">
                  <c:v>8.7999999999999995E-2</c:v>
                </c:pt>
                <c:pt idx="228">
                  <c:v>0.113</c:v>
                </c:pt>
                <c:pt idx="229">
                  <c:v>0.105</c:v>
                </c:pt>
                <c:pt idx="230">
                  <c:v>0.107</c:v>
                </c:pt>
                <c:pt idx="231">
                  <c:v>0.10100000000000001</c:v>
                </c:pt>
                <c:pt idx="232">
                  <c:v>8.5999999999999993E-2</c:v>
                </c:pt>
                <c:pt idx="233">
                  <c:v>0.06</c:v>
                </c:pt>
                <c:pt idx="234">
                  <c:v>8.0000000000000002E-3</c:v>
                </c:pt>
                <c:pt idx="235">
                  <c:v>-6.3E-2</c:v>
                </c:pt>
                <c:pt idx="236">
                  <c:v>-0.11600000000000001</c:v>
                </c:pt>
                <c:pt idx="237">
                  <c:v>-0.13100000000000001</c:v>
                </c:pt>
                <c:pt idx="238">
                  <c:v>-0.13500000000000001</c:v>
                </c:pt>
                <c:pt idx="239">
                  <c:v>-0.11</c:v>
                </c:pt>
                <c:pt idx="240">
                  <c:v>-8.2000000000000003E-2</c:v>
                </c:pt>
                <c:pt idx="241">
                  <c:v>-5.1999999999999998E-2</c:v>
                </c:pt>
                <c:pt idx="242">
                  <c:v>-2.4E-2</c:v>
                </c:pt>
                <c:pt idx="243">
                  <c:v>1.6E-2</c:v>
                </c:pt>
                <c:pt idx="244">
                  <c:v>2.1000000000000001E-2</c:v>
                </c:pt>
                <c:pt idx="245">
                  <c:v>4.2000000000000003E-2</c:v>
                </c:pt>
                <c:pt idx="246">
                  <c:v>7.5999999999999998E-2</c:v>
                </c:pt>
                <c:pt idx="247">
                  <c:v>0.10100000000000001</c:v>
                </c:pt>
                <c:pt idx="248">
                  <c:v>0.114</c:v>
                </c:pt>
                <c:pt idx="249">
                  <c:v>0.10299999999999999</c:v>
                </c:pt>
                <c:pt idx="250">
                  <c:v>9.4E-2</c:v>
                </c:pt>
                <c:pt idx="251">
                  <c:v>6.9000000000000006E-2</c:v>
                </c:pt>
                <c:pt idx="252">
                  <c:v>2.4E-2</c:v>
                </c:pt>
                <c:pt idx="253">
                  <c:v>-2.5000000000000001E-2</c:v>
                </c:pt>
                <c:pt idx="254">
                  <c:v>-7.0999999999999994E-2</c:v>
                </c:pt>
                <c:pt idx="255">
                  <c:v>-0.126</c:v>
                </c:pt>
                <c:pt idx="256">
                  <c:v>-0.151</c:v>
                </c:pt>
                <c:pt idx="257">
                  <c:v>-0.14499999999999999</c:v>
                </c:pt>
                <c:pt idx="258">
                  <c:v>-0.16500000000000001</c:v>
                </c:pt>
                <c:pt idx="259">
                  <c:v>-0.19600000000000001</c:v>
                </c:pt>
                <c:pt idx="260">
                  <c:v>-0.19400000000000001</c:v>
                </c:pt>
                <c:pt idx="261">
                  <c:v>-0.13200000000000001</c:v>
                </c:pt>
                <c:pt idx="262">
                  <c:v>-0.1</c:v>
                </c:pt>
                <c:pt idx="263">
                  <c:v>-5.5E-2</c:v>
                </c:pt>
                <c:pt idx="264">
                  <c:v>3.9E-2</c:v>
                </c:pt>
                <c:pt idx="265">
                  <c:v>0.107</c:v>
                </c:pt>
                <c:pt idx="266">
                  <c:v>0.13500000000000001</c:v>
                </c:pt>
                <c:pt idx="267">
                  <c:v>0.13900000000000001</c:v>
                </c:pt>
                <c:pt idx="268">
                  <c:v>0.123</c:v>
                </c:pt>
                <c:pt idx="269">
                  <c:v>0.09</c:v>
                </c:pt>
                <c:pt idx="270">
                  <c:v>6.4000000000000001E-2</c:v>
                </c:pt>
                <c:pt idx="271">
                  <c:v>3.5000000000000003E-2</c:v>
                </c:pt>
                <c:pt idx="272">
                  <c:v>1.2E-2</c:v>
                </c:pt>
                <c:pt idx="273">
                  <c:v>1E-3</c:v>
                </c:pt>
                <c:pt idx="274">
                  <c:v>-3.7999999999999999E-2</c:v>
                </c:pt>
                <c:pt idx="275">
                  <c:v>-7.9000000000000001E-2</c:v>
                </c:pt>
                <c:pt idx="276">
                  <c:v>-8.2000000000000003E-2</c:v>
                </c:pt>
                <c:pt idx="277">
                  <c:v>-0.06</c:v>
                </c:pt>
                <c:pt idx="278">
                  <c:v>-6.2E-2</c:v>
                </c:pt>
                <c:pt idx="279">
                  <c:v>-7.8E-2</c:v>
                </c:pt>
                <c:pt idx="280">
                  <c:v>-6.7000000000000004E-2</c:v>
                </c:pt>
                <c:pt idx="281">
                  <c:v>-3.2000000000000001E-2</c:v>
                </c:pt>
                <c:pt idx="282">
                  <c:v>-7.0000000000000001E-3</c:v>
                </c:pt>
                <c:pt idx="283">
                  <c:v>-2.1999999999999999E-2</c:v>
                </c:pt>
                <c:pt idx="284">
                  <c:v>-1.7000000000000001E-2</c:v>
                </c:pt>
                <c:pt idx="285">
                  <c:v>-2.5999999999999999E-2</c:v>
                </c:pt>
                <c:pt idx="286">
                  <c:v>-3.2000000000000001E-2</c:v>
                </c:pt>
                <c:pt idx="287">
                  <c:v>-1.9E-2</c:v>
                </c:pt>
                <c:pt idx="288">
                  <c:v>-3.0000000000000001E-3</c:v>
                </c:pt>
                <c:pt idx="289">
                  <c:v>-1.0999999999999999E-2</c:v>
                </c:pt>
                <c:pt idx="290">
                  <c:v>-5.3999999999999999E-2</c:v>
                </c:pt>
                <c:pt idx="291">
                  <c:v>-7.1999999999999995E-2</c:v>
                </c:pt>
                <c:pt idx="292">
                  <c:v>-6.9000000000000006E-2</c:v>
                </c:pt>
                <c:pt idx="293">
                  <c:v>-8.4000000000000005E-2</c:v>
                </c:pt>
                <c:pt idx="294">
                  <c:v>-4.9000000000000002E-2</c:v>
                </c:pt>
                <c:pt idx="295">
                  <c:v>-1.4999999999999999E-2</c:v>
                </c:pt>
                <c:pt idx="296">
                  <c:v>1.6E-2</c:v>
                </c:pt>
                <c:pt idx="297">
                  <c:v>0.06</c:v>
                </c:pt>
                <c:pt idx="298">
                  <c:v>9.1999999999999998E-2</c:v>
                </c:pt>
                <c:pt idx="299">
                  <c:v>0.108</c:v>
                </c:pt>
                <c:pt idx="300">
                  <c:v>0.107</c:v>
                </c:pt>
                <c:pt idx="301">
                  <c:v>9.6000000000000002E-2</c:v>
                </c:pt>
                <c:pt idx="302">
                  <c:v>0.122</c:v>
                </c:pt>
                <c:pt idx="303">
                  <c:v>0.104</c:v>
                </c:pt>
                <c:pt idx="304">
                  <c:v>4.2000000000000003E-2</c:v>
                </c:pt>
                <c:pt idx="305">
                  <c:v>4.7E-2</c:v>
                </c:pt>
                <c:pt idx="306">
                  <c:v>4.3999999999999997E-2</c:v>
                </c:pt>
                <c:pt idx="307">
                  <c:v>2.8000000000000001E-2</c:v>
                </c:pt>
                <c:pt idx="308">
                  <c:v>-4.8000000000000001E-2</c:v>
                </c:pt>
                <c:pt idx="309">
                  <c:v>-0.10299999999999999</c:v>
                </c:pt>
                <c:pt idx="310">
                  <c:v>-0.14099999999999999</c:v>
                </c:pt>
                <c:pt idx="311">
                  <c:v>-0.159</c:v>
                </c:pt>
                <c:pt idx="312">
                  <c:v>-0.14199999999999999</c:v>
                </c:pt>
                <c:pt idx="313">
                  <c:v>-0.128</c:v>
                </c:pt>
                <c:pt idx="314">
                  <c:v>-0.10199999999999999</c:v>
                </c:pt>
                <c:pt idx="315">
                  <c:v>-5.3999999999999999E-2</c:v>
                </c:pt>
                <c:pt idx="316">
                  <c:v>-4.0000000000000001E-3</c:v>
                </c:pt>
                <c:pt idx="317">
                  <c:v>3.5000000000000003E-2</c:v>
                </c:pt>
                <c:pt idx="318">
                  <c:v>9.2999999999999999E-2</c:v>
                </c:pt>
                <c:pt idx="319">
                  <c:v>0.14099999999999999</c:v>
                </c:pt>
                <c:pt idx="320">
                  <c:v>0.13800000000000001</c:v>
                </c:pt>
                <c:pt idx="321">
                  <c:v>0.17499999999999999</c:v>
                </c:pt>
                <c:pt idx="322">
                  <c:v>0.19800000000000001</c:v>
                </c:pt>
                <c:pt idx="323">
                  <c:v>0.18</c:v>
                </c:pt>
                <c:pt idx="324">
                  <c:v>0.12</c:v>
                </c:pt>
                <c:pt idx="325">
                  <c:v>7.1999999999999995E-2</c:v>
                </c:pt>
                <c:pt idx="326">
                  <c:v>2.8000000000000001E-2</c:v>
                </c:pt>
                <c:pt idx="327">
                  <c:v>-1.9E-2</c:v>
                </c:pt>
                <c:pt idx="328">
                  <c:v>-6.8000000000000005E-2</c:v>
                </c:pt>
                <c:pt idx="329">
                  <c:v>-0.108</c:v>
                </c:pt>
                <c:pt idx="330">
                  <c:v>-0.121</c:v>
                </c:pt>
                <c:pt idx="331">
                  <c:v>-0.13500000000000001</c:v>
                </c:pt>
                <c:pt idx="332">
                  <c:v>-0.17499999999999999</c:v>
                </c:pt>
                <c:pt idx="333">
                  <c:v>-0.20499999999999999</c:v>
                </c:pt>
                <c:pt idx="334">
                  <c:v>-0.19700000000000001</c:v>
                </c:pt>
                <c:pt idx="335">
                  <c:v>-0.16300000000000001</c:v>
                </c:pt>
                <c:pt idx="336">
                  <c:v>-0.127</c:v>
                </c:pt>
                <c:pt idx="337">
                  <c:v>-0.06</c:v>
                </c:pt>
                <c:pt idx="338">
                  <c:v>1.4E-2</c:v>
                </c:pt>
                <c:pt idx="339">
                  <c:v>5.5E-2</c:v>
                </c:pt>
                <c:pt idx="340">
                  <c:v>8.2000000000000003E-2</c:v>
                </c:pt>
                <c:pt idx="341">
                  <c:v>0.106</c:v>
                </c:pt>
                <c:pt idx="342">
                  <c:v>0.123</c:v>
                </c:pt>
                <c:pt idx="343">
                  <c:v>0.11600000000000001</c:v>
                </c:pt>
                <c:pt idx="344">
                  <c:v>0.112</c:v>
                </c:pt>
                <c:pt idx="345">
                  <c:v>0.13300000000000001</c:v>
                </c:pt>
                <c:pt idx="346">
                  <c:v>0.122</c:v>
                </c:pt>
                <c:pt idx="347">
                  <c:v>9.9000000000000005E-2</c:v>
                </c:pt>
                <c:pt idx="348">
                  <c:v>9.1999999999999998E-2</c:v>
                </c:pt>
                <c:pt idx="349">
                  <c:v>8.1000000000000003E-2</c:v>
                </c:pt>
                <c:pt idx="350">
                  <c:v>2.1999999999999999E-2</c:v>
                </c:pt>
                <c:pt idx="351">
                  <c:v>-4.5999999999999999E-2</c:v>
                </c:pt>
                <c:pt idx="352">
                  <c:v>-6.2E-2</c:v>
                </c:pt>
                <c:pt idx="353">
                  <c:v>-7.6999999999999999E-2</c:v>
                </c:pt>
                <c:pt idx="354">
                  <c:v>-0.09</c:v>
                </c:pt>
                <c:pt idx="355">
                  <c:v>-0.105</c:v>
                </c:pt>
                <c:pt idx="356">
                  <c:v>-0.13700000000000001</c:v>
                </c:pt>
                <c:pt idx="357">
                  <c:v>-0.161</c:v>
                </c:pt>
                <c:pt idx="358">
                  <c:v>-0.153</c:v>
                </c:pt>
                <c:pt idx="359">
                  <c:v>-0.13300000000000001</c:v>
                </c:pt>
                <c:pt idx="360">
                  <c:v>-0.125</c:v>
                </c:pt>
                <c:pt idx="361">
                  <c:v>-0.104</c:v>
                </c:pt>
                <c:pt idx="362">
                  <c:v>-4.7E-2</c:v>
                </c:pt>
                <c:pt idx="363">
                  <c:v>0.02</c:v>
                </c:pt>
                <c:pt idx="364">
                  <c:v>7.0999999999999994E-2</c:v>
                </c:pt>
                <c:pt idx="365">
                  <c:v>9.9000000000000005E-2</c:v>
                </c:pt>
                <c:pt idx="366">
                  <c:v>0.108</c:v>
                </c:pt>
                <c:pt idx="367">
                  <c:v>0.113</c:v>
                </c:pt>
                <c:pt idx="368">
                  <c:v>0.115</c:v>
                </c:pt>
                <c:pt idx="369">
                  <c:v>0.113</c:v>
                </c:pt>
                <c:pt idx="370">
                  <c:v>0.11799999999999999</c:v>
                </c:pt>
                <c:pt idx="371">
                  <c:v>0.115</c:v>
                </c:pt>
                <c:pt idx="372">
                  <c:v>0.111</c:v>
                </c:pt>
                <c:pt idx="373">
                  <c:v>0.113</c:v>
                </c:pt>
                <c:pt idx="374">
                  <c:v>9.1999999999999998E-2</c:v>
                </c:pt>
                <c:pt idx="375">
                  <c:v>3.5000000000000003E-2</c:v>
                </c:pt>
                <c:pt idx="376">
                  <c:v>-4.5999999999999999E-2</c:v>
                </c:pt>
                <c:pt idx="377">
                  <c:v>-8.5000000000000006E-2</c:v>
                </c:pt>
                <c:pt idx="378">
                  <c:v>-0.125</c:v>
                </c:pt>
                <c:pt idx="379">
                  <c:v>-0.16800000000000001</c:v>
                </c:pt>
                <c:pt idx="380">
                  <c:v>-0.17499999999999999</c:v>
                </c:pt>
                <c:pt idx="381">
                  <c:v>-0.14599999999999999</c:v>
                </c:pt>
                <c:pt idx="382">
                  <c:v>-0.114</c:v>
                </c:pt>
                <c:pt idx="383">
                  <c:v>-8.2000000000000003E-2</c:v>
                </c:pt>
                <c:pt idx="384">
                  <c:v>-4.3999999999999997E-2</c:v>
                </c:pt>
                <c:pt idx="385">
                  <c:v>8.0000000000000002E-3</c:v>
                </c:pt>
                <c:pt idx="386">
                  <c:v>5.8999999999999997E-2</c:v>
                </c:pt>
                <c:pt idx="387">
                  <c:v>0.09</c:v>
                </c:pt>
                <c:pt idx="388">
                  <c:v>0.13</c:v>
                </c:pt>
                <c:pt idx="389">
                  <c:v>0.17499999999999999</c:v>
                </c:pt>
                <c:pt idx="390">
                  <c:v>0.21</c:v>
                </c:pt>
                <c:pt idx="391">
                  <c:v>0.20899999999999999</c:v>
                </c:pt>
                <c:pt idx="392">
                  <c:v>0.193</c:v>
                </c:pt>
                <c:pt idx="393">
                  <c:v>0.17899999999999999</c:v>
                </c:pt>
                <c:pt idx="394">
                  <c:v>0.13100000000000001</c:v>
                </c:pt>
                <c:pt idx="395">
                  <c:v>6.8000000000000005E-2</c:v>
                </c:pt>
                <c:pt idx="396">
                  <c:v>2.3E-2</c:v>
                </c:pt>
                <c:pt idx="397">
                  <c:v>-7.0000000000000001E-3</c:v>
                </c:pt>
                <c:pt idx="398">
                  <c:v>-0.03</c:v>
                </c:pt>
                <c:pt idx="399">
                  <c:v>-6.2E-2</c:v>
                </c:pt>
                <c:pt idx="400">
                  <c:v>-0.122</c:v>
                </c:pt>
                <c:pt idx="401">
                  <c:v>-0.17599999999999999</c:v>
                </c:pt>
                <c:pt idx="402">
                  <c:v>-0.21099999999999999</c:v>
                </c:pt>
                <c:pt idx="403">
                  <c:v>-0.19900000000000001</c:v>
                </c:pt>
                <c:pt idx="404">
                  <c:v>-0.16200000000000001</c:v>
                </c:pt>
                <c:pt idx="405">
                  <c:v>-0.11600000000000001</c:v>
                </c:pt>
                <c:pt idx="406">
                  <c:v>-6.6000000000000003E-2</c:v>
                </c:pt>
                <c:pt idx="407">
                  <c:v>-2.4E-2</c:v>
                </c:pt>
                <c:pt idx="408">
                  <c:v>2E-3</c:v>
                </c:pt>
                <c:pt idx="409">
                  <c:v>3.7999999999999999E-2</c:v>
                </c:pt>
                <c:pt idx="410">
                  <c:v>9.6000000000000002E-2</c:v>
                </c:pt>
                <c:pt idx="411">
                  <c:v>0.157</c:v>
                </c:pt>
                <c:pt idx="412">
                  <c:v>0.19500000000000001</c:v>
                </c:pt>
                <c:pt idx="413">
                  <c:v>0.23799999999999999</c:v>
                </c:pt>
                <c:pt idx="414">
                  <c:v>0.25900000000000001</c:v>
                </c:pt>
                <c:pt idx="415">
                  <c:v>0.23799999999999999</c:v>
                </c:pt>
                <c:pt idx="416">
                  <c:v>0.184</c:v>
                </c:pt>
                <c:pt idx="417">
                  <c:v>0.125</c:v>
                </c:pt>
                <c:pt idx="418">
                  <c:v>7.0999999999999994E-2</c:v>
                </c:pt>
                <c:pt idx="419">
                  <c:v>3.5000000000000003E-2</c:v>
                </c:pt>
                <c:pt idx="420">
                  <c:v>-1.2E-2</c:v>
                </c:pt>
                <c:pt idx="421">
                  <c:v>-6.0999999999999999E-2</c:v>
                </c:pt>
                <c:pt idx="422">
                  <c:v>-0.1</c:v>
                </c:pt>
                <c:pt idx="423">
                  <c:v>-0.13700000000000001</c:v>
                </c:pt>
                <c:pt idx="424">
                  <c:v>-0.16800000000000001</c:v>
                </c:pt>
                <c:pt idx="425">
                  <c:v>-0.183</c:v>
                </c:pt>
                <c:pt idx="426">
                  <c:v>-0.17499999999999999</c:v>
                </c:pt>
                <c:pt idx="427">
                  <c:v>-0.16</c:v>
                </c:pt>
                <c:pt idx="428">
                  <c:v>-0.14399999999999999</c:v>
                </c:pt>
                <c:pt idx="429">
                  <c:v>-0.11600000000000001</c:v>
                </c:pt>
                <c:pt idx="430">
                  <c:v>-9.2999999999999999E-2</c:v>
                </c:pt>
                <c:pt idx="431">
                  <c:v>-7.4999999999999997E-2</c:v>
                </c:pt>
                <c:pt idx="432">
                  <c:v>-0.03</c:v>
                </c:pt>
                <c:pt idx="433">
                  <c:v>2.7E-2</c:v>
                </c:pt>
                <c:pt idx="434">
                  <c:v>8.8999999999999996E-2</c:v>
                </c:pt>
                <c:pt idx="435">
                  <c:v>0.14199999999999999</c:v>
                </c:pt>
                <c:pt idx="436">
                  <c:v>0.16200000000000001</c:v>
                </c:pt>
                <c:pt idx="437">
                  <c:v>0.17100000000000001</c:v>
                </c:pt>
                <c:pt idx="438">
                  <c:v>0.152</c:v>
                </c:pt>
                <c:pt idx="439">
                  <c:v>0.104</c:v>
                </c:pt>
                <c:pt idx="440">
                  <c:v>7.0999999999999994E-2</c:v>
                </c:pt>
                <c:pt idx="441">
                  <c:v>4.7E-2</c:v>
                </c:pt>
                <c:pt idx="442">
                  <c:v>6.0000000000000001E-3</c:v>
                </c:pt>
                <c:pt idx="443">
                  <c:v>-3.6999999999999998E-2</c:v>
                </c:pt>
                <c:pt idx="444">
                  <c:v>-7.0000000000000007E-2</c:v>
                </c:pt>
                <c:pt idx="445">
                  <c:v>-9.4E-2</c:v>
                </c:pt>
                <c:pt idx="446">
                  <c:v>-9.5000000000000001E-2</c:v>
                </c:pt>
                <c:pt idx="447">
                  <c:v>-9.5000000000000001E-2</c:v>
                </c:pt>
                <c:pt idx="448">
                  <c:v>-0.10299999999999999</c:v>
                </c:pt>
                <c:pt idx="449">
                  <c:v>-0.12</c:v>
                </c:pt>
                <c:pt idx="450">
                  <c:v>-0.114</c:v>
                </c:pt>
              </c:numCache>
            </c:numRef>
          </c:yVal>
          <c:smooth val="0"/>
        </c:ser>
        <c:ser>
          <c:idx val="1"/>
          <c:order val="1"/>
          <c:tx>
            <c:v>Base empotrada</c:v>
          </c:tx>
          <c:spPr>
            <a:ln w="9525" cap="rnd">
              <a:solidFill>
                <a:schemeClr val="accent3"/>
              </a:solidFill>
              <a:round/>
            </a:ln>
            <a:effectLst/>
          </c:spPr>
          <c:marker>
            <c:symbol val="none"/>
          </c:marker>
          <c:xVal>
            <c:numRef>
              <c:f>'Piso 4 mamp'!$H$7:$H$457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4 mamp'!$I$7:$I$457</c:f>
              <c:numCache>
                <c:formatCode>General</c:formatCode>
                <c:ptCount val="451"/>
                <c:pt idx="0">
                  <c:v>0</c:v>
                </c:pt>
                <c:pt idx="1">
                  <c:v>3.5999999999999997E-2</c:v>
                </c:pt>
                <c:pt idx="2">
                  <c:v>5.0000000000000001E-3</c:v>
                </c:pt>
                <c:pt idx="3">
                  <c:v>-2.5000000000000001E-2</c:v>
                </c:pt>
                <c:pt idx="4">
                  <c:v>-1.6E-2</c:v>
                </c:pt>
                <c:pt idx="5">
                  <c:v>0.02</c:v>
                </c:pt>
                <c:pt idx="6">
                  <c:v>0.02</c:v>
                </c:pt>
                <c:pt idx="7">
                  <c:v>-1.7000000000000001E-2</c:v>
                </c:pt>
                <c:pt idx="8">
                  <c:v>-1.9E-2</c:v>
                </c:pt>
                <c:pt idx="9">
                  <c:v>5.0000000000000001E-3</c:v>
                </c:pt>
                <c:pt idx="10">
                  <c:v>2.3E-2</c:v>
                </c:pt>
                <c:pt idx="11">
                  <c:v>-4.0000000000000001E-3</c:v>
                </c:pt>
                <c:pt idx="12">
                  <c:v>-2.4E-2</c:v>
                </c:pt>
                <c:pt idx="13">
                  <c:v>-2E-3</c:v>
                </c:pt>
                <c:pt idx="14">
                  <c:v>1.6E-2</c:v>
                </c:pt>
                <c:pt idx="15">
                  <c:v>1.4999999999999999E-2</c:v>
                </c:pt>
                <c:pt idx="16">
                  <c:v>-1.7000000000000001E-2</c:v>
                </c:pt>
                <c:pt idx="17">
                  <c:v>-2.3E-2</c:v>
                </c:pt>
                <c:pt idx="18">
                  <c:v>2E-3</c:v>
                </c:pt>
                <c:pt idx="19">
                  <c:v>1.7999999999999999E-2</c:v>
                </c:pt>
                <c:pt idx="20">
                  <c:v>4.0000000000000001E-3</c:v>
                </c:pt>
                <c:pt idx="21">
                  <c:v>-1.2E-2</c:v>
                </c:pt>
                <c:pt idx="22">
                  <c:v>-5.0000000000000001E-3</c:v>
                </c:pt>
                <c:pt idx="23">
                  <c:v>0.01</c:v>
                </c:pt>
                <c:pt idx="24">
                  <c:v>-3.0000000000000001E-3</c:v>
                </c:pt>
                <c:pt idx="25">
                  <c:v>-2.3E-2</c:v>
                </c:pt>
                <c:pt idx="26">
                  <c:v>-8.0000000000000002E-3</c:v>
                </c:pt>
                <c:pt idx="27">
                  <c:v>2.7E-2</c:v>
                </c:pt>
                <c:pt idx="28">
                  <c:v>1.2E-2</c:v>
                </c:pt>
                <c:pt idx="29">
                  <c:v>-2.1999999999999999E-2</c:v>
                </c:pt>
                <c:pt idx="30">
                  <c:v>-1.6E-2</c:v>
                </c:pt>
                <c:pt idx="31">
                  <c:v>0.01</c:v>
                </c:pt>
                <c:pt idx="32">
                  <c:v>5.0000000000000001E-3</c:v>
                </c:pt>
                <c:pt idx="33">
                  <c:v>-1.7000000000000001E-2</c:v>
                </c:pt>
                <c:pt idx="34">
                  <c:v>-2E-3</c:v>
                </c:pt>
                <c:pt idx="35">
                  <c:v>2.7E-2</c:v>
                </c:pt>
                <c:pt idx="36">
                  <c:v>1E-3</c:v>
                </c:pt>
                <c:pt idx="37">
                  <c:v>-2.1000000000000001E-2</c:v>
                </c:pt>
                <c:pt idx="38">
                  <c:v>-2.1999999999999999E-2</c:v>
                </c:pt>
                <c:pt idx="39">
                  <c:v>1E-3</c:v>
                </c:pt>
                <c:pt idx="40">
                  <c:v>2.1999999999999999E-2</c:v>
                </c:pt>
                <c:pt idx="41">
                  <c:v>2.3E-2</c:v>
                </c:pt>
                <c:pt idx="42">
                  <c:v>-1.2E-2</c:v>
                </c:pt>
                <c:pt idx="43">
                  <c:v>-2.4E-2</c:v>
                </c:pt>
                <c:pt idx="44">
                  <c:v>1E-3</c:v>
                </c:pt>
                <c:pt idx="45">
                  <c:v>6.0000000000000001E-3</c:v>
                </c:pt>
                <c:pt idx="46">
                  <c:v>-5.0000000000000001E-3</c:v>
                </c:pt>
                <c:pt idx="47">
                  <c:v>-4.0000000000000001E-3</c:v>
                </c:pt>
                <c:pt idx="48">
                  <c:v>2E-3</c:v>
                </c:pt>
                <c:pt idx="49">
                  <c:v>6.0000000000000001E-3</c:v>
                </c:pt>
                <c:pt idx="50">
                  <c:v>-1E-3</c:v>
                </c:pt>
                <c:pt idx="51">
                  <c:v>-6.0000000000000001E-3</c:v>
                </c:pt>
                <c:pt idx="52">
                  <c:v>-1E-3</c:v>
                </c:pt>
                <c:pt idx="53">
                  <c:v>6.0000000000000001E-3</c:v>
                </c:pt>
                <c:pt idx="54">
                  <c:v>1.4E-2</c:v>
                </c:pt>
                <c:pt idx="55">
                  <c:v>-1.2999999999999999E-2</c:v>
                </c:pt>
                <c:pt idx="56">
                  <c:v>-2.1999999999999999E-2</c:v>
                </c:pt>
                <c:pt idx="57">
                  <c:v>1.7000000000000001E-2</c:v>
                </c:pt>
                <c:pt idx="58">
                  <c:v>2.3E-2</c:v>
                </c:pt>
                <c:pt idx="59">
                  <c:v>-7.0000000000000001E-3</c:v>
                </c:pt>
                <c:pt idx="60">
                  <c:v>-2.9000000000000001E-2</c:v>
                </c:pt>
                <c:pt idx="61">
                  <c:v>-1.4999999999999999E-2</c:v>
                </c:pt>
                <c:pt idx="62">
                  <c:v>3.1E-2</c:v>
                </c:pt>
                <c:pt idx="63">
                  <c:v>-1E-3</c:v>
                </c:pt>
                <c:pt idx="64">
                  <c:v>8.0000000000000002E-3</c:v>
                </c:pt>
                <c:pt idx="65">
                  <c:v>-1.2999999999999999E-2</c:v>
                </c:pt>
                <c:pt idx="66">
                  <c:v>2.8000000000000001E-2</c:v>
                </c:pt>
                <c:pt idx="67">
                  <c:v>-1.7000000000000001E-2</c:v>
                </c:pt>
                <c:pt idx="68">
                  <c:v>-3.6999999999999998E-2</c:v>
                </c:pt>
                <c:pt idx="69">
                  <c:v>1.9E-2</c:v>
                </c:pt>
                <c:pt idx="70">
                  <c:v>0.01</c:v>
                </c:pt>
                <c:pt idx="71">
                  <c:v>1.6E-2</c:v>
                </c:pt>
                <c:pt idx="72">
                  <c:v>2E-3</c:v>
                </c:pt>
                <c:pt idx="73">
                  <c:v>1.2E-2</c:v>
                </c:pt>
                <c:pt idx="74">
                  <c:v>0.01</c:v>
                </c:pt>
                <c:pt idx="75">
                  <c:v>-3.6999999999999998E-2</c:v>
                </c:pt>
                <c:pt idx="76">
                  <c:v>0.02</c:v>
                </c:pt>
                <c:pt idx="77">
                  <c:v>-4.0000000000000001E-3</c:v>
                </c:pt>
                <c:pt idx="78">
                  <c:v>-6.0000000000000001E-3</c:v>
                </c:pt>
                <c:pt idx="79">
                  <c:v>0.03</c:v>
                </c:pt>
                <c:pt idx="80">
                  <c:v>2.7E-2</c:v>
                </c:pt>
                <c:pt idx="81">
                  <c:v>-4.3999999999999997E-2</c:v>
                </c:pt>
                <c:pt idx="82">
                  <c:v>-2.8000000000000001E-2</c:v>
                </c:pt>
                <c:pt idx="83">
                  <c:v>6.7000000000000004E-2</c:v>
                </c:pt>
                <c:pt idx="84">
                  <c:v>8.9999999999999993E-3</c:v>
                </c:pt>
                <c:pt idx="85">
                  <c:v>-5.3999999999999999E-2</c:v>
                </c:pt>
                <c:pt idx="86">
                  <c:v>-8.0000000000000002E-3</c:v>
                </c:pt>
                <c:pt idx="87">
                  <c:v>3.9E-2</c:v>
                </c:pt>
                <c:pt idx="88">
                  <c:v>6.0000000000000001E-3</c:v>
                </c:pt>
                <c:pt idx="89">
                  <c:v>-1.6E-2</c:v>
                </c:pt>
                <c:pt idx="90">
                  <c:v>4.0000000000000001E-3</c:v>
                </c:pt>
                <c:pt idx="91">
                  <c:v>2.4E-2</c:v>
                </c:pt>
                <c:pt idx="92">
                  <c:v>4.0000000000000001E-3</c:v>
                </c:pt>
                <c:pt idx="93">
                  <c:v>2.8000000000000001E-2</c:v>
                </c:pt>
                <c:pt idx="94">
                  <c:v>-3.1E-2</c:v>
                </c:pt>
                <c:pt idx="95">
                  <c:v>-6.4000000000000001E-2</c:v>
                </c:pt>
                <c:pt idx="96">
                  <c:v>4.4999999999999998E-2</c:v>
                </c:pt>
                <c:pt idx="97">
                  <c:v>4.9000000000000002E-2</c:v>
                </c:pt>
                <c:pt idx="98">
                  <c:v>-1.9E-2</c:v>
                </c:pt>
                <c:pt idx="99">
                  <c:v>-5.5E-2</c:v>
                </c:pt>
                <c:pt idx="100">
                  <c:v>2.7E-2</c:v>
                </c:pt>
                <c:pt idx="101">
                  <c:v>4.9000000000000002E-2</c:v>
                </c:pt>
                <c:pt idx="102">
                  <c:v>4.0000000000000001E-3</c:v>
                </c:pt>
                <c:pt idx="103">
                  <c:v>-4.2000000000000003E-2</c:v>
                </c:pt>
                <c:pt idx="104">
                  <c:v>-5.8999999999999997E-2</c:v>
                </c:pt>
                <c:pt idx="105">
                  <c:v>6.7000000000000004E-2</c:v>
                </c:pt>
                <c:pt idx="106">
                  <c:v>4.7E-2</c:v>
                </c:pt>
                <c:pt idx="107">
                  <c:v>-3.1E-2</c:v>
                </c:pt>
                <c:pt idx="108">
                  <c:v>-5.5E-2</c:v>
                </c:pt>
                <c:pt idx="109">
                  <c:v>0.02</c:v>
                </c:pt>
                <c:pt idx="110">
                  <c:v>7.4999999999999997E-2</c:v>
                </c:pt>
                <c:pt idx="111">
                  <c:v>-1.2999999999999999E-2</c:v>
                </c:pt>
                <c:pt idx="112">
                  <c:v>-5.8000000000000003E-2</c:v>
                </c:pt>
                <c:pt idx="113">
                  <c:v>1.0999999999999999E-2</c:v>
                </c:pt>
                <c:pt idx="114">
                  <c:v>5.3999999999999999E-2</c:v>
                </c:pt>
                <c:pt idx="115">
                  <c:v>-4.1000000000000002E-2</c:v>
                </c:pt>
                <c:pt idx="116">
                  <c:v>-0.104</c:v>
                </c:pt>
                <c:pt idx="117">
                  <c:v>7.4999999999999997E-2</c:v>
                </c:pt>
                <c:pt idx="118">
                  <c:v>0.12</c:v>
                </c:pt>
                <c:pt idx="119">
                  <c:v>-1.6E-2</c:v>
                </c:pt>
                <c:pt idx="120">
                  <c:v>-0.17899999999999999</c:v>
                </c:pt>
                <c:pt idx="121">
                  <c:v>0.01</c:v>
                </c:pt>
                <c:pt idx="122">
                  <c:v>0.20799999999999999</c:v>
                </c:pt>
                <c:pt idx="123">
                  <c:v>5.0999999999999997E-2</c:v>
                </c:pt>
                <c:pt idx="124">
                  <c:v>-0.184</c:v>
                </c:pt>
                <c:pt idx="125">
                  <c:v>-0.14799999999999999</c:v>
                </c:pt>
                <c:pt idx="126">
                  <c:v>9.9000000000000005E-2</c:v>
                </c:pt>
                <c:pt idx="127">
                  <c:v>0.14499999999999999</c:v>
                </c:pt>
                <c:pt idx="128">
                  <c:v>1.7000000000000001E-2</c:v>
                </c:pt>
                <c:pt idx="129">
                  <c:v>-0.129</c:v>
                </c:pt>
                <c:pt idx="130">
                  <c:v>-6.0999999999999999E-2</c:v>
                </c:pt>
                <c:pt idx="131">
                  <c:v>7.3999999999999996E-2</c:v>
                </c:pt>
                <c:pt idx="132">
                  <c:v>0.08</c:v>
                </c:pt>
                <c:pt idx="133">
                  <c:v>-1.7999999999999999E-2</c:v>
                </c:pt>
                <c:pt idx="134">
                  <c:v>-0.113</c:v>
                </c:pt>
                <c:pt idx="135">
                  <c:v>-1.6E-2</c:v>
                </c:pt>
                <c:pt idx="136">
                  <c:v>7.1999999999999995E-2</c:v>
                </c:pt>
                <c:pt idx="137">
                  <c:v>3.2000000000000001E-2</c:v>
                </c:pt>
                <c:pt idx="138">
                  <c:v>-2.5999999999999999E-2</c:v>
                </c:pt>
                <c:pt idx="139">
                  <c:v>-7.1999999999999995E-2</c:v>
                </c:pt>
                <c:pt idx="140">
                  <c:v>1.2999999999999999E-2</c:v>
                </c:pt>
                <c:pt idx="141">
                  <c:v>0.10199999999999999</c:v>
                </c:pt>
                <c:pt idx="142">
                  <c:v>2.5999999999999999E-2</c:v>
                </c:pt>
                <c:pt idx="143">
                  <c:v>-9.7000000000000003E-2</c:v>
                </c:pt>
                <c:pt idx="144">
                  <c:v>-8.6999999999999994E-2</c:v>
                </c:pt>
                <c:pt idx="145">
                  <c:v>3.3000000000000002E-2</c:v>
                </c:pt>
                <c:pt idx="146">
                  <c:v>3.7999999999999999E-2</c:v>
                </c:pt>
                <c:pt idx="147">
                  <c:v>7.0999999999999994E-2</c:v>
                </c:pt>
                <c:pt idx="148">
                  <c:v>3.4000000000000002E-2</c:v>
                </c:pt>
                <c:pt idx="149">
                  <c:v>-0.183</c:v>
                </c:pt>
                <c:pt idx="150">
                  <c:v>-1.6E-2</c:v>
                </c:pt>
                <c:pt idx="151">
                  <c:v>0.16200000000000001</c:v>
                </c:pt>
                <c:pt idx="152">
                  <c:v>5.2999999999999999E-2</c:v>
                </c:pt>
                <c:pt idx="153">
                  <c:v>-0.129</c:v>
                </c:pt>
                <c:pt idx="154">
                  <c:v>-0.156</c:v>
                </c:pt>
                <c:pt idx="155">
                  <c:v>0.154</c:v>
                </c:pt>
                <c:pt idx="156">
                  <c:v>0.216</c:v>
                </c:pt>
                <c:pt idx="157">
                  <c:v>-0.14299999999999999</c:v>
                </c:pt>
                <c:pt idx="158">
                  <c:v>-0.24399999999999999</c:v>
                </c:pt>
                <c:pt idx="159">
                  <c:v>4.4999999999999998E-2</c:v>
                </c:pt>
                <c:pt idx="160">
                  <c:v>0.27400000000000002</c:v>
                </c:pt>
                <c:pt idx="161">
                  <c:v>2.1999999999999999E-2</c:v>
                </c:pt>
                <c:pt idx="162">
                  <c:v>-0.218</c:v>
                </c:pt>
                <c:pt idx="163">
                  <c:v>-0.10299999999999999</c:v>
                </c:pt>
                <c:pt idx="164">
                  <c:v>0.17499999999999999</c:v>
                </c:pt>
                <c:pt idx="165">
                  <c:v>0.161</c:v>
                </c:pt>
                <c:pt idx="166">
                  <c:v>-0.16200000000000001</c:v>
                </c:pt>
                <c:pt idx="167">
                  <c:v>-0.223</c:v>
                </c:pt>
                <c:pt idx="168">
                  <c:v>7.0999999999999994E-2</c:v>
                </c:pt>
                <c:pt idx="169">
                  <c:v>0.27600000000000002</c:v>
                </c:pt>
                <c:pt idx="170">
                  <c:v>-4.0000000000000001E-3</c:v>
                </c:pt>
                <c:pt idx="171">
                  <c:v>-0.245</c:v>
                </c:pt>
                <c:pt idx="172">
                  <c:v>-4.2999999999999997E-2</c:v>
                </c:pt>
                <c:pt idx="173">
                  <c:v>0.19500000000000001</c:v>
                </c:pt>
                <c:pt idx="174">
                  <c:v>8.1000000000000003E-2</c:v>
                </c:pt>
                <c:pt idx="175">
                  <c:v>-0.159</c:v>
                </c:pt>
                <c:pt idx="176">
                  <c:v>-7.3999999999999996E-2</c:v>
                </c:pt>
                <c:pt idx="177">
                  <c:v>0.11799999999999999</c:v>
                </c:pt>
                <c:pt idx="178">
                  <c:v>7.5999999999999998E-2</c:v>
                </c:pt>
                <c:pt idx="179">
                  <c:v>-9.4E-2</c:v>
                </c:pt>
                <c:pt idx="180">
                  <c:v>-0.13800000000000001</c:v>
                </c:pt>
                <c:pt idx="181">
                  <c:v>9.9000000000000005E-2</c:v>
                </c:pt>
                <c:pt idx="182">
                  <c:v>0.113</c:v>
                </c:pt>
                <c:pt idx="183">
                  <c:v>-4.7E-2</c:v>
                </c:pt>
                <c:pt idx="184">
                  <c:v>-0.11700000000000001</c:v>
                </c:pt>
                <c:pt idx="185">
                  <c:v>2.9000000000000001E-2</c:v>
                </c:pt>
                <c:pt idx="186">
                  <c:v>0.11600000000000001</c:v>
                </c:pt>
                <c:pt idx="187">
                  <c:v>6.5000000000000002E-2</c:v>
                </c:pt>
                <c:pt idx="188">
                  <c:v>-9.7000000000000003E-2</c:v>
                </c:pt>
                <c:pt idx="189">
                  <c:v>-0.11799999999999999</c:v>
                </c:pt>
                <c:pt idx="190">
                  <c:v>4.8000000000000001E-2</c:v>
                </c:pt>
                <c:pt idx="191">
                  <c:v>0.124</c:v>
                </c:pt>
                <c:pt idx="192">
                  <c:v>-0.02</c:v>
                </c:pt>
                <c:pt idx="193">
                  <c:v>-0.108</c:v>
                </c:pt>
                <c:pt idx="194">
                  <c:v>7.0000000000000001E-3</c:v>
                </c:pt>
                <c:pt idx="195">
                  <c:v>6.6000000000000003E-2</c:v>
                </c:pt>
                <c:pt idx="196">
                  <c:v>2.3E-2</c:v>
                </c:pt>
                <c:pt idx="197">
                  <c:v>-5.8999999999999997E-2</c:v>
                </c:pt>
                <c:pt idx="198">
                  <c:v>-5.1999999999999998E-2</c:v>
                </c:pt>
                <c:pt idx="199">
                  <c:v>6.9000000000000006E-2</c:v>
                </c:pt>
                <c:pt idx="200">
                  <c:v>0.105</c:v>
                </c:pt>
                <c:pt idx="201">
                  <c:v>-3.6999999999999998E-2</c:v>
                </c:pt>
                <c:pt idx="202">
                  <c:v>-0.105</c:v>
                </c:pt>
                <c:pt idx="203">
                  <c:v>-3.0000000000000001E-3</c:v>
                </c:pt>
                <c:pt idx="204">
                  <c:v>0.11</c:v>
                </c:pt>
                <c:pt idx="205">
                  <c:v>4.3999999999999997E-2</c:v>
                </c:pt>
                <c:pt idx="206">
                  <c:v>-0.108</c:v>
                </c:pt>
                <c:pt idx="207">
                  <c:v>-9.4E-2</c:v>
                </c:pt>
                <c:pt idx="208">
                  <c:v>8.7999999999999995E-2</c:v>
                </c:pt>
                <c:pt idx="209">
                  <c:v>0.157</c:v>
                </c:pt>
                <c:pt idx="210">
                  <c:v>-4.3999999999999997E-2</c:v>
                </c:pt>
                <c:pt idx="211">
                  <c:v>-0.155</c:v>
                </c:pt>
                <c:pt idx="212">
                  <c:v>-0.02</c:v>
                </c:pt>
                <c:pt idx="213">
                  <c:v>0.13700000000000001</c:v>
                </c:pt>
                <c:pt idx="214">
                  <c:v>5.0999999999999997E-2</c:v>
                </c:pt>
                <c:pt idx="215">
                  <c:v>-0.124</c:v>
                </c:pt>
                <c:pt idx="216">
                  <c:v>-6.9000000000000006E-2</c:v>
                </c:pt>
                <c:pt idx="217">
                  <c:v>0.13400000000000001</c:v>
                </c:pt>
                <c:pt idx="218">
                  <c:v>0.122</c:v>
                </c:pt>
                <c:pt idx="219">
                  <c:v>-0.107</c:v>
                </c:pt>
                <c:pt idx="220">
                  <c:v>-0.14899999999999999</c:v>
                </c:pt>
                <c:pt idx="221">
                  <c:v>5.8999999999999997E-2</c:v>
                </c:pt>
                <c:pt idx="222">
                  <c:v>0.126</c:v>
                </c:pt>
                <c:pt idx="223">
                  <c:v>2.3E-2</c:v>
                </c:pt>
                <c:pt idx="224">
                  <c:v>-0.14899999999999999</c:v>
                </c:pt>
                <c:pt idx="225">
                  <c:v>-4.9000000000000002E-2</c:v>
                </c:pt>
                <c:pt idx="226">
                  <c:v>0.159</c:v>
                </c:pt>
                <c:pt idx="227">
                  <c:v>8.8999999999999996E-2</c:v>
                </c:pt>
                <c:pt idx="228">
                  <c:v>-0.109</c:v>
                </c:pt>
                <c:pt idx="229">
                  <c:v>-0.155</c:v>
                </c:pt>
                <c:pt idx="230">
                  <c:v>0.10299999999999999</c:v>
                </c:pt>
                <c:pt idx="231">
                  <c:v>0.14699999999999999</c:v>
                </c:pt>
                <c:pt idx="232">
                  <c:v>-4.1000000000000002E-2</c:v>
                </c:pt>
                <c:pt idx="233">
                  <c:v>-0.161</c:v>
                </c:pt>
                <c:pt idx="234">
                  <c:v>-2.8000000000000001E-2</c:v>
                </c:pt>
                <c:pt idx="235">
                  <c:v>0.128</c:v>
                </c:pt>
                <c:pt idx="236">
                  <c:v>6.0999999999999999E-2</c:v>
                </c:pt>
                <c:pt idx="237">
                  <c:v>-0.06</c:v>
                </c:pt>
                <c:pt idx="238">
                  <c:v>-0.09</c:v>
                </c:pt>
                <c:pt idx="239">
                  <c:v>0.06</c:v>
                </c:pt>
                <c:pt idx="240">
                  <c:v>9.2999999999999999E-2</c:v>
                </c:pt>
                <c:pt idx="241">
                  <c:v>-4.2999999999999997E-2</c:v>
                </c:pt>
                <c:pt idx="242">
                  <c:v>-9.0999999999999998E-2</c:v>
                </c:pt>
                <c:pt idx="243">
                  <c:v>2.3E-2</c:v>
                </c:pt>
                <c:pt idx="244">
                  <c:v>0.05</c:v>
                </c:pt>
                <c:pt idx="245">
                  <c:v>0.02</c:v>
                </c:pt>
                <c:pt idx="246">
                  <c:v>-3.5999999999999997E-2</c:v>
                </c:pt>
                <c:pt idx="247">
                  <c:v>-0.02</c:v>
                </c:pt>
                <c:pt idx="248">
                  <c:v>1.4999999999999999E-2</c:v>
                </c:pt>
                <c:pt idx="249">
                  <c:v>1.4E-2</c:v>
                </c:pt>
                <c:pt idx="250">
                  <c:v>-2E-3</c:v>
                </c:pt>
                <c:pt idx="251">
                  <c:v>-2.9000000000000001E-2</c:v>
                </c:pt>
                <c:pt idx="252">
                  <c:v>-1.2999999999999999E-2</c:v>
                </c:pt>
                <c:pt idx="253">
                  <c:v>7.0000000000000001E-3</c:v>
                </c:pt>
                <c:pt idx="254">
                  <c:v>2.5999999999999999E-2</c:v>
                </c:pt>
                <c:pt idx="255">
                  <c:v>-2.7E-2</c:v>
                </c:pt>
                <c:pt idx="256">
                  <c:v>-6.0000000000000001E-3</c:v>
                </c:pt>
                <c:pt idx="257">
                  <c:v>4.4999999999999998E-2</c:v>
                </c:pt>
                <c:pt idx="258">
                  <c:v>-2.9000000000000001E-2</c:v>
                </c:pt>
                <c:pt idx="259">
                  <c:v>-7.0000000000000007E-2</c:v>
                </c:pt>
                <c:pt idx="260">
                  <c:v>1.9E-2</c:v>
                </c:pt>
                <c:pt idx="261">
                  <c:v>0.124</c:v>
                </c:pt>
                <c:pt idx="262">
                  <c:v>-3.5000000000000003E-2</c:v>
                </c:pt>
                <c:pt idx="263">
                  <c:v>-0.106</c:v>
                </c:pt>
                <c:pt idx="264">
                  <c:v>4.4999999999999998E-2</c:v>
                </c:pt>
                <c:pt idx="265">
                  <c:v>8.8999999999999996E-2</c:v>
                </c:pt>
                <c:pt idx="266">
                  <c:v>-4.4999999999999998E-2</c:v>
                </c:pt>
                <c:pt idx="267">
                  <c:v>-0.11</c:v>
                </c:pt>
                <c:pt idx="268">
                  <c:v>4.0000000000000001E-3</c:v>
                </c:pt>
                <c:pt idx="269">
                  <c:v>9.2999999999999999E-2</c:v>
                </c:pt>
                <c:pt idx="270">
                  <c:v>3.5000000000000003E-2</c:v>
                </c:pt>
                <c:pt idx="271">
                  <c:v>-8.6999999999999994E-2</c:v>
                </c:pt>
                <c:pt idx="272">
                  <c:v>-3.4000000000000002E-2</c:v>
                </c:pt>
                <c:pt idx="273">
                  <c:v>7.8E-2</c:v>
                </c:pt>
                <c:pt idx="274">
                  <c:v>0.01</c:v>
                </c:pt>
                <c:pt idx="275">
                  <c:v>-5.3999999999999999E-2</c:v>
                </c:pt>
                <c:pt idx="276">
                  <c:v>-7.0000000000000001E-3</c:v>
                </c:pt>
                <c:pt idx="277">
                  <c:v>7.1999999999999995E-2</c:v>
                </c:pt>
                <c:pt idx="278">
                  <c:v>-7.0000000000000001E-3</c:v>
                </c:pt>
                <c:pt idx="279">
                  <c:v>-8.5999999999999993E-2</c:v>
                </c:pt>
                <c:pt idx="280">
                  <c:v>2E-3</c:v>
                </c:pt>
                <c:pt idx="281">
                  <c:v>9.6000000000000002E-2</c:v>
                </c:pt>
                <c:pt idx="282">
                  <c:v>1.7000000000000001E-2</c:v>
                </c:pt>
                <c:pt idx="283">
                  <c:v>-0.13500000000000001</c:v>
                </c:pt>
                <c:pt idx="284">
                  <c:v>-1.4999999999999999E-2</c:v>
                </c:pt>
                <c:pt idx="285">
                  <c:v>7.4999999999999997E-2</c:v>
                </c:pt>
                <c:pt idx="286">
                  <c:v>6.4000000000000001E-2</c:v>
                </c:pt>
                <c:pt idx="287">
                  <c:v>-5.0999999999999997E-2</c:v>
                </c:pt>
                <c:pt idx="288">
                  <c:v>-6.9000000000000006E-2</c:v>
                </c:pt>
                <c:pt idx="289">
                  <c:v>1.0999999999999999E-2</c:v>
                </c:pt>
                <c:pt idx="290">
                  <c:v>1.6E-2</c:v>
                </c:pt>
                <c:pt idx="291">
                  <c:v>2.9000000000000001E-2</c:v>
                </c:pt>
                <c:pt idx="292">
                  <c:v>-6.0000000000000001E-3</c:v>
                </c:pt>
                <c:pt idx="293">
                  <c:v>-4.8000000000000001E-2</c:v>
                </c:pt>
                <c:pt idx="294">
                  <c:v>4.3999999999999997E-2</c:v>
                </c:pt>
                <c:pt idx="295">
                  <c:v>3.5999999999999997E-2</c:v>
                </c:pt>
                <c:pt idx="296">
                  <c:v>-1.9E-2</c:v>
                </c:pt>
                <c:pt idx="297">
                  <c:v>-3.5000000000000003E-2</c:v>
                </c:pt>
                <c:pt idx="298">
                  <c:v>1.2999999999999999E-2</c:v>
                </c:pt>
                <c:pt idx="299">
                  <c:v>1.4999999999999999E-2</c:v>
                </c:pt>
                <c:pt idx="300">
                  <c:v>-8.0000000000000002E-3</c:v>
                </c:pt>
                <c:pt idx="301">
                  <c:v>-1.9E-2</c:v>
                </c:pt>
                <c:pt idx="302">
                  <c:v>4.3999999999999997E-2</c:v>
                </c:pt>
                <c:pt idx="303">
                  <c:v>-4.0000000000000001E-3</c:v>
                </c:pt>
                <c:pt idx="304">
                  <c:v>-8.5999999999999993E-2</c:v>
                </c:pt>
                <c:pt idx="305">
                  <c:v>6.0999999999999999E-2</c:v>
                </c:pt>
                <c:pt idx="306">
                  <c:v>7.6999999999999999E-2</c:v>
                </c:pt>
                <c:pt idx="307">
                  <c:v>-3.4000000000000002E-2</c:v>
                </c:pt>
                <c:pt idx="308">
                  <c:v>-0.14499999999999999</c:v>
                </c:pt>
                <c:pt idx="309">
                  <c:v>1.6E-2</c:v>
                </c:pt>
                <c:pt idx="310">
                  <c:v>0.13300000000000001</c:v>
                </c:pt>
                <c:pt idx="311">
                  <c:v>4.7E-2</c:v>
                </c:pt>
                <c:pt idx="312">
                  <c:v>-0.106</c:v>
                </c:pt>
                <c:pt idx="313">
                  <c:v>-7.5999999999999998E-2</c:v>
                </c:pt>
                <c:pt idx="314">
                  <c:v>7.9000000000000001E-2</c:v>
                </c:pt>
                <c:pt idx="315">
                  <c:v>9.5000000000000001E-2</c:v>
                </c:pt>
                <c:pt idx="316">
                  <c:v>-3.3000000000000002E-2</c:v>
                </c:pt>
                <c:pt idx="317">
                  <c:v>-0.13</c:v>
                </c:pt>
                <c:pt idx="318">
                  <c:v>4.3999999999999997E-2</c:v>
                </c:pt>
                <c:pt idx="319">
                  <c:v>0.108</c:v>
                </c:pt>
                <c:pt idx="320">
                  <c:v>-4.4999999999999998E-2</c:v>
                </c:pt>
                <c:pt idx="321">
                  <c:v>-4.8000000000000001E-2</c:v>
                </c:pt>
                <c:pt idx="322">
                  <c:v>-2E-3</c:v>
                </c:pt>
                <c:pt idx="323">
                  <c:v>0.06</c:v>
                </c:pt>
                <c:pt idx="324">
                  <c:v>-5.0999999999999997E-2</c:v>
                </c:pt>
                <c:pt idx="325">
                  <c:v>-0.02</c:v>
                </c:pt>
                <c:pt idx="326">
                  <c:v>3.5000000000000003E-2</c:v>
                </c:pt>
                <c:pt idx="327">
                  <c:v>3.7999999999999999E-2</c:v>
                </c:pt>
                <c:pt idx="328">
                  <c:v>-0.03</c:v>
                </c:pt>
                <c:pt idx="329">
                  <c:v>-4.8000000000000001E-2</c:v>
                </c:pt>
                <c:pt idx="330">
                  <c:v>5.8999999999999997E-2</c:v>
                </c:pt>
                <c:pt idx="331">
                  <c:v>1.7999999999999999E-2</c:v>
                </c:pt>
                <c:pt idx="332">
                  <c:v>-6.5000000000000002E-2</c:v>
                </c:pt>
                <c:pt idx="333">
                  <c:v>-4.5999999999999999E-2</c:v>
                </c:pt>
                <c:pt idx="334">
                  <c:v>6.0999999999999999E-2</c:v>
                </c:pt>
                <c:pt idx="335">
                  <c:v>8.5999999999999993E-2</c:v>
                </c:pt>
                <c:pt idx="336">
                  <c:v>-6.2E-2</c:v>
                </c:pt>
                <c:pt idx="337">
                  <c:v>-5.5E-2</c:v>
                </c:pt>
                <c:pt idx="338">
                  <c:v>3.3000000000000002E-2</c:v>
                </c:pt>
                <c:pt idx="339">
                  <c:v>3.6999999999999998E-2</c:v>
                </c:pt>
                <c:pt idx="340">
                  <c:v>-2.5999999999999999E-2</c:v>
                </c:pt>
                <c:pt idx="341">
                  <c:v>-5.0999999999999997E-2</c:v>
                </c:pt>
                <c:pt idx="342">
                  <c:v>2.9000000000000001E-2</c:v>
                </c:pt>
                <c:pt idx="343">
                  <c:v>2.7E-2</c:v>
                </c:pt>
                <c:pt idx="344">
                  <c:v>-1E-3</c:v>
                </c:pt>
                <c:pt idx="345">
                  <c:v>1.2E-2</c:v>
                </c:pt>
                <c:pt idx="346">
                  <c:v>-2.4E-2</c:v>
                </c:pt>
                <c:pt idx="347">
                  <c:v>-8.0000000000000002E-3</c:v>
                </c:pt>
                <c:pt idx="348">
                  <c:v>3.4000000000000002E-2</c:v>
                </c:pt>
                <c:pt idx="349">
                  <c:v>2.8000000000000001E-2</c:v>
                </c:pt>
                <c:pt idx="350">
                  <c:v>-7.0000000000000007E-2</c:v>
                </c:pt>
                <c:pt idx="351">
                  <c:v>-5.0999999999999997E-2</c:v>
                </c:pt>
                <c:pt idx="352">
                  <c:v>9.9000000000000005E-2</c:v>
                </c:pt>
                <c:pt idx="353">
                  <c:v>6.5000000000000002E-2</c:v>
                </c:pt>
                <c:pt idx="354">
                  <c:v>-6.8000000000000005E-2</c:v>
                </c:pt>
                <c:pt idx="355">
                  <c:v>-0.1</c:v>
                </c:pt>
                <c:pt idx="356">
                  <c:v>1.4E-2</c:v>
                </c:pt>
                <c:pt idx="357">
                  <c:v>9.5000000000000001E-2</c:v>
                </c:pt>
                <c:pt idx="358">
                  <c:v>2.5000000000000001E-2</c:v>
                </c:pt>
                <c:pt idx="359">
                  <c:v>-7.3999999999999996E-2</c:v>
                </c:pt>
                <c:pt idx="360">
                  <c:v>-7.1999999999999995E-2</c:v>
                </c:pt>
                <c:pt idx="361">
                  <c:v>5.8999999999999997E-2</c:v>
                </c:pt>
                <c:pt idx="362">
                  <c:v>0.105</c:v>
                </c:pt>
                <c:pt idx="363">
                  <c:v>-1.4E-2</c:v>
                </c:pt>
                <c:pt idx="364">
                  <c:v>-0.112</c:v>
                </c:pt>
                <c:pt idx="365">
                  <c:v>-0.04</c:v>
                </c:pt>
                <c:pt idx="366">
                  <c:v>8.8999999999999996E-2</c:v>
                </c:pt>
                <c:pt idx="367">
                  <c:v>0.06</c:v>
                </c:pt>
                <c:pt idx="368">
                  <c:v>-5.3999999999999999E-2</c:v>
                </c:pt>
                <c:pt idx="369">
                  <c:v>-6.6000000000000003E-2</c:v>
                </c:pt>
                <c:pt idx="370">
                  <c:v>4.9000000000000002E-2</c:v>
                </c:pt>
                <c:pt idx="371">
                  <c:v>7.9000000000000001E-2</c:v>
                </c:pt>
                <c:pt idx="372">
                  <c:v>-2.1000000000000001E-2</c:v>
                </c:pt>
                <c:pt idx="373">
                  <c:v>-5.3999999999999999E-2</c:v>
                </c:pt>
                <c:pt idx="374">
                  <c:v>-2.1999999999999999E-2</c:v>
                </c:pt>
                <c:pt idx="375">
                  <c:v>2.5999999999999999E-2</c:v>
                </c:pt>
                <c:pt idx="376">
                  <c:v>-5.0000000000000001E-3</c:v>
                </c:pt>
                <c:pt idx="377">
                  <c:v>1.7999999999999999E-2</c:v>
                </c:pt>
                <c:pt idx="378">
                  <c:v>-4.0000000000000001E-3</c:v>
                </c:pt>
                <c:pt idx="379">
                  <c:v>-2.5000000000000001E-2</c:v>
                </c:pt>
                <c:pt idx="380">
                  <c:v>1.7999999999999999E-2</c:v>
                </c:pt>
                <c:pt idx="381">
                  <c:v>4.7E-2</c:v>
                </c:pt>
                <c:pt idx="382">
                  <c:v>-8.0000000000000002E-3</c:v>
                </c:pt>
                <c:pt idx="383">
                  <c:v>-5.3999999999999999E-2</c:v>
                </c:pt>
                <c:pt idx="384">
                  <c:v>-8.9999999999999993E-3</c:v>
                </c:pt>
                <c:pt idx="385">
                  <c:v>0.06</c:v>
                </c:pt>
                <c:pt idx="386">
                  <c:v>2.5000000000000001E-2</c:v>
                </c:pt>
                <c:pt idx="387">
                  <c:v>-6.4000000000000001E-2</c:v>
                </c:pt>
                <c:pt idx="388">
                  <c:v>-1.9E-2</c:v>
                </c:pt>
                <c:pt idx="389">
                  <c:v>6.8000000000000005E-2</c:v>
                </c:pt>
                <c:pt idx="390">
                  <c:v>4.1000000000000002E-2</c:v>
                </c:pt>
                <c:pt idx="391">
                  <c:v>-7.2999999999999995E-2</c:v>
                </c:pt>
                <c:pt idx="392">
                  <c:v>-5.0999999999999997E-2</c:v>
                </c:pt>
                <c:pt idx="393">
                  <c:v>6.5000000000000002E-2</c:v>
                </c:pt>
                <c:pt idx="394">
                  <c:v>4.5999999999999999E-2</c:v>
                </c:pt>
                <c:pt idx="395">
                  <c:v>-5.2999999999999999E-2</c:v>
                </c:pt>
                <c:pt idx="396">
                  <c:v>-3.4000000000000002E-2</c:v>
                </c:pt>
                <c:pt idx="397">
                  <c:v>5.1999999999999998E-2</c:v>
                </c:pt>
                <c:pt idx="398">
                  <c:v>5.6000000000000001E-2</c:v>
                </c:pt>
                <c:pt idx="399">
                  <c:v>-4.4999999999999998E-2</c:v>
                </c:pt>
                <c:pt idx="400">
                  <c:v>-0.108</c:v>
                </c:pt>
                <c:pt idx="401">
                  <c:v>2.1999999999999999E-2</c:v>
                </c:pt>
                <c:pt idx="402">
                  <c:v>9.4E-2</c:v>
                </c:pt>
                <c:pt idx="403">
                  <c:v>4.4999999999999998E-2</c:v>
                </c:pt>
                <c:pt idx="404">
                  <c:v>-6.8000000000000005E-2</c:v>
                </c:pt>
                <c:pt idx="405">
                  <c:v>-6.5000000000000002E-2</c:v>
                </c:pt>
                <c:pt idx="406">
                  <c:v>4.4999999999999998E-2</c:v>
                </c:pt>
                <c:pt idx="407">
                  <c:v>5.7000000000000002E-2</c:v>
                </c:pt>
                <c:pt idx="408">
                  <c:v>-4.2999999999999997E-2</c:v>
                </c:pt>
                <c:pt idx="409">
                  <c:v>-5.0999999999999997E-2</c:v>
                </c:pt>
                <c:pt idx="410">
                  <c:v>0.05</c:v>
                </c:pt>
                <c:pt idx="411">
                  <c:v>7.5999999999999998E-2</c:v>
                </c:pt>
                <c:pt idx="412">
                  <c:v>-0.04</c:v>
                </c:pt>
                <c:pt idx="413">
                  <c:v>-4.9000000000000002E-2</c:v>
                </c:pt>
                <c:pt idx="414">
                  <c:v>0.01</c:v>
                </c:pt>
                <c:pt idx="415">
                  <c:v>0.03</c:v>
                </c:pt>
                <c:pt idx="416">
                  <c:v>-1.2999999999999999E-2</c:v>
                </c:pt>
                <c:pt idx="417">
                  <c:v>-0.03</c:v>
                </c:pt>
                <c:pt idx="418">
                  <c:v>2.5000000000000001E-2</c:v>
                </c:pt>
                <c:pt idx="419">
                  <c:v>5.7000000000000002E-2</c:v>
                </c:pt>
                <c:pt idx="420">
                  <c:v>-2.5999999999999999E-2</c:v>
                </c:pt>
                <c:pt idx="421">
                  <c:v>-5.2999999999999999E-2</c:v>
                </c:pt>
                <c:pt idx="422">
                  <c:v>0.01</c:v>
                </c:pt>
                <c:pt idx="423">
                  <c:v>4.3999999999999997E-2</c:v>
                </c:pt>
                <c:pt idx="424">
                  <c:v>-2E-3</c:v>
                </c:pt>
                <c:pt idx="425">
                  <c:v>-3.6999999999999998E-2</c:v>
                </c:pt>
                <c:pt idx="426">
                  <c:v>-3.0000000000000001E-3</c:v>
                </c:pt>
                <c:pt idx="427">
                  <c:v>2.9000000000000001E-2</c:v>
                </c:pt>
                <c:pt idx="428">
                  <c:v>1E-3</c:v>
                </c:pt>
                <c:pt idx="429">
                  <c:v>-2.8000000000000001E-2</c:v>
                </c:pt>
                <c:pt idx="430">
                  <c:v>-0.02</c:v>
                </c:pt>
                <c:pt idx="431">
                  <c:v>7.0000000000000001E-3</c:v>
                </c:pt>
                <c:pt idx="432">
                  <c:v>4.3999999999999997E-2</c:v>
                </c:pt>
                <c:pt idx="433">
                  <c:v>1.6E-2</c:v>
                </c:pt>
                <c:pt idx="434">
                  <c:v>-2.7E-2</c:v>
                </c:pt>
                <c:pt idx="435">
                  <c:v>-0.02</c:v>
                </c:pt>
                <c:pt idx="436">
                  <c:v>-5.0000000000000001E-3</c:v>
                </c:pt>
                <c:pt idx="437">
                  <c:v>2.5000000000000001E-2</c:v>
                </c:pt>
                <c:pt idx="438">
                  <c:v>-8.9999999999999993E-3</c:v>
                </c:pt>
                <c:pt idx="439">
                  <c:v>-4.1000000000000002E-2</c:v>
                </c:pt>
                <c:pt idx="440">
                  <c:v>2.1999999999999999E-2</c:v>
                </c:pt>
                <c:pt idx="441">
                  <c:v>5.5E-2</c:v>
                </c:pt>
                <c:pt idx="442">
                  <c:v>-2.3E-2</c:v>
                </c:pt>
                <c:pt idx="443">
                  <c:v>-5.3999999999999999E-2</c:v>
                </c:pt>
                <c:pt idx="444">
                  <c:v>8.9999999999999993E-3</c:v>
                </c:pt>
                <c:pt idx="445">
                  <c:v>5.2999999999999999E-2</c:v>
                </c:pt>
                <c:pt idx="446">
                  <c:v>2.7E-2</c:v>
                </c:pt>
                <c:pt idx="447">
                  <c:v>-5.5E-2</c:v>
                </c:pt>
                <c:pt idx="448">
                  <c:v>-5.1999999999999998E-2</c:v>
                </c:pt>
                <c:pt idx="449">
                  <c:v>0.02</c:v>
                </c:pt>
                <c:pt idx="450">
                  <c:v>6.5000000000000002E-2</c:v>
                </c:pt>
              </c:numCache>
            </c:numRef>
          </c:yVal>
          <c:smooth val="0"/>
        </c:ser>
        <c:dLbls>
          <c:showLegendKey val="0"/>
          <c:showVal val="0"/>
          <c:showCatName val="0"/>
          <c:showSerName val="0"/>
          <c:showPercent val="0"/>
          <c:showBubbleSize val="0"/>
        </c:dLbls>
        <c:axId val="344288272"/>
        <c:axId val="344284744"/>
      </c:scatterChart>
      <c:valAx>
        <c:axId val="34428827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4284744"/>
        <c:crosses val="autoZero"/>
        <c:crossBetween val="midCat"/>
      </c:valAx>
      <c:valAx>
        <c:axId val="3442847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428827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Desplazamientos Piso</a:t>
            </a:r>
            <a:r>
              <a:rPr lang="es-EC" baseline="0"/>
              <a:t> 4</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chemeClr val="accent1"/>
              </a:solidFill>
              <a:round/>
            </a:ln>
            <a:effectLst/>
          </c:spPr>
          <c:marker>
            <c:symbol val="none"/>
          </c:marker>
          <c:xVal>
            <c:numRef>
              <c:f>'Piso 4 mamp'!$K$7:$K$457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4 mamp'!$L$7:$L$457</c:f>
              <c:numCache>
                <c:formatCode>General</c:formatCode>
                <c:ptCount val="451"/>
                <c:pt idx="0">
                  <c:v>0</c:v>
                </c:pt>
                <c:pt idx="1">
                  <c:v>1.82E-3</c:v>
                </c:pt>
                <c:pt idx="2">
                  <c:v>7.2129999999999998E-3</c:v>
                </c:pt>
                <c:pt idx="3">
                  <c:v>1.5657000000000001E-2</c:v>
                </c:pt>
                <c:pt idx="4">
                  <c:v>2.6384999999999999E-2</c:v>
                </c:pt>
                <c:pt idx="5">
                  <c:v>3.8497000000000003E-2</c:v>
                </c:pt>
                <c:pt idx="6">
                  <c:v>5.1011000000000001E-2</c:v>
                </c:pt>
                <c:pt idx="7">
                  <c:v>6.2631000000000006E-2</c:v>
                </c:pt>
                <c:pt idx="8">
                  <c:v>7.2511999999999993E-2</c:v>
                </c:pt>
                <c:pt idx="9">
                  <c:v>7.9768000000000006E-2</c:v>
                </c:pt>
                <c:pt idx="10">
                  <c:v>8.3771999999999999E-2</c:v>
                </c:pt>
                <c:pt idx="11">
                  <c:v>8.4234000000000003E-2</c:v>
                </c:pt>
                <c:pt idx="12">
                  <c:v>8.0817E-2</c:v>
                </c:pt>
                <c:pt idx="13">
                  <c:v>7.3709999999999998E-2</c:v>
                </c:pt>
                <c:pt idx="14">
                  <c:v>6.3379000000000005E-2</c:v>
                </c:pt>
                <c:pt idx="15">
                  <c:v>5.0824000000000001E-2</c:v>
                </c:pt>
                <c:pt idx="16">
                  <c:v>3.7213000000000003E-2</c:v>
                </c:pt>
                <c:pt idx="17">
                  <c:v>2.3172999999999999E-2</c:v>
                </c:pt>
                <c:pt idx="18">
                  <c:v>9.0159999999999997E-3</c:v>
                </c:pt>
                <c:pt idx="19">
                  <c:v>-4.6990000000000001E-3</c:v>
                </c:pt>
                <c:pt idx="20">
                  <c:v>-1.6958999999999998E-2</c:v>
                </c:pt>
                <c:pt idx="21">
                  <c:v>-2.6679000000000001E-2</c:v>
                </c:pt>
                <c:pt idx="22">
                  <c:v>-3.2834000000000002E-2</c:v>
                </c:pt>
                <c:pt idx="23">
                  <c:v>-3.4838000000000001E-2</c:v>
                </c:pt>
                <c:pt idx="24">
                  <c:v>-3.3069000000000001E-2</c:v>
                </c:pt>
                <c:pt idx="25">
                  <c:v>-2.9049999999999999E-2</c:v>
                </c:pt>
                <c:pt idx="26">
                  <c:v>-2.4013E-2</c:v>
                </c:pt>
                <c:pt idx="27">
                  <c:v>-1.821E-2</c:v>
                </c:pt>
                <c:pt idx="28">
                  <c:v>-1.1743E-2</c:v>
                </c:pt>
                <c:pt idx="29">
                  <c:v>-5.3449999999999999E-3</c:v>
                </c:pt>
                <c:pt idx="30">
                  <c:v>4.84E-4</c:v>
                </c:pt>
                <c:pt idx="31">
                  <c:v>5.1720000000000004E-3</c:v>
                </c:pt>
                <c:pt idx="32">
                  <c:v>7.3689999999999997E-3</c:v>
                </c:pt>
                <c:pt idx="33">
                  <c:v>5.836E-3</c:v>
                </c:pt>
                <c:pt idx="34">
                  <c:v>4.35E-4</c:v>
                </c:pt>
                <c:pt idx="35">
                  <c:v>-7.0089999999999996E-3</c:v>
                </c:pt>
                <c:pt idx="36">
                  <c:v>-1.5925000000000002E-2</c:v>
                </c:pt>
                <c:pt idx="37">
                  <c:v>-2.5895999999999999E-2</c:v>
                </c:pt>
                <c:pt idx="38">
                  <c:v>-3.6603999999999998E-2</c:v>
                </c:pt>
                <c:pt idx="39">
                  <c:v>-4.8795999999999999E-2</c:v>
                </c:pt>
                <c:pt idx="40">
                  <c:v>-6.2118E-2</c:v>
                </c:pt>
                <c:pt idx="41">
                  <c:v>-7.4479000000000004E-2</c:v>
                </c:pt>
                <c:pt idx="42">
                  <c:v>-8.3727999999999997E-2</c:v>
                </c:pt>
                <c:pt idx="43">
                  <c:v>-8.9361999999999997E-2</c:v>
                </c:pt>
                <c:pt idx="44">
                  <c:v>-9.1077000000000005E-2</c:v>
                </c:pt>
                <c:pt idx="45">
                  <c:v>-8.9759000000000005E-2</c:v>
                </c:pt>
                <c:pt idx="46">
                  <c:v>-8.6951000000000001E-2</c:v>
                </c:pt>
                <c:pt idx="47">
                  <c:v>-8.2976999999999995E-2</c:v>
                </c:pt>
                <c:pt idx="48">
                  <c:v>-7.8074000000000005E-2</c:v>
                </c:pt>
                <c:pt idx="49">
                  <c:v>-7.2787000000000004E-2</c:v>
                </c:pt>
                <c:pt idx="50">
                  <c:v>-6.7580000000000001E-2</c:v>
                </c:pt>
                <c:pt idx="51">
                  <c:v>-6.2927999999999998E-2</c:v>
                </c:pt>
                <c:pt idx="52">
                  <c:v>-5.9119999999999999E-2</c:v>
                </c:pt>
                <c:pt idx="53">
                  <c:v>-5.6757000000000002E-2</c:v>
                </c:pt>
                <c:pt idx="54">
                  <c:v>-5.5055E-2</c:v>
                </c:pt>
                <c:pt idx="55">
                  <c:v>-5.4122999999999998E-2</c:v>
                </c:pt>
                <c:pt idx="56">
                  <c:v>-5.5147000000000002E-2</c:v>
                </c:pt>
                <c:pt idx="57">
                  <c:v>-5.7692E-2</c:v>
                </c:pt>
                <c:pt idx="58">
                  <c:v>-6.0811999999999998E-2</c:v>
                </c:pt>
                <c:pt idx="59">
                  <c:v>-6.4419000000000004E-2</c:v>
                </c:pt>
                <c:pt idx="60">
                  <c:v>-6.8170999999999995E-2</c:v>
                </c:pt>
                <c:pt idx="61">
                  <c:v>-7.2895000000000001E-2</c:v>
                </c:pt>
                <c:pt idx="62">
                  <c:v>-7.8087000000000004E-2</c:v>
                </c:pt>
                <c:pt idx="63">
                  <c:v>-8.4552000000000002E-2</c:v>
                </c:pt>
                <c:pt idx="64">
                  <c:v>-9.0658000000000002E-2</c:v>
                </c:pt>
                <c:pt idx="65">
                  <c:v>-9.5352000000000006E-2</c:v>
                </c:pt>
                <c:pt idx="66">
                  <c:v>-9.6768000000000007E-2</c:v>
                </c:pt>
                <c:pt idx="67">
                  <c:v>-9.4718999999999998E-2</c:v>
                </c:pt>
                <c:pt idx="68">
                  <c:v>-9.2035000000000006E-2</c:v>
                </c:pt>
                <c:pt idx="69">
                  <c:v>-8.8301000000000004E-2</c:v>
                </c:pt>
                <c:pt idx="70">
                  <c:v>-8.4665000000000004E-2</c:v>
                </c:pt>
                <c:pt idx="71">
                  <c:v>-8.1244999999999998E-2</c:v>
                </c:pt>
                <c:pt idx="72">
                  <c:v>-7.6876E-2</c:v>
                </c:pt>
                <c:pt idx="73">
                  <c:v>-6.9662000000000002E-2</c:v>
                </c:pt>
                <c:pt idx="74">
                  <c:v>-5.8783000000000002E-2</c:v>
                </c:pt>
                <c:pt idx="75">
                  <c:v>-4.6490999999999998E-2</c:v>
                </c:pt>
                <c:pt idx="76">
                  <c:v>-3.3205999999999999E-2</c:v>
                </c:pt>
                <c:pt idx="77">
                  <c:v>-1.9944E-2</c:v>
                </c:pt>
                <c:pt idx="78">
                  <c:v>-9.8040000000000002E-3</c:v>
                </c:pt>
                <c:pt idx="79">
                  <c:v>-1.6429999999999999E-3</c:v>
                </c:pt>
                <c:pt idx="80">
                  <c:v>6.9350000000000002E-3</c:v>
                </c:pt>
                <c:pt idx="81">
                  <c:v>1.4411E-2</c:v>
                </c:pt>
                <c:pt idx="82">
                  <c:v>1.8456E-2</c:v>
                </c:pt>
                <c:pt idx="83">
                  <c:v>2.2322000000000002E-2</c:v>
                </c:pt>
                <c:pt idx="84">
                  <c:v>2.5155E-2</c:v>
                </c:pt>
                <c:pt idx="85">
                  <c:v>2.5125999999999999E-2</c:v>
                </c:pt>
                <c:pt idx="86">
                  <c:v>2.2846999999999999E-2</c:v>
                </c:pt>
                <c:pt idx="87">
                  <c:v>2.0139000000000001E-2</c:v>
                </c:pt>
                <c:pt idx="88">
                  <c:v>1.4928E-2</c:v>
                </c:pt>
                <c:pt idx="89">
                  <c:v>7.9930000000000001E-3</c:v>
                </c:pt>
                <c:pt idx="90">
                  <c:v>2.258E-3</c:v>
                </c:pt>
                <c:pt idx="91">
                  <c:v>-1.206E-3</c:v>
                </c:pt>
                <c:pt idx="92">
                  <c:v>-2.3210000000000001E-3</c:v>
                </c:pt>
                <c:pt idx="93">
                  <c:v>2.3040000000000001E-3</c:v>
                </c:pt>
                <c:pt idx="94">
                  <c:v>1.3063E-2</c:v>
                </c:pt>
                <c:pt idx="95">
                  <c:v>2.4872999999999999E-2</c:v>
                </c:pt>
                <c:pt idx="96">
                  <c:v>3.7621000000000002E-2</c:v>
                </c:pt>
                <c:pt idx="97">
                  <c:v>5.1316000000000001E-2</c:v>
                </c:pt>
                <c:pt idx="98">
                  <c:v>6.4505999999999994E-2</c:v>
                </c:pt>
                <c:pt idx="99">
                  <c:v>7.5549000000000005E-2</c:v>
                </c:pt>
                <c:pt idx="100">
                  <c:v>8.6521000000000001E-2</c:v>
                </c:pt>
                <c:pt idx="101">
                  <c:v>9.5959000000000003E-2</c:v>
                </c:pt>
                <c:pt idx="102">
                  <c:v>0.104293</c:v>
                </c:pt>
                <c:pt idx="103">
                  <c:v>0.112278</c:v>
                </c:pt>
                <c:pt idx="104">
                  <c:v>0.11647100000000001</c:v>
                </c:pt>
                <c:pt idx="105">
                  <c:v>0.11691699999999999</c:v>
                </c:pt>
                <c:pt idx="106">
                  <c:v>0.11455899999999999</c:v>
                </c:pt>
                <c:pt idx="107">
                  <c:v>0.110072</c:v>
                </c:pt>
                <c:pt idx="108">
                  <c:v>0.103489</c:v>
                </c:pt>
                <c:pt idx="109">
                  <c:v>9.6141000000000004E-2</c:v>
                </c:pt>
                <c:pt idx="110">
                  <c:v>9.0134000000000006E-2</c:v>
                </c:pt>
                <c:pt idx="111">
                  <c:v>8.5513000000000006E-2</c:v>
                </c:pt>
                <c:pt idx="112">
                  <c:v>8.3041000000000004E-2</c:v>
                </c:pt>
                <c:pt idx="113">
                  <c:v>8.3903000000000005E-2</c:v>
                </c:pt>
                <c:pt idx="114">
                  <c:v>8.9083999999999997E-2</c:v>
                </c:pt>
                <c:pt idx="115">
                  <c:v>9.5949000000000007E-2</c:v>
                </c:pt>
                <c:pt idx="116">
                  <c:v>9.7935999999999995E-2</c:v>
                </c:pt>
                <c:pt idx="117">
                  <c:v>9.7142000000000006E-2</c:v>
                </c:pt>
                <c:pt idx="118">
                  <c:v>9.6213999999999994E-2</c:v>
                </c:pt>
                <c:pt idx="119">
                  <c:v>9.8237000000000005E-2</c:v>
                </c:pt>
                <c:pt idx="120">
                  <c:v>9.8254999999999995E-2</c:v>
                </c:pt>
                <c:pt idx="121">
                  <c:v>9.6192E-2</c:v>
                </c:pt>
                <c:pt idx="122">
                  <c:v>9.6063999999999997E-2</c:v>
                </c:pt>
                <c:pt idx="123">
                  <c:v>0.100679</c:v>
                </c:pt>
                <c:pt idx="124">
                  <c:v>0.10922999999999999</c:v>
                </c:pt>
                <c:pt idx="125">
                  <c:v>0.117601</c:v>
                </c:pt>
                <c:pt idx="126">
                  <c:v>0.12182</c:v>
                </c:pt>
                <c:pt idx="127">
                  <c:v>0.117364</c:v>
                </c:pt>
                <c:pt idx="128">
                  <c:v>0.109768</c:v>
                </c:pt>
                <c:pt idx="129">
                  <c:v>0.101422</c:v>
                </c:pt>
                <c:pt idx="130">
                  <c:v>9.4236E-2</c:v>
                </c:pt>
                <c:pt idx="131">
                  <c:v>8.4084000000000006E-2</c:v>
                </c:pt>
                <c:pt idx="132">
                  <c:v>7.2247000000000006E-2</c:v>
                </c:pt>
                <c:pt idx="133">
                  <c:v>6.0324000000000003E-2</c:v>
                </c:pt>
                <c:pt idx="134">
                  <c:v>4.9547000000000001E-2</c:v>
                </c:pt>
                <c:pt idx="135">
                  <c:v>3.8386000000000003E-2</c:v>
                </c:pt>
                <c:pt idx="136">
                  <c:v>2.6306E-2</c:v>
                </c:pt>
                <c:pt idx="137">
                  <c:v>1.2662E-2</c:v>
                </c:pt>
                <c:pt idx="138" formatCode="0.00E+00">
                  <c:v>1.8E-5</c:v>
                </c:pt>
                <c:pt idx="139">
                  <c:v>-1.0258E-2</c:v>
                </c:pt>
                <c:pt idx="140">
                  <c:v>-1.9980000000000001E-2</c:v>
                </c:pt>
                <c:pt idx="141">
                  <c:v>-2.5836000000000001E-2</c:v>
                </c:pt>
                <c:pt idx="142">
                  <c:v>-2.4851000000000002E-2</c:v>
                </c:pt>
                <c:pt idx="143">
                  <c:v>-1.7316000000000002E-2</c:v>
                </c:pt>
                <c:pt idx="144">
                  <c:v>-6.5529999999999998E-3</c:v>
                </c:pt>
                <c:pt idx="145">
                  <c:v>3.313E-3</c:v>
                </c:pt>
                <c:pt idx="146">
                  <c:v>6.8599999999999998E-3</c:v>
                </c:pt>
                <c:pt idx="147">
                  <c:v>4.267E-3</c:v>
                </c:pt>
                <c:pt idx="148">
                  <c:v>6.8230000000000001E-3</c:v>
                </c:pt>
                <c:pt idx="149">
                  <c:v>7.0099999999999997E-3</c:v>
                </c:pt>
                <c:pt idx="150">
                  <c:v>1.835E-3</c:v>
                </c:pt>
                <c:pt idx="151">
                  <c:v>-5.2810000000000001E-3</c:v>
                </c:pt>
                <c:pt idx="152">
                  <c:v>-1.3075E-2</c:v>
                </c:pt>
                <c:pt idx="153">
                  <c:v>-2.188E-2</c:v>
                </c:pt>
                <c:pt idx="154">
                  <c:v>-3.5644000000000002E-2</c:v>
                </c:pt>
                <c:pt idx="155">
                  <c:v>-5.1095000000000002E-2</c:v>
                </c:pt>
                <c:pt idx="156">
                  <c:v>-6.3426999999999997E-2</c:v>
                </c:pt>
                <c:pt idx="157">
                  <c:v>-7.0871000000000003E-2</c:v>
                </c:pt>
                <c:pt idx="158">
                  <c:v>-7.8646999999999995E-2</c:v>
                </c:pt>
                <c:pt idx="159">
                  <c:v>-8.6978E-2</c:v>
                </c:pt>
                <c:pt idx="160">
                  <c:v>-9.4417000000000001E-2</c:v>
                </c:pt>
                <c:pt idx="161">
                  <c:v>-9.8864999999999995E-2</c:v>
                </c:pt>
                <c:pt idx="162">
                  <c:v>-9.9145999999999998E-2</c:v>
                </c:pt>
                <c:pt idx="163">
                  <c:v>-9.5438999999999996E-2</c:v>
                </c:pt>
                <c:pt idx="164">
                  <c:v>-8.9205000000000007E-2</c:v>
                </c:pt>
                <c:pt idx="165">
                  <c:v>-7.9977999999999994E-2</c:v>
                </c:pt>
                <c:pt idx="166">
                  <c:v>-6.9678000000000004E-2</c:v>
                </c:pt>
                <c:pt idx="167">
                  <c:v>-6.2566999999999998E-2</c:v>
                </c:pt>
                <c:pt idx="168">
                  <c:v>-6.2894000000000005E-2</c:v>
                </c:pt>
                <c:pt idx="169">
                  <c:v>-6.7238000000000006E-2</c:v>
                </c:pt>
                <c:pt idx="170">
                  <c:v>-7.3397000000000004E-2</c:v>
                </c:pt>
                <c:pt idx="171">
                  <c:v>-8.1046000000000007E-2</c:v>
                </c:pt>
                <c:pt idx="172">
                  <c:v>-8.8005E-2</c:v>
                </c:pt>
                <c:pt idx="173">
                  <c:v>-9.3215000000000006E-2</c:v>
                </c:pt>
                <c:pt idx="174">
                  <c:v>-9.7961999999999994E-2</c:v>
                </c:pt>
                <c:pt idx="175">
                  <c:v>-0.10272100000000001</c:v>
                </c:pt>
                <c:pt idx="176">
                  <c:v>-0.10440199999999999</c:v>
                </c:pt>
                <c:pt idx="177">
                  <c:v>-0.10091700000000001</c:v>
                </c:pt>
                <c:pt idx="178">
                  <c:v>-9.4631999999999994E-2</c:v>
                </c:pt>
                <c:pt idx="179">
                  <c:v>-8.7744000000000003E-2</c:v>
                </c:pt>
                <c:pt idx="180">
                  <c:v>-8.2725000000000007E-2</c:v>
                </c:pt>
                <c:pt idx="181">
                  <c:v>-8.0794000000000005E-2</c:v>
                </c:pt>
                <c:pt idx="182">
                  <c:v>-8.0125000000000002E-2</c:v>
                </c:pt>
                <c:pt idx="183">
                  <c:v>-8.3170999999999995E-2</c:v>
                </c:pt>
                <c:pt idx="184">
                  <c:v>-8.9042999999999997E-2</c:v>
                </c:pt>
                <c:pt idx="185">
                  <c:v>-9.5961000000000005E-2</c:v>
                </c:pt>
                <c:pt idx="186">
                  <c:v>-0.103148</c:v>
                </c:pt>
                <c:pt idx="187">
                  <c:v>-0.10627200000000001</c:v>
                </c:pt>
                <c:pt idx="188">
                  <c:v>-0.102518</c:v>
                </c:pt>
                <c:pt idx="189">
                  <c:v>-9.4184000000000004E-2</c:v>
                </c:pt>
                <c:pt idx="190">
                  <c:v>-8.4598000000000007E-2</c:v>
                </c:pt>
                <c:pt idx="191">
                  <c:v>-7.5006000000000003E-2</c:v>
                </c:pt>
                <c:pt idx="192">
                  <c:v>-6.4996999999999999E-2</c:v>
                </c:pt>
                <c:pt idx="193">
                  <c:v>-5.7321999999999998E-2</c:v>
                </c:pt>
                <c:pt idx="194">
                  <c:v>-4.9133000000000003E-2</c:v>
                </c:pt>
                <c:pt idx="195">
                  <c:v>-4.2533000000000001E-2</c:v>
                </c:pt>
                <c:pt idx="196">
                  <c:v>-3.9017000000000003E-2</c:v>
                </c:pt>
                <c:pt idx="197">
                  <c:v>-3.8242999999999999E-2</c:v>
                </c:pt>
                <c:pt idx="198">
                  <c:v>-4.0716000000000002E-2</c:v>
                </c:pt>
                <c:pt idx="199">
                  <c:v>-4.6079000000000002E-2</c:v>
                </c:pt>
                <c:pt idx="200">
                  <c:v>-5.0241000000000001E-2</c:v>
                </c:pt>
                <c:pt idx="201">
                  <c:v>-5.0290000000000001E-2</c:v>
                </c:pt>
                <c:pt idx="202">
                  <c:v>-4.6838999999999999E-2</c:v>
                </c:pt>
                <c:pt idx="203">
                  <c:v>-4.0738999999999997E-2</c:v>
                </c:pt>
                <c:pt idx="204">
                  <c:v>-3.1530000000000002E-2</c:v>
                </c:pt>
                <c:pt idx="205">
                  <c:v>-1.9026000000000001E-2</c:v>
                </c:pt>
                <c:pt idx="206">
                  <c:v>-4.2649999999999997E-3</c:v>
                </c:pt>
                <c:pt idx="207">
                  <c:v>9.0740000000000005E-3</c:v>
                </c:pt>
                <c:pt idx="208">
                  <c:v>1.9349000000000002E-2</c:v>
                </c:pt>
                <c:pt idx="209">
                  <c:v>2.9170999999999999E-2</c:v>
                </c:pt>
                <c:pt idx="210">
                  <c:v>4.0124E-2</c:v>
                </c:pt>
                <c:pt idx="211">
                  <c:v>5.1320999999999999E-2</c:v>
                </c:pt>
                <c:pt idx="212">
                  <c:v>5.9871000000000001E-2</c:v>
                </c:pt>
                <c:pt idx="213">
                  <c:v>6.5473000000000003E-2</c:v>
                </c:pt>
                <c:pt idx="214">
                  <c:v>6.6925999999999999E-2</c:v>
                </c:pt>
                <c:pt idx="215">
                  <c:v>6.3578999999999997E-2</c:v>
                </c:pt>
                <c:pt idx="216">
                  <c:v>5.5106000000000002E-2</c:v>
                </c:pt>
                <c:pt idx="217">
                  <c:v>4.4814E-2</c:v>
                </c:pt>
                <c:pt idx="218">
                  <c:v>3.7415999999999998E-2</c:v>
                </c:pt>
                <c:pt idx="219">
                  <c:v>3.286E-2</c:v>
                </c:pt>
                <c:pt idx="220">
                  <c:v>3.0002000000000001E-2</c:v>
                </c:pt>
                <c:pt idx="221">
                  <c:v>2.9055999999999998E-2</c:v>
                </c:pt>
                <c:pt idx="222">
                  <c:v>2.7685000000000001E-2</c:v>
                </c:pt>
                <c:pt idx="223">
                  <c:v>2.7824000000000002E-2</c:v>
                </c:pt>
                <c:pt idx="224">
                  <c:v>2.9201000000000001E-2</c:v>
                </c:pt>
                <c:pt idx="225">
                  <c:v>3.0693999999999999E-2</c:v>
                </c:pt>
                <c:pt idx="226">
                  <c:v>3.3198999999999999E-2</c:v>
                </c:pt>
                <c:pt idx="227">
                  <c:v>4.0121999999999998E-2</c:v>
                </c:pt>
                <c:pt idx="228">
                  <c:v>5.0257999999999997E-2</c:v>
                </c:pt>
                <c:pt idx="229">
                  <c:v>6.1219000000000003E-2</c:v>
                </c:pt>
                <c:pt idx="230">
                  <c:v>7.1798000000000001E-2</c:v>
                </c:pt>
                <c:pt idx="231">
                  <c:v>8.2320000000000004E-2</c:v>
                </c:pt>
                <c:pt idx="232">
                  <c:v>9.1720999999999997E-2</c:v>
                </c:pt>
                <c:pt idx="233">
                  <c:v>9.9253999999999995E-2</c:v>
                </c:pt>
                <c:pt idx="234">
                  <c:v>0.102898</c:v>
                </c:pt>
                <c:pt idx="235">
                  <c:v>0.100178</c:v>
                </c:pt>
                <c:pt idx="236">
                  <c:v>9.0826000000000004E-2</c:v>
                </c:pt>
                <c:pt idx="237">
                  <c:v>7.8533000000000006E-2</c:v>
                </c:pt>
                <c:pt idx="238">
                  <c:v>6.5199999999999994E-2</c:v>
                </c:pt>
                <c:pt idx="239">
                  <c:v>5.2679999999999998E-2</c:v>
                </c:pt>
                <c:pt idx="240">
                  <c:v>4.3213000000000001E-2</c:v>
                </c:pt>
                <c:pt idx="241">
                  <c:v>3.6458999999999998E-2</c:v>
                </c:pt>
                <c:pt idx="242">
                  <c:v>3.2539999999999999E-2</c:v>
                </c:pt>
                <c:pt idx="243">
                  <c:v>3.2233999999999999E-2</c:v>
                </c:pt>
                <c:pt idx="244">
                  <c:v>3.4317E-2</c:v>
                </c:pt>
                <c:pt idx="245">
                  <c:v>3.7100000000000001E-2</c:v>
                </c:pt>
                <c:pt idx="246">
                  <c:v>4.2976E-2</c:v>
                </c:pt>
                <c:pt idx="247">
                  <c:v>5.1915000000000003E-2</c:v>
                </c:pt>
                <c:pt idx="248">
                  <c:v>6.2798000000000007E-2</c:v>
                </c:pt>
                <c:pt idx="249">
                  <c:v>7.3771000000000003E-2</c:v>
                </c:pt>
                <c:pt idx="250">
                  <c:v>8.3710000000000007E-2</c:v>
                </c:pt>
                <c:pt idx="251">
                  <c:v>9.2018000000000003E-2</c:v>
                </c:pt>
                <c:pt idx="252">
                  <c:v>9.6863000000000005E-2</c:v>
                </c:pt>
                <c:pt idx="253">
                  <c:v>9.6804000000000001E-2</c:v>
                </c:pt>
                <c:pt idx="254">
                  <c:v>9.2018000000000003E-2</c:v>
                </c:pt>
                <c:pt idx="255">
                  <c:v>8.2172999999999996E-2</c:v>
                </c:pt>
                <c:pt idx="256">
                  <c:v>6.7778000000000005E-2</c:v>
                </c:pt>
                <c:pt idx="257">
                  <c:v>5.3054999999999998E-2</c:v>
                </c:pt>
                <c:pt idx="258">
                  <c:v>3.7902999999999999E-2</c:v>
                </c:pt>
                <c:pt idx="259">
                  <c:v>1.9828999999999999E-2</c:v>
                </c:pt>
                <c:pt idx="260">
                  <c:v>-4.46E-4</c:v>
                </c:pt>
                <c:pt idx="261">
                  <c:v>-1.6707E-2</c:v>
                </c:pt>
                <c:pt idx="262">
                  <c:v>-2.8079E-2</c:v>
                </c:pt>
                <c:pt idx="263">
                  <c:v>-3.6215999999999998E-2</c:v>
                </c:pt>
                <c:pt idx="264">
                  <c:v>-3.7240000000000002E-2</c:v>
                </c:pt>
                <c:pt idx="265">
                  <c:v>-2.9392000000000001E-2</c:v>
                </c:pt>
                <c:pt idx="266">
                  <c:v>-1.7274000000000001E-2</c:v>
                </c:pt>
                <c:pt idx="267">
                  <c:v>-3.29E-3</c:v>
                </c:pt>
                <c:pt idx="268">
                  <c:v>9.9819999999999996E-3</c:v>
                </c:pt>
                <c:pt idx="269">
                  <c:v>2.07E-2</c:v>
                </c:pt>
                <c:pt idx="270">
                  <c:v>2.8410000000000001E-2</c:v>
                </c:pt>
                <c:pt idx="271">
                  <c:v>3.3487000000000003E-2</c:v>
                </c:pt>
                <c:pt idx="272">
                  <c:v>3.5604999999999998E-2</c:v>
                </c:pt>
                <c:pt idx="273">
                  <c:v>3.6459999999999999E-2</c:v>
                </c:pt>
                <c:pt idx="274">
                  <c:v>3.4838000000000001E-2</c:v>
                </c:pt>
                <c:pt idx="275">
                  <c:v>2.8805999999999998E-2</c:v>
                </c:pt>
                <c:pt idx="276">
                  <c:v>2.0267E-2</c:v>
                </c:pt>
                <c:pt idx="277">
                  <c:v>1.3282E-2</c:v>
                </c:pt>
                <c:pt idx="278">
                  <c:v>7.3920000000000001E-3</c:v>
                </c:pt>
                <c:pt idx="279">
                  <c:v>4.1100000000000002E-4</c:v>
                </c:pt>
                <c:pt idx="280">
                  <c:v>-7.2269999999999999E-3</c:v>
                </c:pt>
                <c:pt idx="281">
                  <c:v>-1.2116E-2</c:v>
                </c:pt>
                <c:pt idx="282">
                  <c:v>-1.3814999999999999E-2</c:v>
                </c:pt>
                <c:pt idx="283">
                  <c:v>-1.5325999999999999E-2</c:v>
                </c:pt>
                <c:pt idx="284">
                  <c:v>-1.7156999999999999E-2</c:v>
                </c:pt>
                <c:pt idx="285">
                  <c:v>-1.9241999999999999E-2</c:v>
                </c:pt>
                <c:pt idx="286">
                  <c:v>-2.2252000000000001E-2</c:v>
                </c:pt>
                <c:pt idx="287">
                  <c:v>-2.4961000000000001E-2</c:v>
                </c:pt>
                <c:pt idx="288">
                  <c:v>-2.6030999999999999E-2</c:v>
                </c:pt>
                <c:pt idx="289">
                  <c:v>-2.6338E-2</c:v>
                </c:pt>
                <c:pt idx="290">
                  <c:v>-2.9513999999999999E-2</c:v>
                </c:pt>
                <c:pt idx="291">
                  <c:v>-3.6237999999999999E-2</c:v>
                </c:pt>
                <c:pt idx="292">
                  <c:v>-4.3132999999999998E-2</c:v>
                </c:pt>
                <c:pt idx="293">
                  <c:v>-5.0858E-2</c:v>
                </c:pt>
                <c:pt idx="294">
                  <c:v>-5.7914E-2</c:v>
                </c:pt>
                <c:pt idx="295">
                  <c:v>-6.1004000000000003E-2</c:v>
                </c:pt>
                <c:pt idx="296">
                  <c:v>-6.0950999999999998E-2</c:v>
                </c:pt>
                <c:pt idx="297">
                  <c:v>-5.7334999999999997E-2</c:v>
                </c:pt>
                <c:pt idx="298">
                  <c:v>-4.9521999999999997E-2</c:v>
                </c:pt>
                <c:pt idx="299">
                  <c:v>-3.9427999999999998E-2</c:v>
                </c:pt>
                <c:pt idx="300">
                  <c:v>-2.8525999999999999E-2</c:v>
                </c:pt>
                <c:pt idx="301">
                  <c:v>-1.8516999999999999E-2</c:v>
                </c:pt>
                <c:pt idx="302">
                  <c:v>-7.6649999999999999E-3</c:v>
                </c:pt>
                <c:pt idx="303">
                  <c:v>4.3899999999999998E-3</c:v>
                </c:pt>
                <c:pt idx="304">
                  <c:v>1.1586000000000001E-2</c:v>
                </c:pt>
                <c:pt idx="305">
                  <c:v>1.5509E-2</c:v>
                </c:pt>
                <c:pt idx="306">
                  <c:v>2.0192000000000002E-2</c:v>
                </c:pt>
                <c:pt idx="307">
                  <c:v>2.4161999999999999E-2</c:v>
                </c:pt>
                <c:pt idx="308">
                  <c:v>2.3335000000000002E-2</c:v>
                </c:pt>
                <c:pt idx="309">
                  <c:v>1.5402000000000001E-2</c:v>
                </c:pt>
                <c:pt idx="310">
                  <c:v>3.0219999999999999E-3</c:v>
                </c:pt>
                <c:pt idx="311">
                  <c:v>-1.2036E-2</c:v>
                </c:pt>
                <c:pt idx="312">
                  <c:v>-2.7394999999999999E-2</c:v>
                </c:pt>
                <c:pt idx="313">
                  <c:v>-4.0857999999999998E-2</c:v>
                </c:pt>
                <c:pt idx="314">
                  <c:v>-5.2537E-2</c:v>
                </c:pt>
                <c:pt idx="315">
                  <c:v>-6.062E-2</c:v>
                </c:pt>
                <c:pt idx="316">
                  <c:v>-6.3186999999999993E-2</c:v>
                </c:pt>
                <c:pt idx="317">
                  <c:v>-6.1962000000000003E-2</c:v>
                </c:pt>
                <c:pt idx="318">
                  <c:v>-5.5620000000000003E-2</c:v>
                </c:pt>
                <c:pt idx="319">
                  <c:v>-4.3625999999999998E-2</c:v>
                </c:pt>
                <c:pt idx="320">
                  <c:v>-2.9567E-2</c:v>
                </c:pt>
                <c:pt idx="321">
                  <c:v>-1.4171E-2</c:v>
                </c:pt>
                <c:pt idx="322">
                  <c:v>4.6299999999999996E-3</c:v>
                </c:pt>
                <c:pt idx="323">
                  <c:v>2.4306000000000001E-2</c:v>
                </c:pt>
                <c:pt idx="324">
                  <c:v>3.9329000000000003E-2</c:v>
                </c:pt>
                <c:pt idx="325">
                  <c:v>4.8856999999999998E-2</c:v>
                </c:pt>
                <c:pt idx="326">
                  <c:v>5.3608999999999997E-2</c:v>
                </c:pt>
                <c:pt idx="327">
                  <c:v>5.4314000000000001E-2</c:v>
                </c:pt>
                <c:pt idx="328">
                  <c:v>4.9905999999999999E-2</c:v>
                </c:pt>
                <c:pt idx="329">
                  <c:v>4.0781999999999999E-2</c:v>
                </c:pt>
                <c:pt idx="330">
                  <c:v>2.9225000000000001E-2</c:v>
                </c:pt>
                <c:pt idx="331">
                  <c:v>1.6572E-2</c:v>
                </c:pt>
                <c:pt idx="332">
                  <c:v>1.189E-3</c:v>
                </c:pt>
                <c:pt idx="333">
                  <c:v>-1.7984E-2</c:v>
                </c:pt>
                <c:pt idx="334">
                  <c:v>-3.8485999999999999E-2</c:v>
                </c:pt>
                <c:pt idx="335">
                  <c:v>-5.6388000000000001E-2</c:v>
                </c:pt>
                <c:pt idx="336">
                  <c:v>-7.0970000000000005E-2</c:v>
                </c:pt>
                <c:pt idx="337">
                  <c:v>-8.0603999999999995E-2</c:v>
                </c:pt>
                <c:pt idx="338">
                  <c:v>-8.2843E-2</c:v>
                </c:pt>
                <c:pt idx="339">
                  <c:v>-7.9253000000000004E-2</c:v>
                </c:pt>
                <c:pt idx="340">
                  <c:v>-7.2183999999999998E-2</c:v>
                </c:pt>
                <c:pt idx="341">
                  <c:v>-6.2738000000000002E-2</c:v>
                </c:pt>
                <c:pt idx="342">
                  <c:v>-5.1132999999999998E-2</c:v>
                </c:pt>
                <c:pt idx="343">
                  <c:v>-3.9011999999999998E-2</c:v>
                </c:pt>
                <c:pt idx="344">
                  <c:v>-2.7872999999999998E-2</c:v>
                </c:pt>
                <c:pt idx="345">
                  <c:v>-1.5661999999999999E-2</c:v>
                </c:pt>
                <c:pt idx="346">
                  <c:v>-2.542E-3</c:v>
                </c:pt>
                <c:pt idx="347">
                  <c:v>8.3920000000000002E-3</c:v>
                </c:pt>
                <c:pt idx="348">
                  <c:v>1.7840999999999999E-2</c:v>
                </c:pt>
                <c:pt idx="349">
                  <c:v>2.6679000000000001E-2</c:v>
                </c:pt>
                <c:pt idx="350">
                  <c:v>3.2370999999999997E-2</c:v>
                </c:pt>
                <c:pt idx="351">
                  <c:v>3.0858E-2</c:v>
                </c:pt>
                <c:pt idx="352">
                  <c:v>2.5148E-2</c:v>
                </c:pt>
                <c:pt idx="353">
                  <c:v>1.8127999999999998E-2</c:v>
                </c:pt>
                <c:pt idx="354">
                  <c:v>9.8340000000000007E-3</c:v>
                </c:pt>
                <c:pt idx="355">
                  <c:v>1.3799999999999999E-4</c:v>
                </c:pt>
                <c:pt idx="356">
                  <c:v>-1.1905000000000001E-2</c:v>
                </c:pt>
                <c:pt idx="357">
                  <c:v>-2.7016999999999999E-2</c:v>
                </c:pt>
                <c:pt idx="358">
                  <c:v>-4.3122000000000001E-2</c:v>
                </c:pt>
                <c:pt idx="359">
                  <c:v>-5.7239999999999999E-2</c:v>
                </c:pt>
                <c:pt idx="360">
                  <c:v>-7.0070999999999994E-2</c:v>
                </c:pt>
                <c:pt idx="361">
                  <c:v>-8.1794000000000006E-2</c:v>
                </c:pt>
                <c:pt idx="362">
                  <c:v>-8.9700000000000002E-2</c:v>
                </c:pt>
                <c:pt idx="363">
                  <c:v>-9.0876999999999999E-2</c:v>
                </c:pt>
                <c:pt idx="364">
                  <c:v>-8.6128999999999997E-2</c:v>
                </c:pt>
                <c:pt idx="365">
                  <c:v>-7.7422000000000005E-2</c:v>
                </c:pt>
                <c:pt idx="366">
                  <c:v>-6.6905999999999993E-2</c:v>
                </c:pt>
                <c:pt idx="367">
                  <c:v>-5.5938000000000002E-2</c:v>
                </c:pt>
                <c:pt idx="368">
                  <c:v>-4.4429999999999997E-2</c:v>
                </c:pt>
                <c:pt idx="369">
                  <c:v>-3.3066999999999999E-2</c:v>
                </c:pt>
                <c:pt idx="370">
                  <c:v>-2.1593000000000001E-2</c:v>
                </c:pt>
                <c:pt idx="371">
                  <c:v>-9.8720000000000006E-3</c:v>
                </c:pt>
                <c:pt idx="372">
                  <c:v>1.2880000000000001E-3</c:v>
                </c:pt>
                <c:pt idx="373">
                  <c:v>1.2687E-2</c:v>
                </c:pt>
                <c:pt idx="374">
                  <c:v>2.3073E-2</c:v>
                </c:pt>
                <c:pt idx="375">
                  <c:v>2.9914E-2</c:v>
                </c:pt>
                <c:pt idx="376">
                  <c:v>2.9179E-2</c:v>
                </c:pt>
                <c:pt idx="377">
                  <c:v>2.2394000000000001E-2</c:v>
                </c:pt>
                <c:pt idx="378">
                  <c:v>1.1835E-2</c:v>
                </c:pt>
                <c:pt idx="379">
                  <c:v>-2.8609999999999998E-3</c:v>
                </c:pt>
                <c:pt idx="380">
                  <c:v>-2.0379000000000001E-2</c:v>
                </c:pt>
                <c:pt idx="381">
                  <c:v>-3.6459999999999999E-2</c:v>
                </c:pt>
                <c:pt idx="382">
                  <c:v>-4.9390000000000003E-2</c:v>
                </c:pt>
                <c:pt idx="383">
                  <c:v>-5.9209999999999999E-2</c:v>
                </c:pt>
                <c:pt idx="384">
                  <c:v>-6.5615999999999994E-2</c:v>
                </c:pt>
                <c:pt idx="385">
                  <c:v>-6.7457000000000003E-2</c:v>
                </c:pt>
                <c:pt idx="386">
                  <c:v>-6.4008999999999996E-2</c:v>
                </c:pt>
                <c:pt idx="387">
                  <c:v>-5.6494999999999997E-2</c:v>
                </c:pt>
                <c:pt idx="388">
                  <c:v>-4.5602999999999998E-2</c:v>
                </c:pt>
                <c:pt idx="389">
                  <c:v>-3.0297000000000001E-2</c:v>
                </c:pt>
                <c:pt idx="390">
                  <c:v>-1.0855E-2</c:v>
                </c:pt>
                <c:pt idx="391">
                  <c:v>1.0394E-2</c:v>
                </c:pt>
                <c:pt idx="392">
                  <c:v>3.0412999999999999E-2</c:v>
                </c:pt>
                <c:pt idx="393">
                  <c:v>4.9125000000000002E-2</c:v>
                </c:pt>
                <c:pt idx="394">
                  <c:v>6.4964999999999995E-2</c:v>
                </c:pt>
                <c:pt idx="395">
                  <c:v>7.4774999999999994E-2</c:v>
                </c:pt>
                <c:pt idx="396">
                  <c:v>7.9253000000000004E-2</c:v>
                </c:pt>
                <c:pt idx="397">
                  <c:v>7.9905000000000004E-2</c:v>
                </c:pt>
                <c:pt idx="398">
                  <c:v>7.7954999999999997E-2</c:v>
                </c:pt>
                <c:pt idx="399">
                  <c:v>7.3691000000000006E-2</c:v>
                </c:pt>
                <c:pt idx="400">
                  <c:v>6.4558000000000004E-2</c:v>
                </c:pt>
                <c:pt idx="401">
                  <c:v>4.9577000000000003E-2</c:v>
                </c:pt>
                <c:pt idx="402">
                  <c:v>2.9862E-2</c:v>
                </c:pt>
                <c:pt idx="403">
                  <c:v>8.9669999999999993E-3</c:v>
                </c:pt>
                <c:pt idx="404">
                  <c:v>-9.1649999999999995E-3</c:v>
                </c:pt>
                <c:pt idx="405">
                  <c:v>-2.308E-2</c:v>
                </c:pt>
                <c:pt idx="406">
                  <c:v>-3.2215000000000001E-2</c:v>
                </c:pt>
                <c:pt idx="407">
                  <c:v>-3.6565E-2</c:v>
                </c:pt>
                <c:pt idx="408">
                  <c:v>-3.7652999999999999E-2</c:v>
                </c:pt>
                <c:pt idx="409">
                  <c:v>-3.5782000000000001E-2</c:v>
                </c:pt>
                <c:pt idx="410">
                  <c:v>-2.9332E-2</c:v>
                </c:pt>
                <c:pt idx="411">
                  <c:v>-1.6452000000000001E-2</c:v>
                </c:pt>
                <c:pt idx="412">
                  <c:v>1.0499999999999999E-3</c:v>
                </c:pt>
                <c:pt idx="413">
                  <c:v>2.2785E-2</c:v>
                </c:pt>
                <c:pt idx="414">
                  <c:v>4.8096E-2</c:v>
                </c:pt>
                <c:pt idx="415">
                  <c:v>7.3252999999999999E-2</c:v>
                </c:pt>
                <c:pt idx="416">
                  <c:v>9.4487000000000002E-2</c:v>
                </c:pt>
                <c:pt idx="417">
                  <c:v>0.10983900000000001</c:v>
                </c:pt>
                <c:pt idx="418">
                  <c:v>0.119519</c:v>
                </c:pt>
                <c:pt idx="419">
                  <c:v>0.124902</c:v>
                </c:pt>
                <c:pt idx="420">
                  <c:v>0.12623200000000001</c:v>
                </c:pt>
                <c:pt idx="421">
                  <c:v>0.122389</c:v>
                </c:pt>
                <c:pt idx="422">
                  <c:v>0.114274</c:v>
                </c:pt>
                <c:pt idx="423">
                  <c:v>0.102464</c:v>
                </c:pt>
                <c:pt idx="424">
                  <c:v>8.7114999999999998E-2</c:v>
                </c:pt>
                <c:pt idx="425">
                  <c:v>6.9373000000000004E-2</c:v>
                </c:pt>
                <c:pt idx="426">
                  <c:v>5.1306999999999998E-2</c:v>
                </c:pt>
                <c:pt idx="427">
                  <c:v>3.4498000000000001E-2</c:v>
                </c:pt>
                <c:pt idx="428">
                  <c:v>1.9181E-2</c:v>
                </c:pt>
                <c:pt idx="429">
                  <c:v>6.1159999999999999E-3</c:v>
                </c:pt>
                <c:pt idx="430">
                  <c:v>-4.1679999999999998E-3</c:v>
                </c:pt>
                <c:pt idx="431">
                  <c:v>-1.2677000000000001E-2</c:v>
                </c:pt>
                <c:pt idx="432">
                  <c:v>-1.8211000000000001E-2</c:v>
                </c:pt>
                <c:pt idx="433">
                  <c:v>-1.8357999999999999E-2</c:v>
                </c:pt>
                <c:pt idx="434">
                  <c:v>-1.2670000000000001E-2</c:v>
                </c:pt>
                <c:pt idx="435">
                  <c:v>-9.0700000000000004E-4</c:v>
                </c:pt>
                <c:pt idx="436">
                  <c:v>1.4494E-2</c:v>
                </c:pt>
                <c:pt idx="437">
                  <c:v>3.1329000000000003E-2</c:v>
                </c:pt>
                <c:pt idx="438">
                  <c:v>4.7775999999999999E-2</c:v>
                </c:pt>
                <c:pt idx="439">
                  <c:v>6.0665999999999998E-2</c:v>
                </c:pt>
                <c:pt idx="440">
                  <c:v>6.9149000000000002E-2</c:v>
                </c:pt>
                <c:pt idx="441">
                  <c:v>7.5261999999999996E-2</c:v>
                </c:pt>
                <c:pt idx="442">
                  <c:v>7.7992000000000006E-2</c:v>
                </c:pt>
                <c:pt idx="443">
                  <c:v>7.6365000000000002E-2</c:v>
                </c:pt>
                <c:pt idx="444">
                  <c:v>7.0906999999999998E-2</c:v>
                </c:pt>
                <c:pt idx="445">
                  <c:v>6.2620999999999996E-2</c:v>
                </c:pt>
                <c:pt idx="446">
                  <c:v>5.2977000000000003E-2</c:v>
                </c:pt>
                <c:pt idx="447">
                  <c:v>4.3579E-2</c:v>
                </c:pt>
                <c:pt idx="448">
                  <c:v>3.3736000000000002E-2</c:v>
                </c:pt>
                <c:pt idx="449">
                  <c:v>2.2577E-2</c:v>
                </c:pt>
                <c:pt idx="450">
                  <c:v>1.0697999999999999E-2</c:v>
                </c:pt>
              </c:numCache>
            </c:numRef>
          </c:yVal>
          <c:smooth val="0"/>
        </c:ser>
        <c:ser>
          <c:idx val="1"/>
          <c:order val="1"/>
          <c:tx>
            <c:v>Base empotrada</c:v>
          </c:tx>
          <c:spPr>
            <a:ln w="9525" cap="rnd">
              <a:solidFill>
                <a:schemeClr val="accent3"/>
              </a:solidFill>
              <a:round/>
            </a:ln>
            <a:effectLst/>
          </c:spPr>
          <c:marker>
            <c:symbol val="none"/>
          </c:marker>
          <c:xVal>
            <c:numRef>
              <c:f>'Piso 4 mamp'!$M$7:$M$457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4 mamp'!$N$7:$N$457</c:f>
              <c:numCache>
                <c:formatCode>General</c:formatCode>
                <c:ptCount val="451"/>
                <c:pt idx="0">
                  <c:v>0</c:v>
                </c:pt>
                <c:pt idx="1">
                  <c:v>1.815E-3</c:v>
                </c:pt>
                <c:pt idx="2">
                  <c:v>4.4980000000000003E-3</c:v>
                </c:pt>
                <c:pt idx="3">
                  <c:v>3.2009999999999999E-3</c:v>
                </c:pt>
                <c:pt idx="4">
                  <c:v>6.2600000000000004E-4</c:v>
                </c:pt>
                <c:pt idx="5">
                  <c:v>1.0809999999999999E-3</c:v>
                </c:pt>
                <c:pt idx="6">
                  <c:v>3.3779999999999999E-3</c:v>
                </c:pt>
                <c:pt idx="7">
                  <c:v>3.594E-3</c:v>
                </c:pt>
                <c:pt idx="8">
                  <c:v>1.3960000000000001E-3</c:v>
                </c:pt>
                <c:pt idx="9">
                  <c:v>4.6299999999999998E-4</c:v>
                </c:pt>
                <c:pt idx="10">
                  <c:v>2.2560000000000002E-3</c:v>
                </c:pt>
                <c:pt idx="11">
                  <c:v>3.3400000000000001E-3</c:v>
                </c:pt>
                <c:pt idx="12">
                  <c:v>1.7110000000000001E-3</c:v>
                </c:pt>
                <c:pt idx="13" formatCode="0.00E+00">
                  <c:v>5.5000000000000002E-5</c:v>
                </c:pt>
                <c:pt idx="14">
                  <c:v>9.7099999999999997E-4</c:v>
                </c:pt>
                <c:pt idx="15">
                  <c:v>2.8140000000000001E-3</c:v>
                </c:pt>
                <c:pt idx="16">
                  <c:v>2.5739999999999999E-3</c:v>
                </c:pt>
                <c:pt idx="17">
                  <c:v>3.77E-4</c:v>
                </c:pt>
                <c:pt idx="18">
                  <c:v>-9.2100000000000005E-4</c:v>
                </c:pt>
                <c:pt idx="19">
                  <c:v>3.1E-4</c:v>
                </c:pt>
                <c:pt idx="20">
                  <c:v>1.6360000000000001E-3</c:v>
                </c:pt>
                <c:pt idx="21">
                  <c:v>1.0939999999999999E-3</c:v>
                </c:pt>
                <c:pt idx="22" formatCode="0.00E+00">
                  <c:v>9.2E-5</c:v>
                </c:pt>
                <c:pt idx="23">
                  <c:v>3.97E-4</c:v>
                </c:pt>
                <c:pt idx="24">
                  <c:v>1.1019999999999999E-3</c:v>
                </c:pt>
                <c:pt idx="25">
                  <c:v>-4.6999999999999999E-4</c:v>
                </c:pt>
                <c:pt idx="26">
                  <c:v>-2.313E-3</c:v>
                </c:pt>
                <c:pt idx="27">
                  <c:v>-1.188E-3</c:v>
                </c:pt>
                <c:pt idx="28">
                  <c:v>1.178E-3</c:v>
                </c:pt>
                <c:pt idx="29">
                  <c:v>5.4000000000000001E-4</c:v>
                </c:pt>
                <c:pt idx="30">
                  <c:v>-1.756E-3</c:v>
                </c:pt>
                <c:pt idx="31">
                  <c:v>-1.9289999999999999E-3</c:v>
                </c:pt>
                <c:pt idx="32">
                  <c:v>-9.8499999999999998E-4</c:v>
                </c:pt>
                <c:pt idx="33">
                  <c:v>-1.5889999999999999E-3</c:v>
                </c:pt>
                <c:pt idx="34">
                  <c:v>-3.0929999999999998E-3</c:v>
                </c:pt>
                <c:pt idx="35">
                  <c:v>-1.542E-3</c:v>
                </c:pt>
                <c:pt idx="36" formatCode="0.00E+00">
                  <c:v>8.2000000000000001E-5</c:v>
                </c:pt>
                <c:pt idx="37">
                  <c:v>-1.1590000000000001E-3</c:v>
                </c:pt>
                <c:pt idx="38">
                  <c:v>-3.4619999999999998E-3</c:v>
                </c:pt>
                <c:pt idx="39">
                  <c:v>-4.7749999999999997E-3</c:v>
                </c:pt>
                <c:pt idx="40">
                  <c:v>-3.4399999999999999E-3</c:v>
                </c:pt>
                <c:pt idx="41">
                  <c:v>-9.6699999999999998E-4</c:v>
                </c:pt>
                <c:pt idx="42">
                  <c:v>-3.2600000000000001E-4</c:v>
                </c:pt>
                <c:pt idx="43">
                  <c:v>-2.5000000000000001E-3</c:v>
                </c:pt>
                <c:pt idx="44">
                  <c:v>-3.735E-3</c:v>
                </c:pt>
                <c:pt idx="45">
                  <c:v>-3.0950000000000001E-3</c:v>
                </c:pt>
                <c:pt idx="46">
                  <c:v>-3.143E-3</c:v>
                </c:pt>
                <c:pt idx="47">
                  <c:v>-3.7009999999999999E-3</c:v>
                </c:pt>
                <c:pt idx="48">
                  <c:v>-3.8890000000000001E-3</c:v>
                </c:pt>
                <c:pt idx="49">
                  <c:v>-3.4299999999999999E-3</c:v>
                </c:pt>
                <c:pt idx="50">
                  <c:v>-3.0839999999999999E-3</c:v>
                </c:pt>
                <c:pt idx="51">
                  <c:v>-3.6800000000000001E-3</c:v>
                </c:pt>
                <c:pt idx="52">
                  <c:v>-3.9550000000000002E-3</c:v>
                </c:pt>
                <c:pt idx="53">
                  <c:v>-3.8289999999999999E-3</c:v>
                </c:pt>
                <c:pt idx="54">
                  <c:v>-2.6310000000000001E-3</c:v>
                </c:pt>
                <c:pt idx="55">
                  <c:v>-2.4239999999999999E-3</c:v>
                </c:pt>
                <c:pt idx="56">
                  <c:v>-4.62E-3</c:v>
                </c:pt>
                <c:pt idx="57">
                  <c:v>-5.0350000000000004E-3</c:v>
                </c:pt>
                <c:pt idx="58">
                  <c:v>-2.5079999999999998E-3</c:v>
                </c:pt>
                <c:pt idx="59">
                  <c:v>-1.5889999999999999E-3</c:v>
                </c:pt>
                <c:pt idx="60">
                  <c:v>-3.5460000000000001E-3</c:v>
                </c:pt>
                <c:pt idx="61">
                  <c:v>-6.2789999999999999E-3</c:v>
                </c:pt>
                <c:pt idx="62">
                  <c:v>-4.901E-3</c:v>
                </c:pt>
                <c:pt idx="63">
                  <c:v>-3.4499999999999999E-3</c:v>
                </c:pt>
                <c:pt idx="64">
                  <c:v>-3.032E-3</c:v>
                </c:pt>
                <c:pt idx="65">
                  <c:v>-3.7620000000000002E-3</c:v>
                </c:pt>
                <c:pt idx="66">
                  <c:v>-2.7070000000000002E-3</c:v>
                </c:pt>
                <c:pt idx="67">
                  <c:v>-1.763E-3</c:v>
                </c:pt>
                <c:pt idx="68">
                  <c:v>-4.9810000000000002E-3</c:v>
                </c:pt>
                <c:pt idx="69">
                  <c:v>-6.045E-3</c:v>
                </c:pt>
                <c:pt idx="70">
                  <c:v>-4.2249999999999996E-3</c:v>
                </c:pt>
                <c:pt idx="71">
                  <c:v>-2.6840000000000002E-3</c:v>
                </c:pt>
                <c:pt idx="72">
                  <c:v>-2.418E-3</c:v>
                </c:pt>
                <c:pt idx="73">
                  <c:v>-1.1999999999999999E-3</c:v>
                </c:pt>
                <c:pt idx="74">
                  <c:v>-2.72E-4</c:v>
                </c:pt>
                <c:pt idx="75">
                  <c:v>-1.622E-3</c:v>
                </c:pt>
                <c:pt idx="76">
                  <c:v>-2.9199999999999999E-3</c:v>
                </c:pt>
                <c:pt idx="77">
                  <c:v>-1.6800000000000001E-3</c:v>
                </c:pt>
                <c:pt idx="78">
                  <c:v>-2.2550000000000001E-3</c:v>
                </c:pt>
                <c:pt idx="79">
                  <c:v>-1.75E-3</c:v>
                </c:pt>
                <c:pt idx="80">
                  <c:v>2.3549999999999999E-3</c:v>
                </c:pt>
                <c:pt idx="81">
                  <c:v>1.4450000000000001E-3</c:v>
                </c:pt>
                <c:pt idx="82">
                  <c:v>-3.764E-3</c:v>
                </c:pt>
                <c:pt idx="83">
                  <c:v>-6.5600000000000001E-4</c:v>
                </c:pt>
                <c:pt idx="84">
                  <c:v>3.408E-3</c:v>
                </c:pt>
                <c:pt idx="85">
                  <c:v>1.2539999999999999E-3</c:v>
                </c:pt>
                <c:pt idx="86">
                  <c:v>-3.4020000000000001E-3</c:v>
                </c:pt>
                <c:pt idx="87">
                  <c:v>-6.1799999999999995E-4</c:v>
                </c:pt>
                <c:pt idx="88">
                  <c:v>1.7290000000000001E-3</c:v>
                </c:pt>
                <c:pt idx="89">
                  <c:v>6.5799999999999995E-4</c:v>
                </c:pt>
                <c:pt idx="90">
                  <c:v>1.7100000000000001E-4</c:v>
                </c:pt>
                <c:pt idx="91">
                  <c:v>1.5169999999999999E-3</c:v>
                </c:pt>
                <c:pt idx="92">
                  <c:v>3.029E-3</c:v>
                </c:pt>
                <c:pt idx="93">
                  <c:v>4.7959999999999999E-3</c:v>
                </c:pt>
                <c:pt idx="94">
                  <c:v>5.0350000000000004E-3</c:v>
                </c:pt>
                <c:pt idx="95">
                  <c:v>-2.9E-4</c:v>
                </c:pt>
                <c:pt idx="96">
                  <c:v>-1.7160000000000001E-3</c:v>
                </c:pt>
                <c:pt idx="97">
                  <c:v>4.2770000000000004E-3</c:v>
                </c:pt>
                <c:pt idx="98">
                  <c:v>6.7889999999999999E-3</c:v>
                </c:pt>
                <c:pt idx="99">
                  <c:v>1.0679999999999999E-3</c:v>
                </c:pt>
                <c:pt idx="100">
                  <c:v>9.1600000000000004E-4</c:v>
                </c:pt>
                <c:pt idx="101">
                  <c:v>4.2129999999999997E-3</c:v>
                </c:pt>
                <c:pt idx="102">
                  <c:v>8.1309999999999993E-3</c:v>
                </c:pt>
                <c:pt idx="103">
                  <c:v>6.0359999999999997E-3</c:v>
                </c:pt>
                <c:pt idx="104">
                  <c:v>-5.2800000000000004E-4</c:v>
                </c:pt>
                <c:pt idx="105">
                  <c:v>6.9700000000000003E-4</c:v>
                </c:pt>
                <c:pt idx="106">
                  <c:v>6.777E-3</c:v>
                </c:pt>
                <c:pt idx="107">
                  <c:v>8.5439999999999995E-3</c:v>
                </c:pt>
                <c:pt idx="108">
                  <c:v>2.5720000000000001E-3</c:v>
                </c:pt>
                <c:pt idx="109">
                  <c:v>6.6100000000000002E-4</c:v>
                </c:pt>
                <c:pt idx="110">
                  <c:v>6.5100000000000002E-3</c:v>
                </c:pt>
                <c:pt idx="111">
                  <c:v>9.8279999999999999E-3</c:v>
                </c:pt>
                <c:pt idx="112">
                  <c:v>5.9760000000000004E-3</c:v>
                </c:pt>
                <c:pt idx="113">
                  <c:v>2.222E-3</c:v>
                </c:pt>
                <c:pt idx="114">
                  <c:v>6.9800000000000001E-3</c:v>
                </c:pt>
                <c:pt idx="115">
                  <c:v>8.5229999999999993E-3</c:v>
                </c:pt>
                <c:pt idx="116">
                  <c:v>-1.32E-3</c:v>
                </c:pt>
                <c:pt idx="117">
                  <c:v>-2.3670000000000002E-3</c:v>
                </c:pt>
                <c:pt idx="118">
                  <c:v>7.6140000000000001E-3</c:v>
                </c:pt>
                <c:pt idx="119">
                  <c:v>1.5796999999999999E-2</c:v>
                </c:pt>
                <c:pt idx="120">
                  <c:v>2.5839999999999999E-3</c:v>
                </c:pt>
                <c:pt idx="121">
                  <c:v>-7.2350000000000001E-3</c:v>
                </c:pt>
                <c:pt idx="122">
                  <c:v>5.1380000000000002E-3</c:v>
                </c:pt>
                <c:pt idx="123">
                  <c:v>2.104E-2</c:v>
                </c:pt>
                <c:pt idx="124">
                  <c:v>1.3266999999999999E-2</c:v>
                </c:pt>
                <c:pt idx="125">
                  <c:v>-6.783E-3</c:v>
                </c:pt>
                <c:pt idx="126">
                  <c:v>-8.1849999999999996E-3</c:v>
                </c:pt>
                <c:pt idx="127">
                  <c:v>4.816E-3</c:v>
                </c:pt>
                <c:pt idx="128">
                  <c:v>1.5807000000000002E-2</c:v>
                </c:pt>
                <c:pt idx="129">
                  <c:v>6.7460000000000003E-3</c:v>
                </c:pt>
                <c:pt idx="130">
                  <c:v>-2.2720000000000001E-3</c:v>
                </c:pt>
                <c:pt idx="131">
                  <c:v>-3.251E-3</c:v>
                </c:pt>
                <c:pt idx="132">
                  <c:v>7.0790000000000002E-3</c:v>
                </c:pt>
                <c:pt idx="133">
                  <c:v>9.887E-3</c:v>
                </c:pt>
                <c:pt idx="134">
                  <c:v>2.3900000000000002E-3</c:v>
                </c:pt>
                <c:pt idx="135">
                  <c:v>-5.1669999999999997E-3</c:v>
                </c:pt>
                <c:pt idx="136">
                  <c:v>-1.7420000000000001E-3</c:v>
                </c:pt>
                <c:pt idx="137">
                  <c:v>4.679E-3</c:v>
                </c:pt>
                <c:pt idx="138">
                  <c:v>4.2989999999999999E-3</c:v>
                </c:pt>
                <c:pt idx="139">
                  <c:v>-6.6500000000000001E-4</c:v>
                </c:pt>
                <c:pt idx="140">
                  <c:v>-4.9880000000000002E-3</c:v>
                </c:pt>
                <c:pt idx="141">
                  <c:v>1.81E-3</c:v>
                </c:pt>
                <c:pt idx="142">
                  <c:v>9.6919999999999992E-3</c:v>
                </c:pt>
                <c:pt idx="143">
                  <c:v>5.3299999999999997E-3</c:v>
                </c:pt>
                <c:pt idx="144">
                  <c:v>-5.176E-3</c:v>
                </c:pt>
                <c:pt idx="145">
                  <c:v>-7.7739999999999997E-3</c:v>
                </c:pt>
                <c:pt idx="146">
                  <c:v>-3.4169999999999999E-3</c:v>
                </c:pt>
                <c:pt idx="147">
                  <c:v>8.1400000000000005E-4</c:v>
                </c:pt>
                <c:pt idx="148">
                  <c:v>9.2549999999999993E-3</c:v>
                </c:pt>
                <c:pt idx="149">
                  <c:v>-1.189E-3</c:v>
                </c:pt>
                <c:pt idx="150">
                  <c:v>-1.2208E-2</c:v>
                </c:pt>
                <c:pt idx="151">
                  <c:v>-4.8820000000000001E-3</c:v>
                </c:pt>
                <c:pt idx="152">
                  <c:v>8.8749999999999992E-3</c:v>
                </c:pt>
                <c:pt idx="153">
                  <c:v>4.7359999999999998E-3</c:v>
                </c:pt>
                <c:pt idx="154">
                  <c:v>-1.3820000000000001E-2</c:v>
                </c:pt>
                <c:pt idx="155">
                  <c:v>-1.2642E-2</c:v>
                </c:pt>
                <c:pt idx="156">
                  <c:v>7.3309999999999998E-3</c:v>
                </c:pt>
                <c:pt idx="157">
                  <c:v>1.465E-2</c:v>
                </c:pt>
                <c:pt idx="158">
                  <c:v>-1.086E-2</c:v>
                </c:pt>
                <c:pt idx="159">
                  <c:v>-2.1930999999999999E-2</c:v>
                </c:pt>
                <c:pt idx="160">
                  <c:v>-2.4550000000000002E-3</c:v>
                </c:pt>
                <c:pt idx="161">
                  <c:v>1.4213999999999999E-2</c:v>
                </c:pt>
                <c:pt idx="162">
                  <c:v>3.1319999999999998E-3</c:v>
                </c:pt>
                <c:pt idx="163">
                  <c:v>-1.6920999999999999E-2</c:v>
                </c:pt>
                <c:pt idx="164">
                  <c:v>-1.2163E-2</c:v>
                </c:pt>
                <c:pt idx="165">
                  <c:v>8.378E-3</c:v>
                </c:pt>
                <c:pt idx="166">
                  <c:v>8.1340000000000006E-3</c:v>
                </c:pt>
                <c:pt idx="167">
                  <c:v>-1.3981E-2</c:v>
                </c:pt>
                <c:pt idx="168">
                  <c:v>-2.4254000000000001E-2</c:v>
                </c:pt>
                <c:pt idx="169">
                  <c:v>-2.5609999999999999E-3</c:v>
                </c:pt>
                <c:pt idx="170">
                  <c:v>1.3606E-2</c:v>
                </c:pt>
                <c:pt idx="171">
                  <c:v>-1.722E-3</c:v>
                </c:pt>
                <c:pt idx="172">
                  <c:v>-1.9113000000000002E-2</c:v>
                </c:pt>
                <c:pt idx="173">
                  <c:v>-9.1660000000000005E-3</c:v>
                </c:pt>
                <c:pt idx="174">
                  <c:v>7.7089999999999997E-3</c:v>
                </c:pt>
                <c:pt idx="175">
                  <c:v>2.356E-3</c:v>
                </c:pt>
                <c:pt idx="176">
                  <c:v>-1.1835E-2</c:v>
                </c:pt>
                <c:pt idx="177">
                  <c:v>-8.9200000000000008E-3</c:v>
                </c:pt>
                <c:pt idx="178">
                  <c:v>3.2789999999999998E-3</c:v>
                </c:pt>
                <c:pt idx="179">
                  <c:v>2.0500000000000002E-3</c:v>
                </c:pt>
                <c:pt idx="180">
                  <c:v>-1.1386E-2</c:v>
                </c:pt>
                <c:pt idx="181">
                  <c:v>-1.5041000000000001E-2</c:v>
                </c:pt>
                <c:pt idx="182">
                  <c:v>-6.4199999999999999E-4</c:v>
                </c:pt>
                <c:pt idx="183">
                  <c:v>2.1480000000000002E-3</c:v>
                </c:pt>
                <c:pt idx="184">
                  <c:v>-7.816E-3</c:v>
                </c:pt>
                <c:pt idx="185">
                  <c:v>-1.2381E-2</c:v>
                </c:pt>
                <c:pt idx="186">
                  <c:v>-5.1200000000000004E-3</c:v>
                </c:pt>
                <c:pt idx="187">
                  <c:v>6.4799999999999996E-3</c:v>
                </c:pt>
                <c:pt idx="188">
                  <c:v>4.0330000000000001E-3</c:v>
                </c:pt>
                <c:pt idx="189">
                  <c:v>-8.4150000000000006E-3</c:v>
                </c:pt>
                <c:pt idx="190">
                  <c:v>-1.2158E-2</c:v>
                </c:pt>
                <c:pt idx="191">
                  <c:v>-2.5119999999999999E-3</c:v>
                </c:pt>
                <c:pt idx="192">
                  <c:v>5.2069999999999998E-3</c:v>
                </c:pt>
                <c:pt idx="193">
                  <c:v>-4.4299999999999999E-3</c:v>
                </c:pt>
                <c:pt idx="194">
                  <c:v>-8.9610000000000002E-3</c:v>
                </c:pt>
                <c:pt idx="195">
                  <c:v>-4.7470000000000004E-3</c:v>
                </c:pt>
                <c:pt idx="196">
                  <c:v>6.8800000000000003E-4</c:v>
                </c:pt>
                <c:pt idx="197">
                  <c:v>-1.1180000000000001E-3</c:v>
                </c:pt>
                <c:pt idx="198">
                  <c:v>-7.9620000000000003E-3</c:v>
                </c:pt>
                <c:pt idx="199">
                  <c:v>-7.2649999999999998E-3</c:v>
                </c:pt>
                <c:pt idx="200">
                  <c:v>2.944E-3</c:v>
                </c:pt>
                <c:pt idx="201">
                  <c:v>7.3340000000000002E-3</c:v>
                </c:pt>
                <c:pt idx="202">
                  <c:v>-1.3879999999999999E-3</c:v>
                </c:pt>
                <c:pt idx="203">
                  <c:v>-7.7860000000000004E-3</c:v>
                </c:pt>
                <c:pt idx="204">
                  <c:v>-1.16E-3</c:v>
                </c:pt>
                <c:pt idx="205">
                  <c:v>7.7600000000000004E-3</c:v>
                </c:pt>
                <c:pt idx="206">
                  <c:v>4.6389999999999999E-3</c:v>
                </c:pt>
                <c:pt idx="207">
                  <c:v>-7.8519999999999996E-3</c:v>
                </c:pt>
                <c:pt idx="208">
                  <c:v>-8.3590000000000001E-3</c:v>
                </c:pt>
                <c:pt idx="209">
                  <c:v>6.2560000000000003E-3</c:v>
                </c:pt>
                <c:pt idx="210">
                  <c:v>1.2692999999999999E-2</c:v>
                </c:pt>
                <c:pt idx="211">
                  <c:v>1.4189999999999999E-3</c:v>
                </c:pt>
                <c:pt idx="212">
                  <c:v>-9.8960000000000003E-3</c:v>
                </c:pt>
                <c:pt idx="213">
                  <c:v>-1.7799999999999999E-3</c:v>
                </c:pt>
                <c:pt idx="214">
                  <c:v>8.8950000000000001E-3</c:v>
                </c:pt>
                <c:pt idx="215">
                  <c:v>4.8430000000000001E-3</c:v>
                </c:pt>
                <c:pt idx="216">
                  <c:v>-7.4000000000000003E-3</c:v>
                </c:pt>
                <c:pt idx="217">
                  <c:v>-4.0559999999999997E-3</c:v>
                </c:pt>
                <c:pt idx="218">
                  <c:v>1.2066E-2</c:v>
                </c:pt>
                <c:pt idx="219">
                  <c:v>1.2352E-2</c:v>
                </c:pt>
                <c:pt idx="220">
                  <c:v>-2.9859999999999999E-3</c:v>
                </c:pt>
                <c:pt idx="221">
                  <c:v>-7.8849999999999996E-3</c:v>
                </c:pt>
                <c:pt idx="222">
                  <c:v>2.6159999999999998E-3</c:v>
                </c:pt>
                <c:pt idx="223">
                  <c:v>1.2312E-2</c:v>
                </c:pt>
                <c:pt idx="224">
                  <c:v>3.8760000000000001E-3</c:v>
                </c:pt>
                <c:pt idx="225">
                  <c:v>-7.4359999999999999E-3</c:v>
                </c:pt>
                <c:pt idx="226">
                  <c:v>-2.1359999999999999E-3</c:v>
                </c:pt>
                <c:pt idx="227">
                  <c:v>1.3894E-2</c:v>
                </c:pt>
                <c:pt idx="228">
                  <c:v>1.1716000000000001E-2</c:v>
                </c:pt>
                <c:pt idx="229">
                  <c:v>-3.8449999999999999E-3</c:v>
                </c:pt>
                <c:pt idx="230">
                  <c:v>-7.2849999999999998E-3</c:v>
                </c:pt>
                <c:pt idx="231">
                  <c:v>8.0160000000000006E-3</c:v>
                </c:pt>
                <c:pt idx="232">
                  <c:v>1.4638E-2</c:v>
                </c:pt>
                <c:pt idx="233">
                  <c:v>1.6479999999999999E-3</c:v>
                </c:pt>
                <c:pt idx="234">
                  <c:v>-8.5240000000000003E-3</c:v>
                </c:pt>
                <c:pt idx="235">
                  <c:v>-2.6919999999999999E-3</c:v>
                </c:pt>
                <c:pt idx="236">
                  <c:v>8.5050000000000004E-3</c:v>
                </c:pt>
                <c:pt idx="237">
                  <c:v>8.7220000000000006E-3</c:v>
                </c:pt>
                <c:pt idx="238">
                  <c:v>-8.2100000000000001E-4</c:v>
                </c:pt>
                <c:pt idx="239">
                  <c:v>-2.4109999999999999E-3</c:v>
                </c:pt>
                <c:pt idx="240">
                  <c:v>7.11E-3</c:v>
                </c:pt>
                <c:pt idx="241">
                  <c:v>1.0045E-2</c:v>
                </c:pt>
                <c:pt idx="242">
                  <c:v>1.9599999999999999E-3</c:v>
                </c:pt>
                <c:pt idx="243">
                  <c:v>-2.2009999999999998E-3</c:v>
                </c:pt>
                <c:pt idx="244">
                  <c:v>3.0999999999999999E-3</c:v>
                </c:pt>
                <c:pt idx="245">
                  <c:v>6.2870000000000001E-3</c:v>
                </c:pt>
                <c:pt idx="246">
                  <c:v>5.718E-3</c:v>
                </c:pt>
                <c:pt idx="247">
                  <c:v>2.2650000000000001E-3</c:v>
                </c:pt>
                <c:pt idx="248">
                  <c:v>1.9689999999999998E-3</c:v>
                </c:pt>
                <c:pt idx="249">
                  <c:v>4.2269999999999999E-3</c:v>
                </c:pt>
                <c:pt idx="250">
                  <c:v>4.4079999999999996E-3</c:v>
                </c:pt>
                <c:pt idx="251">
                  <c:v>3.192E-3</c:v>
                </c:pt>
                <c:pt idx="252">
                  <c:v>6.3000000000000003E-4</c:v>
                </c:pt>
                <c:pt idx="253">
                  <c:v>1.5100000000000001E-4</c:v>
                </c:pt>
                <c:pt idx="254">
                  <c:v>2.6410000000000001E-3</c:v>
                </c:pt>
                <c:pt idx="255">
                  <c:v>2.369E-3</c:v>
                </c:pt>
                <c:pt idx="256" formatCode="0.00E+00">
                  <c:v>-3.8999999999999999E-5</c:v>
                </c:pt>
                <c:pt idx="257">
                  <c:v>2.7009999999999998E-3</c:v>
                </c:pt>
                <c:pt idx="258">
                  <c:v>4.1250000000000002E-3</c:v>
                </c:pt>
                <c:pt idx="259">
                  <c:v>-1.4679999999999999E-3</c:v>
                </c:pt>
                <c:pt idx="260">
                  <c:v>-5.4070000000000003E-3</c:v>
                </c:pt>
                <c:pt idx="261">
                  <c:v>3.5750000000000001E-3</c:v>
                </c:pt>
                <c:pt idx="262">
                  <c:v>9.2309999999999996E-3</c:v>
                </c:pt>
                <c:pt idx="263">
                  <c:v>1.9699999999999999E-4</c:v>
                </c:pt>
                <c:pt idx="264">
                  <c:v>-4.1790000000000004E-3</c:v>
                </c:pt>
                <c:pt idx="265">
                  <c:v>5.228E-3</c:v>
                </c:pt>
                <c:pt idx="266">
                  <c:v>7.2360000000000002E-3</c:v>
                </c:pt>
                <c:pt idx="267">
                  <c:v>-1.34E-3</c:v>
                </c:pt>
                <c:pt idx="268">
                  <c:v>-8.0370000000000007E-3</c:v>
                </c:pt>
                <c:pt idx="269">
                  <c:v>-1.6329999999999999E-3</c:v>
                </c:pt>
                <c:pt idx="270">
                  <c:v>6.0670000000000003E-3</c:v>
                </c:pt>
                <c:pt idx="271">
                  <c:v>2.8159999999999999E-3</c:v>
                </c:pt>
                <c:pt idx="272">
                  <c:v>-4.7200000000000002E-3</c:v>
                </c:pt>
                <c:pt idx="273">
                  <c:v>-1.8220000000000001E-3</c:v>
                </c:pt>
                <c:pt idx="274">
                  <c:v>3.9940000000000002E-3</c:v>
                </c:pt>
                <c:pt idx="275">
                  <c:v>8.2899999999999998E-4</c:v>
                </c:pt>
                <c:pt idx="276">
                  <c:v>-3.4090000000000001E-3</c:v>
                </c:pt>
                <c:pt idx="277">
                  <c:v>1.1349999999999999E-3</c:v>
                </c:pt>
                <c:pt idx="278">
                  <c:v>5.0220000000000004E-3</c:v>
                </c:pt>
                <c:pt idx="279" formatCode="0.00E+00">
                  <c:v>-6.8999999999999997E-5</c:v>
                </c:pt>
                <c:pt idx="280">
                  <c:v>-5.9490000000000003E-3</c:v>
                </c:pt>
                <c:pt idx="281">
                  <c:v>5.5400000000000002E-4</c:v>
                </c:pt>
                <c:pt idx="282">
                  <c:v>7.5620000000000001E-3</c:v>
                </c:pt>
                <c:pt idx="283">
                  <c:v>6.1700000000000004E-4</c:v>
                </c:pt>
                <c:pt idx="284">
                  <c:v>-8.4749999999999999E-3</c:v>
                </c:pt>
                <c:pt idx="285">
                  <c:v>-4.5430000000000002E-3</c:v>
                </c:pt>
                <c:pt idx="286">
                  <c:v>4.0010000000000002E-3</c:v>
                </c:pt>
                <c:pt idx="287">
                  <c:v>3.7100000000000002E-3</c:v>
                </c:pt>
                <c:pt idx="288">
                  <c:v>-2.477E-3</c:v>
                </c:pt>
                <c:pt idx="289">
                  <c:v>-6.0730000000000003E-3</c:v>
                </c:pt>
                <c:pt idx="290">
                  <c:v>-3.8279999999999998E-3</c:v>
                </c:pt>
                <c:pt idx="291">
                  <c:v>-1.586E-3</c:v>
                </c:pt>
                <c:pt idx="292">
                  <c:v>-1.2999999999999999E-4</c:v>
                </c:pt>
                <c:pt idx="293">
                  <c:v>-3.0590000000000001E-3</c:v>
                </c:pt>
                <c:pt idx="294">
                  <c:v>-4.4710000000000001E-3</c:v>
                </c:pt>
                <c:pt idx="295">
                  <c:v>1.4170000000000001E-3</c:v>
                </c:pt>
                <c:pt idx="296">
                  <c:v>1.748E-3</c:v>
                </c:pt>
                <c:pt idx="297">
                  <c:v>-1.683E-3</c:v>
                </c:pt>
                <c:pt idx="298">
                  <c:v>-2.287E-3</c:v>
                </c:pt>
                <c:pt idx="299">
                  <c:v>-1.2600000000000001E-3</c:v>
                </c:pt>
                <c:pt idx="300" formatCode="0.00E+00">
                  <c:v>9.7999999999999997E-5</c:v>
                </c:pt>
                <c:pt idx="301">
                  <c:v>-2.4009999999999999E-3</c:v>
                </c:pt>
                <c:pt idx="302">
                  <c:v>-1.0020000000000001E-3</c:v>
                </c:pt>
                <c:pt idx="303">
                  <c:v>2.8600000000000001E-3</c:v>
                </c:pt>
                <c:pt idx="304">
                  <c:v>-3.3409999999999998E-3</c:v>
                </c:pt>
                <c:pt idx="305">
                  <c:v>-5.254E-3</c:v>
                </c:pt>
                <c:pt idx="306">
                  <c:v>3.797E-3</c:v>
                </c:pt>
                <c:pt idx="307">
                  <c:v>6.1000000000000004E-3</c:v>
                </c:pt>
                <c:pt idx="308">
                  <c:v>-3.888E-3</c:v>
                </c:pt>
                <c:pt idx="309">
                  <c:v>-1.2303E-2</c:v>
                </c:pt>
                <c:pt idx="310">
                  <c:v>-3.1849999999999999E-3</c:v>
                </c:pt>
                <c:pt idx="311">
                  <c:v>7.8250000000000004E-3</c:v>
                </c:pt>
                <c:pt idx="312">
                  <c:v>3.4139999999999999E-3</c:v>
                </c:pt>
                <c:pt idx="313">
                  <c:v>-6.5030000000000001E-3</c:v>
                </c:pt>
                <c:pt idx="314">
                  <c:v>-7.1380000000000002E-3</c:v>
                </c:pt>
                <c:pt idx="315">
                  <c:v>3.875E-3</c:v>
                </c:pt>
                <c:pt idx="316">
                  <c:v>7.7710000000000001E-3</c:v>
                </c:pt>
                <c:pt idx="317">
                  <c:v>-2.8400000000000001E-3</c:v>
                </c:pt>
                <c:pt idx="318">
                  <c:v>-7.1929999999999997E-3</c:v>
                </c:pt>
                <c:pt idx="319">
                  <c:v>1.4170000000000001E-3</c:v>
                </c:pt>
                <c:pt idx="320">
                  <c:v>6.3749999999999996E-3</c:v>
                </c:pt>
                <c:pt idx="321">
                  <c:v>-9.8299999999999993E-4</c:v>
                </c:pt>
                <c:pt idx="322">
                  <c:v>-3.0200000000000001E-3</c:v>
                </c:pt>
                <c:pt idx="323">
                  <c:v>1.1180000000000001E-3</c:v>
                </c:pt>
                <c:pt idx="324">
                  <c:v>9.0600000000000001E-4</c:v>
                </c:pt>
                <c:pt idx="325">
                  <c:v>-2.444E-3</c:v>
                </c:pt>
                <c:pt idx="326">
                  <c:v>-3.209E-3</c:v>
                </c:pt>
                <c:pt idx="327">
                  <c:v>2.784E-3</c:v>
                </c:pt>
                <c:pt idx="328">
                  <c:v>2.0929999999999998E-3</c:v>
                </c:pt>
                <c:pt idx="329">
                  <c:v>-2.366E-3</c:v>
                </c:pt>
                <c:pt idx="330">
                  <c:v>-1.8489999999999999E-3</c:v>
                </c:pt>
                <c:pt idx="331">
                  <c:v>2.813E-3</c:v>
                </c:pt>
                <c:pt idx="332">
                  <c:v>1.008E-3</c:v>
                </c:pt>
                <c:pt idx="333">
                  <c:v>-6.7039999999999999E-3</c:v>
                </c:pt>
                <c:pt idx="334">
                  <c:v>-5.3359999999999996E-3</c:v>
                </c:pt>
                <c:pt idx="335">
                  <c:v>3.3509999999999998E-3</c:v>
                </c:pt>
                <c:pt idx="336">
                  <c:v>4.6090000000000002E-3</c:v>
                </c:pt>
                <c:pt idx="337">
                  <c:v>-2.5790000000000001E-3</c:v>
                </c:pt>
                <c:pt idx="338">
                  <c:v>-4.2290000000000001E-3</c:v>
                </c:pt>
                <c:pt idx="339">
                  <c:v>8.8699999999999998E-4</c:v>
                </c:pt>
                <c:pt idx="340">
                  <c:v>1.09E-3</c:v>
                </c:pt>
                <c:pt idx="341">
                  <c:v>-3.4640000000000001E-3</c:v>
                </c:pt>
                <c:pt idx="342">
                  <c:v>-4.5979999999999997E-3</c:v>
                </c:pt>
                <c:pt idx="343">
                  <c:v>-1.3029999999999999E-3</c:v>
                </c:pt>
                <c:pt idx="344">
                  <c:v>1.05E-4</c:v>
                </c:pt>
                <c:pt idx="345">
                  <c:v>1.5100000000000001E-4</c:v>
                </c:pt>
                <c:pt idx="346">
                  <c:v>2.13E-4</c:v>
                </c:pt>
                <c:pt idx="347">
                  <c:v>-2.454E-3</c:v>
                </c:pt>
                <c:pt idx="348">
                  <c:v>-9.59E-4</c:v>
                </c:pt>
                <c:pt idx="349">
                  <c:v>2.9979999999999998E-3</c:v>
                </c:pt>
                <c:pt idx="350">
                  <c:v>8.7200000000000005E-4</c:v>
                </c:pt>
                <c:pt idx="351">
                  <c:v>-6.7619999999999998E-3</c:v>
                </c:pt>
                <c:pt idx="352">
                  <c:v>-4.2599999999999999E-3</c:v>
                </c:pt>
                <c:pt idx="353">
                  <c:v>5.8979999999999996E-3</c:v>
                </c:pt>
                <c:pt idx="354">
                  <c:v>5.7120000000000001E-3</c:v>
                </c:pt>
                <c:pt idx="355">
                  <c:v>-4.3709999999999999E-3</c:v>
                </c:pt>
                <c:pt idx="356">
                  <c:v>-8.8870000000000008E-3</c:v>
                </c:pt>
                <c:pt idx="357">
                  <c:v>-2.7130000000000001E-3</c:v>
                </c:pt>
                <c:pt idx="358">
                  <c:v>4.5539999999999999E-3</c:v>
                </c:pt>
                <c:pt idx="359">
                  <c:v>1.72E-3</c:v>
                </c:pt>
                <c:pt idx="360">
                  <c:v>-7.208E-3</c:v>
                </c:pt>
                <c:pt idx="361">
                  <c:v>-7.7990000000000004E-3</c:v>
                </c:pt>
                <c:pt idx="362">
                  <c:v>1.3140000000000001E-3</c:v>
                </c:pt>
                <c:pt idx="363">
                  <c:v>7.1960000000000001E-3</c:v>
                </c:pt>
                <c:pt idx="364">
                  <c:v>-6.69E-4</c:v>
                </c:pt>
                <c:pt idx="365">
                  <c:v>-9.4540000000000006E-3</c:v>
                </c:pt>
                <c:pt idx="366">
                  <c:v>-6.3379999999999999E-3</c:v>
                </c:pt>
                <c:pt idx="367">
                  <c:v>2.2130000000000001E-3</c:v>
                </c:pt>
                <c:pt idx="368">
                  <c:v>2.8500000000000001E-3</c:v>
                </c:pt>
                <c:pt idx="369">
                  <c:v>-5.1009999999999996E-3</c:v>
                </c:pt>
                <c:pt idx="370">
                  <c:v>-5.9030000000000003E-3</c:v>
                </c:pt>
                <c:pt idx="371">
                  <c:v>1.766E-3</c:v>
                </c:pt>
                <c:pt idx="372">
                  <c:v>4.7829999999999999E-3</c:v>
                </c:pt>
                <c:pt idx="373">
                  <c:v>4.6200000000000001E-4</c:v>
                </c:pt>
                <c:pt idx="374">
                  <c:v>-4.1700000000000001E-3</c:v>
                </c:pt>
                <c:pt idx="375">
                  <c:v>-2.8969999999999998E-3</c:v>
                </c:pt>
                <c:pt idx="376">
                  <c:v>-2.2590000000000002E-3</c:v>
                </c:pt>
                <c:pt idx="377">
                  <c:v>-1.42E-3</c:v>
                </c:pt>
                <c:pt idx="378">
                  <c:v>-6.7599999999999995E-4</c:v>
                </c:pt>
                <c:pt idx="379">
                  <c:v>-2.2899999999999999E-3</c:v>
                </c:pt>
                <c:pt idx="380">
                  <c:v>-3.3839999999999999E-3</c:v>
                </c:pt>
                <c:pt idx="381">
                  <c:v>7.1000000000000002E-4</c:v>
                </c:pt>
                <c:pt idx="382">
                  <c:v>3.0300000000000001E-3</c:v>
                </c:pt>
                <c:pt idx="383">
                  <c:v>-5.8699999999999996E-4</c:v>
                </c:pt>
                <c:pt idx="384">
                  <c:v>-4.4530000000000004E-3</c:v>
                </c:pt>
                <c:pt idx="385">
                  <c:v>-1.5790000000000001E-3</c:v>
                </c:pt>
                <c:pt idx="386">
                  <c:v>3.7780000000000001E-3</c:v>
                </c:pt>
                <c:pt idx="387">
                  <c:v>1.407E-3</c:v>
                </c:pt>
                <c:pt idx="388">
                  <c:v>-4.1609999999999998E-3</c:v>
                </c:pt>
                <c:pt idx="389">
                  <c:v>-9.59E-4</c:v>
                </c:pt>
                <c:pt idx="390">
                  <c:v>5.5040000000000002E-3</c:v>
                </c:pt>
                <c:pt idx="391">
                  <c:v>3.885E-3</c:v>
                </c:pt>
                <c:pt idx="392">
                  <c:v>-3.9189999999999997E-3</c:v>
                </c:pt>
                <c:pt idx="393">
                  <c:v>-2.983E-3</c:v>
                </c:pt>
                <c:pt idx="394">
                  <c:v>4.2449999999999996E-3</c:v>
                </c:pt>
                <c:pt idx="395">
                  <c:v>3.2810000000000001E-3</c:v>
                </c:pt>
                <c:pt idx="396">
                  <c:v>-1.964E-3</c:v>
                </c:pt>
                <c:pt idx="397">
                  <c:v>-1.2210000000000001E-3</c:v>
                </c:pt>
                <c:pt idx="398">
                  <c:v>5.5180000000000003E-3</c:v>
                </c:pt>
                <c:pt idx="399">
                  <c:v>6.437E-3</c:v>
                </c:pt>
                <c:pt idx="400">
                  <c:v>-2.6280000000000001E-3</c:v>
                </c:pt>
                <c:pt idx="401">
                  <c:v>-7.5960000000000003E-3</c:v>
                </c:pt>
                <c:pt idx="402">
                  <c:v>-8.4500000000000005E-4</c:v>
                </c:pt>
                <c:pt idx="403">
                  <c:v>7.3949999999999997E-3</c:v>
                </c:pt>
                <c:pt idx="404">
                  <c:v>5.6389999999999999E-3</c:v>
                </c:pt>
                <c:pt idx="405">
                  <c:v>-2.1440000000000001E-3</c:v>
                </c:pt>
                <c:pt idx="406">
                  <c:v>-3.3730000000000001E-3</c:v>
                </c:pt>
                <c:pt idx="407">
                  <c:v>3.1640000000000001E-3</c:v>
                </c:pt>
                <c:pt idx="408">
                  <c:v>3.9719999999999998E-3</c:v>
                </c:pt>
                <c:pt idx="409">
                  <c:v>-2.0939999999999999E-3</c:v>
                </c:pt>
                <c:pt idx="410">
                  <c:v>-2.3869999999999998E-3</c:v>
                </c:pt>
                <c:pt idx="411">
                  <c:v>5.4900000000000001E-3</c:v>
                </c:pt>
                <c:pt idx="412">
                  <c:v>7.2560000000000003E-3</c:v>
                </c:pt>
                <c:pt idx="413">
                  <c:v>1.856E-3</c:v>
                </c:pt>
                <c:pt idx="414">
                  <c:v>-3.86E-4</c:v>
                </c:pt>
                <c:pt idx="415">
                  <c:v>2.516E-3</c:v>
                </c:pt>
                <c:pt idx="416">
                  <c:v>3.5469999999999998E-3</c:v>
                </c:pt>
                <c:pt idx="417">
                  <c:v>6.6299999999999996E-4</c:v>
                </c:pt>
                <c:pt idx="418">
                  <c:v>2.8299999999999999E-4</c:v>
                </c:pt>
                <c:pt idx="419">
                  <c:v>4.9119999999999997E-3</c:v>
                </c:pt>
                <c:pt idx="420">
                  <c:v>7.2420000000000002E-3</c:v>
                </c:pt>
                <c:pt idx="421">
                  <c:v>2.0339999999999998E-3</c:v>
                </c:pt>
                <c:pt idx="422">
                  <c:v>-4.7899999999999999E-4</c:v>
                </c:pt>
                <c:pt idx="423">
                  <c:v>3.0609999999999999E-3</c:v>
                </c:pt>
                <c:pt idx="424">
                  <c:v>5.3229999999999996E-3</c:v>
                </c:pt>
                <c:pt idx="425">
                  <c:v>3.0370000000000002E-3</c:v>
                </c:pt>
                <c:pt idx="426">
                  <c:v>4.0499999999999998E-4</c:v>
                </c:pt>
                <c:pt idx="427">
                  <c:v>2.1979999999999999E-3</c:v>
                </c:pt>
                <c:pt idx="428">
                  <c:v>4.0509999999999999E-3</c:v>
                </c:pt>
                <c:pt idx="429">
                  <c:v>2.2959999999999999E-3</c:v>
                </c:pt>
                <c:pt idx="430">
                  <c:v>-1.9799999999999999E-4</c:v>
                </c:pt>
                <c:pt idx="431">
                  <c:v>-1.1509999999999999E-3</c:v>
                </c:pt>
                <c:pt idx="432">
                  <c:v>1.6299999999999999E-3</c:v>
                </c:pt>
                <c:pt idx="433">
                  <c:v>5.254E-3</c:v>
                </c:pt>
                <c:pt idx="434">
                  <c:v>4.2110000000000003E-3</c:v>
                </c:pt>
                <c:pt idx="435">
                  <c:v>1.709E-3</c:v>
                </c:pt>
                <c:pt idx="436">
                  <c:v>2.5799999999999998E-4</c:v>
                </c:pt>
                <c:pt idx="437">
                  <c:v>1.467E-3</c:v>
                </c:pt>
                <c:pt idx="438">
                  <c:v>2.8110000000000001E-3</c:v>
                </c:pt>
                <c:pt idx="439">
                  <c:v>-2.2599999999999999E-4</c:v>
                </c:pt>
                <c:pt idx="440">
                  <c:v>-1.951E-3</c:v>
                </c:pt>
                <c:pt idx="441">
                  <c:v>3.2650000000000001E-3</c:v>
                </c:pt>
                <c:pt idx="442">
                  <c:v>4.9750000000000003E-3</c:v>
                </c:pt>
                <c:pt idx="443">
                  <c:v>4.6799999999999999E-4</c:v>
                </c:pt>
                <c:pt idx="444">
                  <c:v>-2.3149999999999998E-3</c:v>
                </c:pt>
                <c:pt idx="445">
                  <c:v>1.415E-3</c:v>
                </c:pt>
                <c:pt idx="446">
                  <c:v>6.0169999999999998E-3</c:v>
                </c:pt>
                <c:pt idx="447">
                  <c:v>4.6109999999999996E-3</c:v>
                </c:pt>
                <c:pt idx="448">
                  <c:v>-1.823E-3</c:v>
                </c:pt>
                <c:pt idx="449">
                  <c:v>-3.4350000000000001E-3</c:v>
                </c:pt>
                <c:pt idx="450">
                  <c:v>1.4170000000000001E-3</c:v>
                </c:pt>
              </c:numCache>
            </c:numRef>
          </c:yVal>
          <c:smooth val="0"/>
        </c:ser>
        <c:dLbls>
          <c:showLegendKey val="0"/>
          <c:showVal val="0"/>
          <c:showCatName val="0"/>
          <c:showSerName val="0"/>
          <c:showPercent val="0"/>
          <c:showBubbleSize val="0"/>
        </c:dLbls>
        <c:axId val="344289448"/>
        <c:axId val="344282000"/>
      </c:scatterChart>
      <c:valAx>
        <c:axId val="344289448"/>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4282000"/>
        <c:crosses val="autoZero"/>
        <c:crossBetween val="midCat"/>
      </c:valAx>
      <c:valAx>
        <c:axId val="34428200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42894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X</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chemeClr val="accent1">
                  <a:alpha val="50000"/>
                </a:schemeClr>
              </a:solidFill>
              <a:round/>
            </a:ln>
            <a:effectLst/>
          </c:spPr>
          <c:marker>
            <c:symbol val="circle"/>
            <c:size val="6"/>
            <c:spPr>
              <a:noFill/>
              <a:ln w="34925" cap="flat" cmpd="dbl" algn="ctr">
                <a:solidFill>
                  <a:schemeClr val="accent1">
                    <a:lumMod val="75000"/>
                    <a:alpha val="70000"/>
                  </a:schemeClr>
                </a:solidFill>
                <a:round/>
              </a:ln>
              <a:effectLst/>
            </c:spPr>
          </c:marker>
          <c:xVal>
            <c:numRef>
              <c:f>'con diag.eq'!$D$33:$D$38</c:f>
              <c:numCache>
                <c:formatCode>General</c:formatCode>
                <c:ptCount val="6"/>
                <c:pt idx="0">
                  <c:v>0.27984799999999999</c:v>
                </c:pt>
                <c:pt idx="1">
                  <c:v>0.27857500000000002</c:v>
                </c:pt>
                <c:pt idx="2">
                  <c:v>0.27457799999999999</c:v>
                </c:pt>
                <c:pt idx="3">
                  <c:v>0.28277000000000002</c:v>
                </c:pt>
                <c:pt idx="4">
                  <c:v>0.28312900000000002</c:v>
                </c:pt>
                <c:pt idx="5">
                  <c:v>0</c:v>
                </c:pt>
              </c:numCache>
            </c:numRef>
          </c:xVal>
          <c:yVal>
            <c:numRef>
              <c:f>'con diag.eq'!$C$33:$C$38</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44282784"/>
        <c:axId val="344289056"/>
      </c:scatterChart>
      <c:valAx>
        <c:axId val="3442827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44289056"/>
        <c:crosses val="autoZero"/>
        <c:crossBetween val="midCat"/>
      </c:valAx>
      <c:valAx>
        <c:axId val="3442890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42827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Y</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rgbClr val="FF0000">
                  <a:alpha val="50000"/>
                </a:srgbClr>
              </a:solidFill>
              <a:round/>
            </a:ln>
            <a:effectLst/>
          </c:spPr>
          <c:marker>
            <c:symbol val="circle"/>
            <c:size val="6"/>
            <c:spPr>
              <a:noFill/>
              <a:ln w="34925" cap="flat" cmpd="dbl" algn="ctr">
                <a:solidFill>
                  <a:srgbClr val="FF0000">
                    <a:alpha val="70000"/>
                  </a:srgbClr>
                </a:solidFill>
                <a:round/>
              </a:ln>
              <a:effectLst/>
            </c:spPr>
          </c:marker>
          <c:xVal>
            <c:numRef>
              <c:f>'con diag.eq'!$E$33:$E$38</c:f>
              <c:numCache>
                <c:formatCode>General</c:formatCode>
                <c:ptCount val="6"/>
                <c:pt idx="0">
                  <c:v>0.30410599999999999</c:v>
                </c:pt>
                <c:pt idx="1">
                  <c:v>0.30084</c:v>
                </c:pt>
                <c:pt idx="2">
                  <c:v>0.298877</c:v>
                </c:pt>
                <c:pt idx="3">
                  <c:v>0.29650900000000002</c:v>
                </c:pt>
                <c:pt idx="4">
                  <c:v>0.29369800000000001</c:v>
                </c:pt>
                <c:pt idx="5">
                  <c:v>0</c:v>
                </c:pt>
              </c:numCache>
            </c:numRef>
          </c:xVal>
          <c:yVal>
            <c:numRef>
              <c:f>'con diag.eq'!$C$33:$C$38</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44283960"/>
        <c:axId val="344286312"/>
      </c:scatterChart>
      <c:valAx>
        <c:axId val="3442839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44286312"/>
        <c:crosses val="autoZero"/>
        <c:crossBetween val="midCat"/>
      </c:valAx>
      <c:valAx>
        <c:axId val="3442863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4283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X</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chemeClr val="accent1">
                  <a:alpha val="50000"/>
                </a:schemeClr>
              </a:solidFill>
              <a:round/>
            </a:ln>
            <a:effectLst/>
          </c:spPr>
          <c:marker>
            <c:symbol val="circle"/>
            <c:size val="6"/>
            <c:spPr>
              <a:noFill/>
              <a:ln w="34925" cap="flat" cmpd="dbl" algn="ctr">
                <a:solidFill>
                  <a:schemeClr val="accent1">
                    <a:lumMod val="75000"/>
                    <a:alpha val="70000"/>
                  </a:schemeClr>
                </a:solidFill>
                <a:round/>
              </a:ln>
              <a:effectLst/>
            </c:spPr>
          </c:marker>
          <c:xVal>
            <c:numRef>
              <c:f>'steel-framing'!$D$33:$D$38</c:f>
              <c:numCache>
                <c:formatCode>General</c:formatCode>
                <c:ptCount val="6"/>
                <c:pt idx="0">
                  <c:v>0.31367699999999998</c:v>
                </c:pt>
                <c:pt idx="1">
                  <c:v>0.29838700000000001</c:v>
                </c:pt>
                <c:pt idx="2">
                  <c:v>0.27687499999999998</c:v>
                </c:pt>
                <c:pt idx="3">
                  <c:v>0.25581700000000002</c:v>
                </c:pt>
                <c:pt idx="4">
                  <c:v>0.235926</c:v>
                </c:pt>
                <c:pt idx="5">
                  <c:v>0</c:v>
                </c:pt>
              </c:numCache>
            </c:numRef>
          </c:xVal>
          <c:yVal>
            <c:numRef>
              <c:f>'steel-framing'!$C$33:$C$38</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44283176"/>
        <c:axId val="344285528"/>
      </c:scatterChart>
      <c:valAx>
        <c:axId val="34428317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44285528"/>
        <c:crosses val="autoZero"/>
        <c:crossBetween val="midCat"/>
      </c:valAx>
      <c:valAx>
        <c:axId val="3442855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4283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Y</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rgbClr val="FF0000">
                  <a:alpha val="50000"/>
                </a:srgbClr>
              </a:solidFill>
              <a:round/>
            </a:ln>
            <a:effectLst/>
          </c:spPr>
          <c:marker>
            <c:symbol val="circle"/>
            <c:size val="6"/>
            <c:spPr>
              <a:noFill/>
              <a:ln w="34925" cap="flat" cmpd="dbl" algn="ctr">
                <a:solidFill>
                  <a:srgbClr val="FF0000">
                    <a:alpha val="70000"/>
                  </a:srgbClr>
                </a:solidFill>
                <a:round/>
              </a:ln>
              <a:effectLst/>
            </c:spPr>
          </c:marker>
          <c:xVal>
            <c:numRef>
              <c:f>'steel-framing'!$E$33:$E$38</c:f>
              <c:numCache>
                <c:formatCode>General</c:formatCode>
                <c:ptCount val="6"/>
                <c:pt idx="0">
                  <c:v>0.32705200000000001</c:v>
                </c:pt>
                <c:pt idx="1">
                  <c:v>0.31284000000000001</c:v>
                </c:pt>
                <c:pt idx="2">
                  <c:v>0.29548600000000003</c:v>
                </c:pt>
                <c:pt idx="3">
                  <c:v>0.27410600000000002</c:v>
                </c:pt>
                <c:pt idx="4">
                  <c:v>0.25486399999999998</c:v>
                </c:pt>
                <c:pt idx="5">
                  <c:v>0</c:v>
                </c:pt>
              </c:numCache>
            </c:numRef>
          </c:xVal>
          <c:yVal>
            <c:numRef>
              <c:f>'steel-framing'!$C$33:$C$38</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44287880"/>
        <c:axId val="344285136"/>
      </c:scatterChart>
      <c:valAx>
        <c:axId val="34428788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44285136"/>
        <c:crosses val="autoZero"/>
        <c:crossBetween val="midCat"/>
      </c:valAx>
      <c:valAx>
        <c:axId val="3442851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4287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Aceleraciones Piso</a:t>
            </a:r>
            <a:r>
              <a:rPr lang="es-EC" baseline="0"/>
              <a:t> 1</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chemeClr val="accent1"/>
              </a:solidFill>
              <a:round/>
            </a:ln>
            <a:effectLst/>
          </c:spPr>
          <c:marker>
            <c:symbol val="none"/>
          </c:marker>
          <c:xVal>
            <c:numRef>
              <c:f>'resumen TH SF'!$A$6:$A$456</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'resumen TH SF'!$B$6:$B$456</c:f>
              <c:numCache>
                <c:formatCode>General</c:formatCode>
                <c:ptCount val="451"/>
                <c:pt idx="0">
                  <c:v>0.38129999999999997</c:v>
                </c:pt>
                <c:pt idx="1">
                  <c:v>0.32379999999999998</c:v>
                </c:pt>
                <c:pt idx="2">
                  <c:v>0.26469999999999999</c:v>
                </c:pt>
                <c:pt idx="3">
                  <c:v>0.2079</c:v>
                </c:pt>
                <c:pt idx="4">
                  <c:v>9.6699999999999994E-2</c:v>
                </c:pt>
                <c:pt idx="5">
                  <c:v>3.49E-2</c:v>
                </c:pt>
                <c:pt idx="6">
                  <c:v>-0.1167</c:v>
                </c:pt>
                <c:pt idx="7">
                  <c:v>-0.20949999999999999</c:v>
                </c:pt>
                <c:pt idx="8">
                  <c:v>-0.28060000000000002</c:v>
                </c:pt>
                <c:pt idx="9">
                  <c:v>-0.30249999999999999</c:v>
                </c:pt>
                <c:pt idx="10">
                  <c:v>-0.32779999999999998</c:v>
                </c:pt>
                <c:pt idx="11">
                  <c:v>-0.37269999999999998</c:v>
                </c:pt>
                <c:pt idx="12">
                  <c:v>-0.30570000000000003</c:v>
                </c:pt>
                <c:pt idx="13">
                  <c:v>-0.25009999999999999</c:v>
                </c:pt>
                <c:pt idx="14">
                  <c:v>-0.13589999999999999</c:v>
                </c:pt>
                <c:pt idx="15">
                  <c:v>-1.4E-2</c:v>
                </c:pt>
                <c:pt idx="16">
                  <c:v>2.1600000000000001E-2</c:v>
                </c:pt>
                <c:pt idx="17">
                  <c:v>6.4299999999999996E-2</c:v>
                </c:pt>
                <c:pt idx="18">
                  <c:v>0.14099999999999999</c:v>
                </c:pt>
                <c:pt idx="19">
                  <c:v>0.22189999999999999</c:v>
                </c:pt>
                <c:pt idx="20">
                  <c:v>0.28289999999999998</c:v>
                </c:pt>
                <c:pt idx="21">
                  <c:v>0.35360000000000003</c:v>
                </c:pt>
                <c:pt idx="22">
                  <c:v>0.36780000000000002</c:v>
                </c:pt>
                <c:pt idx="23">
                  <c:v>0.30609999999999998</c:v>
                </c:pt>
                <c:pt idx="24">
                  <c:v>0.1183</c:v>
                </c:pt>
                <c:pt idx="25">
                  <c:v>-1.0200000000000001E-2</c:v>
                </c:pt>
                <c:pt idx="26">
                  <c:v>-4.4499999999999998E-2</c:v>
                </c:pt>
                <c:pt idx="27">
                  <c:v>-4.7E-2</c:v>
                </c:pt>
                <c:pt idx="28">
                  <c:v>-0.1119</c:v>
                </c:pt>
                <c:pt idx="29">
                  <c:v>-0.13539999999999999</c:v>
                </c:pt>
                <c:pt idx="30">
                  <c:v>-0.15740000000000001</c:v>
                </c:pt>
                <c:pt idx="31">
                  <c:v>-0.2893</c:v>
                </c:pt>
                <c:pt idx="32">
                  <c:v>-0.37030000000000002</c:v>
                </c:pt>
                <c:pt idx="33">
                  <c:v>-0.3745</c:v>
                </c:pt>
                <c:pt idx="34">
                  <c:v>-7.0300000000000001E-2</c:v>
                </c:pt>
                <c:pt idx="35">
                  <c:v>-3.1E-2</c:v>
                </c:pt>
                <c:pt idx="36">
                  <c:v>1.8200000000000001E-2</c:v>
                </c:pt>
                <c:pt idx="37">
                  <c:v>9.3899999999999997E-2</c:v>
                </c:pt>
                <c:pt idx="38">
                  <c:v>-1.1599999999999999E-2</c:v>
                </c:pt>
                <c:pt idx="39">
                  <c:v>2.7799999999999998E-2</c:v>
                </c:pt>
                <c:pt idx="40">
                  <c:v>0.2094</c:v>
                </c:pt>
                <c:pt idx="41">
                  <c:v>0.38819999999999999</c:v>
                </c:pt>
                <c:pt idx="42">
                  <c:v>0.36080000000000001</c:v>
                </c:pt>
                <c:pt idx="43">
                  <c:v>0.39069999999999999</c:v>
                </c:pt>
                <c:pt idx="44">
                  <c:v>0.25800000000000001</c:v>
                </c:pt>
                <c:pt idx="45">
                  <c:v>3.2300000000000002E-2</c:v>
                </c:pt>
                <c:pt idx="46">
                  <c:v>-3.2000000000000002E-3</c:v>
                </c:pt>
                <c:pt idx="47">
                  <c:v>-6.6900000000000001E-2</c:v>
                </c:pt>
                <c:pt idx="48">
                  <c:v>-0.1394</c:v>
                </c:pt>
                <c:pt idx="49">
                  <c:v>-0.18190000000000001</c:v>
                </c:pt>
                <c:pt idx="50">
                  <c:v>-0.22550000000000001</c:v>
                </c:pt>
                <c:pt idx="51">
                  <c:v>-0.1704</c:v>
                </c:pt>
                <c:pt idx="52">
                  <c:v>-0.2394</c:v>
                </c:pt>
                <c:pt idx="53">
                  <c:v>-7.9000000000000001E-2</c:v>
                </c:pt>
                <c:pt idx="54">
                  <c:v>-4.5100000000000001E-2</c:v>
                </c:pt>
                <c:pt idx="55">
                  <c:v>-0.15</c:v>
                </c:pt>
                <c:pt idx="56">
                  <c:v>-3.3000000000000002E-2</c:v>
                </c:pt>
                <c:pt idx="57">
                  <c:v>9.9299999999999999E-2</c:v>
                </c:pt>
                <c:pt idx="58">
                  <c:v>8.9399999999999993E-2</c:v>
                </c:pt>
                <c:pt idx="59">
                  <c:v>0.1724</c:v>
                </c:pt>
                <c:pt idx="60">
                  <c:v>1.89E-2</c:v>
                </c:pt>
                <c:pt idx="61">
                  <c:v>0.20219999999999999</c:v>
                </c:pt>
                <c:pt idx="62">
                  <c:v>-1.7500000000000002E-2</c:v>
                </c:pt>
                <c:pt idx="63">
                  <c:v>0.123</c:v>
                </c:pt>
                <c:pt idx="64">
                  <c:v>0.1007</c:v>
                </c:pt>
                <c:pt idx="65">
                  <c:v>0.39379999999999998</c:v>
                </c:pt>
                <c:pt idx="66">
                  <c:v>0.31309999999999999</c:v>
                </c:pt>
                <c:pt idx="67">
                  <c:v>-0.1636</c:v>
                </c:pt>
                <c:pt idx="68">
                  <c:v>2.0000000000000001E-4</c:v>
                </c:pt>
                <c:pt idx="69">
                  <c:v>-0.2631</c:v>
                </c:pt>
                <c:pt idx="70">
                  <c:v>-0.1447</c:v>
                </c:pt>
                <c:pt idx="71">
                  <c:v>-6.1199999999999997E-2</c:v>
                </c:pt>
                <c:pt idx="72">
                  <c:v>0.154</c:v>
                </c:pt>
                <c:pt idx="73">
                  <c:v>0.30509999999999998</c:v>
                </c:pt>
                <c:pt idx="74">
                  <c:v>1.61E-2</c:v>
                </c:pt>
                <c:pt idx="75">
                  <c:v>8.8999999999999996E-2</c:v>
                </c:pt>
                <c:pt idx="76">
                  <c:v>5.2299999999999999E-2</c:v>
                </c:pt>
                <c:pt idx="77">
                  <c:v>-0.3014</c:v>
                </c:pt>
                <c:pt idx="78">
                  <c:v>-0.12839999999999999</c:v>
                </c:pt>
                <c:pt idx="79">
                  <c:v>0.16539999999999999</c:v>
                </c:pt>
                <c:pt idx="80">
                  <c:v>8.3099999999999993E-2</c:v>
                </c:pt>
                <c:pt idx="81">
                  <c:v>-0.26029999999999998</c:v>
                </c:pt>
                <c:pt idx="82">
                  <c:v>0.25979999999999998</c:v>
                </c:pt>
                <c:pt idx="83">
                  <c:v>1.83E-2</c:v>
                </c:pt>
                <c:pt idx="84">
                  <c:v>-0.16739999999999999</c:v>
                </c:pt>
                <c:pt idx="85">
                  <c:v>-0.20949999999999999</c:v>
                </c:pt>
                <c:pt idx="86">
                  <c:v>4.6899999999999997E-2</c:v>
                </c:pt>
                <c:pt idx="87">
                  <c:v>-0.2782</c:v>
                </c:pt>
                <c:pt idx="88">
                  <c:v>-0.21870000000000001</c:v>
                </c:pt>
                <c:pt idx="89">
                  <c:v>9.0300000000000005E-2</c:v>
                </c:pt>
                <c:pt idx="90">
                  <c:v>0.1593</c:v>
                </c:pt>
                <c:pt idx="91">
                  <c:v>7.1000000000000004E-3</c:v>
                </c:pt>
                <c:pt idx="92">
                  <c:v>0.47370000000000001</c:v>
                </c:pt>
                <c:pt idx="93">
                  <c:v>0.40329999999999999</c:v>
                </c:pt>
                <c:pt idx="94">
                  <c:v>-0.25209999999999999</c:v>
                </c:pt>
                <c:pt idx="95">
                  <c:v>7.4399999999999994E-2</c:v>
                </c:pt>
                <c:pt idx="96">
                  <c:v>-9.4200000000000006E-2</c:v>
                </c:pt>
                <c:pt idx="97">
                  <c:v>-0.16059999999999999</c:v>
                </c:pt>
                <c:pt idx="98">
                  <c:v>-0.31940000000000002</c:v>
                </c:pt>
                <c:pt idx="99">
                  <c:v>9.5899999999999999E-2</c:v>
                </c:pt>
                <c:pt idx="100">
                  <c:v>-0.2213</c:v>
                </c:pt>
                <c:pt idx="101">
                  <c:v>3.9899999999999998E-2</c:v>
                </c:pt>
                <c:pt idx="102">
                  <c:v>0.2336</c:v>
                </c:pt>
                <c:pt idx="103">
                  <c:v>-0.40350000000000003</c:v>
                </c:pt>
                <c:pt idx="104">
                  <c:v>-0.2109</c:v>
                </c:pt>
                <c:pt idx="105">
                  <c:v>-0.1389</c:v>
                </c:pt>
                <c:pt idx="106">
                  <c:v>-6.6100000000000006E-2</c:v>
                </c:pt>
                <c:pt idx="107">
                  <c:v>-0.106</c:v>
                </c:pt>
                <c:pt idx="108">
                  <c:v>-2.0799999999999999E-2</c:v>
                </c:pt>
                <c:pt idx="109">
                  <c:v>0.24840000000000001</c:v>
                </c:pt>
                <c:pt idx="110">
                  <c:v>0.19819999999999999</c:v>
                </c:pt>
                <c:pt idx="111">
                  <c:v>0.2092</c:v>
                </c:pt>
                <c:pt idx="112">
                  <c:v>0.185</c:v>
                </c:pt>
                <c:pt idx="113">
                  <c:v>0.36149999999999999</c:v>
                </c:pt>
                <c:pt idx="114">
                  <c:v>0.2152</c:v>
                </c:pt>
                <c:pt idx="115">
                  <c:v>-0.77410000000000001</c:v>
                </c:pt>
                <c:pt idx="116">
                  <c:v>-0.26840000000000003</c:v>
                </c:pt>
                <c:pt idx="117">
                  <c:v>-0.19869999999999999</c:v>
                </c:pt>
                <c:pt idx="118">
                  <c:v>0.35049999999999998</c:v>
                </c:pt>
                <c:pt idx="119">
                  <c:v>-0.41439999999999999</c:v>
                </c:pt>
                <c:pt idx="120">
                  <c:v>-0.18659999999999999</c:v>
                </c:pt>
                <c:pt idx="121">
                  <c:v>0.2432</c:v>
                </c:pt>
                <c:pt idx="122">
                  <c:v>0.53249999999999997</c:v>
                </c:pt>
                <c:pt idx="123">
                  <c:v>0.40670000000000001</c:v>
                </c:pt>
                <c:pt idx="124">
                  <c:v>-1.6000000000000001E-3</c:v>
                </c:pt>
                <c:pt idx="125">
                  <c:v>-0.13730000000000001</c:v>
                </c:pt>
                <c:pt idx="126">
                  <c:v>-0.84230000000000005</c:v>
                </c:pt>
                <c:pt idx="127">
                  <c:v>0.1479</c:v>
                </c:pt>
                <c:pt idx="128">
                  <c:v>-0.12859999999999999</c:v>
                </c:pt>
                <c:pt idx="129">
                  <c:v>0.25719999999999998</c:v>
                </c:pt>
                <c:pt idx="130">
                  <c:v>-0.34150000000000003</c:v>
                </c:pt>
                <c:pt idx="131">
                  <c:v>4.2299999999999997E-2</c:v>
                </c:pt>
                <c:pt idx="132">
                  <c:v>-2.3999999999999998E-3</c:v>
                </c:pt>
                <c:pt idx="133">
                  <c:v>0.13600000000000001</c:v>
                </c:pt>
                <c:pt idx="134">
                  <c:v>-0.14510000000000001</c:v>
                </c:pt>
                <c:pt idx="135">
                  <c:v>-0.1285</c:v>
                </c:pt>
                <c:pt idx="136">
                  <c:v>-0.22950000000000001</c:v>
                </c:pt>
                <c:pt idx="137">
                  <c:v>7.3999999999999996E-2</c:v>
                </c:pt>
                <c:pt idx="138">
                  <c:v>0.152</c:v>
                </c:pt>
                <c:pt idx="139">
                  <c:v>-0.16830000000000001</c:v>
                </c:pt>
                <c:pt idx="140">
                  <c:v>0.38179999999999997</c:v>
                </c:pt>
                <c:pt idx="141">
                  <c:v>0.62229999999999996</c:v>
                </c:pt>
                <c:pt idx="142">
                  <c:v>0.56720000000000004</c:v>
                </c:pt>
                <c:pt idx="143">
                  <c:v>0.23730000000000001</c:v>
                </c:pt>
                <c:pt idx="144">
                  <c:v>-0.11799999999999999</c:v>
                </c:pt>
                <c:pt idx="145">
                  <c:v>-0.63870000000000005</c:v>
                </c:pt>
                <c:pt idx="146">
                  <c:v>-0.61129999999999995</c:v>
                </c:pt>
                <c:pt idx="147">
                  <c:v>1.2484999999999999</c:v>
                </c:pt>
                <c:pt idx="148">
                  <c:v>-0.66890000000000005</c:v>
                </c:pt>
                <c:pt idx="149">
                  <c:v>-0.46460000000000001</c:v>
                </c:pt>
                <c:pt idx="150">
                  <c:v>0.122</c:v>
                </c:pt>
                <c:pt idx="151">
                  <c:v>-5.4699999999999999E-2</c:v>
                </c:pt>
                <c:pt idx="152">
                  <c:v>0.15210000000000001</c:v>
                </c:pt>
                <c:pt idx="153">
                  <c:v>-0.60250000000000004</c:v>
                </c:pt>
                <c:pt idx="154">
                  <c:v>3.6900000000000002E-2</c:v>
                </c:pt>
                <c:pt idx="155">
                  <c:v>0.46779999999999999</c:v>
                </c:pt>
                <c:pt idx="156">
                  <c:v>0.53739999999999999</c:v>
                </c:pt>
                <c:pt idx="157">
                  <c:v>-0.2465</c:v>
                </c:pt>
                <c:pt idx="158">
                  <c:v>-4.3E-3</c:v>
                </c:pt>
                <c:pt idx="159">
                  <c:v>3.5000000000000003E-2</c:v>
                </c:pt>
                <c:pt idx="160">
                  <c:v>0.24629999999999999</c:v>
                </c:pt>
                <c:pt idx="161">
                  <c:v>0.29499999999999998</c:v>
                </c:pt>
                <c:pt idx="162">
                  <c:v>0.18629999999999999</c:v>
                </c:pt>
                <c:pt idx="163">
                  <c:v>0.10009999999999999</c:v>
                </c:pt>
                <c:pt idx="164">
                  <c:v>0.36470000000000002</c:v>
                </c:pt>
                <c:pt idx="165">
                  <c:v>-7.17E-2</c:v>
                </c:pt>
                <c:pt idx="166">
                  <c:v>-0.45069999999999999</c:v>
                </c:pt>
                <c:pt idx="167">
                  <c:v>-0.79500000000000004</c:v>
                </c:pt>
                <c:pt idx="168">
                  <c:v>-0.32490000000000002</c:v>
                </c:pt>
                <c:pt idx="169">
                  <c:v>-0.26329999999999998</c:v>
                </c:pt>
                <c:pt idx="170">
                  <c:v>-0.1318</c:v>
                </c:pt>
                <c:pt idx="171">
                  <c:v>9.9599999999999994E-2</c:v>
                </c:pt>
                <c:pt idx="172">
                  <c:v>0.28420000000000001</c:v>
                </c:pt>
                <c:pt idx="173">
                  <c:v>0.24740000000000001</c:v>
                </c:pt>
                <c:pt idx="174">
                  <c:v>7.7799999999999994E-2</c:v>
                </c:pt>
                <c:pt idx="175">
                  <c:v>0.40150000000000002</c:v>
                </c:pt>
                <c:pt idx="176">
                  <c:v>0.63329999999999997</c:v>
                </c:pt>
                <c:pt idx="177">
                  <c:v>0.30380000000000001</c:v>
                </c:pt>
                <c:pt idx="178">
                  <c:v>0.1077</c:v>
                </c:pt>
                <c:pt idx="179">
                  <c:v>-0.14230000000000001</c:v>
                </c:pt>
                <c:pt idx="180">
                  <c:v>-0.61029999999999995</c:v>
                </c:pt>
                <c:pt idx="181">
                  <c:v>-0.1057</c:v>
                </c:pt>
                <c:pt idx="182">
                  <c:v>-0.39040000000000002</c:v>
                </c:pt>
                <c:pt idx="183">
                  <c:v>-0.4032</c:v>
                </c:pt>
                <c:pt idx="184">
                  <c:v>-0.17460000000000001</c:v>
                </c:pt>
                <c:pt idx="185">
                  <c:v>-0.18340000000000001</c:v>
                </c:pt>
                <c:pt idx="186">
                  <c:v>0.34420000000000001</c:v>
                </c:pt>
                <c:pt idx="187">
                  <c:v>0.63239999999999996</c:v>
                </c:pt>
                <c:pt idx="188">
                  <c:v>0.34200000000000003</c:v>
                </c:pt>
                <c:pt idx="189">
                  <c:v>0.12859999999999999</c:v>
                </c:pt>
                <c:pt idx="190">
                  <c:v>-2.9399999999999999E-2</c:v>
                </c:pt>
                <c:pt idx="191">
                  <c:v>0.1198</c:v>
                </c:pt>
                <c:pt idx="192">
                  <c:v>-0.33989999999999998</c:v>
                </c:pt>
                <c:pt idx="193">
                  <c:v>0.24060000000000001</c:v>
                </c:pt>
                <c:pt idx="194">
                  <c:v>-0.16470000000000001</c:v>
                </c:pt>
                <c:pt idx="195">
                  <c:v>-0.2366</c:v>
                </c:pt>
                <c:pt idx="196">
                  <c:v>-0.223</c:v>
                </c:pt>
                <c:pt idx="197">
                  <c:v>-0.28649999999999998</c:v>
                </c:pt>
                <c:pt idx="198">
                  <c:v>-0.2278</c:v>
                </c:pt>
                <c:pt idx="199">
                  <c:v>0.21229999999999999</c:v>
                </c:pt>
                <c:pt idx="200">
                  <c:v>0.43419999999999997</c:v>
                </c:pt>
                <c:pt idx="201">
                  <c:v>0.2908</c:v>
                </c:pt>
                <c:pt idx="202">
                  <c:v>0.1865</c:v>
                </c:pt>
                <c:pt idx="203">
                  <c:v>0.28870000000000001</c:v>
                </c:pt>
                <c:pt idx="204">
                  <c:v>0.27239999999999998</c:v>
                </c:pt>
                <c:pt idx="205">
                  <c:v>0.18140000000000001</c:v>
                </c:pt>
                <c:pt idx="206">
                  <c:v>-0.30080000000000001</c:v>
                </c:pt>
                <c:pt idx="207">
                  <c:v>-0.42799999999999999</c:v>
                </c:pt>
                <c:pt idx="208">
                  <c:v>-5.8700000000000002E-2</c:v>
                </c:pt>
                <c:pt idx="209">
                  <c:v>-2.3599999999999999E-2</c:v>
                </c:pt>
                <c:pt idx="210">
                  <c:v>-3.2800000000000003E-2</c:v>
                </c:pt>
                <c:pt idx="211">
                  <c:v>-0.39460000000000001</c:v>
                </c:pt>
                <c:pt idx="212">
                  <c:v>-0.1817</c:v>
                </c:pt>
                <c:pt idx="213">
                  <c:v>-0.31569999999999998</c:v>
                </c:pt>
                <c:pt idx="214">
                  <c:v>-0.41</c:v>
                </c:pt>
                <c:pt idx="215">
                  <c:v>-0.46279999999999999</c:v>
                </c:pt>
                <c:pt idx="216">
                  <c:v>-3.5499999999999997E-2</c:v>
                </c:pt>
                <c:pt idx="217">
                  <c:v>0.57110000000000005</c:v>
                </c:pt>
                <c:pt idx="218">
                  <c:v>0.4148</c:v>
                </c:pt>
                <c:pt idx="219">
                  <c:v>0.22159999999999999</c:v>
                </c:pt>
                <c:pt idx="220">
                  <c:v>0.41599999999999998</c:v>
                </c:pt>
                <c:pt idx="221">
                  <c:v>-7.3000000000000001E-3</c:v>
                </c:pt>
                <c:pt idx="222">
                  <c:v>0.35980000000000001</c:v>
                </c:pt>
                <c:pt idx="223">
                  <c:v>-5.9999999999999995E-4</c:v>
                </c:pt>
                <c:pt idx="224">
                  <c:v>-0.1275</c:v>
                </c:pt>
                <c:pt idx="225">
                  <c:v>-5.1000000000000004E-3</c:v>
                </c:pt>
                <c:pt idx="226">
                  <c:v>0.41120000000000001</c:v>
                </c:pt>
                <c:pt idx="227">
                  <c:v>4.1200000000000001E-2</c:v>
                </c:pt>
                <c:pt idx="228">
                  <c:v>-0.14030000000000001</c:v>
                </c:pt>
                <c:pt idx="229">
                  <c:v>-0.255</c:v>
                </c:pt>
                <c:pt idx="230">
                  <c:v>-0.1739</c:v>
                </c:pt>
                <c:pt idx="231">
                  <c:v>-0.22459999999999999</c:v>
                </c:pt>
                <c:pt idx="232">
                  <c:v>-0.2707</c:v>
                </c:pt>
                <c:pt idx="233">
                  <c:v>-0.47089999999999999</c:v>
                </c:pt>
                <c:pt idx="234">
                  <c:v>-0.55500000000000005</c:v>
                </c:pt>
                <c:pt idx="235">
                  <c:v>-0.52470000000000006</c:v>
                </c:pt>
                <c:pt idx="236">
                  <c:v>3.756E-5</c:v>
                </c:pt>
                <c:pt idx="237">
                  <c:v>0.11260000000000001</c:v>
                </c:pt>
                <c:pt idx="238">
                  <c:v>0.23499999999999999</c:v>
                </c:pt>
                <c:pt idx="239">
                  <c:v>0.6048</c:v>
                </c:pt>
                <c:pt idx="240">
                  <c:v>0.48070000000000002</c:v>
                </c:pt>
                <c:pt idx="241">
                  <c:v>0.47139999999999999</c:v>
                </c:pt>
                <c:pt idx="242">
                  <c:v>0.49869999999999998</c:v>
                </c:pt>
                <c:pt idx="243">
                  <c:v>0.2515</c:v>
                </c:pt>
                <c:pt idx="244">
                  <c:v>-3.44E-2</c:v>
                </c:pt>
                <c:pt idx="245">
                  <c:v>0.27810000000000001</c:v>
                </c:pt>
                <c:pt idx="246">
                  <c:v>0.18729999999999999</c:v>
                </c:pt>
                <c:pt idx="247">
                  <c:v>-1.1299999999999999E-2</c:v>
                </c:pt>
                <c:pt idx="248">
                  <c:v>-0.2555</c:v>
                </c:pt>
                <c:pt idx="249">
                  <c:v>-0.32850000000000001</c:v>
                </c:pt>
                <c:pt idx="250">
                  <c:v>-0.37390000000000001</c:v>
                </c:pt>
                <c:pt idx="251">
                  <c:v>-0.58779999999999999</c:v>
                </c:pt>
                <c:pt idx="252">
                  <c:v>-0.74909999999999999</c:v>
                </c:pt>
                <c:pt idx="253">
                  <c:v>-0.56440000000000001</c:v>
                </c:pt>
                <c:pt idx="254">
                  <c:v>-0.47460000000000002</c:v>
                </c:pt>
                <c:pt idx="255">
                  <c:v>-0.43319999999999997</c:v>
                </c:pt>
                <c:pt idx="256">
                  <c:v>0.18410000000000001</c:v>
                </c:pt>
                <c:pt idx="257">
                  <c:v>0.13300000000000001</c:v>
                </c:pt>
                <c:pt idx="258">
                  <c:v>-7.1999999999999995E-2</c:v>
                </c:pt>
                <c:pt idx="259">
                  <c:v>0.1113</c:v>
                </c:pt>
                <c:pt idx="260">
                  <c:v>0.87580000000000002</c:v>
                </c:pt>
                <c:pt idx="261">
                  <c:v>0.75309999999999999</c:v>
                </c:pt>
                <c:pt idx="262">
                  <c:v>0.50229999999999997</c:v>
                </c:pt>
                <c:pt idx="263">
                  <c:v>0.90390000000000004</c:v>
                </c:pt>
                <c:pt idx="264">
                  <c:v>1.0153000000000001</c:v>
                </c:pt>
                <c:pt idx="265">
                  <c:v>0.2034</c:v>
                </c:pt>
                <c:pt idx="266">
                  <c:v>2.2499999999999999E-2</c:v>
                </c:pt>
                <c:pt idx="267">
                  <c:v>-0.37009999999999998</c:v>
                </c:pt>
                <c:pt idx="268">
                  <c:v>-0.52600000000000002</c:v>
                </c:pt>
                <c:pt idx="269">
                  <c:v>-0.63160000000000005</c:v>
                </c:pt>
                <c:pt idx="270">
                  <c:v>-0.69240000000000002</c:v>
                </c:pt>
                <c:pt idx="271">
                  <c:v>-0.69159999999999999</c:v>
                </c:pt>
                <c:pt idx="272">
                  <c:v>-0.26790000000000003</c:v>
                </c:pt>
                <c:pt idx="273">
                  <c:v>-0.44450000000000001</c:v>
                </c:pt>
                <c:pt idx="274">
                  <c:v>-0.60329999999999995</c:v>
                </c:pt>
                <c:pt idx="275">
                  <c:v>-0.31090000000000001</c:v>
                </c:pt>
                <c:pt idx="276">
                  <c:v>0.31059999999999999</c:v>
                </c:pt>
                <c:pt idx="277">
                  <c:v>0.33500000000000002</c:v>
                </c:pt>
                <c:pt idx="278">
                  <c:v>0.14949999999999999</c:v>
                </c:pt>
                <c:pt idx="279">
                  <c:v>0.19139999999999999</c:v>
                </c:pt>
                <c:pt idx="280">
                  <c:v>0.70669999999999999</c:v>
                </c:pt>
                <c:pt idx="281">
                  <c:v>0.71550000000000002</c:v>
                </c:pt>
                <c:pt idx="282">
                  <c:v>0.24099999999999999</c:v>
                </c:pt>
                <c:pt idx="283">
                  <c:v>0.24879999999999999</c:v>
                </c:pt>
                <c:pt idx="284">
                  <c:v>0.11119999999999999</c:v>
                </c:pt>
                <c:pt idx="285">
                  <c:v>-7.0000000000000007E-2</c:v>
                </c:pt>
                <c:pt idx="286">
                  <c:v>-4.19E-2</c:v>
                </c:pt>
                <c:pt idx="287">
                  <c:v>-2.6599999999999999E-2</c:v>
                </c:pt>
                <c:pt idx="288">
                  <c:v>-0.15079999999999999</c:v>
                </c:pt>
                <c:pt idx="289">
                  <c:v>-0.60060000000000002</c:v>
                </c:pt>
                <c:pt idx="290">
                  <c:v>-0.73799999999999999</c:v>
                </c:pt>
                <c:pt idx="291">
                  <c:v>-0.2772</c:v>
                </c:pt>
                <c:pt idx="292">
                  <c:v>-0.40789999999999998</c:v>
                </c:pt>
                <c:pt idx="293">
                  <c:v>-0.2319</c:v>
                </c:pt>
                <c:pt idx="294">
                  <c:v>0.2591</c:v>
                </c:pt>
                <c:pt idx="295">
                  <c:v>0.18859999999999999</c:v>
                </c:pt>
                <c:pt idx="296">
                  <c:v>0.35880000000000001</c:v>
                </c:pt>
                <c:pt idx="297">
                  <c:v>0.52800000000000002</c:v>
                </c:pt>
                <c:pt idx="298">
                  <c:v>0.31490000000000001</c:v>
                </c:pt>
                <c:pt idx="299">
                  <c:v>0.28620000000000001</c:v>
                </c:pt>
                <c:pt idx="300">
                  <c:v>0.1138</c:v>
                </c:pt>
                <c:pt idx="301">
                  <c:v>0.3669</c:v>
                </c:pt>
                <c:pt idx="302">
                  <c:v>0.44529999999999997</c:v>
                </c:pt>
                <c:pt idx="303">
                  <c:v>-0.43569999999999998</c:v>
                </c:pt>
                <c:pt idx="304">
                  <c:v>-0.19520000000000001</c:v>
                </c:pt>
                <c:pt idx="305">
                  <c:v>0.32879999999999998</c:v>
                </c:pt>
                <c:pt idx="306">
                  <c:v>3.1199999999999999E-2</c:v>
                </c:pt>
                <c:pt idx="307">
                  <c:v>-0.53839999999999999</c:v>
                </c:pt>
                <c:pt idx="308">
                  <c:v>-0.87639999999999996</c:v>
                </c:pt>
                <c:pt idx="309">
                  <c:v>-0.47099999999999997</c:v>
                </c:pt>
                <c:pt idx="310">
                  <c:v>-0.33250000000000002</c:v>
                </c:pt>
                <c:pt idx="311">
                  <c:v>-0.34960000000000002</c:v>
                </c:pt>
                <c:pt idx="312">
                  <c:v>-4.7E-2</c:v>
                </c:pt>
                <c:pt idx="313">
                  <c:v>-2.07E-2</c:v>
                </c:pt>
                <c:pt idx="314">
                  <c:v>0.21390000000000001</c:v>
                </c:pt>
                <c:pt idx="315">
                  <c:v>0.4839</c:v>
                </c:pt>
                <c:pt idx="316">
                  <c:v>0.13070000000000001</c:v>
                </c:pt>
                <c:pt idx="317">
                  <c:v>0.5333</c:v>
                </c:pt>
                <c:pt idx="318">
                  <c:v>0.60219999999999996</c:v>
                </c:pt>
                <c:pt idx="319">
                  <c:v>0.22570000000000001</c:v>
                </c:pt>
                <c:pt idx="320">
                  <c:v>0.15909999999999999</c:v>
                </c:pt>
                <c:pt idx="321">
                  <c:v>0.43319999999999997</c:v>
                </c:pt>
                <c:pt idx="322">
                  <c:v>0.30230000000000001</c:v>
                </c:pt>
                <c:pt idx="323">
                  <c:v>-0.40239999999999998</c:v>
                </c:pt>
                <c:pt idx="324">
                  <c:v>-0.45669999999999999</c:v>
                </c:pt>
                <c:pt idx="325">
                  <c:v>-0.43919999999999998</c:v>
                </c:pt>
                <c:pt idx="326">
                  <c:v>-0.18890000000000001</c:v>
                </c:pt>
                <c:pt idx="327">
                  <c:v>-0.4773</c:v>
                </c:pt>
                <c:pt idx="328">
                  <c:v>-0.42149999999999999</c:v>
                </c:pt>
                <c:pt idx="329">
                  <c:v>-0.1024</c:v>
                </c:pt>
                <c:pt idx="330">
                  <c:v>-7.6899999999999996E-2</c:v>
                </c:pt>
                <c:pt idx="331">
                  <c:v>-0.28199999999999997</c:v>
                </c:pt>
                <c:pt idx="332">
                  <c:v>-0.36930000000000002</c:v>
                </c:pt>
                <c:pt idx="333">
                  <c:v>-0.11890000000000001</c:v>
                </c:pt>
                <c:pt idx="334">
                  <c:v>0.3604</c:v>
                </c:pt>
                <c:pt idx="335">
                  <c:v>0.27260000000000001</c:v>
                </c:pt>
                <c:pt idx="336">
                  <c:v>0.35439999999999999</c:v>
                </c:pt>
                <c:pt idx="337">
                  <c:v>0.63780000000000003</c:v>
                </c:pt>
                <c:pt idx="338">
                  <c:v>0.48599999999999999</c:v>
                </c:pt>
                <c:pt idx="339">
                  <c:v>0.2838</c:v>
                </c:pt>
                <c:pt idx="340">
                  <c:v>8.5800000000000001E-2</c:v>
                </c:pt>
                <c:pt idx="341">
                  <c:v>8.7800000000000003E-2</c:v>
                </c:pt>
                <c:pt idx="342">
                  <c:v>-3.44E-2</c:v>
                </c:pt>
                <c:pt idx="343">
                  <c:v>-0.18049999999999999</c:v>
                </c:pt>
                <c:pt idx="344">
                  <c:v>0.10730000000000001</c:v>
                </c:pt>
                <c:pt idx="345">
                  <c:v>9.0800000000000006E-2</c:v>
                </c:pt>
                <c:pt idx="346">
                  <c:v>-0.2702</c:v>
                </c:pt>
                <c:pt idx="347">
                  <c:v>-6.9500000000000006E-2</c:v>
                </c:pt>
                <c:pt idx="348">
                  <c:v>2.18E-2</c:v>
                </c:pt>
                <c:pt idx="349">
                  <c:v>-0.20369999999999999</c:v>
                </c:pt>
                <c:pt idx="350">
                  <c:v>-0.71640000000000004</c:v>
                </c:pt>
                <c:pt idx="351">
                  <c:v>-0.26900000000000002</c:v>
                </c:pt>
                <c:pt idx="352">
                  <c:v>2.9600000000000001E-2</c:v>
                </c:pt>
                <c:pt idx="353">
                  <c:v>1.21E-2</c:v>
                </c:pt>
                <c:pt idx="354">
                  <c:v>-7.3400000000000007E-2</c:v>
                </c:pt>
                <c:pt idx="355">
                  <c:v>-0.159</c:v>
                </c:pt>
                <c:pt idx="356">
                  <c:v>-0.19989999999999999</c:v>
                </c:pt>
                <c:pt idx="357">
                  <c:v>-5.8999999999999997E-2</c:v>
                </c:pt>
                <c:pt idx="358">
                  <c:v>0.21560000000000001</c:v>
                </c:pt>
                <c:pt idx="359">
                  <c:v>3.8300000000000001E-2</c:v>
                </c:pt>
                <c:pt idx="360">
                  <c:v>4.2500000000000003E-2</c:v>
                </c:pt>
                <c:pt idx="361">
                  <c:v>0.3266</c:v>
                </c:pt>
                <c:pt idx="362">
                  <c:v>0.64829999999999999</c:v>
                </c:pt>
                <c:pt idx="363">
                  <c:v>0.39829999999999999</c:v>
                </c:pt>
                <c:pt idx="364">
                  <c:v>0.2039</c:v>
                </c:pt>
                <c:pt idx="365">
                  <c:v>7.6499999999999999E-2</c:v>
                </c:pt>
                <c:pt idx="366">
                  <c:v>-4.9799999999999997E-2</c:v>
                </c:pt>
                <c:pt idx="367">
                  <c:v>-4.1599999999999998E-2</c:v>
                </c:pt>
                <c:pt idx="368">
                  <c:v>-0.17810000000000001</c:v>
                </c:pt>
                <c:pt idx="369">
                  <c:v>-4.1500000000000002E-2</c:v>
                </c:pt>
                <c:pt idx="370">
                  <c:v>5.96E-2</c:v>
                </c:pt>
                <c:pt idx="371">
                  <c:v>-3.78E-2</c:v>
                </c:pt>
                <c:pt idx="372">
                  <c:v>0.13059999999999999</c:v>
                </c:pt>
                <c:pt idx="373">
                  <c:v>-5.1700000000000003E-2</c:v>
                </c:pt>
                <c:pt idx="374">
                  <c:v>-0.13070000000000001</c:v>
                </c:pt>
                <c:pt idx="375">
                  <c:v>-0.61360000000000003</c:v>
                </c:pt>
                <c:pt idx="376">
                  <c:v>-0.39810000000000001</c:v>
                </c:pt>
                <c:pt idx="377">
                  <c:v>-0.2354</c:v>
                </c:pt>
                <c:pt idx="378">
                  <c:v>-0.26290000000000002</c:v>
                </c:pt>
                <c:pt idx="379">
                  <c:v>-0.16669999999999999</c:v>
                </c:pt>
                <c:pt idx="380">
                  <c:v>0.29499999999999998</c:v>
                </c:pt>
                <c:pt idx="381">
                  <c:v>0.33850000000000002</c:v>
                </c:pt>
                <c:pt idx="382">
                  <c:v>0.2397</c:v>
                </c:pt>
                <c:pt idx="383">
                  <c:v>0.23880000000000001</c:v>
                </c:pt>
                <c:pt idx="384">
                  <c:v>0.39419999999999999</c:v>
                </c:pt>
                <c:pt idx="385">
                  <c:v>0.42620000000000002</c:v>
                </c:pt>
                <c:pt idx="386">
                  <c:v>0.21099999999999999</c:v>
                </c:pt>
                <c:pt idx="387">
                  <c:v>9.2499999999999999E-2</c:v>
                </c:pt>
                <c:pt idx="388">
                  <c:v>0.26179999999999998</c:v>
                </c:pt>
                <c:pt idx="389">
                  <c:v>0.23880000000000001</c:v>
                </c:pt>
                <c:pt idx="390">
                  <c:v>2.76E-2</c:v>
                </c:pt>
                <c:pt idx="391">
                  <c:v>-0.31040000000000001</c:v>
                </c:pt>
                <c:pt idx="392">
                  <c:v>-0.1875</c:v>
                </c:pt>
                <c:pt idx="393">
                  <c:v>-0.26829999999999998</c:v>
                </c:pt>
                <c:pt idx="394">
                  <c:v>-0.60240000000000005</c:v>
                </c:pt>
                <c:pt idx="395">
                  <c:v>-0.38900000000000001</c:v>
                </c:pt>
                <c:pt idx="396">
                  <c:v>-0.27129999999999999</c:v>
                </c:pt>
                <c:pt idx="397">
                  <c:v>-8.5099999999999995E-2</c:v>
                </c:pt>
                <c:pt idx="398">
                  <c:v>2.9499999999999998E-2</c:v>
                </c:pt>
                <c:pt idx="399">
                  <c:v>-0.31409999999999999</c:v>
                </c:pt>
                <c:pt idx="400">
                  <c:v>-0.33510000000000001</c:v>
                </c:pt>
                <c:pt idx="401">
                  <c:v>-0.26300000000000001</c:v>
                </c:pt>
                <c:pt idx="402">
                  <c:v>7.3300000000000004E-2</c:v>
                </c:pt>
                <c:pt idx="403">
                  <c:v>0.44600000000000001</c:v>
                </c:pt>
                <c:pt idx="404">
                  <c:v>0.46700000000000003</c:v>
                </c:pt>
                <c:pt idx="405">
                  <c:v>0.46800000000000003</c:v>
                </c:pt>
                <c:pt idx="406">
                  <c:v>0.45979999999999999</c:v>
                </c:pt>
                <c:pt idx="407">
                  <c:v>0.17449999999999999</c:v>
                </c:pt>
                <c:pt idx="408">
                  <c:v>9.1499999999999998E-2</c:v>
                </c:pt>
                <c:pt idx="409">
                  <c:v>0.20499999999999999</c:v>
                </c:pt>
                <c:pt idx="410">
                  <c:v>0.40360000000000001</c:v>
                </c:pt>
                <c:pt idx="411">
                  <c:v>8.3500000000000005E-2</c:v>
                </c:pt>
                <c:pt idx="412">
                  <c:v>0.2079</c:v>
                </c:pt>
                <c:pt idx="413">
                  <c:v>0.1792</c:v>
                </c:pt>
                <c:pt idx="414">
                  <c:v>-0.2452</c:v>
                </c:pt>
                <c:pt idx="415">
                  <c:v>-0.4975</c:v>
                </c:pt>
                <c:pt idx="416">
                  <c:v>-0.63390000000000002</c:v>
                </c:pt>
                <c:pt idx="417">
                  <c:v>-0.46729999999999999</c:v>
                </c:pt>
                <c:pt idx="418">
                  <c:v>-0.2306</c:v>
                </c:pt>
                <c:pt idx="419">
                  <c:v>-0.25750000000000001</c:v>
                </c:pt>
                <c:pt idx="420">
                  <c:v>-0.33879999999999999</c:v>
                </c:pt>
                <c:pt idx="421">
                  <c:v>-7.5399999999999995E-2</c:v>
                </c:pt>
                <c:pt idx="422">
                  <c:v>-4.4600000000000001E-2</c:v>
                </c:pt>
                <c:pt idx="423">
                  <c:v>-8.1299999999999997E-2</c:v>
                </c:pt>
                <c:pt idx="424">
                  <c:v>7.3000000000000001E-3</c:v>
                </c:pt>
                <c:pt idx="425">
                  <c:v>0.1588</c:v>
                </c:pt>
                <c:pt idx="426">
                  <c:v>0.3009</c:v>
                </c:pt>
                <c:pt idx="427">
                  <c:v>0.2334</c:v>
                </c:pt>
                <c:pt idx="428">
                  <c:v>0.19689999999999999</c:v>
                </c:pt>
                <c:pt idx="429">
                  <c:v>0.20469999999999999</c:v>
                </c:pt>
                <c:pt idx="430">
                  <c:v>8.9999999999999993E-3</c:v>
                </c:pt>
                <c:pt idx="431">
                  <c:v>6.8000000000000005E-2</c:v>
                </c:pt>
                <c:pt idx="432">
                  <c:v>0.2727</c:v>
                </c:pt>
                <c:pt idx="433">
                  <c:v>0.22020000000000001</c:v>
                </c:pt>
                <c:pt idx="434">
                  <c:v>0.33300000000000002</c:v>
                </c:pt>
                <c:pt idx="435">
                  <c:v>9.11E-2</c:v>
                </c:pt>
                <c:pt idx="436">
                  <c:v>-7.5499999999999998E-2</c:v>
                </c:pt>
                <c:pt idx="437">
                  <c:v>-0.21310000000000001</c:v>
                </c:pt>
                <c:pt idx="438">
                  <c:v>-0.47660000000000002</c:v>
                </c:pt>
                <c:pt idx="439">
                  <c:v>-0.45610000000000001</c:v>
                </c:pt>
                <c:pt idx="440">
                  <c:v>-8.9899999999999994E-2</c:v>
                </c:pt>
                <c:pt idx="441">
                  <c:v>-0.25180000000000002</c:v>
                </c:pt>
                <c:pt idx="442">
                  <c:v>-0.23719999999999999</c:v>
                </c:pt>
                <c:pt idx="443">
                  <c:v>-0.1076</c:v>
                </c:pt>
                <c:pt idx="444">
                  <c:v>2.5600000000000001E-2</c:v>
                </c:pt>
                <c:pt idx="445">
                  <c:v>0.17910000000000001</c:v>
                </c:pt>
                <c:pt idx="446">
                  <c:v>0.31509999999999999</c:v>
                </c:pt>
                <c:pt idx="447">
                  <c:v>0.12870000000000001</c:v>
                </c:pt>
                <c:pt idx="448">
                  <c:v>8.2600000000000007E-2</c:v>
                </c:pt>
                <c:pt idx="449">
                  <c:v>3.6700000000000003E-2</c:v>
                </c:pt>
                <c:pt idx="450">
                  <c:v>0.1608</c:v>
                </c:pt>
              </c:numCache>
            </c:numRef>
          </c:yVal>
          <c:smooth val="0"/>
        </c:ser>
        <c:dLbls>
          <c:showLegendKey val="0"/>
          <c:showVal val="0"/>
          <c:showCatName val="0"/>
          <c:showSerName val="0"/>
          <c:showPercent val="0"/>
          <c:showBubbleSize val="0"/>
        </c:dLbls>
        <c:axId val="344287488"/>
        <c:axId val="345475432"/>
      </c:scatterChart>
      <c:valAx>
        <c:axId val="344287488"/>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5475432"/>
        <c:crosses val="autoZero"/>
        <c:crossBetween val="midCat"/>
      </c:valAx>
      <c:valAx>
        <c:axId val="3454754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(m/s²)</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42874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C" dirty="0"/>
              <a:t>Espectro </a:t>
            </a:r>
            <a:r>
              <a:rPr lang="es-EC" dirty="0" smtClean="0"/>
              <a:t>Inelástico</a:t>
            </a:r>
            <a:endParaRPr lang="es-EC"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v>Sa elástico</c:v>
          </c:tx>
          <c:spPr>
            <a:ln w="9525" cap="rnd">
              <a:solidFill>
                <a:schemeClr val="accent1"/>
              </a:solidFill>
              <a:round/>
            </a:ln>
            <a:effectLst>
              <a:outerShdw blurRad="57150" dist="19050" dir="5400000" algn="ctr" rotWithShape="0">
                <a:srgbClr val="000000">
                  <a:alpha val="63000"/>
                </a:srgbClr>
              </a:outerShdw>
            </a:effectLst>
          </c:spPr>
          <c:marker>
            <c:symbol val="none"/>
          </c:marker>
          <c:xVal>
            <c:numRef>
              <c:f>'Espectro-modelo'!$C$30:$C$152</c:f>
              <c:numCache>
                <c:formatCode>0.00</c:formatCode>
                <c:ptCount val="123"/>
                <c:pt idx="0">
                  <c:v>0</c:v>
                </c:pt>
                <c:pt idx="1">
                  <c:v>0.1</c:v>
                </c:pt>
                <c:pt idx="2">
                  <c:v>0.12</c:v>
                </c:pt>
                <c:pt idx="3">
                  <c:v>0.14000000000000001</c:v>
                </c:pt>
                <c:pt idx="4">
                  <c:v>0.16</c:v>
                </c:pt>
                <c:pt idx="5">
                  <c:v>0.18</c:v>
                </c:pt>
                <c:pt idx="6">
                  <c:v>0.19</c:v>
                </c:pt>
                <c:pt idx="7">
                  <c:v>0.2</c:v>
                </c:pt>
                <c:pt idx="8">
                  <c:v>0.30000000000000004</c:v>
                </c:pt>
                <c:pt idx="9">
                  <c:v>0.4</c:v>
                </c:pt>
                <c:pt idx="10">
                  <c:v>0.5</c:v>
                </c:pt>
                <c:pt idx="11">
                  <c:v>0.51</c:v>
                </c:pt>
                <c:pt idx="12">
                  <c:v>0.52</c:v>
                </c:pt>
                <c:pt idx="13">
                  <c:v>0.52500000000000002</c:v>
                </c:pt>
                <c:pt idx="14">
                  <c:v>0.53</c:v>
                </c:pt>
                <c:pt idx="15">
                  <c:v>0.55000000000000004</c:v>
                </c:pt>
                <c:pt idx="16">
                  <c:v>0.57999999999999996</c:v>
                </c:pt>
                <c:pt idx="17">
                  <c:v>0.6</c:v>
                </c:pt>
                <c:pt idx="18">
                  <c:v>0.7</c:v>
                </c:pt>
                <c:pt idx="19">
                  <c:v>0.8</c:v>
                </c:pt>
                <c:pt idx="20">
                  <c:v>0.9</c:v>
                </c:pt>
                <c:pt idx="21">
                  <c:v>1</c:v>
                </c:pt>
                <c:pt idx="22">
                  <c:v>1.1000000000000001</c:v>
                </c:pt>
                <c:pt idx="23">
                  <c:v>1.2000000000000002</c:v>
                </c:pt>
                <c:pt idx="24">
                  <c:v>1.3000000000000003</c:v>
                </c:pt>
                <c:pt idx="25">
                  <c:v>1.4000000000000004</c:v>
                </c:pt>
                <c:pt idx="26">
                  <c:v>1.41</c:v>
                </c:pt>
                <c:pt idx="27">
                  <c:v>1.42</c:v>
                </c:pt>
                <c:pt idx="28">
                  <c:v>1.43</c:v>
                </c:pt>
                <c:pt idx="29">
                  <c:v>1.44</c:v>
                </c:pt>
                <c:pt idx="30">
                  <c:v>1.45</c:v>
                </c:pt>
                <c:pt idx="31">
                  <c:v>1.46</c:v>
                </c:pt>
                <c:pt idx="32">
                  <c:v>1.47</c:v>
                </c:pt>
                <c:pt idx="33">
                  <c:v>1.48</c:v>
                </c:pt>
                <c:pt idx="34">
                  <c:v>1.49</c:v>
                </c:pt>
                <c:pt idx="35">
                  <c:v>1.5000000000000004</c:v>
                </c:pt>
                <c:pt idx="36">
                  <c:v>1.51</c:v>
                </c:pt>
                <c:pt idx="37">
                  <c:v>1.55</c:v>
                </c:pt>
                <c:pt idx="38">
                  <c:v>1.6000000000000005</c:v>
                </c:pt>
                <c:pt idx="39">
                  <c:v>1.7000000000000006</c:v>
                </c:pt>
                <c:pt idx="40">
                  <c:v>1.8000000000000007</c:v>
                </c:pt>
                <c:pt idx="41">
                  <c:v>1.9000000000000008</c:v>
                </c:pt>
                <c:pt idx="42">
                  <c:v>2.0000000000000009</c:v>
                </c:pt>
                <c:pt idx="43">
                  <c:v>2.100000000000001</c:v>
                </c:pt>
                <c:pt idx="44">
                  <c:v>2.2000000000000011</c:v>
                </c:pt>
                <c:pt idx="45">
                  <c:v>2.3000000000000012</c:v>
                </c:pt>
                <c:pt idx="46">
                  <c:v>2.4000000000000012</c:v>
                </c:pt>
                <c:pt idx="47">
                  <c:v>2.5000000000000013</c:v>
                </c:pt>
                <c:pt idx="48">
                  <c:v>2.6000000000000014</c:v>
                </c:pt>
                <c:pt idx="49">
                  <c:v>2.7000000000000015</c:v>
                </c:pt>
                <c:pt idx="50">
                  <c:v>2.8000000000000016</c:v>
                </c:pt>
                <c:pt idx="51">
                  <c:v>2.9000000000000017</c:v>
                </c:pt>
                <c:pt idx="52">
                  <c:v>3.0000000000000018</c:v>
                </c:pt>
                <c:pt idx="53">
                  <c:v>3.1000000000000019</c:v>
                </c:pt>
                <c:pt idx="54">
                  <c:v>3.200000000000002</c:v>
                </c:pt>
                <c:pt idx="55">
                  <c:v>3.300000000000002</c:v>
                </c:pt>
                <c:pt idx="56">
                  <c:v>3.4000000000000021</c:v>
                </c:pt>
                <c:pt idx="57">
                  <c:v>3.5000000000000022</c:v>
                </c:pt>
                <c:pt idx="58">
                  <c:v>3.6000000000000023</c:v>
                </c:pt>
                <c:pt idx="59">
                  <c:v>3.7000000000000024</c:v>
                </c:pt>
                <c:pt idx="60">
                  <c:v>3.8000000000000025</c:v>
                </c:pt>
                <c:pt idx="61">
                  <c:v>3.9000000000000026</c:v>
                </c:pt>
                <c:pt idx="62">
                  <c:v>4.0000000000000027</c:v>
                </c:pt>
              </c:numCache>
            </c:numRef>
          </c:xVal>
          <c:yVal>
            <c:numRef>
              <c:f>'Espectro-modelo'!$D$30:$D$152</c:f>
              <c:numCache>
                <c:formatCode>0.00</c:formatCode>
                <c:ptCount val="123"/>
                <c:pt idx="0">
                  <c:v>0.48</c:v>
                </c:pt>
                <c:pt idx="1">
                  <c:v>1.1718918918918917</c:v>
                </c:pt>
                <c:pt idx="2">
                  <c:v>1.1903999999999999</c:v>
                </c:pt>
                <c:pt idx="3">
                  <c:v>1.1903999999999999</c:v>
                </c:pt>
                <c:pt idx="4">
                  <c:v>1.1903999999999999</c:v>
                </c:pt>
                <c:pt idx="5">
                  <c:v>1.1903999999999999</c:v>
                </c:pt>
                <c:pt idx="6">
                  <c:v>1.1903999999999999</c:v>
                </c:pt>
                <c:pt idx="7">
                  <c:v>1.1903999999999999</c:v>
                </c:pt>
                <c:pt idx="8">
                  <c:v>1.1903999999999999</c:v>
                </c:pt>
                <c:pt idx="9">
                  <c:v>1.1903999999999999</c:v>
                </c:pt>
                <c:pt idx="10">
                  <c:v>1.1903999999999999</c:v>
                </c:pt>
                <c:pt idx="11">
                  <c:v>1.1903999999999999</c:v>
                </c:pt>
                <c:pt idx="12">
                  <c:v>1.1903999999999999</c:v>
                </c:pt>
                <c:pt idx="13">
                  <c:v>1.1903999999999999</c:v>
                </c:pt>
                <c:pt idx="14">
                  <c:v>1.1903999999999999</c:v>
                </c:pt>
                <c:pt idx="15">
                  <c:v>1.1903999999999999</c:v>
                </c:pt>
                <c:pt idx="16">
                  <c:v>1.1590237241379313</c:v>
                </c:pt>
                <c:pt idx="17">
                  <c:v>1.1203896000000002</c:v>
                </c:pt>
                <c:pt idx="18">
                  <c:v>0.96033394285714313</c:v>
                </c:pt>
                <c:pt idx="19">
                  <c:v>0.84029220000000016</c:v>
                </c:pt>
                <c:pt idx="20">
                  <c:v>0.74692640000000021</c:v>
                </c:pt>
                <c:pt idx="21">
                  <c:v>0.67223376000000012</c:v>
                </c:pt>
                <c:pt idx="22">
                  <c:v>0.61112160000000015</c:v>
                </c:pt>
                <c:pt idx="23">
                  <c:v>0.5601948000000001</c:v>
                </c:pt>
                <c:pt idx="24">
                  <c:v>0.51710289230769235</c:v>
                </c:pt>
                <c:pt idx="25">
                  <c:v>0.4801669714285714</c:v>
                </c:pt>
                <c:pt idx="26">
                  <c:v>0.47676153191489379</c:v>
                </c:pt>
                <c:pt idx="27">
                  <c:v>0.47340405633802835</c:v>
                </c:pt>
                <c:pt idx="28">
                  <c:v>0.47009353846153856</c:v>
                </c:pt>
                <c:pt idx="29">
                  <c:v>0.46682900000000016</c:v>
                </c:pt>
                <c:pt idx="30">
                  <c:v>0.46360948965517251</c:v>
                </c:pt>
                <c:pt idx="31">
                  <c:v>0.46043408219178089</c:v>
                </c:pt>
                <c:pt idx="32">
                  <c:v>0.45730187755102053</c:v>
                </c:pt>
                <c:pt idx="33">
                  <c:v>0.45421200000000012</c:v>
                </c:pt>
                <c:pt idx="34">
                  <c:v>0.45116359731543637</c:v>
                </c:pt>
                <c:pt idx="35">
                  <c:v>0.44815583999999997</c:v>
                </c:pt>
                <c:pt idx="36">
                  <c:v>0.44518792052980138</c:v>
                </c:pt>
                <c:pt idx="37">
                  <c:v>0.43369920000000012</c:v>
                </c:pt>
                <c:pt idx="38">
                  <c:v>0.42014609999999997</c:v>
                </c:pt>
                <c:pt idx="39">
                  <c:v>0.39543162352941169</c:v>
                </c:pt>
                <c:pt idx="40">
                  <c:v>0.37346319999999988</c:v>
                </c:pt>
                <c:pt idx="41">
                  <c:v>0.3538072421052631</c:v>
                </c:pt>
                <c:pt idx="42">
                  <c:v>0.33611687999999995</c:v>
                </c:pt>
                <c:pt idx="43">
                  <c:v>0.32011131428571421</c:v>
                </c:pt>
                <c:pt idx="44">
                  <c:v>0.30556079999999991</c:v>
                </c:pt>
                <c:pt idx="45">
                  <c:v>0.29227554782608689</c:v>
                </c:pt>
                <c:pt idx="46">
                  <c:v>0.28009739999999994</c:v>
                </c:pt>
                <c:pt idx="47">
                  <c:v>0.26889350399999989</c:v>
                </c:pt>
                <c:pt idx="48">
                  <c:v>0.25855144615384607</c:v>
                </c:pt>
                <c:pt idx="49">
                  <c:v>0.24897546666666656</c:v>
                </c:pt>
                <c:pt idx="50">
                  <c:v>0.24008348571428564</c:v>
                </c:pt>
                <c:pt idx="51">
                  <c:v>0.23180474482758615</c:v>
                </c:pt>
                <c:pt idx="52">
                  <c:v>0.22407791999999993</c:v>
                </c:pt>
                <c:pt idx="53">
                  <c:v>0.21684959999999992</c:v>
                </c:pt>
                <c:pt idx="54">
                  <c:v>0.21007304999999993</c:v>
                </c:pt>
                <c:pt idx="55">
                  <c:v>0.20370719999999992</c:v>
                </c:pt>
                <c:pt idx="56">
                  <c:v>0.19771581176470582</c:v>
                </c:pt>
                <c:pt idx="57">
                  <c:v>0.1920667885714285</c:v>
                </c:pt>
                <c:pt idx="58">
                  <c:v>0.18673159999999991</c:v>
                </c:pt>
                <c:pt idx="59">
                  <c:v>0.18168479999999992</c:v>
                </c:pt>
                <c:pt idx="60">
                  <c:v>0.17690362105263152</c:v>
                </c:pt>
                <c:pt idx="61">
                  <c:v>0.17236763076923067</c:v>
                </c:pt>
                <c:pt idx="62">
                  <c:v>0.16805843999999995</c:v>
                </c:pt>
              </c:numCache>
            </c:numRef>
          </c:yVal>
          <c:smooth val="1"/>
        </c:ser>
        <c:ser>
          <c:idx val="1"/>
          <c:order val="1"/>
          <c:tx>
            <c:strRef>
              <c:f>'Espectro-modelo'!$E$29</c:f>
              <c:strCache>
                <c:ptCount val="1"/>
                <c:pt idx="0">
                  <c:v>Sa Inelástico</c:v>
                </c:pt>
              </c:strCache>
            </c:strRef>
          </c:tx>
          <c:spPr>
            <a:ln w="9525" cap="rnd">
              <a:solidFill>
                <a:schemeClr val="accent2"/>
              </a:solidFill>
              <a:round/>
            </a:ln>
            <a:effectLst>
              <a:outerShdw blurRad="57150" dist="19050" dir="5400000" algn="ctr" rotWithShape="0">
                <a:srgbClr val="000000">
                  <a:alpha val="63000"/>
                </a:srgbClr>
              </a:outerShdw>
            </a:effectLst>
          </c:spPr>
          <c:marker>
            <c:symbol val="none"/>
          </c:marker>
          <c:xVal>
            <c:numRef>
              <c:f>'Espectro-modelo'!$C$30:$C$152</c:f>
              <c:numCache>
                <c:formatCode>0.00</c:formatCode>
                <c:ptCount val="123"/>
                <c:pt idx="0">
                  <c:v>0</c:v>
                </c:pt>
                <c:pt idx="1">
                  <c:v>0.1</c:v>
                </c:pt>
                <c:pt idx="2">
                  <c:v>0.12</c:v>
                </c:pt>
                <c:pt idx="3">
                  <c:v>0.14000000000000001</c:v>
                </c:pt>
                <c:pt idx="4">
                  <c:v>0.16</c:v>
                </c:pt>
                <c:pt idx="5">
                  <c:v>0.18</c:v>
                </c:pt>
                <c:pt idx="6">
                  <c:v>0.19</c:v>
                </c:pt>
                <c:pt idx="7">
                  <c:v>0.2</c:v>
                </c:pt>
                <c:pt idx="8">
                  <c:v>0.30000000000000004</c:v>
                </c:pt>
                <c:pt idx="9">
                  <c:v>0.4</c:v>
                </c:pt>
                <c:pt idx="10">
                  <c:v>0.5</c:v>
                </c:pt>
                <c:pt idx="11">
                  <c:v>0.51</c:v>
                </c:pt>
                <c:pt idx="12">
                  <c:v>0.52</c:v>
                </c:pt>
                <c:pt idx="13">
                  <c:v>0.52500000000000002</c:v>
                </c:pt>
                <c:pt idx="14">
                  <c:v>0.53</c:v>
                </c:pt>
                <c:pt idx="15">
                  <c:v>0.55000000000000004</c:v>
                </c:pt>
                <c:pt idx="16">
                  <c:v>0.57999999999999996</c:v>
                </c:pt>
                <c:pt idx="17">
                  <c:v>0.6</c:v>
                </c:pt>
                <c:pt idx="18">
                  <c:v>0.7</c:v>
                </c:pt>
                <c:pt idx="19">
                  <c:v>0.8</c:v>
                </c:pt>
                <c:pt idx="20">
                  <c:v>0.9</c:v>
                </c:pt>
                <c:pt idx="21">
                  <c:v>1</c:v>
                </c:pt>
                <c:pt idx="22">
                  <c:v>1.1000000000000001</c:v>
                </c:pt>
                <c:pt idx="23">
                  <c:v>1.2000000000000002</c:v>
                </c:pt>
                <c:pt idx="24">
                  <c:v>1.3000000000000003</c:v>
                </c:pt>
                <c:pt idx="25">
                  <c:v>1.4000000000000004</c:v>
                </c:pt>
                <c:pt idx="26">
                  <c:v>1.41</c:v>
                </c:pt>
                <c:pt idx="27">
                  <c:v>1.42</c:v>
                </c:pt>
                <c:pt idx="28">
                  <c:v>1.43</c:v>
                </c:pt>
                <c:pt idx="29">
                  <c:v>1.44</c:v>
                </c:pt>
                <c:pt idx="30">
                  <c:v>1.45</c:v>
                </c:pt>
                <c:pt idx="31">
                  <c:v>1.46</c:v>
                </c:pt>
                <c:pt idx="32">
                  <c:v>1.47</c:v>
                </c:pt>
                <c:pt idx="33">
                  <c:v>1.48</c:v>
                </c:pt>
                <c:pt idx="34">
                  <c:v>1.49</c:v>
                </c:pt>
                <c:pt idx="35">
                  <c:v>1.5000000000000004</c:v>
                </c:pt>
                <c:pt idx="36">
                  <c:v>1.51</c:v>
                </c:pt>
                <c:pt idx="37">
                  <c:v>1.55</c:v>
                </c:pt>
                <c:pt idx="38">
                  <c:v>1.6000000000000005</c:v>
                </c:pt>
                <c:pt idx="39">
                  <c:v>1.7000000000000006</c:v>
                </c:pt>
                <c:pt idx="40">
                  <c:v>1.8000000000000007</c:v>
                </c:pt>
                <c:pt idx="41">
                  <c:v>1.9000000000000008</c:v>
                </c:pt>
                <c:pt idx="42">
                  <c:v>2.0000000000000009</c:v>
                </c:pt>
                <c:pt idx="43">
                  <c:v>2.100000000000001</c:v>
                </c:pt>
                <c:pt idx="44">
                  <c:v>2.2000000000000011</c:v>
                </c:pt>
                <c:pt idx="45">
                  <c:v>2.3000000000000012</c:v>
                </c:pt>
                <c:pt idx="46">
                  <c:v>2.4000000000000012</c:v>
                </c:pt>
                <c:pt idx="47">
                  <c:v>2.5000000000000013</c:v>
                </c:pt>
                <c:pt idx="48">
                  <c:v>2.6000000000000014</c:v>
                </c:pt>
                <c:pt idx="49">
                  <c:v>2.7000000000000015</c:v>
                </c:pt>
                <c:pt idx="50">
                  <c:v>2.8000000000000016</c:v>
                </c:pt>
                <c:pt idx="51">
                  <c:v>2.9000000000000017</c:v>
                </c:pt>
                <c:pt idx="52">
                  <c:v>3.0000000000000018</c:v>
                </c:pt>
                <c:pt idx="53">
                  <c:v>3.1000000000000019</c:v>
                </c:pt>
                <c:pt idx="54">
                  <c:v>3.200000000000002</c:v>
                </c:pt>
                <c:pt idx="55">
                  <c:v>3.300000000000002</c:v>
                </c:pt>
                <c:pt idx="56">
                  <c:v>3.4000000000000021</c:v>
                </c:pt>
                <c:pt idx="57">
                  <c:v>3.5000000000000022</c:v>
                </c:pt>
                <c:pt idx="58">
                  <c:v>3.6000000000000023</c:v>
                </c:pt>
                <c:pt idx="59">
                  <c:v>3.7000000000000024</c:v>
                </c:pt>
                <c:pt idx="60">
                  <c:v>3.8000000000000025</c:v>
                </c:pt>
                <c:pt idx="61">
                  <c:v>3.9000000000000026</c:v>
                </c:pt>
                <c:pt idx="62">
                  <c:v>4.0000000000000027</c:v>
                </c:pt>
              </c:numCache>
            </c:numRef>
          </c:xVal>
          <c:yVal>
            <c:numRef>
              <c:f>'Espectro-modelo'!$E$30:$E$152</c:f>
              <c:numCache>
                <c:formatCode>0.000</c:formatCode>
                <c:ptCount val="123"/>
                <c:pt idx="0">
                  <c:v>0.12839506172839504</c:v>
                </c:pt>
                <c:pt idx="1">
                  <c:v>0.31346902458013565</c:v>
                </c:pt>
                <c:pt idx="2">
                  <c:v>0.31841975308641973</c:v>
                </c:pt>
                <c:pt idx="3">
                  <c:v>0.31841975308641973</c:v>
                </c:pt>
                <c:pt idx="4">
                  <c:v>0.31841975308641973</c:v>
                </c:pt>
                <c:pt idx="5">
                  <c:v>0.31841975308641973</c:v>
                </c:pt>
                <c:pt idx="6">
                  <c:v>0.31841975308641973</c:v>
                </c:pt>
                <c:pt idx="7">
                  <c:v>0.31841975308641973</c:v>
                </c:pt>
                <c:pt idx="8">
                  <c:v>0.31841975308641973</c:v>
                </c:pt>
                <c:pt idx="9">
                  <c:v>0.31841975308641973</c:v>
                </c:pt>
                <c:pt idx="10">
                  <c:v>0.31841975308641973</c:v>
                </c:pt>
                <c:pt idx="11">
                  <c:v>0.31841975308641973</c:v>
                </c:pt>
                <c:pt idx="12">
                  <c:v>0.31841975308641973</c:v>
                </c:pt>
                <c:pt idx="13">
                  <c:v>0.31841975308641973</c:v>
                </c:pt>
                <c:pt idx="14">
                  <c:v>0.31841975308641973</c:v>
                </c:pt>
                <c:pt idx="15">
                  <c:v>0.31841975308641973</c:v>
                </c:pt>
                <c:pt idx="16">
                  <c:v>0.31002692209450838</c:v>
                </c:pt>
                <c:pt idx="17">
                  <c:v>0.29969269135802473</c:v>
                </c:pt>
                <c:pt idx="18">
                  <c:v>0.25687944973544979</c:v>
                </c:pt>
                <c:pt idx="19">
                  <c:v>0.22476951851851856</c:v>
                </c:pt>
                <c:pt idx="20">
                  <c:v>0.19979512757201651</c:v>
                </c:pt>
                <c:pt idx="21">
                  <c:v>0.17981561481481484</c:v>
                </c:pt>
                <c:pt idx="22">
                  <c:v>0.16346874074074078</c:v>
                </c:pt>
                <c:pt idx="23">
                  <c:v>0.14984634567901237</c:v>
                </c:pt>
                <c:pt idx="24">
                  <c:v>0.13831970370370372</c:v>
                </c:pt>
                <c:pt idx="25">
                  <c:v>0.12843972486772487</c:v>
                </c:pt>
                <c:pt idx="26">
                  <c:v>0.12752880483320206</c:v>
                </c:pt>
                <c:pt idx="27">
                  <c:v>0.12663071465832032</c:v>
                </c:pt>
                <c:pt idx="28">
                  <c:v>0.12574518518518521</c:v>
                </c:pt>
                <c:pt idx="29">
                  <c:v>0.12487195473251032</c:v>
                </c:pt>
                <c:pt idx="30">
                  <c:v>0.12401076883780333</c:v>
                </c:pt>
                <c:pt idx="31">
                  <c:v>0.12316138001014715</c:v>
                </c:pt>
                <c:pt idx="32">
                  <c:v>0.12232354749307132</c:v>
                </c:pt>
                <c:pt idx="33">
                  <c:v>0.12149703703703707</c:v>
                </c:pt>
                <c:pt idx="34">
                  <c:v>0.1206816206810838</c:v>
                </c:pt>
                <c:pt idx="35">
                  <c:v>0.24540300301174611</c:v>
                </c:pt>
                <c:pt idx="36">
                  <c:v>0.24377781756133729</c:v>
                </c:pt>
                <c:pt idx="37">
                  <c:v>0.23748677710814148</c:v>
                </c:pt>
                <c:pt idx="38">
                  <c:v>0.23006531532351199</c:v>
                </c:pt>
                <c:pt idx="39">
                  <c:v>0.21653206148095244</c:v>
                </c:pt>
                <c:pt idx="40">
                  <c:v>0.20450250250978838</c:v>
                </c:pt>
                <c:pt idx="41">
                  <c:v>0.19373921290401008</c:v>
                </c:pt>
                <c:pt idx="42">
                  <c:v>0.18405225225880958</c:v>
                </c:pt>
                <c:pt idx="43">
                  <c:v>0.17528785929410434</c:v>
                </c:pt>
                <c:pt idx="44">
                  <c:v>0.16732022932619051</c:v>
                </c:pt>
                <c:pt idx="45">
                  <c:v>0.16004543674679095</c:v>
                </c:pt>
                <c:pt idx="46">
                  <c:v>0.15337687688234131</c:v>
                </c:pt>
                <c:pt idx="47">
                  <c:v>0.14724180180704763</c:v>
                </c:pt>
                <c:pt idx="48">
                  <c:v>0.14157865558369967</c:v>
                </c:pt>
                <c:pt idx="49">
                  <c:v>0.13633500167319226</c:v>
                </c:pt>
                <c:pt idx="50">
                  <c:v>0.13146589447057827</c:v>
                </c:pt>
                <c:pt idx="51">
                  <c:v>0.12693258776469626</c:v>
                </c:pt>
                <c:pt idx="52">
                  <c:v>0.12270150150587304</c:v>
                </c:pt>
                <c:pt idx="53">
                  <c:v>0.11874338855407068</c:v>
                </c:pt>
                <c:pt idx="54">
                  <c:v>0.11503265766175597</c:v>
                </c:pt>
                <c:pt idx="55">
                  <c:v>0.11154681955079365</c:v>
                </c:pt>
                <c:pt idx="56">
                  <c:v>0.10826603074047621</c:v>
                </c:pt>
                <c:pt idx="57">
                  <c:v>0.1051727155764626</c:v>
                </c:pt>
                <c:pt idx="58">
                  <c:v>0.10225125125489418</c:v>
                </c:pt>
                <c:pt idx="59">
                  <c:v>9.9487703923680837E-2</c:v>
                </c:pt>
                <c:pt idx="60">
                  <c:v>9.6869606452005028E-2</c:v>
                </c:pt>
                <c:pt idx="61">
                  <c:v>9.4385770389133081E-2</c:v>
                </c:pt>
                <c:pt idx="62">
                  <c:v>9.2026126129404778E-2</c:v>
                </c:pt>
              </c:numCache>
            </c:numRef>
          </c:yVal>
          <c:smooth val="1"/>
        </c:ser>
        <c:dLbls>
          <c:showLegendKey val="0"/>
          <c:showVal val="0"/>
          <c:showCatName val="0"/>
          <c:showSerName val="0"/>
          <c:showPercent val="0"/>
          <c:showBubbleSize val="0"/>
        </c:dLbls>
        <c:axId val="329283544"/>
        <c:axId val="329285896"/>
      </c:scatterChart>
      <c:valAx>
        <c:axId val="3292835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C" b="1"/>
                  <a:t>Período</a:t>
                </a:r>
                <a:r>
                  <a:rPr lang="es-EC" b="1" baseline="0"/>
                  <a:t> de Vibración (T)</a:t>
                </a:r>
                <a:endParaRPr lang="es-EC" b="1"/>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5896"/>
        <c:crosses val="autoZero"/>
        <c:crossBetween val="midCat"/>
      </c:valAx>
      <c:valAx>
        <c:axId val="329285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C" b="1"/>
                  <a:t>Aceleración (Sa)</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354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Aceleraciones Piso</a:t>
            </a:r>
            <a:r>
              <a:rPr lang="es-EC" baseline="0"/>
              <a:t> 4</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rgbClr val="92D050"/>
              </a:solidFill>
              <a:round/>
            </a:ln>
            <a:effectLst/>
          </c:spPr>
          <c:marker>
            <c:symbol val="none"/>
          </c:marker>
          <c:xVal>
            <c:numRef>
              <c:f>'resumen TH SF'!$A$6:$A$456</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'resumen TH SF'!$C$6:$C$456</c:f>
              <c:numCache>
                <c:formatCode>General</c:formatCode>
                <c:ptCount val="451"/>
                <c:pt idx="0">
                  <c:v>0.31969999999999998</c:v>
                </c:pt>
                <c:pt idx="1">
                  <c:v>0.37019999999999997</c:v>
                </c:pt>
                <c:pt idx="2">
                  <c:v>0.36249999999999999</c:v>
                </c:pt>
                <c:pt idx="3">
                  <c:v>0.26250000000000001</c:v>
                </c:pt>
                <c:pt idx="4">
                  <c:v>7.3899999999999993E-2</c:v>
                </c:pt>
                <c:pt idx="5">
                  <c:v>-6.1999999999999998E-3</c:v>
                </c:pt>
                <c:pt idx="6">
                  <c:v>-0.1207</c:v>
                </c:pt>
                <c:pt idx="7">
                  <c:v>-0.1883</c:v>
                </c:pt>
                <c:pt idx="8">
                  <c:v>-0.33350000000000002</c:v>
                </c:pt>
                <c:pt idx="9">
                  <c:v>-0.38879999999999998</c:v>
                </c:pt>
                <c:pt idx="10">
                  <c:v>-0.38290000000000002</c:v>
                </c:pt>
                <c:pt idx="11">
                  <c:v>-0.3916</c:v>
                </c:pt>
                <c:pt idx="12">
                  <c:v>-0.32119999999999999</c:v>
                </c:pt>
                <c:pt idx="13">
                  <c:v>-0.30719999999999997</c:v>
                </c:pt>
                <c:pt idx="14">
                  <c:v>-0.1799</c:v>
                </c:pt>
                <c:pt idx="15">
                  <c:v>-7.0000000000000001E-3</c:v>
                </c:pt>
                <c:pt idx="16">
                  <c:v>7.7899999999999997E-2</c:v>
                </c:pt>
                <c:pt idx="17">
                  <c:v>9.9900000000000003E-2</c:v>
                </c:pt>
                <c:pt idx="18">
                  <c:v>0.1265</c:v>
                </c:pt>
                <c:pt idx="19">
                  <c:v>0.2185</c:v>
                </c:pt>
                <c:pt idx="20">
                  <c:v>0.3281</c:v>
                </c:pt>
                <c:pt idx="21">
                  <c:v>0.43769999999999998</c:v>
                </c:pt>
                <c:pt idx="22">
                  <c:v>0.42430000000000001</c:v>
                </c:pt>
                <c:pt idx="23">
                  <c:v>0.31879999999999997</c:v>
                </c:pt>
                <c:pt idx="24">
                  <c:v>0.12859999999999999</c:v>
                </c:pt>
                <c:pt idx="25">
                  <c:v>-1.3100000000000001E-2</c:v>
                </c:pt>
                <c:pt idx="26">
                  <c:v>-7.6100000000000001E-2</c:v>
                </c:pt>
                <c:pt idx="27">
                  <c:v>-7.6999999999999999E-2</c:v>
                </c:pt>
                <c:pt idx="28">
                  <c:v>-0.1227</c:v>
                </c:pt>
                <c:pt idx="29">
                  <c:v>-0.15479999999999999</c:v>
                </c:pt>
                <c:pt idx="30">
                  <c:v>-0.19289999999999999</c:v>
                </c:pt>
                <c:pt idx="31">
                  <c:v>-0.31569999999999998</c:v>
                </c:pt>
                <c:pt idx="32">
                  <c:v>-0.40529999999999999</c:v>
                </c:pt>
                <c:pt idx="33">
                  <c:v>-0.43180000000000002</c:v>
                </c:pt>
                <c:pt idx="34">
                  <c:v>-0.11169999999999999</c:v>
                </c:pt>
                <c:pt idx="35">
                  <c:v>-6.9999999999999999E-4</c:v>
                </c:pt>
                <c:pt idx="36">
                  <c:v>9.1800000000000007E-2</c:v>
                </c:pt>
                <c:pt idx="37">
                  <c:v>0.1103</c:v>
                </c:pt>
                <c:pt idx="38">
                  <c:v>-2.5600000000000001E-2</c:v>
                </c:pt>
                <c:pt idx="39">
                  <c:v>1.2200000000000001E-2</c:v>
                </c:pt>
                <c:pt idx="40">
                  <c:v>0.2263</c:v>
                </c:pt>
                <c:pt idx="41">
                  <c:v>0.46679999999999999</c:v>
                </c:pt>
                <c:pt idx="42">
                  <c:v>0.43619999999999998</c:v>
                </c:pt>
                <c:pt idx="43">
                  <c:v>0.42909999999999998</c:v>
                </c:pt>
                <c:pt idx="44">
                  <c:v>0.25309999999999999</c:v>
                </c:pt>
                <c:pt idx="45">
                  <c:v>2.9100000000000001E-2</c:v>
                </c:pt>
                <c:pt idx="46">
                  <c:v>-2.46E-2</c:v>
                </c:pt>
                <c:pt idx="47">
                  <c:v>-0.1071</c:v>
                </c:pt>
                <c:pt idx="48">
                  <c:v>-0.16059999999999999</c:v>
                </c:pt>
                <c:pt idx="49">
                  <c:v>-0.2089</c:v>
                </c:pt>
                <c:pt idx="50">
                  <c:v>-0.25609999999999999</c:v>
                </c:pt>
                <c:pt idx="51">
                  <c:v>-0.20960000000000001</c:v>
                </c:pt>
                <c:pt idx="52">
                  <c:v>-0.2591</c:v>
                </c:pt>
                <c:pt idx="53">
                  <c:v>-7.9500000000000001E-2</c:v>
                </c:pt>
                <c:pt idx="54">
                  <c:v>-3.8600000000000002E-2</c:v>
                </c:pt>
                <c:pt idx="55">
                  <c:v>-0.1139</c:v>
                </c:pt>
                <c:pt idx="56">
                  <c:v>-3.85E-2</c:v>
                </c:pt>
                <c:pt idx="57">
                  <c:v>8.14E-2</c:v>
                </c:pt>
                <c:pt idx="58">
                  <c:v>0.1411</c:v>
                </c:pt>
                <c:pt idx="59">
                  <c:v>0.2412</c:v>
                </c:pt>
                <c:pt idx="60">
                  <c:v>5.0599999999999999E-2</c:v>
                </c:pt>
                <c:pt idx="61">
                  <c:v>0.16159999999999999</c:v>
                </c:pt>
                <c:pt idx="62">
                  <c:v>-4.6199999999999998E-2</c:v>
                </c:pt>
                <c:pt idx="63">
                  <c:v>0.14810000000000001</c:v>
                </c:pt>
                <c:pt idx="64">
                  <c:v>9.7600000000000006E-2</c:v>
                </c:pt>
                <c:pt idx="65">
                  <c:v>0.42220000000000002</c:v>
                </c:pt>
                <c:pt idx="66">
                  <c:v>0.3291</c:v>
                </c:pt>
                <c:pt idx="67">
                  <c:v>-0.12909999999999999</c:v>
                </c:pt>
                <c:pt idx="68">
                  <c:v>-4.2200000000000001E-2</c:v>
                </c:pt>
                <c:pt idx="69">
                  <c:v>-0.35749999999999998</c:v>
                </c:pt>
                <c:pt idx="70">
                  <c:v>-0.1462</c:v>
                </c:pt>
                <c:pt idx="71">
                  <c:v>-8.3500000000000005E-2</c:v>
                </c:pt>
                <c:pt idx="72">
                  <c:v>0.19650000000000001</c:v>
                </c:pt>
                <c:pt idx="73">
                  <c:v>0.34</c:v>
                </c:pt>
                <c:pt idx="74">
                  <c:v>6.7900000000000002E-2</c:v>
                </c:pt>
                <c:pt idx="75">
                  <c:v>0.1376</c:v>
                </c:pt>
                <c:pt idx="76">
                  <c:v>-2.0999999999999999E-3</c:v>
                </c:pt>
                <c:pt idx="77">
                  <c:v>-0.27979999999999999</c:v>
                </c:pt>
                <c:pt idx="78">
                  <c:v>-0.15010000000000001</c:v>
                </c:pt>
                <c:pt idx="79">
                  <c:v>0.1404</c:v>
                </c:pt>
                <c:pt idx="80">
                  <c:v>0.15409999999999999</c:v>
                </c:pt>
                <c:pt idx="81">
                  <c:v>-0.21759999999999999</c:v>
                </c:pt>
                <c:pt idx="82">
                  <c:v>0.1905</c:v>
                </c:pt>
                <c:pt idx="83">
                  <c:v>-8.1100000000000005E-2</c:v>
                </c:pt>
                <c:pt idx="84">
                  <c:v>-8.5900000000000004E-2</c:v>
                </c:pt>
                <c:pt idx="85">
                  <c:v>-0.17829999999999999</c:v>
                </c:pt>
                <c:pt idx="86">
                  <c:v>-5.9700000000000003E-2</c:v>
                </c:pt>
                <c:pt idx="87">
                  <c:v>-0.34639999999999999</c:v>
                </c:pt>
                <c:pt idx="88">
                  <c:v>-0.20660000000000001</c:v>
                </c:pt>
                <c:pt idx="89">
                  <c:v>9.1700000000000004E-2</c:v>
                </c:pt>
                <c:pt idx="90">
                  <c:v>0.15459999999999999</c:v>
                </c:pt>
                <c:pt idx="91">
                  <c:v>6.3700000000000007E-2</c:v>
                </c:pt>
                <c:pt idx="92">
                  <c:v>0.51459999999999995</c:v>
                </c:pt>
                <c:pt idx="93">
                  <c:v>0.4471</c:v>
                </c:pt>
                <c:pt idx="94">
                  <c:v>-0.11799999999999999</c:v>
                </c:pt>
                <c:pt idx="95">
                  <c:v>9.1499999999999998E-2</c:v>
                </c:pt>
                <c:pt idx="96">
                  <c:v>-0.2505</c:v>
                </c:pt>
                <c:pt idx="97">
                  <c:v>-0.17510000000000001</c:v>
                </c:pt>
                <c:pt idx="98">
                  <c:v>-0.21160000000000001</c:v>
                </c:pt>
                <c:pt idx="99">
                  <c:v>9.3799999999999994E-2</c:v>
                </c:pt>
                <c:pt idx="100">
                  <c:v>-0.33660000000000001</c:v>
                </c:pt>
                <c:pt idx="101">
                  <c:v>2.3999999999999998E-3</c:v>
                </c:pt>
                <c:pt idx="102">
                  <c:v>0.28439999999999999</c:v>
                </c:pt>
                <c:pt idx="103">
                  <c:v>-0.35420000000000001</c:v>
                </c:pt>
                <c:pt idx="104">
                  <c:v>-0.27489999999999998</c:v>
                </c:pt>
                <c:pt idx="105">
                  <c:v>-0.27889999999999998</c:v>
                </c:pt>
                <c:pt idx="106">
                  <c:v>-8.6599999999999996E-2</c:v>
                </c:pt>
                <c:pt idx="107">
                  <c:v>-2.6499999999999999E-2</c:v>
                </c:pt>
                <c:pt idx="108">
                  <c:v>5.8900000000000001E-2</c:v>
                </c:pt>
                <c:pt idx="109">
                  <c:v>0.1762</c:v>
                </c:pt>
                <c:pt idx="110">
                  <c:v>0.14979999999999999</c:v>
                </c:pt>
                <c:pt idx="111">
                  <c:v>0.33160000000000001</c:v>
                </c:pt>
                <c:pt idx="112">
                  <c:v>0.28110000000000002</c:v>
                </c:pt>
                <c:pt idx="113">
                  <c:v>0.37709999999999999</c:v>
                </c:pt>
                <c:pt idx="114">
                  <c:v>0.20250000000000001</c:v>
                </c:pt>
                <c:pt idx="115">
                  <c:v>-0.76249999999999996</c:v>
                </c:pt>
                <c:pt idx="116">
                  <c:v>-0.40539999999999998</c:v>
                </c:pt>
                <c:pt idx="117">
                  <c:v>-0.37080000000000002</c:v>
                </c:pt>
                <c:pt idx="118">
                  <c:v>0.43059999999999998</c:v>
                </c:pt>
                <c:pt idx="119">
                  <c:v>-0.25380000000000003</c:v>
                </c:pt>
                <c:pt idx="120">
                  <c:v>-0.20250000000000001</c:v>
                </c:pt>
                <c:pt idx="121">
                  <c:v>-4.65E-2</c:v>
                </c:pt>
                <c:pt idx="122">
                  <c:v>0.51370000000000005</c:v>
                </c:pt>
                <c:pt idx="123">
                  <c:v>0.74909999999999999</c:v>
                </c:pt>
                <c:pt idx="124">
                  <c:v>0.21579999999999999</c:v>
                </c:pt>
                <c:pt idx="125">
                  <c:v>-0.31790000000000002</c:v>
                </c:pt>
                <c:pt idx="126">
                  <c:v>-1.238</c:v>
                </c:pt>
                <c:pt idx="127">
                  <c:v>5.8200000000000002E-2</c:v>
                </c:pt>
                <c:pt idx="128">
                  <c:v>0.1066</c:v>
                </c:pt>
                <c:pt idx="129">
                  <c:v>0.50380000000000003</c:v>
                </c:pt>
                <c:pt idx="130">
                  <c:v>-0.41149999999999998</c:v>
                </c:pt>
                <c:pt idx="131">
                  <c:v>-0.23369999999999999</c:v>
                </c:pt>
                <c:pt idx="132">
                  <c:v>-8.6800000000000002E-2</c:v>
                </c:pt>
                <c:pt idx="133">
                  <c:v>0.38729999999999998</c:v>
                </c:pt>
                <c:pt idx="134">
                  <c:v>7.9399999999999998E-2</c:v>
                </c:pt>
                <c:pt idx="135">
                  <c:v>-0.28199999999999997</c:v>
                </c:pt>
                <c:pt idx="136">
                  <c:v>-0.5111</c:v>
                </c:pt>
                <c:pt idx="137">
                  <c:v>6.4899999999999999E-2</c:v>
                </c:pt>
                <c:pt idx="138">
                  <c:v>0.38590000000000002</c:v>
                </c:pt>
                <c:pt idx="139">
                  <c:v>-5.5999999999999999E-3</c:v>
                </c:pt>
                <c:pt idx="140">
                  <c:v>0.17799999999999999</c:v>
                </c:pt>
                <c:pt idx="141">
                  <c:v>0.42909999999999998</c:v>
                </c:pt>
                <c:pt idx="142">
                  <c:v>0.81420000000000003</c:v>
                </c:pt>
                <c:pt idx="143">
                  <c:v>0.57969999999999999</c:v>
                </c:pt>
                <c:pt idx="144">
                  <c:v>-0.1424</c:v>
                </c:pt>
                <c:pt idx="145">
                  <c:v>-1.0328999999999999</c:v>
                </c:pt>
                <c:pt idx="146">
                  <c:v>-0.87370000000000003</c:v>
                </c:pt>
                <c:pt idx="147">
                  <c:v>1.3353999999999999</c:v>
                </c:pt>
                <c:pt idx="148">
                  <c:v>-0.30780000000000002</c:v>
                </c:pt>
                <c:pt idx="149">
                  <c:v>-0.34320000000000001</c:v>
                </c:pt>
                <c:pt idx="150">
                  <c:v>-0.40229999999999999</c:v>
                </c:pt>
                <c:pt idx="151">
                  <c:v>-0.2432</c:v>
                </c:pt>
                <c:pt idx="152">
                  <c:v>0.499</c:v>
                </c:pt>
                <c:pt idx="153">
                  <c:v>-0.24199999999999999</c:v>
                </c:pt>
                <c:pt idx="154">
                  <c:v>-0.1779</c:v>
                </c:pt>
                <c:pt idx="155">
                  <c:v>-2.8400000000000002E-2</c:v>
                </c:pt>
                <c:pt idx="156">
                  <c:v>0.76100000000000001</c:v>
                </c:pt>
                <c:pt idx="157">
                  <c:v>0.31709999999999999</c:v>
                </c:pt>
                <c:pt idx="158">
                  <c:v>7.7499999999999999E-2</c:v>
                </c:pt>
                <c:pt idx="159">
                  <c:v>-0.48499999999999999</c:v>
                </c:pt>
                <c:pt idx="160">
                  <c:v>-2.0199999999999999E-2</c:v>
                </c:pt>
                <c:pt idx="161">
                  <c:v>0.69620000000000004</c:v>
                </c:pt>
                <c:pt idx="162">
                  <c:v>0.60899999999999999</c:v>
                </c:pt>
                <c:pt idx="163">
                  <c:v>-2.7000000000000001E-3</c:v>
                </c:pt>
                <c:pt idx="164">
                  <c:v>-0.10539999999999999</c:v>
                </c:pt>
                <c:pt idx="165">
                  <c:v>-0.14149999999999999</c:v>
                </c:pt>
                <c:pt idx="166">
                  <c:v>-7.9699999999999993E-2</c:v>
                </c:pt>
                <c:pt idx="167">
                  <c:v>-0.70009999999999994</c:v>
                </c:pt>
                <c:pt idx="168">
                  <c:v>-0.78239999999999998</c:v>
                </c:pt>
                <c:pt idx="169">
                  <c:v>-0.65480000000000005</c:v>
                </c:pt>
                <c:pt idx="170">
                  <c:v>0.1978</c:v>
                </c:pt>
                <c:pt idx="171">
                  <c:v>0.499</c:v>
                </c:pt>
                <c:pt idx="172">
                  <c:v>0.2303</c:v>
                </c:pt>
                <c:pt idx="173">
                  <c:v>-5.1999999999999998E-3</c:v>
                </c:pt>
                <c:pt idx="174">
                  <c:v>2.0199999999999999E-2</c:v>
                </c:pt>
                <c:pt idx="175">
                  <c:v>0.68359999999999999</c:v>
                </c:pt>
                <c:pt idx="176">
                  <c:v>0.88759999999999994</c:v>
                </c:pt>
                <c:pt idx="177">
                  <c:v>0.33100000000000002</c:v>
                </c:pt>
                <c:pt idx="178">
                  <c:v>-7.2300000000000003E-2</c:v>
                </c:pt>
                <c:pt idx="179">
                  <c:v>-0.2326</c:v>
                </c:pt>
                <c:pt idx="180">
                  <c:v>-0.5141</c:v>
                </c:pt>
                <c:pt idx="181">
                  <c:v>-0.15640000000000001</c:v>
                </c:pt>
                <c:pt idx="182">
                  <c:v>-0.4748</c:v>
                </c:pt>
                <c:pt idx="183">
                  <c:v>-0.54149999999999998</c:v>
                </c:pt>
                <c:pt idx="184">
                  <c:v>-0.30620000000000003</c:v>
                </c:pt>
                <c:pt idx="185">
                  <c:v>-0.11609999999999999</c:v>
                </c:pt>
                <c:pt idx="186">
                  <c:v>0.4037</c:v>
                </c:pt>
                <c:pt idx="187">
                  <c:v>0.71440000000000003</c:v>
                </c:pt>
                <c:pt idx="188">
                  <c:v>0.40960000000000002</c:v>
                </c:pt>
                <c:pt idx="189">
                  <c:v>0.19900000000000001</c:v>
                </c:pt>
                <c:pt idx="190">
                  <c:v>8.9999999999999998E-4</c:v>
                </c:pt>
                <c:pt idx="191">
                  <c:v>2.23E-2</c:v>
                </c:pt>
                <c:pt idx="192">
                  <c:v>-0.28710000000000002</c:v>
                </c:pt>
                <c:pt idx="193">
                  <c:v>0.29899999999999999</c:v>
                </c:pt>
                <c:pt idx="194">
                  <c:v>-0.18110000000000001</c:v>
                </c:pt>
                <c:pt idx="195">
                  <c:v>-0.2475</c:v>
                </c:pt>
                <c:pt idx="196">
                  <c:v>-0.31130000000000002</c:v>
                </c:pt>
                <c:pt idx="197">
                  <c:v>-0.27600000000000002</c:v>
                </c:pt>
                <c:pt idx="198">
                  <c:v>-0.28439999999999999</c:v>
                </c:pt>
                <c:pt idx="199">
                  <c:v>0.15859999999999999</c:v>
                </c:pt>
                <c:pt idx="200">
                  <c:v>0.50060000000000004</c:v>
                </c:pt>
                <c:pt idx="201">
                  <c:v>0.38469999999999999</c:v>
                </c:pt>
                <c:pt idx="202">
                  <c:v>0.27579999999999999</c:v>
                </c:pt>
                <c:pt idx="203">
                  <c:v>0.2261</c:v>
                </c:pt>
                <c:pt idx="204">
                  <c:v>0.24249999999999999</c:v>
                </c:pt>
                <c:pt idx="205">
                  <c:v>0.2666</c:v>
                </c:pt>
                <c:pt idx="206">
                  <c:v>-0.21210000000000001</c:v>
                </c:pt>
                <c:pt idx="207">
                  <c:v>-0.51600000000000001</c:v>
                </c:pt>
                <c:pt idx="208">
                  <c:v>-0.29389999999999999</c:v>
                </c:pt>
                <c:pt idx="209">
                  <c:v>2.47E-2</c:v>
                </c:pt>
                <c:pt idx="210">
                  <c:v>0.22270000000000001</c:v>
                </c:pt>
                <c:pt idx="211">
                  <c:v>-0.35830000000000001</c:v>
                </c:pt>
                <c:pt idx="212">
                  <c:v>-0.43070000000000003</c:v>
                </c:pt>
                <c:pt idx="213">
                  <c:v>-0.4924</c:v>
                </c:pt>
                <c:pt idx="214">
                  <c:v>-0.30059999999999998</c:v>
                </c:pt>
                <c:pt idx="215">
                  <c:v>-0.3659</c:v>
                </c:pt>
                <c:pt idx="216">
                  <c:v>-0.15670000000000001</c:v>
                </c:pt>
                <c:pt idx="217">
                  <c:v>0.36969999999999997</c:v>
                </c:pt>
                <c:pt idx="218">
                  <c:v>0.53120000000000001</c:v>
                </c:pt>
                <c:pt idx="219">
                  <c:v>0.56210000000000004</c:v>
                </c:pt>
                <c:pt idx="220">
                  <c:v>0.44059999999999999</c:v>
                </c:pt>
                <c:pt idx="221">
                  <c:v>-0.30120000000000002</c:v>
                </c:pt>
                <c:pt idx="222">
                  <c:v>0.2316</c:v>
                </c:pt>
                <c:pt idx="223">
                  <c:v>0.2429</c:v>
                </c:pt>
                <c:pt idx="224">
                  <c:v>8.6499999999999994E-2</c:v>
                </c:pt>
                <c:pt idx="225">
                  <c:v>-0.152</c:v>
                </c:pt>
                <c:pt idx="226">
                  <c:v>0.2316</c:v>
                </c:pt>
                <c:pt idx="227">
                  <c:v>0.1242</c:v>
                </c:pt>
                <c:pt idx="228">
                  <c:v>0.1331</c:v>
                </c:pt>
                <c:pt idx="229">
                  <c:v>-0.16350000000000001</c:v>
                </c:pt>
                <c:pt idx="230">
                  <c:v>-0.46089999999999998</c:v>
                </c:pt>
                <c:pt idx="231">
                  <c:v>-0.40329999999999999</c:v>
                </c:pt>
                <c:pt idx="232">
                  <c:v>-0.12590000000000001</c:v>
                </c:pt>
                <c:pt idx="233">
                  <c:v>-0.3034</c:v>
                </c:pt>
                <c:pt idx="234">
                  <c:v>-0.64410000000000001</c:v>
                </c:pt>
                <c:pt idx="235">
                  <c:v>-0.879</c:v>
                </c:pt>
                <c:pt idx="236">
                  <c:v>-0.17019999999999999</c:v>
                </c:pt>
                <c:pt idx="237">
                  <c:v>0.28149999999999997</c:v>
                </c:pt>
                <c:pt idx="238">
                  <c:v>0.44690000000000002</c:v>
                </c:pt>
                <c:pt idx="239">
                  <c:v>0.60340000000000005</c:v>
                </c:pt>
                <c:pt idx="240">
                  <c:v>0.3533</c:v>
                </c:pt>
                <c:pt idx="241">
                  <c:v>0.46899999999999997</c:v>
                </c:pt>
                <c:pt idx="242">
                  <c:v>0.6623</c:v>
                </c:pt>
                <c:pt idx="243">
                  <c:v>0.45329999999999998</c:v>
                </c:pt>
                <c:pt idx="244">
                  <c:v>-7.3599999999999999E-2</c:v>
                </c:pt>
                <c:pt idx="245">
                  <c:v>3.6400000000000002E-2</c:v>
                </c:pt>
                <c:pt idx="246">
                  <c:v>0.2339</c:v>
                </c:pt>
                <c:pt idx="247">
                  <c:v>0.31259999999999999</c:v>
                </c:pt>
                <c:pt idx="248">
                  <c:v>-0.17660000000000001</c:v>
                </c:pt>
                <c:pt idx="249">
                  <c:v>-0.60740000000000005</c:v>
                </c:pt>
                <c:pt idx="250">
                  <c:v>-0.58340000000000003</c:v>
                </c:pt>
                <c:pt idx="251">
                  <c:v>-0.4597</c:v>
                </c:pt>
                <c:pt idx="252">
                  <c:v>-0.63070000000000004</c:v>
                </c:pt>
                <c:pt idx="253">
                  <c:v>-0.68379999999999996</c:v>
                </c:pt>
                <c:pt idx="254">
                  <c:v>-0.72199999999999998</c:v>
                </c:pt>
                <c:pt idx="255">
                  <c:v>-0.58079999999999998</c:v>
                </c:pt>
                <c:pt idx="256">
                  <c:v>0.3135</c:v>
                </c:pt>
                <c:pt idx="257">
                  <c:v>0.34660000000000002</c:v>
                </c:pt>
                <c:pt idx="258">
                  <c:v>-0.1221</c:v>
                </c:pt>
                <c:pt idx="259">
                  <c:v>-0.16819999999999999</c:v>
                </c:pt>
                <c:pt idx="260">
                  <c:v>0.81059999999999999</c:v>
                </c:pt>
                <c:pt idx="261">
                  <c:v>1.079</c:v>
                </c:pt>
                <c:pt idx="262">
                  <c:v>0.82120000000000004</c:v>
                </c:pt>
                <c:pt idx="263">
                  <c:v>0.77080000000000004</c:v>
                </c:pt>
                <c:pt idx="264">
                  <c:v>0.80779999999999996</c:v>
                </c:pt>
                <c:pt idx="265">
                  <c:v>0.45629999999999998</c:v>
                </c:pt>
                <c:pt idx="266">
                  <c:v>0.36770000000000003</c:v>
                </c:pt>
                <c:pt idx="267">
                  <c:v>-0.44519999999999998</c:v>
                </c:pt>
                <c:pt idx="268">
                  <c:v>-0.9133</c:v>
                </c:pt>
                <c:pt idx="269">
                  <c:v>-0.7853</c:v>
                </c:pt>
                <c:pt idx="270">
                  <c:v>-0.47210000000000002</c:v>
                </c:pt>
                <c:pt idx="271">
                  <c:v>-0.58260000000000001</c:v>
                </c:pt>
                <c:pt idx="272">
                  <c:v>-0.4486</c:v>
                </c:pt>
                <c:pt idx="273">
                  <c:v>-0.66059999999999997</c:v>
                </c:pt>
                <c:pt idx="274">
                  <c:v>-0.57899999999999996</c:v>
                </c:pt>
                <c:pt idx="275">
                  <c:v>-0.19600000000000001</c:v>
                </c:pt>
                <c:pt idx="276">
                  <c:v>0.33610000000000001</c:v>
                </c:pt>
                <c:pt idx="277">
                  <c:v>0.26679999999999998</c:v>
                </c:pt>
                <c:pt idx="278">
                  <c:v>0.14410000000000001</c:v>
                </c:pt>
                <c:pt idx="279">
                  <c:v>0.28320000000000001</c:v>
                </c:pt>
                <c:pt idx="280">
                  <c:v>0.71379999999999999</c:v>
                </c:pt>
                <c:pt idx="281">
                  <c:v>0.73470000000000002</c:v>
                </c:pt>
                <c:pt idx="282">
                  <c:v>0.32890000000000003</c:v>
                </c:pt>
                <c:pt idx="283">
                  <c:v>0.25430000000000003</c:v>
                </c:pt>
                <c:pt idx="284">
                  <c:v>-1.35E-2</c:v>
                </c:pt>
                <c:pt idx="285">
                  <c:v>-8.3400000000000002E-2</c:v>
                </c:pt>
                <c:pt idx="286">
                  <c:v>4.7500000000000001E-2</c:v>
                </c:pt>
                <c:pt idx="287">
                  <c:v>-1.8499999999999999E-2</c:v>
                </c:pt>
                <c:pt idx="288">
                  <c:v>-0.2082</c:v>
                </c:pt>
                <c:pt idx="289">
                  <c:v>-0.60170000000000001</c:v>
                </c:pt>
                <c:pt idx="290">
                  <c:v>-0.73070000000000002</c:v>
                </c:pt>
                <c:pt idx="291">
                  <c:v>-0.3952</c:v>
                </c:pt>
                <c:pt idx="292">
                  <c:v>-0.44159999999999999</c:v>
                </c:pt>
                <c:pt idx="293">
                  <c:v>-0.1318</c:v>
                </c:pt>
                <c:pt idx="294">
                  <c:v>0.29549999999999998</c:v>
                </c:pt>
                <c:pt idx="295">
                  <c:v>0.26829999999999998</c:v>
                </c:pt>
                <c:pt idx="296">
                  <c:v>0.3705</c:v>
                </c:pt>
                <c:pt idx="297">
                  <c:v>0.52090000000000003</c:v>
                </c:pt>
                <c:pt idx="298">
                  <c:v>0.41839999999999999</c:v>
                </c:pt>
                <c:pt idx="299">
                  <c:v>0.3291</c:v>
                </c:pt>
                <c:pt idx="300">
                  <c:v>6.0299999999999999E-2</c:v>
                </c:pt>
                <c:pt idx="301">
                  <c:v>0.2384</c:v>
                </c:pt>
                <c:pt idx="302">
                  <c:v>0.45600000000000002</c:v>
                </c:pt>
                <c:pt idx="303">
                  <c:v>-0.28160000000000002</c:v>
                </c:pt>
                <c:pt idx="304">
                  <c:v>-0.29909999999999998</c:v>
                </c:pt>
                <c:pt idx="305">
                  <c:v>8.7999999999999995E-2</c:v>
                </c:pt>
                <c:pt idx="306">
                  <c:v>7.3800000000000004E-2</c:v>
                </c:pt>
                <c:pt idx="307">
                  <c:v>-0.33900000000000002</c:v>
                </c:pt>
                <c:pt idx="308">
                  <c:v>-0.85740000000000005</c:v>
                </c:pt>
                <c:pt idx="309">
                  <c:v>-0.81830000000000003</c:v>
                </c:pt>
                <c:pt idx="310">
                  <c:v>-0.53259999999999996</c:v>
                </c:pt>
                <c:pt idx="311">
                  <c:v>-4.65E-2</c:v>
                </c:pt>
                <c:pt idx="312">
                  <c:v>0.2351</c:v>
                </c:pt>
                <c:pt idx="313">
                  <c:v>-8.4599999999999995E-2</c:v>
                </c:pt>
                <c:pt idx="314">
                  <c:v>-1.7899999999999999E-2</c:v>
                </c:pt>
                <c:pt idx="315">
                  <c:v>0.57930000000000004</c:v>
                </c:pt>
                <c:pt idx="316">
                  <c:v>0.47549999999999998</c:v>
                </c:pt>
                <c:pt idx="317">
                  <c:v>0.61329999999999996</c:v>
                </c:pt>
                <c:pt idx="318">
                  <c:v>0.41959999999999997</c:v>
                </c:pt>
                <c:pt idx="319">
                  <c:v>0.1255</c:v>
                </c:pt>
                <c:pt idx="320">
                  <c:v>0.26790000000000003</c:v>
                </c:pt>
                <c:pt idx="321">
                  <c:v>0.502</c:v>
                </c:pt>
                <c:pt idx="322">
                  <c:v>0.25580000000000003</c:v>
                </c:pt>
                <c:pt idx="323">
                  <c:v>-0.5323</c:v>
                </c:pt>
                <c:pt idx="324">
                  <c:v>-0.61699999999999999</c:v>
                </c:pt>
                <c:pt idx="325">
                  <c:v>-0.53659999999999997</c:v>
                </c:pt>
                <c:pt idx="326">
                  <c:v>-0.19750000000000001</c:v>
                </c:pt>
                <c:pt idx="327">
                  <c:v>-0.41970000000000002</c:v>
                </c:pt>
                <c:pt idx="328">
                  <c:v>-0.45379999999999998</c:v>
                </c:pt>
                <c:pt idx="329">
                  <c:v>-0.224</c:v>
                </c:pt>
                <c:pt idx="330">
                  <c:v>-5.2600000000000001E-2</c:v>
                </c:pt>
                <c:pt idx="331">
                  <c:v>-8.9899999999999994E-2</c:v>
                </c:pt>
                <c:pt idx="332">
                  <c:v>-0.27560000000000001</c:v>
                </c:pt>
                <c:pt idx="333">
                  <c:v>-0.25650000000000001</c:v>
                </c:pt>
                <c:pt idx="334">
                  <c:v>0.26300000000000001</c:v>
                </c:pt>
                <c:pt idx="335">
                  <c:v>0.46939999999999998</c:v>
                </c:pt>
                <c:pt idx="336">
                  <c:v>0.62690000000000001</c:v>
                </c:pt>
                <c:pt idx="337">
                  <c:v>0.63049999999999995</c:v>
                </c:pt>
                <c:pt idx="338">
                  <c:v>0.34720000000000001</c:v>
                </c:pt>
                <c:pt idx="339">
                  <c:v>0.31409999999999999</c:v>
                </c:pt>
                <c:pt idx="340">
                  <c:v>0.18859999999999999</c:v>
                </c:pt>
                <c:pt idx="341">
                  <c:v>4.9399999999999999E-2</c:v>
                </c:pt>
                <c:pt idx="342">
                  <c:v>-0.2077</c:v>
                </c:pt>
                <c:pt idx="343">
                  <c:v>-0.29070000000000001</c:v>
                </c:pt>
                <c:pt idx="344">
                  <c:v>8.3099999999999993E-2</c:v>
                </c:pt>
                <c:pt idx="345">
                  <c:v>0.1431</c:v>
                </c:pt>
                <c:pt idx="346">
                  <c:v>-0.20449999999999999</c:v>
                </c:pt>
                <c:pt idx="347">
                  <c:v>-0.2021</c:v>
                </c:pt>
                <c:pt idx="348">
                  <c:v>-9.1499999999999998E-2</c:v>
                </c:pt>
                <c:pt idx="349">
                  <c:v>-6.1899999999999997E-2</c:v>
                </c:pt>
                <c:pt idx="350">
                  <c:v>-0.54649999999999999</c:v>
                </c:pt>
                <c:pt idx="351">
                  <c:v>-0.39169999999999999</c:v>
                </c:pt>
                <c:pt idx="352">
                  <c:v>-0.1867</c:v>
                </c:pt>
                <c:pt idx="353">
                  <c:v>0.18579999999999999</c:v>
                </c:pt>
                <c:pt idx="354">
                  <c:v>0.2165</c:v>
                </c:pt>
                <c:pt idx="355">
                  <c:v>-0.15110000000000001</c:v>
                </c:pt>
                <c:pt idx="356">
                  <c:v>-0.4239</c:v>
                </c:pt>
                <c:pt idx="357">
                  <c:v>-0.21179999999999999</c:v>
                </c:pt>
                <c:pt idx="358">
                  <c:v>0.35770000000000002</c:v>
                </c:pt>
                <c:pt idx="359">
                  <c:v>0.22520000000000001</c:v>
                </c:pt>
                <c:pt idx="360">
                  <c:v>-8.0999999999999996E-3</c:v>
                </c:pt>
                <c:pt idx="361">
                  <c:v>5.9499999999999997E-2</c:v>
                </c:pt>
                <c:pt idx="362">
                  <c:v>0.56669999999999998</c:v>
                </c:pt>
                <c:pt idx="363">
                  <c:v>0.6865</c:v>
                </c:pt>
                <c:pt idx="364">
                  <c:v>0.4037</c:v>
                </c:pt>
                <c:pt idx="365">
                  <c:v>-0.11899999999999999</c:v>
                </c:pt>
                <c:pt idx="366">
                  <c:v>-0.33129999999999998</c:v>
                </c:pt>
                <c:pt idx="367">
                  <c:v>-2.0999999999999999E-3</c:v>
                </c:pt>
                <c:pt idx="368">
                  <c:v>7.3899999999999993E-2</c:v>
                </c:pt>
                <c:pt idx="369">
                  <c:v>1.2E-2</c:v>
                </c:pt>
                <c:pt idx="370">
                  <c:v>-0.10390000000000001</c:v>
                </c:pt>
                <c:pt idx="371">
                  <c:v>-0.10639999999999999</c:v>
                </c:pt>
                <c:pt idx="372">
                  <c:v>0.28570000000000001</c:v>
                </c:pt>
                <c:pt idx="373">
                  <c:v>0.15809999999999999</c:v>
                </c:pt>
                <c:pt idx="374">
                  <c:v>-0.12889999999999999</c:v>
                </c:pt>
                <c:pt idx="375">
                  <c:v>-0.82769999999999999</c:v>
                </c:pt>
                <c:pt idx="376">
                  <c:v>-0.56079999999999997</c:v>
                </c:pt>
                <c:pt idx="377">
                  <c:v>-0.2145</c:v>
                </c:pt>
                <c:pt idx="378">
                  <c:v>-0.1182</c:v>
                </c:pt>
                <c:pt idx="379">
                  <c:v>-0.20699999999999999</c:v>
                </c:pt>
                <c:pt idx="380">
                  <c:v>8.72E-2</c:v>
                </c:pt>
                <c:pt idx="381">
                  <c:v>0.32079999999999997</c:v>
                </c:pt>
                <c:pt idx="382">
                  <c:v>0.45050000000000001</c:v>
                </c:pt>
                <c:pt idx="383">
                  <c:v>0.37990000000000002</c:v>
                </c:pt>
                <c:pt idx="384">
                  <c:v>0.2505</c:v>
                </c:pt>
                <c:pt idx="385">
                  <c:v>0.29089999999999999</c:v>
                </c:pt>
                <c:pt idx="386">
                  <c:v>0.3644</c:v>
                </c:pt>
                <c:pt idx="387">
                  <c:v>0.29220000000000002</c:v>
                </c:pt>
                <c:pt idx="388">
                  <c:v>0.22600000000000001</c:v>
                </c:pt>
                <c:pt idx="389">
                  <c:v>0.1043</c:v>
                </c:pt>
                <c:pt idx="390">
                  <c:v>6.1899999999999997E-2</c:v>
                </c:pt>
                <c:pt idx="391">
                  <c:v>-0.15909999999999999</c:v>
                </c:pt>
                <c:pt idx="392">
                  <c:v>-0.17949999999999999</c:v>
                </c:pt>
                <c:pt idx="393">
                  <c:v>-0.42820000000000003</c:v>
                </c:pt>
                <c:pt idx="394">
                  <c:v>-0.69750000000000001</c:v>
                </c:pt>
                <c:pt idx="395">
                  <c:v>-0.38669999999999999</c:v>
                </c:pt>
                <c:pt idx="396">
                  <c:v>-0.25290000000000001</c:v>
                </c:pt>
                <c:pt idx="397">
                  <c:v>-0.10290000000000001</c:v>
                </c:pt>
                <c:pt idx="398">
                  <c:v>-4.1999999999999997E-3</c:v>
                </c:pt>
                <c:pt idx="399">
                  <c:v>-0.2923</c:v>
                </c:pt>
                <c:pt idx="400">
                  <c:v>-0.36909999999999998</c:v>
                </c:pt>
                <c:pt idx="401">
                  <c:v>-0.37380000000000002</c:v>
                </c:pt>
                <c:pt idx="402">
                  <c:v>1.41E-2</c:v>
                </c:pt>
                <c:pt idx="403">
                  <c:v>0.49459999999999998</c:v>
                </c:pt>
                <c:pt idx="404">
                  <c:v>0.62729999999999997</c:v>
                </c:pt>
                <c:pt idx="405">
                  <c:v>0.55910000000000004</c:v>
                </c:pt>
                <c:pt idx="406">
                  <c:v>0.42809999999999998</c:v>
                </c:pt>
                <c:pt idx="407">
                  <c:v>0.15840000000000001</c:v>
                </c:pt>
                <c:pt idx="408">
                  <c:v>0.1179</c:v>
                </c:pt>
                <c:pt idx="409">
                  <c:v>0.2447</c:v>
                </c:pt>
                <c:pt idx="410">
                  <c:v>0.43630000000000002</c:v>
                </c:pt>
                <c:pt idx="411">
                  <c:v>0.14399999999999999</c:v>
                </c:pt>
                <c:pt idx="412">
                  <c:v>0.2452</c:v>
                </c:pt>
                <c:pt idx="413">
                  <c:v>0.13669999999999999</c:v>
                </c:pt>
                <c:pt idx="414">
                  <c:v>-0.23100000000000001</c:v>
                </c:pt>
                <c:pt idx="415">
                  <c:v>-0.49</c:v>
                </c:pt>
                <c:pt idx="416">
                  <c:v>-0.74370000000000003</c:v>
                </c:pt>
                <c:pt idx="417">
                  <c:v>-0.63980000000000004</c:v>
                </c:pt>
                <c:pt idx="418">
                  <c:v>-0.30080000000000001</c:v>
                </c:pt>
                <c:pt idx="419">
                  <c:v>-0.1459</c:v>
                </c:pt>
                <c:pt idx="420">
                  <c:v>-0.27639999999999998</c:v>
                </c:pt>
                <c:pt idx="421">
                  <c:v>-0.20030000000000001</c:v>
                </c:pt>
                <c:pt idx="422">
                  <c:v>-0.16259999999999999</c:v>
                </c:pt>
                <c:pt idx="423">
                  <c:v>-0.01</c:v>
                </c:pt>
                <c:pt idx="424">
                  <c:v>0.13300000000000001</c:v>
                </c:pt>
                <c:pt idx="425">
                  <c:v>0.15659999999999999</c:v>
                </c:pt>
                <c:pt idx="426">
                  <c:v>0.21779999999999999</c:v>
                </c:pt>
                <c:pt idx="427">
                  <c:v>0.25269999999999998</c:v>
                </c:pt>
                <c:pt idx="428">
                  <c:v>0.33300000000000002</c:v>
                </c:pt>
                <c:pt idx="429">
                  <c:v>0.2492</c:v>
                </c:pt>
                <c:pt idx="430">
                  <c:v>-6.8699999999999997E-2</c:v>
                </c:pt>
                <c:pt idx="431">
                  <c:v>-1.7500000000000002E-2</c:v>
                </c:pt>
                <c:pt idx="432">
                  <c:v>0.29499999999999998</c:v>
                </c:pt>
                <c:pt idx="433">
                  <c:v>0.36330000000000001</c:v>
                </c:pt>
                <c:pt idx="434">
                  <c:v>0.3972</c:v>
                </c:pt>
                <c:pt idx="435">
                  <c:v>4.2099999999999999E-2</c:v>
                </c:pt>
                <c:pt idx="436">
                  <c:v>-0.13370000000000001</c:v>
                </c:pt>
                <c:pt idx="437">
                  <c:v>-0.23200000000000001</c:v>
                </c:pt>
                <c:pt idx="438">
                  <c:v>-0.44779999999999998</c:v>
                </c:pt>
                <c:pt idx="439">
                  <c:v>-0.53769999999999996</c:v>
                </c:pt>
                <c:pt idx="440">
                  <c:v>-0.22470000000000001</c:v>
                </c:pt>
                <c:pt idx="441">
                  <c:v>-0.2291</c:v>
                </c:pt>
                <c:pt idx="442">
                  <c:v>-0.1341</c:v>
                </c:pt>
                <c:pt idx="443">
                  <c:v>-0.11169999999999999</c:v>
                </c:pt>
                <c:pt idx="444">
                  <c:v>-7.6999999999999999E-2</c:v>
                </c:pt>
                <c:pt idx="445">
                  <c:v>0.16719999999999999</c:v>
                </c:pt>
                <c:pt idx="446">
                  <c:v>0.45329999999999998</c:v>
                </c:pt>
                <c:pt idx="447">
                  <c:v>0.25530000000000003</c:v>
                </c:pt>
                <c:pt idx="448">
                  <c:v>4.7300000000000002E-2</c:v>
                </c:pt>
                <c:pt idx="449">
                  <c:v>-8.0500000000000002E-2</c:v>
                </c:pt>
                <c:pt idx="450">
                  <c:v>0.13289999999999999</c:v>
                </c:pt>
              </c:numCache>
            </c:numRef>
          </c:yVal>
          <c:smooth val="0"/>
        </c:ser>
        <c:dLbls>
          <c:showLegendKey val="0"/>
          <c:showVal val="0"/>
          <c:showCatName val="0"/>
          <c:showSerName val="0"/>
          <c:showPercent val="0"/>
          <c:showBubbleSize val="0"/>
        </c:dLbls>
        <c:axId val="345480528"/>
        <c:axId val="345479352"/>
      </c:scatterChart>
      <c:valAx>
        <c:axId val="345480528"/>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5479352"/>
        <c:crosses val="autoZero"/>
        <c:crossBetween val="midCat"/>
      </c:valAx>
      <c:valAx>
        <c:axId val="3454793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(m/s²)</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5480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X</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chemeClr val="accent1">
                  <a:alpha val="50000"/>
                </a:schemeClr>
              </a:solidFill>
              <a:round/>
            </a:ln>
            <a:effectLst/>
          </c:spPr>
          <c:marker>
            <c:symbol val="circle"/>
            <c:size val="6"/>
            <c:spPr>
              <a:noFill/>
              <a:ln w="34925" cap="flat" cmpd="dbl" algn="ctr">
                <a:solidFill>
                  <a:schemeClr val="accent1">
                    <a:lumMod val="75000"/>
                    <a:alpha val="70000"/>
                  </a:schemeClr>
                </a:solidFill>
                <a:round/>
              </a:ln>
              <a:effectLst/>
            </c:spPr>
          </c:marker>
          <c:xVal>
            <c:numRef>
              <c:f>molecule!$D$33:$D$38</c:f>
              <c:numCache>
                <c:formatCode>General</c:formatCode>
                <c:ptCount val="6"/>
                <c:pt idx="0">
                  <c:v>0.28717500000000001</c:v>
                </c:pt>
                <c:pt idx="1">
                  <c:v>0.27885599999999999</c:v>
                </c:pt>
                <c:pt idx="2">
                  <c:v>0.263824</c:v>
                </c:pt>
                <c:pt idx="3">
                  <c:v>0.25296999999999997</c:v>
                </c:pt>
                <c:pt idx="4">
                  <c:v>0.234596</c:v>
                </c:pt>
                <c:pt idx="5">
                  <c:v>0</c:v>
                </c:pt>
              </c:numCache>
            </c:numRef>
          </c:xVal>
          <c:yVal>
            <c:numRef>
              <c:f>molecule!$C$33:$C$38</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45478176"/>
        <c:axId val="345473864"/>
      </c:scatterChart>
      <c:valAx>
        <c:axId val="34547817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45473864"/>
        <c:crosses val="autoZero"/>
        <c:crossBetween val="midCat"/>
      </c:valAx>
      <c:valAx>
        <c:axId val="3454738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5478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Y</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rgbClr val="FF0000">
                  <a:alpha val="50000"/>
                </a:srgbClr>
              </a:solidFill>
              <a:round/>
            </a:ln>
            <a:effectLst/>
          </c:spPr>
          <c:marker>
            <c:symbol val="circle"/>
            <c:size val="6"/>
            <c:spPr>
              <a:noFill/>
              <a:ln w="34925" cap="flat" cmpd="dbl" algn="ctr">
                <a:solidFill>
                  <a:srgbClr val="FF0000">
                    <a:alpha val="70000"/>
                  </a:srgbClr>
                </a:solidFill>
                <a:round/>
              </a:ln>
              <a:effectLst/>
            </c:spPr>
          </c:marker>
          <c:xVal>
            <c:numRef>
              <c:f>molecule!$E$33:$E$38</c:f>
              <c:numCache>
                <c:formatCode>General</c:formatCode>
                <c:ptCount val="6"/>
                <c:pt idx="0">
                  <c:v>0.29043200000000002</c:v>
                </c:pt>
                <c:pt idx="1">
                  <c:v>0.281607</c:v>
                </c:pt>
                <c:pt idx="2">
                  <c:v>0.27363300000000002</c:v>
                </c:pt>
                <c:pt idx="3">
                  <c:v>0.263407</c:v>
                </c:pt>
                <c:pt idx="4">
                  <c:v>0.25290299999999999</c:v>
                </c:pt>
                <c:pt idx="5">
                  <c:v>0</c:v>
                </c:pt>
              </c:numCache>
            </c:numRef>
          </c:xVal>
          <c:yVal>
            <c:numRef>
              <c:f>molecule!$C$33:$C$38</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45473080"/>
        <c:axId val="345474256"/>
      </c:scatterChart>
      <c:valAx>
        <c:axId val="34547308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45474256"/>
        <c:crosses val="autoZero"/>
        <c:crossBetween val="midCat"/>
      </c:valAx>
      <c:valAx>
        <c:axId val="3454742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5473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Aceleraciones Piso</a:t>
            </a:r>
            <a:r>
              <a:rPr lang="es-EC" baseline="0"/>
              <a:t> 1</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chemeClr val="accent1"/>
              </a:solidFill>
              <a:round/>
            </a:ln>
            <a:effectLst/>
          </c:spPr>
          <c:marker>
            <c:symbol val="none"/>
          </c:marker>
          <c:xVal>
            <c:numRef>
              <c:f>'resumen TH molecule'!$A$6:$A$456</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'resumen TH molecule'!$B$6:$B$456</c:f>
              <c:numCache>
                <c:formatCode>General</c:formatCode>
                <c:ptCount val="451"/>
                <c:pt idx="0">
                  <c:v>0.44030000000000002</c:v>
                </c:pt>
                <c:pt idx="1">
                  <c:v>0.31669999999999998</c:v>
                </c:pt>
                <c:pt idx="2">
                  <c:v>0.27460000000000001</c:v>
                </c:pt>
                <c:pt idx="3">
                  <c:v>0.21440000000000001</c:v>
                </c:pt>
                <c:pt idx="4">
                  <c:v>9.2100000000000001E-2</c:v>
                </c:pt>
                <c:pt idx="5">
                  <c:v>1.89E-2</c:v>
                </c:pt>
                <c:pt idx="6">
                  <c:v>-0.1278</c:v>
                </c:pt>
                <c:pt idx="7">
                  <c:v>-0.20899999999999999</c:v>
                </c:pt>
                <c:pt idx="8">
                  <c:v>-0.28710000000000002</c:v>
                </c:pt>
                <c:pt idx="9">
                  <c:v>-0.3226</c:v>
                </c:pt>
                <c:pt idx="10">
                  <c:v>-0.34029999999999999</c:v>
                </c:pt>
                <c:pt idx="11">
                  <c:v>-0.36380000000000001</c:v>
                </c:pt>
                <c:pt idx="12">
                  <c:v>-0.29459999999999997</c:v>
                </c:pt>
                <c:pt idx="13">
                  <c:v>-0.249</c:v>
                </c:pt>
                <c:pt idx="14">
                  <c:v>-0.12959999999999999</c:v>
                </c:pt>
                <c:pt idx="15">
                  <c:v>9.9000000000000008E-3</c:v>
                </c:pt>
                <c:pt idx="16">
                  <c:v>5.1700000000000003E-2</c:v>
                </c:pt>
                <c:pt idx="17">
                  <c:v>8.3900000000000002E-2</c:v>
                </c:pt>
                <c:pt idx="18">
                  <c:v>0.14979999999999999</c:v>
                </c:pt>
                <c:pt idx="19">
                  <c:v>0.2331</c:v>
                </c:pt>
                <c:pt idx="20">
                  <c:v>0.2949</c:v>
                </c:pt>
                <c:pt idx="21">
                  <c:v>0.35780000000000001</c:v>
                </c:pt>
                <c:pt idx="22">
                  <c:v>0.36399999999999999</c:v>
                </c:pt>
                <c:pt idx="23">
                  <c:v>0.29320000000000002</c:v>
                </c:pt>
                <c:pt idx="24">
                  <c:v>9.4600000000000004E-2</c:v>
                </c:pt>
                <c:pt idx="25">
                  <c:v>-3.8699999999999998E-2</c:v>
                </c:pt>
                <c:pt idx="26">
                  <c:v>-7.4800000000000005E-2</c:v>
                </c:pt>
                <c:pt idx="27">
                  <c:v>-7.8600000000000003E-2</c:v>
                </c:pt>
                <c:pt idx="28">
                  <c:v>-0.1386</c:v>
                </c:pt>
                <c:pt idx="29">
                  <c:v>-0.15340000000000001</c:v>
                </c:pt>
                <c:pt idx="30">
                  <c:v>-0.1694</c:v>
                </c:pt>
                <c:pt idx="31">
                  <c:v>-0.2954</c:v>
                </c:pt>
                <c:pt idx="32">
                  <c:v>-0.36449999999999999</c:v>
                </c:pt>
                <c:pt idx="33">
                  <c:v>-0.35809999999999997</c:v>
                </c:pt>
                <c:pt idx="34">
                  <c:v>-4.9200000000000001E-2</c:v>
                </c:pt>
                <c:pt idx="35">
                  <c:v>5.9999999999999995E-4</c:v>
                </c:pt>
                <c:pt idx="36">
                  <c:v>6.4000000000000001E-2</c:v>
                </c:pt>
                <c:pt idx="37">
                  <c:v>0.13780000000000001</c:v>
                </c:pt>
                <c:pt idx="38">
                  <c:v>1.5100000000000001E-2</c:v>
                </c:pt>
                <c:pt idx="39">
                  <c:v>4.4900000000000002E-2</c:v>
                </c:pt>
                <c:pt idx="40">
                  <c:v>0.22919999999999999</c:v>
                </c:pt>
                <c:pt idx="41">
                  <c:v>0.40710000000000002</c:v>
                </c:pt>
                <c:pt idx="42">
                  <c:v>0.36149999999999999</c:v>
                </c:pt>
                <c:pt idx="43">
                  <c:v>0.37419999999999998</c:v>
                </c:pt>
                <c:pt idx="44">
                  <c:v>0.2288</c:v>
                </c:pt>
                <c:pt idx="45">
                  <c:v>-4.1999999999999997E-3</c:v>
                </c:pt>
                <c:pt idx="46">
                  <c:v>-4.7500000000000001E-2</c:v>
                </c:pt>
                <c:pt idx="47">
                  <c:v>-0.1158</c:v>
                </c:pt>
                <c:pt idx="48">
                  <c:v>-0.18229999999999999</c:v>
                </c:pt>
                <c:pt idx="49">
                  <c:v>-0.2145</c:v>
                </c:pt>
                <c:pt idx="50">
                  <c:v>-0.25090000000000001</c:v>
                </c:pt>
                <c:pt idx="51">
                  <c:v>-0.18590000000000001</c:v>
                </c:pt>
                <c:pt idx="52">
                  <c:v>-0.23799999999999999</c:v>
                </c:pt>
                <c:pt idx="53">
                  <c:v>-6.0100000000000001E-2</c:v>
                </c:pt>
                <c:pt idx="54">
                  <c:v>-1.38E-2</c:v>
                </c:pt>
                <c:pt idx="55">
                  <c:v>-0.11020000000000001</c:v>
                </c:pt>
                <c:pt idx="56">
                  <c:v>1.2E-2</c:v>
                </c:pt>
                <c:pt idx="57">
                  <c:v>0.14369999999999999</c:v>
                </c:pt>
                <c:pt idx="58">
                  <c:v>0.1338</c:v>
                </c:pt>
                <c:pt idx="59">
                  <c:v>0.2162</c:v>
                </c:pt>
                <c:pt idx="60">
                  <c:v>5.2299999999999999E-2</c:v>
                </c:pt>
                <c:pt idx="61">
                  <c:v>0.2099</c:v>
                </c:pt>
                <c:pt idx="62">
                  <c:v>-2.9399999999999999E-2</c:v>
                </c:pt>
                <c:pt idx="63">
                  <c:v>0.112</c:v>
                </c:pt>
                <c:pt idx="64">
                  <c:v>8.5599999999999996E-2</c:v>
                </c:pt>
                <c:pt idx="65">
                  <c:v>0.35539999999999999</c:v>
                </c:pt>
                <c:pt idx="66">
                  <c:v>0.2676</c:v>
                </c:pt>
                <c:pt idx="67">
                  <c:v>-0.2009</c:v>
                </c:pt>
                <c:pt idx="68">
                  <c:v>-3.9E-2</c:v>
                </c:pt>
                <c:pt idx="69">
                  <c:v>-0.31630000000000003</c:v>
                </c:pt>
                <c:pt idx="70">
                  <c:v>-0.18540000000000001</c:v>
                </c:pt>
                <c:pt idx="71">
                  <c:v>-7.3200000000000001E-2</c:v>
                </c:pt>
                <c:pt idx="72">
                  <c:v>0.1605</c:v>
                </c:pt>
                <c:pt idx="73">
                  <c:v>0.31240000000000001</c:v>
                </c:pt>
                <c:pt idx="74">
                  <c:v>3.7699999999999997E-2</c:v>
                </c:pt>
                <c:pt idx="75">
                  <c:v>0.12989999999999999</c:v>
                </c:pt>
                <c:pt idx="76">
                  <c:v>9.1899999999999996E-2</c:v>
                </c:pt>
                <c:pt idx="77">
                  <c:v>-0.2722</c:v>
                </c:pt>
                <c:pt idx="78">
                  <c:v>-9.0999999999999998E-2</c:v>
                </c:pt>
                <c:pt idx="79">
                  <c:v>0.20849999999999999</c:v>
                </c:pt>
                <c:pt idx="80">
                  <c:v>0.1178</c:v>
                </c:pt>
                <c:pt idx="81">
                  <c:v>-0.2407</c:v>
                </c:pt>
                <c:pt idx="82">
                  <c:v>0.26579999999999998</c:v>
                </c:pt>
                <c:pt idx="83">
                  <c:v>7.9000000000000008E-3</c:v>
                </c:pt>
                <c:pt idx="84">
                  <c:v>-0.18310000000000001</c:v>
                </c:pt>
                <c:pt idx="85">
                  <c:v>-0.2248</c:v>
                </c:pt>
                <c:pt idx="86">
                  <c:v>1.9699999999999999E-2</c:v>
                </c:pt>
                <c:pt idx="87">
                  <c:v>-0.32940000000000003</c:v>
                </c:pt>
                <c:pt idx="88">
                  <c:v>-0.26240000000000002</c:v>
                </c:pt>
                <c:pt idx="89">
                  <c:v>7.4200000000000002E-2</c:v>
                </c:pt>
                <c:pt idx="90">
                  <c:v>0.1431</c:v>
                </c:pt>
                <c:pt idx="91">
                  <c:v>-1.8200000000000001E-2</c:v>
                </c:pt>
                <c:pt idx="92">
                  <c:v>0.4667</c:v>
                </c:pt>
                <c:pt idx="93">
                  <c:v>0.4249</c:v>
                </c:pt>
                <c:pt idx="94">
                  <c:v>-0.23230000000000001</c:v>
                </c:pt>
                <c:pt idx="95">
                  <c:v>8.3000000000000004E-2</c:v>
                </c:pt>
                <c:pt idx="96">
                  <c:v>-8.7599999999999997E-2</c:v>
                </c:pt>
                <c:pt idx="97">
                  <c:v>-0.14180000000000001</c:v>
                </c:pt>
                <c:pt idx="98">
                  <c:v>-0.28899999999999998</c:v>
                </c:pt>
                <c:pt idx="99">
                  <c:v>0.12659999999999999</c:v>
                </c:pt>
                <c:pt idx="100">
                  <c:v>-0.2089</c:v>
                </c:pt>
                <c:pt idx="101">
                  <c:v>3.5999999999999997E-2</c:v>
                </c:pt>
                <c:pt idx="102">
                  <c:v>0.24840000000000001</c:v>
                </c:pt>
                <c:pt idx="103">
                  <c:v>-0.37619999999999998</c:v>
                </c:pt>
                <c:pt idx="104">
                  <c:v>-0.21779999999999999</c:v>
                </c:pt>
                <c:pt idx="105">
                  <c:v>-0.17530000000000001</c:v>
                </c:pt>
                <c:pt idx="106">
                  <c:v>-8.2500000000000004E-2</c:v>
                </c:pt>
                <c:pt idx="107">
                  <c:v>-9.5600000000000004E-2</c:v>
                </c:pt>
                <c:pt idx="108">
                  <c:v>-2.46E-2</c:v>
                </c:pt>
                <c:pt idx="109">
                  <c:v>0.2165</c:v>
                </c:pt>
                <c:pt idx="110">
                  <c:v>0.1711</c:v>
                </c:pt>
                <c:pt idx="111">
                  <c:v>0.21379999999999999</c:v>
                </c:pt>
                <c:pt idx="112">
                  <c:v>0.1973</c:v>
                </c:pt>
                <c:pt idx="113">
                  <c:v>0.3513</c:v>
                </c:pt>
                <c:pt idx="114">
                  <c:v>0.19570000000000001</c:v>
                </c:pt>
                <c:pt idx="115">
                  <c:v>-0.77310000000000001</c:v>
                </c:pt>
                <c:pt idx="116">
                  <c:v>-0.26500000000000001</c:v>
                </c:pt>
                <c:pt idx="117">
                  <c:v>-0.21609999999999999</c:v>
                </c:pt>
                <c:pt idx="118">
                  <c:v>0.34460000000000002</c:v>
                </c:pt>
                <c:pt idx="119">
                  <c:v>-0.3664</c:v>
                </c:pt>
                <c:pt idx="120">
                  <c:v>-0.14580000000000001</c:v>
                </c:pt>
                <c:pt idx="121">
                  <c:v>0.21940000000000001</c:v>
                </c:pt>
                <c:pt idx="122">
                  <c:v>0.50970000000000004</c:v>
                </c:pt>
                <c:pt idx="123">
                  <c:v>0.47249999999999998</c:v>
                </c:pt>
                <c:pt idx="124">
                  <c:v>7.4499999999999997E-2</c:v>
                </c:pt>
                <c:pt idx="125">
                  <c:v>-0.16839999999999999</c:v>
                </c:pt>
                <c:pt idx="126">
                  <c:v>-0.93179999999999996</c:v>
                </c:pt>
                <c:pt idx="127">
                  <c:v>0.1326</c:v>
                </c:pt>
                <c:pt idx="128">
                  <c:v>-7.3599999999999999E-2</c:v>
                </c:pt>
                <c:pt idx="129">
                  <c:v>0.2722</c:v>
                </c:pt>
                <c:pt idx="130">
                  <c:v>-0.38579999999999998</c:v>
                </c:pt>
                <c:pt idx="131">
                  <c:v>-2.9999999999999997E-4</c:v>
                </c:pt>
                <c:pt idx="132">
                  <c:v>-7.4000000000000003E-3</c:v>
                </c:pt>
                <c:pt idx="133">
                  <c:v>0.15329999999999999</c:v>
                </c:pt>
                <c:pt idx="134">
                  <c:v>-0.1288</c:v>
                </c:pt>
                <c:pt idx="135">
                  <c:v>-0.13159999999999999</c:v>
                </c:pt>
                <c:pt idx="136">
                  <c:v>-0.25829999999999997</c:v>
                </c:pt>
                <c:pt idx="137">
                  <c:v>5.9200000000000003E-2</c:v>
                </c:pt>
                <c:pt idx="138">
                  <c:v>0.19309999999999999</c:v>
                </c:pt>
                <c:pt idx="139">
                  <c:v>-0.1099</c:v>
                </c:pt>
                <c:pt idx="140">
                  <c:v>0.37569999999999998</c:v>
                </c:pt>
                <c:pt idx="141">
                  <c:v>0.58040000000000003</c:v>
                </c:pt>
                <c:pt idx="142">
                  <c:v>0.59399999999999997</c:v>
                </c:pt>
                <c:pt idx="143">
                  <c:v>0.31440000000000001</c:v>
                </c:pt>
                <c:pt idx="144">
                  <c:v>-0.1101</c:v>
                </c:pt>
                <c:pt idx="145">
                  <c:v>-0.7278</c:v>
                </c:pt>
                <c:pt idx="146">
                  <c:v>-0.67669999999999997</c:v>
                </c:pt>
                <c:pt idx="147">
                  <c:v>1.274</c:v>
                </c:pt>
                <c:pt idx="148">
                  <c:v>-0.63049999999999995</c:v>
                </c:pt>
                <c:pt idx="149">
                  <c:v>-0.47770000000000001</c:v>
                </c:pt>
                <c:pt idx="150">
                  <c:v>5.3699999999999998E-2</c:v>
                </c:pt>
                <c:pt idx="151">
                  <c:v>-9.6500000000000002E-2</c:v>
                </c:pt>
                <c:pt idx="152">
                  <c:v>0.1915</c:v>
                </c:pt>
                <c:pt idx="153">
                  <c:v>-0.53490000000000004</c:v>
                </c:pt>
                <c:pt idx="154">
                  <c:v>3.3799999999999997E-2</c:v>
                </c:pt>
                <c:pt idx="155">
                  <c:v>0.39939999999999998</c:v>
                </c:pt>
                <c:pt idx="156">
                  <c:v>0.54239999999999999</c:v>
                </c:pt>
                <c:pt idx="157">
                  <c:v>-0.13139999999999999</c:v>
                </c:pt>
                <c:pt idx="158">
                  <c:v>6.54E-2</c:v>
                </c:pt>
                <c:pt idx="159">
                  <c:v>-4.6399999999999997E-2</c:v>
                </c:pt>
                <c:pt idx="160">
                  <c:v>0.1658</c:v>
                </c:pt>
                <c:pt idx="161">
                  <c:v>0.37059999999999998</c:v>
                </c:pt>
                <c:pt idx="162">
                  <c:v>0.2999</c:v>
                </c:pt>
                <c:pt idx="163">
                  <c:v>5.28E-2</c:v>
                </c:pt>
                <c:pt idx="164">
                  <c:v>0.23580000000000001</c:v>
                </c:pt>
                <c:pt idx="165">
                  <c:v>-8.1100000000000005E-2</c:v>
                </c:pt>
                <c:pt idx="166">
                  <c:v>-0.37569999999999998</c:v>
                </c:pt>
                <c:pt idx="167">
                  <c:v>-0.80710000000000004</c:v>
                </c:pt>
                <c:pt idx="168">
                  <c:v>-0.43009999999999998</c:v>
                </c:pt>
                <c:pt idx="169">
                  <c:v>-0.3271</c:v>
                </c:pt>
                <c:pt idx="170">
                  <c:v>-7.9000000000000001E-2</c:v>
                </c:pt>
                <c:pt idx="171">
                  <c:v>0.1774</c:v>
                </c:pt>
                <c:pt idx="172">
                  <c:v>0.28029999999999999</c:v>
                </c:pt>
                <c:pt idx="173">
                  <c:v>0.2029</c:v>
                </c:pt>
                <c:pt idx="174">
                  <c:v>9.8799999999999999E-2</c:v>
                </c:pt>
                <c:pt idx="175">
                  <c:v>0.4763</c:v>
                </c:pt>
                <c:pt idx="176">
                  <c:v>0.67279999999999995</c:v>
                </c:pt>
                <c:pt idx="177">
                  <c:v>0.3019</c:v>
                </c:pt>
                <c:pt idx="178">
                  <c:v>9.9400000000000002E-2</c:v>
                </c:pt>
                <c:pt idx="179">
                  <c:v>-0.1502</c:v>
                </c:pt>
                <c:pt idx="180">
                  <c:v>-0.6129</c:v>
                </c:pt>
                <c:pt idx="181">
                  <c:v>-0.1187</c:v>
                </c:pt>
                <c:pt idx="182">
                  <c:v>-0.4289</c:v>
                </c:pt>
                <c:pt idx="183">
                  <c:v>-0.43319999999999997</c:v>
                </c:pt>
                <c:pt idx="184">
                  <c:v>-0.1961</c:v>
                </c:pt>
                <c:pt idx="185">
                  <c:v>-0.19719999999999999</c:v>
                </c:pt>
                <c:pt idx="186">
                  <c:v>0.34660000000000002</c:v>
                </c:pt>
                <c:pt idx="187">
                  <c:v>0.64500000000000002</c:v>
                </c:pt>
                <c:pt idx="188">
                  <c:v>0.3478</c:v>
                </c:pt>
                <c:pt idx="189">
                  <c:v>0.13489999999999999</c:v>
                </c:pt>
                <c:pt idx="190">
                  <c:v>-1.9900000000000001E-2</c:v>
                </c:pt>
                <c:pt idx="191">
                  <c:v>0.11990000000000001</c:v>
                </c:pt>
                <c:pt idx="192">
                  <c:v>-0.34210000000000002</c:v>
                </c:pt>
                <c:pt idx="193">
                  <c:v>0.25640000000000002</c:v>
                </c:pt>
                <c:pt idx="194">
                  <c:v>-0.14630000000000001</c:v>
                </c:pt>
                <c:pt idx="195">
                  <c:v>-0.2407</c:v>
                </c:pt>
                <c:pt idx="196">
                  <c:v>-0.23519999999999999</c:v>
                </c:pt>
                <c:pt idx="197">
                  <c:v>-0.28110000000000002</c:v>
                </c:pt>
                <c:pt idx="198">
                  <c:v>-0.21629999999999999</c:v>
                </c:pt>
                <c:pt idx="199">
                  <c:v>0.20599999999999999</c:v>
                </c:pt>
                <c:pt idx="200">
                  <c:v>0.42620000000000002</c:v>
                </c:pt>
                <c:pt idx="201">
                  <c:v>0.311</c:v>
                </c:pt>
                <c:pt idx="202">
                  <c:v>0.21249999999999999</c:v>
                </c:pt>
                <c:pt idx="203">
                  <c:v>0.26900000000000002</c:v>
                </c:pt>
                <c:pt idx="204">
                  <c:v>0.2404</c:v>
                </c:pt>
                <c:pt idx="205">
                  <c:v>0.18509999999999999</c:v>
                </c:pt>
                <c:pt idx="206">
                  <c:v>-0.28560000000000002</c:v>
                </c:pt>
                <c:pt idx="207">
                  <c:v>-0.45290000000000002</c:v>
                </c:pt>
                <c:pt idx="208">
                  <c:v>-0.1114</c:v>
                </c:pt>
                <c:pt idx="209">
                  <c:v>-4.0300000000000002E-2</c:v>
                </c:pt>
                <c:pt idx="210">
                  <c:v>8.2000000000000007E-3</c:v>
                </c:pt>
                <c:pt idx="211">
                  <c:v>-0.36209999999999998</c:v>
                </c:pt>
                <c:pt idx="212">
                  <c:v>-0.21759999999999999</c:v>
                </c:pt>
                <c:pt idx="213">
                  <c:v>-0.35720000000000002</c:v>
                </c:pt>
                <c:pt idx="214">
                  <c:v>-0.36820000000000003</c:v>
                </c:pt>
                <c:pt idx="215">
                  <c:v>-0.39639999999999997</c:v>
                </c:pt>
                <c:pt idx="216">
                  <c:v>-3.6999999999999998E-2</c:v>
                </c:pt>
                <c:pt idx="217">
                  <c:v>0.54610000000000003</c:v>
                </c:pt>
                <c:pt idx="218">
                  <c:v>0.4496</c:v>
                </c:pt>
                <c:pt idx="219">
                  <c:v>0.29420000000000002</c:v>
                </c:pt>
                <c:pt idx="220">
                  <c:v>0.44190000000000002</c:v>
                </c:pt>
                <c:pt idx="221">
                  <c:v>-5.8000000000000003E-2</c:v>
                </c:pt>
                <c:pt idx="222">
                  <c:v>0.3085</c:v>
                </c:pt>
                <c:pt idx="223">
                  <c:v>2.46E-2</c:v>
                </c:pt>
                <c:pt idx="224">
                  <c:v>-9.0899999999999995E-2</c:v>
                </c:pt>
                <c:pt idx="225">
                  <c:v>-6.3299999999999995E-2</c:v>
                </c:pt>
                <c:pt idx="226">
                  <c:v>0.31900000000000001</c:v>
                </c:pt>
                <c:pt idx="227">
                  <c:v>3.5299999999999998E-2</c:v>
                </c:pt>
                <c:pt idx="228">
                  <c:v>-0.1045</c:v>
                </c:pt>
                <c:pt idx="229">
                  <c:v>-0.27739999999999998</c:v>
                </c:pt>
                <c:pt idx="230">
                  <c:v>-0.23530000000000001</c:v>
                </c:pt>
                <c:pt idx="231">
                  <c:v>-0.25380000000000003</c:v>
                </c:pt>
                <c:pt idx="232">
                  <c:v>-0.23380000000000001</c:v>
                </c:pt>
                <c:pt idx="233">
                  <c:v>-0.42</c:v>
                </c:pt>
                <c:pt idx="234">
                  <c:v>-0.55689999999999995</c:v>
                </c:pt>
                <c:pt idx="235">
                  <c:v>-0.53669999999999995</c:v>
                </c:pt>
                <c:pt idx="236">
                  <c:v>3.1699999999999999E-2</c:v>
                </c:pt>
                <c:pt idx="237">
                  <c:v>0.17369999999999999</c:v>
                </c:pt>
                <c:pt idx="238">
                  <c:v>0.3044</c:v>
                </c:pt>
                <c:pt idx="239">
                  <c:v>0.64249999999999996</c:v>
                </c:pt>
                <c:pt idx="240">
                  <c:v>0.4839</c:v>
                </c:pt>
                <c:pt idx="241">
                  <c:v>0.48420000000000002</c:v>
                </c:pt>
                <c:pt idx="242">
                  <c:v>0.51649999999999996</c:v>
                </c:pt>
                <c:pt idx="243">
                  <c:v>0.245</c:v>
                </c:pt>
                <c:pt idx="244">
                  <c:v>-6.4299999999999996E-2</c:v>
                </c:pt>
                <c:pt idx="245">
                  <c:v>0.21299999999999999</c:v>
                </c:pt>
                <c:pt idx="246">
                  <c:v>0.114</c:v>
                </c:pt>
                <c:pt idx="247">
                  <c:v>-3.4799999999999998E-2</c:v>
                </c:pt>
                <c:pt idx="248">
                  <c:v>-0.26240000000000002</c:v>
                </c:pt>
                <c:pt idx="249">
                  <c:v>-0.39410000000000001</c:v>
                </c:pt>
                <c:pt idx="250">
                  <c:v>-0.47299999999999998</c:v>
                </c:pt>
                <c:pt idx="251">
                  <c:v>-0.59609999999999996</c:v>
                </c:pt>
                <c:pt idx="252">
                  <c:v>-0.67949999999999999</c:v>
                </c:pt>
                <c:pt idx="253">
                  <c:v>-0.5514</c:v>
                </c:pt>
                <c:pt idx="254">
                  <c:v>-0.50590000000000002</c:v>
                </c:pt>
                <c:pt idx="255">
                  <c:v>-0.38919999999999999</c:v>
                </c:pt>
                <c:pt idx="256">
                  <c:v>0.29599999999999999</c:v>
                </c:pt>
                <c:pt idx="257">
                  <c:v>0.2278</c:v>
                </c:pt>
                <c:pt idx="258">
                  <c:v>-2.5000000000000001E-2</c:v>
                </c:pt>
                <c:pt idx="259">
                  <c:v>0.13639999999999999</c:v>
                </c:pt>
                <c:pt idx="260">
                  <c:v>0.91400000000000003</c:v>
                </c:pt>
                <c:pt idx="261">
                  <c:v>0.80869999999999997</c:v>
                </c:pt>
                <c:pt idx="262">
                  <c:v>0.53569999999999995</c:v>
                </c:pt>
                <c:pt idx="263">
                  <c:v>0.88219999999999998</c:v>
                </c:pt>
                <c:pt idx="264">
                  <c:v>0.93159999999999998</c:v>
                </c:pt>
                <c:pt idx="265">
                  <c:v>0.1278</c:v>
                </c:pt>
                <c:pt idx="266">
                  <c:v>-1E-4</c:v>
                </c:pt>
                <c:pt idx="267">
                  <c:v>-0.42949999999999999</c:v>
                </c:pt>
                <c:pt idx="268">
                  <c:v>-0.68320000000000003</c:v>
                </c:pt>
                <c:pt idx="269">
                  <c:v>-0.77239999999999998</c:v>
                </c:pt>
                <c:pt idx="270">
                  <c:v>-0.69940000000000002</c:v>
                </c:pt>
                <c:pt idx="271">
                  <c:v>-0.65500000000000003</c:v>
                </c:pt>
                <c:pt idx="272">
                  <c:v>-0.31519999999999998</c:v>
                </c:pt>
                <c:pt idx="273">
                  <c:v>-0.49059999999999998</c:v>
                </c:pt>
                <c:pt idx="274">
                  <c:v>-0.51719999999999999</c:v>
                </c:pt>
                <c:pt idx="275">
                  <c:v>-0.16700000000000001</c:v>
                </c:pt>
                <c:pt idx="276">
                  <c:v>0.3851</c:v>
                </c:pt>
                <c:pt idx="277">
                  <c:v>0.39290000000000003</c:v>
                </c:pt>
                <c:pt idx="278">
                  <c:v>0.26929999999999998</c:v>
                </c:pt>
                <c:pt idx="279">
                  <c:v>0.31819999999999998</c:v>
                </c:pt>
                <c:pt idx="280">
                  <c:v>0.75449999999999995</c:v>
                </c:pt>
                <c:pt idx="281">
                  <c:v>0.72170000000000001</c:v>
                </c:pt>
                <c:pt idx="282">
                  <c:v>0.26469999999999999</c:v>
                </c:pt>
                <c:pt idx="283">
                  <c:v>0.2545</c:v>
                </c:pt>
                <c:pt idx="284">
                  <c:v>2.2100000000000002E-2</c:v>
                </c:pt>
                <c:pt idx="285">
                  <c:v>-0.1956</c:v>
                </c:pt>
                <c:pt idx="286">
                  <c:v>-0.1104</c:v>
                </c:pt>
                <c:pt idx="287">
                  <c:v>-9.01E-2</c:v>
                </c:pt>
                <c:pt idx="288">
                  <c:v>-0.27589999999999998</c:v>
                </c:pt>
                <c:pt idx="289">
                  <c:v>-0.72740000000000005</c:v>
                </c:pt>
                <c:pt idx="290">
                  <c:v>-0.78239999999999998</c:v>
                </c:pt>
                <c:pt idx="291">
                  <c:v>-0.28570000000000001</c:v>
                </c:pt>
                <c:pt idx="292">
                  <c:v>-0.44180000000000003</c:v>
                </c:pt>
                <c:pt idx="293">
                  <c:v>-0.2228</c:v>
                </c:pt>
                <c:pt idx="294">
                  <c:v>0.3584</c:v>
                </c:pt>
                <c:pt idx="295">
                  <c:v>0.29980000000000001</c:v>
                </c:pt>
                <c:pt idx="296">
                  <c:v>0.4345</c:v>
                </c:pt>
                <c:pt idx="297">
                  <c:v>0.6129</c:v>
                </c:pt>
                <c:pt idx="298">
                  <c:v>0.44159999999999999</c:v>
                </c:pt>
                <c:pt idx="299">
                  <c:v>0.3911</c:v>
                </c:pt>
                <c:pt idx="300">
                  <c:v>0.1492</c:v>
                </c:pt>
                <c:pt idx="301">
                  <c:v>0.36780000000000002</c:v>
                </c:pt>
                <c:pt idx="302">
                  <c:v>0.45710000000000001</c:v>
                </c:pt>
                <c:pt idx="303">
                  <c:v>-0.43759999999999999</c:v>
                </c:pt>
                <c:pt idx="304">
                  <c:v>-0.26229999999999998</c:v>
                </c:pt>
                <c:pt idx="305">
                  <c:v>0.20699999999999999</c:v>
                </c:pt>
                <c:pt idx="306">
                  <c:v>-6.8400000000000002E-2</c:v>
                </c:pt>
                <c:pt idx="307">
                  <c:v>-0.6</c:v>
                </c:pt>
                <c:pt idx="308">
                  <c:v>-0.95399999999999996</c:v>
                </c:pt>
                <c:pt idx="309">
                  <c:v>-0.59130000000000005</c:v>
                </c:pt>
                <c:pt idx="310">
                  <c:v>-0.43659999999999999</c:v>
                </c:pt>
                <c:pt idx="311">
                  <c:v>-0.3453</c:v>
                </c:pt>
                <c:pt idx="312">
                  <c:v>2.9899999999999999E-2</c:v>
                </c:pt>
                <c:pt idx="313">
                  <c:v>1.6400000000000001E-2</c:v>
                </c:pt>
                <c:pt idx="314">
                  <c:v>0.20810000000000001</c:v>
                </c:pt>
                <c:pt idx="315">
                  <c:v>0.55579999999999996</c:v>
                </c:pt>
                <c:pt idx="316">
                  <c:v>0.30009999999999998</c:v>
                </c:pt>
                <c:pt idx="317">
                  <c:v>0.66</c:v>
                </c:pt>
                <c:pt idx="318">
                  <c:v>0.62180000000000002</c:v>
                </c:pt>
                <c:pt idx="319">
                  <c:v>0.25259999999999999</c:v>
                </c:pt>
                <c:pt idx="320">
                  <c:v>0.25330000000000003</c:v>
                </c:pt>
                <c:pt idx="321">
                  <c:v>0.4844</c:v>
                </c:pt>
                <c:pt idx="322">
                  <c:v>0.24840000000000001</c:v>
                </c:pt>
                <c:pt idx="323">
                  <c:v>-0.4768</c:v>
                </c:pt>
                <c:pt idx="324">
                  <c:v>-0.50460000000000005</c:v>
                </c:pt>
                <c:pt idx="325">
                  <c:v>-0.50800000000000001</c:v>
                </c:pt>
                <c:pt idx="326">
                  <c:v>-0.30669999999999997</c:v>
                </c:pt>
                <c:pt idx="327">
                  <c:v>-0.56830000000000003</c:v>
                </c:pt>
                <c:pt idx="328">
                  <c:v>-0.46479999999999999</c:v>
                </c:pt>
                <c:pt idx="329">
                  <c:v>-0.15959999999999999</c:v>
                </c:pt>
                <c:pt idx="330">
                  <c:v>-0.1454</c:v>
                </c:pt>
                <c:pt idx="331">
                  <c:v>-0.27750000000000002</c:v>
                </c:pt>
                <c:pt idx="332">
                  <c:v>-0.30349999999999999</c:v>
                </c:pt>
                <c:pt idx="333">
                  <c:v>-8.5199999999999998E-2</c:v>
                </c:pt>
                <c:pt idx="334">
                  <c:v>0.36840000000000001</c:v>
                </c:pt>
                <c:pt idx="335">
                  <c:v>0.36049999999999999</c:v>
                </c:pt>
                <c:pt idx="336">
                  <c:v>0.50919999999999999</c:v>
                </c:pt>
                <c:pt idx="337">
                  <c:v>0.73119999999999996</c:v>
                </c:pt>
                <c:pt idx="338">
                  <c:v>0.49569999999999997</c:v>
                </c:pt>
                <c:pt idx="339">
                  <c:v>0.31900000000000001</c:v>
                </c:pt>
                <c:pt idx="340">
                  <c:v>0.16619999999999999</c:v>
                </c:pt>
                <c:pt idx="341">
                  <c:v>0.1036</c:v>
                </c:pt>
                <c:pt idx="342">
                  <c:v>-0.1169</c:v>
                </c:pt>
                <c:pt idx="343">
                  <c:v>-0.25430000000000003</c:v>
                </c:pt>
                <c:pt idx="344">
                  <c:v>8.1500000000000003E-2</c:v>
                </c:pt>
                <c:pt idx="345">
                  <c:v>3.1899999999999998E-2</c:v>
                </c:pt>
                <c:pt idx="346">
                  <c:v>-0.37780000000000002</c:v>
                </c:pt>
                <c:pt idx="347">
                  <c:v>-0.15340000000000001</c:v>
                </c:pt>
                <c:pt idx="348">
                  <c:v>-2.9000000000000001E-2</c:v>
                </c:pt>
                <c:pt idx="349">
                  <c:v>-0.25090000000000001</c:v>
                </c:pt>
                <c:pt idx="350">
                  <c:v>-0.74229999999999996</c:v>
                </c:pt>
                <c:pt idx="351">
                  <c:v>-0.26240000000000002</c:v>
                </c:pt>
                <c:pt idx="352">
                  <c:v>3.4200000000000001E-2</c:v>
                </c:pt>
                <c:pt idx="353">
                  <c:v>3.6700000000000003E-2</c:v>
                </c:pt>
                <c:pt idx="354">
                  <c:v>2.3099999999999999E-2</c:v>
                </c:pt>
                <c:pt idx="355">
                  <c:v>-4.4900000000000002E-2</c:v>
                </c:pt>
                <c:pt idx="356">
                  <c:v>-0.15740000000000001</c:v>
                </c:pt>
                <c:pt idx="357">
                  <c:v>-4.3299999999999998E-2</c:v>
                </c:pt>
                <c:pt idx="358">
                  <c:v>0.30669999999999997</c:v>
                </c:pt>
                <c:pt idx="359">
                  <c:v>0.15890000000000001</c:v>
                </c:pt>
                <c:pt idx="360">
                  <c:v>6.6600000000000006E-2</c:v>
                </c:pt>
                <c:pt idx="361">
                  <c:v>0.26829999999999998</c:v>
                </c:pt>
                <c:pt idx="362">
                  <c:v>0.62649999999999995</c:v>
                </c:pt>
                <c:pt idx="363">
                  <c:v>0.42580000000000001</c:v>
                </c:pt>
                <c:pt idx="364">
                  <c:v>0.17910000000000001</c:v>
                </c:pt>
                <c:pt idx="365">
                  <c:v>-3.6900000000000002E-2</c:v>
                </c:pt>
                <c:pt idx="366">
                  <c:v>-0.17480000000000001</c:v>
                </c:pt>
                <c:pt idx="367">
                  <c:v>-0.1105</c:v>
                </c:pt>
                <c:pt idx="368">
                  <c:v>-0.21</c:v>
                </c:pt>
                <c:pt idx="369">
                  <c:v>-9.5699999999999993E-2</c:v>
                </c:pt>
                <c:pt idx="370">
                  <c:v>-1.61E-2</c:v>
                </c:pt>
                <c:pt idx="371">
                  <c:v>-7.2400000000000006E-2</c:v>
                </c:pt>
                <c:pt idx="372">
                  <c:v>0.1623</c:v>
                </c:pt>
                <c:pt idx="373">
                  <c:v>4.7999999999999996E-3</c:v>
                </c:pt>
                <c:pt idx="374">
                  <c:v>-9.0200000000000002E-2</c:v>
                </c:pt>
                <c:pt idx="375">
                  <c:v>-0.58160000000000001</c:v>
                </c:pt>
                <c:pt idx="376">
                  <c:v>-0.34539999999999998</c:v>
                </c:pt>
                <c:pt idx="377">
                  <c:v>-0.15190000000000001</c:v>
                </c:pt>
                <c:pt idx="378">
                  <c:v>-0.16919999999999999</c:v>
                </c:pt>
                <c:pt idx="379">
                  <c:v>-9.69E-2</c:v>
                </c:pt>
                <c:pt idx="380">
                  <c:v>0.3246</c:v>
                </c:pt>
                <c:pt idx="381">
                  <c:v>0.3614</c:v>
                </c:pt>
                <c:pt idx="382">
                  <c:v>0.28000000000000003</c:v>
                </c:pt>
                <c:pt idx="383">
                  <c:v>0.26190000000000002</c:v>
                </c:pt>
                <c:pt idx="384">
                  <c:v>0.34760000000000002</c:v>
                </c:pt>
                <c:pt idx="385">
                  <c:v>0.3337</c:v>
                </c:pt>
                <c:pt idx="386">
                  <c:v>0.14760000000000001</c:v>
                </c:pt>
                <c:pt idx="387">
                  <c:v>6.4000000000000001E-2</c:v>
                </c:pt>
                <c:pt idx="388">
                  <c:v>0.18659999999999999</c:v>
                </c:pt>
                <c:pt idx="389">
                  <c:v>0.1145</c:v>
                </c:pt>
                <c:pt idx="390">
                  <c:v>-4.8599999999999997E-2</c:v>
                </c:pt>
                <c:pt idx="391">
                  <c:v>-0.31330000000000002</c:v>
                </c:pt>
                <c:pt idx="392">
                  <c:v>-0.20130000000000001</c:v>
                </c:pt>
                <c:pt idx="393">
                  <c:v>-0.31840000000000002</c:v>
                </c:pt>
                <c:pt idx="394">
                  <c:v>-0.60819999999999996</c:v>
                </c:pt>
                <c:pt idx="395">
                  <c:v>-0.31730000000000003</c:v>
                </c:pt>
                <c:pt idx="396">
                  <c:v>-0.191</c:v>
                </c:pt>
                <c:pt idx="397">
                  <c:v>-3.2500000000000001E-2</c:v>
                </c:pt>
                <c:pt idx="398">
                  <c:v>0.1013</c:v>
                </c:pt>
                <c:pt idx="399">
                  <c:v>-0.20519999999999999</c:v>
                </c:pt>
                <c:pt idx="400">
                  <c:v>-0.251</c:v>
                </c:pt>
                <c:pt idx="401">
                  <c:v>-0.23319999999999999</c:v>
                </c:pt>
                <c:pt idx="402">
                  <c:v>9.8400000000000001E-2</c:v>
                </c:pt>
                <c:pt idx="403">
                  <c:v>0.49209999999999998</c:v>
                </c:pt>
                <c:pt idx="404">
                  <c:v>0.48699999999999999</c:v>
                </c:pt>
                <c:pt idx="405">
                  <c:v>0.43519999999999998</c:v>
                </c:pt>
                <c:pt idx="406">
                  <c:v>0.39750000000000002</c:v>
                </c:pt>
                <c:pt idx="407">
                  <c:v>0.1099</c:v>
                </c:pt>
                <c:pt idx="408">
                  <c:v>1.49E-2</c:v>
                </c:pt>
                <c:pt idx="409">
                  <c:v>0.1137</c:v>
                </c:pt>
                <c:pt idx="410">
                  <c:v>0.31919999999999998</c:v>
                </c:pt>
                <c:pt idx="411">
                  <c:v>2.18E-2</c:v>
                </c:pt>
                <c:pt idx="412">
                  <c:v>0.15670000000000001</c:v>
                </c:pt>
                <c:pt idx="413">
                  <c:v>0.1348</c:v>
                </c:pt>
                <c:pt idx="414">
                  <c:v>-0.2666</c:v>
                </c:pt>
                <c:pt idx="415">
                  <c:v>-0.4829</c:v>
                </c:pt>
                <c:pt idx="416">
                  <c:v>-0.6018</c:v>
                </c:pt>
                <c:pt idx="417">
                  <c:v>-0.43359999999999999</c:v>
                </c:pt>
                <c:pt idx="418">
                  <c:v>-0.17710000000000001</c:v>
                </c:pt>
                <c:pt idx="419">
                  <c:v>-0.15790000000000001</c:v>
                </c:pt>
                <c:pt idx="420">
                  <c:v>-0.2263</c:v>
                </c:pt>
                <c:pt idx="421">
                  <c:v>-2.0999999999999999E-3</c:v>
                </c:pt>
                <c:pt idx="422">
                  <c:v>-5.7999999999999996E-3</c:v>
                </c:pt>
                <c:pt idx="423">
                  <c:v>-2.3400000000000001E-2</c:v>
                </c:pt>
                <c:pt idx="424">
                  <c:v>7.6999999999999999E-2</c:v>
                </c:pt>
                <c:pt idx="425">
                  <c:v>0.17430000000000001</c:v>
                </c:pt>
                <c:pt idx="426">
                  <c:v>0.25309999999999999</c:v>
                </c:pt>
                <c:pt idx="427">
                  <c:v>0.18590000000000001</c:v>
                </c:pt>
                <c:pt idx="428">
                  <c:v>0.1686</c:v>
                </c:pt>
                <c:pt idx="429">
                  <c:v>0.1462</c:v>
                </c:pt>
                <c:pt idx="430">
                  <c:v>-9.9400000000000002E-2</c:v>
                </c:pt>
                <c:pt idx="431">
                  <c:v>-3.7199999999999997E-2</c:v>
                </c:pt>
                <c:pt idx="432">
                  <c:v>0.21190000000000001</c:v>
                </c:pt>
                <c:pt idx="433">
                  <c:v>0.18279999999999999</c:v>
                </c:pt>
                <c:pt idx="434">
                  <c:v>0.28860000000000002</c:v>
                </c:pt>
                <c:pt idx="435">
                  <c:v>5.45E-2</c:v>
                </c:pt>
                <c:pt idx="436">
                  <c:v>-7.8299999999999995E-2</c:v>
                </c:pt>
                <c:pt idx="437">
                  <c:v>-0.18820000000000001</c:v>
                </c:pt>
                <c:pt idx="438">
                  <c:v>-0.43690000000000001</c:v>
                </c:pt>
                <c:pt idx="439">
                  <c:v>-0.40379999999999999</c:v>
                </c:pt>
                <c:pt idx="440">
                  <c:v>-3.15E-2</c:v>
                </c:pt>
                <c:pt idx="441">
                  <c:v>-0.17979999999999999</c:v>
                </c:pt>
                <c:pt idx="442">
                  <c:v>-0.14729999999999999</c:v>
                </c:pt>
                <c:pt idx="443">
                  <c:v>-2.63E-2</c:v>
                </c:pt>
                <c:pt idx="444">
                  <c:v>6.7400000000000002E-2</c:v>
                </c:pt>
                <c:pt idx="445">
                  <c:v>0.19989999999999999</c:v>
                </c:pt>
                <c:pt idx="446">
                  <c:v>0.34889999999999999</c:v>
                </c:pt>
                <c:pt idx="447">
                  <c:v>0.15529999999999999</c:v>
                </c:pt>
                <c:pt idx="448">
                  <c:v>4.9099999999999998E-2</c:v>
                </c:pt>
                <c:pt idx="449">
                  <c:v>-4.41E-2</c:v>
                </c:pt>
                <c:pt idx="450">
                  <c:v>9.4399999999999998E-2</c:v>
                </c:pt>
              </c:numCache>
            </c:numRef>
          </c:yVal>
          <c:smooth val="0"/>
        </c:ser>
        <c:dLbls>
          <c:showLegendKey val="0"/>
          <c:showVal val="0"/>
          <c:showCatName val="0"/>
          <c:showSerName val="0"/>
          <c:showPercent val="0"/>
          <c:showBubbleSize val="0"/>
        </c:dLbls>
        <c:axId val="345477392"/>
        <c:axId val="345477784"/>
      </c:scatterChart>
      <c:valAx>
        <c:axId val="34547739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5477784"/>
        <c:crosses val="autoZero"/>
        <c:crossBetween val="midCat"/>
      </c:valAx>
      <c:valAx>
        <c:axId val="34547778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(m/s²)</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54773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Aceleraciones Piso</a:t>
            </a:r>
            <a:r>
              <a:rPr lang="es-EC" baseline="0"/>
              <a:t> 4</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rgbClr val="92D050"/>
              </a:solidFill>
              <a:round/>
            </a:ln>
            <a:effectLst/>
          </c:spPr>
          <c:marker>
            <c:symbol val="none"/>
          </c:marker>
          <c:xVal>
            <c:numRef>
              <c:f>'resumen TH molecule'!$A$6:$A$456</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'resumen TH molecule'!$C$6:$C$456</c:f>
              <c:numCache>
                <c:formatCode>General</c:formatCode>
                <c:ptCount val="451"/>
                <c:pt idx="0">
                  <c:v>0.35470000000000002</c:v>
                </c:pt>
                <c:pt idx="1">
                  <c:v>0.35859999999999997</c:v>
                </c:pt>
                <c:pt idx="2">
                  <c:v>0.3392</c:v>
                </c:pt>
                <c:pt idx="3">
                  <c:v>0.2203</c:v>
                </c:pt>
                <c:pt idx="4">
                  <c:v>6.83E-2</c:v>
                </c:pt>
                <c:pt idx="5">
                  <c:v>2.3199999999999998E-2</c:v>
                </c:pt>
                <c:pt idx="6">
                  <c:v>-0.10829999999999999</c:v>
                </c:pt>
                <c:pt idx="7">
                  <c:v>-0.2485</c:v>
                </c:pt>
                <c:pt idx="8">
                  <c:v>-0.33679999999999999</c:v>
                </c:pt>
                <c:pt idx="9">
                  <c:v>-0.3392</c:v>
                </c:pt>
                <c:pt idx="10">
                  <c:v>-0.35010000000000002</c:v>
                </c:pt>
                <c:pt idx="11">
                  <c:v>-0.40439999999999998</c:v>
                </c:pt>
                <c:pt idx="12">
                  <c:v>-0.33729999999999999</c:v>
                </c:pt>
                <c:pt idx="13">
                  <c:v>-0.25269999999999998</c:v>
                </c:pt>
                <c:pt idx="14">
                  <c:v>-0.1176</c:v>
                </c:pt>
                <c:pt idx="15">
                  <c:v>8.0000000000000004E-4</c:v>
                </c:pt>
                <c:pt idx="16">
                  <c:v>6.1400000000000003E-2</c:v>
                </c:pt>
                <c:pt idx="17">
                  <c:v>0.11600000000000001</c:v>
                </c:pt>
                <c:pt idx="18">
                  <c:v>0.16569999999999999</c:v>
                </c:pt>
                <c:pt idx="19">
                  <c:v>0.23319999999999999</c:v>
                </c:pt>
                <c:pt idx="20">
                  <c:v>0.32350000000000001</c:v>
                </c:pt>
                <c:pt idx="21">
                  <c:v>0.39839999999999998</c:v>
                </c:pt>
                <c:pt idx="22">
                  <c:v>0.39219999999999999</c:v>
                </c:pt>
                <c:pt idx="23">
                  <c:v>0.30080000000000001</c:v>
                </c:pt>
                <c:pt idx="24">
                  <c:v>0.10440000000000001</c:v>
                </c:pt>
                <c:pt idx="25">
                  <c:v>-5.1900000000000002E-2</c:v>
                </c:pt>
                <c:pt idx="26">
                  <c:v>-0.1096</c:v>
                </c:pt>
                <c:pt idx="27">
                  <c:v>-9.9099999999999994E-2</c:v>
                </c:pt>
                <c:pt idx="28">
                  <c:v>-0.13320000000000001</c:v>
                </c:pt>
                <c:pt idx="29">
                  <c:v>-0.1754</c:v>
                </c:pt>
                <c:pt idx="30">
                  <c:v>-0.2051</c:v>
                </c:pt>
                <c:pt idx="31">
                  <c:v>-0.3019</c:v>
                </c:pt>
                <c:pt idx="32">
                  <c:v>-0.3725</c:v>
                </c:pt>
                <c:pt idx="33">
                  <c:v>-0.3982</c:v>
                </c:pt>
                <c:pt idx="34">
                  <c:v>-7.0900000000000005E-2</c:v>
                </c:pt>
                <c:pt idx="35">
                  <c:v>4.7699999999999999E-2</c:v>
                </c:pt>
                <c:pt idx="36">
                  <c:v>0.1089</c:v>
                </c:pt>
                <c:pt idx="37">
                  <c:v>0.1222</c:v>
                </c:pt>
                <c:pt idx="38">
                  <c:v>2.01E-2</c:v>
                </c:pt>
                <c:pt idx="39">
                  <c:v>7.0499999999999993E-2</c:v>
                </c:pt>
                <c:pt idx="40">
                  <c:v>0.23810000000000001</c:v>
                </c:pt>
                <c:pt idx="41">
                  <c:v>0.4158</c:v>
                </c:pt>
                <c:pt idx="42">
                  <c:v>0.41310000000000002</c:v>
                </c:pt>
                <c:pt idx="43">
                  <c:v>0.40289999999999998</c:v>
                </c:pt>
                <c:pt idx="44">
                  <c:v>0.22090000000000001</c:v>
                </c:pt>
                <c:pt idx="45">
                  <c:v>-2.7799999999999998E-2</c:v>
                </c:pt>
                <c:pt idx="46">
                  <c:v>-6.6600000000000006E-2</c:v>
                </c:pt>
                <c:pt idx="47">
                  <c:v>-0.13389999999999999</c:v>
                </c:pt>
                <c:pt idx="48">
                  <c:v>-0.20480000000000001</c:v>
                </c:pt>
                <c:pt idx="49">
                  <c:v>-0.24429999999999999</c:v>
                </c:pt>
                <c:pt idx="50">
                  <c:v>-0.2671</c:v>
                </c:pt>
                <c:pt idx="51">
                  <c:v>-0.19489999999999999</c:v>
                </c:pt>
                <c:pt idx="52">
                  <c:v>-0.2429</c:v>
                </c:pt>
                <c:pt idx="53">
                  <c:v>-6.6699999999999995E-2</c:v>
                </c:pt>
                <c:pt idx="54">
                  <c:v>7.1000000000000004E-3</c:v>
                </c:pt>
                <c:pt idx="55">
                  <c:v>-7.3999999999999996E-2</c:v>
                </c:pt>
                <c:pt idx="56">
                  <c:v>2.5999999999999999E-3</c:v>
                </c:pt>
                <c:pt idx="57">
                  <c:v>0.1434</c:v>
                </c:pt>
                <c:pt idx="58">
                  <c:v>0.19109999999999999</c:v>
                </c:pt>
                <c:pt idx="59">
                  <c:v>0.24979999999999999</c:v>
                </c:pt>
                <c:pt idx="60">
                  <c:v>3.5999999999999997E-2</c:v>
                </c:pt>
                <c:pt idx="61">
                  <c:v>0.1905</c:v>
                </c:pt>
                <c:pt idx="62">
                  <c:v>-1.34E-2</c:v>
                </c:pt>
                <c:pt idx="63">
                  <c:v>0.1028</c:v>
                </c:pt>
                <c:pt idx="64">
                  <c:v>4.6699999999999998E-2</c:v>
                </c:pt>
                <c:pt idx="65">
                  <c:v>0.3745</c:v>
                </c:pt>
                <c:pt idx="66">
                  <c:v>0.29120000000000001</c:v>
                </c:pt>
                <c:pt idx="67">
                  <c:v>-0.18720000000000001</c:v>
                </c:pt>
                <c:pt idx="68">
                  <c:v>-0.13239999999999999</c:v>
                </c:pt>
                <c:pt idx="69">
                  <c:v>-0.33160000000000001</c:v>
                </c:pt>
                <c:pt idx="70">
                  <c:v>-0.1575</c:v>
                </c:pt>
                <c:pt idx="71">
                  <c:v>-8.8099999999999998E-2</c:v>
                </c:pt>
                <c:pt idx="72">
                  <c:v>0.12820000000000001</c:v>
                </c:pt>
                <c:pt idx="73">
                  <c:v>0.38790000000000002</c:v>
                </c:pt>
                <c:pt idx="74">
                  <c:v>0.1208</c:v>
                </c:pt>
                <c:pt idx="75">
                  <c:v>0.10879999999999999</c:v>
                </c:pt>
                <c:pt idx="76">
                  <c:v>4.82E-2</c:v>
                </c:pt>
                <c:pt idx="77">
                  <c:v>-0.2006</c:v>
                </c:pt>
                <c:pt idx="78">
                  <c:v>-0.1004</c:v>
                </c:pt>
                <c:pt idx="79">
                  <c:v>0.1525</c:v>
                </c:pt>
                <c:pt idx="80">
                  <c:v>0.16020000000000001</c:v>
                </c:pt>
                <c:pt idx="81">
                  <c:v>-0.18390000000000001</c:v>
                </c:pt>
                <c:pt idx="82">
                  <c:v>0.1487</c:v>
                </c:pt>
                <c:pt idx="83">
                  <c:v>-5.8999999999999999E-3</c:v>
                </c:pt>
                <c:pt idx="84">
                  <c:v>-0.1119</c:v>
                </c:pt>
                <c:pt idx="85">
                  <c:v>-0.2802</c:v>
                </c:pt>
                <c:pt idx="86">
                  <c:v>-9.1399999999999995E-2</c:v>
                </c:pt>
                <c:pt idx="87">
                  <c:v>-0.28870000000000001</c:v>
                </c:pt>
                <c:pt idx="88">
                  <c:v>-0.2341</c:v>
                </c:pt>
                <c:pt idx="89">
                  <c:v>-4.7999999999999996E-3</c:v>
                </c:pt>
                <c:pt idx="90">
                  <c:v>0.14069999999999999</c:v>
                </c:pt>
                <c:pt idx="91">
                  <c:v>7.9299999999999995E-2</c:v>
                </c:pt>
                <c:pt idx="92">
                  <c:v>0.51119999999999999</c:v>
                </c:pt>
                <c:pt idx="93">
                  <c:v>0.41299999999999998</c:v>
                </c:pt>
                <c:pt idx="94">
                  <c:v>-0.1394</c:v>
                </c:pt>
                <c:pt idx="95">
                  <c:v>8.1699999999999995E-2</c:v>
                </c:pt>
                <c:pt idx="96">
                  <c:v>-0.15570000000000001</c:v>
                </c:pt>
                <c:pt idx="97">
                  <c:v>-0.1143</c:v>
                </c:pt>
                <c:pt idx="98">
                  <c:v>-0.24859999999999999</c:v>
                </c:pt>
                <c:pt idx="99">
                  <c:v>4.82E-2</c:v>
                </c:pt>
                <c:pt idx="100">
                  <c:v>-0.2334</c:v>
                </c:pt>
                <c:pt idx="101">
                  <c:v>7.0599999999999996E-2</c:v>
                </c:pt>
                <c:pt idx="102">
                  <c:v>0.2485</c:v>
                </c:pt>
                <c:pt idx="103">
                  <c:v>-0.40749999999999997</c:v>
                </c:pt>
                <c:pt idx="104">
                  <c:v>-0.28439999999999999</c:v>
                </c:pt>
                <c:pt idx="105">
                  <c:v>-0.19500000000000001</c:v>
                </c:pt>
                <c:pt idx="106">
                  <c:v>-4.8899999999999999E-2</c:v>
                </c:pt>
                <c:pt idx="107">
                  <c:v>-0.1118</c:v>
                </c:pt>
                <c:pt idx="108">
                  <c:v>-5.67E-2</c:v>
                </c:pt>
                <c:pt idx="109">
                  <c:v>0.23630000000000001</c:v>
                </c:pt>
                <c:pt idx="110">
                  <c:v>0.24829999999999999</c:v>
                </c:pt>
                <c:pt idx="111">
                  <c:v>0.22800000000000001</c:v>
                </c:pt>
                <c:pt idx="112">
                  <c:v>0.1794</c:v>
                </c:pt>
                <c:pt idx="113">
                  <c:v>0.39200000000000002</c:v>
                </c:pt>
                <c:pt idx="114">
                  <c:v>0.29320000000000002</c:v>
                </c:pt>
                <c:pt idx="115">
                  <c:v>-0.81330000000000002</c:v>
                </c:pt>
                <c:pt idx="116">
                  <c:v>-0.45850000000000002</c:v>
                </c:pt>
                <c:pt idx="117">
                  <c:v>-0.2341</c:v>
                </c:pt>
                <c:pt idx="118">
                  <c:v>0.50490000000000002</c:v>
                </c:pt>
                <c:pt idx="119">
                  <c:v>-0.34899999999999998</c:v>
                </c:pt>
                <c:pt idx="120">
                  <c:v>-0.32919999999999999</c:v>
                </c:pt>
                <c:pt idx="121">
                  <c:v>0.14000000000000001</c:v>
                </c:pt>
                <c:pt idx="122">
                  <c:v>0.73919999999999997</c:v>
                </c:pt>
                <c:pt idx="123">
                  <c:v>0.58389999999999997</c:v>
                </c:pt>
                <c:pt idx="124">
                  <c:v>-5.3600000000000002E-2</c:v>
                </c:pt>
                <c:pt idx="125">
                  <c:v>-0.26800000000000002</c:v>
                </c:pt>
                <c:pt idx="126">
                  <c:v>-0.84550000000000003</c:v>
                </c:pt>
                <c:pt idx="127">
                  <c:v>5.5399999999999998E-2</c:v>
                </c:pt>
                <c:pt idx="128">
                  <c:v>-0.1552</c:v>
                </c:pt>
                <c:pt idx="129">
                  <c:v>0.35360000000000003</c:v>
                </c:pt>
                <c:pt idx="130">
                  <c:v>-0.26769999999999999</c:v>
                </c:pt>
                <c:pt idx="131">
                  <c:v>-0.12479999999999999</c:v>
                </c:pt>
                <c:pt idx="132">
                  <c:v>-0.11269999999999999</c:v>
                </c:pt>
                <c:pt idx="133">
                  <c:v>0.2878</c:v>
                </c:pt>
                <c:pt idx="134">
                  <c:v>-1.6E-2</c:v>
                </c:pt>
                <c:pt idx="135">
                  <c:v>-0.28050000000000003</c:v>
                </c:pt>
                <c:pt idx="136">
                  <c:v>-0.36199999999999999</c:v>
                </c:pt>
                <c:pt idx="137">
                  <c:v>0.16200000000000001</c:v>
                </c:pt>
                <c:pt idx="138">
                  <c:v>0.27050000000000002</c:v>
                </c:pt>
                <c:pt idx="139">
                  <c:v>-0.16839999999999999</c:v>
                </c:pt>
                <c:pt idx="140">
                  <c:v>0.27010000000000001</c:v>
                </c:pt>
                <c:pt idx="141">
                  <c:v>0.70920000000000005</c:v>
                </c:pt>
                <c:pt idx="142">
                  <c:v>0.76590000000000003</c:v>
                </c:pt>
                <c:pt idx="143">
                  <c:v>0.27600000000000002</c:v>
                </c:pt>
                <c:pt idx="144">
                  <c:v>-0.2286</c:v>
                </c:pt>
                <c:pt idx="145">
                  <c:v>-0.70630000000000004</c:v>
                </c:pt>
                <c:pt idx="146">
                  <c:v>-0.70740000000000003</c:v>
                </c:pt>
                <c:pt idx="147">
                  <c:v>1.1513</c:v>
                </c:pt>
                <c:pt idx="148">
                  <c:v>-0.48259999999999997</c:v>
                </c:pt>
                <c:pt idx="149">
                  <c:v>-0.41289999999999999</c:v>
                </c:pt>
                <c:pt idx="150">
                  <c:v>-0.1736</c:v>
                </c:pt>
                <c:pt idx="151">
                  <c:v>-0.1148</c:v>
                </c:pt>
                <c:pt idx="152">
                  <c:v>0.3952</c:v>
                </c:pt>
                <c:pt idx="153">
                  <c:v>-0.50139999999999996</c:v>
                </c:pt>
                <c:pt idx="154">
                  <c:v>-0.22509999999999999</c:v>
                </c:pt>
                <c:pt idx="155">
                  <c:v>0.39960000000000001</c:v>
                </c:pt>
                <c:pt idx="156">
                  <c:v>0.84430000000000005</c:v>
                </c:pt>
                <c:pt idx="157">
                  <c:v>-2.8400000000000002E-2</c:v>
                </c:pt>
                <c:pt idx="158">
                  <c:v>-0.27489999999999998</c:v>
                </c:pt>
                <c:pt idx="159">
                  <c:v>-8.5900000000000004E-2</c:v>
                </c:pt>
                <c:pt idx="160">
                  <c:v>0.44469999999999998</c:v>
                </c:pt>
                <c:pt idx="161">
                  <c:v>0.40260000000000001</c:v>
                </c:pt>
                <c:pt idx="162">
                  <c:v>8.2100000000000006E-2</c:v>
                </c:pt>
                <c:pt idx="163">
                  <c:v>8.1600000000000006E-2</c:v>
                </c:pt>
                <c:pt idx="164">
                  <c:v>0.40400000000000003</c:v>
                </c:pt>
                <c:pt idx="165">
                  <c:v>-8.4900000000000003E-2</c:v>
                </c:pt>
                <c:pt idx="166">
                  <c:v>-0.56110000000000004</c:v>
                </c:pt>
                <c:pt idx="167">
                  <c:v>-0.86309999999999998</c:v>
                </c:pt>
                <c:pt idx="168">
                  <c:v>-0.3997</c:v>
                </c:pt>
                <c:pt idx="169">
                  <c:v>-0.33810000000000001</c:v>
                </c:pt>
                <c:pt idx="170">
                  <c:v>-0.1053</c:v>
                </c:pt>
                <c:pt idx="171">
                  <c:v>0.193</c:v>
                </c:pt>
                <c:pt idx="172">
                  <c:v>0.37030000000000002</c:v>
                </c:pt>
                <c:pt idx="173">
                  <c:v>0.248</c:v>
                </c:pt>
                <c:pt idx="174">
                  <c:v>7.7299999999999994E-2</c:v>
                </c:pt>
                <c:pt idx="175">
                  <c:v>0.4718</c:v>
                </c:pt>
                <c:pt idx="176">
                  <c:v>0.78180000000000005</c:v>
                </c:pt>
                <c:pt idx="177">
                  <c:v>0.4032</c:v>
                </c:pt>
                <c:pt idx="178">
                  <c:v>4.82E-2</c:v>
                </c:pt>
                <c:pt idx="179">
                  <c:v>-0.2601</c:v>
                </c:pt>
                <c:pt idx="180">
                  <c:v>-0.60729999999999995</c:v>
                </c:pt>
                <c:pt idx="181">
                  <c:v>-0.12790000000000001</c:v>
                </c:pt>
                <c:pt idx="182">
                  <c:v>-0.4657</c:v>
                </c:pt>
                <c:pt idx="183">
                  <c:v>-0.56140000000000001</c:v>
                </c:pt>
                <c:pt idx="184">
                  <c:v>-0.20150000000000001</c:v>
                </c:pt>
                <c:pt idx="185">
                  <c:v>-0.15040000000000001</c:v>
                </c:pt>
                <c:pt idx="186">
                  <c:v>0.3528</c:v>
                </c:pt>
                <c:pt idx="187">
                  <c:v>0.65259999999999996</c:v>
                </c:pt>
                <c:pt idx="188">
                  <c:v>0.496</c:v>
                </c:pt>
                <c:pt idx="189">
                  <c:v>0.19270000000000001</c:v>
                </c:pt>
                <c:pt idx="190">
                  <c:v>-0.1046</c:v>
                </c:pt>
                <c:pt idx="191">
                  <c:v>8.6300000000000002E-2</c:v>
                </c:pt>
                <c:pt idx="192">
                  <c:v>-0.20899999999999999</c:v>
                </c:pt>
                <c:pt idx="193">
                  <c:v>0.22370000000000001</c:v>
                </c:pt>
                <c:pt idx="194">
                  <c:v>-0.21149999999999999</c:v>
                </c:pt>
                <c:pt idx="195">
                  <c:v>-0.24110000000000001</c:v>
                </c:pt>
                <c:pt idx="196">
                  <c:v>-0.22189999999999999</c:v>
                </c:pt>
                <c:pt idx="197">
                  <c:v>-0.31809999999999999</c:v>
                </c:pt>
                <c:pt idx="198">
                  <c:v>-0.29670000000000002</c:v>
                </c:pt>
                <c:pt idx="199">
                  <c:v>0.20530000000000001</c:v>
                </c:pt>
                <c:pt idx="200">
                  <c:v>0.51329999999999998</c:v>
                </c:pt>
                <c:pt idx="201">
                  <c:v>0.3735</c:v>
                </c:pt>
                <c:pt idx="202">
                  <c:v>0.1694</c:v>
                </c:pt>
                <c:pt idx="203">
                  <c:v>0.2626</c:v>
                </c:pt>
                <c:pt idx="204">
                  <c:v>0.2989</c:v>
                </c:pt>
                <c:pt idx="205">
                  <c:v>0.23980000000000001</c:v>
                </c:pt>
                <c:pt idx="206">
                  <c:v>-0.33529999999999999</c:v>
                </c:pt>
                <c:pt idx="207">
                  <c:v>-0.54530000000000001</c:v>
                </c:pt>
                <c:pt idx="208">
                  <c:v>-0.13800000000000001</c:v>
                </c:pt>
                <c:pt idx="209">
                  <c:v>4.0300000000000002E-2</c:v>
                </c:pt>
                <c:pt idx="210">
                  <c:v>2.06E-2</c:v>
                </c:pt>
                <c:pt idx="211">
                  <c:v>-0.43080000000000002</c:v>
                </c:pt>
                <c:pt idx="212">
                  <c:v>-0.26600000000000001</c:v>
                </c:pt>
                <c:pt idx="213">
                  <c:v>-0.33789999999999998</c:v>
                </c:pt>
                <c:pt idx="214">
                  <c:v>-0.37319999999999998</c:v>
                </c:pt>
                <c:pt idx="215">
                  <c:v>-0.45839999999999997</c:v>
                </c:pt>
                <c:pt idx="216">
                  <c:v>-9.5600000000000004E-2</c:v>
                </c:pt>
                <c:pt idx="217">
                  <c:v>0.62670000000000003</c:v>
                </c:pt>
                <c:pt idx="218">
                  <c:v>0.59309999999999996</c:v>
                </c:pt>
                <c:pt idx="219">
                  <c:v>0.29199999999999998</c:v>
                </c:pt>
                <c:pt idx="220">
                  <c:v>0.37280000000000002</c:v>
                </c:pt>
                <c:pt idx="221">
                  <c:v>5.0000000000000001E-4</c:v>
                </c:pt>
                <c:pt idx="222">
                  <c:v>0.36820000000000003</c:v>
                </c:pt>
                <c:pt idx="223">
                  <c:v>-3.6700000000000003E-2</c:v>
                </c:pt>
                <c:pt idx="224">
                  <c:v>-0.1157</c:v>
                </c:pt>
                <c:pt idx="225">
                  <c:v>-6.0999999999999999E-2</c:v>
                </c:pt>
                <c:pt idx="226">
                  <c:v>0.3231</c:v>
                </c:pt>
                <c:pt idx="227">
                  <c:v>5.9499999999999997E-2</c:v>
                </c:pt>
                <c:pt idx="228">
                  <c:v>-0.1033</c:v>
                </c:pt>
                <c:pt idx="229">
                  <c:v>-0.34289999999999998</c:v>
                </c:pt>
                <c:pt idx="230">
                  <c:v>-0.2722</c:v>
                </c:pt>
                <c:pt idx="231">
                  <c:v>-0.22270000000000001</c:v>
                </c:pt>
                <c:pt idx="232">
                  <c:v>-0.25440000000000002</c:v>
                </c:pt>
                <c:pt idx="233">
                  <c:v>-0.44369999999999998</c:v>
                </c:pt>
                <c:pt idx="234">
                  <c:v>-0.60389999999999999</c:v>
                </c:pt>
                <c:pt idx="235">
                  <c:v>-0.57799999999999996</c:v>
                </c:pt>
                <c:pt idx="236">
                  <c:v>3.5000000000000003E-2</c:v>
                </c:pt>
                <c:pt idx="237">
                  <c:v>0.1958</c:v>
                </c:pt>
                <c:pt idx="238">
                  <c:v>0.37730000000000002</c:v>
                </c:pt>
                <c:pt idx="239">
                  <c:v>0.69210000000000005</c:v>
                </c:pt>
                <c:pt idx="240">
                  <c:v>0.51070000000000004</c:v>
                </c:pt>
                <c:pt idx="241">
                  <c:v>0.53539999999999999</c:v>
                </c:pt>
                <c:pt idx="242">
                  <c:v>0.55279999999999996</c:v>
                </c:pt>
                <c:pt idx="243">
                  <c:v>0.24479999999999999</c:v>
                </c:pt>
                <c:pt idx="244">
                  <c:v>-6.0499999999999998E-2</c:v>
                </c:pt>
                <c:pt idx="245">
                  <c:v>0.1406</c:v>
                </c:pt>
                <c:pt idx="246">
                  <c:v>0.14499999999999999</c:v>
                </c:pt>
                <c:pt idx="247">
                  <c:v>-1.8100000000000002E-2</c:v>
                </c:pt>
                <c:pt idx="248">
                  <c:v>-0.34050000000000002</c:v>
                </c:pt>
                <c:pt idx="249">
                  <c:v>-0.48070000000000002</c:v>
                </c:pt>
                <c:pt idx="250">
                  <c:v>-0.47899999999999998</c:v>
                </c:pt>
                <c:pt idx="251">
                  <c:v>-0.61509999999999998</c:v>
                </c:pt>
                <c:pt idx="252">
                  <c:v>-0.7369</c:v>
                </c:pt>
                <c:pt idx="253">
                  <c:v>-0.63009999999999999</c:v>
                </c:pt>
                <c:pt idx="254">
                  <c:v>-0.4975</c:v>
                </c:pt>
                <c:pt idx="255">
                  <c:v>-0.34189999999999998</c:v>
                </c:pt>
                <c:pt idx="256">
                  <c:v>0.26269999999999999</c:v>
                </c:pt>
                <c:pt idx="257">
                  <c:v>0.29249999999999998</c:v>
                </c:pt>
                <c:pt idx="258">
                  <c:v>9.4600000000000004E-2</c:v>
                </c:pt>
                <c:pt idx="259">
                  <c:v>9.4E-2</c:v>
                </c:pt>
                <c:pt idx="260">
                  <c:v>0.871</c:v>
                </c:pt>
                <c:pt idx="261">
                  <c:v>0.99719999999999998</c:v>
                </c:pt>
                <c:pt idx="262">
                  <c:v>0.67849999999999999</c:v>
                </c:pt>
                <c:pt idx="263">
                  <c:v>0.75539999999999996</c:v>
                </c:pt>
                <c:pt idx="264">
                  <c:v>0.92520000000000002</c:v>
                </c:pt>
                <c:pt idx="265">
                  <c:v>0.33360000000000001</c:v>
                </c:pt>
                <c:pt idx="266">
                  <c:v>-2.5600000000000001E-2</c:v>
                </c:pt>
                <c:pt idx="267">
                  <c:v>-0.69789999999999996</c:v>
                </c:pt>
                <c:pt idx="268">
                  <c:v>-0.76359999999999995</c:v>
                </c:pt>
                <c:pt idx="269">
                  <c:v>-0.6845</c:v>
                </c:pt>
                <c:pt idx="270">
                  <c:v>-0.79520000000000002</c:v>
                </c:pt>
                <c:pt idx="271">
                  <c:v>-0.84499999999999997</c:v>
                </c:pt>
                <c:pt idx="272">
                  <c:v>-0.30209999999999998</c:v>
                </c:pt>
                <c:pt idx="273">
                  <c:v>-0.35089999999999999</c:v>
                </c:pt>
                <c:pt idx="274">
                  <c:v>-0.54800000000000004</c:v>
                </c:pt>
                <c:pt idx="275">
                  <c:v>-0.31190000000000001</c:v>
                </c:pt>
                <c:pt idx="276">
                  <c:v>0.49530000000000002</c:v>
                </c:pt>
                <c:pt idx="277">
                  <c:v>0.63959999999999995</c:v>
                </c:pt>
                <c:pt idx="278">
                  <c:v>0.30530000000000002</c:v>
                </c:pt>
                <c:pt idx="279">
                  <c:v>0.1661</c:v>
                </c:pt>
                <c:pt idx="280">
                  <c:v>0.84230000000000005</c:v>
                </c:pt>
                <c:pt idx="281">
                  <c:v>0.95720000000000005</c:v>
                </c:pt>
                <c:pt idx="282">
                  <c:v>0.26939999999999997</c:v>
                </c:pt>
                <c:pt idx="283">
                  <c:v>3.3700000000000001E-2</c:v>
                </c:pt>
                <c:pt idx="284">
                  <c:v>-2.8999999999999998E-3</c:v>
                </c:pt>
                <c:pt idx="285">
                  <c:v>-5.5E-2</c:v>
                </c:pt>
                <c:pt idx="286">
                  <c:v>-0.22500000000000001</c:v>
                </c:pt>
                <c:pt idx="287">
                  <c:v>-0.30470000000000003</c:v>
                </c:pt>
                <c:pt idx="288">
                  <c:v>-0.23649999999999999</c:v>
                </c:pt>
                <c:pt idx="289">
                  <c:v>-0.62590000000000001</c:v>
                </c:pt>
                <c:pt idx="290">
                  <c:v>-0.97370000000000001</c:v>
                </c:pt>
                <c:pt idx="291">
                  <c:v>-0.47520000000000001</c:v>
                </c:pt>
                <c:pt idx="292">
                  <c:v>-0.28079999999999999</c:v>
                </c:pt>
                <c:pt idx="293">
                  <c:v>-7.3099999999999998E-2</c:v>
                </c:pt>
                <c:pt idx="294">
                  <c:v>0.23830000000000001</c:v>
                </c:pt>
                <c:pt idx="295">
                  <c:v>0.33189999999999997</c:v>
                </c:pt>
                <c:pt idx="296">
                  <c:v>0.65049999999999997</c:v>
                </c:pt>
                <c:pt idx="297">
                  <c:v>0.74180000000000001</c:v>
                </c:pt>
                <c:pt idx="298">
                  <c:v>0.37659999999999999</c:v>
                </c:pt>
                <c:pt idx="299">
                  <c:v>0.40749999999999997</c:v>
                </c:pt>
                <c:pt idx="300">
                  <c:v>0.26629999999999998</c:v>
                </c:pt>
                <c:pt idx="301">
                  <c:v>0.36720000000000003</c:v>
                </c:pt>
                <c:pt idx="302">
                  <c:v>0.34549999999999997</c:v>
                </c:pt>
                <c:pt idx="303">
                  <c:v>-0.4027</c:v>
                </c:pt>
                <c:pt idx="304">
                  <c:v>-0.33040000000000003</c:v>
                </c:pt>
                <c:pt idx="305">
                  <c:v>6.1899999999999997E-2</c:v>
                </c:pt>
                <c:pt idx="306">
                  <c:v>-3.7499999999999999E-2</c:v>
                </c:pt>
                <c:pt idx="307">
                  <c:v>-0.5736</c:v>
                </c:pt>
                <c:pt idx="308">
                  <c:v>-1.1231</c:v>
                </c:pt>
                <c:pt idx="309">
                  <c:v>-0.78439999999999999</c:v>
                </c:pt>
                <c:pt idx="310">
                  <c:v>-0.34720000000000001</c:v>
                </c:pt>
                <c:pt idx="311">
                  <c:v>-0.2427</c:v>
                </c:pt>
                <c:pt idx="312">
                  <c:v>-1.37E-2</c:v>
                </c:pt>
                <c:pt idx="313">
                  <c:v>-1.0999999999999999E-2</c:v>
                </c:pt>
                <c:pt idx="314">
                  <c:v>0.36459999999999998</c:v>
                </c:pt>
                <c:pt idx="315">
                  <c:v>0.69320000000000004</c:v>
                </c:pt>
                <c:pt idx="316">
                  <c:v>0.31850000000000001</c:v>
                </c:pt>
                <c:pt idx="317">
                  <c:v>0.66120000000000001</c:v>
                </c:pt>
                <c:pt idx="318">
                  <c:v>0.73809999999999998</c:v>
                </c:pt>
                <c:pt idx="319">
                  <c:v>0.36359999999999998</c:v>
                </c:pt>
                <c:pt idx="320">
                  <c:v>0.16569999999999999</c:v>
                </c:pt>
                <c:pt idx="321">
                  <c:v>0.36930000000000002</c:v>
                </c:pt>
                <c:pt idx="322">
                  <c:v>0.36870000000000003</c:v>
                </c:pt>
                <c:pt idx="323">
                  <c:v>-0.46829999999999999</c:v>
                </c:pt>
                <c:pt idx="324">
                  <c:v>-0.76319999999999999</c:v>
                </c:pt>
                <c:pt idx="325">
                  <c:v>-0.68379999999999996</c:v>
                </c:pt>
                <c:pt idx="326">
                  <c:v>-0.18429999999999999</c:v>
                </c:pt>
                <c:pt idx="327">
                  <c:v>-0.55779999999999996</c:v>
                </c:pt>
                <c:pt idx="328">
                  <c:v>-0.66210000000000002</c:v>
                </c:pt>
                <c:pt idx="329">
                  <c:v>-0.24510000000000001</c:v>
                </c:pt>
                <c:pt idx="330">
                  <c:v>6.1699999999999998E-2</c:v>
                </c:pt>
                <c:pt idx="331">
                  <c:v>-0.1855</c:v>
                </c:pt>
                <c:pt idx="332">
                  <c:v>-0.45140000000000002</c:v>
                </c:pt>
                <c:pt idx="333">
                  <c:v>-0.13339999999999999</c:v>
                </c:pt>
                <c:pt idx="334">
                  <c:v>0.59550000000000003</c:v>
                </c:pt>
                <c:pt idx="335">
                  <c:v>0.50619999999999998</c:v>
                </c:pt>
                <c:pt idx="336">
                  <c:v>0.43120000000000003</c:v>
                </c:pt>
                <c:pt idx="337">
                  <c:v>0.71240000000000003</c:v>
                </c:pt>
                <c:pt idx="338">
                  <c:v>0.7258</c:v>
                </c:pt>
                <c:pt idx="339">
                  <c:v>0.37380000000000002</c:v>
                </c:pt>
                <c:pt idx="340">
                  <c:v>-4.8800000000000003E-2</c:v>
                </c:pt>
                <c:pt idx="341">
                  <c:v>2.8299999999999999E-2</c:v>
                </c:pt>
                <c:pt idx="342">
                  <c:v>1.77E-2</c:v>
                </c:pt>
                <c:pt idx="343">
                  <c:v>-0.31159999999999999</c:v>
                </c:pt>
                <c:pt idx="344">
                  <c:v>-0.1598</c:v>
                </c:pt>
                <c:pt idx="345">
                  <c:v>2.8899999999999999E-2</c:v>
                </c:pt>
                <c:pt idx="346">
                  <c:v>-0.20430000000000001</c:v>
                </c:pt>
                <c:pt idx="347">
                  <c:v>-0.26219999999999999</c:v>
                </c:pt>
                <c:pt idx="348">
                  <c:v>-0.19739999999999999</c:v>
                </c:pt>
                <c:pt idx="349">
                  <c:v>-0.1157</c:v>
                </c:pt>
                <c:pt idx="350">
                  <c:v>-0.59360000000000002</c:v>
                </c:pt>
                <c:pt idx="351">
                  <c:v>-0.44879999999999998</c:v>
                </c:pt>
                <c:pt idx="352">
                  <c:v>-3.6200000000000003E-2</c:v>
                </c:pt>
                <c:pt idx="353">
                  <c:v>0.30830000000000002</c:v>
                </c:pt>
                <c:pt idx="354">
                  <c:v>0.14399999999999999</c:v>
                </c:pt>
                <c:pt idx="355">
                  <c:v>-0.22009999999999999</c:v>
                </c:pt>
                <c:pt idx="356">
                  <c:v>-0.21659999999999999</c:v>
                </c:pt>
                <c:pt idx="357">
                  <c:v>0.1142</c:v>
                </c:pt>
                <c:pt idx="358">
                  <c:v>0.34439999999999998</c:v>
                </c:pt>
                <c:pt idx="359">
                  <c:v>3.0200000000000001E-2</c:v>
                </c:pt>
                <c:pt idx="360">
                  <c:v>1.7399999999999999E-2</c:v>
                </c:pt>
                <c:pt idx="361">
                  <c:v>0.33210000000000001</c:v>
                </c:pt>
                <c:pt idx="362">
                  <c:v>0.63560000000000005</c:v>
                </c:pt>
                <c:pt idx="363">
                  <c:v>0.38940000000000002</c:v>
                </c:pt>
                <c:pt idx="364">
                  <c:v>0.1701</c:v>
                </c:pt>
                <c:pt idx="365">
                  <c:v>-3.27E-2</c:v>
                </c:pt>
                <c:pt idx="366">
                  <c:v>-0.215</c:v>
                </c:pt>
                <c:pt idx="367">
                  <c:v>-0.1613</c:v>
                </c:pt>
                <c:pt idx="368">
                  <c:v>-0.186</c:v>
                </c:pt>
                <c:pt idx="369">
                  <c:v>-5.5399999999999998E-2</c:v>
                </c:pt>
                <c:pt idx="370">
                  <c:v>-1.1599999999999999E-2</c:v>
                </c:pt>
                <c:pt idx="371">
                  <c:v>-4.7500000000000001E-2</c:v>
                </c:pt>
                <c:pt idx="372">
                  <c:v>0.2165</c:v>
                </c:pt>
                <c:pt idx="373">
                  <c:v>6.4500000000000002E-2</c:v>
                </c:pt>
                <c:pt idx="374">
                  <c:v>-6.93E-2</c:v>
                </c:pt>
                <c:pt idx="375">
                  <c:v>-0.62439999999999996</c:v>
                </c:pt>
                <c:pt idx="376">
                  <c:v>-0.41660000000000003</c:v>
                </c:pt>
                <c:pt idx="377">
                  <c:v>-0.1648</c:v>
                </c:pt>
                <c:pt idx="378">
                  <c:v>-0.11459999999999999</c:v>
                </c:pt>
                <c:pt idx="379">
                  <c:v>-0.16370000000000001</c:v>
                </c:pt>
                <c:pt idx="380">
                  <c:v>0.23799999999999999</c:v>
                </c:pt>
                <c:pt idx="381">
                  <c:v>0.42220000000000002</c:v>
                </c:pt>
                <c:pt idx="382">
                  <c:v>0.3765</c:v>
                </c:pt>
                <c:pt idx="383">
                  <c:v>0.17810000000000001</c:v>
                </c:pt>
                <c:pt idx="384">
                  <c:v>0.2777</c:v>
                </c:pt>
                <c:pt idx="385">
                  <c:v>0.41589999999999999</c:v>
                </c:pt>
                <c:pt idx="386">
                  <c:v>0.2422</c:v>
                </c:pt>
                <c:pt idx="387">
                  <c:v>-1.32E-2</c:v>
                </c:pt>
                <c:pt idx="388">
                  <c:v>0.1217</c:v>
                </c:pt>
                <c:pt idx="389">
                  <c:v>0.23350000000000001</c:v>
                </c:pt>
                <c:pt idx="390">
                  <c:v>5.6099999999999997E-2</c:v>
                </c:pt>
                <c:pt idx="391">
                  <c:v>-0.4083</c:v>
                </c:pt>
                <c:pt idx="392">
                  <c:v>-0.29399999999999998</c:v>
                </c:pt>
                <c:pt idx="393">
                  <c:v>-0.22059999999999999</c:v>
                </c:pt>
                <c:pt idx="394">
                  <c:v>-0.54300000000000004</c:v>
                </c:pt>
                <c:pt idx="395">
                  <c:v>-0.4758</c:v>
                </c:pt>
                <c:pt idx="396">
                  <c:v>-0.27210000000000001</c:v>
                </c:pt>
                <c:pt idx="397">
                  <c:v>0.1062</c:v>
                </c:pt>
                <c:pt idx="398">
                  <c:v>0.1694</c:v>
                </c:pt>
                <c:pt idx="399">
                  <c:v>-0.33429999999999999</c:v>
                </c:pt>
                <c:pt idx="400">
                  <c:v>-0.34329999999999999</c:v>
                </c:pt>
                <c:pt idx="401">
                  <c:v>-0.19359999999999999</c:v>
                </c:pt>
                <c:pt idx="402">
                  <c:v>0.1237</c:v>
                </c:pt>
                <c:pt idx="403">
                  <c:v>0.42809999999999998</c:v>
                </c:pt>
                <c:pt idx="404">
                  <c:v>0.52490000000000003</c:v>
                </c:pt>
                <c:pt idx="405">
                  <c:v>0.53790000000000004</c:v>
                </c:pt>
                <c:pt idx="406">
                  <c:v>0.41420000000000001</c:v>
                </c:pt>
                <c:pt idx="407">
                  <c:v>5.5599999999999997E-2</c:v>
                </c:pt>
                <c:pt idx="408">
                  <c:v>2.87E-2</c:v>
                </c:pt>
                <c:pt idx="409">
                  <c:v>0.1515</c:v>
                </c:pt>
                <c:pt idx="410">
                  <c:v>0.35110000000000002</c:v>
                </c:pt>
                <c:pt idx="411">
                  <c:v>4.4299999999999999E-2</c:v>
                </c:pt>
                <c:pt idx="412">
                  <c:v>0.1706</c:v>
                </c:pt>
                <c:pt idx="413">
                  <c:v>0.14219999999999999</c:v>
                </c:pt>
                <c:pt idx="414">
                  <c:v>-0.2271</c:v>
                </c:pt>
                <c:pt idx="415">
                  <c:v>-0.52790000000000004</c:v>
                </c:pt>
                <c:pt idx="416">
                  <c:v>-0.68940000000000001</c:v>
                </c:pt>
                <c:pt idx="417">
                  <c:v>-0.4899</c:v>
                </c:pt>
                <c:pt idx="418">
                  <c:v>-0.15390000000000001</c:v>
                </c:pt>
                <c:pt idx="419">
                  <c:v>-0.15490000000000001</c:v>
                </c:pt>
                <c:pt idx="420">
                  <c:v>-0.25769999999999998</c:v>
                </c:pt>
                <c:pt idx="421">
                  <c:v>-5.6000000000000001E-2</c:v>
                </c:pt>
                <c:pt idx="422">
                  <c:v>3.0700000000000002E-2</c:v>
                </c:pt>
                <c:pt idx="423">
                  <c:v>5.0000000000000001E-4</c:v>
                </c:pt>
                <c:pt idx="424">
                  <c:v>4.0800000000000003E-2</c:v>
                </c:pt>
                <c:pt idx="425">
                  <c:v>0.1522</c:v>
                </c:pt>
                <c:pt idx="426">
                  <c:v>0.31780000000000003</c:v>
                </c:pt>
                <c:pt idx="427">
                  <c:v>0.23330000000000001</c:v>
                </c:pt>
                <c:pt idx="428">
                  <c:v>0.1376</c:v>
                </c:pt>
                <c:pt idx="429">
                  <c:v>0.11890000000000001</c:v>
                </c:pt>
                <c:pt idx="430">
                  <c:v>-0.04</c:v>
                </c:pt>
                <c:pt idx="431">
                  <c:v>-4.0800000000000003E-2</c:v>
                </c:pt>
                <c:pt idx="432">
                  <c:v>0.16170000000000001</c:v>
                </c:pt>
                <c:pt idx="433">
                  <c:v>0.2319</c:v>
                </c:pt>
                <c:pt idx="434">
                  <c:v>0.3695</c:v>
                </c:pt>
                <c:pt idx="435">
                  <c:v>5.5599999999999997E-2</c:v>
                </c:pt>
                <c:pt idx="436">
                  <c:v>-0.13500000000000001</c:v>
                </c:pt>
                <c:pt idx="437">
                  <c:v>-0.2064</c:v>
                </c:pt>
                <c:pt idx="438">
                  <c:v>-0.40410000000000001</c:v>
                </c:pt>
                <c:pt idx="439">
                  <c:v>-0.47239999999999999</c:v>
                </c:pt>
                <c:pt idx="440">
                  <c:v>-0.1215</c:v>
                </c:pt>
                <c:pt idx="441">
                  <c:v>-0.1173</c:v>
                </c:pt>
                <c:pt idx="442">
                  <c:v>-9.1999999999999998E-2</c:v>
                </c:pt>
                <c:pt idx="443">
                  <c:v>-0.1182</c:v>
                </c:pt>
                <c:pt idx="444">
                  <c:v>3.2099999999999997E-2</c:v>
                </c:pt>
                <c:pt idx="445">
                  <c:v>0.2918</c:v>
                </c:pt>
                <c:pt idx="446">
                  <c:v>0.41399999999999998</c:v>
                </c:pt>
                <c:pt idx="447">
                  <c:v>0.127</c:v>
                </c:pt>
                <c:pt idx="448">
                  <c:v>1.9699999999999999E-2</c:v>
                </c:pt>
                <c:pt idx="449">
                  <c:v>-1.18E-2</c:v>
                </c:pt>
                <c:pt idx="450">
                  <c:v>0.10730000000000001</c:v>
                </c:pt>
              </c:numCache>
            </c:numRef>
          </c:yVal>
          <c:smooth val="0"/>
        </c:ser>
        <c:dLbls>
          <c:showLegendKey val="0"/>
          <c:showVal val="0"/>
          <c:showCatName val="0"/>
          <c:showSerName val="0"/>
          <c:showPercent val="0"/>
          <c:showBubbleSize val="0"/>
        </c:dLbls>
        <c:axId val="345478568"/>
        <c:axId val="345475040"/>
      </c:scatterChart>
      <c:valAx>
        <c:axId val="345478568"/>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5475040"/>
        <c:crosses val="autoZero"/>
        <c:crossBetween val="midCat"/>
      </c:valAx>
      <c:valAx>
        <c:axId val="3454750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(m/s²)</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5478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Espécimen 2</c:v>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modulo!$N$7:$N$52</c:f>
              <c:numCache>
                <c:formatCode>General</c:formatCode>
                <c:ptCount val="46"/>
                <c:pt idx="0">
                  <c:v>0</c:v>
                </c:pt>
                <c:pt idx="1">
                  <c:v>3.3020000000000001E-2</c:v>
                </c:pt>
                <c:pt idx="2">
                  <c:v>4.5720000000000004E-2</c:v>
                </c:pt>
                <c:pt idx="3">
                  <c:v>8.4328E-2</c:v>
                </c:pt>
                <c:pt idx="4">
                  <c:v>8.8900000000000007E-2</c:v>
                </c:pt>
                <c:pt idx="5">
                  <c:v>0.12192</c:v>
                </c:pt>
                <c:pt idx="6">
                  <c:v>0.12954000000000002</c:v>
                </c:pt>
                <c:pt idx="7">
                  <c:v>0.14859</c:v>
                </c:pt>
                <c:pt idx="8">
                  <c:v>0.15951199999999999</c:v>
                </c:pt>
                <c:pt idx="9">
                  <c:v>0.17526000000000003</c:v>
                </c:pt>
                <c:pt idx="10">
                  <c:v>0.18542</c:v>
                </c:pt>
                <c:pt idx="11">
                  <c:v>0.20701</c:v>
                </c:pt>
                <c:pt idx="12">
                  <c:v>0.21844000000000002</c:v>
                </c:pt>
                <c:pt idx="13">
                  <c:v>0.23876</c:v>
                </c:pt>
                <c:pt idx="14">
                  <c:v>0.24892</c:v>
                </c:pt>
                <c:pt idx="15">
                  <c:v>0.26669999999999999</c:v>
                </c:pt>
                <c:pt idx="16">
                  <c:v>0.27178000000000002</c:v>
                </c:pt>
                <c:pt idx="17">
                  <c:v>0.29718</c:v>
                </c:pt>
                <c:pt idx="18">
                  <c:v>0.30734</c:v>
                </c:pt>
                <c:pt idx="19">
                  <c:v>0.33274000000000004</c:v>
                </c:pt>
                <c:pt idx="20">
                  <c:v>0.35306000000000004</c:v>
                </c:pt>
                <c:pt idx="21">
                  <c:v>0.36576000000000003</c:v>
                </c:pt>
                <c:pt idx="22">
                  <c:v>0.38353999999999999</c:v>
                </c:pt>
                <c:pt idx="23">
                  <c:v>0.40640000000000004</c:v>
                </c:pt>
                <c:pt idx="24">
                  <c:v>0.42164000000000001</c:v>
                </c:pt>
                <c:pt idx="25">
                  <c:v>0.43307000000000001</c:v>
                </c:pt>
                <c:pt idx="26">
                  <c:v>0.43942000000000003</c:v>
                </c:pt>
                <c:pt idx="27">
                  <c:v>0.44703999999999999</c:v>
                </c:pt>
                <c:pt idx="28">
                  <c:v>0.45923200000000003</c:v>
                </c:pt>
                <c:pt idx="29">
                  <c:v>0.46482000000000001</c:v>
                </c:pt>
                <c:pt idx="30">
                  <c:v>0.47244000000000003</c:v>
                </c:pt>
                <c:pt idx="31">
                  <c:v>0.48005999999999999</c:v>
                </c:pt>
                <c:pt idx="32">
                  <c:v>0.49022000000000004</c:v>
                </c:pt>
                <c:pt idx="33">
                  <c:v>0.50038000000000005</c:v>
                </c:pt>
                <c:pt idx="34">
                  <c:v>0.50800000000000001</c:v>
                </c:pt>
                <c:pt idx="35">
                  <c:v>0.51562000000000008</c:v>
                </c:pt>
                <c:pt idx="36">
                  <c:v>0.53339999999999999</c:v>
                </c:pt>
                <c:pt idx="37">
                  <c:v>0.55118</c:v>
                </c:pt>
                <c:pt idx="38">
                  <c:v>0.61721999999999999</c:v>
                </c:pt>
                <c:pt idx="39">
                  <c:v>0.63500000000000001</c:v>
                </c:pt>
                <c:pt idx="40">
                  <c:v>0.64261999999999997</c:v>
                </c:pt>
                <c:pt idx="41">
                  <c:v>0.65024000000000004</c:v>
                </c:pt>
                <c:pt idx="42">
                  <c:v>0.65786</c:v>
                </c:pt>
                <c:pt idx="43">
                  <c:v>0.66802000000000006</c:v>
                </c:pt>
                <c:pt idx="44">
                  <c:v>0.67564000000000002</c:v>
                </c:pt>
                <c:pt idx="45">
                  <c:v>0.68097399999999997</c:v>
                </c:pt>
              </c:numCache>
            </c:numRef>
          </c:xVal>
          <c:yVal>
            <c:numRef>
              <c:f>modulo!$K$7:$K$52</c:f>
              <c:numCache>
                <c:formatCode>0.000</c:formatCode>
                <c:ptCount val="46"/>
                <c:pt idx="0">
                  <c:v>0</c:v>
                </c:pt>
                <c:pt idx="1">
                  <c:v>194.11849999999998</c:v>
                </c:pt>
                <c:pt idx="2">
                  <c:v>262.10349999999994</c:v>
                </c:pt>
                <c:pt idx="3">
                  <c:v>520.4464999999999</c:v>
                </c:pt>
                <c:pt idx="4">
                  <c:v>547.64049999999997</c:v>
                </c:pt>
                <c:pt idx="5">
                  <c:v>792.38649999999996</c:v>
                </c:pt>
                <c:pt idx="6">
                  <c:v>819.58049999999992</c:v>
                </c:pt>
                <c:pt idx="7">
                  <c:v>1023.5355</c:v>
                </c:pt>
                <c:pt idx="8">
                  <c:v>1091.5205000000001</c:v>
                </c:pt>
                <c:pt idx="9">
                  <c:v>1295.4755</c:v>
                </c:pt>
                <c:pt idx="10">
                  <c:v>1363.4604999999999</c:v>
                </c:pt>
                <c:pt idx="11">
                  <c:v>1567.4155000000001</c:v>
                </c:pt>
                <c:pt idx="12">
                  <c:v>1635.4005</c:v>
                </c:pt>
                <c:pt idx="13">
                  <c:v>1839.3554999999999</c:v>
                </c:pt>
                <c:pt idx="14">
                  <c:v>1907.3405</c:v>
                </c:pt>
                <c:pt idx="15">
                  <c:v>2111.2954999999997</c:v>
                </c:pt>
                <c:pt idx="16">
                  <c:v>2179.2804999999998</c:v>
                </c:pt>
                <c:pt idx="17">
                  <c:v>2383.2354999999998</c:v>
                </c:pt>
                <c:pt idx="18">
                  <c:v>2451.2204999999999</c:v>
                </c:pt>
                <c:pt idx="19">
                  <c:v>2723.1604999999995</c:v>
                </c:pt>
                <c:pt idx="20">
                  <c:v>2927.1154999999999</c:v>
                </c:pt>
                <c:pt idx="21">
                  <c:v>2995.1004999999996</c:v>
                </c:pt>
                <c:pt idx="22">
                  <c:v>3063.0854999999997</c:v>
                </c:pt>
                <c:pt idx="23">
                  <c:v>3267.0404999999996</c:v>
                </c:pt>
                <c:pt idx="24">
                  <c:v>3470.9954999999995</c:v>
                </c:pt>
                <c:pt idx="25">
                  <c:v>3538.9804999999997</c:v>
                </c:pt>
                <c:pt idx="26">
                  <c:v>3606.9654999999998</c:v>
                </c:pt>
                <c:pt idx="27">
                  <c:v>3674.9504999999995</c:v>
                </c:pt>
                <c:pt idx="28">
                  <c:v>3742.9354999999996</c:v>
                </c:pt>
                <c:pt idx="29">
                  <c:v>3810.9204999999997</c:v>
                </c:pt>
                <c:pt idx="30">
                  <c:v>3946.8904999999995</c:v>
                </c:pt>
                <c:pt idx="31">
                  <c:v>4082.8604999999998</c:v>
                </c:pt>
                <c:pt idx="32">
                  <c:v>4218.8305</c:v>
                </c:pt>
                <c:pt idx="33">
                  <c:v>4286.8154999999997</c:v>
                </c:pt>
                <c:pt idx="34">
                  <c:v>4354.8005000000003</c:v>
                </c:pt>
                <c:pt idx="35">
                  <c:v>4490.7704999999996</c:v>
                </c:pt>
                <c:pt idx="36">
                  <c:v>4626.7404999999999</c:v>
                </c:pt>
                <c:pt idx="37">
                  <c:v>4762.7105000000001</c:v>
                </c:pt>
                <c:pt idx="38">
                  <c:v>5374.5754999999999</c:v>
                </c:pt>
                <c:pt idx="39">
                  <c:v>5442.5604999999996</c:v>
                </c:pt>
                <c:pt idx="40">
                  <c:v>5646.5154999999995</c:v>
                </c:pt>
                <c:pt idx="41">
                  <c:v>5714.5005000000001</c:v>
                </c:pt>
                <c:pt idx="42">
                  <c:v>5782.4854999999998</c:v>
                </c:pt>
                <c:pt idx="43">
                  <c:v>5918.4555</c:v>
                </c:pt>
                <c:pt idx="44">
                  <c:v>5986.4404999999997</c:v>
                </c:pt>
                <c:pt idx="45">
                  <c:v>6025.8717999999999</c:v>
                </c:pt>
              </c:numCache>
            </c:numRef>
          </c:yVal>
          <c:smooth val="1"/>
        </c:ser>
        <c:ser>
          <c:idx val="1"/>
          <c:order val="1"/>
          <c:tx>
            <c:v>Espécimen 3</c:v>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modulo!$T$7:$T$36</c:f>
              <c:numCache>
                <c:formatCode>General</c:formatCode>
                <c:ptCount val="30"/>
                <c:pt idx="0">
                  <c:v>0</c:v>
                </c:pt>
                <c:pt idx="1">
                  <c:v>0.14732000000000001</c:v>
                </c:pt>
                <c:pt idx="2">
                  <c:v>0.16764000000000001</c:v>
                </c:pt>
                <c:pt idx="3">
                  <c:v>0.17272000000000001</c:v>
                </c:pt>
                <c:pt idx="4">
                  <c:v>0.24384</c:v>
                </c:pt>
                <c:pt idx="5">
                  <c:v>0.24892</c:v>
                </c:pt>
                <c:pt idx="6">
                  <c:v>0.26162000000000002</c:v>
                </c:pt>
                <c:pt idx="7">
                  <c:v>0.26669999999999999</c:v>
                </c:pt>
                <c:pt idx="8">
                  <c:v>0.27685999999999999</c:v>
                </c:pt>
                <c:pt idx="9">
                  <c:v>0.30480000000000002</c:v>
                </c:pt>
                <c:pt idx="10">
                  <c:v>0.32512000000000002</c:v>
                </c:pt>
                <c:pt idx="11">
                  <c:v>0.33782000000000001</c:v>
                </c:pt>
                <c:pt idx="12">
                  <c:v>0.34290000000000004</c:v>
                </c:pt>
                <c:pt idx="13">
                  <c:v>0.36449000000000004</c:v>
                </c:pt>
                <c:pt idx="14">
                  <c:v>0.37973000000000001</c:v>
                </c:pt>
                <c:pt idx="15">
                  <c:v>0.39623999999999998</c:v>
                </c:pt>
                <c:pt idx="16">
                  <c:v>0.42164000000000001</c:v>
                </c:pt>
                <c:pt idx="17">
                  <c:v>0.44450000000000006</c:v>
                </c:pt>
                <c:pt idx="18">
                  <c:v>0.45466000000000001</c:v>
                </c:pt>
                <c:pt idx="19">
                  <c:v>0.52070000000000005</c:v>
                </c:pt>
                <c:pt idx="20">
                  <c:v>0.54610000000000003</c:v>
                </c:pt>
                <c:pt idx="21">
                  <c:v>0.56388000000000005</c:v>
                </c:pt>
                <c:pt idx="22">
                  <c:v>0.60452000000000006</c:v>
                </c:pt>
                <c:pt idx="23">
                  <c:v>0.62992000000000004</c:v>
                </c:pt>
                <c:pt idx="24">
                  <c:v>0.67310000000000003</c:v>
                </c:pt>
                <c:pt idx="25">
                  <c:v>0.73659999999999992</c:v>
                </c:pt>
                <c:pt idx="26">
                  <c:v>0.74929999999999997</c:v>
                </c:pt>
                <c:pt idx="27">
                  <c:v>0.76200000000000001</c:v>
                </c:pt>
                <c:pt idx="28">
                  <c:v>0.78232000000000002</c:v>
                </c:pt>
                <c:pt idx="29">
                  <c:v>0.80010000000000003</c:v>
                </c:pt>
              </c:numCache>
            </c:numRef>
          </c:xVal>
          <c:yVal>
            <c:numRef>
              <c:f>modulo!$Q$7:$Q$36</c:f>
              <c:numCache>
                <c:formatCode>0.000</c:formatCode>
                <c:ptCount val="30"/>
                <c:pt idx="0">
                  <c:v>0</c:v>
                </c:pt>
                <c:pt idx="1">
                  <c:v>751.5954999999999</c:v>
                </c:pt>
                <c:pt idx="2">
                  <c:v>887.56549999999993</c:v>
                </c:pt>
                <c:pt idx="3">
                  <c:v>955.55049999999994</c:v>
                </c:pt>
                <c:pt idx="4">
                  <c:v>1567.4155000000001</c:v>
                </c:pt>
                <c:pt idx="5">
                  <c:v>1635.4005</c:v>
                </c:pt>
                <c:pt idx="6">
                  <c:v>1771.3705</c:v>
                </c:pt>
                <c:pt idx="7">
                  <c:v>1839.3554999999999</c:v>
                </c:pt>
                <c:pt idx="8">
                  <c:v>1907.3405</c:v>
                </c:pt>
                <c:pt idx="9">
                  <c:v>2179.2804999999998</c:v>
                </c:pt>
                <c:pt idx="10">
                  <c:v>2519.2054999999996</c:v>
                </c:pt>
                <c:pt idx="11">
                  <c:v>2695.9664999999995</c:v>
                </c:pt>
                <c:pt idx="12">
                  <c:v>2859.1304999999998</c:v>
                </c:pt>
                <c:pt idx="13">
                  <c:v>2995.1004999999996</c:v>
                </c:pt>
                <c:pt idx="14">
                  <c:v>3267.0404999999996</c:v>
                </c:pt>
                <c:pt idx="15">
                  <c:v>3403.0104999999994</c:v>
                </c:pt>
                <c:pt idx="16">
                  <c:v>3606.9654999999998</c:v>
                </c:pt>
                <c:pt idx="17">
                  <c:v>3946.8904999999995</c:v>
                </c:pt>
                <c:pt idx="18">
                  <c:v>4082.8604999999998</c:v>
                </c:pt>
                <c:pt idx="19">
                  <c:v>4626.7404999999999</c:v>
                </c:pt>
                <c:pt idx="20">
                  <c:v>4762.7105000000001</c:v>
                </c:pt>
                <c:pt idx="21">
                  <c:v>5034.6504999999997</c:v>
                </c:pt>
                <c:pt idx="22">
                  <c:v>5306.5905000000002</c:v>
                </c:pt>
                <c:pt idx="23">
                  <c:v>5442.5604999999996</c:v>
                </c:pt>
                <c:pt idx="24">
                  <c:v>6122.4105</c:v>
                </c:pt>
                <c:pt idx="25">
                  <c:v>6802.2604999999994</c:v>
                </c:pt>
                <c:pt idx="26">
                  <c:v>7346.1404999999995</c:v>
                </c:pt>
                <c:pt idx="27">
                  <c:v>7482.1104999999998</c:v>
                </c:pt>
                <c:pt idx="28">
                  <c:v>7890.0204999999996</c:v>
                </c:pt>
                <c:pt idx="29">
                  <c:v>8106.2127999999993</c:v>
                </c:pt>
              </c:numCache>
            </c:numRef>
          </c:yVal>
          <c:smooth val="1"/>
        </c:ser>
        <c:ser>
          <c:idx val="2"/>
          <c:order val="2"/>
          <c:tx>
            <c:v>Espécimen 4</c:v>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xVal>
            <c:numRef>
              <c:f>modulo!$Z$7:$Z$31</c:f>
              <c:numCache>
                <c:formatCode>General</c:formatCode>
                <c:ptCount val="25"/>
                <c:pt idx="0">
                  <c:v>0</c:v>
                </c:pt>
                <c:pt idx="1">
                  <c:v>0.127</c:v>
                </c:pt>
                <c:pt idx="2">
                  <c:v>0.14224000000000001</c:v>
                </c:pt>
                <c:pt idx="3">
                  <c:v>0.20574000000000001</c:v>
                </c:pt>
                <c:pt idx="4">
                  <c:v>0.21844000000000002</c:v>
                </c:pt>
                <c:pt idx="5">
                  <c:v>0.26162000000000002</c:v>
                </c:pt>
                <c:pt idx="6">
                  <c:v>0.27812999999999999</c:v>
                </c:pt>
                <c:pt idx="7">
                  <c:v>0.30683199999999999</c:v>
                </c:pt>
                <c:pt idx="8">
                  <c:v>0.3175</c:v>
                </c:pt>
                <c:pt idx="9">
                  <c:v>0.35560000000000003</c:v>
                </c:pt>
                <c:pt idx="10">
                  <c:v>0.36576000000000003</c:v>
                </c:pt>
                <c:pt idx="11">
                  <c:v>0.39369999999999999</c:v>
                </c:pt>
                <c:pt idx="12">
                  <c:v>0.40081200000000006</c:v>
                </c:pt>
                <c:pt idx="13">
                  <c:v>0.42164000000000001</c:v>
                </c:pt>
                <c:pt idx="14">
                  <c:v>0.44450000000000006</c:v>
                </c:pt>
                <c:pt idx="15">
                  <c:v>0.47498000000000001</c:v>
                </c:pt>
                <c:pt idx="16">
                  <c:v>0.48768</c:v>
                </c:pt>
                <c:pt idx="17">
                  <c:v>0.50038000000000005</c:v>
                </c:pt>
                <c:pt idx="18">
                  <c:v>0.51816000000000006</c:v>
                </c:pt>
                <c:pt idx="19">
                  <c:v>0.53212999999999999</c:v>
                </c:pt>
                <c:pt idx="20">
                  <c:v>0.55879999999999996</c:v>
                </c:pt>
                <c:pt idx="21">
                  <c:v>0.56388000000000005</c:v>
                </c:pt>
                <c:pt idx="22">
                  <c:v>0.58420000000000005</c:v>
                </c:pt>
                <c:pt idx="23">
                  <c:v>0.60706000000000004</c:v>
                </c:pt>
                <c:pt idx="24">
                  <c:v>0.62483999999999995</c:v>
                </c:pt>
              </c:numCache>
            </c:numRef>
          </c:xVal>
          <c:yVal>
            <c:numRef>
              <c:f>modulo!$W$7:$W$31</c:f>
              <c:numCache>
                <c:formatCode>0.000</c:formatCode>
                <c:ptCount val="25"/>
                <c:pt idx="0">
                  <c:v>0</c:v>
                </c:pt>
                <c:pt idx="1">
                  <c:v>819.58049999999992</c:v>
                </c:pt>
                <c:pt idx="2">
                  <c:v>1091.5205000000001</c:v>
                </c:pt>
                <c:pt idx="3">
                  <c:v>1635.4005</c:v>
                </c:pt>
                <c:pt idx="4">
                  <c:v>1907.3405</c:v>
                </c:pt>
                <c:pt idx="5">
                  <c:v>2315.2504999999996</c:v>
                </c:pt>
                <c:pt idx="6">
                  <c:v>2587.1904999999997</c:v>
                </c:pt>
                <c:pt idx="7">
                  <c:v>2995.1004999999996</c:v>
                </c:pt>
                <c:pt idx="8">
                  <c:v>3131.0704999999998</c:v>
                </c:pt>
                <c:pt idx="9">
                  <c:v>3403.0104999999994</c:v>
                </c:pt>
                <c:pt idx="10">
                  <c:v>3606.9654999999998</c:v>
                </c:pt>
                <c:pt idx="11">
                  <c:v>3946.8904999999995</c:v>
                </c:pt>
                <c:pt idx="12">
                  <c:v>4082.8604999999998</c:v>
                </c:pt>
                <c:pt idx="13">
                  <c:v>4626.7404999999999</c:v>
                </c:pt>
                <c:pt idx="14">
                  <c:v>4762.7105000000001</c:v>
                </c:pt>
                <c:pt idx="15">
                  <c:v>5306.5905000000002</c:v>
                </c:pt>
                <c:pt idx="16">
                  <c:v>5442.5604999999996</c:v>
                </c:pt>
                <c:pt idx="17">
                  <c:v>5986.4404999999997</c:v>
                </c:pt>
                <c:pt idx="18">
                  <c:v>6122.4105</c:v>
                </c:pt>
                <c:pt idx="19">
                  <c:v>6666.2905000000001</c:v>
                </c:pt>
                <c:pt idx="20">
                  <c:v>6802.2604999999994</c:v>
                </c:pt>
                <c:pt idx="21">
                  <c:v>7346.1404999999995</c:v>
                </c:pt>
                <c:pt idx="22">
                  <c:v>7482.1104999999998</c:v>
                </c:pt>
                <c:pt idx="23">
                  <c:v>8025.9904999999999</c:v>
                </c:pt>
                <c:pt idx="24">
                  <c:v>8099.4142999999995</c:v>
                </c:pt>
              </c:numCache>
            </c:numRef>
          </c:yVal>
          <c:smooth val="1"/>
        </c:ser>
        <c:ser>
          <c:idx val="3"/>
          <c:order val="3"/>
          <c:tx>
            <c:v>Espécimen 1</c:v>
          </c:tx>
          <c:spPr>
            <a:ln w="22225" cap="rnd">
              <a:solidFill>
                <a:schemeClr val="accent4"/>
              </a:solidFill>
              <a:round/>
            </a:ln>
            <a:effectLst/>
          </c:spPr>
          <c:marker>
            <c:symbol val="x"/>
            <c:size val="6"/>
            <c:spPr>
              <a:noFill/>
              <a:ln w="9525">
                <a:solidFill>
                  <a:schemeClr val="accent4"/>
                </a:solidFill>
                <a:round/>
              </a:ln>
              <a:effectLst/>
            </c:spPr>
          </c:marker>
          <c:xVal>
            <c:numRef>
              <c:f>modulo!$H$7:$H$29</c:f>
              <c:numCache>
                <c:formatCode>General</c:formatCode>
                <c:ptCount val="23"/>
                <c:pt idx="0">
                  <c:v>0</c:v>
                </c:pt>
                <c:pt idx="1">
                  <c:v>7.1120000000000003E-2</c:v>
                </c:pt>
                <c:pt idx="2">
                  <c:v>7.8740000000000004E-2</c:v>
                </c:pt>
                <c:pt idx="3">
                  <c:v>0.12954000000000002</c:v>
                </c:pt>
                <c:pt idx="4">
                  <c:v>0.14986000000000002</c:v>
                </c:pt>
                <c:pt idx="5">
                  <c:v>0.22352</c:v>
                </c:pt>
                <c:pt idx="6">
                  <c:v>0.23876</c:v>
                </c:pt>
                <c:pt idx="7">
                  <c:v>0.24892</c:v>
                </c:pt>
                <c:pt idx="8">
                  <c:v>0.26669999999999999</c:v>
                </c:pt>
                <c:pt idx="9">
                  <c:v>0.29210000000000003</c:v>
                </c:pt>
                <c:pt idx="10">
                  <c:v>0.30480000000000002</c:v>
                </c:pt>
                <c:pt idx="11">
                  <c:v>0.3175</c:v>
                </c:pt>
                <c:pt idx="12">
                  <c:v>0.34290000000000004</c:v>
                </c:pt>
                <c:pt idx="13">
                  <c:v>0.35052000000000005</c:v>
                </c:pt>
                <c:pt idx="14">
                  <c:v>0.38100000000000001</c:v>
                </c:pt>
                <c:pt idx="15">
                  <c:v>0.41656000000000004</c:v>
                </c:pt>
                <c:pt idx="16">
                  <c:v>0.43180000000000002</c:v>
                </c:pt>
                <c:pt idx="17">
                  <c:v>0.44450000000000006</c:v>
                </c:pt>
                <c:pt idx="18">
                  <c:v>0.47244000000000003</c:v>
                </c:pt>
                <c:pt idx="19">
                  <c:v>0.50546000000000002</c:v>
                </c:pt>
                <c:pt idx="20">
                  <c:v>0.50800000000000001</c:v>
                </c:pt>
                <c:pt idx="21">
                  <c:v>0.52578000000000003</c:v>
                </c:pt>
                <c:pt idx="22">
                  <c:v>0.52832000000000001</c:v>
                </c:pt>
              </c:numCache>
            </c:numRef>
          </c:xVal>
          <c:yVal>
            <c:numRef>
              <c:f>modulo!$E$7:$E$29</c:f>
              <c:numCache>
                <c:formatCode>0.000</c:formatCode>
                <c:ptCount val="23"/>
                <c:pt idx="0">
                  <c:v>0</c:v>
                </c:pt>
                <c:pt idx="1">
                  <c:v>683.61049999999989</c:v>
                </c:pt>
                <c:pt idx="2">
                  <c:v>819.58049999999992</c:v>
                </c:pt>
                <c:pt idx="3">
                  <c:v>1363.4604999999999</c:v>
                </c:pt>
                <c:pt idx="4">
                  <c:v>1635.4005</c:v>
                </c:pt>
                <c:pt idx="5">
                  <c:v>2723.1604999999995</c:v>
                </c:pt>
                <c:pt idx="6">
                  <c:v>3063.0854999999997</c:v>
                </c:pt>
                <c:pt idx="7">
                  <c:v>3267.0404999999996</c:v>
                </c:pt>
                <c:pt idx="8">
                  <c:v>3538.9804999999997</c:v>
                </c:pt>
                <c:pt idx="9">
                  <c:v>3946.8904999999995</c:v>
                </c:pt>
                <c:pt idx="10">
                  <c:v>4218.8305</c:v>
                </c:pt>
                <c:pt idx="11">
                  <c:v>4354.8005000000003</c:v>
                </c:pt>
                <c:pt idx="12">
                  <c:v>4626.7404999999999</c:v>
                </c:pt>
                <c:pt idx="13">
                  <c:v>4762.7105000000001</c:v>
                </c:pt>
                <c:pt idx="14">
                  <c:v>5442.5604999999996</c:v>
                </c:pt>
                <c:pt idx="15">
                  <c:v>5714.5005000000001</c:v>
                </c:pt>
                <c:pt idx="16">
                  <c:v>5986.4404999999997</c:v>
                </c:pt>
                <c:pt idx="17">
                  <c:v>6122.4105</c:v>
                </c:pt>
                <c:pt idx="18">
                  <c:v>6530.3204999999998</c:v>
                </c:pt>
                <c:pt idx="19">
                  <c:v>6802.2604999999994</c:v>
                </c:pt>
                <c:pt idx="20">
                  <c:v>6938.2304999999997</c:v>
                </c:pt>
                <c:pt idx="21">
                  <c:v>7074.2004999999999</c:v>
                </c:pt>
                <c:pt idx="22">
                  <c:v>7114.9915000000001</c:v>
                </c:pt>
              </c:numCache>
            </c:numRef>
          </c:yVal>
          <c:smooth val="1"/>
        </c:ser>
        <c:ser>
          <c:idx val="4"/>
          <c:order val="4"/>
          <c:tx>
            <c:v>Promedio</c:v>
          </c:tx>
          <c:spPr>
            <a:ln w="22225" cap="rnd">
              <a:solidFill>
                <a:schemeClr val="accent6">
                  <a:alpha val="97000"/>
                </a:schemeClr>
              </a:solidFill>
              <a:round/>
            </a:ln>
            <a:effectLst/>
          </c:spPr>
          <c:marker>
            <c:symbol val="star"/>
            <c:size val="6"/>
            <c:spPr>
              <a:solidFill>
                <a:schemeClr val="accent6"/>
              </a:solidFill>
              <a:ln w="9525">
                <a:solidFill>
                  <a:schemeClr val="accent6"/>
                </a:solidFill>
                <a:round/>
              </a:ln>
              <a:effectLst/>
            </c:spPr>
          </c:marker>
          <c:xVal>
            <c:numRef>
              <c:f>modulo!$AE$7:$AE$23</c:f>
              <c:numCache>
                <c:formatCode>General</c:formatCode>
                <c:ptCount val="17"/>
                <c:pt idx="0">
                  <c:v>0</c:v>
                </c:pt>
                <c:pt idx="1">
                  <c:v>0.11684</c:v>
                </c:pt>
                <c:pt idx="2">
                  <c:v>0.12573000000000001</c:v>
                </c:pt>
                <c:pt idx="3">
                  <c:v>0.191135</c:v>
                </c:pt>
                <c:pt idx="4">
                  <c:v>0.20574000000000003</c:v>
                </c:pt>
                <c:pt idx="5">
                  <c:v>0.29432249999999999</c:v>
                </c:pt>
                <c:pt idx="6">
                  <c:v>0.31896050000000004</c:v>
                </c:pt>
                <c:pt idx="7">
                  <c:v>0.33813749999999998</c:v>
                </c:pt>
                <c:pt idx="8">
                  <c:v>0.37179250000000003</c:v>
                </c:pt>
                <c:pt idx="9">
                  <c:v>0.41008299999999998</c:v>
                </c:pt>
                <c:pt idx="10">
                  <c:v>0.47307500000000002</c:v>
                </c:pt>
                <c:pt idx="11">
                  <c:v>0.53339999999999999</c:v>
                </c:pt>
                <c:pt idx="12">
                  <c:v>0.57023000000000001</c:v>
                </c:pt>
                <c:pt idx="13">
                  <c:v>0.60028666666666664</c:v>
                </c:pt>
                <c:pt idx="14">
                  <c:v>0.65659000000000001</c:v>
                </c:pt>
                <c:pt idx="15">
                  <c:v>0.67310000000000003</c:v>
                </c:pt>
                <c:pt idx="16">
                  <c:v>0.71246999999999994</c:v>
                </c:pt>
              </c:numCache>
            </c:numRef>
          </c:xVal>
          <c:yVal>
            <c:numRef>
              <c:f>modulo!$AD$7:$AD$23</c:f>
              <c:numCache>
                <c:formatCode>0.000</c:formatCode>
                <c:ptCount val="17"/>
                <c:pt idx="0" formatCode="General">
                  <c:v>0</c:v>
                </c:pt>
                <c:pt idx="1">
                  <c:v>761.79324999999994</c:v>
                </c:pt>
                <c:pt idx="2">
                  <c:v>836.57674999999995</c:v>
                </c:pt>
                <c:pt idx="3">
                  <c:v>1482.43425</c:v>
                </c:pt>
                <c:pt idx="4">
                  <c:v>1635.4005</c:v>
                </c:pt>
                <c:pt idx="5">
                  <c:v>2723.1604999999995</c:v>
                </c:pt>
                <c:pt idx="6">
                  <c:v>3029.0929999999998</c:v>
                </c:pt>
                <c:pt idx="7">
                  <c:v>3233.0479999999998</c:v>
                </c:pt>
                <c:pt idx="8">
                  <c:v>3572.9729999999995</c:v>
                </c:pt>
                <c:pt idx="9">
                  <c:v>4116.8530000000001</c:v>
                </c:pt>
                <c:pt idx="10">
                  <c:v>4762.7105000000001</c:v>
                </c:pt>
                <c:pt idx="11">
                  <c:v>5442.5604999999996</c:v>
                </c:pt>
                <c:pt idx="12">
                  <c:v>6020.433</c:v>
                </c:pt>
                <c:pt idx="13">
                  <c:v>6802.2604999999994</c:v>
                </c:pt>
                <c:pt idx="14">
                  <c:v>7346.1404999999995</c:v>
                </c:pt>
                <c:pt idx="15">
                  <c:v>7482.1104999999998</c:v>
                </c:pt>
                <c:pt idx="16">
                  <c:v>8102.8135499999999</c:v>
                </c:pt>
              </c:numCache>
            </c:numRef>
          </c:yVal>
          <c:smooth val="1"/>
        </c:ser>
        <c:dLbls>
          <c:showLegendKey val="0"/>
          <c:showVal val="0"/>
          <c:showCatName val="0"/>
          <c:showSerName val="0"/>
          <c:showPercent val="0"/>
          <c:showBubbleSize val="0"/>
        </c:dLbls>
        <c:axId val="329283936"/>
        <c:axId val="329285112"/>
      </c:scatterChart>
      <c:valAx>
        <c:axId val="329283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s-EC" sz="900" cap="none"/>
                  <a:t>Deformación (cm)</a:t>
                </a:r>
              </a:p>
            </c:rich>
          </c:tx>
          <c:layout/>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5112"/>
        <c:crosses val="autoZero"/>
        <c:crossBetween val="midCat"/>
      </c:valAx>
      <c:valAx>
        <c:axId val="329285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s-EC" cap="none"/>
                  <a:t>Esfuerzo (Kgf)</a:t>
                </a:r>
              </a:p>
            </c:rich>
          </c:tx>
          <c:layout/>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s-EC"/>
            </a:p>
          </c:txPr>
        </c:title>
        <c:numFmt formatCode="0.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3936"/>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Promedio</c:v>
          </c:tx>
          <c:spPr>
            <a:ln w="22225" cap="rnd">
              <a:solidFill>
                <a:schemeClr val="accent1"/>
              </a:solidFill>
              <a:round/>
            </a:ln>
            <a:effectLst/>
          </c:spPr>
          <c:marker>
            <c:symbol val="none"/>
          </c:marker>
          <c:xVal>
            <c:numRef>
              <c:f>modulo!$AE$7:$AE$23</c:f>
              <c:numCache>
                <c:formatCode>General</c:formatCode>
                <c:ptCount val="17"/>
                <c:pt idx="0">
                  <c:v>0</c:v>
                </c:pt>
                <c:pt idx="1">
                  <c:v>0.11684</c:v>
                </c:pt>
                <c:pt idx="2">
                  <c:v>0.12573000000000001</c:v>
                </c:pt>
                <c:pt idx="3">
                  <c:v>0.191135</c:v>
                </c:pt>
                <c:pt idx="4">
                  <c:v>0.20574000000000003</c:v>
                </c:pt>
                <c:pt idx="5">
                  <c:v>0.29432249999999999</c:v>
                </c:pt>
                <c:pt idx="6">
                  <c:v>0.31896050000000004</c:v>
                </c:pt>
                <c:pt idx="7">
                  <c:v>0.33813749999999998</c:v>
                </c:pt>
                <c:pt idx="8">
                  <c:v>0.37179250000000003</c:v>
                </c:pt>
                <c:pt idx="9">
                  <c:v>0.41008299999999998</c:v>
                </c:pt>
                <c:pt idx="10">
                  <c:v>0.47307500000000002</c:v>
                </c:pt>
                <c:pt idx="11">
                  <c:v>0.53339999999999999</c:v>
                </c:pt>
                <c:pt idx="12">
                  <c:v>0.57023000000000001</c:v>
                </c:pt>
                <c:pt idx="13">
                  <c:v>0.60028666666666664</c:v>
                </c:pt>
                <c:pt idx="14">
                  <c:v>0.65659000000000001</c:v>
                </c:pt>
                <c:pt idx="15">
                  <c:v>0.67310000000000003</c:v>
                </c:pt>
                <c:pt idx="16">
                  <c:v>0.71246999999999994</c:v>
                </c:pt>
              </c:numCache>
            </c:numRef>
          </c:xVal>
          <c:yVal>
            <c:numRef>
              <c:f>modulo!$AD$7:$AD$23</c:f>
              <c:numCache>
                <c:formatCode>0.000</c:formatCode>
                <c:ptCount val="17"/>
                <c:pt idx="0" formatCode="General">
                  <c:v>0</c:v>
                </c:pt>
                <c:pt idx="1">
                  <c:v>761.79324999999994</c:v>
                </c:pt>
                <c:pt idx="2">
                  <c:v>836.57674999999995</c:v>
                </c:pt>
                <c:pt idx="3">
                  <c:v>1482.43425</c:v>
                </c:pt>
                <c:pt idx="4">
                  <c:v>1635.4005</c:v>
                </c:pt>
                <c:pt idx="5">
                  <c:v>2723.1604999999995</c:v>
                </c:pt>
                <c:pt idx="6">
                  <c:v>3029.0929999999998</c:v>
                </c:pt>
                <c:pt idx="7">
                  <c:v>3233.0479999999998</c:v>
                </c:pt>
                <c:pt idx="8">
                  <c:v>3572.9729999999995</c:v>
                </c:pt>
                <c:pt idx="9">
                  <c:v>4116.8530000000001</c:v>
                </c:pt>
                <c:pt idx="10">
                  <c:v>4762.7105000000001</c:v>
                </c:pt>
                <c:pt idx="11">
                  <c:v>5442.5604999999996</c:v>
                </c:pt>
                <c:pt idx="12">
                  <c:v>6020.433</c:v>
                </c:pt>
                <c:pt idx="13">
                  <c:v>6802.2604999999994</c:v>
                </c:pt>
                <c:pt idx="14">
                  <c:v>7346.1404999999995</c:v>
                </c:pt>
                <c:pt idx="15">
                  <c:v>7482.1104999999998</c:v>
                </c:pt>
                <c:pt idx="16">
                  <c:v>8102.8135499999999</c:v>
                </c:pt>
              </c:numCache>
            </c:numRef>
          </c:yVal>
          <c:smooth val="0"/>
        </c:ser>
        <c:ser>
          <c:idx val="1"/>
          <c:order val="1"/>
          <c:tx>
            <c:v>de 5% a 33%</c:v>
          </c:tx>
          <c:spPr>
            <a:ln w="22225" cap="rnd">
              <a:solidFill>
                <a:schemeClr val="accent2"/>
              </a:solidFill>
              <a:round/>
            </a:ln>
            <a:effectLst/>
          </c:spPr>
          <c:marker>
            <c:symbol val="none"/>
          </c:marker>
          <c:trendline>
            <c:spPr>
              <a:ln w="9525" cap="rnd">
                <a:solidFill>
                  <a:schemeClr val="accent2"/>
                </a:solidFill>
              </a:ln>
              <a:effectLst/>
            </c:spPr>
            <c:trendlineType val="linear"/>
            <c:dispRSqr val="1"/>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modulo!$AE$8:$AE$12</c:f>
              <c:numCache>
                <c:formatCode>General</c:formatCode>
                <c:ptCount val="5"/>
                <c:pt idx="0">
                  <c:v>0.11684</c:v>
                </c:pt>
                <c:pt idx="1">
                  <c:v>0.12573000000000001</c:v>
                </c:pt>
                <c:pt idx="2">
                  <c:v>0.191135</c:v>
                </c:pt>
                <c:pt idx="3">
                  <c:v>0.20574000000000003</c:v>
                </c:pt>
                <c:pt idx="4">
                  <c:v>0.29432249999999999</c:v>
                </c:pt>
              </c:numCache>
            </c:numRef>
          </c:xVal>
          <c:yVal>
            <c:numRef>
              <c:f>modulo!$AD$8:$AD$12</c:f>
              <c:numCache>
                <c:formatCode>0.000</c:formatCode>
                <c:ptCount val="5"/>
                <c:pt idx="0">
                  <c:v>761.79324999999994</c:v>
                </c:pt>
                <c:pt idx="1">
                  <c:v>836.57674999999995</c:v>
                </c:pt>
                <c:pt idx="2">
                  <c:v>1482.43425</c:v>
                </c:pt>
                <c:pt idx="3">
                  <c:v>1635.4005</c:v>
                </c:pt>
                <c:pt idx="4">
                  <c:v>2723.1604999999995</c:v>
                </c:pt>
              </c:numCache>
            </c:numRef>
          </c:yVal>
          <c:smooth val="0"/>
        </c:ser>
        <c:dLbls>
          <c:showLegendKey val="0"/>
          <c:showVal val="0"/>
          <c:showCatName val="0"/>
          <c:showSerName val="0"/>
          <c:showPercent val="0"/>
          <c:showBubbleSize val="0"/>
        </c:dLbls>
        <c:axId val="329285504"/>
        <c:axId val="329286288"/>
      </c:scatterChart>
      <c:valAx>
        <c:axId val="329285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s-EC" cap="none"/>
                  <a:t>Defromación (cm)</a:t>
                </a:r>
              </a:p>
            </c:rich>
          </c:tx>
          <c:layout/>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6288"/>
        <c:crosses val="autoZero"/>
        <c:crossBetween val="midCat"/>
      </c:valAx>
      <c:valAx>
        <c:axId val="329286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s-EC" cap="none"/>
                  <a:t>Esfuerzo (Kg)</a:t>
                </a:r>
              </a:p>
            </c:rich>
          </c:tx>
          <c:layout/>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5504"/>
        <c:crosses val="autoZero"/>
        <c:crossBetween val="midCat"/>
      </c:valAx>
      <c:spPr>
        <a:noFill/>
        <a:ln>
          <a:noFill/>
        </a:ln>
        <a:effectLst/>
      </c:spPr>
    </c:plotArea>
    <c:legend>
      <c:legendPos val="t"/>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X</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chemeClr val="accent1">
                  <a:alpha val="50000"/>
                </a:schemeClr>
              </a:solidFill>
              <a:round/>
            </a:ln>
            <a:effectLst/>
          </c:spPr>
          <c:marker>
            <c:symbol val="circle"/>
            <c:size val="6"/>
            <c:spPr>
              <a:noFill/>
              <a:ln w="34925" cap="flat" cmpd="dbl" algn="ctr">
                <a:solidFill>
                  <a:schemeClr val="accent1">
                    <a:lumMod val="75000"/>
                    <a:alpha val="70000"/>
                  </a:schemeClr>
                </a:solidFill>
                <a:round/>
              </a:ln>
              <a:effectLst/>
            </c:spPr>
          </c:marker>
          <c:xVal>
            <c:numRef>
              <c:f>'sin mamp'!$E$36:$E$42</c:f>
              <c:numCache>
                <c:formatCode>General</c:formatCode>
                <c:ptCount val="7"/>
                <c:pt idx="0">
                  <c:v>0.31298700000000002</c:v>
                </c:pt>
                <c:pt idx="1">
                  <c:v>0.297454</c:v>
                </c:pt>
                <c:pt idx="2">
                  <c:v>0.27577499999999999</c:v>
                </c:pt>
                <c:pt idx="3">
                  <c:v>0.253579</c:v>
                </c:pt>
                <c:pt idx="4">
                  <c:v>0.234376</c:v>
                </c:pt>
                <c:pt idx="5">
                  <c:v>0</c:v>
                </c:pt>
              </c:numCache>
            </c:numRef>
          </c:xVal>
          <c:yVal>
            <c:numRef>
              <c:f>'sin mamp'!$D$36:$D$42</c:f>
              <c:numCache>
                <c:formatCode>General</c:formatCode>
                <c:ptCount val="7"/>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29287072"/>
        <c:axId val="329283152"/>
      </c:scatterChart>
      <c:valAx>
        <c:axId val="3292870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29283152"/>
        <c:crosses val="autoZero"/>
        <c:crossBetween val="midCat"/>
      </c:valAx>
      <c:valAx>
        <c:axId val="329283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70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Y </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rgbClr val="FF0000">
                  <a:alpha val="50000"/>
                </a:srgbClr>
              </a:solidFill>
              <a:round/>
            </a:ln>
            <a:effectLst/>
          </c:spPr>
          <c:marker>
            <c:symbol val="circle"/>
            <c:size val="6"/>
            <c:spPr>
              <a:noFill/>
              <a:ln w="34925" cap="flat" cmpd="dbl" algn="ctr">
                <a:solidFill>
                  <a:srgbClr val="FF0000">
                    <a:alpha val="70000"/>
                  </a:srgbClr>
                </a:solidFill>
                <a:round/>
              </a:ln>
              <a:effectLst/>
            </c:spPr>
          </c:marker>
          <c:xVal>
            <c:numRef>
              <c:f>'sin mamp'!$F$36:$F$41</c:f>
              <c:numCache>
                <c:formatCode>General</c:formatCode>
                <c:ptCount val="6"/>
                <c:pt idx="0">
                  <c:v>0.32761200000000001</c:v>
                </c:pt>
                <c:pt idx="1">
                  <c:v>0.313114</c:v>
                </c:pt>
                <c:pt idx="2">
                  <c:v>0.29527799999999998</c:v>
                </c:pt>
                <c:pt idx="3">
                  <c:v>0.27262799999999998</c:v>
                </c:pt>
                <c:pt idx="4">
                  <c:v>0.25276300000000002</c:v>
                </c:pt>
                <c:pt idx="5">
                  <c:v>0</c:v>
                </c:pt>
              </c:numCache>
            </c:numRef>
          </c:xVal>
          <c:yVal>
            <c:numRef>
              <c:f>'sin mamp'!$D$36:$D$41</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29288640"/>
        <c:axId val="329281584"/>
      </c:scatterChart>
      <c:valAx>
        <c:axId val="32928864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29281584"/>
        <c:crosses val="autoZero"/>
        <c:crossBetween val="midCat"/>
      </c:valAx>
      <c:valAx>
        <c:axId val="3292815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9288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X</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chemeClr val="accent1">
                  <a:alpha val="50000"/>
                </a:schemeClr>
              </a:solidFill>
              <a:round/>
            </a:ln>
            <a:effectLst/>
          </c:spPr>
          <c:marker>
            <c:symbol val="circle"/>
            <c:size val="6"/>
            <c:spPr>
              <a:noFill/>
              <a:ln w="34925" cap="flat" cmpd="dbl" algn="ctr">
                <a:solidFill>
                  <a:schemeClr val="accent1">
                    <a:lumMod val="75000"/>
                    <a:alpha val="70000"/>
                  </a:schemeClr>
                </a:solidFill>
                <a:round/>
              </a:ln>
              <a:effectLst/>
            </c:spPr>
          </c:marker>
          <c:xVal>
            <c:numRef>
              <c:f>'con mamp'!$D$34:$D$39</c:f>
              <c:numCache>
                <c:formatCode>General</c:formatCode>
                <c:ptCount val="6"/>
                <c:pt idx="0">
                  <c:v>0.30697400000000002</c:v>
                </c:pt>
                <c:pt idx="1">
                  <c:v>0.30407899999999999</c:v>
                </c:pt>
                <c:pt idx="2">
                  <c:v>0.29622700000000002</c:v>
                </c:pt>
                <c:pt idx="3">
                  <c:v>0.29033599999999998</c:v>
                </c:pt>
                <c:pt idx="4">
                  <c:v>0.28215400000000002</c:v>
                </c:pt>
                <c:pt idx="5">
                  <c:v>0</c:v>
                </c:pt>
              </c:numCache>
            </c:numRef>
          </c:xVal>
          <c:yVal>
            <c:numRef>
              <c:f>'con mamp'!$C$34:$C$39</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43617768"/>
        <c:axId val="343618944"/>
      </c:scatterChart>
      <c:valAx>
        <c:axId val="3436177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43618944"/>
        <c:crosses val="autoZero"/>
        <c:crossBetween val="midCat"/>
      </c:valAx>
      <c:valAx>
        <c:axId val="3436189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3617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r>
              <a:rPr lang="es-EC" b="1"/>
              <a:t>Desplazamientos Y</a:t>
            </a:r>
          </a:p>
        </c:rich>
      </c:tx>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spPr>
            <a:ln w="25400" cap="flat" cmpd="dbl" algn="ctr">
              <a:solidFill>
                <a:srgbClr val="FF0000">
                  <a:alpha val="50000"/>
                </a:srgbClr>
              </a:solidFill>
              <a:round/>
            </a:ln>
            <a:effectLst/>
          </c:spPr>
          <c:marker>
            <c:symbol val="circle"/>
            <c:size val="6"/>
            <c:spPr>
              <a:noFill/>
              <a:ln w="34925" cap="flat" cmpd="dbl" algn="ctr">
                <a:solidFill>
                  <a:srgbClr val="FF0000">
                    <a:alpha val="70000"/>
                  </a:srgbClr>
                </a:solidFill>
                <a:round/>
              </a:ln>
              <a:effectLst/>
            </c:spPr>
          </c:marker>
          <c:xVal>
            <c:numRef>
              <c:f>'con mamp'!$E$34:$E$39</c:f>
              <c:numCache>
                <c:formatCode>General</c:formatCode>
                <c:ptCount val="6"/>
                <c:pt idx="0">
                  <c:v>0.33289200000000002</c:v>
                </c:pt>
                <c:pt idx="1">
                  <c:v>0.328347</c:v>
                </c:pt>
                <c:pt idx="2">
                  <c:v>0.324208</c:v>
                </c:pt>
                <c:pt idx="3">
                  <c:v>0.31906699999999999</c:v>
                </c:pt>
                <c:pt idx="4">
                  <c:v>0.313143</c:v>
                </c:pt>
                <c:pt idx="5">
                  <c:v>0</c:v>
                </c:pt>
              </c:numCache>
            </c:numRef>
          </c:xVal>
          <c:yVal>
            <c:numRef>
              <c:f>'con mamp'!$C$34:$C$39</c:f>
              <c:numCache>
                <c:formatCode>General</c:formatCode>
                <c:ptCount val="6"/>
                <c:pt idx="0">
                  <c:v>19.760000000000002</c:v>
                </c:pt>
                <c:pt idx="1">
                  <c:v>14.82</c:v>
                </c:pt>
                <c:pt idx="2">
                  <c:v>9.8800000000000008</c:v>
                </c:pt>
                <c:pt idx="3">
                  <c:v>4.9400000000000004</c:v>
                </c:pt>
                <c:pt idx="4">
                  <c:v>0</c:v>
                </c:pt>
                <c:pt idx="5">
                  <c:v>-1.5</c:v>
                </c:pt>
              </c:numCache>
            </c:numRef>
          </c:yVal>
          <c:smooth val="0"/>
        </c:ser>
        <c:dLbls>
          <c:showLegendKey val="0"/>
          <c:showVal val="0"/>
          <c:showCatName val="0"/>
          <c:showSerName val="0"/>
          <c:showPercent val="0"/>
          <c:showBubbleSize val="0"/>
        </c:dLbls>
        <c:axId val="343615024"/>
        <c:axId val="343613848"/>
      </c:scatterChart>
      <c:valAx>
        <c:axId val="34361502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Des</a:t>
                </a:r>
                <a:r>
                  <a:rPr lang="es-EC" b="1" cap="none" baseline="0"/>
                  <a:t>plazamiento (m)</a:t>
                </a:r>
                <a:endParaRPr lang="es-EC" b="1" cap="none"/>
              </a:p>
            </c:rich>
          </c:tx>
          <c:layout/>
          <c:overlay val="0"/>
          <c:spPr>
            <a:noFill/>
            <a:ln>
              <a:noFill/>
            </a:ln>
            <a:effectLst/>
          </c:spPr>
          <c:txPr>
            <a:bodyPr rot="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343613848"/>
        <c:crosses val="autoZero"/>
        <c:crossBetween val="midCat"/>
      </c:valAx>
      <c:valAx>
        <c:axId val="3436138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r>
                  <a:rPr lang="es-EC" b="1" cap="none"/>
                  <a:t>Altura (m)</a:t>
                </a:r>
              </a:p>
            </c:rich>
          </c:tx>
          <c:layout/>
          <c:overlay val="0"/>
          <c:spPr>
            <a:noFill/>
            <a:ln>
              <a:noFill/>
            </a:ln>
            <a:effectLst/>
          </c:spPr>
          <c:txPr>
            <a:bodyPr rot="-5400000" spcFirstLastPara="1" vertOverflow="ellipsis" vert="horz" wrap="square" anchor="ctr" anchorCtr="1"/>
            <a:lstStyle/>
            <a:p>
              <a:pPr>
                <a:defRPr sz="900" b="1" i="0" u="none" strike="noStrike" kern="1200" cap="none"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3615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Aceleraciones Piso</a:t>
            </a:r>
            <a:r>
              <a:rPr lang="es-EC" baseline="0"/>
              <a:t> 1</a:t>
            </a:r>
            <a:endParaRPr lang="es-EC"/>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scatterChart>
        <c:scatterStyle val="lineMarker"/>
        <c:varyColors val="0"/>
        <c:ser>
          <c:idx val="0"/>
          <c:order val="0"/>
          <c:tx>
            <c:v>Base aislada</c:v>
          </c:tx>
          <c:spPr>
            <a:ln w="9525" cap="rnd">
              <a:solidFill>
                <a:schemeClr val="accent1"/>
              </a:solidFill>
              <a:round/>
            </a:ln>
            <a:effectLst/>
          </c:spPr>
          <c:marker>
            <c:symbol val="none"/>
          </c:marker>
          <c:xVal>
            <c:numRef>
              <c:f>'Piso 1 mamp'!$A$7:$A$457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1 mamp'!$B$7:$B$457</c:f>
              <c:numCache>
                <c:formatCode>General</c:formatCode>
                <c:ptCount val="451"/>
                <c:pt idx="0">
                  <c:v>0.56869999999999998</c:v>
                </c:pt>
                <c:pt idx="1">
                  <c:v>0.38069999999999998</c:v>
                </c:pt>
                <c:pt idx="2">
                  <c:v>0.2918</c:v>
                </c:pt>
                <c:pt idx="3">
                  <c:v>0.22950000000000001</c:v>
                </c:pt>
                <c:pt idx="4">
                  <c:v>0.13289999999999999</c:v>
                </c:pt>
                <c:pt idx="5">
                  <c:v>4.7800000000000002E-2</c:v>
                </c:pt>
                <c:pt idx="6">
                  <c:v>-9.1200000000000003E-2</c:v>
                </c:pt>
                <c:pt idx="7">
                  <c:v>-0.14649999999999999</c:v>
                </c:pt>
                <c:pt idx="8">
                  <c:v>-0.26869999999999999</c:v>
                </c:pt>
                <c:pt idx="9">
                  <c:v>-0.31519999999999998</c:v>
                </c:pt>
                <c:pt idx="10">
                  <c:v>-0.30859999999999999</c:v>
                </c:pt>
                <c:pt idx="11">
                  <c:v>-0.39079999999999998</c:v>
                </c:pt>
                <c:pt idx="12">
                  <c:v>-0.36380000000000001</c:v>
                </c:pt>
                <c:pt idx="13">
                  <c:v>-0.28989999999999999</c:v>
                </c:pt>
                <c:pt idx="14">
                  <c:v>-0.216</c:v>
                </c:pt>
                <c:pt idx="15">
                  <c:v>-0.12</c:v>
                </c:pt>
                <c:pt idx="16">
                  <c:v>-3.9300000000000002E-2</c:v>
                </c:pt>
                <c:pt idx="17">
                  <c:v>-1.9099999999999999E-2</c:v>
                </c:pt>
                <c:pt idx="18">
                  <c:v>3.5499999999999997E-2</c:v>
                </c:pt>
                <c:pt idx="19">
                  <c:v>0.16669999999999999</c:v>
                </c:pt>
                <c:pt idx="20">
                  <c:v>0.25380000000000003</c:v>
                </c:pt>
                <c:pt idx="21">
                  <c:v>0.3372</c:v>
                </c:pt>
                <c:pt idx="22">
                  <c:v>0.40720000000000001</c:v>
                </c:pt>
                <c:pt idx="23">
                  <c:v>0.36720000000000003</c:v>
                </c:pt>
                <c:pt idx="24">
                  <c:v>0.1948</c:v>
                </c:pt>
                <c:pt idx="25">
                  <c:v>0.1038</c:v>
                </c:pt>
                <c:pt idx="26">
                  <c:v>8.3799999999999999E-2</c:v>
                </c:pt>
                <c:pt idx="27">
                  <c:v>7.1900000000000006E-2</c:v>
                </c:pt>
                <c:pt idx="28">
                  <c:v>1.35E-2</c:v>
                </c:pt>
                <c:pt idx="29">
                  <c:v>-1.8499999999999999E-2</c:v>
                </c:pt>
                <c:pt idx="30">
                  <c:v>-8.4099999999999994E-2</c:v>
                </c:pt>
                <c:pt idx="31">
                  <c:v>-0.24970000000000001</c:v>
                </c:pt>
                <c:pt idx="32">
                  <c:v>-0.35849999999999999</c:v>
                </c:pt>
                <c:pt idx="33">
                  <c:v>-0.40799999999999997</c:v>
                </c:pt>
                <c:pt idx="34">
                  <c:v>-0.1656</c:v>
                </c:pt>
                <c:pt idx="35">
                  <c:v>-0.14399999999999999</c:v>
                </c:pt>
                <c:pt idx="36">
                  <c:v>-0.1036</c:v>
                </c:pt>
                <c:pt idx="37">
                  <c:v>-5.7200000000000001E-2</c:v>
                </c:pt>
                <c:pt idx="38">
                  <c:v>-0.19</c:v>
                </c:pt>
                <c:pt idx="39">
                  <c:v>-0.12509999999999999</c:v>
                </c:pt>
                <c:pt idx="40">
                  <c:v>9.6799999999999997E-2</c:v>
                </c:pt>
                <c:pt idx="41">
                  <c:v>0.29449999999999998</c:v>
                </c:pt>
                <c:pt idx="42">
                  <c:v>0.31419999999999998</c:v>
                </c:pt>
                <c:pt idx="43">
                  <c:v>0.42149999999999999</c:v>
                </c:pt>
                <c:pt idx="44">
                  <c:v>0.30109999999999998</c:v>
                </c:pt>
                <c:pt idx="45">
                  <c:v>0.1129</c:v>
                </c:pt>
                <c:pt idx="46">
                  <c:v>0.1628</c:v>
                </c:pt>
                <c:pt idx="47">
                  <c:v>0.1038</c:v>
                </c:pt>
                <c:pt idx="48">
                  <c:v>1.1599999999999999E-2</c:v>
                </c:pt>
                <c:pt idx="49">
                  <c:v>2.0899999999999998E-2</c:v>
                </c:pt>
                <c:pt idx="50">
                  <c:v>-4.2799999999999998E-2</c:v>
                </c:pt>
                <c:pt idx="51">
                  <c:v>-7.8700000000000006E-2</c:v>
                </c:pt>
                <c:pt idx="52">
                  <c:v>-0.1447</c:v>
                </c:pt>
                <c:pt idx="53">
                  <c:v>-1.44E-2</c:v>
                </c:pt>
                <c:pt idx="54">
                  <c:v>-8.8400000000000006E-2</c:v>
                </c:pt>
                <c:pt idx="55">
                  <c:v>-0.22270000000000001</c:v>
                </c:pt>
                <c:pt idx="56">
                  <c:v>-0.1188</c:v>
                </c:pt>
                <c:pt idx="57">
                  <c:v>-7.5300000000000006E-2</c:v>
                </c:pt>
                <c:pt idx="58">
                  <c:v>-0.10249999999999999</c:v>
                </c:pt>
                <c:pt idx="59">
                  <c:v>2.8299999999999999E-2</c:v>
                </c:pt>
                <c:pt idx="60">
                  <c:v>-0.14729999999999999</c:v>
                </c:pt>
                <c:pt idx="61">
                  <c:v>1.2999999999999999E-3</c:v>
                </c:pt>
                <c:pt idx="62">
                  <c:v>-0.1231</c:v>
                </c:pt>
                <c:pt idx="63">
                  <c:v>6.4299999999999996E-2</c:v>
                </c:pt>
                <c:pt idx="64">
                  <c:v>5.8700000000000002E-2</c:v>
                </c:pt>
                <c:pt idx="65">
                  <c:v>0.42080000000000001</c:v>
                </c:pt>
                <c:pt idx="66">
                  <c:v>0.41189999999999999</c:v>
                </c:pt>
                <c:pt idx="67">
                  <c:v>-4.65E-2</c:v>
                </c:pt>
                <c:pt idx="68">
                  <c:v>0.1527</c:v>
                </c:pt>
                <c:pt idx="69">
                  <c:v>-6.3700000000000007E-2</c:v>
                </c:pt>
                <c:pt idx="70">
                  <c:v>1.4800000000000001E-2</c:v>
                </c:pt>
                <c:pt idx="71">
                  <c:v>0.1062</c:v>
                </c:pt>
                <c:pt idx="72">
                  <c:v>0.34960000000000002</c:v>
                </c:pt>
                <c:pt idx="73">
                  <c:v>0.40050000000000002</c:v>
                </c:pt>
                <c:pt idx="74">
                  <c:v>9.0800000000000006E-2</c:v>
                </c:pt>
                <c:pt idx="75">
                  <c:v>0.17030000000000001</c:v>
                </c:pt>
                <c:pt idx="76">
                  <c:v>1.5900000000000001E-2</c:v>
                </c:pt>
                <c:pt idx="77">
                  <c:v>-0.39629999999999999</c:v>
                </c:pt>
                <c:pt idx="78">
                  <c:v>-0.18260000000000001</c:v>
                </c:pt>
                <c:pt idx="79">
                  <c:v>4.6399999999999997E-2</c:v>
                </c:pt>
                <c:pt idx="80">
                  <c:v>-0.11749999999999999</c:v>
                </c:pt>
                <c:pt idx="81">
                  <c:v>-0.39140000000000003</c:v>
                </c:pt>
                <c:pt idx="82">
                  <c:v>0.15079999999999999</c:v>
                </c:pt>
                <c:pt idx="83">
                  <c:v>-0.20100000000000001</c:v>
                </c:pt>
                <c:pt idx="84">
                  <c:v>-0.3014</c:v>
                </c:pt>
                <c:pt idx="85">
                  <c:v>-0.1792</c:v>
                </c:pt>
                <c:pt idx="86">
                  <c:v>-4.7300000000000002E-2</c:v>
                </c:pt>
                <c:pt idx="87">
                  <c:v>-0.38579999999999998</c:v>
                </c:pt>
                <c:pt idx="88">
                  <c:v>-7.6799999999999993E-2</c:v>
                </c:pt>
                <c:pt idx="89">
                  <c:v>0.17949999999999999</c:v>
                </c:pt>
                <c:pt idx="90">
                  <c:v>0.1144</c:v>
                </c:pt>
                <c:pt idx="91">
                  <c:v>0.2019</c:v>
                </c:pt>
                <c:pt idx="92">
                  <c:v>0.69299999999999995</c:v>
                </c:pt>
                <c:pt idx="93">
                  <c:v>0.40749999999999997</c:v>
                </c:pt>
                <c:pt idx="94">
                  <c:v>-8.1600000000000006E-2</c:v>
                </c:pt>
                <c:pt idx="95">
                  <c:v>0.31680000000000003</c:v>
                </c:pt>
                <c:pt idx="96">
                  <c:v>-0.1215</c:v>
                </c:pt>
                <c:pt idx="97">
                  <c:v>-0.14050000000000001</c:v>
                </c:pt>
                <c:pt idx="98">
                  <c:v>-0.14030000000000001</c:v>
                </c:pt>
                <c:pt idx="99">
                  <c:v>7.3300000000000004E-2</c:v>
                </c:pt>
                <c:pt idx="100">
                  <c:v>-0.38009999999999999</c:v>
                </c:pt>
                <c:pt idx="101">
                  <c:v>4.6100000000000002E-2</c:v>
                </c:pt>
                <c:pt idx="102">
                  <c:v>0.191</c:v>
                </c:pt>
                <c:pt idx="103">
                  <c:v>-0.63959999999999995</c:v>
                </c:pt>
                <c:pt idx="104">
                  <c:v>-0.31740000000000002</c:v>
                </c:pt>
                <c:pt idx="105">
                  <c:v>-0.18579999999999999</c:v>
                </c:pt>
                <c:pt idx="106">
                  <c:v>-0.32329999999999998</c:v>
                </c:pt>
                <c:pt idx="107">
                  <c:v>-0.23300000000000001</c:v>
                </c:pt>
                <c:pt idx="108">
                  <c:v>4.4200000000000003E-2</c:v>
                </c:pt>
                <c:pt idx="109">
                  <c:v>8.7300000000000003E-2</c:v>
                </c:pt>
                <c:pt idx="110">
                  <c:v>7.2700000000000001E-2</c:v>
                </c:pt>
                <c:pt idx="111">
                  <c:v>0.3831</c:v>
                </c:pt>
                <c:pt idx="112">
                  <c:v>0.22939999999999999</c:v>
                </c:pt>
                <c:pt idx="113">
                  <c:v>0.33500000000000002</c:v>
                </c:pt>
                <c:pt idx="114">
                  <c:v>0.43730000000000002</c:v>
                </c:pt>
                <c:pt idx="115">
                  <c:v>-0.62560000000000004</c:v>
                </c:pt>
                <c:pt idx="116">
                  <c:v>-0.24479999999999999</c:v>
                </c:pt>
                <c:pt idx="117">
                  <c:v>-2.1899999999999999E-2</c:v>
                </c:pt>
                <c:pt idx="118">
                  <c:v>0.49299999999999999</c:v>
                </c:pt>
                <c:pt idx="119">
                  <c:v>-0.37259999999999999</c:v>
                </c:pt>
                <c:pt idx="120">
                  <c:v>-9.8500000000000004E-2</c:v>
                </c:pt>
                <c:pt idx="121">
                  <c:v>0.2329</c:v>
                </c:pt>
                <c:pt idx="122">
                  <c:v>0.42720000000000002</c:v>
                </c:pt>
                <c:pt idx="123">
                  <c:v>0.42549999999999999</c:v>
                </c:pt>
                <c:pt idx="124">
                  <c:v>1.2699999999999999E-2</c:v>
                </c:pt>
                <c:pt idx="125">
                  <c:v>-0.32840000000000003</c:v>
                </c:pt>
                <c:pt idx="126">
                  <c:v>-1.0490999999999999</c:v>
                </c:pt>
                <c:pt idx="127">
                  <c:v>7.6999999999999999E-2</c:v>
                </c:pt>
                <c:pt idx="128">
                  <c:v>-0.22450000000000001</c:v>
                </c:pt>
                <c:pt idx="129">
                  <c:v>0.15160000000000001</c:v>
                </c:pt>
                <c:pt idx="130">
                  <c:v>-0.3775</c:v>
                </c:pt>
                <c:pt idx="131">
                  <c:v>-4.9099999999999998E-2</c:v>
                </c:pt>
                <c:pt idx="132">
                  <c:v>-0.1142</c:v>
                </c:pt>
                <c:pt idx="133">
                  <c:v>0.20230000000000001</c:v>
                </c:pt>
                <c:pt idx="134">
                  <c:v>-3.4200000000000001E-2</c:v>
                </c:pt>
                <c:pt idx="135">
                  <c:v>-0.1484</c:v>
                </c:pt>
                <c:pt idx="136">
                  <c:v>-0.21199999999999999</c:v>
                </c:pt>
                <c:pt idx="137">
                  <c:v>0.20269999999999999</c:v>
                </c:pt>
                <c:pt idx="138">
                  <c:v>0.27700000000000002</c:v>
                </c:pt>
                <c:pt idx="139">
                  <c:v>-8.5500000000000007E-2</c:v>
                </c:pt>
                <c:pt idx="140">
                  <c:v>0.4783</c:v>
                </c:pt>
                <c:pt idx="141">
                  <c:v>0.69079999999999997</c:v>
                </c:pt>
                <c:pt idx="142">
                  <c:v>0.59709999999999996</c:v>
                </c:pt>
                <c:pt idx="143">
                  <c:v>0.38269999999999998</c:v>
                </c:pt>
                <c:pt idx="144">
                  <c:v>-1.9800000000000002E-2</c:v>
                </c:pt>
                <c:pt idx="145">
                  <c:v>-0.77090000000000003</c:v>
                </c:pt>
                <c:pt idx="146">
                  <c:v>-0.67090000000000005</c:v>
                </c:pt>
                <c:pt idx="147">
                  <c:v>1.3324</c:v>
                </c:pt>
                <c:pt idx="148">
                  <c:v>-0.75449999999999995</c:v>
                </c:pt>
                <c:pt idx="149">
                  <c:v>-0.55910000000000004</c:v>
                </c:pt>
                <c:pt idx="150">
                  <c:v>0.12820000000000001</c:v>
                </c:pt>
                <c:pt idx="151">
                  <c:v>-0.30509999999999998</c:v>
                </c:pt>
                <c:pt idx="152">
                  <c:v>-1.3899999999999999E-2</c:v>
                </c:pt>
                <c:pt idx="153">
                  <c:v>-0.40560000000000002</c:v>
                </c:pt>
                <c:pt idx="154">
                  <c:v>-0.1346</c:v>
                </c:pt>
                <c:pt idx="155">
                  <c:v>9.8599999999999993E-2</c:v>
                </c:pt>
                <c:pt idx="156">
                  <c:v>0.7389</c:v>
                </c:pt>
                <c:pt idx="157">
                  <c:v>-0.1177</c:v>
                </c:pt>
                <c:pt idx="158">
                  <c:v>-0.1938</c:v>
                </c:pt>
                <c:pt idx="159">
                  <c:v>0.14149999999999999</c:v>
                </c:pt>
                <c:pt idx="160">
                  <c:v>0.33779999999999999</c:v>
                </c:pt>
                <c:pt idx="161">
                  <c:v>0.27950000000000003</c:v>
                </c:pt>
                <c:pt idx="162">
                  <c:v>0.49270000000000003</c:v>
                </c:pt>
                <c:pt idx="163">
                  <c:v>0.24379999999999999</c:v>
                </c:pt>
                <c:pt idx="164">
                  <c:v>0.26319999999999999</c:v>
                </c:pt>
                <c:pt idx="165">
                  <c:v>0.11849999999999999</c:v>
                </c:pt>
                <c:pt idx="166">
                  <c:v>-0.24</c:v>
                </c:pt>
                <c:pt idx="167">
                  <c:v>-0.83350000000000002</c:v>
                </c:pt>
                <c:pt idx="168">
                  <c:v>-0.32240000000000002</c:v>
                </c:pt>
                <c:pt idx="169">
                  <c:v>-0.2908</c:v>
                </c:pt>
                <c:pt idx="170">
                  <c:v>-0.22739999999999999</c:v>
                </c:pt>
                <c:pt idx="171">
                  <c:v>0.1245</c:v>
                </c:pt>
                <c:pt idx="172">
                  <c:v>0.19309999999999999</c:v>
                </c:pt>
                <c:pt idx="173">
                  <c:v>-3.7400000000000003E-2</c:v>
                </c:pt>
                <c:pt idx="174">
                  <c:v>-2.1299999999999999E-2</c:v>
                </c:pt>
                <c:pt idx="175">
                  <c:v>0.37359999999999999</c:v>
                </c:pt>
                <c:pt idx="176">
                  <c:v>0.48039999999999999</c:v>
                </c:pt>
                <c:pt idx="177">
                  <c:v>0.25540000000000002</c:v>
                </c:pt>
                <c:pt idx="178">
                  <c:v>0.11749999999999999</c:v>
                </c:pt>
                <c:pt idx="179">
                  <c:v>-0.18770000000000001</c:v>
                </c:pt>
                <c:pt idx="180">
                  <c:v>-0.55469999999999997</c:v>
                </c:pt>
                <c:pt idx="181">
                  <c:v>6.8400000000000002E-2</c:v>
                </c:pt>
                <c:pt idx="182">
                  <c:v>-0.35120000000000001</c:v>
                </c:pt>
                <c:pt idx="183">
                  <c:v>-0.35699999999999998</c:v>
                </c:pt>
                <c:pt idx="184">
                  <c:v>2.0500000000000001E-2</c:v>
                </c:pt>
                <c:pt idx="185">
                  <c:v>-0.1009</c:v>
                </c:pt>
                <c:pt idx="186">
                  <c:v>0.36499999999999999</c:v>
                </c:pt>
                <c:pt idx="187">
                  <c:v>0.7873</c:v>
                </c:pt>
                <c:pt idx="188">
                  <c:v>0.36449999999999999</c:v>
                </c:pt>
                <c:pt idx="189">
                  <c:v>9.4E-2</c:v>
                </c:pt>
                <c:pt idx="190">
                  <c:v>2.5700000000000001E-2</c:v>
                </c:pt>
                <c:pt idx="191">
                  <c:v>6.9599999999999995E-2</c:v>
                </c:pt>
                <c:pt idx="192">
                  <c:v>-0.45340000000000003</c:v>
                </c:pt>
                <c:pt idx="193">
                  <c:v>0.27910000000000001</c:v>
                </c:pt>
                <c:pt idx="194">
                  <c:v>-0.22500000000000001</c:v>
                </c:pt>
                <c:pt idx="195">
                  <c:v>-0.41930000000000001</c:v>
                </c:pt>
                <c:pt idx="196">
                  <c:v>-0.21920000000000001</c:v>
                </c:pt>
                <c:pt idx="197">
                  <c:v>-0.31890000000000002</c:v>
                </c:pt>
                <c:pt idx="198">
                  <c:v>-0.42849999999999999</c:v>
                </c:pt>
                <c:pt idx="199">
                  <c:v>0.22550000000000001</c:v>
                </c:pt>
                <c:pt idx="200">
                  <c:v>0.45739999999999997</c:v>
                </c:pt>
                <c:pt idx="201">
                  <c:v>0.16139999999999999</c:v>
                </c:pt>
                <c:pt idx="202">
                  <c:v>0.26719999999999999</c:v>
                </c:pt>
                <c:pt idx="203">
                  <c:v>0.39950000000000002</c:v>
                </c:pt>
                <c:pt idx="204">
                  <c:v>0.18690000000000001</c:v>
                </c:pt>
                <c:pt idx="205">
                  <c:v>0.31609999999999999</c:v>
                </c:pt>
                <c:pt idx="206">
                  <c:v>-6.2899999999999998E-2</c:v>
                </c:pt>
                <c:pt idx="207">
                  <c:v>-0.44180000000000003</c:v>
                </c:pt>
                <c:pt idx="208">
                  <c:v>1.5699999999999999E-2</c:v>
                </c:pt>
                <c:pt idx="209">
                  <c:v>0.17530000000000001</c:v>
                </c:pt>
                <c:pt idx="210">
                  <c:v>1.34E-2</c:v>
                </c:pt>
                <c:pt idx="211">
                  <c:v>-0.34150000000000003</c:v>
                </c:pt>
                <c:pt idx="212">
                  <c:v>-0.1288</c:v>
                </c:pt>
                <c:pt idx="213">
                  <c:v>-0.4587</c:v>
                </c:pt>
                <c:pt idx="214">
                  <c:v>-0.47460000000000002</c:v>
                </c:pt>
                <c:pt idx="215">
                  <c:v>-0.45939999999999998</c:v>
                </c:pt>
                <c:pt idx="216">
                  <c:v>-0.2356</c:v>
                </c:pt>
                <c:pt idx="217">
                  <c:v>0.33829999999999999</c:v>
                </c:pt>
                <c:pt idx="218">
                  <c:v>0.32629999999999998</c:v>
                </c:pt>
                <c:pt idx="219">
                  <c:v>0.12130000000000001</c:v>
                </c:pt>
                <c:pt idx="220">
                  <c:v>0.2918</c:v>
                </c:pt>
                <c:pt idx="221">
                  <c:v>-0.14169999999999999</c:v>
                </c:pt>
                <c:pt idx="222">
                  <c:v>0.2833</c:v>
                </c:pt>
                <c:pt idx="223">
                  <c:v>5.8599999999999999E-2</c:v>
                </c:pt>
                <c:pt idx="224">
                  <c:v>-2.9700000000000001E-2</c:v>
                </c:pt>
                <c:pt idx="225">
                  <c:v>5.0500000000000003E-2</c:v>
                </c:pt>
                <c:pt idx="226">
                  <c:v>0.57620000000000005</c:v>
                </c:pt>
                <c:pt idx="227">
                  <c:v>0.18970000000000001</c:v>
                </c:pt>
                <c:pt idx="228">
                  <c:v>8.5500000000000007E-2</c:v>
                </c:pt>
                <c:pt idx="229">
                  <c:v>3.3500000000000002E-2</c:v>
                </c:pt>
                <c:pt idx="230">
                  <c:v>-9.9099999999999994E-2</c:v>
                </c:pt>
                <c:pt idx="231">
                  <c:v>-0.1573</c:v>
                </c:pt>
                <c:pt idx="232">
                  <c:v>-7.3700000000000002E-2</c:v>
                </c:pt>
                <c:pt idx="233">
                  <c:v>-0.43240000000000001</c:v>
                </c:pt>
                <c:pt idx="234">
                  <c:v>-0.7258</c:v>
                </c:pt>
                <c:pt idx="235">
                  <c:v>-0.58819999999999995</c:v>
                </c:pt>
                <c:pt idx="236">
                  <c:v>-0.16500000000000001</c:v>
                </c:pt>
                <c:pt idx="237">
                  <c:v>-0.18540000000000001</c:v>
                </c:pt>
                <c:pt idx="238">
                  <c:v>8.8999999999999996E-2</c:v>
                </c:pt>
                <c:pt idx="239">
                  <c:v>0.40529999999999999</c:v>
                </c:pt>
                <c:pt idx="240">
                  <c:v>0.1249</c:v>
                </c:pt>
                <c:pt idx="241">
                  <c:v>0.30959999999999999</c:v>
                </c:pt>
                <c:pt idx="242">
                  <c:v>0.45179999999999998</c:v>
                </c:pt>
                <c:pt idx="243">
                  <c:v>0.15240000000000001</c:v>
                </c:pt>
                <c:pt idx="244">
                  <c:v>-5.8599999999999999E-2</c:v>
                </c:pt>
                <c:pt idx="245">
                  <c:v>0.4395</c:v>
                </c:pt>
                <c:pt idx="246">
                  <c:v>0.27600000000000002</c:v>
                </c:pt>
                <c:pt idx="247">
                  <c:v>0.1588</c:v>
                </c:pt>
                <c:pt idx="248">
                  <c:v>0.13</c:v>
                </c:pt>
                <c:pt idx="249">
                  <c:v>-9.4700000000000006E-2</c:v>
                </c:pt>
                <c:pt idx="250">
                  <c:v>-0.2475</c:v>
                </c:pt>
                <c:pt idx="251">
                  <c:v>-0.26269999999999999</c:v>
                </c:pt>
                <c:pt idx="252">
                  <c:v>-0.48459999999999998</c:v>
                </c:pt>
                <c:pt idx="253">
                  <c:v>-0.55710000000000004</c:v>
                </c:pt>
                <c:pt idx="254">
                  <c:v>-0.47389999999999999</c:v>
                </c:pt>
                <c:pt idx="255">
                  <c:v>-0.47539999999999999</c:v>
                </c:pt>
                <c:pt idx="256" formatCode="0.00E+00">
                  <c:v>1.378E-5</c:v>
                </c:pt>
                <c:pt idx="257">
                  <c:v>-5.3199999999999997E-2</c:v>
                </c:pt>
                <c:pt idx="258">
                  <c:v>-0.34300000000000003</c:v>
                </c:pt>
                <c:pt idx="259">
                  <c:v>-0.26300000000000001</c:v>
                </c:pt>
                <c:pt idx="260">
                  <c:v>0.53320000000000001</c:v>
                </c:pt>
                <c:pt idx="261">
                  <c:v>0.50080000000000002</c:v>
                </c:pt>
                <c:pt idx="262">
                  <c:v>0.31159999999999999</c:v>
                </c:pt>
                <c:pt idx="263">
                  <c:v>0.77229999999999999</c:v>
                </c:pt>
                <c:pt idx="264">
                  <c:v>0.89</c:v>
                </c:pt>
                <c:pt idx="265">
                  <c:v>0.25190000000000001</c:v>
                </c:pt>
                <c:pt idx="266">
                  <c:v>0.3266</c:v>
                </c:pt>
                <c:pt idx="267">
                  <c:v>-0.11600000000000001</c:v>
                </c:pt>
                <c:pt idx="268">
                  <c:v>-0.35089999999999999</c:v>
                </c:pt>
                <c:pt idx="269">
                  <c:v>-0.21240000000000001</c:v>
                </c:pt>
                <c:pt idx="270">
                  <c:v>-0.21709999999999999</c:v>
                </c:pt>
                <c:pt idx="271">
                  <c:v>-0.42059999999999997</c:v>
                </c:pt>
                <c:pt idx="272">
                  <c:v>3.0599999999999999E-2</c:v>
                </c:pt>
                <c:pt idx="273">
                  <c:v>-0.2263</c:v>
                </c:pt>
                <c:pt idx="274">
                  <c:v>-0.61199999999999999</c:v>
                </c:pt>
                <c:pt idx="275">
                  <c:v>-0.29299999999999998</c:v>
                </c:pt>
                <c:pt idx="276">
                  <c:v>0.2626</c:v>
                </c:pt>
                <c:pt idx="277">
                  <c:v>-5.7099999999999998E-2</c:v>
                </c:pt>
                <c:pt idx="278">
                  <c:v>-0.15190000000000001</c:v>
                </c:pt>
                <c:pt idx="279">
                  <c:v>-5.62E-2</c:v>
                </c:pt>
                <c:pt idx="280">
                  <c:v>0.23330000000000001</c:v>
                </c:pt>
                <c:pt idx="281">
                  <c:v>0.30059999999999998</c:v>
                </c:pt>
                <c:pt idx="282">
                  <c:v>8.5000000000000006E-2</c:v>
                </c:pt>
                <c:pt idx="283">
                  <c:v>-3.09E-2</c:v>
                </c:pt>
                <c:pt idx="284">
                  <c:v>-0.11310000000000001</c:v>
                </c:pt>
                <c:pt idx="285">
                  <c:v>-1.7500000000000002E-2</c:v>
                </c:pt>
                <c:pt idx="286">
                  <c:v>4.0899999999999999E-2</c:v>
                </c:pt>
                <c:pt idx="287">
                  <c:v>0.1166</c:v>
                </c:pt>
                <c:pt idx="288">
                  <c:v>0.12889999999999999</c:v>
                </c:pt>
                <c:pt idx="289">
                  <c:v>-0.28360000000000002</c:v>
                </c:pt>
                <c:pt idx="290">
                  <c:v>-0.41720000000000002</c:v>
                </c:pt>
                <c:pt idx="291">
                  <c:v>6.9400000000000003E-2</c:v>
                </c:pt>
                <c:pt idx="292">
                  <c:v>-0.1206</c:v>
                </c:pt>
                <c:pt idx="293">
                  <c:v>1.2200000000000001E-2</c:v>
                </c:pt>
                <c:pt idx="294">
                  <c:v>0.44719999999999999</c:v>
                </c:pt>
                <c:pt idx="295">
                  <c:v>0.2621</c:v>
                </c:pt>
                <c:pt idx="296">
                  <c:v>0.32369999999999999</c:v>
                </c:pt>
                <c:pt idx="297">
                  <c:v>0.48420000000000002</c:v>
                </c:pt>
                <c:pt idx="298">
                  <c:v>9.8599999999999993E-2</c:v>
                </c:pt>
                <c:pt idx="299">
                  <c:v>6.2100000000000002E-2</c:v>
                </c:pt>
                <c:pt idx="300">
                  <c:v>-7.3499999999999996E-2</c:v>
                </c:pt>
                <c:pt idx="301">
                  <c:v>2.7199999999999998E-2</c:v>
                </c:pt>
                <c:pt idx="302">
                  <c:v>0.14810000000000001</c:v>
                </c:pt>
                <c:pt idx="303">
                  <c:v>-0.55000000000000004</c:v>
                </c:pt>
                <c:pt idx="304">
                  <c:v>-0.39829999999999999</c:v>
                </c:pt>
                <c:pt idx="305">
                  <c:v>0.1638</c:v>
                </c:pt>
                <c:pt idx="306">
                  <c:v>5.9999999999999995E-4</c:v>
                </c:pt>
                <c:pt idx="307">
                  <c:v>-0.47899999999999998</c:v>
                </c:pt>
                <c:pt idx="308">
                  <c:v>-0.74170000000000003</c:v>
                </c:pt>
                <c:pt idx="309">
                  <c:v>-0.40570000000000001</c:v>
                </c:pt>
                <c:pt idx="310">
                  <c:v>-0.25480000000000003</c:v>
                </c:pt>
                <c:pt idx="311">
                  <c:v>-5.7000000000000002E-2</c:v>
                </c:pt>
                <c:pt idx="312">
                  <c:v>0.21010000000000001</c:v>
                </c:pt>
                <c:pt idx="313">
                  <c:v>5.45E-2</c:v>
                </c:pt>
                <c:pt idx="314">
                  <c:v>0.35199999999999998</c:v>
                </c:pt>
                <c:pt idx="315">
                  <c:v>0.63029999999999997</c:v>
                </c:pt>
                <c:pt idx="316">
                  <c:v>0.1699</c:v>
                </c:pt>
                <c:pt idx="317">
                  <c:v>0.61619999999999997</c:v>
                </c:pt>
                <c:pt idx="318">
                  <c:v>0.60050000000000003</c:v>
                </c:pt>
                <c:pt idx="319">
                  <c:v>6.2E-2</c:v>
                </c:pt>
                <c:pt idx="320">
                  <c:v>0.12690000000000001</c:v>
                </c:pt>
                <c:pt idx="321">
                  <c:v>0.4783</c:v>
                </c:pt>
                <c:pt idx="322">
                  <c:v>8.7300000000000003E-2</c:v>
                </c:pt>
                <c:pt idx="323">
                  <c:v>-0.55430000000000001</c:v>
                </c:pt>
                <c:pt idx="324">
                  <c:v>-0.40029999999999999</c:v>
                </c:pt>
                <c:pt idx="325">
                  <c:v>-0.5978</c:v>
                </c:pt>
                <c:pt idx="326">
                  <c:v>-0.3584</c:v>
                </c:pt>
                <c:pt idx="327">
                  <c:v>-0.39079999999999998</c:v>
                </c:pt>
                <c:pt idx="328">
                  <c:v>-0.4824</c:v>
                </c:pt>
                <c:pt idx="329">
                  <c:v>-0.27760000000000001</c:v>
                </c:pt>
                <c:pt idx="330">
                  <c:v>9.1999999999999998E-3</c:v>
                </c:pt>
                <c:pt idx="331">
                  <c:v>-0.2472</c:v>
                </c:pt>
                <c:pt idx="332">
                  <c:v>-0.47460000000000002</c:v>
                </c:pt>
                <c:pt idx="333">
                  <c:v>-6.0699999999999997E-2</c:v>
                </c:pt>
                <c:pt idx="334">
                  <c:v>0.39510000000000001</c:v>
                </c:pt>
                <c:pt idx="335">
                  <c:v>0.21079999999999999</c:v>
                </c:pt>
                <c:pt idx="336">
                  <c:v>0.49280000000000002</c:v>
                </c:pt>
                <c:pt idx="337">
                  <c:v>0.77129999999999999</c:v>
                </c:pt>
                <c:pt idx="338">
                  <c:v>0.42820000000000003</c:v>
                </c:pt>
                <c:pt idx="339">
                  <c:v>0.3639</c:v>
                </c:pt>
                <c:pt idx="340">
                  <c:v>0.28739999999999999</c:v>
                </c:pt>
                <c:pt idx="341">
                  <c:v>0.11890000000000001</c:v>
                </c:pt>
                <c:pt idx="342">
                  <c:v>-1.26E-2</c:v>
                </c:pt>
                <c:pt idx="343">
                  <c:v>-3.9100000000000003E-2</c:v>
                </c:pt>
                <c:pt idx="344">
                  <c:v>0.13300000000000001</c:v>
                </c:pt>
                <c:pt idx="345">
                  <c:v>8.2600000000000007E-2</c:v>
                </c:pt>
                <c:pt idx="346">
                  <c:v>-0.20380000000000001</c:v>
                </c:pt>
                <c:pt idx="347">
                  <c:v>-8.6599999999999996E-2</c:v>
                </c:pt>
                <c:pt idx="348">
                  <c:v>-9.6600000000000005E-2</c:v>
                </c:pt>
                <c:pt idx="349">
                  <c:v>-0.25580000000000003</c:v>
                </c:pt>
                <c:pt idx="350">
                  <c:v>-0.73299999999999998</c:v>
                </c:pt>
                <c:pt idx="351">
                  <c:v>-0.40529999999999999</c:v>
                </c:pt>
                <c:pt idx="352">
                  <c:v>-0.16170000000000001</c:v>
                </c:pt>
                <c:pt idx="353">
                  <c:v>-7.1400000000000005E-2</c:v>
                </c:pt>
                <c:pt idx="354">
                  <c:v>-9.7199999999999995E-2</c:v>
                </c:pt>
                <c:pt idx="355">
                  <c:v>-0.27879999999999999</c:v>
                </c:pt>
                <c:pt idx="356">
                  <c:v>-0.34739999999999999</c:v>
                </c:pt>
                <c:pt idx="357">
                  <c:v>-8.3000000000000004E-2</c:v>
                </c:pt>
                <c:pt idx="358">
                  <c:v>0.22889999999999999</c:v>
                </c:pt>
                <c:pt idx="359">
                  <c:v>2.4299999999999999E-2</c:v>
                </c:pt>
                <c:pt idx="360">
                  <c:v>0.1278</c:v>
                </c:pt>
                <c:pt idx="361">
                  <c:v>0.38069999999999998</c:v>
                </c:pt>
                <c:pt idx="362">
                  <c:v>0.65310000000000001</c:v>
                </c:pt>
                <c:pt idx="363">
                  <c:v>0.58909999999999996</c:v>
                </c:pt>
                <c:pt idx="364">
                  <c:v>0.4355</c:v>
                </c:pt>
                <c:pt idx="365">
                  <c:v>0.1116</c:v>
                </c:pt>
                <c:pt idx="366">
                  <c:v>1.8700000000000001E-2</c:v>
                </c:pt>
                <c:pt idx="367">
                  <c:v>0.1542</c:v>
                </c:pt>
                <c:pt idx="368">
                  <c:v>-7.9600000000000004E-2</c:v>
                </c:pt>
                <c:pt idx="369">
                  <c:v>-8.3000000000000001E-3</c:v>
                </c:pt>
                <c:pt idx="370">
                  <c:v>0.1193</c:v>
                </c:pt>
                <c:pt idx="371">
                  <c:v>-9.5500000000000002E-2</c:v>
                </c:pt>
                <c:pt idx="372">
                  <c:v>6.0699999999999997E-2</c:v>
                </c:pt>
                <c:pt idx="373">
                  <c:v>-4.3799999999999999E-2</c:v>
                </c:pt>
                <c:pt idx="374">
                  <c:v>-0.25559999999999999</c:v>
                </c:pt>
                <c:pt idx="375">
                  <c:v>-0.83009999999999995</c:v>
                </c:pt>
                <c:pt idx="376">
                  <c:v>-0.51790000000000003</c:v>
                </c:pt>
                <c:pt idx="377">
                  <c:v>-0.35920000000000002</c:v>
                </c:pt>
                <c:pt idx="378">
                  <c:v>-0.44209999999999999</c:v>
                </c:pt>
                <c:pt idx="379">
                  <c:v>-0.26650000000000001</c:v>
                </c:pt>
                <c:pt idx="380">
                  <c:v>0.20069999999999999</c:v>
                </c:pt>
                <c:pt idx="381">
                  <c:v>0.19989999999999999</c:v>
                </c:pt>
                <c:pt idx="382">
                  <c:v>0.25800000000000001</c:v>
                </c:pt>
                <c:pt idx="383">
                  <c:v>0.36180000000000001</c:v>
                </c:pt>
                <c:pt idx="384">
                  <c:v>0.373</c:v>
                </c:pt>
                <c:pt idx="385">
                  <c:v>0.47420000000000001</c:v>
                </c:pt>
                <c:pt idx="386">
                  <c:v>0.46</c:v>
                </c:pt>
                <c:pt idx="387">
                  <c:v>0.2712</c:v>
                </c:pt>
                <c:pt idx="388">
                  <c:v>0.39179999999999998</c:v>
                </c:pt>
                <c:pt idx="389">
                  <c:v>0.46839999999999998</c:v>
                </c:pt>
                <c:pt idx="390">
                  <c:v>0.1993</c:v>
                </c:pt>
                <c:pt idx="391">
                  <c:v>-0.18090000000000001</c:v>
                </c:pt>
                <c:pt idx="392">
                  <c:v>-2.1700000000000001E-2</c:v>
                </c:pt>
                <c:pt idx="393">
                  <c:v>-0.23380000000000001</c:v>
                </c:pt>
                <c:pt idx="394">
                  <c:v>-0.66590000000000005</c:v>
                </c:pt>
                <c:pt idx="395">
                  <c:v>-0.39379999999999998</c:v>
                </c:pt>
                <c:pt idx="396">
                  <c:v>-0.36180000000000001</c:v>
                </c:pt>
                <c:pt idx="397">
                  <c:v>-0.31409999999999999</c:v>
                </c:pt>
                <c:pt idx="398">
                  <c:v>-0.13600000000000001</c:v>
                </c:pt>
                <c:pt idx="399">
                  <c:v>-0.49480000000000002</c:v>
                </c:pt>
                <c:pt idx="400">
                  <c:v>-0.63400000000000001</c:v>
                </c:pt>
                <c:pt idx="401">
                  <c:v>-0.48010000000000003</c:v>
                </c:pt>
                <c:pt idx="402">
                  <c:v>-8.9399999999999993E-2</c:v>
                </c:pt>
                <c:pt idx="403">
                  <c:v>0.245</c:v>
                </c:pt>
                <c:pt idx="404">
                  <c:v>0.3982</c:v>
                </c:pt>
                <c:pt idx="405">
                  <c:v>0.49149999999999999</c:v>
                </c:pt>
                <c:pt idx="406">
                  <c:v>0.45019999999999999</c:v>
                </c:pt>
                <c:pt idx="407">
                  <c:v>0.26619999999999999</c:v>
                </c:pt>
                <c:pt idx="408">
                  <c:v>0.30049999999999999</c:v>
                </c:pt>
                <c:pt idx="409">
                  <c:v>0.4153</c:v>
                </c:pt>
                <c:pt idx="410">
                  <c:v>0.64029999999999998</c:v>
                </c:pt>
                <c:pt idx="411">
                  <c:v>0.37819999999999998</c:v>
                </c:pt>
                <c:pt idx="412">
                  <c:v>0.49309999999999998</c:v>
                </c:pt>
                <c:pt idx="413">
                  <c:v>0.40610000000000002</c:v>
                </c:pt>
                <c:pt idx="414">
                  <c:v>-6.2700000000000006E-2</c:v>
                </c:pt>
                <c:pt idx="415">
                  <c:v>-0.3352</c:v>
                </c:pt>
                <c:pt idx="416">
                  <c:v>-0.55710000000000004</c:v>
                </c:pt>
                <c:pt idx="417">
                  <c:v>-0.5393</c:v>
                </c:pt>
                <c:pt idx="418">
                  <c:v>-0.3417</c:v>
                </c:pt>
                <c:pt idx="419">
                  <c:v>-0.36620000000000003</c:v>
                </c:pt>
                <c:pt idx="420">
                  <c:v>-0.58450000000000002</c:v>
                </c:pt>
                <c:pt idx="421">
                  <c:v>-0.38429999999999997</c:v>
                </c:pt>
                <c:pt idx="422">
                  <c:v>-0.3286</c:v>
                </c:pt>
                <c:pt idx="423">
                  <c:v>-0.41620000000000001</c:v>
                </c:pt>
                <c:pt idx="424">
                  <c:v>-0.2656</c:v>
                </c:pt>
                <c:pt idx="425">
                  <c:v>-2.12E-2</c:v>
                </c:pt>
                <c:pt idx="426">
                  <c:v>6.88E-2</c:v>
                </c:pt>
                <c:pt idx="427">
                  <c:v>0.1017</c:v>
                </c:pt>
                <c:pt idx="428">
                  <c:v>0.26850000000000002</c:v>
                </c:pt>
                <c:pt idx="429">
                  <c:v>0.2656</c:v>
                </c:pt>
                <c:pt idx="430">
                  <c:v>0.1017</c:v>
                </c:pt>
                <c:pt idx="431">
                  <c:v>0.31819999999999998</c:v>
                </c:pt>
                <c:pt idx="432">
                  <c:v>0.55279999999999996</c:v>
                </c:pt>
                <c:pt idx="433">
                  <c:v>0.49020000000000002</c:v>
                </c:pt>
                <c:pt idx="434">
                  <c:v>0.69010000000000005</c:v>
                </c:pt>
                <c:pt idx="435">
                  <c:v>0.39860000000000001</c:v>
                </c:pt>
                <c:pt idx="436">
                  <c:v>0.1076</c:v>
                </c:pt>
                <c:pt idx="437">
                  <c:v>1.41E-2</c:v>
                </c:pt>
                <c:pt idx="438">
                  <c:v>-0.29780000000000001</c:v>
                </c:pt>
                <c:pt idx="439">
                  <c:v>-0.4834</c:v>
                </c:pt>
                <c:pt idx="440">
                  <c:v>-0.14169999999999999</c:v>
                </c:pt>
                <c:pt idx="441">
                  <c:v>-0.3387</c:v>
                </c:pt>
                <c:pt idx="442">
                  <c:v>-0.46910000000000002</c:v>
                </c:pt>
                <c:pt idx="443">
                  <c:v>-0.35099999999999998</c:v>
                </c:pt>
                <c:pt idx="444">
                  <c:v>-0.26700000000000002</c:v>
                </c:pt>
                <c:pt idx="445">
                  <c:v>-0.19520000000000001</c:v>
                </c:pt>
                <c:pt idx="446">
                  <c:v>6.9199999999999998E-2</c:v>
                </c:pt>
                <c:pt idx="447">
                  <c:v>-8.2100000000000006E-2</c:v>
                </c:pt>
                <c:pt idx="448">
                  <c:v>-0.18909999999999999</c:v>
                </c:pt>
                <c:pt idx="449">
                  <c:v>-0.09</c:v>
                </c:pt>
                <c:pt idx="450">
                  <c:v>0.14449999999999999</c:v>
                </c:pt>
              </c:numCache>
            </c:numRef>
          </c:yVal>
          <c:smooth val="0"/>
        </c:ser>
        <c:ser>
          <c:idx val="1"/>
          <c:order val="1"/>
          <c:tx>
            <c:v>Base empotrada</c:v>
          </c:tx>
          <c:spPr>
            <a:ln w="9525" cap="rnd">
              <a:solidFill>
                <a:schemeClr val="accent3"/>
              </a:solidFill>
              <a:round/>
            </a:ln>
            <a:effectLst/>
          </c:spPr>
          <c:marker>
            <c:symbol val="none"/>
          </c:marker>
          <c:xVal>
            <c:numRef>
              <c:f>'Piso 1 mamp'!$C$7:$C$457</c:f>
              <c:numCache>
                <c:formatCode>General</c:formatCode>
                <c:ptCount val="4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numCache>
            </c:numRef>
          </c:xVal>
          <c:yVal>
            <c:numRef>
              <c:f>'Piso 1 mamp'!$D$7:$D$457</c:f>
              <c:numCache>
                <c:formatCode>General</c:formatCode>
                <c:ptCount val="451"/>
                <c:pt idx="0">
                  <c:v>1.0972999999999999</c:v>
                </c:pt>
                <c:pt idx="1">
                  <c:v>-0.56740000000000002</c:v>
                </c:pt>
                <c:pt idx="2">
                  <c:v>-0.52410000000000001</c:v>
                </c:pt>
                <c:pt idx="3">
                  <c:v>-0.46739999999999998</c:v>
                </c:pt>
                <c:pt idx="4">
                  <c:v>-0.2611</c:v>
                </c:pt>
                <c:pt idx="5">
                  <c:v>5.0000000000000001E-3</c:v>
                </c:pt>
                <c:pt idx="6">
                  <c:v>-0.2697</c:v>
                </c:pt>
                <c:pt idx="7">
                  <c:v>-7.9000000000000001E-2</c:v>
                </c:pt>
                <c:pt idx="8">
                  <c:v>-0.1447</c:v>
                </c:pt>
                <c:pt idx="9">
                  <c:v>-7.8200000000000006E-2</c:v>
                </c:pt>
                <c:pt idx="10">
                  <c:v>5.1299999999999998E-2</c:v>
                </c:pt>
                <c:pt idx="11">
                  <c:v>-0.14349999999999999</c:v>
                </c:pt>
                <c:pt idx="12">
                  <c:v>5.8400000000000001E-2</c:v>
                </c:pt>
                <c:pt idx="13">
                  <c:v>0.10680000000000001</c:v>
                </c:pt>
                <c:pt idx="14">
                  <c:v>8.7099999999999997E-2</c:v>
                </c:pt>
                <c:pt idx="15">
                  <c:v>8.5500000000000007E-2</c:v>
                </c:pt>
                <c:pt idx="16">
                  <c:v>6.1400000000000003E-2</c:v>
                </c:pt>
                <c:pt idx="17">
                  <c:v>0.1023</c:v>
                </c:pt>
                <c:pt idx="18">
                  <c:v>7.5899999999999995E-2</c:v>
                </c:pt>
                <c:pt idx="19">
                  <c:v>0.33139999999999997</c:v>
                </c:pt>
                <c:pt idx="20">
                  <c:v>8.5400000000000004E-2</c:v>
                </c:pt>
                <c:pt idx="21">
                  <c:v>-4.4200000000000003E-2</c:v>
                </c:pt>
                <c:pt idx="22">
                  <c:v>0.11409999999999999</c:v>
                </c:pt>
                <c:pt idx="23">
                  <c:v>-9.6100000000000005E-2</c:v>
                </c:pt>
                <c:pt idx="24">
                  <c:v>3.0099999999999998E-2</c:v>
                </c:pt>
                <c:pt idx="25">
                  <c:v>2.7400000000000001E-2</c:v>
                </c:pt>
                <c:pt idx="26">
                  <c:v>8.6300000000000002E-2</c:v>
                </c:pt>
                <c:pt idx="27">
                  <c:v>-5.0000000000000001E-3</c:v>
                </c:pt>
                <c:pt idx="28">
                  <c:v>0.1075</c:v>
                </c:pt>
                <c:pt idx="29">
                  <c:v>0.1203</c:v>
                </c:pt>
                <c:pt idx="30">
                  <c:v>1.8599999999999998E-2</c:v>
                </c:pt>
                <c:pt idx="31">
                  <c:v>6.0499999999999998E-2</c:v>
                </c:pt>
                <c:pt idx="32">
                  <c:v>-7.8799999999999995E-2</c:v>
                </c:pt>
                <c:pt idx="33">
                  <c:v>-0.13489999999999999</c:v>
                </c:pt>
                <c:pt idx="34">
                  <c:v>-6.9800000000000001E-2</c:v>
                </c:pt>
                <c:pt idx="35">
                  <c:v>0.10390000000000001</c:v>
                </c:pt>
                <c:pt idx="36">
                  <c:v>-6.0199999999999997E-2</c:v>
                </c:pt>
                <c:pt idx="37">
                  <c:v>-0.1065</c:v>
                </c:pt>
                <c:pt idx="38">
                  <c:v>5.6899999999999999E-2</c:v>
                </c:pt>
                <c:pt idx="39">
                  <c:v>-0.2117</c:v>
                </c:pt>
                <c:pt idx="40">
                  <c:v>0.1234</c:v>
                </c:pt>
                <c:pt idx="41">
                  <c:v>-0.161</c:v>
                </c:pt>
                <c:pt idx="42">
                  <c:v>-0.1024</c:v>
                </c:pt>
                <c:pt idx="43">
                  <c:v>-4.5999999999999999E-3</c:v>
                </c:pt>
                <c:pt idx="44">
                  <c:v>6.7999999999999996E-3</c:v>
                </c:pt>
                <c:pt idx="45">
                  <c:v>0.10489999999999999</c:v>
                </c:pt>
                <c:pt idx="46">
                  <c:v>3.7199999999999997E-2</c:v>
                </c:pt>
                <c:pt idx="47">
                  <c:v>7.9299999999999995E-2</c:v>
                </c:pt>
                <c:pt idx="48">
                  <c:v>0.124</c:v>
                </c:pt>
                <c:pt idx="49">
                  <c:v>-1.2699999999999999E-2</c:v>
                </c:pt>
                <c:pt idx="50">
                  <c:v>-6.6400000000000001E-2</c:v>
                </c:pt>
                <c:pt idx="51">
                  <c:v>0.14599999999999999</c:v>
                </c:pt>
                <c:pt idx="52">
                  <c:v>8.6099999999999996E-2</c:v>
                </c:pt>
                <c:pt idx="53">
                  <c:v>-0.10730000000000001</c:v>
                </c:pt>
                <c:pt idx="54">
                  <c:v>-5.2299999999999999E-2</c:v>
                </c:pt>
                <c:pt idx="55">
                  <c:v>-7.9500000000000001E-2</c:v>
                </c:pt>
                <c:pt idx="56">
                  <c:v>-2.5999999999999999E-3</c:v>
                </c:pt>
                <c:pt idx="57">
                  <c:v>1.5599999999999999E-2</c:v>
                </c:pt>
                <c:pt idx="58">
                  <c:v>-0.1391</c:v>
                </c:pt>
                <c:pt idx="59">
                  <c:v>-3.44E-2</c:v>
                </c:pt>
                <c:pt idx="60">
                  <c:v>-8.9099999999999999E-2</c:v>
                </c:pt>
                <c:pt idx="61">
                  <c:v>0.1411</c:v>
                </c:pt>
                <c:pt idx="62">
                  <c:v>-9.5500000000000002E-2</c:v>
                </c:pt>
                <c:pt idx="63">
                  <c:v>5.5999999999999999E-3</c:v>
                </c:pt>
                <c:pt idx="64">
                  <c:v>-0.51319999999999999</c:v>
                </c:pt>
                <c:pt idx="65">
                  <c:v>0.3821</c:v>
                </c:pt>
                <c:pt idx="66">
                  <c:v>-1.9E-3</c:v>
                </c:pt>
                <c:pt idx="67">
                  <c:v>-0.4284</c:v>
                </c:pt>
                <c:pt idx="68">
                  <c:v>-0.35499999999999998</c:v>
                </c:pt>
                <c:pt idx="69">
                  <c:v>-0.61650000000000005</c:v>
                </c:pt>
                <c:pt idx="70">
                  <c:v>-0.26840000000000003</c:v>
                </c:pt>
                <c:pt idx="71">
                  <c:v>0.13650000000000001</c:v>
                </c:pt>
                <c:pt idx="72">
                  <c:v>-0.63260000000000005</c:v>
                </c:pt>
                <c:pt idx="73">
                  <c:v>0.26</c:v>
                </c:pt>
                <c:pt idx="74">
                  <c:v>-0.77070000000000005</c:v>
                </c:pt>
                <c:pt idx="75">
                  <c:v>0.15110000000000001</c:v>
                </c:pt>
                <c:pt idx="76">
                  <c:v>-0.3049</c:v>
                </c:pt>
                <c:pt idx="77">
                  <c:v>-0.22239999999999999</c:v>
                </c:pt>
                <c:pt idx="78">
                  <c:v>0.1976</c:v>
                </c:pt>
                <c:pt idx="79">
                  <c:v>-0.6714</c:v>
                </c:pt>
                <c:pt idx="80">
                  <c:v>0.39750000000000002</c:v>
                </c:pt>
                <c:pt idx="81">
                  <c:v>-0.1094</c:v>
                </c:pt>
                <c:pt idx="82">
                  <c:v>-0.32919999999999999</c:v>
                </c:pt>
                <c:pt idx="83">
                  <c:v>0.21779999999999999</c:v>
                </c:pt>
                <c:pt idx="84">
                  <c:v>-0.47439999999999999</c:v>
                </c:pt>
                <c:pt idx="85">
                  <c:v>6.3100000000000003E-2</c:v>
                </c:pt>
                <c:pt idx="86">
                  <c:v>-0.30809999999999998</c:v>
                </c:pt>
                <c:pt idx="87">
                  <c:v>0.10009999999999999</c:v>
                </c:pt>
                <c:pt idx="88">
                  <c:v>-3.5799999999999998E-2</c:v>
                </c:pt>
                <c:pt idx="89">
                  <c:v>-0.23480000000000001</c:v>
                </c:pt>
                <c:pt idx="90">
                  <c:v>0.7843</c:v>
                </c:pt>
                <c:pt idx="91">
                  <c:v>-0.75700000000000001</c:v>
                </c:pt>
                <c:pt idx="92">
                  <c:v>0.62880000000000003</c:v>
                </c:pt>
                <c:pt idx="93">
                  <c:v>-0.42430000000000001</c:v>
                </c:pt>
                <c:pt idx="94">
                  <c:v>-0.46949999999999997</c:v>
                </c:pt>
                <c:pt idx="95">
                  <c:v>1.0099</c:v>
                </c:pt>
                <c:pt idx="96">
                  <c:v>-0.4178</c:v>
                </c:pt>
                <c:pt idx="97">
                  <c:v>-0.48409999999999997</c:v>
                </c:pt>
                <c:pt idx="98">
                  <c:v>0.44</c:v>
                </c:pt>
                <c:pt idx="99">
                  <c:v>-0.6139</c:v>
                </c:pt>
                <c:pt idx="100">
                  <c:v>0.26269999999999999</c:v>
                </c:pt>
                <c:pt idx="101">
                  <c:v>-0.59060000000000001</c:v>
                </c:pt>
                <c:pt idx="102">
                  <c:v>0.7631</c:v>
                </c:pt>
                <c:pt idx="103">
                  <c:v>-0.51029999999999998</c:v>
                </c:pt>
                <c:pt idx="104">
                  <c:v>-0.61650000000000005</c:v>
                </c:pt>
                <c:pt idx="105">
                  <c:v>0.64300000000000002</c:v>
                </c:pt>
                <c:pt idx="106">
                  <c:v>-1.0392999999999999</c:v>
                </c:pt>
                <c:pt idx="107">
                  <c:v>0.33610000000000001</c:v>
                </c:pt>
                <c:pt idx="108">
                  <c:v>-0.61099999999999999</c:v>
                </c:pt>
                <c:pt idx="109">
                  <c:v>5.9200000000000003E-2</c:v>
                </c:pt>
                <c:pt idx="110">
                  <c:v>2.7300000000000001E-2</c:v>
                </c:pt>
                <c:pt idx="111">
                  <c:v>-0.48459999999999998</c:v>
                </c:pt>
                <c:pt idx="112">
                  <c:v>0.1396</c:v>
                </c:pt>
                <c:pt idx="113">
                  <c:v>-0.70679999999999998</c:v>
                </c:pt>
                <c:pt idx="114">
                  <c:v>0.62690000000000001</c:v>
                </c:pt>
                <c:pt idx="115">
                  <c:v>-0.23960000000000001</c:v>
                </c:pt>
                <c:pt idx="116">
                  <c:v>-9.8900000000000002E-2</c:v>
                </c:pt>
                <c:pt idx="117">
                  <c:v>0.78810000000000002</c:v>
                </c:pt>
                <c:pt idx="118">
                  <c:v>-0.39479999999999998</c:v>
                </c:pt>
                <c:pt idx="119">
                  <c:v>0.88900000000000001</c:v>
                </c:pt>
                <c:pt idx="120">
                  <c:v>0.37109999999999999</c:v>
                </c:pt>
                <c:pt idx="121">
                  <c:v>0.623</c:v>
                </c:pt>
                <c:pt idx="122">
                  <c:v>0.1046</c:v>
                </c:pt>
                <c:pt idx="123">
                  <c:v>-0.18110000000000001</c:v>
                </c:pt>
                <c:pt idx="124">
                  <c:v>0.18140000000000001</c:v>
                </c:pt>
                <c:pt idx="125">
                  <c:v>-0.30449999999999999</c:v>
                </c:pt>
                <c:pt idx="126">
                  <c:v>0.66930000000000001</c:v>
                </c:pt>
                <c:pt idx="127">
                  <c:v>-0.54949999999999999</c:v>
                </c:pt>
                <c:pt idx="128">
                  <c:v>-0.14530000000000001</c:v>
                </c:pt>
                <c:pt idx="129">
                  <c:v>-2.3315999999999999</c:v>
                </c:pt>
                <c:pt idx="130">
                  <c:v>0.72460000000000002</c:v>
                </c:pt>
                <c:pt idx="131">
                  <c:v>-0.65229999999999999</c:v>
                </c:pt>
                <c:pt idx="132">
                  <c:v>0.1176</c:v>
                </c:pt>
                <c:pt idx="133">
                  <c:v>-3.56E-2</c:v>
                </c:pt>
                <c:pt idx="134">
                  <c:v>-0.16470000000000001</c:v>
                </c:pt>
                <c:pt idx="135">
                  <c:v>0.5736</c:v>
                </c:pt>
                <c:pt idx="136">
                  <c:v>-0.6623</c:v>
                </c:pt>
                <c:pt idx="137">
                  <c:v>0.97150000000000003</c:v>
                </c:pt>
                <c:pt idx="138">
                  <c:v>-0.62070000000000003</c:v>
                </c:pt>
                <c:pt idx="139">
                  <c:v>0.84750000000000003</c:v>
                </c:pt>
                <c:pt idx="140">
                  <c:v>-0.36840000000000001</c:v>
                </c:pt>
                <c:pt idx="141">
                  <c:v>0.1396</c:v>
                </c:pt>
                <c:pt idx="142">
                  <c:v>-0.1623</c:v>
                </c:pt>
                <c:pt idx="143">
                  <c:v>1.6500000000000001E-2</c:v>
                </c:pt>
                <c:pt idx="144">
                  <c:v>0.1236</c:v>
                </c:pt>
                <c:pt idx="145">
                  <c:v>-0.15970000000000001</c:v>
                </c:pt>
                <c:pt idx="146">
                  <c:v>0.35749999999999998</c:v>
                </c:pt>
                <c:pt idx="147">
                  <c:v>1.3335999999999999</c:v>
                </c:pt>
                <c:pt idx="148">
                  <c:v>-0.49630000000000002</c:v>
                </c:pt>
                <c:pt idx="149">
                  <c:v>-1.0015000000000001</c:v>
                </c:pt>
                <c:pt idx="150">
                  <c:v>2.0798000000000001</c:v>
                </c:pt>
                <c:pt idx="151">
                  <c:v>-0.754</c:v>
                </c:pt>
                <c:pt idx="152">
                  <c:v>0.67849999999999999</c:v>
                </c:pt>
                <c:pt idx="153">
                  <c:v>0.46300000000000002</c:v>
                </c:pt>
                <c:pt idx="154">
                  <c:v>-0.68930000000000002</c:v>
                </c:pt>
                <c:pt idx="155">
                  <c:v>1.6637</c:v>
                </c:pt>
                <c:pt idx="156">
                  <c:v>-2.105</c:v>
                </c:pt>
                <c:pt idx="157">
                  <c:v>1.7684</c:v>
                </c:pt>
                <c:pt idx="158">
                  <c:v>-0.72150000000000003</c:v>
                </c:pt>
                <c:pt idx="159">
                  <c:v>0.40079999999999999</c:v>
                </c:pt>
                <c:pt idx="160">
                  <c:v>0.29149999999999998</c:v>
                </c:pt>
                <c:pt idx="161">
                  <c:v>-0.9708</c:v>
                </c:pt>
                <c:pt idx="162">
                  <c:v>0.87780000000000002</c:v>
                </c:pt>
                <c:pt idx="163">
                  <c:v>-0.51129999999999998</c:v>
                </c:pt>
                <c:pt idx="164">
                  <c:v>0.82150000000000001</c:v>
                </c:pt>
                <c:pt idx="165">
                  <c:v>-0.21779999999999999</c:v>
                </c:pt>
                <c:pt idx="166">
                  <c:v>-0.54449999999999998</c:v>
                </c:pt>
                <c:pt idx="167">
                  <c:v>0.60340000000000005</c:v>
                </c:pt>
                <c:pt idx="168">
                  <c:v>-4.9099999999999998E-2</c:v>
                </c:pt>
                <c:pt idx="169">
                  <c:v>-0.68630000000000002</c:v>
                </c:pt>
                <c:pt idx="170">
                  <c:v>-0.2697</c:v>
                </c:pt>
                <c:pt idx="171">
                  <c:v>-0.28189999999999998</c:v>
                </c:pt>
                <c:pt idx="172">
                  <c:v>0.27179999999999999</c:v>
                </c:pt>
                <c:pt idx="173">
                  <c:v>-0.1694</c:v>
                </c:pt>
                <c:pt idx="174">
                  <c:v>-0.12920000000000001</c:v>
                </c:pt>
                <c:pt idx="175">
                  <c:v>-0.40479999999999999</c:v>
                </c:pt>
                <c:pt idx="176">
                  <c:v>0.40870000000000001</c:v>
                </c:pt>
                <c:pt idx="177">
                  <c:v>-0.17499999999999999</c:v>
                </c:pt>
                <c:pt idx="178">
                  <c:v>0.14299999999999999</c:v>
                </c:pt>
                <c:pt idx="179">
                  <c:v>-0.57509999999999994</c:v>
                </c:pt>
                <c:pt idx="180">
                  <c:v>5.4899999999999997E-2</c:v>
                </c:pt>
                <c:pt idx="181">
                  <c:v>-0.53990000000000005</c:v>
                </c:pt>
                <c:pt idx="182">
                  <c:v>2.2153</c:v>
                </c:pt>
                <c:pt idx="183">
                  <c:v>-0.24299999999999999</c:v>
                </c:pt>
                <c:pt idx="184">
                  <c:v>0.50929999999999997</c:v>
                </c:pt>
                <c:pt idx="185">
                  <c:v>1.2202999999999999</c:v>
                </c:pt>
                <c:pt idx="186">
                  <c:v>-0.33710000000000001</c:v>
                </c:pt>
                <c:pt idx="187">
                  <c:v>0.80379999999999996</c:v>
                </c:pt>
                <c:pt idx="188">
                  <c:v>-0.43230000000000002</c:v>
                </c:pt>
                <c:pt idx="189">
                  <c:v>0.51429999999999998</c:v>
                </c:pt>
                <c:pt idx="190">
                  <c:v>0.80900000000000005</c:v>
                </c:pt>
                <c:pt idx="191">
                  <c:v>-0.52829999999999999</c:v>
                </c:pt>
                <c:pt idx="192">
                  <c:v>0.63360000000000005</c:v>
                </c:pt>
                <c:pt idx="193">
                  <c:v>-0.28899999999999998</c:v>
                </c:pt>
                <c:pt idx="194">
                  <c:v>0.38440000000000002</c:v>
                </c:pt>
                <c:pt idx="195">
                  <c:v>-0.52900000000000003</c:v>
                </c:pt>
                <c:pt idx="196">
                  <c:v>-0.80059999999999998</c:v>
                </c:pt>
                <c:pt idx="197">
                  <c:v>-0.1037</c:v>
                </c:pt>
                <c:pt idx="198">
                  <c:v>-0.98839999999999995</c:v>
                </c:pt>
                <c:pt idx="199">
                  <c:v>0.35349999999999998</c:v>
                </c:pt>
                <c:pt idx="200">
                  <c:v>-0.70369999999999999</c:v>
                </c:pt>
                <c:pt idx="201">
                  <c:v>-0.24809999999999999</c:v>
                </c:pt>
                <c:pt idx="202">
                  <c:v>-0.61529999999999996</c:v>
                </c:pt>
                <c:pt idx="203">
                  <c:v>0.1249</c:v>
                </c:pt>
                <c:pt idx="204">
                  <c:v>-0.2228</c:v>
                </c:pt>
                <c:pt idx="205">
                  <c:v>-0.3427</c:v>
                </c:pt>
                <c:pt idx="206">
                  <c:v>0.19109999999999999</c:v>
                </c:pt>
                <c:pt idx="207">
                  <c:v>-0.19270000000000001</c:v>
                </c:pt>
                <c:pt idx="208">
                  <c:v>8.09E-2</c:v>
                </c:pt>
                <c:pt idx="209">
                  <c:v>3.6499999999999998E-2</c:v>
                </c:pt>
                <c:pt idx="210">
                  <c:v>-0.37869999999999998</c:v>
                </c:pt>
                <c:pt idx="211">
                  <c:v>-1.7899999999999999E-2</c:v>
                </c:pt>
                <c:pt idx="212">
                  <c:v>-0.33860000000000001</c:v>
                </c:pt>
                <c:pt idx="213">
                  <c:v>0.33229999999999998</c:v>
                </c:pt>
                <c:pt idx="214">
                  <c:v>-0.76019999999999999</c:v>
                </c:pt>
                <c:pt idx="215">
                  <c:v>-2.9100000000000001E-2</c:v>
                </c:pt>
                <c:pt idx="216">
                  <c:v>0.2218</c:v>
                </c:pt>
                <c:pt idx="217">
                  <c:v>-0.50519999999999998</c:v>
                </c:pt>
                <c:pt idx="218">
                  <c:v>0.25779999999999997</c:v>
                </c:pt>
                <c:pt idx="219">
                  <c:v>-0.78</c:v>
                </c:pt>
                <c:pt idx="220">
                  <c:v>0.78690000000000004</c:v>
                </c:pt>
                <c:pt idx="221">
                  <c:v>3.5700000000000003E-2</c:v>
                </c:pt>
                <c:pt idx="222">
                  <c:v>0.18709999999999999</c:v>
                </c:pt>
                <c:pt idx="223">
                  <c:v>-0.1389</c:v>
                </c:pt>
                <c:pt idx="224">
                  <c:v>-0.83389999999999997</c:v>
                </c:pt>
                <c:pt idx="225">
                  <c:v>0.62619999999999998</c:v>
                </c:pt>
                <c:pt idx="226">
                  <c:v>-0.53859999999999997</c:v>
                </c:pt>
                <c:pt idx="227">
                  <c:v>-0.16020000000000001</c:v>
                </c:pt>
                <c:pt idx="228">
                  <c:v>-0.32690000000000002</c:v>
                </c:pt>
                <c:pt idx="229">
                  <c:v>0.6109</c:v>
                </c:pt>
                <c:pt idx="230">
                  <c:v>9.7500000000000003E-2</c:v>
                </c:pt>
                <c:pt idx="231">
                  <c:v>-0.31709999999999999</c:v>
                </c:pt>
                <c:pt idx="232">
                  <c:v>0.52610000000000001</c:v>
                </c:pt>
                <c:pt idx="233">
                  <c:v>0.34599999999999997</c:v>
                </c:pt>
                <c:pt idx="234">
                  <c:v>0.90620000000000001</c:v>
                </c:pt>
                <c:pt idx="235">
                  <c:v>0.42730000000000001</c:v>
                </c:pt>
                <c:pt idx="236">
                  <c:v>0.86960000000000004</c:v>
                </c:pt>
                <c:pt idx="237">
                  <c:v>3.8100000000000002E-2</c:v>
                </c:pt>
                <c:pt idx="238">
                  <c:v>0.24759999999999999</c:v>
                </c:pt>
                <c:pt idx="239">
                  <c:v>0.59609999999999996</c:v>
                </c:pt>
                <c:pt idx="240">
                  <c:v>-0.1295</c:v>
                </c:pt>
                <c:pt idx="241">
                  <c:v>-5.0000000000000001E-4</c:v>
                </c:pt>
                <c:pt idx="242">
                  <c:v>0.56569999999999998</c:v>
                </c:pt>
                <c:pt idx="243">
                  <c:v>-0.35439999999999999</c:v>
                </c:pt>
                <c:pt idx="244">
                  <c:v>0.6895</c:v>
                </c:pt>
                <c:pt idx="245">
                  <c:v>-0.40770000000000001</c:v>
                </c:pt>
                <c:pt idx="246">
                  <c:v>0.82779999999999998</c:v>
                </c:pt>
                <c:pt idx="247">
                  <c:v>0.45650000000000002</c:v>
                </c:pt>
                <c:pt idx="248">
                  <c:v>9.06E-2</c:v>
                </c:pt>
                <c:pt idx="249">
                  <c:v>0.75949999999999995</c:v>
                </c:pt>
                <c:pt idx="250">
                  <c:v>-0.48670000000000002</c:v>
                </c:pt>
                <c:pt idx="251">
                  <c:v>0.26590000000000003</c:v>
                </c:pt>
                <c:pt idx="252">
                  <c:v>-8.3999999999999995E-3</c:v>
                </c:pt>
                <c:pt idx="253">
                  <c:v>-3.6600000000000001E-2</c:v>
                </c:pt>
                <c:pt idx="254">
                  <c:v>-5.04E-2</c:v>
                </c:pt>
                <c:pt idx="255">
                  <c:v>7.51E-2</c:v>
                </c:pt>
                <c:pt idx="256">
                  <c:v>0.1789</c:v>
                </c:pt>
                <c:pt idx="257">
                  <c:v>8.6999999999999994E-2</c:v>
                </c:pt>
                <c:pt idx="258">
                  <c:v>-0.2382</c:v>
                </c:pt>
                <c:pt idx="259">
                  <c:v>-6.8999999999999999E-3</c:v>
                </c:pt>
                <c:pt idx="260">
                  <c:v>0.33839999999999998</c:v>
                </c:pt>
                <c:pt idx="261">
                  <c:v>6.5600000000000006E-2</c:v>
                </c:pt>
                <c:pt idx="262">
                  <c:v>-3.56E-2</c:v>
                </c:pt>
                <c:pt idx="263">
                  <c:v>0.19189999999999999</c:v>
                </c:pt>
                <c:pt idx="264">
                  <c:v>0.12659999999999999</c:v>
                </c:pt>
                <c:pt idx="265">
                  <c:v>8.9700000000000002E-2</c:v>
                </c:pt>
                <c:pt idx="266">
                  <c:v>-0.1104</c:v>
                </c:pt>
                <c:pt idx="267">
                  <c:v>0.45829999999999999</c:v>
                </c:pt>
                <c:pt idx="268">
                  <c:v>-0.28499999999999998</c:v>
                </c:pt>
                <c:pt idx="269">
                  <c:v>-0.2122</c:v>
                </c:pt>
                <c:pt idx="270">
                  <c:v>-0.48809999999999998</c:v>
                </c:pt>
                <c:pt idx="271">
                  <c:v>-0.66749999999999998</c:v>
                </c:pt>
                <c:pt idx="272">
                  <c:v>0.27189999999999998</c:v>
                </c:pt>
                <c:pt idx="273">
                  <c:v>-0.74460000000000004</c:v>
                </c:pt>
                <c:pt idx="274">
                  <c:v>-0.14560000000000001</c:v>
                </c:pt>
                <c:pt idx="275">
                  <c:v>-0.24390000000000001</c:v>
                </c:pt>
                <c:pt idx="276">
                  <c:v>0.2382</c:v>
                </c:pt>
                <c:pt idx="277">
                  <c:v>-2.5999999999999999E-3</c:v>
                </c:pt>
                <c:pt idx="278">
                  <c:v>-5.5800000000000002E-2</c:v>
                </c:pt>
                <c:pt idx="279">
                  <c:v>0.17560000000000001</c:v>
                </c:pt>
                <c:pt idx="280">
                  <c:v>-0.27729999999999999</c:v>
                </c:pt>
                <c:pt idx="281">
                  <c:v>-0.1195</c:v>
                </c:pt>
                <c:pt idx="282">
                  <c:v>-0.60950000000000004</c:v>
                </c:pt>
                <c:pt idx="283">
                  <c:v>0.44429999999999997</c:v>
                </c:pt>
                <c:pt idx="284">
                  <c:v>-0.45500000000000002</c:v>
                </c:pt>
                <c:pt idx="285">
                  <c:v>-0.1759</c:v>
                </c:pt>
                <c:pt idx="286">
                  <c:v>0.19109999999999999</c:v>
                </c:pt>
                <c:pt idx="287">
                  <c:v>-0.51380000000000003</c:v>
                </c:pt>
                <c:pt idx="288">
                  <c:v>0.24329999999999999</c:v>
                </c:pt>
                <c:pt idx="289">
                  <c:v>-0.55489999999999995</c:v>
                </c:pt>
                <c:pt idx="290">
                  <c:v>6.7999999999999996E-3</c:v>
                </c:pt>
                <c:pt idx="291">
                  <c:v>-0.24579999999999999</c:v>
                </c:pt>
                <c:pt idx="292">
                  <c:v>-0.51939999999999997</c:v>
                </c:pt>
                <c:pt idx="293">
                  <c:v>0.49530000000000002</c:v>
                </c:pt>
                <c:pt idx="294">
                  <c:v>-0.91930000000000001</c:v>
                </c:pt>
                <c:pt idx="295">
                  <c:v>0.67210000000000003</c:v>
                </c:pt>
                <c:pt idx="296">
                  <c:v>-0.51659999999999995</c:v>
                </c:pt>
                <c:pt idx="297">
                  <c:v>-3.0000000000000001E-3</c:v>
                </c:pt>
                <c:pt idx="298">
                  <c:v>0.41889999999999999</c:v>
                </c:pt>
                <c:pt idx="299">
                  <c:v>-0.74170000000000003</c:v>
                </c:pt>
                <c:pt idx="300">
                  <c:v>0.30330000000000001</c:v>
                </c:pt>
                <c:pt idx="301">
                  <c:v>-1.9199999999999998E-2</c:v>
                </c:pt>
                <c:pt idx="302">
                  <c:v>-0.4738</c:v>
                </c:pt>
                <c:pt idx="303">
                  <c:v>-2.2800000000000001E-2</c:v>
                </c:pt>
                <c:pt idx="304">
                  <c:v>-0.57110000000000005</c:v>
                </c:pt>
                <c:pt idx="305">
                  <c:v>-0.59570000000000001</c:v>
                </c:pt>
                <c:pt idx="306">
                  <c:v>0.43469999999999998</c:v>
                </c:pt>
                <c:pt idx="307">
                  <c:v>-0.82789999999999997</c:v>
                </c:pt>
                <c:pt idx="308">
                  <c:v>0.76200000000000001</c:v>
                </c:pt>
                <c:pt idx="309">
                  <c:v>-0.14699999999999999</c:v>
                </c:pt>
                <c:pt idx="310">
                  <c:v>0.62439999999999996</c:v>
                </c:pt>
                <c:pt idx="311">
                  <c:v>-0.115</c:v>
                </c:pt>
                <c:pt idx="312">
                  <c:v>-0.43869999999999998</c:v>
                </c:pt>
                <c:pt idx="313">
                  <c:v>0.85040000000000004</c:v>
                </c:pt>
                <c:pt idx="314">
                  <c:v>-0.38190000000000002</c:v>
                </c:pt>
                <c:pt idx="315">
                  <c:v>0.41270000000000001</c:v>
                </c:pt>
                <c:pt idx="316">
                  <c:v>-9.6799999999999997E-2</c:v>
                </c:pt>
                <c:pt idx="317">
                  <c:v>-2.5899999999999999E-2</c:v>
                </c:pt>
                <c:pt idx="318">
                  <c:v>0.86539999999999995</c:v>
                </c:pt>
                <c:pt idx="319">
                  <c:v>-0.70189999999999997</c:v>
                </c:pt>
                <c:pt idx="320">
                  <c:v>1.0469999999999999</c:v>
                </c:pt>
                <c:pt idx="321">
                  <c:v>-0.87660000000000005</c:v>
                </c:pt>
                <c:pt idx="322">
                  <c:v>0.70660000000000001</c:v>
                </c:pt>
                <c:pt idx="323">
                  <c:v>-0.26269999999999999</c:v>
                </c:pt>
                <c:pt idx="324">
                  <c:v>-1.0125999999999999</c:v>
                </c:pt>
                <c:pt idx="325">
                  <c:v>0.49149999999999999</c:v>
                </c:pt>
                <c:pt idx="326">
                  <c:v>-0.69259999999999999</c:v>
                </c:pt>
                <c:pt idx="327">
                  <c:v>0.71299999999999997</c:v>
                </c:pt>
                <c:pt idx="328">
                  <c:v>-0.74670000000000003</c:v>
                </c:pt>
                <c:pt idx="329">
                  <c:v>0.46879999999999999</c:v>
                </c:pt>
                <c:pt idx="330">
                  <c:v>5.1200000000000002E-2</c:v>
                </c:pt>
                <c:pt idx="331">
                  <c:v>-0.62590000000000001</c:v>
                </c:pt>
                <c:pt idx="332">
                  <c:v>0.7157</c:v>
                </c:pt>
                <c:pt idx="333">
                  <c:v>-0.63100000000000001</c:v>
                </c:pt>
                <c:pt idx="334">
                  <c:v>0.754</c:v>
                </c:pt>
                <c:pt idx="335">
                  <c:v>-0.2944</c:v>
                </c:pt>
                <c:pt idx="336">
                  <c:v>-0.28179999999999999</c:v>
                </c:pt>
                <c:pt idx="337">
                  <c:v>0.1163</c:v>
                </c:pt>
                <c:pt idx="338">
                  <c:v>-0.32869999999999999</c:v>
                </c:pt>
                <c:pt idx="339">
                  <c:v>0.71109999999999995</c:v>
                </c:pt>
                <c:pt idx="340">
                  <c:v>-0.39100000000000001</c:v>
                </c:pt>
                <c:pt idx="341">
                  <c:v>-9.8400000000000001E-2</c:v>
                </c:pt>
                <c:pt idx="342">
                  <c:v>4.0000000000000002E-4</c:v>
                </c:pt>
                <c:pt idx="343">
                  <c:v>-0.28970000000000001</c:v>
                </c:pt>
                <c:pt idx="344">
                  <c:v>0.29120000000000001</c:v>
                </c:pt>
                <c:pt idx="345">
                  <c:v>-0.39879999999999999</c:v>
                </c:pt>
                <c:pt idx="346">
                  <c:v>0.38979999999999998</c:v>
                </c:pt>
                <c:pt idx="347">
                  <c:v>-9.0300000000000005E-2</c:v>
                </c:pt>
                <c:pt idx="348">
                  <c:v>7.7399999999999997E-2</c:v>
                </c:pt>
                <c:pt idx="349">
                  <c:v>7.3200000000000001E-2</c:v>
                </c:pt>
                <c:pt idx="350">
                  <c:v>-0.113</c:v>
                </c:pt>
                <c:pt idx="351">
                  <c:v>0.11899999999999999</c:v>
                </c:pt>
                <c:pt idx="352">
                  <c:v>-0.2014</c:v>
                </c:pt>
                <c:pt idx="353">
                  <c:v>0.41270000000000001</c:v>
                </c:pt>
                <c:pt idx="354">
                  <c:v>-7.7799999999999994E-2</c:v>
                </c:pt>
                <c:pt idx="355">
                  <c:v>4.53E-2</c:v>
                </c:pt>
                <c:pt idx="356">
                  <c:v>0.56599999999999995</c:v>
                </c:pt>
                <c:pt idx="357">
                  <c:v>-0.1366</c:v>
                </c:pt>
                <c:pt idx="358">
                  <c:v>0.14399999999999999</c:v>
                </c:pt>
                <c:pt idx="359">
                  <c:v>0.1404</c:v>
                </c:pt>
                <c:pt idx="360">
                  <c:v>-0.16769999999999999</c:v>
                </c:pt>
                <c:pt idx="361">
                  <c:v>0.55740000000000001</c:v>
                </c:pt>
                <c:pt idx="362">
                  <c:v>-0.1522</c:v>
                </c:pt>
                <c:pt idx="363">
                  <c:v>0.38379999999999997</c:v>
                </c:pt>
                <c:pt idx="364">
                  <c:v>-0.1057</c:v>
                </c:pt>
                <c:pt idx="365">
                  <c:v>0.17549999999999999</c:v>
                </c:pt>
                <c:pt idx="366">
                  <c:v>0.1613</c:v>
                </c:pt>
                <c:pt idx="367">
                  <c:v>-0.1013</c:v>
                </c:pt>
                <c:pt idx="368">
                  <c:v>0.29189999999999999</c:v>
                </c:pt>
                <c:pt idx="369">
                  <c:v>-0.13789999999999999</c:v>
                </c:pt>
                <c:pt idx="370">
                  <c:v>0.4612</c:v>
                </c:pt>
                <c:pt idx="371">
                  <c:v>-1.24E-2</c:v>
                </c:pt>
                <c:pt idx="372">
                  <c:v>0.27110000000000001</c:v>
                </c:pt>
                <c:pt idx="373">
                  <c:v>0.12620000000000001</c:v>
                </c:pt>
                <c:pt idx="374">
                  <c:v>-3.4099999999999998E-2</c:v>
                </c:pt>
                <c:pt idx="375">
                  <c:v>0.2235</c:v>
                </c:pt>
                <c:pt idx="376">
                  <c:v>-0.17030000000000001</c:v>
                </c:pt>
                <c:pt idx="377">
                  <c:v>-0.21609999999999999</c:v>
                </c:pt>
                <c:pt idx="378">
                  <c:v>0.31390000000000001</c:v>
                </c:pt>
                <c:pt idx="379">
                  <c:v>0.1517</c:v>
                </c:pt>
                <c:pt idx="380">
                  <c:v>-7.7700000000000005E-2</c:v>
                </c:pt>
                <c:pt idx="381">
                  <c:v>-0.13650000000000001</c:v>
                </c:pt>
                <c:pt idx="382">
                  <c:v>-0.185</c:v>
                </c:pt>
                <c:pt idx="383">
                  <c:v>-0.41760000000000003</c:v>
                </c:pt>
                <c:pt idx="384">
                  <c:v>0.2427</c:v>
                </c:pt>
                <c:pt idx="385">
                  <c:v>-0.3422</c:v>
                </c:pt>
                <c:pt idx="386">
                  <c:v>-8.4699999999999998E-2</c:v>
                </c:pt>
                <c:pt idx="387">
                  <c:v>0.1323</c:v>
                </c:pt>
                <c:pt idx="388">
                  <c:v>-0.1608</c:v>
                </c:pt>
                <c:pt idx="389">
                  <c:v>0.1288</c:v>
                </c:pt>
                <c:pt idx="390">
                  <c:v>-0.19869999999999999</c:v>
                </c:pt>
                <c:pt idx="391">
                  <c:v>5.1200000000000002E-2</c:v>
                </c:pt>
                <c:pt idx="392">
                  <c:v>5.8400000000000001E-2</c:v>
                </c:pt>
                <c:pt idx="393">
                  <c:v>5.9700000000000003E-2</c:v>
                </c:pt>
                <c:pt idx="394">
                  <c:v>3.2800000000000003E-2</c:v>
                </c:pt>
                <c:pt idx="395">
                  <c:v>6.8400000000000002E-2</c:v>
                </c:pt>
                <c:pt idx="396">
                  <c:v>0.30459999999999998</c:v>
                </c:pt>
                <c:pt idx="397">
                  <c:v>-0.1371</c:v>
                </c:pt>
                <c:pt idx="398">
                  <c:v>0.22989999999999999</c:v>
                </c:pt>
                <c:pt idx="399">
                  <c:v>-0.1706</c:v>
                </c:pt>
                <c:pt idx="400">
                  <c:v>5.5500000000000001E-2</c:v>
                </c:pt>
                <c:pt idx="401">
                  <c:v>0.1002</c:v>
                </c:pt>
                <c:pt idx="402">
                  <c:v>-6.5799999999999997E-2</c:v>
                </c:pt>
                <c:pt idx="403">
                  <c:v>-7.4300000000000005E-2</c:v>
                </c:pt>
                <c:pt idx="404">
                  <c:v>-0.14480000000000001</c:v>
                </c:pt>
                <c:pt idx="405">
                  <c:v>9.9199999999999997E-2</c:v>
                </c:pt>
                <c:pt idx="406">
                  <c:v>4.9399999999999999E-2</c:v>
                </c:pt>
                <c:pt idx="407">
                  <c:v>-3.32E-2</c:v>
                </c:pt>
                <c:pt idx="408">
                  <c:v>0.14449999999999999</c:v>
                </c:pt>
                <c:pt idx="409">
                  <c:v>-6.1100000000000002E-2</c:v>
                </c:pt>
                <c:pt idx="410">
                  <c:v>0.27260000000000001</c:v>
                </c:pt>
                <c:pt idx="411">
                  <c:v>-0.2419</c:v>
                </c:pt>
                <c:pt idx="412">
                  <c:v>0.15859999999999999</c:v>
                </c:pt>
                <c:pt idx="413">
                  <c:v>0.28089999999999998</c:v>
                </c:pt>
                <c:pt idx="414">
                  <c:v>-0.2331</c:v>
                </c:pt>
                <c:pt idx="415">
                  <c:v>5.3699999999999998E-2</c:v>
                </c:pt>
                <c:pt idx="416">
                  <c:v>0.13969999999999999</c:v>
                </c:pt>
                <c:pt idx="417">
                  <c:v>-3.4700000000000002E-2</c:v>
                </c:pt>
                <c:pt idx="418">
                  <c:v>0.5292</c:v>
                </c:pt>
                <c:pt idx="419">
                  <c:v>-0.49480000000000002</c:v>
                </c:pt>
                <c:pt idx="420">
                  <c:v>5.5899999999999998E-2</c:v>
                </c:pt>
                <c:pt idx="421">
                  <c:v>-2.5000000000000001E-2</c:v>
                </c:pt>
                <c:pt idx="422">
                  <c:v>0.15479999999999999</c:v>
                </c:pt>
                <c:pt idx="423">
                  <c:v>0.14560000000000001</c:v>
                </c:pt>
                <c:pt idx="424">
                  <c:v>-0.10249999999999999</c:v>
                </c:pt>
                <c:pt idx="425">
                  <c:v>0.19520000000000001</c:v>
                </c:pt>
                <c:pt idx="426">
                  <c:v>-9.8500000000000004E-2</c:v>
                </c:pt>
                <c:pt idx="427">
                  <c:v>0.17929999999999999</c:v>
                </c:pt>
                <c:pt idx="428">
                  <c:v>0.12429999999999999</c:v>
                </c:pt>
                <c:pt idx="429">
                  <c:v>-1.9900000000000001E-2</c:v>
                </c:pt>
                <c:pt idx="430">
                  <c:v>0.1321</c:v>
                </c:pt>
                <c:pt idx="431">
                  <c:v>4.1200000000000001E-2</c:v>
                </c:pt>
                <c:pt idx="432">
                  <c:v>-0.1166</c:v>
                </c:pt>
                <c:pt idx="433">
                  <c:v>0.1452</c:v>
                </c:pt>
                <c:pt idx="434">
                  <c:v>-0.12509999999999999</c:v>
                </c:pt>
                <c:pt idx="435">
                  <c:v>0.27100000000000002</c:v>
                </c:pt>
                <c:pt idx="436">
                  <c:v>0.23699999999999999</c:v>
                </c:pt>
                <c:pt idx="437">
                  <c:v>-0.15770000000000001</c:v>
                </c:pt>
                <c:pt idx="438">
                  <c:v>8.2100000000000006E-2</c:v>
                </c:pt>
                <c:pt idx="439">
                  <c:v>0.14580000000000001</c:v>
                </c:pt>
                <c:pt idx="440">
                  <c:v>-0.1323</c:v>
                </c:pt>
                <c:pt idx="441">
                  <c:v>2.3E-2</c:v>
                </c:pt>
                <c:pt idx="442">
                  <c:v>-0.17960000000000001</c:v>
                </c:pt>
                <c:pt idx="443">
                  <c:v>1.4800000000000001E-2</c:v>
                </c:pt>
                <c:pt idx="444">
                  <c:v>-5.9499999999999997E-2</c:v>
                </c:pt>
                <c:pt idx="445">
                  <c:v>-1.21E-2</c:v>
                </c:pt>
                <c:pt idx="446">
                  <c:v>-9.7500000000000003E-2</c:v>
                </c:pt>
                <c:pt idx="447">
                  <c:v>-9.7199999999999995E-2</c:v>
                </c:pt>
                <c:pt idx="448">
                  <c:v>-9.7000000000000003E-3</c:v>
                </c:pt>
                <c:pt idx="449">
                  <c:v>0.14929999999999999</c:v>
                </c:pt>
                <c:pt idx="450">
                  <c:v>-0.30830000000000002</c:v>
                </c:pt>
              </c:numCache>
            </c:numRef>
          </c:yVal>
          <c:smooth val="0"/>
        </c:ser>
        <c:dLbls>
          <c:showLegendKey val="0"/>
          <c:showVal val="0"/>
          <c:showCatName val="0"/>
          <c:showSerName val="0"/>
          <c:showPercent val="0"/>
          <c:showBubbleSize val="0"/>
        </c:dLbls>
        <c:axId val="343615416"/>
        <c:axId val="343615808"/>
      </c:scatterChart>
      <c:valAx>
        <c:axId val="34361541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Tiempo (seg)</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3615808"/>
        <c:crosses val="autoZero"/>
        <c:crossBetween val="midCat"/>
      </c:valAx>
      <c:valAx>
        <c:axId val="3436158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Aceleración (m/s²)</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4361541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1BDCA-4AD5-4C2D-886D-9364EFC1E16A}" type="datetimeFigureOut">
              <a:rPr lang="es-EC" smtClean="0"/>
              <a:t>22/05/2017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89C79-95A5-41A1-839F-2EAAF3C527A0}" type="slidenum">
              <a:rPr lang="es-EC" smtClean="0"/>
              <a:t>‹Nº›</a:t>
            </a:fld>
            <a:endParaRPr lang="es-EC"/>
          </a:p>
        </p:txBody>
      </p:sp>
    </p:spTree>
    <p:extLst>
      <p:ext uri="{BB962C8B-B14F-4D97-AF65-F5344CB8AC3E}">
        <p14:creationId xmlns:p14="http://schemas.microsoft.com/office/powerpoint/2010/main" val="290547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050"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a:t>
            </a:fld>
            <a:endParaRPr lang="es-EC"/>
          </a:p>
        </p:txBody>
      </p:sp>
    </p:spTree>
    <p:extLst>
      <p:ext uri="{BB962C8B-B14F-4D97-AF65-F5344CB8AC3E}">
        <p14:creationId xmlns:p14="http://schemas.microsoft.com/office/powerpoint/2010/main" val="53290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14</a:t>
            </a:fld>
            <a:endParaRPr lang="es-EC"/>
          </a:p>
        </p:txBody>
      </p:sp>
    </p:spTree>
    <p:extLst>
      <p:ext uri="{BB962C8B-B14F-4D97-AF65-F5344CB8AC3E}">
        <p14:creationId xmlns:p14="http://schemas.microsoft.com/office/powerpoint/2010/main" val="100332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15</a:t>
            </a:fld>
            <a:endParaRPr lang="es-EC"/>
          </a:p>
        </p:txBody>
      </p:sp>
    </p:spTree>
    <p:extLst>
      <p:ext uri="{BB962C8B-B14F-4D97-AF65-F5344CB8AC3E}">
        <p14:creationId xmlns:p14="http://schemas.microsoft.com/office/powerpoint/2010/main" val="117869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16</a:t>
            </a:fld>
            <a:endParaRPr lang="es-EC"/>
          </a:p>
        </p:txBody>
      </p:sp>
    </p:spTree>
    <p:extLst>
      <p:ext uri="{BB962C8B-B14F-4D97-AF65-F5344CB8AC3E}">
        <p14:creationId xmlns:p14="http://schemas.microsoft.com/office/powerpoint/2010/main" val="264543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17</a:t>
            </a:fld>
            <a:endParaRPr lang="es-EC"/>
          </a:p>
        </p:txBody>
      </p:sp>
    </p:spTree>
    <p:extLst>
      <p:ext uri="{BB962C8B-B14F-4D97-AF65-F5344CB8AC3E}">
        <p14:creationId xmlns:p14="http://schemas.microsoft.com/office/powerpoint/2010/main" val="287891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18</a:t>
            </a:fld>
            <a:endParaRPr lang="es-EC"/>
          </a:p>
        </p:txBody>
      </p:sp>
    </p:spTree>
    <p:extLst>
      <p:ext uri="{BB962C8B-B14F-4D97-AF65-F5344CB8AC3E}">
        <p14:creationId xmlns:p14="http://schemas.microsoft.com/office/powerpoint/2010/main" val="408965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19</a:t>
            </a:fld>
            <a:endParaRPr lang="es-EC"/>
          </a:p>
        </p:txBody>
      </p:sp>
    </p:spTree>
    <p:extLst>
      <p:ext uri="{BB962C8B-B14F-4D97-AF65-F5344CB8AC3E}">
        <p14:creationId xmlns:p14="http://schemas.microsoft.com/office/powerpoint/2010/main" val="38013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20</a:t>
            </a:fld>
            <a:endParaRPr lang="es-EC"/>
          </a:p>
        </p:txBody>
      </p:sp>
    </p:spTree>
    <p:extLst>
      <p:ext uri="{BB962C8B-B14F-4D97-AF65-F5344CB8AC3E}">
        <p14:creationId xmlns:p14="http://schemas.microsoft.com/office/powerpoint/2010/main" val="4090529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21</a:t>
            </a:fld>
            <a:endParaRPr lang="es-EC"/>
          </a:p>
        </p:txBody>
      </p:sp>
    </p:spTree>
    <p:extLst>
      <p:ext uri="{BB962C8B-B14F-4D97-AF65-F5344CB8AC3E}">
        <p14:creationId xmlns:p14="http://schemas.microsoft.com/office/powerpoint/2010/main" val="2683811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22</a:t>
            </a:fld>
            <a:endParaRPr lang="es-EC"/>
          </a:p>
        </p:txBody>
      </p:sp>
    </p:spTree>
    <p:extLst>
      <p:ext uri="{BB962C8B-B14F-4D97-AF65-F5344CB8AC3E}">
        <p14:creationId xmlns:p14="http://schemas.microsoft.com/office/powerpoint/2010/main" val="149762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23</a:t>
            </a:fld>
            <a:endParaRPr lang="es-EC"/>
          </a:p>
        </p:txBody>
      </p:sp>
    </p:spTree>
    <p:extLst>
      <p:ext uri="{BB962C8B-B14F-4D97-AF65-F5344CB8AC3E}">
        <p14:creationId xmlns:p14="http://schemas.microsoft.com/office/powerpoint/2010/main" val="349392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a:t>
            </a:fld>
            <a:endParaRPr lang="es-EC"/>
          </a:p>
        </p:txBody>
      </p:sp>
    </p:spTree>
    <p:extLst>
      <p:ext uri="{BB962C8B-B14F-4D97-AF65-F5344CB8AC3E}">
        <p14:creationId xmlns:p14="http://schemas.microsoft.com/office/powerpoint/2010/main" val="1541583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obtiene una curva promedio en la cual se determina la pendiente secante (módulo elástico) desde </a:t>
                </a:r>
                <a:r>
                  <a:rPr lang="es-EC" sz="1200" i="0" kern="1200">
                    <a:solidFill>
                      <a:schemeClr val="tx1"/>
                    </a:solidFill>
                    <a:effectLst/>
                    <a:latin typeface="+mn-lt"/>
                    <a:ea typeface="+mn-ea"/>
                    <a:cs typeface="+mn-cs"/>
                  </a:rPr>
                  <a:t>0.05 〖𝑓′〗_𝑚</a:t>
                </a:r>
                <a:r>
                  <a:rPr lang="es-EC" sz="1200" kern="1200" dirty="0">
                    <a:solidFill>
                      <a:schemeClr val="tx1"/>
                    </a:solidFill>
                    <a:effectLst/>
                    <a:latin typeface="+mn-lt"/>
                    <a:ea typeface="+mn-ea"/>
                    <a:cs typeface="+mn-cs"/>
                  </a:rPr>
                  <a:t> hasta </a:t>
                </a:r>
                <a:r>
                  <a:rPr lang="es-EC" sz="1200" i="0" kern="1200">
                    <a:solidFill>
                      <a:schemeClr val="tx1"/>
                    </a:solidFill>
                    <a:effectLst/>
                    <a:latin typeface="+mn-lt"/>
                    <a:ea typeface="+mn-ea"/>
                    <a:cs typeface="+mn-cs"/>
                  </a:rPr>
                  <a:t>0.33 〖𝑓′〗_𝑚</a:t>
                </a:r>
                <a:r>
                  <a:rPr lang="es-EC" sz="1200" kern="1200" dirty="0">
                    <a:solidFill>
                      <a:schemeClr val="tx1"/>
                    </a:solidFill>
                    <a:effectLst/>
                    <a:latin typeface="+mn-lt"/>
                    <a:ea typeface="+mn-ea"/>
                    <a:cs typeface="+mn-cs"/>
                  </a:rPr>
                  <a:t> como se indica en la Figura 19. (NEC-SE-HM,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mc:Fallback>
      </mc:AlternateContent>
      <p:sp>
        <p:nvSpPr>
          <p:cNvPr id="4" name="Marcador de número de diapositiva 3"/>
          <p:cNvSpPr>
            <a:spLocks noGrp="1"/>
          </p:cNvSpPr>
          <p:nvPr>
            <p:ph type="sldNum" sz="quarter" idx="10"/>
          </p:nvPr>
        </p:nvSpPr>
        <p:spPr/>
        <p:txBody>
          <a:bodyPr/>
          <a:lstStyle/>
          <a:p>
            <a:fld id="{D0C89C79-95A5-41A1-839F-2EAAF3C527A0}" type="slidenum">
              <a:rPr lang="es-EC" smtClean="0"/>
              <a:t>24</a:t>
            </a:fld>
            <a:endParaRPr lang="es-EC"/>
          </a:p>
        </p:txBody>
      </p:sp>
    </p:spTree>
    <p:extLst>
      <p:ext uri="{BB962C8B-B14F-4D97-AF65-F5344CB8AC3E}">
        <p14:creationId xmlns:p14="http://schemas.microsoft.com/office/powerpoint/2010/main" val="368854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25</a:t>
            </a:fld>
            <a:endParaRPr lang="es-EC"/>
          </a:p>
        </p:txBody>
      </p:sp>
    </p:spTree>
    <p:extLst>
      <p:ext uri="{BB962C8B-B14F-4D97-AF65-F5344CB8AC3E}">
        <p14:creationId xmlns:p14="http://schemas.microsoft.com/office/powerpoint/2010/main" val="136404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26</a:t>
            </a:fld>
            <a:endParaRPr lang="es-EC"/>
          </a:p>
        </p:txBody>
      </p:sp>
    </p:spTree>
    <p:extLst>
      <p:ext uri="{BB962C8B-B14F-4D97-AF65-F5344CB8AC3E}">
        <p14:creationId xmlns:p14="http://schemas.microsoft.com/office/powerpoint/2010/main" val="1483203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27</a:t>
            </a:fld>
            <a:endParaRPr lang="es-EC"/>
          </a:p>
        </p:txBody>
      </p:sp>
    </p:spTree>
    <p:extLst>
      <p:ext uri="{BB962C8B-B14F-4D97-AF65-F5344CB8AC3E}">
        <p14:creationId xmlns:p14="http://schemas.microsoft.com/office/powerpoint/2010/main" val="1866045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28</a:t>
            </a:fld>
            <a:endParaRPr lang="es-EC"/>
          </a:p>
        </p:txBody>
      </p:sp>
    </p:spTree>
    <p:extLst>
      <p:ext uri="{BB962C8B-B14F-4D97-AF65-F5344CB8AC3E}">
        <p14:creationId xmlns:p14="http://schemas.microsoft.com/office/powerpoint/2010/main" val="387180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29</a:t>
            </a:fld>
            <a:endParaRPr lang="es-EC"/>
          </a:p>
        </p:txBody>
      </p:sp>
    </p:spTree>
    <p:extLst>
      <p:ext uri="{BB962C8B-B14F-4D97-AF65-F5344CB8AC3E}">
        <p14:creationId xmlns:p14="http://schemas.microsoft.com/office/powerpoint/2010/main" val="2143048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30</a:t>
            </a:fld>
            <a:endParaRPr lang="es-EC"/>
          </a:p>
        </p:txBody>
      </p:sp>
    </p:spTree>
    <p:extLst>
      <p:ext uri="{BB962C8B-B14F-4D97-AF65-F5344CB8AC3E}">
        <p14:creationId xmlns:p14="http://schemas.microsoft.com/office/powerpoint/2010/main" val="189844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31</a:t>
            </a:fld>
            <a:endParaRPr lang="es-EC"/>
          </a:p>
        </p:txBody>
      </p:sp>
    </p:spTree>
    <p:extLst>
      <p:ext uri="{BB962C8B-B14F-4D97-AF65-F5344CB8AC3E}">
        <p14:creationId xmlns:p14="http://schemas.microsoft.com/office/powerpoint/2010/main" val="2169623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32</a:t>
            </a:fld>
            <a:endParaRPr lang="es-EC"/>
          </a:p>
        </p:txBody>
      </p:sp>
    </p:spTree>
    <p:extLst>
      <p:ext uri="{BB962C8B-B14F-4D97-AF65-F5344CB8AC3E}">
        <p14:creationId xmlns:p14="http://schemas.microsoft.com/office/powerpoint/2010/main" val="1417035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33</a:t>
            </a:fld>
            <a:endParaRPr lang="es-EC"/>
          </a:p>
        </p:txBody>
      </p:sp>
    </p:spTree>
    <p:extLst>
      <p:ext uri="{BB962C8B-B14F-4D97-AF65-F5344CB8AC3E}">
        <p14:creationId xmlns:p14="http://schemas.microsoft.com/office/powerpoint/2010/main" val="370424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7</a:t>
            </a:fld>
            <a:endParaRPr lang="es-EC"/>
          </a:p>
        </p:txBody>
      </p:sp>
    </p:spTree>
    <p:extLst>
      <p:ext uri="{BB962C8B-B14F-4D97-AF65-F5344CB8AC3E}">
        <p14:creationId xmlns:p14="http://schemas.microsoft.com/office/powerpoint/2010/main" val="2440895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34</a:t>
            </a:fld>
            <a:endParaRPr lang="es-EC"/>
          </a:p>
        </p:txBody>
      </p:sp>
    </p:spTree>
    <p:extLst>
      <p:ext uri="{BB962C8B-B14F-4D97-AF65-F5344CB8AC3E}">
        <p14:creationId xmlns:p14="http://schemas.microsoft.com/office/powerpoint/2010/main" val="76643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35</a:t>
            </a:fld>
            <a:endParaRPr lang="es-EC"/>
          </a:p>
        </p:txBody>
      </p:sp>
    </p:spTree>
    <p:extLst>
      <p:ext uri="{BB962C8B-B14F-4D97-AF65-F5344CB8AC3E}">
        <p14:creationId xmlns:p14="http://schemas.microsoft.com/office/powerpoint/2010/main" val="1545470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36</a:t>
            </a:fld>
            <a:endParaRPr lang="es-EC"/>
          </a:p>
        </p:txBody>
      </p:sp>
    </p:spTree>
    <p:extLst>
      <p:ext uri="{BB962C8B-B14F-4D97-AF65-F5344CB8AC3E}">
        <p14:creationId xmlns:p14="http://schemas.microsoft.com/office/powerpoint/2010/main" val="4150573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37</a:t>
            </a:fld>
            <a:endParaRPr lang="es-EC"/>
          </a:p>
        </p:txBody>
      </p:sp>
    </p:spTree>
    <p:extLst>
      <p:ext uri="{BB962C8B-B14F-4D97-AF65-F5344CB8AC3E}">
        <p14:creationId xmlns:p14="http://schemas.microsoft.com/office/powerpoint/2010/main" val="4203022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38</a:t>
            </a:fld>
            <a:endParaRPr lang="es-EC"/>
          </a:p>
        </p:txBody>
      </p:sp>
    </p:spTree>
    <p:extLst>
      <p:ext uri="{BB962C8B-B14F-4D97-AF65-F5344CB8AC3E}">
        <p14:creationId xmlns:p14="http://schemas.microsoft.com/office/powerpoint/2010/main" val="2453417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39</a:t>
            </a:fld>
            <a:endParaRPr lang="es-EC"/>
          </a:p>
        </p:txBody>
      </p:sp>
    </p:spTree>
    <p:extLst>
      <p:ext uri="{BB962C8B-B14F-4D97-AF65-F5344CB8AC3E}">
        <p14:creationId xmlns:p14="http://schemas.microsoft.com/office/powerpoint/2010/main" val="3603207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40</a:t>
            </a:fld>
            <a:endParaRPr lang="es-EC"/>
          </a:p>
        </p:txBody>
      </p:sp>
    </p:spTree>
    <p:extLst>
      <p:ext uri="{BB962C8B-B14F-4D97-AF65-F5344CB8AC3E}">
        <p14:creationId xmlns:p14="http://schemas.microsoft.com/office/powerpoint/2010/main" val="4224848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Estrictamente únicamente las paredes que estén confinadas por sus cuatro lados se puede aplicar el modelo de la diagonal equivalente, sin embargo en el modelo mencionado se ha encontrado la presencia de esfuerzos diagonales en paredes confinadas por los tres lados, por lo que se aplicó este modelo a aquellas paredes de igual manera.</a:t>
                </a:r>
              </a:p>
              <a:p>
                <a:pPr lvl="0"/>
                <a:r>
                  <a:rPr lang="es-EC" sz="1200" i="0" kern="1200" smtClean="0">
                    <a:solidFill>
                      <a:schemeClr val="tx1"/>
                    </a:solidFill>
                    <a:effectLst/>
                    <a:latin typeface="Cambria Math" panose="02040503050406030204" pitchFamily="18" charset="0"/>
                    <a:ea typeface="+mn-ea"/>
                    <a:cs typeface="+mn-cs"/>
                  </a:rPr>
                  <a:t>𝑎</a:t>
                </a:r>
                <a:r>
                  <a:rPr lang="es-EC" sz="1200" kern="1200" dirty="0">
                    <a:solidFill>
                      <a:schemeClr val="tx1"/>
                    </a:solidFill>
                    <a:effectLst/>
                    <a:latin typeface="+mn-lt"/>
                    <a:ea typeface="+mn-ea"/>
                    <a:cs typeface="+mn-cs"/>
                  </a:rPr>
                  <a:t> ancho del puntal. </a:t>
                </a:r>
              </a:p>
              <a:p>
                <a:pPr lvl="0"/>
                <a:r>
                  <a:rPr lang="es-EC" sz="1200" i="0" kern="1200">
                    <a:solidFill>
                      <a:schemeClr val="tx1"/>
                    </a:solidFill>
                    <a:effectLst/>
                    <a:latin typeface="Cambria Math" panose="02040503050406030204" pitchFamily="18" charset="0"/>
                    <a:ea typeface="+mn-ea"/>
                    <a:cs typeface="+mn-cs"/>
                  </a:rPr>
                  <a:t>𝜆_1  </a:t>
                </a:r>
                <a:r>
                  <a:rPr lang="es-EC" sz="1200" kern="1200" dirty="0">
                    <a:solidFill>
                      <a:schemeClr val="tx1"/>
                    </a:solidFill>
                    <a:effectLst/>
                    <a:latin typeface="+mn-lt"/>
                    <a:ea typeface="+mn-ea"/>
                    <a:cs typeface="+mn-cs"/>
                  </a:rPr>
                  <a:t>factor que depende tanto de la mampostería como de la columna en la que se apoya. </a:t>
                </a:r>
              </a:p>
              <a:p>
                <a:pPr lvl="0"/>
                <a:r>
                  <a:rPr lang="es-EC" sz="1200" i="0" kern="1200">
                    <a:solidFill>
                      <a:schemeClr val="tx1"/>
                    </a:solidFill>
                    <a:effectLst/>
                    <a:latin typeface="Cambria Math" panose="02040503050406030204" pitchFamily="18" charset="0"/>
                    <a:ea typeface="+mn-ea"/>
                    <a:cs typeface="+mn-cs"/>
                  </a:rPr>
                  <a:t>ℎ_𝑐𝑜𝑙   </a:t>
                </a:r>
                <a:r>
                  <a:rPr lang="es-EC" sz="1200" kern="1200" dirty="0">
                    <a:solidFill>
                      <a:schemeClr val="tx1"/>
                    </a:solidFill>
                    <a:effectLst/>
                    <a:latin typeface="+mn-lt"/>
                    <a:ea typeface="+mn-ea"/>
                    <a:cs typeface="+mn-cs"/>
                  </a:rPr>
                  <a:t>alto de pie a cabeza de columna entre centros de vigas. </a:t>
                </a:r>
              </a:p>
              <a:p>
                <a:pPr lvl="0"/>
                <a:r>
                  <a:rPr lang="es-EC" sz="1200" i="0" kern="1200">
                    <a:solidFill>
                      <a:schemeClr val="tx1"/>
                    </a:solidFill>
                    <a:effectLst/>
                    <a:latin typeface="Cambria Math" panose="02040503050406030204" pitchFamily="18" charset="0"/>
                    <a:ea typeface="+mn-ea"/>
                    <a:cs typeface="+mn-cs"/>
                  </a:rPr>
                  <a:t>𝐿</a:t>
                </a:r>
                <a:r>
                  <a:rPr lang="es-EC" sz="1200" kern="1200" dirty="0">
                    <a:solidFill>
                      <a:schemeClr val="tx1"/>
                    </a:solidFill>
                    <a:effectLst/>
                    <a:latin typeface="+mn-lt"/>
                    <a:ea typeface="+mn-ea"/>
                    <a:cs typeface="+mn-cs"/>
                  </a:rPr>
                  <a:t> longitud del puntal.</a:t>
                </a:r>
              </a:p>
              <a:p>
                <a:pPr lvl="0"/>
                <a:r>
                  <a:rPr lang="es-EC" sz="1200" i="0" kern="1200">
                    <a:solidFill>
                      <a:schemeClr val="tx1"/>
                    </a:solidFill>
                    <a:effectLst/>
                    <a:latin typeface="Cambria Math" panose="02040503050406030204" pitchFamily="18" charset="0"/>
                    <a:ea typeface="+mn-ea"/>
                    <a:cs typeface="+mn-cs"/>
                  </a:rPr>
                  <a:t>𝐸_𝑚</a:t>
                </a:r>
                <a:r>
                  <a:rPr lang="es-EC" sz="1200" kern="1200" dirty="0">
                    <a:solidFill>
                      <a:schemeClr val="tx1"/>
                    </a:solidFill>
                    <a:effectLst/>
                    <a:latin typeface="+mn-lt"/>
                    <a:ea typeface="+mn-ea"/>
                    <a:cs typeface="+mn-cs"/>
                  </a:rPr>
                  <a:t> módulo de elasticidad esperado de la mampostería. </a:t>
                </a:r>
              </a:p>
              <a:p>
                <a:pPr lvl="0"/>
                <a:r>
                  <a:rPr lang="es-EC" sz="1200" i="0" kern="1200">
                    <a:solidFill>
                      <a:schemeClr val="tx1"/>
                    </a:solidFill>
                    <a:effectLst/>
                    <a:latin typeface="Cambria Math" panose="02040503050406030204" pitchFamily="18" charset="0"/>
                    <a:ea typeface="+mn-ea"/>
                    <a:cs typeface="+mn-cs"/>
                  </a:rPr>
                  <a:t>𝑡_𝑖𝑛𝑓  </a:t>
                </a:r>
                <a:r>
                  <a:rPr lang="es-EC" sz="1200" kern="1200" dirty="0">
                    <a:solidFill>
                      <a:schemeClr val="tx1"/>
                    </a:solidFill>
                    <a:effectLst/>
                    <a:latin typeface="+mn-lt"/>
                    <a:ea typeface="+mn-ea"/>
                    <a:cs typeface="+mn-cs"/>
                  </a:rPr>
                  <a:t>espesor de la mampostería.</a:t>
                </a:r>
              </a:p>
              <a:p>
                <a:pPr lvl="0"/>
                <a:r>
                  <a:rPr lang="es-EC" sz="1200" i="0" kern="1200">
                    <a:solidFill>
                      <a:schemeClr val="tx1"/>
                    </a:solidFill>
                    <a:effectLst/>
                    <a:latin typeface="Cambria Math" panose="02040503050406030204" pitchFamily="18" charset="0"/>
                    <a:ea typeface="+mn-ea"/>
                    <a:cs typeface="+mn-cs"/>
                  </a:rPr>
                  <a:t>𝜃</a:t>
                </a:r>
                <a:r>
                  <a:rPr lang="es-EC" sz="1200" kern="1200" dirty="0">
                    <a:solidFill>
                      <a:schemeClr val="tx1"/>
                    </a:solidFill>
                    <a:effectLst/>
                    <a:latin typeface="+mn-lt"/>
                    <a:ea typeface="+mn-ea"/>
                    <a:cs typeface="+mn-cs"/>
                  </a:rPr>
                  <a:t> ángulo entre el alto y el largo de la mampostería.</a:t>
                </a:r>
              </a:p>
              <a:p>
                <a:pPr lvl="0"/>
                <a:r>
                  <a:rPr lang="es-EC" sz="1200" i="0" kern="1200">
                    <a:solidFill>
                      <a:schemeClr val="tx1"/>
                    </a:solidFill>
                    <a:effectLst/>
                    <a:latin typeface="Cambria Math" panose="02040503050406030204" pitchFamily="18" charset="0"/>
                    <a:ea typeface="+mn-ea"/>
                    <a:cs typeface="+mn-cs"/>
                  </a:rPr>
                  <a:t>𝐸_𝑓𝑒  </a:t>
                </a:r>
                <a:r>
                  <a:rPr lang="es-EC" sz="1200" kern="1200" dirty="0">
                    <a:solidFill>
                      <a:schemeClr val="tx1"/>
                    </a:solidFill>
                    <a:effectLst/>
                    <a:latin typeface="+mn-lt"/>
                    <a:ea typeface="+mn-ea"/>
                    <a:cs typeface="+mn-cs"/>
                  </a:rPr>
                  <a:t>módulo de elasticidad esperado de la columna.</a:t>
                </a:r>
              </a:p>
              <a:p>
                <a:pPr lvl="0"/>
                <a:r>
                  <a:rPr lang="es-EC" sz="1200" i="0" kern="1200">
                    <a:solidFill>
                      <a:schemeClr val="tx1"/>
                    </a:solidFill>
                    <a:effectLst/>
                    <a:latin typeface="Cambria Math" panose="02040503050406030204" pitchFamily="18" charset="0"/>
                    <a:ea typeface="+mn-ea"/>
                    <a:cs typeface="+mn-cs"/>
                  </a:rPr>
                  <a:t>𝐼_𝑐𝑜𝑙  </a:t>
                </a:r>
                <a:r>
                  <a:rPr lang="es-EC" sz="1200" kern="1200" dirty="0">
                    <a:solidFill>
                      <a:schemeClr val="tx1"/>
                    </a:solidFill>
                    <a:effectLst/>
                    <a:latin typeface="+mn-lt"/>
                    <a:ea typeface="+mn-ea"/>
                    <a:cs typeface="+mn-cs"/>
                  </a:rPr>
                  <a:t>inercia de la columna.</a:t>
                </a:r>
              </a:p>
              <a:p>
                <a:pPr lvl="0"/>
                <a:r>
                  <a:rPr lang="es-EC" sz="1200" i="0" kern="1200">
                    <a:solidFill>
                      <a:schemeClr val="tx1"/>
                    </a:solidFill>
                    <a:effectLst/>
                    <a:latin typeface="Cambria Math" panose="02040503050406030204" pitchFamily="18" charset="0"/>
                    <a:ea typeface="+mn-ea"/>
                    <a:cs typeface="+mn-cs"/>
                  </a:rPr>
                  <a:t>ℎ_𝑖𝑛𝑓</a:t>
                </a:r>
                <a:r>
                  <a:rPr lang="es-EC" sz="1200" kern="1200" dirty="0">
                    <a:solidFill>
                      <a:schemeClr val="tx1"/>
                    </a:solidFill>
                    <a:effectLst/>
                    <a:latin typeface="+mn-lt"/>
                    <a:ea typeface="+mn-ea"/>
                    <a:cs typeface="+mn-cs"/>
                  </a:rPr>
                  <a:t> alto de la mampostería. </a:t>
                </a:r>
              </a:p>
              <a:p>
                <a:pPr lvl="0"/>
                <a:r>
                  <a:rPr lang="es-EC" sz="1200" kern="1200" dirty="0">
                    <a:solidFill>
                      <a:schemeClr val="tx1"/>
                    </a:solidFill>
                    <a:effectLst/>
                    <a:latin typeface="+mn-lt"/>
                    <a:ea typeface="+mn-ea"/>
                    <a:cs typeface="+mn-cs"/>
                  </a:rPr>
                  <a:t>El espesor y el módulo de elasticidad son los de la mampostería real. </a:t>
                </a:r>
              </a:p>
              <a:p>
                <a:endParaRPr lang="es-EC" sz="1200" kern="1200" dirty="0">
                  <a:solidFill>
                    <a:schemeClr val="tx1"/>
                  </a:solidFill>
                  <a:effectLst/>
                  <a:latin typeface="+mn-lt"/>
                  <a:ea typeface="+mn-ea"/>
                  <a:cs typeface="+mn-cs"/>
                </a:endParaRPr>
              </a:p>
            </p:txBody>
          </p:sp>
        </mc:Fallback>
      </mc:AlternateContent>
      <p:sp>
        <p:nvSpPr>
          <p:cNvPr id="4" name="Marcador de número de diapositiva 3"/>
          <p:cNvSpPr>
            <a:spLocks noGrp="1"/>
          </p:cNvSpPr>
          <p:nvPr>
            <p:ph type="sldNum" sz="quarter" idx="10"/>
          </p:nvPr>
        </p:nvSpPr>
        <p:spPr/>
        <p:txBody>
          <a:bodyPr/>
          <a:lstStyle/>
          <a:p>
            <a:fld id="{D0C89C79-95A5-41A1-839F-2EAAF3C527A0}" type="slidenum">
              <a:rPr lang="es-EC" smtClean="0"/>
              <a:t>41</a:t>
            </a:fld>
            <a:endParaRPr lang="es-EC"/>
          </a:p>
        </p:txBody>
      </p:sp>
    </p:spTree>
    <p:extLst>
      <p:ext uri="{BB962C8B-B14F-4D97-AF65-F5344CB8AC3E}">
        <p14:creationId xmlns:p14="http://schemas.microsoft.com/office/powerpoint/2010/main" val="2443025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42</a:t>
            </a:fld>
            <a:endParaRPr lang="es-EC"/>
          </a:p>
        </p:txBody>
      </p:sp>
    </p:spTree>
    <p:extLst>
      <p:ext uri="{BB962C8B-B14F-4D97-AF65-F5344CB8AC3E}">
        <p14:creationId xmlns:p14="http://schemas.microsoft.com/office/powerpoint/2010/main" val="4022857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43</a:t>
            </a:fld>
            <a:endParaRPr lang="es-EC"/>
          </a:p>
        </p:txBody>
      </p:sp>
    </p:spTree>
    <p:extLst>
      <p:ext uri="{BB962C8B-B14F-4D97-AF65-F5344CB8AC3E}">
        <p14:creationId xmlns:p14="http://schemas.microsoft.com/office/powerpoint/2010/main" val="312965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8</a:t>
            </a:fld>
            <a:endParaRPr lang="es-EC"/>
          </a:p>
        </p:txBody>
      </p:sp>
    </p:spTree>
    <p:extLst>
      <p:ext uri="{BB962C8B-B14F-4D97-AF65-F5344CB8AC3E}">
        <p14:creationId xmlns:p14="http://schemas.microsoft.com/office/powerpoint/2010/main" val="1907061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44</a:t>
            </a:fld>
            <a:endParaRPr lang="es-EC"/>
          </a:p>
        </p:txBody>
      </p:sp>
    </p:spTree>
    <p:extLst>
      <p:ext uri="{BB962C8B-B14F-4D97-AF65-F5344CB8AC3E}">
        <p14:creationId xmlns:p14="http://schemas.microsoft.com/office/powerpoint/2010/main" val="1727086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45</a:t>
            </a:fld>
            <a:endParaRPr lang="es-EC"/>
          </a:p>
        </p:txBody>
      </p:sp>
    </p:spTree>
    <p:extLst>
      <p:ext uri="{BB962C8B-B14F-4D97-AF65-F5344CB8AC3E}">
        <p14:creationId xmlns:p14="http://schemas.microsoft.com/office/powerpoint/2010/main" val="616619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46</a:t>
            </a:fld>
            <a:endParaRPr lang="es-EC"/>
          </a:p>
        </p:txBody>
      </p:sp>
    </p:spTree>
    <p:extLst>
      <p:ext uri="{BB962C8B-B14F-4D97-AF65-F5344CB8AC3E}">
        <p14:creationId xmlns:p14="http://schemas.microsoft.com/office/powerpoint/2010/main" val="1981055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47</a:t>
            </a:fld>
            <a:endParaRPr lang="es-EC"/>
          </a:p>
        </p:txBody>
      </p:sp>
    </p:spTree>
    <p:extLst>
      <p:ext uri="{BB962C8B-B14F-4D97-AF65-F5344CB8AC3E}">
        <p14:creationId xmlns:p14="http://schemas.microsoft.com/office/powerpoint/2010/main" val="219120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48</a:t>
            </a:fld>
            <a:endParaRPr lang="es-EC"/>
          </a:p>
        </p:txBody>
      </p:sp>
    </p:spTree>
    <p:extLst>
      <p:ext uri="{BB962C8B-B14F-4D97-AF65-F5344CB8AC3E}">
        <p14:creationId xmlns:p14="http://schemas.microsoft.com/office/powerpoint/2010/main" val="1674804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49</a:t>
            </a:fld>
            <a:endParaRPr lang="es-EC"/>
          </a:p>
        </p:txBody>
      </p:sp>
    </p:spTree>
    <p:extLst>
      <p:ext uri="{BB962C8B-B14F-4D97-AF65-F5344CB8AC3E}">
        <p14:creationId xmlns:p14="http://schemas.microsoft.com/office/powerpoint/2010/main" val="1798680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50</a:t>
            </a:fld>
            <a:endParaRPr lang="es-EC"/>
          </a:p>
        </p:txBody>
      </p:sp>
    </p:spTree>
    <p:extLst>
      <p:ext uri="{BB962C8B-B14F-4D97-AF65-F5344CB8AC3E}">
        <p14:creationId xmlns:p14="http://schemas.microsoft.com/office/powerpoint/2010/main" val="3251864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51</a:t>
            </a:fld>
            <a:endParaRPr lang="es-EC"/>
          </a:p>
        </p:txBody>
      </p:sp>
    </p:spTree>
    <p:extLst>
      <p:ext uri="{BB962C8B-B14F-4D97-AF65-F5344CB8AC3E}">
        <p14:creationId xmlns:p14="http://schemas.microsoft.com/office/powerpoint/2010/main" val="2220704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52</a:t>
            </a:fld>
            <a:endParaRPr lang="es-EC"/>
          </a:p>
        </p:txBody>
      </p:sp>
    </p:spTree>
    <p:extLst>
      <p:ext uri="{BB962C8B-B14F-4D97-AF65-F5344CB8AC3E}">
        <p14:creationId xmlns:p14="http://schemas.microsoft.com/office/powerpoint/2010/main" val="1730437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53</a:t>
            </a:fld>
            <a:endParaRPr lang="es-EC"/>
          </a:p>
        </p:txBody>
      </p:sp>
    </p:spTree>
    <p:extLst>
      <p:ext uri="{BB962C8B-B14F-4D97-AF65-F5344CB8AC3E}">
        <p14:creationId xmlns:p14="http://schemas.microsoft.com/office/powerpoint/2010/main" val="352949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9</a:t>
            </a:fld>
            <a:endParaRPr lang="es-EC"/>
          </a:p>
        </p:txBody>
      </p:sp>
    </p:spTree>
    <p:extLst>
      <p:ext uri="{BB962C8B-B14F-4D97-AF65-F5344CB8AC3E}">
        <p14:creationId xmlns:p14="http://schemas.microsoft.com/office/powerpoint/2010/main" val="36281969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54</a:t>
            </a:fld>
            <a:endParaRPr lang="es-EC"/>
          </a:p>
        </p:txBody>
      </p:sp>
    </p:spTree>
    <p:extLst>
      <p:ext uri="{BB962C8B-B14F-4D97-AF65-F5344CB8AC3E}">
        <p14:creationId xmlns:p14="http://schemas.microsoft.com/office/powerpoint/2010/main" val="3174969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55</a:t>
            </a:fld>
            <a:endParaRPr lang="es-EC"/>
          </a:p>
        </p:txBody>
      </p:sp>
    </p:spTree>
    <p:extLst>
      <p:ext uri="{BB962C8B-B14F-4D97-AF65-F5344CB8AC3E}">
        <p14:creationId xmlns:p14="http://schemas.microsoft.com/office/powerpoint/2010/main" val="1598515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56</a:t>
            </a:fld>
            <a:endParaRPr lang="es-EC"/>
          </a:p>
        </p:txBody>
      </p:sp>
    </p:spTree>
    <p:extLst>
      <p:ext uri="{BB962C8B-B14F-4D97-AF65-F5344CB8AC3E}">
        <p14:creationId xmlns:p14="http://schemas.microsoft.com/office/powerpoint/2010/main" val="516803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57</a:t>
            </a:fld>
            <a:endParaRPr lang="es-EC"/>
          </a:p>
        </p:txBody>
      </p:sp>
    </p:spTree>
    <p:extLst>
      <p:ext uri="{BB962C8B-B14F-4D97-AF65-F5344CB8AC3E}">
        <p14:creationId xmlns:p14="http://schemas.microsoft.com/office/powerpoint/2010/main" val="987483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58</a:t>
            </a:fld>
            <a:endParaRPr lang="es-EC"/>
          </a:p>
        </p:txBody>
      </p:sp>
    </p:spTree>
    <p:extLst>
      <p:ext uri="{BB962C8B-B14F-4D97-AF65-F5344CB8AC3E}">
        <p14:creationId xmlns:p14="http://schemas.microsoft.com/office/powerpoint/2010/main" val="3366526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59</a:t>
            </a:fld>
            <a:endParaRPr lang="es-EC"/>
          </a:p>
        </p:txBody>
      </p:sp>
    </p:spTree>
    <p:extLst>
      <p:ext uri="{BB962C8B-B14F-4D97-AF65-F5344CB8AC3E}">
        <p14:creationId xmlns:p14="http://schemas.microsoft.com/office/powerpoint/2010/main" val="2929789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60</a:t>
            </a:fld>
            <a:endParaRPr lang="es-EC"/>
          </a:p>
        </p:txBody>
      </p:sp>
    </p:spTree>
    <p:extLst>
      <p:ext uri="{BB962C8B-B14F-4D97-AF65-F5344CB8AC3E}">
        <p14:creationId xmlns:p14="http://schemas.microsoft.com/office/powerpoint/2010/main" val="1485693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61</a:t>
            </a:fld>
            <a:endParaRPr lang="es-EC"/>
          </a:p>
        </p:txBody>
      </p:sp>
    </p:spTree>
    <p:extLst>
      <p:ext uri="{BB962C8B-B14F-4D97-AF65-F5344CB8AC3E}">
        <p14:creationId xmlns:p14="http://schemas.microsoft.com/office/powerpoint/2010/main" val="6280326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62</a:t>
            </a:fld>
            <a:endParaRPr lang="es-EC"/>
          </a:p>
        </p:txBody>
      </p:sp>
    </p:spTree>
    <p:extLst>
      <p:ext uri="{BB962C8B-B14F-4D97-AF65-F5344CB8AC3E}">
        <p14:creationId xmlns:p14="http://schemas.microsoft.com/office/powerpoint/2010/main" val="28181731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63</a:t>
            </a:fld>
            <a:endParaRPr lang="es-EC"/>
          </a:p>
        </p:txBody>
      </p:sp>
    </p:spTree>
    <p:extLst>
      <p:ext uri="{BB962C8B-B14F-4D97-AF65-F5344CB8AC3E}">
        <p14:creationId xmlns:p14="http://schemas.microsoft.com/office/powerpoint/2010/main" val="73624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10</a:t>
            </a:fld>
            <a:endParaRPr lang="es-EC"/>
          </a:p>
        </p:txBody>
      </p:sp>
    </p:spTree>
    <p:extLst>
      <p:ext uri="{BB962C8B-B14F-4D97-AF65-F5344CB8AC3E}">
        <p14:creationId xmlns:p14="http://schemas.microsoft.com/office/powerpoint/2010/main" val="41344151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0C89C79-95A5-41A1-839F-2EAAF3C527A0}" type="slidenum">
              <a:rPr lang="es-EC" smtClean="0"/>
              <a:t>64</a:t>
            </a:fld>
            <a:endParaRPr lang="es-EC"/>
          </a:p>
        </p:txBody>
      </p:sp>
    </p:spTree>
    <p:extLst>
      <p:ext uri="{BB962C8B-B14F-4D97-AF65-F5344CB8AC3E}">
        <p14:creationId xmlns:p14="http://schemas.microsoft.com/office/powerpoint/2010/main" val="293188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11</a:t>
            </a:fld>
            <a:endParaRPr lang="es-EC"/>
          </a:p>
        </p:txBody>
      </p:sp>
    </p:spTree>
    <p:extLst>
      <p:ext uri="{BB962C8B-B14F-4D97-AF65-F5344CB8AC3E}">
        <p14:creationId xmlns:p14="http://schemas.microsoft.com/office/powerpoint/2010/main" val="217640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0C89C79-95A5-41A1-839F-2EAAF3C527A0}" type="slidenum">
              <a:rPr lang="es-EC" smtClean="0"/>
              <a:t>12</a:t>
            </a:fld>
            <a:endParaRPr lang="es-EC"/>
          </a:p>
        </p:txBody>
      </p:sp>
    </p:spTree>
    <p:extLst>
      <p:ext uri="{BB962C8B-B14F-4D97-AF65-F5344CB8AC3E}">
        <p14:creationId xmlns:p14="http://schemas.microsoft.com/office/powerpoint/2010/main" val="187419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endParaRPr lang="es-EC" dirty="0"/>
              </a:p>
            </p:txBody>
          </p:sp>
        </mc:Choice>
        <mc:Fallback xmlns="">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88: radios de las placas exteriores 1 y 4.</a:t>
                </a:r>
              </a:p>
              <a:p>
                <a:pPr lvl="0"/>
                <a:r>
                  <a:rPr lang="es-EC" sz="1200" kern="1200" dirty="0" smtClean="0">
                    <a:solidFill>
                      <a:schemeClr val="tx1"/>
                    </a:solidFill>
                    <a:effectLst/>
                    <a:latin typeface="+mn-lt"/>
                    <a:ea typeface="+mn-ea"/>
                    <a:cs typeface="+mn-cs"/>
                  </a:rPr>
                  <a:t>33: diámetro de las superficies cóncavas 1 y 4.</a:t>
                </a:r>
              </a:p>
              <a:p>
                <a:pPr lvl="0"/>
                <a:r>
                  <a:rPr lang="es-EC" sz="1200" kern="1200" dirty="0" smtClean="0">
                    <a:solidFill>
                      <a:schemeClr val="tx1"/>
                    </a:solidFill>
                    <a:effectLst/>
                    <a:latin typeface="+mn-lt"/>
                    <a:ea typeface="+mn-ea"/>
                    <a:cs typeface="+mn-cs"/>
                  </a:rPr>
                  <a:t>12-b4: diámetro del aislador interior.</a:t>
                </a:r>
              </a:p>
              <a:p>
                <a:pPr lvl="0"/>
                <a:r>
                  <a:rPr lang="es-EC" sz="1200" kern="1200" dirty="0" smtClean="0">
                    <a:solidFill>
                      <a:schemeClr val="tx1"/>
                    </a:solidFill>
                    <a:effectLst/>
                    <a:latin typeface="+mn-lt"/>
                    <a:ea typeface="+mn-ea"/>
                    <a:cs typeface="+mn-cs"/>
                  </a:rPr>
                  <a:t>12-R2-R3:</a:t>
                </a:r>
                <a:r>
                  <a:rPr lang="es-EC" sz="1200" kern="1200" baseline="0" dirty="0" smtClean="0">
                    <a:solidFill>
                      <a:schemeClr val="tx1"/>
                    </a:solidFill>
                    <a:effectLst/>
                    <a:latin typeface="+mn-lt"/>
                    <a:ea typeface="+mn-ea"/>
                    <a:cs typeface="+mn-cs"/>
                  </a:rPr>
                  <a:t> radio de la placa 2y3</a:t>
                </a:r>
              </a:p>
              <a:p>
                <a:pPr lvl="0"/>
                <a:r>
                  <a:rPr lang="es-EC" sz="1200" kern="1200" baseline="0" dirty="0" smtClean="0">
                    <a:solidFill>
                      <a:schemeClr val="tx1"/>
                    </a:solidFill>
                    <a:effectLst/>
                    <a:latin typeface="+mn-lt"/>
                    <a:ea typeface="+mn-ea"/>
                    <a:cs typeface="+mn-cs"/>
                  </a:rPr>
                  <a:t>8-b2: diámetro del deslizador rígido</a:t>
                </a:r>
                <a:r>
                  <a:rPr lang="es-EC" sz="1200" kern="1200" dirty="0" smtClean="0">
                    <a:solidFill>
                      <a:schemeClr val="tx1"/>
                    </a:solidFill>
                    <a:effectLst/>
                    <a:latin typeface="+mn-lt"/>
                    <a:ea typeface="+mn-ea"/>
                    <a:cs typeface="+mn-cs"/>
                  </a:rPr>
                  <a:t>.</a:t>
                </a:r>
              </a:p>
              <a:p>
                <a:pPr lvl="0"/>
                <a:r>
                  <a:rPr lang="es-EC" sz="1200" kern="1200" dirty="0" smtClean="0">
                    <a:solidFill>
                      <a:schemeClr val="tx1"/>
                    </a:solidFill>
                    <a:effectLst/>
                    <a:latin typeface="+mn-lt"/>
                    <a:ea typeface="+mn-ea"/>
                    <a:cs typeface="+mn-cs"/>
                  </a:rPr>
                  <a:t>6-H:</a:t>
                </a:r>
                <a:r>
                  <a:rPr lang="es-EC" sz="1200" kern="1200" baseline="0" dirty="0" smtClean="0">
                    <a:solidFill>
                      <a:schemeClr val="tx1"/>
                    </a:solidFill>
                    <a:effectLst/>
                    <a:latin typeface="+mn-lt"/>
                    <a:ea typeface="+mn-ea"/>
                    <a:cs typeface="+mn-cs"/>
                  </a:rPr>
                  <a:t> altura interior del deslizador </a:t>
                </a:r>
                <a:r>
                  <a:rPr lang="es-EC" sz="1200" kern="1200" baseline="0" dirty="0" err="1" smtClean="0">
                    <a:solidFill>
                      <a:schemeClr val="tx1"/>
                    </a:solidFill>
                    <a:effectLst/>
                    <a:latin typeface="+mn-lt"/>
                    <a:ea typeface="+mn-ea"/>
                    <a:cs typeface="+mn-cs"/>
                  </a:rPr>
                  <a:t>rigido</a:t>
                </a:r>
                <a:endParaRPr lang="es-EC" sz="1200" kern="1200" dirty="0" smtClean="0">
                  <a:solidFill>
                    <a:schemeClr val="tx1"/>
                  </a:solidFill>
                  <a:effectLst/>
                  <a:latin typeface="+mn-lt"/>
                  <a:ea typeface="+mn-ea"/>
                  <a:cs typeface="+mn-cs"/>
                </a:endParaRPr>
              </a:p>
              <a:p>
                <a:pPr lvl="0"/>
                <a:r>
                  <a:rPr lang="es-EC" sz="1200" i="0" kern="1200">
                    <a:solidFill>
                      <a:schemeClr val="tx1"/>
                    </a:solidFill>
                    <a:effectLst/>
                    <a:latin typeface="+mn-lt"/>
                    <a:ea typeface="+mn-ea"/>
                    <a:cs typeface="+mn-cs"/>
                  </a:rPr>
                  <a:t>𝑑</a:t>
                </a:r>
                <a:r>
                  <a:rPr lang="es-EC" sz="1200" i="0" kern="1200" smtClean="0">
                    <a:solidFill>
                      <a:schemeClr val="tx1"/>
                    </a:solidFill>
                    <a:effectLst/>
                    <a:latin typeface="+mn-lt"/>
                    <a:ea typeface="+mn-ea"/>
                    <a:cs typeface="+mn-cs"/>
                  </a:rPr>
                  <a:t>_</a:t>
                </a:r>
                <a:r>
                  <a:rPr lang="es-EC" sz="1200" i="0" kern="1200">
                    <a:solidFill>
                      <a:schemeClr val="tx1"/>
                    </a:solidFill>
                    <a:effectLst/>
                    <a:latin typeface="+mn-lt"/>
                    <a:ea typeface="+mn-ea"/>
                    <a:cs typeface="+mn-cs"/>
                  </a:rPr>
                  <a:t>2,𝑑_3,𝑑_1,𝑑_4</a:t>
                </a:r>
                <a:r>
                  <a:rPr lang="es-EC" sz="1200" kern="1200" dirty="0">
                    <a:solidFill>
                      <a:schemeClr val="tx1"/>
                    </a:solidFill>
                    <a:effectLst/>
                    <a:latin typeface="+mn-lt"/>
                    <a:ea typeface="+mn-ea"/>
                    <a:cs typeface="+mn-cs"/>
                  </a:rPr>
                  <a:t> es la capacidad de desplazamiento del aislador interno.</a:t>
                </a:r>
              </a:p>
              <a:p>
                <a:pPr lvl="0"/>
                <a:r>
                  <a:rPr lang="es-EC" sz="1200" i="0" kern="1200">
                    <a:solidFill>
                      <a:schemeClr val="tx1"/>
                    </a:solidFill>
                    <a:effectLst/>
                    <a:latin typeface="+mn-lt"/>
                    <a:ea typeface="+mn-ea"/>
                    <a:cs typeface="+mn-cs"/>
                  </a:rPr>
                  <a:t>𝐿_1, 𝐿_2</a:t>
                </a:r>
                <a:r>
                  <a:rPr lang="es-EC" sz="1200" kern="1200" dirty="0">
                    <a:solidFill>
                      <a:schemeClr val="tx1"/>
                    </a:solidFill>
                    <a:effectLst/>
                    <a:latin typeface="+mn-lt"/>
                    <a:ea typeface="+mn-ea"/>
                    <a:cs typeface="+mn-cs"/>
                  </a:rPr>
                  <a:t> son las longitudes del primer y segundo péndulo.</a:t>
                </a:r>
              </a:p>
              <a:p>
                <a:pPr lvl="0"/>
                <a:r>
                  <a:rPr lang="es-EC" sz="1200" i="0" kern="1200">
                    <a:solidFill>
                      <a:schemeClr val="tx1"/>
                    </a:solidFill>
                    <a:effectLst/>
                    <a:latin typeface="+mn-lt"/>
                    <a:ea typeface="+mn-ea"/>
                    <a:cs typeface="+mn-cs"/>
                  </a:rPr>
                  <a:t>𝐿_𝑇1</a:t>
                </a:r>
                <a:r>
                  <a:rPr lang="es-EC" sz="1200" kern="1200" dirty="0">
                    <a:solidFill>
                      <a:schemeClr val="tx1"/>
                    </a:solidFill>
                    <a:effectLst/>
                    <a:latin typeface="+mn-lt"/>
                    <a:ea typeface="+mn-ea"/>
                    <a:cs typeface="+mn-cs"/>
                  </a:rPr>
                  <a:t> es la suma de los radios </a:t>
                </a:r>
                <a:r>
                  <a:rPr lang="es-EC" sz="1200" i="0" kern="1200">
                    <a:solidFill>
                      <a:schemeClr val="tx1"/>
                    </a:solidFill>
                    <a:effectLst/>
                    <a:latin typeface="+mn-lt"/>
                    <a:ea typeface="+mn-ea"/>
                    <a:cs typeface="+mn-cs"/>
                  </a:rPr>
                  <a:t>𝑅_2</a:t>
                </a:r>
                <a:r>
                  <a:rPr lang="es-EC" sz="1200" kern="1200" dirty="0">
                    <a:solidFill>
                      <a:schemeClr val="tx1"/>
                    </a:solidFill>
                    <a:effectLst/>
                    <a:latin typeface="+mn-lt"/>
                    <a:ea typeface="+mn-ea"/>
                    <a:cs typeface="+mn-cs"/>
                  </a:rPr>
                  <a:t> y </a:t>
                </a:r>
                <a:r>
                  <a:rPr lang="es-EC" sz="1200" i="0" kern="1200">
                    <a:solidFill>
                      <a:schemeClr val="tx1"/>
                    </a:solidFill>
                    <a:effectLst/>
                    <a:latin typeface="+mn-lt"/>
                    <a:ea typeface="+mn-ea"/>
                    <a:cs typeface="+mn-cs"/>
                  </a:rPr>
                  <a:t>𝑅_3</a:t>
                </a:r>
                <a:r>
                  <a:rPr lang="es-EC" sz="1200" kern="1200" dirty="0">
                    <a:solidFill>
                      <a:schemeClr val="tx1"/>
                    </a:solidFill>
                    <a:effectLst/>
                    <a:latin typeface="+mn-lt"/>
                    <a:ea typeface="+mn-ea"/>
                    <a:cs typeface="+mn-cs"/>
                  </a:rPr>
                  <a:t>.</a:t>
                </a:r>
              </a:p>
              <a:p>
                <a:pPr lvl="0"/>
                <a:r>
                  <a:rPr lang="es-EC" sz="1200" i="0" kern="1200">
                    <a:solidFill>
                      <a:schemeClr val="tx1"/>
                    </a:solidFill>
                    <a:effectLst/>
                    <a:latin typeface="+mn-lt"/>
                    <a:ea typeface="+mn-ea"/>
                    <a:cs typeface="+mn-cs"/>
                  </a:rPr>
                  <a:t>𝐿_𝑇2</a:t>
                </a:r>
                <a:r>
                  <a:rPr lang="es-EC" sz="1200" kern="1200" dirty="0">
                    <a:solidFill>
                      <a:schemeClr val="tx1"/>
                    </a:solidFill>
                    <a:effectLst/>
                    <a:latin typeface="+mn-lt"/>
                    <a:ea typeface="+mn-ea"/>
                    <a:cs typeface="+mn-cs"/>
                  </a:rPr>
                  <a:t> es la suma de los radios </a:t>
                </a:r>
                <a:r>
                  <a:rPr lang="es-EC" sz="1200" i="0" kern="1200">
                    <a:solidFill>
                      <a:schemeClr val="tx1"/>
                    </a:solidFill>
                    <a:effectLst/>
                    <a:latin typeface="+mn-lt"/>
                    <a:ea typeface="+mn-ea"/>
                    <a:cs typeface="+mn-cs"/>
                  </a:rPr>
                  <a:t>𝑅_1</a:t>
                </a:r>
                <a:r>
                  <a:rPr lang="es-EC" sz="1200" kern="1200" dirty="0">
                    <a:solidFill>
                      <a:schemeClr val="tx1"/>
                    </a:solidFill>
                    <a:effectLst/>
                    <a:latin typeface="+mn-lt"/>
                    <a:ea typeface="+mn-ea"/>
                    <a:cs typeface="+mn-cs"/>
                  </a:rPr>
                  <a:t> y </a:t>
                </a:r>
                <a:r>
                  <a:rPr lang="es-EC" sz="1200" i="0" kern="1200">
                    <a:solidFill>
                      <a:schemeClr val="tx1"/>
                    </a:solidFill>
                    <a:effectLst/>
                    <a:latin typeface="+mn-lt"/>
                    <a:ea typeface="+mn-ea"/>
                    <a:cs typeface="+mn-cs"/>
                  </a:rPr>
                  <a:t>𝑅_4</a:t>
                </a:r>
                <a:r>
                  <a:rPr lang="es-EC" sz="1200" kern="1200" dirty="0">
                    <a:solidFill>
                      <a:schemeClr val="tx1"/>
                    </a:solidFill>
                    <a:effectLst/>
                    <a:latin typeface="+mn-lt"/>
                    <a:ea typeface="+mn-ea"/>
                    <a:cs typeface="+mn-cs"/>
                  </a:rPr>
                  <a:t>.</a:t>
                </a:r>
              </a:p>
              <a:p>
                <a:endParaRPr lang="es-EC" dirty="0"/>
              </a:p>
            </p:txBody>
          </p:sp>
        </mc:Fallback>
      </mc:AlternateContent>
      <p:sp>
        <p:nvSpPr>
          <p:cNvPr id="4" name="Marcador de número de diapositiva 3"/>
          <p:cNvSpPr>
            <a:spLocks noGrp="1"/>
          </p:cNvSpPr>
          <p:nvPr>
            <p:ph type="sldNum" sz="quarter" idx="10"/>
          </p:nvPr>
        </p:nvSpPr>
        <p:spPr/>
        <p:txBody>
          <a:bodyPr/>
          <a:lstStyle/>
          <a:p>
            <a:fld id="{D0C89C79-95A5-41A1-839F-2EAAF3C527A0}" type="slidenum">
              <a:rPr lang="es-EC" smtClean="0"/>
              <a:t>13</a:t>
            </a:fld>
            <a:endParaRPr lang="es-EC"/>
          </a:p>
        </p:txBody>
      </p:sp>
    </p:spTree>
    <p:extLst>
      <p:ext uri="{BB962C8B-B14F-4D97-AF65-F5344CB8AC3E}">
        <p14:creationId xmlns:p14="http://schemas.microsoft.com/office/powerpoint/2010/main" val="120637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E3E52AC-7383-454B-A5FA-1A9D817A6A04}" type="datetimeFigureOut">
              <a:rPr lang="es-EC" smtClean="0"/>
              <a:t>22/05/2017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794841-9E04-41D2-8838-62A2A80DBB8E}"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5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3E52AC-7383-454B-A5FA-1A9D817A6A04}" type="datetimeFigureOut">
              <a:rPr lang="es-EC" smtClean="0"/>
              <a:t>22/05/2017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794841-9E04-41D2-8838-62A2A80DBB8E}" type="slidenum">
              <a:rPr lang="es-EC" smtClean="0"/>
              <a:t>‹Nº›</a:t>
            </a:fld>
            <a:endParaRPr lang="es-EC"/>
          </a:p>
        </p:txBody>
      </p:sp>
    </p:spTree>
    <p:extLst>
      <p:ext uri="{BB962C8B-B14F-4D97-AF65-F5344CB8AC3E}">
        <p14:creationId xmlns:p14="http://schemas.microsoft.com/office/powerpoint/2010/main" val="59365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3E52AC-7383-454B-A5FA-1A9D817A6A04}" type="datetimeFigureOut">
              <a:rPr lang="es-EC" smtClean="0"/>
              <a:t>22/05/2017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794841-9E04-41D2-8838-62A2A80DBB8E}" type="slidenum">
              <a:rPr lang="es-EC" smtClean="0"/>
              <a:t>‹Nº›</a:t>
            </a:fld>
            <a:endParaRPr lang="es-EC"/>
          </a:p>
        </p:txBody>
      </p:sp>
    </p:spTree>
    <p:extLst>
      <p:ext uri="{BB962C8B-B14F-4D97-AF65-F5344CB8AC3E}">
        <p14:creationId xmlns:p14="http://schemas.microsoft.com/office/powerpoint/2010/main" val="128296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3E52AC-7383-454B-A5FA-1A9D817A6A04}" type="datetimeFigureOut">
              <a:rPr lang="es-EC" smtClean="0"/>
              <a:t>22/05/2017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794841-9E04-41D2-8838-62A2A80DBB8E}" type="slidenum">
              <a:rPr lang="es-EC" smtClean="0"/>
              <a:t>‹Nº›</a:t>
            </a:fld>
            <a:endParaRPr lang="es-EC"/>
          </a:p>
        </p:txBody>
      </p:sp>
    </p:spTree>
    <p:extLst>
      <p:ext uri="{BB962C8B-B14F-4D97-AF65-F5344CB8AC3E}">
        <p14:creationId xmlns:p14="http://schemas.microsoft.com/office/powerpoint/2010/main" val="129705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3E52AC-7383-454B-A5FA-1A9D817A6A04}" type="datetimeFigureOut">
              <a:rPr lang="es-EC" smtClean="0"/>
              <a:t>22/05/2017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794841-9E04-41D2-8838-62A2A80DBB8E}"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70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E3E52AC-7383-454B-A5FA-1A9D817A6A04}" type="datetimeFigureOut">
              <a:rPr lang="es-EC" smtClean="0"/>
              <a:t>22/05/2017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F794841-9E04-41D2-8838-62A2A80DBB8E}" type="slidenum">
              <a:rPr lang="es-EC" smtClean="0"/>
              <a:t>‹Nº›</a:t>
            </a:fld>
            <a:endParaRPr lang="es-EC"/>
          </a:p>
        </p:txBody>
      </p:sp>
    </p:spTree>
    <p:extLst>
      <p:ext uri="{BB962C8B-B14F-4D97-AF65-F5344CB8AC3E}">
        <p14:creationId xmlns:p14="http://schemas.microsoft.com/office/powerpoint/2010/main" val="8531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E3E52AC-7383-454B-A5FA-1A9D817A6A04}" type="datetimeFigureOut">
              <a:rPr lang="es-EC" smtClean="0"/>
              <a:t>22/05/2017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F794841-9E04-41D2-8838-62A2A80DBB8E}" type="slidenum">
              <a:rPr lang="es-EC" smtClean="0"/>
              <a:t>‹Nº›</a:t>
            </a:fld>
            <a:endParaRPr lang="es-EC"/>
          </a:p>
        </p:txBody>
      </p:sp>
    </p:spTree>
    <p:extLst>
      <p:ext uri="{BB962C8B-B14F-4D97-AF65-F5344CB8AC3E}">
        <p14:creationId xmlns:p14="http://schemas.microsoft.com/office/powerpoint/2010/main" val="330490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E3E52AC-7383-454B-A5FA-1A9D817A6A04}" type="datetimeFigureOut">
              <a:rPr lang="es-EC" smtClean="0"/>
              <a:t>22/05/2017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F794841-9E04-41D2-8838-62A2A80DBB8E}" type="slidenum">
              <a:rPr lang="es-EC" smtClean="0"/>
              <a:t>‹Nº›</a:t>
            </a:fld>
            <a:endParaRPr lang="es-EC"/>
          </a:p>
        </p:txBody>
      </p:sp>
    </p:spTree>
    <p:extLst>
      <p:ext uri="{BB962C8B-B14F-4D97-AF65-F5344CB8AC3E}">
        <p14:creationId xmlns:p14="http://schemas.microsoft.com/office/powerpoint/2010/main" val="310406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3E52AC-7383-454B-A5FA-1A9D817A6A04}" type="datetimeFigureOut">
              <a:rPr lang="es-EC" smtClean="0"/>
              <a:t>22/05/2017</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0F794841-9E04-41D2-8838-62A2A80DBB8E}" type="slidenum">
              <a:rPr lang="es-EC" smtClean="0"/>
              <a:t>‹Nº›</a:t>
            </a:fld>
            <a:endParaRPr lang="es-EC"/>
          </a:p>
        </p:txBody>
      </p:sp>
    </p:spTree>
    <p:extLst>
      <p:ext uri="{BB962C8B-B14F-4D97-AF65-F5344CB8AC3E}">
        <p14:creationId xmlns:p14="http://schemas.microsoft.com/office/powerpoint/2010/main" val="98609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3E52AC-7383-454B-A5FA-1A9D817A6A04}" type="datetimeFigureOut">
              <a:rPr lang="es-EC" smtClean="0"/>
              <a:t>22/05/2017</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794841-9E04-41D2-8838-62A2A80DBB8E}" type="slidenum">
              <a:rPr lang="es-EC" smtClean="0"/>
              <a:t>‹Nº›</a:t>
            </a:fld>
            <a:endParaRPr lang="es-EC"/>
          </a:p>
        </p:txBody>
      </p:sp>
    </p:spTree>
    <p:extLst>
      <p:ext uri="{BB962C8B-B14F-4D97-AF65-F5344CB8AC3E}">
        <p14:creationId xmlns:p14="http://schemas.microsoft.com/office/powerpoint/2010/main" val="7140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52AC-7383-454B-A5FA-1A9D817A6A04}" type="datetimeFigureOut">
              <a:rPr lang="es-EC" smtClean="0"/>
              <a:t>22/05/2017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F794841-9E04-41D2-8838-62A2A80DBB8E}" type="slidenum">
              <a:rPr lang="es-EC" smtClean="0"/>
              <a:t>‹Nº›</a:t>
            </a:fld>
            <a:endParaRPr lang="es-EC"/>
          </a:p>
        </p:txBody>
      </p:sp>
    </p:spTree>
    <p:extLst>
      <p:ext uri="{BB962C8B-B14F-4D97-AF65-F5344CB8AC3E}">
        <p14:creationId xmlns:p14="http://schemas.microsoft.com/office/powerpoint/2010/main" val="121376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3E52AC-7383-454B-A5FA-1A9D817A6A04}" type="datetimeFigureOut">
              <a:rPr lang="es-EC" smtClean="0"/>
              <a:t>22/05/2017</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794841-9E04-41D2-8838-62A2A80DBB8E}"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3515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048000" y="198642"/>
            <a:ext cx="5603580" cy="1608257"/>
          </a:xfrm>
          <a:prstGeom prst="rect">
            <a:avLst/>
          </a:prstGeom>
        </p:spPr>
      </p:pic>
      <p:sp>
        <p:nvSpPr>
          <p:cNvPr id="9" name="Rectángulo 8"/>
          <p:cNvSpPr/>
          <p:nvPr/>
        </p:nvSpPr>
        <p:spPr>
          <a:xfrm>
            <a:off x="1575001" y="1310296"/>
            <a:ext cx="9041997" cy="2400657"/>
          </a:xfrm>
          <a:prstGeom prst="rect">
            <a:avLst/>
          </a:prstGeom>
        </p:spPr>
        <p:txBody>
          <a:bodyPr wrap="square">
            <a:spAutoFit/>
          </a:bodyPr>
          <a:lstStyle/>
          <a:p>
            <a:pPr algn="ctr">
              <a:lnSpc>
                <a:spcPct val="150000"/>
              </a:lnSpc>
              <a:tabLst>
                <a:tab pos="780415" algn="l"/>
              </a:tabLst>
            </a:pPr>
            <a:r>
              <a:rPr lang="es-EC" sz="1600" dirty="0" smtClean="0">
                <a:effectLst/>
                <a:latin typeface="Arial" panose="020B0604020202020204" pitchFamily="34" charset="0"/>
                <a:ea typeface="Times New Roman" panose="02020603050405020304" pitchFamily="18" charset="0"/>
              </a:rPr>
              <a:t> </a:t>
            </a:r>
            <a:endParaRPr lang="es-EC" sz="1600" dirty="0" smtClean="0">
              <a:effectLst/>
              <a:latin typeface="Times New Roman" panose="02020603050405020304" pitchFamily="18" charset="0"/>
              <a:ea typeface="Times New Roman" panose="02020603050405020304" pitchFamily="18" charset="0"/>
            </a:endParaRPr>
          </a:p>
          <a:p>
            <a:pPr algn="ctr">
              <a:lnSpc>
                <a:spcPct val="150000"/>
              </a:lnSpc>
              <a:spcAft>
                <a:spcPts val="1200"/>
              </a:spcAft>
              <a:tabLst>
                <a:tab pos="780415" algn="l"/>
              </a:tabLst>
            </a:pPr>
            <a:r>
              <a:rPr lang="es-ES_tradnl" sz="1600" b="1" dirty="0" smtClean="0">
                <a:effectLst/>
                <a:latin typeface="Arial" panose="020B0604020202020204" pitchFamily="34" charset="0"/>
                <a:ea typeface="Times New Roman" panose="02020603050405020304" pitchFamily="18" charset="0"/>
              </a:rPr>
              <a:t>DEPARTAMENTO DE CIENCIAS DE LA TIERRA Y LA CONSTRUCCIÓN</a:t>
            </a:r>
            <a:endParaRPr lang="es-EC" sz="1600" dirty="0" smtClean="0">
              <a:effectLst/>
              <a:latin typeface="Times New Roman" panose="02020603050405020304" pitchFamily="18" charset="0"/>
              <a:ea typeface="Times New Roman" panose="02020603050405020304" pitchFamily="18" charset="0"/>
            </a:endParaRPr>
          </a:p>
          <a:p>
            <a:pPr algn="ctr">
              <a:lnSpc>
                <a:spcPct val="150000"/>
              </a:lnSpc>
              <a:spcAft>
                <a:spcPts val="1200"/>
              </a:spcAft>
              <a:tabLst>
                <a:tab pos="780415" algn="l"/>
              </a:tabLst>
            </a:pPr>
            <a:r>
              <a:rPr lang="es-ES_tradnl" sz="1600" b="1" dirty="0" smtClean="0">
                <a:effectLst/>
                <a:latin typeface="Arial" panose="020B0604020202020204" pitchFamily="34" charset="0"/>
                <a:ea typeface="Times New Roman" panose="02020603050405020304" pitchFamily="18" charset="0"/>
              </a:rPr>
              <a:t>CARRERA DE INGENIERÍA CIVIL</a:t>
            </a:r>
          </a:p>
          <a:p>
            <a:pPr algn="ctr">
              <a:lnSpc>
                <a:spcPct val="150000"/>
              </a:lnSpc>
              <a:spcAft>
                <a:spcPts val="1200"/>
              </a:spcAft>
              <a:tabLst>
                <a:tab pos="780415" algn="l"/>
              </a:tabLst>
            </a:pPr>
            <a:r>
              <a:rPr lang="es-EC" sz="1600" b="1" dirty="0">
                <a:latin typeface="Arial" panose="020B0604020202020204" pitchFamily="34" charset="0"/>
                <a:ea typeface="Times New Roman" panose="02020603050405020304" pitchFamily="18" charset="0"/>
              </a:rPr>
              <a:t>TRABAJO DE TITULACIÓN PREVIO A LA OBTENCIÓN DEL TÍTULO DE INGENIERO CIVIL</a:t>
            </a:r>
          </a:p>
          <a:p>
            <a:pPr algn="ctr">
              <a:lnSpc>
                <a:spcPct val="150000"/>
              </a:lnSpc>
              <a:spcAft>
                <a:spcPts val="1200"/>
              </a:spcAft>
              <a:tabLst>
                <a:tab pos="780415" algn="l"/>
              </a:tabLst>
            </a:pPr>
            <a:endParaRPr lang="es-EC" sz="1600" dirty="0">
              <a:effectLst/>
              <a:latin typeface="Times New Roman" panose="02020603050405020304" pitchFamily="18" charset="0"/>
              <a:ea typeface="Times New Roman" panose="02020603050405020304" pitchFamily="18" charset="0"/>
            </a:endParaRPr>
          </a:p>
        </p:txBody>
      </p:sp>
      <p:sp>
        <p:nvSpPr>
          <p:cNvPr id="11" name="Rectángulo 10"/>
          <p:cNvSpPr/>
          <p:nvPr/>
        </p:nvSpPr>
        <p:spPr>
          <a:xfrm>
            <a:off x="2904821" y="4601665"/>
            <a:ext cx="6096000" cy="1938992"/>
          </a:xfrm>
          <a:prstGeom prst="rect">
            <a:avLst/>
          </a:prstGeom>
        </p:spPr>
        <p:txBody>
          <a:bodyPr>
            <a:spAutoFit/>
          </a:bodyPr>
          <a:lstStyle/>
          <a:p>
            <a:pPr marL="499110" algn="ctr">
              <a:lnSpc>
                <a:spcPct val="150000"/>
              </a:lnSpc>
            </a:pPr>
            <a:r>
              <a:rPr lang="es-EC" sz="1600" b="1" dirty="0"/>
              <a:t>AUTOR: POVEDA OLMEDO ROMMEL ALEXANDER</a:t>
            </a:r>
            <a:endParaRPr lang="es-EC" sz="1600" dirty="0"/>
          </a:p>
          <a:p>
            <a:pPr marL="499110" algn="ctr">
              <a:lnSpc>
                <a:spcPct val="150000"/>
              </a:lnSpc>
            </a:pPr>
            <a:r>
              <a:rPr lang="es-EC" sz="1600" b="1" dirty="0" smtClean="0"/>
              <a:t>DIRECTOR</a:t>
            </a:r>
            <a:r>
              <a:rPr lang="es-EC" sz="1600" b="1" dirty="0"/>
              <a:t>: ING. CAIZA SÁNCHEZ PABLO ENRIQUE. </a:t>
            </a:r>
            <a:r>
              <a:rPr lang="es-EC" sz="1600" b="1" dirty="0" err="1"/>
              <a:t>Ph.D</a:t>
            </a:r>
            <a:endParaRPr lang="es-EC" sz="1600" dirty="0"/>
          </a:p>
          <a:p>
            <a:pPr algn="ctr">
              <a:lnSpc>
                <a:spcPct val="150000"/>
              </a:lnSpc>
            </a:pPr>
            <a:r>
              <a:rPr lang="es-EC" sz="1600" b="1" dirty="0" smtClean="0"/>
              <a:t>SANGOLQUÍ</a:t>
            </a:r>
            <a:endParaRPr lang="es-EC" sz="1600" dirty="0"/>
          </a:p>
          <a:p>
            <a:pPr algn="ctr">
              <a:lnSpc>
                <a:spcPct val="150000"/>
              </a:lnSpc>
            </a:pPr>
            <a:r>
              <a:rPr lang="es-EC" sz="1600" b="1" dirty="0"/>
              <a:t>2017</a:t>
            </a:r>
            <a:endParaRPr lang="es-EC" sz="1600" dirty="0"/>
          </a:p>
          <a:p>
            <a:pPr marL="499110" marR="0" indent="0" algn="ctr">
              <a:lnSpc>
                <a:spcPct val="150000"/>
              </a:lnSpc>
              <a:spcBef>
                <a:spcPts val="0"/>
              </a:spcBef>
              <a:spcAft>
                <a:spcPts val="0"/>
              </a:spcAft>
            </a:pPr>
            <a:endParaRPr lang="es-ES_tradnl" sz="1600" b="1" kern="0" dirty="0" smtClean="0">
              <a:effectLst/>
              <a:latin typeface="Arial" panose="020B0604020202020204" pitchFamily="34" charset="0"/>
              <a:ea typeface="Times New Roman" panose="02020603050405020304" pitchFamily="18" charset="0"/>
            </a:endParaRPr>
          </a:p>
        </p:txBody>
      </p:sp>
      <p:sp>
        <p:nvSpPr>
          <p:cNvPr id="12" name="Rectángulo 11"/>
          <p:cNvSpPr/>
          <p:nvPr/>
        </p:nvSpPr>
        <p:spPr>
          <a:xfrm>
            <a:off x="3048000" y="3314235"/>
            <a:ext cx="6427076" cy="1077218"/>
          </a:xfrm>
          <a:prstGeom prst="rect">
            <a:avLst/>
          </a:prstGeom>
        </p:spPr>
        <p:txBody>
          <a:bodyPr wrap="square">
            <a:spAutoFit/>
          </a:bodyPr>
          <a:lstStyle/>
          <a:p>
            <a:pPr algn="ctr"/>
            <a:r>
              <a:rPr lang="es-EC" sz="1600" b="1" dirty="0"/>
              <a:t>TEMA: “MODELACIÓN ESTRUCTURAL DEL BLOQUE 1 DEL CENTRO DE INVESTIGACIÓN Y POSGRADOS DE LA UNIVERSIDAD DE LAS FUERZAS ARMADAS - ESPE USANDO MAMPOSTERÍA TRADICIONAL Y OTROS MATERIALES DE MENOR FRAGILIDAD Y PESO”</a:t>
            </a:r>
            <a:endParaRPr lang="es-EC" sz="1600" dirty="0"/>
          </a:p>
        </p:txBody>
      </p:sp>
    </p:spTree>
    <p:extLst>
      <p:ext uri="{BB962C8B-B14F-4D97-AF65-F5344CB8AC3E}">
        <p14:creationId xmlns:p14="http://schemas.microsoft.com/office/powerpoint/2010/main" val="1774455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4. DESCRIPCIÓN DE LA ESTRUCTURA</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a:t>CONFIGURACIÓN ESTRUCTURAL</a:t>
            </a:r>
          </a:p>
          <a:p>
            <a:pPr marL="0" indent="0" algn="just">
              <a:buNone/>
            </a:pPr>
            <a:endParaRPr lang="es-EC" b="1" dirty="0"/>
          </a:p>
        </p:txBody>
      </p:sp>
      <p:pic>
        <p:nvPicPr>
          <p:cNvPr id="12" name="Imagen 11"/>
          <p:cNvPicPr/>
          <p:nvPr/>
        </p:nvPicPr>
        <p:blipFill>
          <a:blip r:embed="rId3"/>
          <a:stretch>
            <a:fillRect/>
          </a:stretch>
        </p:blipFill>
        <p:spPr>
          <a:xfrm>
            <a:off x="2728913" y="2173023"/>
            <a:ext cx="6786807" cy="4084901"/>
          </a:xfrm>
          <a:prstGeom prst="rect">
            <a:avLst/>
          </a:prstGeom>
        </p:spPr>
      </p:pic>
    </p:spTree>
    <p:extLst>
      <p:ext uri="{BB962C8B-B14F-4D97-AF65-F5344CB8AC3E}">
        <p14:creationId xmlns:p14="http://schemas.microsoft.com/office/powerpoint/2010/main" val="2327597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4. DESCRIPCIÓN DE LA ESTRUCTURA</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MATERIALES Y SECCIONES</a:t>
            </a:r>
            <a:endParaRPr lang="es-EC" b="1" dirty="0"/>
          </a:p>
          <a:p>
            <a:pPr marL="0" indent="0" algn="just">
              <a:buNone/>
            </a:pPr>
            <a:endParaRPr lang="es-EC" b="1" dirty="0"/>
          </a:p>
        </p:txBody>
      </p:sp>
      <p:pic>
        <p:nvPicPr>
          <p:cNvPr id="5" name="Imagen 4"/>
          <p:cNvPicPr/>
          <p:nvPr/>
        </p:nvPicPr>
        <p:blipFill>
          <a:blip r:embed="rId3"/>
          <a:stretch>
            <a:fillRect/>
          </a:stretch>
        </p:blipFill>
        <p:spPr>
          <a:xfrm>
            <a:off x="1097279" y="2188626"/>
            <a:ext cx="4894581" cy="4455054"/>
          </a:xfrm>
          <a:prstGeom prst="rect">
            <a:avLst/>
          </a:prstGeom>
        </p:spPr>
      </p:pic>
      <p:pic>
        <p:nvPicPr>
          <p:cNvPr id="4" name="Imagen 3"/>
          <p:cNvPicPr>
            <a:picLocks noChangeAspect="1"/>
          </p:cNvPicPr>
          <p:nvPr/>
        </p:nvPicPr>
        <p:blipFill>
          <a:blip r:embed="rId4"/>
          <a:stretch>
            <a:fillRect/>
          </a:stretch>
        </p:blipFill>
        <p:spPr>
          <a:xfrm>
            <a:off x="6415087" y="2324099"/>
            <a:ext cx="4967145" cy="1769622"/>
          </a:xfrm>
          <a:prstGeom prst="rect">
            <a:avLst/>
          </a:prstGeom>
        </p:spPr>
      </p:pic>
      <p:sp>
        <p:nvSpPr>
          <p:cNvPr id="6" name="CuadroTexto 5"/>
          <p:cNvSpPr txBox="1"/>
          <p:nvPr/>
        </p:nvSpPr>
        <p:spPr>
          <a:xfrm>
            <a:off x="6972300" y="4229101"/>
            <a:ext cx="4297680" cy="1107996"/>
          </a:xfrm>
          <a:prstGeom prst="rect">
            <a:avLst/>
          </a:prstGeom>
          <a:noFill/>
        </p:spPr>
        <p:txBody>
          <a:bodyPr wrap="square" rtlCol="0">
            <a:spAutoFit/>
          </a:bodyPr>
          <a:lstStyle/>
          <a:p>
            <a:pPr algn="just"/>
            <a:r>
              <a:rPr lang="es-EC" sz="1600" dirty="0" smtClean="0"/>
              <a:t>Columnas tipo </a:t>
            </a:r>
            <a:r>
              <a:rPr lang="es-EC" sz="1600" dirty="0"/>
              <a:t>O </a:t>
            </a:r>
            <a:r>
              <a:rPr lang="es-EC" sz="1600" dirty="0" smtClean="0"/>
              <a:t>de dimensiones </a:t>
            </a:r>
            <a:r>
              <a:rPr lang="es-EC" sz="1600" dirty="0"/>
              <a:t>550x550x20 y columnas de menor dimensión del mismo tipo colocada en los volados de 200x200x3.</a:t>
            </a:r>
          </a:p>
          <a:p>
            <a:endParaRPr lang="es-EC" sz="1600" dirty="0"/>
          </a:p>
        </p:txBody>
      </p:sp>
    </p:spTree>
    <p:extLst>
      <p:ext uri="{BB962C8B-B14F-4D97-AF65-F5344CB8AC3E}">
        <p14:creationId xmlns:p14="http://schemas.microsoft.com/office/powerpoint/2010/main" val="3168728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4. DESCRIPCIÓN DE LA ESTRUCTURA</a:t>
            </a:r>
            <a:endParaRPr lang="es-EC" sz="4000" b="1" dirty="0"/>
          </a:p>
        </p:txBody>
      </p:sp>
      <p:sp>
        <p:nvSpPr>
          <p:cNvPr id="3" name="Marcador de contenido 2"/>
          <p:cNvSpPr>
            <a:spLocks noGrp="1"/>
          </p:cNvSpPr>
          <p:nvPr>
            <p:ph idx="1"/>
          </p:nvPr>
        </p:nvSpPr>
        <p:spPr>
          <a:xfrm>
            <a:off x="1097279" y="1845734"/>
            <a:ext cx="10284953" cy="4257886"/>
          </a:xfrm>
        </p:spPr>
        <p:txBody>
          <a:bodyPr>
            <a:normAutofit lnSpcReduction="10000"/>
          </a:bodyPr>
          <a:lstStyle/>
          <a:p>
            <a:pPr marL="0" indent="0" algn="just">
              <a:buNone/>
            </a:pPr>
            <a:r>
              <a:rPr lang="es-EC" b="1" dirty="0" smtClean="0"/>
              <a:t>MATERIALES Y SECCIONES</a:t>
            </a:r>
          </a:p>
          <a:p>
            <a:pPr marL="0" indent="0" algn="just">
              <a:buNone/>
            </a:pPr>
            <a:r>
              <a:rPr lang="es-EC" dirty="0" smtClean="0"/>
              <a:t>Plintos de 2x2m a 3x3m.</a:t>
            </a:r>
          </a:p>
          <a:p>
            <a:pPr marL="0" indent="0" algn="just">
              <a:buNone/>
            </a:pPr>
            <a:r>
              <a:rPr lang="es-EC" dirty="0" smtClean="0"/>
              <a:t>Peralte zapata: 0.50m.</a:t>
            </a:r>
          </a:p>
          <a:p>
            <a:pPr marL="0" indent="0" algn="just">
              <a:buNone/>
            </a:pPr>
            <a:r>
              <a:rPr lang="es-EC" dirty="0" smtClean="0"/>
              <a:t>Pedestales hormigón: 0.80x0.80m</a:t>
            </a:r>
          </a:p>
          <a:p>
            <a:pPr marL="0" indent="0" algn="just">
              <a:buNone/>
            </a:pPr>
            <a:r>
              <a:rPr lang="es-EC" dirty="0" smtClean="0"/>
              <a:t>Cadenas: 0.30x0.40m.</a:t>
            </a:r>
          </a:p>
          <a:p>
            <a:pPr marL="0" indent="0" algn="just">
              <a:buNone/>
            </a:pPr>
            <a:r>
              <a:rPr lang="es-EC" dirty="0" smtClean="0"/>
              <a:t>Sistema aislación FPS.</a:t>
            </a:r>
          </a:p>
          <a:p>
            <a:pPr marL="0" indent="0" algn="just">
              <a:buNone/>
            </a:pPr>
            <a:r>
              <a:rPr lang="es-EC" dirty="0" smtClean="0"/>
              <a:t>Replantillos: </a:t>
            </a:r>
            <a:r>
              <a:rPr lang="es-EC" dirty="0" err="1" smtClean="0"/>
              <a:t>f’c</a:t>
            </a:r>
            <a:r>
              <a:rPr lang="es-EC" dirty="0" smtClean="0"/>
              <a:t>=140 kg/cm</a:t>
            </a:r>
            <a:r>
              <a:rPr lang="es-EC" dirty="0" smtClean="0">
                <a:latin typeface="Calibri" panose="020F0502020204030204" pitchFamily="34" charset="0"/>
                <a:cs typeface="Calibri" panose="020F0502020204030204" pitchFamily="34" charset="0"/>
              </a:rPr>
              <a:t>²</a:t>
            </a:r>
            <a:endParaRPr lang="es-EC" dirty="0" smtClean="0"/>
          </a:p>
          <a:p>
            <a:pPr marL="0" indent="0" algn="just">
              <a:buNone/>
            </a:pPr>
            <a:r>
              <a:rPr lang="es-EC" dirty="0" smtClean="0"/>
              <a:t>Plintos, cadenas, pedestales, losas: </a:t>
            </a:r>
            <a:r>
              <a:rPr lang="es-EC" dirty="0" err="1" smtClean="0"/>
              <a:t>f’c</a:t>
            </a:r>
            <a:r>
              <a:rPr lang="es-EC" dirty="0" smtClean="0"/>
              <a:t>=210 kg/cm</a:t>
            </a:r>
            <a:r>
              <a:rPr lang="es-EC" dirty="0" smtClean="0">
                <a:latin typeface="Calibri" panose="020F0502020204030204" pitchFamily="34" charset="0"/>
                <a:cs typeface="Calibri" panose="020F0502020204030204" pitchFamily="34" charset="0"/>
              </a:rPr>
              <a:t>²</a:t>
            </a:r>
          </a:p>
          <a:p>
            <a:pPr marL="0" indent="0" algn="just">
              <a:buNone/>
            </a:pPr>
            <a:r>
              <a:rPr lang="es-EC" dirty="0" smtClean="0">
                <a:latin typeface="Calibri" panose="020F0502020204030204" pitchFamily="34" charset="0"/>
                <a:cs typeface="Calibri" panose="020F0502020204030204" pitchFamily="34" charset="0"/>
              </a:rPr>
              <a:t>Acero de refuerzo en barras: </a:t>
            </a:r>
            <a:r>
              <a:rPr lang="es-EC" dirty="0" err="1" smtClean="0">
                <a:latin typeface="Calibri" panose="020F0502020204030204" pitchFamily="34" charset="0"/>
                <a:cs typeface="Calibri" panose="020F0502020204030204" pitchFamily="34" charset="0"/>
              </a:rPr>
              <a:t>fy</a:t>
            </a:r>
            <a:r>
              <a:rPr lang="es-EC" dirty="0" smtClean="0">
                <a:latin typeface="Calibri" panose="020F0502020204030204" pitchFamily="34" charset="0"/>
                <a:cs typeface="Calibri" panose="020F0502020204030204" pitchFamily="34" charset="0"/>
              </a:rPr>
              <a:t>=4200 </a:t>
            </a:r>
            <a:r>
              <a:rPr lang="es-EC" dirty="0"/>
              <a:t>kg/cm</a:t>
            </a:r>
            <a:r>
              <a:rPr lang="es-EC" dirty="0">
                <a:latin typeface="Calibri" panose="020F0502020204030204" pitchFamily="34" charset="0"/>
                <a:cs typeface="Calibri" panose="020F0502020204030204" pitchFamily="34" charset="0"/>
              </a:rPr>
              <a:t>²</a:t>
            </a:r>
          </a:p>
          <a:p>
            <a:pPr marL="0" indent="0" algn="just">
              <a:buNone/>
            </a:pPr>
            <a:r>
              <a:rPr lang="es-EC" dirty="0" smtClean="0"/>
              <a:t>Acero estructural ASTM A572 grado 50</a:t>
            </a:r>
            <a:endParaRPr lang="es-EC" dirty="0"/>
          </a:p>
          <a:p>
            <a:pPr marL="0" indent="0" algn="just">
              <a:buNone/>
            </a:pPr>
            <a:endParaRPr lang="es-EC" dirty="0"/>
          </a:p>
          <a:p>
            <a:pPr marL="0" indent="0" algn="just">
              <a:buNone/>
            </a:pPr>
            <a:endParaRPr lang="es-EC" b="1" dirty="0"/>
          </a:p>
        </p:txBody>
      </p:sp>
      <p:pic>
        <p:nvPicPr>
          <p:cNvPr id="7" name="Imagen 6"/>
          <p:cNvPicPr/>
          <p:nvPr/>
        </p:nvPicPr>
        <p:blipFill>
          <a:blip r:embed="rId3"/>
          <a:stretch>
            <a:fillRect/>
          </a:stretch>
        </p:blipFill>
        <p:spPr>
          <a:xfrm>
            <a:off x="6952297" y="2102909"/>
            <a:ext cx="4203383" cy="2540529"/>
          </a:xfrm>
          <a:prstGeom prst="rect">
            <a:avLst/>
          </a:prstGeom>
        </p:spPr>
      </p:pic>
      <p:sp>
        <p:nvSpPr>
          <p:cNvPr id="8" name="CuadroTexto 7"/>
          <p:cNvSpPr txBox="1"/>
          <p:nvPr/>
        </p:nvSpPr>
        <p:spPr>
          <a:xfrm>
            <a:off x="6826566" y="4819531"/>
            <a:ext cx="4203383" cy="369332"/>
          </a:xfrm>
          <a:prstGeom prst="rect">
            <a:avLst/>
          </a:prstGeom>
          <a:noFill/>
        </p:spPr>
        <p:txBody>
          <a:bodyPr wrap="square" rtlCol="0">
            <a:spAutoFit/>
          </a:bodyPr>
          <a:lstStyle/>
          <a:p>
            <a:pPr algn="ctr"/>
            <a:r>
              <a:rPr lang="es-EC" dirty="0"/>
              <a:t>Aislador FPS de tercera generación</a:t>
            </a:r>
          </a:p>
        </p:txBody>
      </p:sp>
    </p:spTree>
    <p:extLst>
      <p:ext uri="{BB962C8B-B14F-4D97-AF65-F5344CB8AC3E}">
        <p14:creationId xmlns:p14="http://schemas.microsoft.com/office/powerpoint/2010/main" val="4213898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4. DESCRIPCIÓN DE LA ESTRUCTURA</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MATERIALES Y SECCIONES</a:t>
            </a:r>
          </a:p>
          <a:p>
            <a:pPr marL="0" indent="0" algn="just">
              <a:buNone/>
            </a:pPr>
            <a:endParaRPr lang="es-EC" dirty="0"/>
          </a:p>
          <a:p>
            <a:pPr marL="0" indent="0" algn="just">
              <a:buNone/>
            </a:pPr>
            <a:endParaRPr lang="es-EC" b="1" dirty="0"/>
          </a:p>
        </p:txBody>
      </p:sp>
      <p:pic>
        <p:nvPicPr>
          <p:cNvPr id="6" name="Imagen 5"/>
          <p:cNvPicPr/>
          <p:nvPr/>
        </p:nvPicPr>
        <p:blipFill>
          <a:blip r:embed="rId3"/>
          <a:stretch>
            <a:fillRect/>
          </a:stretch>
        </p:blipFill>
        <p:spPr>
          <a:xfrm>
            <a:off x="728663" y="2625090"/>
            <a:ext cx="5798185" cy="2932748"/>
          </a:xfrm>
          <a:prstGeom prst="rect">
            <a:avLst/>
          </a:prstGeom>
        </p:spPr>
      </p:pic>
      <p:sp>
        <p:nvSpPr>
          <p:cNvPr id="4" name="CuadroTexto 3"/>
          <p:cNvSpPr txBox="1"/>
          <p:nvPr/>
        </p:nvSpPr>
        <p:spPr>
          <a:xfrm>
            <a:off x="1097279" y="5780454"/>
            <a:ext cx="4817746" cy="646331"/>
          </a:xfrm>
          <a:prstGeom prst="rect">
            <a:avLst/>
          </a:prstGeom>
          <a:noFill/>
        </p:spPr>
        <p:txBody>
          <a:bodyPr wrap="square" rtlCol="0">
            <a:spAutoFit/>
          </a:bodyPr>
          <a:lstStyle/>
          <a:p>
            <a:pPr algn="ctr"/>
            <a:r>
              <a:rPr lang="es-EC" dirty="0" smtClean="0"/>
              <a:t>FPT8833/12-12/8-6</a:t>
            </a:r>
          </a:p>
          <a:p>
            <a:pPr algn="ctr"/>
            <a:r>
              <a:rPr lang="es-EC" dirty="0" smtClean="0"/>
              <a:t>Fuente: (Aguiar </a:t>
            </a:r>
            <a:r>
              <a:rPr lang="es-EC" dirty="0"/>
              <a:t>&amp; Morales, </a:t>
            </a:r>
            <a:r>
              <a:rPr lang="es-EC" dirty="0" smtClean="0"/>
              <a:t>2016) </a:t>
            </a:r>
            <a:endParaRPr lang="es-EC" dirty="0"/>
          </a:p>
        </p:txBody>
      </p:sp>
      <mc:AlternateContent xmlns:mc="http://schemas.openxmlformats.org/markup-compatibility/2006" xmlns:a14="http://schemas.microsoft.com/office/drawing/2010/main">
        <mc:Choice Requires="a14">
          <p:sp>
            <p:nvSpPr>
              <p:cNvPr id="9" name="Rectángulo 8"/>
              <p:cNvSpPr/>
              <p:nvPr/>
            </p:nvSpPr>
            <p:spPr>
              <a:xfrm>
                <a:off x="7365875" y="3364494"/>
                <a:ext cx="3689600"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𝑡</m:t>
                          </m:r>
                        </m:sub>
                      </m:sSub>
                      <m:r>
                        <a:rPr lang="es-EC" i="0">
                          <a:latin typeface="Cambria Math" panose="02040503050406030204" pitchFamily="18" charset="0"/>
                        </a:rPr>
                        <m:t>=</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𝑑</m:t>
                              </m:r>
                            </m:e>
                            <m:sub>
                              <m:r>
                                <a:rPr lang="es-EC" i="0">
                                  <a:latin typeface="Cambria Math" panose="02040503050406030204" pitchFamily="18" charset="0"/>
                                </a:rPr>
                                <m:t>2</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𝑑</m:t>
                              </m:r>
                            </m:e>
                            <m:sub>
                              <m:r>
                                <a:rPr lang="es-EC" i="0">
                                  <a:latin typeface="Cambria Math" panose="02040503050406030204" pitchFamily="18" charset="0"/>
                                </a:rPr>
                                <m:t>3</m:t>
                              </m:r>
                            </m:sub>
                          </m:sSub>
                        </m:e>
                      </m:d>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1</m:t>
                              </m:r>
                            </m:sub>
                          </m:sSub>
                        </m:num>
                        <m:den>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𝑇</m:t>
                              </m:r>
                              <m:r>
                                <a:rPr lang="es-EC" i="0">
                                  <a:latin typeface="Cambria Math" panose="02040503050406030204" pitchFamily="18" charset="0"/>
                                </a:rPr>
                                <m:t>1</m:t>
                              </m:r>
                            </m:sub>
                          </m:sSub>
                        </m:den>
                      </m:f>
                      <m:r>
                        <a:rPr lang="es-EC" i="0">
                          <a:latin typeface="Cambria Math" panose="02040503050406030204" pitchFamily="18" charset="0"/>
                        </a:rPr>
                        <m:t>+</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𝑑</m:t>
                              </m:r>
                            </m:e>
                            <m:sub>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𝑑</m:t>
                              </m:r>
                            </m:e>
                            <m:sub>
                              <m:r>
                                <a:rPr lang="es-EC" i="0">
                                  <a:latin typeface="Cambria Math" panose="02040503050406030204" pitchFamily="18" charset="0"/>
                                </a:rPr>
                                <m:t>4</m:t>
                              </m:r>
                            </m:sub>
                          </m:sSub>
                        </m:e>
                      </m:d>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2</m:t>
                              </m:r>
                            </m:sub>
                          </m:sSub>
                        </m:num>
                        <m:den>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𝑇</m:t>
                              </m:r>
                              <m:r>
                                <a:rPr lang="es-EC" i="0">
                                  <a:latin typeface="Cambria Math" panose="02040503050406030204" pitchFamily="18" charset="0"/>
                                </a:rPr>
                                <m:t>2</m:t>
                              </m:r>
                            </m:sub>
                          </m:sSub>
                        </m:den>
                      </m:f>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7365875" y="3364494"/>
                <a:ext cx="3689600" cy="656205"/>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7877457" y="4481968"/>
                <a:ext cx="26664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𝑡</m:t>
                          </m:r>
                        </m:sub>
                      </m:sSub>
                      <m:r>
                        <a:rPr lang="es-EC" i="0">
                          <a:latin typeface="Cambria Math" panose="02040503050406030204" pitchFamily="18" charset="0"/>
                        </a:rPr>
                        <m:t>=</m:t>
                      </m:r>
                      <m:sSup>
                        <m:sSupPr>
                          <m:ctrlPr>
                            <a:rPr lang="es-EC" i="1">
                              <a:latin typeface="Cambria Math" panose="02040503050406030204" pitchFamily="18" charset="0"/>
                            </a:rPr>
                          </m:ctrlPr>
                        </m:sSupPr>
                        <m:e>
                          <m:r>
                            <a:rPr lang="es-EC" i="0">
                              <a:latin typeface="Cambria Math" panose="02040503050406030204" pitchFamily="18" charset="0"/>
                            </a:rPr>
                            <m:t>22.29</m:t>
                          </m:r>
                        </m:e>
                        <m:sup>
                          <m:r>
                            <a:rPr lang="es-EC" i="0">
                              <a:latin typeface="Cambria Math" panose="02040503050406030204" pitchFamily="18" charset="0"/>
                            </a:rPr>
                            <m:t>′′</m:t>
                          </m:r>
                        </m:sup>
                      </m:sSup>
                      <m:r>
                        <a:rPr lang="es-EC" i="0">
                          <a:latin typeface="Cambria Math" panose="02040503050406030204" pitchFamily="18" charset="0"/>
                        </a:rPr>
                        <m:t>=56.63 </m:t>
                      </m:r>
                      <m:r>
                        <a:rPr lang="es-EC" i="1">
                          <a:latin typeface="Cambria Math" panose="02040503050406030204" pitchFamily="18" charset="0"/>
                        </a:rPr>
                        <m:t>𝑐𝑚</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7877457" y="4481968"/>
                <a:ext cx="2666436" cy="369332"/>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985994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4. DESCRIPCIÓN DE LA ESTRUCTURA</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DISTRIBUCIÓN DE LA MAMPOSTERÍA</a:t>
            </a:r>
          </a:p>
          <a:p>
            <a:pPr marL="0" indent="0" algn="just">
              <a:buNone/>
            </a:pPr>
            <a:endParaRPr lang="es-EC" dirty="0"/>
          </a:p>
          <a:p>
            <a:pPr marL="0" indent="0" algn="just">
              <a:buNone/>
            </a:pPr>
            <a:endParaRPr lang="es-EC" b="1" dirty="0"/>
          </a:p>
        </p:txBody>
      </p:sp>
      <p:pic>
        <p:nvPicPr>
          <p:cNvPr id="8" name="Imagen 7"/>
          <p:cNvPicPr/>
          <p:nvPr/>
        </p:nvPicPr>
        <p:blipFill>
          <a:blip r:embed="rId3"/>
          <a:stretch>
            <a:fillRect/>
          </a:stretch>
        </p:blipFill>
        <p:spPr>
          <a:xfrm>
            <a:off x="617998" y="2103966"/>
            <a:ext cx="6236192" cy="3999653"/>
          </a:xfrm>
          <a:prstGeom prst="rect">
            <a:avLst/>
          </a:prstGeom>
        </p:spPr>
      </p:pic>
      <p:pic>
        <p:nvPicPr>
          <p:cNvPr id="11" name="Imagen 10"/>
          <p:cNvPicPr/>
          <p:nvPr/>
        </p:nvPicPr>
        <p:blipFill>
          <a:blip r:embed="rId4"/>
          <a:stretch>
            <a:fillRect/>
          </a:stretch>
        </p:blipFill>
        <p:spPr>
          <a:xfrm>
            <a:off x="7157648" y="3022177"/>
            <a:ext cx="3921125" cy="1905000"/>
          </a:xfrm>
          <a:prstGeom prst="rect">
            <a:avLst/>
          </a:prstGeom>
        </p:spPr>
      </p:pic>
    </p:spTree>
    <p:extLst>
      <p:ext uri="{BB962C8B-B14F-4D97-AF65-F5344CB8AC3E}">
        <p14:creationId xmlns:p14="http://schemas.microsoft.com/office/powerpoint/2010/main" val="1269451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5. CARGAS Y FUERZAS</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CARGAS GRAVITACIONALES</a:t>
            </a:r>
          </a:p>
          <a:p>
            <a:pPr marL="0" indent="0" algn="just">
              <a:buNone/>
            </a:pPr>
            <a:endParaRPr lang="es-EC" dirty="0"/>
          </a:p>
          <a:p>
            <a:pPr marL="0" indent="0" algn="just">
              <a:buNone/>
            </a:pPr>
            <a:endParaRPr lang="es-EC" b="1" dirty="0"/>
          </a:p>
        </p:txBody>
      </p:sp>
      <p:graphicFrame>
        <p:nvGraphicFramePr>
          <p:cNvPr id="4" name="Tabla 3"/>
          <p:cNvGraphicFramePr>
            <a:graphicFrameLocks noGrp="1"/>
          </p:cNvGraphicFramePr>
          <p:nvPr>
            <p:extLst>
              <p:ext uri="{D42A27DB-BD31-4B8C-83A1-F6EECF244321}">
                <p14:modId xmlns:p14="http://schemas.microsoft.com/office/powerpoint/2010/main" val="805640184"/>
              </p:ext>
            </p:extLst>
          </p:nvPr>
        </p:nvGraphicFramePr>
        <p:xfrm>
          <a:off x="4048601" y="2960319"/>
          <a:ext cx="4155758" cy="2119200"/>
        </p:xfrm>
        <a:graphic>
          <a:graphicData uri="http://schemas.openxmlformats.org/drawingml/2006/table">
            <a:tbl>
              <a:tblPr firstRow="1" firstCol="1" bandRow="1">
                <a:tableStyleId>{5C22544A-7EE6-4342-B048-85BDC9FD1C3A}</a:tableStyleId>
              </a:tblPr>
              <a:tblGrid>
                <a:gridCol w="1108401"/>
                <a:gridCol w="1419112"/>
                <a:gridCol w="1628245"/>
              </a:tblGrid>
              <a:tr h="436704">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Carga Viva (kgf/m²)</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Carga Muerta (kgf/m²)</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36704">
                <a:tc>
                  <a:txBody>
                    <a:bodyPr/>
                    <a:lstStyle/>
                    <a:p>
                      <a:pPr algn="ctr">
                        <a:lnSpc>
                          <a:spcPct val="115000"/>
                        </a:lnSpc>
                        <a:spcBef>
                          <a:spcPts val="600"/>
                        </a:spcBef>
                        <a:spcAft>
                          <a:spcPts val="0"/>
                        </a:spcAft>
                      </a:pPr>
                      <a:r>
                        <a:rPr lang="es-EC" sz="1600">
                          <a:effectLst/>
                        </a:rPr>
                        <a:t>Planta Baja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300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320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11083">
                <a:tc>
                  <a:txBody>
                    <a:bodyPr/>
                    <a:lstStyle/>
                    <a:p>
                      <a:pPr algn="ctr">
                        <a:lnSpc>
                          <a:spcPct val="115000"/>
                        </a:lnSpc>
                        <a:spcBef>
                          <a:spcPts val="600"/>
                        </a:spcBef>
                        <a:spcAft>
                          <a:spcPts val="0"/>
                        </a:spcAft>
                      </a:pPr>
                      <a:r>
                        <a:rPr lang="es-EC" sz="1600">
                          <a:effectLst/>
                        </a:rPr>
                        <a:t>Piso 1</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300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120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11083">
                <a:tc>
                  <a:txBody>
                    <a:bodyPr/>
                    <a:lstStyle/>
                    <a:p>
                      <a:pPr algn="ctr">
                        <a:lnSpc>
                          <a:spcPct val="115000"/>
                        </a:lnSpc>
                        <a:spcBef>
                          <a:spcPts val="600"/>
                        </a:spcBef>
                        <a:spcAft>
                          <a:spcPts val="0"/>
                        </a:spcAft>
                      </a:pPr>
                      <a:r>
                        <a:rPr lang="es-EC" sz="1600">
                          <a:effectLst/>
                        </a:rPr>
                        <a:t>Piso 2</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300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120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11083">
                <a:tc>
                  <a:txBody>
                    <a:bodyPr/>
                    <a:lstStyle/>
                    <a:p>
                      <a:pPr algn="ctr">
                        <a:lnSpc>
                          <a:spcPct val="115000"/>
                        </a:lnSpc>
                        <a:spcBef>
                          <a:spcPts val="600"/>
                        </a:spcBef>
                        <a:spcAft>
                          <a:spcPts val="0"/>
                        </a:spcAft>
                      </a:pPr>
                      <a:r>
                        <a:rPr lang="es-EC" sz="1600">
                          <a:effectLst/>
                        </a:rPr>
                        <a:t>Piso 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100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dirty="0">
                          <a:effectLst/>
                        </a:rPr>
                        <a:t>120</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11083">
                <a:tc>
                  <a:txBody>
                    <a:bodyPr/>
                    <a:lstStyle/>
                    <a:p>
                      <a:pPr algn="ctr">
                        <a:lnSpc>
                          <a:spcPct val="115000"/>
                        </a:lnSpc>
                        <a:spcBef>
                          <a:spcPts val="600"/>
                        </a:spcBef>
                        <a:spcAft>
                          <a:spcPts val="0"/>
                        </a:spcAft>
                      </a:pPr>
                      <a:r>
                        <a:rPr lang="es-EC" sz="1600">
                          <a:effectLst/>
                        </a:rPr>
                        <a:t>Piso 4</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a:effectLst/>
                        </a:rPr>
                        <a:t>100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600" dirty="0">
                          <a:effectLst/>
                        </a:rPr>
                        <a:t>120</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94821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a:t>5</a:t>
            </a:r>
            <a:r>
              <a:rPr lang="es-EC" sz="4000" b="1" dirty="0" smtClean="0"/>
              <a:t>. CARGAS Y FUERZAS</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FUERZAS SÍSMICAS</a:t>
            </a:r>
          </a:p>
          <a:p>
            <a:pPr marL="0" indent="0" algn="just">
              <a:buNone/>
            </a:pPr>
            <a:endParaRPr lang="es-EC" dirty="0"/>
          </a:p>
          <a:p>
            <a:pPr marL="0" indent="0" algn="just">
              <a:buNone/>
            </a:pPr>
            <a:endParaRPr lang="es-EC" b="1" dirty="0"/>
          </a:p>
        </p:txBody>
      </p:sp>
      <p:pic>
        <p:nvPicPr>
          <p:cNvPr id="5" name="Imagen 4"/>
          <p:cNvPicPr/>
          <p:nvPr/>
        </p:nvPicPr>
        <p:blipFill>
          <a:blip r:embed="rId3"/>
          <a:stretch>
            <a:fillRect/>
          </a:stretch>
        </p:blipFill>
        <p:spPr>
          <a:xfrm>
            <a:off x="304553" y="2288158"/>
            <a:ext cx="6033239" cy="3970752"/>
          </a:xfrm>
          <a:prstGeom prst="rect">
            <a:avLst/>
          </a:prstGeom>
        </p:spPr>
      </p:pic>
      <p:sp>
        <p:nvSpPr>
          <p:cNvPr id="6" name="CuadroTexto 5"/>
          <p:cNvSpPr txBox="1"/>
          <p:nvPr/>
        </p:nvSpPr>
        <p:spPr>
          <a:xfrm>
            <a:off x="3421117" y="6655126"/>
            <a:ext cx="5297214" cy="369332"/>
          </a:xfrm>
          <a:prstGeom prst="rect">
            <a:avLst/>
          </a:prstGeom>
          <a:noFill/>
        </p:spPr>
        <p:txBody>
          <a:bodyPr wrap="square" rtlCol="0">
            <a:spAutoFit/>
          </a:bodyPr>
          <a:lstStyle/>
          <a:p>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312061821"/>
              </p:ext>
            </p:extLst>
          </p:nvPr>
        </p:nvGraphicFramePr>
        <p:xfrm>
          <a:off x="6337792" y="3483949"/>
          <a:ext cx="5644002" cy="981456"/>
        </p:xfrm>
        <a:graphic>
          <a:graphicData uri="http://schemas.openxmlformats.org/drawingml/2006/table">
            <a:tbl>
              <a:tblPr firstRow="1" firstCol="1" bandRow="1">
                <a:tableStyleId>{5C22544A-7EE6-4342-B048-85BDC9FD1C3A}</a:tableStyleId>
              </a:tblPr>
              <a:tblGrid>
                <a:gridCol w="1777605"/>
                <a:gridCol w="949776"/>
                <a:gridCol w="495327"/>
                <a:gridCol w="503726"/>
                <a:gridCol w="503726"/>
                <a:gridCol w="603902"/>
                <a:gridCol w="809940"/>
              </a:tblGrid>
              <a:tr h="190500">
                <a:tc>
                  <a:txBody>
                    <a:bodyPr/>
                    <a:lstStyle/>
                    <a:p>
                      <a:pPr algn="ctr">
                        <a:lnSpc>
                          <a:spcPct val="115000"/>
                        </a:lnSpc>
                        <a:spcBef>
                          <a:spcPts val="600"/>
                        </a:spcBef>
                        <a:spcAft>
                          <a:spcPts val="0"/>
                        </a:spcAft>
                      </a:pPr>
                      <a:r>
                        <a:rPr lang="es-EC" sz="1400">
                          <a:effectLst/>
                        </a:rPr>
                        <a:t>Zona sísmica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I</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II</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III</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IV</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V</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VI</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Factor Z</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0.15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0.25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0.35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 0.50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Caracterización de peligro sísmico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Intermedia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Alta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Alta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Alta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Alta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dirty="0">
                          <a:effectLst/>
                        </a:rPr>
                        <a:t>Muy alta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2289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a:t>5</a:t>
            </a:r>
            <a:r>
              <a:rPr lang="es-EC" sz="4000" b="1" dirty="0" smtClean="0"/>
              <a:t>. CARGAS Y FUERZAS</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ESPECTRO ELÁSTICO</a:t>
            </a:r>
          </a:p>
          <a:p>
            <a:pPr marL="0" indent="0" algn="just">
              <a:buNone/>
            </a:pPr>
            <a:endParaRPr lang="es-EC" dirty="0"/>
          </a:p>
          <a:p>
            <a:pPr marL="0" indent="0" algn="just">
              <a:buNone/>
            </a:pPr>
            <a:endParaRPr lang="es-EC" b="1" dirty="0"/>
          </a:p>
        </p:txBody>
      </p:sp>
      <p:sp>
        <p:nvSpPr>
          <p:cNvPr id="6" name="CuadroTexto 5"/>
          <p:cNvSpPr txBox="1"/>
          <p:nvPr/>
        </p:nvSpPr>
        <p:spPr>
          <a:xfrm>
            <a:off x="3421117" y="6655126"/>
            <a:ext cx="5297214" cy="369332"/>
          </a:xfrm>
          <a:prstGeom prst="rect">
            <a:avLst/>
          </a:prstGeom>
          <a:noFill/>
        </p:spPr>
        <p:txBody>
          <a:bodyPr wrap="square" rtlCol="0">
            <a:spAutoFit/>
          </a:bodyPr>
          <a:lstStyle/>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193386885"/>
              </p:ext>
            </p:extLst>
          </p:nvPr>
        </p:nvGraphicFramePr>
        <p:xfrm>
          <a:off x="6994179" y="1814202"/>
          <a:ext cx="3873500" cy="4767072"/>
        </p:xfrm>
        <a:graphic>
          <a:graphicData uri="http://schemas.openxmlformats.org/drawingml/2006/table">
            <a:tbl>
              <a:tblPr firstRow="1" firstCol="1" bandRow="1">
                <a:tableStyleId>{5C22544A-7EE6-4342-B048-85BDC9FD1C3A}</a:tableStyleId>
              </a:tblPr>
              <a:tblGrid>
                <a:gridCol w="3111500"/>
                <a:gridCol w="762000"/>
              </a:tblGrid>
              <a:tr h="190500">
                <a:tc>
                  <a:txBody>
                    <a:bodyPr/>
                    <a:lstStyle/>
                    <a:p>
                      <a:pPr algn="ctr">
                        <a:lnSpc>
                          <a:spcPct val="115000"/>
                        </a:lnSpc>
                        <a:spcBef>
                          <a:spcPts val="600"/>
                        </a:spcBef>
                        <a:spcAft>
                          <a:spcPts val="0"/>
                        </a:spcAft>
                      </a:pPr>
                      <a:r>
                        <a:rPr lang="es-EC" sz="1600" dirty="0">
                          <a:effectLst/>
                        </a:rPr>
                        <a:t>Zona Sísmica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5.00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Valor del factor Z</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0.40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Característica de la amenaza sísmica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Alta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Tipo de perfil del suelo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C</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Factor de sitio Fa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1.20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Factor del comportamiento Fs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1.11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Factor de sitio Fd</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1.11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Región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Sierra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2.48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Coeficiente Ct</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0.072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dirty="0">
                          <a:effectLst/>
                        </a:rPr>
                        <a:t>Coeficiente α</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0.800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Altura máxima del edificio h (m)</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19.76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Periodo de Vibración T  (seg)</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0.78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Factor r</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1.00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Periodo límite de vibración (To)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0.10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dirty="0">
                          <a:effectLst/>
                        </a:rPr>
                        <a:t>Periodo límite de vibración (Tc)</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dirty="0">
                          <a:effectLst/>
                        </a:rPr>
                        <a:t>0.56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Gráfico 6"/>
          <p:cNvGraphicFramePr/>
          <p:nvPr>
            <p:extLst>
              <p:ext uri="{D42A27DB-BD31-4B8C-83A1-F6EECF244321}">
                <p14:modId xmlns:p14="http://schemas.microsoft.com/office/powerpoint/2010/main" val="2324829872"/>
              </p:ext>
            </p:extLst>
          </p:nvPr>
        </p:nvGraphicFramePr>
        <p:xfrm>
          <a:off x="554201" y="2300499"/>
          <a:ext cx="6067314" cy="3834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9506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a:t>5</a:t>
            </a:r>
            <a:r>
              <a:rPr lang="es-EC" sz="4000" b="1" dirty="0" smtClean="0"/>
              <a:t>. CARGAS Y FUERZAS</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ESPECTRO INELÁSTICO</a:t>
            </a:r>
          </a:p>
          <a:p>
            <a:pPr marL="0" indent="0" algn="just">
              <a:buNone/>
            </a:pPr>
            <a:endParaRPr lang="es-EC" dirty="0"/>
          </a:p>
          <a:p>
            <a:pPr marL="0" indent="0" algn="just">
              <a:buNone/>
            </a:pPr>
            <a:endParaRPr lang="es-EC" b="1" dirty="0"/>
          </a:p>
        </p:txBody>
      </p:sp>
      <p:sp>
        <p:nvSpPr>
          <p:cNvPr id="6" name="CuadroTexto 5"/>
          <p:cNvSpPr txBox="1"/>
          <p:nvPr/>
        </p:nvSpPr>
        <p:spPr>
          <a:xfrm>
            <a:off x="3421117" y="6655126"/>
            <a:ext cx="5297214" cy="369332"/>
          </a:xfrm>
          <a:prstGeom prst="rect">
            <a:avLst/>
          </a:prstGeom>
          <a:noFill/>
        </p:spPr>
        <p:txBody>
          <a:bodyPr wrap="square" rtlCol="0">
            <a:spAutoFit/>
          </a:bodyPr>
          <a:lstStyle/>
          <a:p>
            <a:endParaRPr lang="es-EC" dirty="0"/>
          </a:p>
        </p:txBody>
      </p:sp>
      <p:graphicFrame>
        <p:nvGraphicFramePr>
          <p:cNvPr id="8" name="Gráfico 7"/>
          <p:cNvGraphicFramePr/>
          <p:nvPr>
            <p:extLst>
              <p:ext uri="{D42A27DB-BD31-4B8C-83A1-F6EECF244321}">
                <p14:modId xmlns:p14="http://schemas.microsoft.com/office/powerpoint/2010/main" val="2497111728"/>
              </p:ext>
            </p:extLst>
          </p:nvPr>
        </p:nvGraphicFramePr>
        <p:xfrm>
          <a:off x="411874" y="2263034"/>
          <a:ext cx="6067752" cy="3840586"/>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Rectángulo 4"/>
              <p:cNvSpPr/>
              <p:nvPr/>
            </p:nvSpPr>
            <p:spPr>
              <a:xfrm>
                <a:off x="6671206" y="2147540"/>
                <a:ext cx="4711026" cy="3077766"/>
              </a:xfrm>
              <a:prstGeom prst="rect">
                <a:avLst/>
              </a:prstGeom>
            </p:spPr>
            <p:txBody>
              <a:bodyPr wrap="square">
                <a:spAutoFit/>
              </a:bodyPr>
              <a:lstStyle/>
              <a:p>
                <a:pPr marL="285750" indent="-285750" algn="just">
                  <a:lnSpc>
                    <a:spcPct val="150000"/>
                  </a:lnSpc>
                  <a:spcBef>
                    <a:spcPts val="600"/>
                  </a:spcBef>
                  <a:spcAft>
                    <a:spcPts val="1400"/>
                  </a:spcAft>
                  <a:buFont typeface="Arial" panose="020B0604020202020204" pitchFamily="34" charset="0"/>
                  <a:buChar char="•"/>
                </a:pPr>
                <a:r>
                  <a:rPr lang="es-EC" sz="1200" dirty="0" smtClean="0">
                    <a:latin typeface="Arial" panose="020B0604020202020204" pitchFamily="34" charset="0"/>
                    <a:ea typeface="Calibri" panose="020F0502020204030204" pitchFamily="34" charset="0"/>
                    <a:cs typeface="Times New Roman" panose="02020603050405020304" pitchFamily="18" charset="0"/>
                  </a:rPr>
                  <a:t>Importancia: 1.3</a:t>
                </a:r>
              </a:p>
              <a:p>
                <a:pPr marL="285750" indent="-285750" algn="just">
                  <a:lnSpc>
                    <a:spcPct val="150000"/>
                  </a:lnSpc>
                  <a:spcBef>
                    <a:spcPts val="600"/>
                  </a:spcBef>
                  <a:spcAft>
                    <a:spcPts val="1400"/>
                  </a:spcAft>
                  <a:buFont typeface="Arial" panose="020B0604020202020204" pitchFamily="34" charset="0"/>
                  <a:buChar char="•"/>
                </a:pPr>
                <a:r>
                  <a:rPr lang="es-EC" sz="1200" dirty="0" smtClean="0">
                    <a:latin typeface="Arial" panose="020B0604020202020204" pitchFamily="34" charset="0"/>
                    <a:ea typeface="Calibri" panose="020F0502020204030204" pitchFamily="34" charset="0"/>
                    <a:cs typeface="Times New Roman" panose="02020603050405020304" pitchFamily="18" charset="0"/>
                  </a:rPr>
                  <a:t>R: 6</a:t>
                </a:r>
              </a:p>
              <a:p>
                <a:pPr marL="285750" indent="-285750" algn="just">
                  <a:lnSpc>
                    <a:spcPct val="150000"/>
                  </a:lnSpc>
                  <a:spcBef>
                    <a:spcPts val="600"/>
                  </a:spcBef>
                  <a:spcAft>
                    <a:spcPts val="1400"/>
                  </a:spcAft>
                  <a:buFont typeface="Arial" panose="020B0604020202020204" pitchFamily="34" charset="0"/>
                  <a:buChar char="•"/>
                </a:pPr>
                <a14:m>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m:t>
                        </m:r>
                      </m:e>
                      <m:sub>
                        <m:r>
                          <a:rPr lang="es-EC" sz="1200" i="1">
                            <a:latin typeface="Cambria Math" panose="02040503050406030204" pitchFamily="18" charset="0"/>
                          </a:rPr>
                          <m:t>𝑃</m:t>
                        </m:r>
                      </m:sub>
                    </m:sSub>
                  </m:oMath>
                </a14:m>
                <a:r>
                  <a:rPr lang="es-EC" sz="1200" dirty="0" smtClean="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m:t>
                        </m:r>
                      </m:e>
                      <m:sub>
                        <m:r>
                          <a:rPr lang="es-EC" sz="1200" b="0" i="1" smtClean="0">
                            <a:latin typeface="Cambria Math" panose="02040503050406030204" pitchFamily="18" charset="0"/>
                          </a:rPr>
                          <m:t>𝐸</m:t>
                        </m:r>
                      </m:sub>
                    </m:sSub>
                  </m:oMath>
                </a14:m>
                <a:r>
                  <a:rPr lang="es-EC" sz="1200" dirty="0" smtClean="0">
                    <a:latin typeface="Arial" panose="020B0604020202020204" pitchFamily="34" charset="0"/>
                    <a:ea typeface="Calibri" panose="020F0502020204030204" pitchFamily="34" charset="0"/>
                    <a:cs typeface="Times New Roman" panose="02020603050405020304" pitchFamily="18" charset="0"/>
                  </a:rPr>
                  <a:t>: 0.9</a:t>
                </a:r>
              </a:p>
              <a:p>
                <a:pPr marL="285750" indent="-285750" algn="just">
                  <a:lnSpc>
                    <a:spcPct val="150000"/>
                  </a:lnSpc>
                  <a:spcBef>
                    <a:spcPts val="600"/>
                  </a:spcBef>
                  <a:spcAft>
                    <a:spcPts val="1400"/>
                  </a:spcAft>
                  <a:buFont typeface="Arial" panose="020B0604020202020204" pitchFamily="34" charset="0"/>
                  <a:buChar char="•"/>
                </a:pPr>
                <a:r>
                  <a:rPr lang="es-EC" sz="1200" dirty="0" smtClean="0">
                    <a:latin typeface="Arial" panose="020B0604020202020204" pitchFamily="34" charset="0"/>
                    <a:ea typeface="Calibri" panose="020F0502020204030204" pitchFamily="34" charset="0"/>
                    <a:cs typeface="Times New Roman" panose="02020603050405020304" pitchFamily="18" charset="0"/>
                  </a:rPr>
                  <a:t>Los </a:t>
                </a:r>
                <a:r>
                  <a:rPr lang="es-EC" sz="1200" dirty="0">
                    <a:latin typeface="Arial" panose="020B0604020202020204" pitchFamily="34" charset="0"/>
                    <a:ea typeface="Calibri" panose="020F0502020204030204" pitchFamily="34" charset="0"/>
                    <a:cs typeface="Times New Roman" panose="02020603050405020304" pitchFamily="18" charset="0"/>
                  </a:rPr>
                  <a:t>espectros con los que trabaja la NEC-SE-DS 2015, son para un 5% de amortiguamiento. Para determinar el espectro de amortiguamiento efectivo del aislador, se debe calcular el factor B y dividir las ordenadas espectrales del 5% de amortiguamiento para el factor 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6671206" y="2147540"/>
                <a:ext cx="4711026" cy="3077766"/>
              </a:xfrm>
              <a:prstGeom prst="rect">
                <a:avLst/>
              </a:prstGeom>
              <a:blipFill rotWithShape="0">
                <a:blip r:embed="rId4"/>
                <a:stretch>
                  <a:fillRect r="-1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8113205" y="5392123"/>
                <a:ext cx="1635448"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𝐵</m:t>
                      </m:r>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𝜉</m:t>
                                      </m:r>
                                    </m:e>
                                    <m:sub>
                                      <m:r>
                                        <a:rPr lang="es-EC" i="1">
                                          <a:latin typeface="Cambria Math" panose="02040503050406030204" pitchFamily="18" charset="0"/>
                                        </a:rPr>
                                        <m:t>𝑒𝑓</m:t>
                                      </m:r>
                                    </m:sub>
                                  </m:sSub>
                                </m:num>
                                <m:den>
                                  <m:r>
                                    <a:rPr lang="es-EC" i="0">
                                      <a:latin typeface="Cambria Math" panose="02040503050406030204" pitchFamily="18" charset="0"/>
                                    </a:rPr>
                                    <m:t>0.05</m:t>
                                  </m:r>
                                </m:den>
                              </m:f>
                            </m:e>
                          </m:d>
                        </m:e>
                        <m:sup>
                          <m:r>
                            <a:rPr lang="es-EC" i="0">
                              <a:latin typeface="Cambria Math" panose="02040503050406030204" pitchFamily="18" charset="0"/>
                            </a:rPr>
                            <m:t>0.3</m:t>
                          </m:r>
                        </m:sup>
                      </m:sSup>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8113205" y="5392123"/>
                <a:ext cx="1635448" cy="769378"/>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69161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a:t>5</a:t>
            </a:r>
            <a:r>
              <a:rPr lang="es-EC" sz="4000" b="1" dirty="0" smtClean="0"/>
              <a:t>. CARGAS Y FUERZAS</a:t>
            </a:r>
            <a:endParaRPr lang="es-EC" sz="40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CORTANTE BASAL</a:t>
                </a:r>
              </a:p>
              <a:p>
                <a:pPr marL="0" indent="0" algn="just">
                  <a:buNone/>
                </a:pPr>
                <a:endParaRPr lang="es-EC" b="1" dirty="0"/>
              </a:p>
              <a:p>
                <a:pPr marL="0" indent="0" algn="just">
                  <a:buNone/>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b="1" i="1">
                              <a:latin typeface="Cambria Math" panose="02040503050406030204" pitchFamily="18" charset="0"/>
                            </a:rPr>
                            <m:t>𝑽</m:t>
                          </m:r>
                        </m:e>
                        <m:sub>
                          <m:r>
                            <a:rPr lang="es-EC" b="1" i="1">
                              <a:latin typeface="Cambria Math" panose="02040503050406030204" pitchFamily="18" charset="0"/>
                            </a:rPr>
                            <m:t>𝑩𝒂𝒔𝒂𝒍</m:t>
                          </m:r>
                        </m:sub>
                      </m:sSub>
                      <m:r>
                        <a:rPr lang="es-EC" b="1" i="1">
                          <a:latin typeface="Cambria Math" panose="02040503050406030204" pitchFamily="18" charset="0"/>
                        </a:rPr>
                        <m:t>=</m:t>
                      </m:r>
                      <m:f>
                        <m:fPr>
                          <m:ctrlPr>
                            <a:rPr lang="es-EC" b="1" i="1">
                              <a:latin typeface="Cambria Math" panose="02040503050406030204" pitchFamily="18" charset="0"/>
                            </a:rPr>
                          </m:ctrlPr>
                        </m:fPr>
                        <m:num>
                          <m:r>
                            <a:rPr lang="es-EC" b="1" i="1">
                              <a:latin typeface="Cambria Math" panose="02040503050406030204" pitchFamily="18" charset="0"/>
                            </a:rPr>
                            <m:t>𝑰</m:t>
                          </m:r>
                          <m:r>
                            <a:rPr lang="es-EC" b="1" i="1">
                              <a:latin typeface="Cambria Math" panose="02040503050406030204" pitchFamily="18" charset="0"/>
                            </a:rPr>
                            <m:t>∗</m:t>
                          </m:r>
                          <m:r>
                            <a:rPr lang="es-EC" b="1" i="1">
                              <a:latin typeface="Cambria Math" panose="02040503050406030204" pitchFamily="18" charset="0"/>
                            </a:rPr>
                            <m:t>𝑺𝒂</m:t>
                          </m:r>
                          <m:r>
                            <a:rPr lang="es-EC" b="1" i="1">
                              <a:latin typeface="Cambria Math" panose="02040503050406030204" pitchFamily="18" charset="0"/>
                            </a:rPr>
                            <m:t>(</m:t>
                          </m:r>
                          <m:r>
                            <a:rPr lang="es-EC" b="1" i="1">
                              <a:latin typeface="Cambria Math" panose="02040503050406030204" pitchFamily="18" charset="0"/>
                            </a:rPr>
                            <m:t>𝑻𝒂</m:t>
                          </m:r>
                          <m:r>
                            <a:rPr lang="es-EC" b="1" i="1">
                              <a:latin typeface="Cambria Math" panose="02040503050406030204" pitchFamily="18" charset="0"/>
                            </a:rPr>
                            <m:t>)</m:t>
                          </m:r>
                        </m:num>
                        <m:den>
                          <m:r>
                            <a:rPr lang="es-EC" b="1" i="1">
                              <a:latin typeface="Cambria Math" panose="02040503050406030204" pitchFamily="18" charset="0"/>
                            </a:rPr>
                            <m:t>𝑹</m:t>
                          </m:r>
                          <m:r>
                            <a:rPr lang="es-EC" b="1" i="1">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m:t>
                              </m:r>
                            </m:e>
                            <m:sub>
                              <m:r>
                                <a:rPr lang="es-EC" b="1" i="1">
                                  <a:latin typeface="Cambria Math" panose="02040503050406030204" pitchFamily="18" charset="0"/>
                                </a:rPr>
                                <m:t>𝑷</m:t>
                              </m:r>
                            </m:sub>
                          </m:sSub>
                          <m:r>
                            <a:rPr lang="es-EC" b="1" i="1">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m:t>
                              </m:r>
                            </m:e>
                            <m:sub>
                              <m:r>
                                <a:rPr lang="es-EC" b="1" i="1">
                                  <a:latin typeface="Cambria Math" panose="02040503050406030204" pitchFamily="18" charset="0"/>
                                </a:rPr>
                                <m:t>𝑬</m:t>
                              </m:r>
                            </m:sub>
                          </m:sSub>
                        </m:den>
                      </m:f>
                      <m:r>
                        <a:rPr lang="es-EC" b="1" i="1">
                          <a:latin typeface="Cambria Math" panose="02040503050406030204" pitchFamily="18" charset="0"/>
                        </a:rPr>
                        <m:t>∗</m:t>
                      </m:r>
                      <m:r>
                        <a:rPr lang="es-EC" b="1" i="1">
                          <a:latin typeface="Cambria Math" panose="02040503050406030204" pitchFamily="18" charset="0"/>
                        </a:rPr>
                        <m:t>𝑾</m:t>
                      </m:r>
                    </m:oMath>
                  </m:oMathPara>
                </a14:m>
                <a:endParaRPr lang="es-EC" b="1" dirty="0" smtClean="0"/>
              </a:p>
              <a:p>
                <a:pPr marL="0" indent="0" algn="just">
                  <a:buNone/>
                </a:pPr>
                <a:endParaRPr lang="es-EC" b="1"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b="1" i="1">
                              <a:latin typeface="Cambria Math" panose="02040503050406030204" pitchFamily="18" charset="0"/>
                            </a:rPr>
                            <m:t>𝑽</m:t>
                          </m:r>
                        </m:e>
                        <m:sub>
                          <m:r>
                            <a:rPr lang="es-EC" b="1" i="1">
                              <a:latin typeface="Cambria Math" panose="02040503050406030204" pitchFamily="18" charset="0"/>
                            </a:rPr>
                            <m:t>𝑩𝒂𝒔𝒂𝒍</m:t>
                          </m:r>
                        </m:sub>
                      </m:sSub>
                      <m:r>
                        <a:rPr lang="es-EC" b="1" i="1">
                          <a:latin typeface="Cambria Math" panose="02040503050406030204" pitchFamily="18" charset="0"/>
                        </a:rPr>
                        <m:t>=</m:t>
                      </m:r>
                      <m:r>
                        <a:rPr lang="es-EC" b="1" i="1">
                          <a:latin typeface="Cambria Math" panose="02040503050406030204" pitchFamily="18" charset="0"/>
                        </a:rPr>
                        <m:t>𝟎</m:t>
                      </m:r>
                      <m:r>
                        <a:rPr lang="es-EC" b="1" i="1">
                          <a:latin typeface="Cambria Math" panose="02040503050406030204" pitchFamily="18" charset="0"/>
                        </a:rPr>
                        <m:t>.</m:t>
                      </m:r>
                      <m:r>
                        <a:rPr lang="es-EC" b="1" i="1">
                          <a:latin typeface="Cambria Math" panose="02040503050406030204" pitchFamily="18" charset="0"/>
                        </a:rPr>
                        <m:t>𝟐𝟐</m:t>
                      </m:r>
                      <m:r>
                        <a:rPr lang="es-EC" b="1" i="1">
                          <a:latin typeface="Cambria Math" panose="02040503050406030204" pitchFamily="18" charset="0"/>
                        </a:rPr>
                        <m:t>∗</m:t>
                      </m:r>
                      <m:r>
                        <a:rPr lang="es-EC" b="1" i="1">
                          <a:latin typeface="Cambria Math" panose="02040503050406030204" pitchFamily="18" charset="0"/>
                        </a:rPr>
                        <m:t>𝑾</m:t>
                      </m:r>
                    </m:oMath>
                  </m:oMathPara>
                </a14:m>
                <a:endParaRPr lang="es-EC" b="1" dirty="0"/>
              </a:p>
              <a:p>
                <a:pPr marL="0" indent="0" algn="just">
                  <a:buNone/>
                </a:pPr>
                <a:endParaRPr lang="es-EC" b="1" dirty="0"/>
              </a:p>
              <a:p>
                <a:pPr marL="0" indent="0" algn="just">
                  <a:buNone/>
                </a:pPr>
                <a:endParaRPr lang="es-EC" b="1" dirty="0" smtClean="0"/>
              </a:p>
              <a:p>
                <a:pPr marL="0" indent="0" algn="just">
                  <a:buNone/>
                </a:pPr>
                <a:endParaRPr lang="es-EC" dirty="0"/>
              </a:p>
              <a:p>
                <a:pPr marL="0" indent="0" algn="just">
                  <a:buNone/>
                </a:pPr>
                <a:endParaRPr lang="es-EC"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97279" y="1845734"/>
                <a:ext cx="10284953" cy="4257886"/>
              </a:xfrm>
              <a:blipFill rotWithShape="0">
                <a:blip r:embed="rId3"/>
                <a:stretch>
                  <a:fillRect l="-1482" t="-1576"/>
                </a:stretch>
              </a:blipFill>
            </p:spPr>
            <p:txBody>
              <a:bodyPr/>
              <a:lstStyle/>
              <a:p>
                <a:r>
                  <a:rPr lang="es-EC">
                    <a:noFill/>
                  </a:rPr>
                  <a:t> </a:t>
                </a:r>
              </a:p>
            </p:txBody>
          </p:sp>
        </mc:Fallback>
      </mc:AlternateContent>
      <p:sp>
        <p:nvSpPr>
          <p:cNvPr id="6" name="CuadroTexto 5"/>
          <p:cNvSpPr txBox="1"/>
          <p:nvPr/>
        </p:nvSpPr>
        <p:spPr>
          <a:xfrm>
            <a:off x="3421117" y="6655126"/>
            <a:ext cx="5297214" cy="369332"/>
          </a:xfrm>
          <a:prstGeom prst="rect">
            <a:avLst/>
          </a:prstGeom>
          <a:noFill/>
        </p:spPr>
        <p:txBody>
          <a:bodyPr wrap="square" rtlCol="0">
            <a:spAutoFit/>
          </a:bodyPr>
          <a:lstStyle/>
          <a:p>
            <a:endParaRPr lang="es-EC" dirty="0"/>
          </a:p>
        </p:txBody>
      </p:sp>
      <p:sp>
        <p:nvSpPr>
          <p:cNvPr id="10" name="4 CuadroTexto"/>
          <p:cNvSpPr txBox="1"/>
          <p:nvPr/>
        </p:nvSpPr>
        <p:spPr>
          <a:xfrm>
            <a:off x="3467447" y="4194250"/>
            <a:ext cx="5544616" cy="2062103"/>
          </a:xfrm>
          <a:prstGeom prst="rect">
            <a:avLst/>
          </a:prstGeom>
          <a:noFill/>
        </p:spPr>
        <p:txBody>
          <a:bodyPr wrap="square" rtlCol="0">
            <a:spAutoFit/>
          </a:bodyPr>
          <a:lstStyle/>
          <a:p>
            <a:pPr algn="ctr"/>
            <a:r>
              <a:rPr lang="es-EC" sz="3200" dirty="0" smtClean="0">
                <a:solidFill>
                  <a:schemeClr val="accent2">
                    <a:lumMod val="50000"/>
                  </a:schemeClr>
                </a:solidFill>
              </a:rPr>
              <a:t>A menudo se enfatiza en los coeficientes y no se repara en la necesidad de disminuir los pesos W </a:t>
            </a:r>
            <a:endParaRPr lang="es-EC" sz="3200" dirty="0">
              <a:solidFill>
                <a:schemeClr val="accent2">
                  <a:lumMod val="50000"/>
                </a:schemeClr>
              </a:solidFill>
            </a:endParaRPr>
          </a:p>
        </p:txBody>
      </p:sp>
    </p:spTree>
    <p:extLst>
      <p:ext uri="{BB962C8B-B14F-4D97-AF65-F5344CB8AC3E}">
        <p14:creationId xmlns:p14="http://schemas.microsoft.com/office/powerpoint/2010/main" val="12595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00763"/>
          </a:xfrm>
        </p:spPr>
        <p:txBody>
          <a:bodyPr/>
          <a:lstStyle/>
          <a:p>
            <a:r>
              <a:rPr lang="es-EC" b="1" dirty="0" smtClean="0"/>
              <a:t>CONTENIDO</a:t>
            </a:r>
            <a:endParaRPr lang="es-EC" b="1" dirty="0"/>
          </a:p>
        </p:txBody>
      </p:sp>
      <p:sp>
        <p:nvSpPr>
          <p:cNvPr id="3" name="Marcador de contenido 2"/>
          <p:cNvSpPr>
            <a:spLocks noGrp="1"/>
          </p:cNvSpPr>
          <p:nvPr>
            <p:ph idx="1"/>
          </p:nvPr>
        </p:nvSpPr>
        <p:spPr/>
        <p:txBody>
          <a:bodyPr/>
          <a:lstStyle/>
          <a:p>
            <a:r>
              <a:rPr lang="es-EC" sz="2400" b="1" dirty="0" smtClean="0"/>
              <a:t>1. INTRODUCCIÓN</a:t>
            </a:r>
          </a:p>
          <a:p>
            <a:r>
              <a:rPr lang="es-EC" sz="2400" b="1" dirty="0" smtClean="0"/>
              <a:t>2.  JUSTIFICACIÓN E IMPORTANCIA</a:t>
            </a:r>
          </a:p>
          <a:p>
            <a:r>
              <a:rPr lang="es-EC" sz="2400" b="1" dirty="0" smtClean="0"/>
              <a:t>3. OBJETIVOS</a:t>
            </a:r>
          </a:p>
          <a:p>
            <a:r>
              <a:rPr lang="es-EC" sz="2400" b="1" dirty="0" smtClean="0"/>
              <a:t>4. DESCRIPCIÓN DE LA ESTRUCTURA</a:t>
            </a:r>
          </a:p>
          <a:p>
            <a:r>
              <a:rPr lang="es-EC" sz="2400" b="1" dirty="0" smtClean="0"/>
              <a:t>5. CARGAS Y FUERZAS</a:t>
            </a:r>
          </a:p>
          <a:p>
            <a:r>
              <a:rPr lang="es-EC" sz="2400" b="1" dirty="0" smtClean="0"/>
              <a:t>6. ENSAYO EN MURETE DE MAMPOSTERÍA</a:t>
            </a:r>
          </a:p>
          <a:p>
            <a:r>
              <a:rPr lang="es-EC" sz="2400" b="1" dirty="0" smtClean="0"/>
              <a:t>7. MODELOS MATEMÁTICOS</a:t>
            </a:r>
          </a:p>
          <a:p>
            <a:r>
              <a:rPr lang="es-EC" sz="2400" b="1" dirty="0" smtClean="0"/>
              <a:t>8. CONCLUSIONES Y RECOMENDACIONES</a:t>
            </a:r>
          </a:p>
          <a:p>
            <a:endParaRPr lang="es-EC" dirty="0" smtClean="0"/>
          </a:p>
          <a:p>
            <a:endParaRPr lang="es-EC" dirty="0"/>
          </a:p>
        </p:txBody>
      </p:sp>
    </p:spTree>
    <p:extLst>
      <p:ext uri="{BB962C8B-B14F-4D97-AF65-F5344CB8AC3E}">
        <p14:creationId xmlns:p14="http://schemas.microsoft.com/office/powerpoint/2010/main" val="2942265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dirty="0"/>
              <a:t>El objetivo fundamental de realizar este ensayo es determinar la resistencia característica a la compresión y el módulo de elasticidad de la mampostería tradicional, conformada por bloques huecos de hormigón unidos mediante </a:t>
            </a:r>
            <a:r>
              <a:rPr lang="es-EC" dirty="0" smtClean="0"/>
              <a:t>mortero.</a:t>
            </a:r>
          </a:p>
          <a:p>
            <a:pPr algn="just"/>
            <a:r>
              <a:rPr lang="es-EC" dirty="0"/>
              <a:t>Según lo establecido por la NTE INEN NEC-SE-MP 2014 para la elaboración del mortero de unión entre mampuestos se utiliza un mortero M10 con una dosificación de 1:4 de resistencia 10 MPa.</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6. ENSAYO EN MURETES DE MAMPOSTERÍA</a:t>
            </a:r>
            <a:endParaRPr lang="es-EC" sz="4000" b="1" dirty="0"/>
          </a:p>
        </p:txBody>
      </p:sp>
      <p:pic>
        <p:nvPicPr>
          <p:cNvPr id="5" name="Imagen 4"/>
          <p:cNvPicPr/>
          <p:nvPr/>
        </p:nvPicPr>
        <p:blipFill>
          <a:blip r:embed="rId3"/>
          <a:stretch>
            <a:fillRect/>
          </a:stretch>
        </p:blipFill>
        <p:spPr>
          <a:xfrm>
            <a:off x="4853962" y="3344926"/>
            <a:ext cx="2398176" cy="3434245"/>
          </a:xfrm>
          <a:prstGeom prst="rect">
            <a:avLst/>
          </a:prstGeom>
        </p:spPr>
      </p:pic>
    </p:spTree>
    <p:extLst>
      <p:ext uri="{BB962C8B-B14F-4D97-AF65-F5344CB8AC3E}">
        <p14:creationId xmlns:p14="http://schemas.microsoft.com/office/powerpoint/2010/main" val="4220968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RESULTADOS DEL ENSAYO</a:t>
            </a:r>
          </a:p>
          <a:p>
            <a:pPr algn="just"/>
            <a:endParaRPr lang="es-EC" b="1" dirty="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6. ENSAYO EN MURETES DE MAMPOSTERÍA</a:t>
            </a:r>
            <a:endParaRPr lang="es-EC" sz="4000" b="1" dirty="0"/>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588242631"/>
                  </p:ext>
                </p:extLst>
              </p:nvPr>
            </p:nvGraphicFramePr>
            <p:xfrm>
              <a:off x="1514612" y="2430526"/>
              <a:ext cx="9223736" cy="1892808"/>
            </p:xfrm>
            <a:graphic>
              <a:graphicData uri="http://schemas.openxmlformats.org/drawingml/2006/table">
                <a:tbl>
                  <a:tblPr firstRow="1" firstCol="1" bandRow="1">
                    <a:tableStyleId>{5C22544A-7EE6-4342-B048-85BDC9FD1C3A}</a:tableStyleId>
                  </a:tblPr>
                  <a:tblGrid>
                    <a:gridCol w="1425520"/>
                    <a:gridCol w="1923393"/>
                    <a:gridCol w="1828800"/>
                    <a:gridCol w="2049517"/>
                    <a:gridCol w="1996506"/>
                  </a:tblGrid>
                  <a:tr h="190500">
                    <a:tc>
                      <a:txBody>
                        <a:bodyPr/>
                        <a:lstStyle/>
                        <a:p>
                          <a:endParaRPr lang="es-EC"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Espécimen 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Espécimen 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Espécimen 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Espécimen 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Bef>
                              <a:spcPts val="600"/>
                            </a:spcBef>
                            <a:spcAft>
                              <a:spcPts val="0"/>
                            </a:spcAft>
                          </a:pPr>
                          <a:r>
                            <a:rPr lang="es-EC" sz="1800">
                              <a:effectLst/>
                            </a:rPr>
                            <a:t>Largo (cm)</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55.25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42.00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53.50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54.75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Bef>
                              <a:spcPts val="600"/>
                            </a:spcBef>
                            <a:spcAft>
                              <a:spcPts val="0"/>
                            </a:spcAft>
                          </a:pPr>
                          <a:r>
                            <a:rPr lang="es-EC" sz="1800">
                              <a:effectLst/>
                            </a:rPr>
                            <a:t>Ancho (cm)</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14.80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14.80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14.80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14.80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Bef>
                              <a:spcPts val="600"/>
                            </a:spcBef>
                            <a:spcAft>
                              <a:spcPts val="0"/>
                            </a:spcAft>
                          </a:pPr>
                          <a:r>
                            <a:rPr lang="es-EC" sz="1800">
                              <a:effectLst/>
                            </a:rPr>
                            <a:t>Área (cm²)</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817.70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621.60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791.80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810.30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Bef>
                              <a:spcPts val="600"/>
                            </a:spcBef>
                            <a:spcAft>
                              <a:spcPts val="0"/>
                            </a:spcAft>
                          </a:pPr>
                          <a:r>
                            <a:rPr lang="es-EC" sz="1800">
                              <a:effectLst/>
                            </a:rPr>
                            <a:t>P (Kgf)</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7114.99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6025.87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8106.21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8099.41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Bef>
                              <a:spcPts val="600"/>
                            </a:spcBef>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𝒇</m:t>
                                  </m:r>
                                  <m:r>
                                    <a:rPr lang="es-EC" sz="1800">
                                      <a:effectLst/>
                                      <a:latin typeface="Cambria Math" panose="02040503050406030204" pitchFamily="18" charset="0"/>
                                    </a:rPr>
                                    <m:t>′</m:t>
                                  </m:r>
                                </m:e>
                                <m:sub>
                                  <m:r>
                                    <a:rPr lang="es-EC" sz="1800">
                                      <a:effectLst/>
                                      <a:latin typeface="Cambria Math" panose="02040503050406030204" pitchFamily="18" charset="0"/>
                                    </a:rPr>
                                    <m:t>𝒎</m:t>
                                  </m:r>
                                </m:sub>
                              </m:sSub>
                            </m:oMath>
                          </a14:m>
                          <a:r>
                            <a:rPr lang="es-EC" sz="1800">
                              <a:effectLst/>
                            </a:rPr>
                            <a:t>(Kgf/cm²)</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8.70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9.69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10.24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10.00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588242631"/>
                  </p:ext>
                </p:extLst>
              </p:nvPr>
            </p:nvGraphicFramePr>
            <p:xfrm>
              <a:off x="1514612" y="2430526"/>
              <a:ext cx="9223736" cy="1814259"/>
            </p:xfrm>
            <a:graphic>
              <a:graphicData uri="http://schemas.openxmlformats.org/drawingml/2006/table">
                <a:tbl>
                  <a:tblPr firstRow="1" firstCol="1" bandRow="1">
                    <a:tableStyleId>{5C22544A-7EE6-4342-B048-85BDC9FD1C3A}</a:tableStyleId>
                  </a:tblPr>
                  <a:tblGrid>
                    <a:gridCol w="1425520"/>
                    <a:gridCol w="1923393"/>
                    <a:gridCol w="1828800"/>
                    <a:gridCol w="2049517"/>
                    <a:gridCol w="1996506"/>
                  </a:tblGrid>
                  <a:tr h="295148">
                    <a:tc>
                      <a:txBody>
                        <a:bodyPr/>
                        <a:lstStyle/>
                        <a:p>
                          <a:endParaRPr lang="es-EC"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Espécimen 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Espécimen 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Espécimen 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Espécimen 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5148">
                    <a:tc>
                      <a:txBody>
                        <a:bodyPr/>
                        <a:lstStyle/>
                        <a:p>
                          <a:pPr>
                            <a:lnSpc>
                              <a:spcPct val="115000"/>
                            </a:lnSpc>
                            <a:spcBef>
                              <a:spcPts val="600"/>
                            </a:spcBef>
                            <a:spcAft>
                              <a:spcPts val="0"/>
                            </a:spcAft>
                          </a:pPr>
                          <a:r>
                            <a:rPr lang="es-EC" sz="1800">
                              <a:effectLst/>
                            </a:rPr>
                            <a:t>Largo (cm)</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55.25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42.00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53.50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54.75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5148">
                    <a:tc>
                      <a:txBody>
                        <a:bodyPr/>
                        <a:lstStyle/>
                        <a:p>
                          <a:pPr>
                            <a:lnSpc>
                              <a:spcPct val="115000"/>
                            </a:lnSpc>
                            <a:spcBef>
                              <a:spcPts val="600"/>
                            </a:spcBef>
                            <a:spcAft>
                              <a:spcPts val="0"/>
                            </a:spcAft>
                          </a:pPr>
                          <a:r>
                            <a:rPr lang="es-EC" sz="1800">
                              <a:effectLst/>
                            </a:rPr>
                            <a:t>Ancho (cm)</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14.80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14.80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14.80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14.80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5148">
                    <a:tc>
                      <a:txBody>
                        <a:bodyPr/>
                        <a:lstStyle/>
                        <a:p>
                          <a:pPr>
                            <a:lnSpc>
                              <a:spcPct val="115000"/>
                            </a:lnSpc>
                            <a:spcBef>
                              <a:spcPts val="600"/>
                            </a:spcBef>
                            <a:spcAft>
                              <a:spcPts val="0"/>
                            </a:spcAft>
                          </a:pPr>
                          <a:r>
                            <a:rPr lang="es-EC" sz="1800">
                              <a:effectLst/>
                            </a:rPr>
                            <a:t>Área (cm²)</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817.70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621.60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791.80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810.30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5148">
                    <a:tc>
                      <a:txBody>
                        <a:bodyPr/>
                        <a:lstStyle/>
                        <a:p>
                          <a:pPr>
                            <a:lnSpc>
                              <a:spcPct val="115000"/>
                            </a:lnSpc>
                            <a:spcBef>
                              <a:spcPts val="600"/>
                            </a:spcBef>
                            <a:spcAft>
                              <a:spcPts val="0"/>
                            </a:spcAft>
                          </a:pPr>
                          <a:r>
                            <a:rPr lang="es-EC" sz="1800">
                              <a:effectLst/>
                            </a:rPr>
                            <a:t>P (Kgf)</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7114.99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6025.87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8106.21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8099.41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8519">
                    <a:tc>
                      <a:txBody>
                        <a:bodyPr/>
                        <a:lstStyle/>
                        <a:p>
                          <a:endParaRPr lang="es-EC"/>
                        </a:p>
                      </a:txBody>
                      <a:tcPr marL="68580" marR="68580" marT="0" marB="0">
                        <a:blipFill rotWithShape="0">
                          <a:blip r:embed="rId3"/>
                          <a:stretch>
                            <a:fillRect l="-427" t="-448214" r="-548718" b="-32143"/>
                          </a:stretch>
                        </a:blipFill>
                      </a:tcPr>
                    </a:tc>
                    <a:tc>
                      <a:txBody>
                        <a:bodyPr/>
                        <a:lstStyle/>
                        <a:p>
                          <a:pPr algn="ctr">
                            <a:lnSpc>
                              <a:spcPct val="115000"/>
                            </a:lnSpc>
                            <a:spcBef>
                              <a:spcPts val="600"/>
                            </a:spcBef>
                            <a:spcAft>
                              <a:spcPts val="0"/>
                            </a:spcAft>
                          </a:pPr>
                          <a:r>
                            <a:rPr lang="es-EC" sz="1800" dirty="0">
                              <a:effectLst/>
                            </a:rPr>
                            <a:t>8.70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9.69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10.24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10.00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mc:AlternateContent xmlns:mc="http://schemas.openxmlformats.org/markup-compatibility/2006" xmlns:a14="http://schemas.microsoft.com/office/drawing/2010/main">
        <mc:Choice Requires="a14">
          <p:sp>
            <p:nvSpPr>
              <p:cNvPr id="6" name="Rectángulo 5"/>
              <p:cNvSpPr/>
              <p:nvPr/>
            </p:nvSpPr>
            <p:spPr>
              <a:xfrm>
                <a:off x="3896255" y="4626801"/>
                <a:ext cx="4178772"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𝑃𝑟𝑜𝑚𝑒𝑑𝑖𝑜</m:t>
                      </m:r>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𝑓</m:t>
                          </m:r>
                          <m:r>
                            <a:rPr lang="es-EC" i="0">
                              <a:latin typeface="Cambria Math" panose="02040503050406030204" pitchFamily="18" charset="0"/>
                            </a:rPr>
                            <m:t>′</m:t>
                          </m:r>
                        </m:e>
                        <m:sub>
                          <m:r>
                            <a:rPr lang="es-EC" i="1">
                              <a:latin typeface="Cambria Math" panose="02040503050406030204" pitchFamily="18" charset="0"/>
                            </a:rPr>
                            <m:t>𝑚</m:t>
                          </m:r>
                        </m:sub>
                      </m:sSub>
                      <m:r>
                        <a:rPr lang="es-EC" i="0">
                          <a:latin typeface="Cambria Math" panose="02040503050406030204" pitchFamily="18" charset="0"/>
                        </a:rPr>
                        <m:t>=9.66 </m:t>
                      </m:r>
                      <m:f>
                        <m:fPr>
                          <m:ctrlPr>
                            <a:rPr lang="es-EC" i="1">
                              <a:latin typeface="Cambria Math" panose="02040503050406030204" pitchFamily="18" charset="0"/>
                            </a:rPr>
                          </m:ctrlPr>
                        </m:fPr>
                        <m:num>
                          <m:r>
                            <a:rPr lang="es-EC" i="1">
                              <a:latin typeface="Cambria Math" panose="02040503050406030204" pitchFamily="18" charset="0"/>
                            </a:rPr>
                            <m:t>𝐾𝑔𝑓</m:t>
                          </m:r>
                        </m:num>
                        <m:den>
                          <m:sSup>
                            <m:sSupPr>
                              <m:ctrlPr>
                                <a:rPr lang="es-EC" i="1">
                                  <a:latin typeface="Cambria Math" panose="02040503050406030204" pitchFamily="18" charset="0"/>
                                </a:rPr>
                              </m:ctrlPr>
                            </m:sSupPr>
                            <m:e>
                              <m:r>
                                <a:rPr lang="es-EC" i="1">
                                  <a:latin typeface="Cambria Math" panose="02040503050406030204" pitchFamily="18" charset="0"/>
                                </a:rPr>
                                <m:t>𝑐𝑚</m:t>
                              </m:r>
                            </m:e>
                            <m:sup>
                              <m:r>
                                <a:rPr lang="es-EC" i="0">
                                  <a:latin typeface="Cambria Math" panose="02040503050406030204" pitchFamily="18" charset="0"/>
                                </a:rPr>
                                <m:t>2</m:t>
                              </m:r>
                            </m:sup>
                          </m:sSup>
                        </m:den>
                      </m:f>
                      <m:r>
                        <a:rPr lang="es-EC" i="0">
                          <a:latin typeface="Cambria Math" panose="02040503050406030204" pitchFamily="18" charset="0"/>
                        </a:rPr>
                        <m:t>≈0.97 </m:t>
                      </m:r>
                      <m:r>
                        <a:rPr lang="es-EC" i="1">
                          <a:latin typeface="Cambria Math" panose="02040503050406030204" pitchFamily="18" charset="0"/>
                        </a:rPr>
                        <m:t>𝑀𝑃𝑎</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3896255" y="4626801"/>
                <a:ext cx="4178772" cy="618952"/>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177689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RESULTADOS DEL ENSAYO</a:t>
            </a:r>
          </a:p>
          <a:p>
            <a:pPr algn="just"/>
            <a:endParaRPr lang="es-EC" b="1" dirty="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6. ENSAYO EN MURETES DE MAMPOSTERÍA</a:t>
            </a:r>
            <a:endParaRPr lang="es-EC" sz="4000" b="1" dirty="0"/>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88442810"/>
                  </p:ext>
                </p:extLst>
              </p:nvPr>
            </p:nvGraphicFramePr>
            <p:xfrm>
              <a:off x="977461" y="2723022"/>
              <a:ext cx="4146331" cy="2432301"/>
            </p:xfrm>
            <a:graphic>
              <a:graphicData uri="http://schemas.openxmlformats.org/drawingml/2006/table">
                <a:tbl>
                  <a:tblPr firstRow="1" firstCol="1" bandRow="1">
                    <a:tableStyleId>{2D5ABB26-0587-4C30-8999-92F81FD0307C}</a:tableStyleId>
                  </a:tblPr>
                  <a:tblGrid>
                    <a:gridCol w="4146331"/>
                  </a:tblGrid>
                  <a:tr h="765292">
                    <a:tc>
                      <a:txBody>
                        <a:bodyPr/>
                        <a:lstStyle/>
                        <a:p>
                          <a:pPr algn="ctr">
                            <a:lnSpc>
                              <a:spcPct val="150000"/>
                            </a:lnSpc>
                            <a:spcBef>
                              <a:spcPts val="600"/>
                            </a:spcBef>
                            <a:spcAft>
                              <a:spcPts val="0"/>
                            </a:spcAft>
                          </a:pPr>
                          <a:r>
                            <a:rPr lang="es-EC" sz="1400" dirty="0">
                              <a:effectLst/>
                            </a:rPr>
                            <a:t>Resistencia media requerida</a:t>
                          </a:r>
                          <a:endParaRPr lang="es-EC" sz="1600" dirty="0">
                            <a:effectLst/>
                          </a:endParaRPr>
                        </a:p>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𝒇</m:t>
                                    </m:r>
                                    <m:r>
                                      <a:rPr lang="es-EC" sz="1600">
                                        <a:effectLst/>
                                        <a:latin typeface="Cambria Math" panose="02040503050406030204" pitchFamily="18" charset="0"/>
                                      </a:rPr>
                                      <m:t>′</m:t>
                                    </m:r>
                                  </m:e>
                                  <m:sub>
                                    <m:r>
                                      <a:rPr lang="es-EC" sz="1600">
                                        <a:effectLst/>
                                        <a:latin typeface="Cambria Math" panose="02040503050406030204" pitchFamily="18" charset="0"/>
                                      </a:rPr>
                                      <m:t>𝒎𝒓</m:t>
                                    </m:r>
                                  </m:sub>
                                </m:sSub>
                                <m:r>
                                  <a:rPr lang="es-EC" sz="1400">
                                    <a:effectLst/>
                                    <a:latin typeface="Cambria Math" panose="02040503050406030204" pitchFamily="18" charset="0"/>
                                  </a:rPr>
                                  <m:t> </m:t>
                                </m:r>
                                <m:d>
                                  <m:dPr>
                                    <m:ctrlPr>
                                      <a:rPr lang="es-EC" sz="1400" i="1">
                                        <a:effectLst/>
                                        <a:latin typeface="Cambria Math" panose="02040503050406030204" pitchFamily="18" charset="0"/>
                                      </a:rPr>
                                    </m:ctrlPr>
                                  </m:dPr>
                                  <m:e>
                                    <m:r>
                                      <a:rPr lang="es-EC" sz="1400">
                                        <a:effectLst/>
                                        <a:latin typeface="Cambria Math" panose="02040503050406030204" pitchFamily="18" charset="0"/>
                                      </a:rPr>
                                      <m:t>𝑴𝑷𝒂</m:t>
                                    </m:r>
                                  </m:e>
                                </m:d>
                              </m:oMath>
                            </m:oMathPara>
                          </a14:m>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667009">
                    <a:tc>
                      <a:txBody>
                        <a:bodyPr/>
                        <a:lstStyle/>
                        <a:p>
                          <a:pPr algn="ctr">
                            <a:lnSpc>
                              <a:spcPct val="150000"/>
                            </a:lnSpc>
                            <a:spcBef>
                              <a:spcPts val="600"/>
                            </a:spcBef>
                            <a:spcAft>
                              <a:spcPts val="0"/>
                            </a:spcAft>
                          </a:pPr>
                          <a:r>
                            <a:rPr lang="es-EC" sz="1400" dirty="0">
                              <a:effectLst/>
                            </a:rPr>
                            <a:t>Usar el valor crítico obtenido de las 2 ecuaciones:</a:t>
                          </a:r>
                          <a:endParaRPr lang="es-EC" sz="1600" dirty="0">
                            <a:effectLst/>
                          </a:endParaRPr>
                        </a:p>
                        <a:p>
                          <a:pPr algn="ctr">
                            <a:lnSpc>
                              <a:spcPct val="150000"/>
                            </a:lnSpc>
                            <a:spcBef>
                              <a:spcPts val="600"/>
                            </a:spcBef>
                            <a:spcAft>
                              <a:spcPts val="0"/>
                            </a:spcAft>
                          </a:pPr>
                          <a:r>
                            <a:rPr lang="es-EC" sz="1600" dirty="0">
                              <a:effectLst/>
                            </a:rPr>
                            <a:t> </a:t>
                          </a:r>
                        </a:p>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𝒇</m:t>
                                    </m:r>
                                    <m:r>
                                      <a:rPr lang="es-EC" sz="1600">
                                        <a:effectLst/>
                                        <a:latin typeface="Cambria Math" panose="02040503050406030204" pitchFamily="18" charset="0"/>
                                      </a:rPr>
                                      <m:t>′</m:t>
                                    </m:r>
                                  </m:e>
                                  <m:sub>
                                    <m:r>
                                      <a:rPr lang="es-EC" sz="1600">
                                        <a:effectLst/>
                                        <a:latin typeface="Cambria Math" panose="02040503050406030204" pitchFamily="18" charset="0"/>
                                      </a:rPr>
                                      <m:t>𝒎𝒓</m:t>
                                    </m:r>
                                  </m:sub>
                                </m:sSub>
                                <m:r>
                                  <a:rPr lang="es-EC" sz="1400">
                                    <a:effectLst/>
                                    <a:latin typeface="Cambria Math" panose="02040503050406030204" pitchFamily="18" charset="0"/>
                                  </a:rPr>
                                  <m:t>=</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𝒇</m:t>
                                    </m:r>
                                    <m:r>
                                      <a:rPr lang="es-EC" sz="1600">
                                        <a:effectLst/>
                                        <a:latin typeface="Cambria Math" panose="02040503050406030204" pitchFamily="18" charset="0"/>
                                      </a:rPr>
                                      <m:t>′</m:t>
                                    </m:r>
                                  </m:e>
                                  <m:sub>
                                    <m:r>
                                      <a:rPr lang="es-EC" sz="1600">
                                        <a:effectLst/>
                                        <a:latin typeface="Cambria Math" panose="02040503050406030204" pitchFamily="18" charset="0"/>
                                      </a:rPr>
                                      <m:t>𝒎</m:t>
                                    </m:r>
                                  </m:sub>
                                </m:sSub>
                                <m:r>
                                  <a:rPr lang="es-EC" sz="1600">
                                    <a:effectLst/>
                                    <a:latin typeface="Cambria Math" panose="02040503050406030204" pitchFamily="18" charset="0"/>
                                  </a:rPr>
                                  <m:t>+</m:t>
                                </m:r>
                                <m:r>
                                  <a:rPr lang="es-EC" sz="1600">
                                    <a:effectLst/>
                                    <a:latin typeface="Cambria Math" panose="02040503050406030204" pitchFamily="18" charset="0"/>
                                  </a:rPr>
                                  <m:t>𝟏</m:t>
                                </m:r>
                                <m:r>
                                  <a:rPr lang="es-EC" sz="1600">
                                    <a:effectLst/>
                                    <a:latin typeface="Cambria Math" panose="02040503050406030204" pitchFamily="18" charset="0"/>
                                  </a:rPr>
                                  <m:t>.</m:t>
                                </m:r>
                                <m:r>
                                  <a:rPr lang="es-EC" sz="1600">
                                    <a:effectLst/>
                                    <a:latin typeface="Cambria Math" panose="02040503050406030204" pitchFamily="18" charset="0"/>
                                  </a:rPr>
                                  <m:t>𝟑𝟒</m:t>
                                </m:r>
                                <m:r>
                                  <a:rPr lang="es-EC" sz="1600">
                                    <a:effectLst/>
                                    <a:latin typeface="Cambria Math" panose="02040503050406030204" pitchFamily="18" charset="0"/>
                                  </a:rPr>
                                  <m:t> </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𝑺</m:t>
                                    </m:r>
                                  </m:e>
                                  <m:sub>
                                    <m:r>
                                      <a:rPr lang="es-EC" sz="1600">
                                        <a:effectLst/>
                                        <a:latin typeface="Cambria Math" panose="02040503050406030204" pitchFamily="18" charset="0"/>
                                      </a:rPr>
                                      <m:t>𝑺</m:t>
                                    </m:r>
                                  </m:sub>
                                </m:sSub>
                              </m:oMath>
                            </m:oMathPara>
                          </a14:m>
                          <a:endParaRPr lang="es-EC" sz="1600" dirty="0">
                            <a:effectLst/>
                          </a:endParaRPr>
                        </a:p>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𝒇</m:t>
                                    </m:r>
                                    <m:r>
                                      <a:rPr lang="es-EC" sz="1600">
                                        <a:effectLst/>
                                        <a:latin typeface="Cambria Math" panose="02040503050406030204" pitchFamily="18" charset="0"/>
                                      </a:rPr>
                                      <m:t>′</m:t>
                                    </m:r>
                                  </m:e>
                                  <m:sub>
                                    <m:r>
                                      <a:rPr lang="es-EC" sz="1600">
                                        <a:effectLst/>
                                        <a:latin typeface="Cambria Math" panose="02040503050406030204" pitchFamily="18" charset="0"/>
                                      </a:rPr>
                                      <m:t>𝒎𝒓</m:t>
                                    </m:r>
                                  </m:sub>
                                </m:sSub>
                                <m:r>
                                  <a:rPr lang="es-EC" sz="1400">
                                    <a:effectLst/>
                                    <a:latin typeface="Cambria Math" panose="02040503050406030204" pitchFamily="18" charset="0"/>
                                  </a:rPr>
                                  <m:t>=</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𝒇</m:t>
                                    </m:r>
                                    <m:r>
                                      <a:rPr lang="es-EC" sz="1600">
                                        <a:effectLst/>
                                        <a:latin typeface="Cambria Math" panose="02040503050406030204" pitchFamily="18" charset="0"/>
                                      </a:rPr>
                                      <m:t>′</m:t>
                                    </m:r>
                                  </m:e>
                                  <m:sub>
                                    <m:r>
                                      <a:rPr lang="es-EC" sz="1600">
                                        <a:effectLst/>
                                        <a:latin typeface="Cambria Math" panose="02040503050406030204" pitchFamily="18" charset="0"/>
                                      </a:rPr>
                                      <m:t>𝒎</m:t>
                                    </m:r>
                                  </m:sub>
                                </m:sSub>
                                <m:r>
                                  <a:rPr lang="es-EC" sz="1600">
                                    <a:effectLst/>
                                    <a:latin typeface="Cambria Math" panose="02040503050406030204" pitchFamily="18" charset="0"/>
                                  </a:rPr>
                                  <m:t>−</m:t>
                                </m:r>
                                <m:r>
                                  <a:rPr lang="es-EC" sz="1600">
                                    <a:effectLst/>
                                    <a:latin typeface="Cambria Math" panose="02040503050406030204" pitchFamily="18" charset="0"/>
                                  </a:rPr>
                                  <m:t>𝟏</m:t>
                                </m:r>
                                <m:r>
                                  <a:rPr lang="es-EC" sz="1600">
                                    <a:effectLst/>
                                    <a:latin typeface="Cambria Math" panose="02040503050406030204" pitchFamily="18" charset="0"/>
                                  </a:rPr>
                                  <m:t>.</m:t>
                                </m:r>
                                <m:r>
                                  <a:rPr lang="es-EC" sz="1600">
                                    <a:effectLst/>
                                    <a:latin typeface="Cambria Math" panose="02040503050406030204" pitchFamily="18" charset="0"/>
                                  </a:rPr>
                                  <m:t>𝟑𝟒</m:t>
                                </m:r>
                                <m:r>
                                  <a:rPr lang="es-EC" sz="1600">
                                    <a:effectLst/>
                                    <a:latin typeface="Cambria Math" panose="02040503050406030204" pitchFamily="18" charset="0"/>
                                  </a:rPr>
                                  <m:t> </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𝑺</m:t>
                                    </m:r>
                                  </m:e>
                                  <m:sub>
                                    <m:r>
                                      <a:rPr lang="es-EC" sz="1600">
                                        <a:effectLst/>
                                        <a:latin typeface="Cambria Math" panose="02040503050406030204" pitchFamily="18" charset="0"/>
                                      </a:rPr>
                                      <m:t>𝑺</m:t>
                                    </m:r>
                                  </m:sub>
                                </m:sSub>
                              </m:oMath>
                            </m:oMathPara>
                          </a14:m>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88442810"/>
                  </p:ext>
                </p:extLst>
              </p:nvPr>
            </p:nvGraphicFramePr>
            <p:xfrm>
              <a:off x="977461" y="2723022"/>
              <a:ext cx="4146331" cy="2432301"/>
            </p:xfrm>
            <a:graphic>
              <a:graphicData uri="http://schemas.openxmlformats.org/drawingml/2006/table">
                <a:tbl>
                  <a:tblPr firstRow="1" firstCol="1" bandRow="1">
                    <a:tableStyleId>{2D5ABB26-0587-4C30-8999-92F81FD0307C}</a:tableStyleId>
                  </a:tblPr>
                  <a:tblGrid>
                    <a:gridCol w="4146331"/>
                  </a:tblGrid>
                  <a:tr h="765292">
                    <a:tc>
                      <a:txBody>
                        <a:bodyPr/>
                        <a:lstStyle/>
                        <a:p>
                          <a:endParaRPr lang="es-EC"/>
                        </a:p>
                      </a:txBody>
                      <a:tcPr marL="68580" marR="68580" marT="0" marB="0">
                        <a:blipFill rotWithShape="0">
                          <a:blip r:embed="rId3"/>
                          <a:stretch>
                            <a:fillRect b="-217460"/>
                          </a:stretch>
                        </a:blipFill>
                      </a:tcPr>
                    </a:tc>
                  </a:tr>
                  <a:tr h="1667009">
                    <a:tc>
                      <a:txBody>
                        <a:bodyPr/>
                        <a:lstStyle/>
                        <a:p>
                          <a:endParaRPr lang="es-EC"/>
                        </a:p>
                      </a:txBody>
                      <a:tcPr marL="68580" marR="68580" marT="0" marB="0">
                        <a:blipFill rotWithShape="0">
                          <a:blip r:embed="rId3"/>
                          <a:stretch>
                            <a:fillRect t="-45985"/>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1125618417"/>
                  </p:ext>
                </p:extLst>
              </p:nvPr>
            </p:nvGraphicFramePr>
            <p:xfrm>
              <a:off x="5514779" y="3436389"/>
              <a:ext cx="5760720" cy="1845059"/>
            </p:xfrm>
            <a:graphic>
              <a:graphicData uri="http://schemas.openxmlformats.org/drawingml/2006/table">
                <a:tbl>
                  <a:tblPr firstRow="1" firstCol="1" bandRow="1">
                    <a:tableStyleId>{2D5ABB26-0587-4C30-8999-92F81FD0307C}</a:tableStyleId>
                  </a:tblPr>
                  <a:tblGrid>
                    <a:gridCol w="2880360"/>
                    <a:gridCol w="2880360"/>
                  </a:tblGrid>
                  <a:tr h="1845059">
                    <a:tc>
                      <a:txBody>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𝑓</m:t>
                                    </m:r>
                                    <m:r>
                                      <a:rPr lang="es-EC" sz="1600">
                                        <a:effectLst/>
                                        <a:latin typeface="Cambria Math" panose="02040503050406030204" pitchFamily="18" charset="0"/>
                                      </a:rPr>
                                      <m:t>′</m:t>
                                    </m:r>
                                  </m:e>
                                  <m:sub>
                                    <m:r>
                                      <a:rPr lang="es-EC" sz="1600">
                                        <a:effectLst/>
                                        <a:latin typeface="Cambria Math" panose="02040503050406030204" pitchFamily="18" charset="0"/>
                                      </a:rPr>
                                      <m:t>𝑚𝑟</m:t>
                                    </m:r>
                                  </m:sub>
                                </m:sSub>
                                <m:r>
                                  <a:rPr lang="es-EC" sz="1400">
                                    <a:effectLst/>
                                    <a:latin typeface="Cambria Math" panose="02040503050406030204" pitchFamily="18" charset="0"/>
                                  </a:rPr>
                                  <m:t>=</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𝑓</m:t>
                                    </m:r>
                                    <m:r>
                                      <a:rPr lang="es-EC" sz="1600">
                                        <a:effectLst/>
                                        <a:latin typeface="Cambria Math" panose="02040503050406030204" pitchFamily="18" charset="0"/>
                                      </a:rPr>
                                      <m:t>′</m:t>
                                    </m:r>
                                  </m:e>
                                  <m:sub>
                                    <m:r>
                                      <a:rPr lang="es-EC" sz="1600">
                                        <a:effectLst/>
                                        <a:latin typeface="Cambria Math" panose="02040503050406030204" pitchFamily="18" charset="0"/>
                                      </a:rPr>
                                      <m:t>𝑚</m:t>
                                    </m:r>
                                  </m:sub>
                                </m:sSub>
                                <m:r>
                                  <a:rPr lang="es-EC" sz="1600">
                                    <a:effectLst/>
                                    <a:latin typeface="Cambria Math" panose="02040503050406030204" pitchFamily="18" charset="0"/>
                                  </a:rPr>
                                  <m:t>+1.34 </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𝑆</m:t>
                                    </m:r>
                                  </m:e>
                                  <m:sub>
                                    <m:r>
                                      <a:rPr lang="es-EC" sz="1600">
                                        <a:effectLst/>
                                        <a:latin typeface="Cambria Math" panose="02040503050406030204" pitchFamily="18" charset="0"/>
                                      </a:rPr>
                                      <m:t>𝑆</m:t>
                                    </m:r>
                                  </m:sub>
                                </m:sSub>
                              </m:oMath>
                            </m:oMathPara>
                          </a14:m>
                          <a:endParaRPr lang="es-EC" sz="1600" dirty="0">
                            <a:effectLst/>
                          </a:endParaRPr>
                        </a:p>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𝑓</m:t>
                                    </m:r>
                                    <m:r>
                                      <a:rPr lang="es-EC" sz="1600">
                                        <a:effectLst/>
                                        <a:latin typeface="Cambria Math" panose="02040503050406030204" pitchFamily="18" charset="0"/>
                                      </a:rPr>
                                      <m:t>′</m:t>
                                    </m:r>
                                  </m:e>
                                  <m:sub>
                                    <m:r>
                                      <a:rPr lang="es-EC" sz="1600">
                                        <a:effectLst/>
                                        <a:latin typeface="Cambria Math" panose="02040503050406030204" pitchFamily="18" charset="0"/>
                                      </a:rPr>
                                      <m:t>𝑚𝑟</m:t>
                                    </m:r>
                                  </m:sub>
                                </m:sSub>
                                <m:r>
                                  <a:rPr lang="es-EC" sz="1400">
                                    <a:effectLst/>
                                    <a:latin typeface="Cambria Math" panose="02040503050406030204" pitchFamily="18" charset="0"/>
                                  </a:rPr>
                                  <m:t>=</m:t>
                                </m:r>
                                <m:r>
                                  <a:rPr lang="es-EC" sz="1600">
                                    <a:effectLst/>
                                    <a:latin typeface="Cambria Math" panose="02040503050406030204" pitchFamily="18" charset="0"/>
                                  </a:rPr>
                                  <m:t>0.97+1.34∗0.067</m:t>
                                </m:r>
                              </m:oMath>
                            </m:oMathPara>
                          </a14:m>
                          <a:endParaRPr lang="es-EC" sz="1600" dirty="0">
                            <a:effectLst/>
                          </a:endParaRPr>
                        </a:p>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𝑓</m:t>
                                    </m:r>
                                    <m:r>
                                      <a:rPr lang="es-EC" sz="1600">
                                        <a:effectLst/>
                                        <a:latin typeface="Cambria Math" panose="02040503050406030204" pitchFamily="18" charset="0"/>
                                      </a:rPr>
                                      <m:t>′</m:t>
                                    </m:r>
                                  </m:e>
                                  <m:sub>
                                    <m:r>
                                      <a:rPr lang="es-EC" sz="1600">
                                        <a:effectLst/>
                                        <a:latin typeface="Cambria Math" panose="02040503050406030204" pitchFamily="18" charset="0"/>
                                      </a:rPr>
                                      <m:t>𝑚𝑟</m:t>
                                    </m:r>
                                  </m:sub>
                                </m:sSub>
                                <m:r>
                                  <a:rPr lang="es-EC" sz="1400">
                                    <a:effectLst/>
                                    <a:latin typeface="Cambria Math" panose="02040503050406030204" pitchFamily="18" charset="0"/>
                                  </a:rPr>
                                  <m:t>=</m:t>
                                </m:r>
                                <m:r>
                                  <a:rPr lang="es-EC" sz="1600">
                                    <a:effectLst/>
                                    <a:latin typeface="Cambria Math" panose="02040503050406030204" pitchFamily="18" charset="0"/>
                                  </a:rPr>
                                  <m:t>1.06 </m:t>
                                </m:r>
                                <m:r>
                                  <a:rPr lang="es-EC" sz="1600">
                                    <a:effectLst/>
                                    <a:latin typeface="Cambria Math" panose="02040503050406030204" pitchFamily="18" charset="0"/>
                                  </a:rPr>
                                  <m:t>𝑀𝑃𝑎</m:t>
                                </m:r>
                              </m:oMath>
                            </m:oMathPara>
                          </a14:m>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𝑓</m:t>
                                    </m:r>
                                    <m:r>
                                      <a:rPr lang="es-EC" sz="1600">
                                        <a:effectLst/>
                                        <a:latin typeface="Cambria Math" panose="02040503050406030204" pitchFamily="18" charset="0"/>
                                      </a:rPr>
                                      <m:t>′</m:t>
                                    </m:r>
                                  </m:e>
                                  <m:sub>
                                    <m:r>
                                      <a:rPr lang="es-EC" sz="1600">
                                        <a:effectLst/>
                                        <a:latin typeface="Cambria Math" panose="02040503050406030204" pitchFamily="18" charset="0"/>
                                      </a:rPr>
                                      <m:t>𝑚𝑟</m:t>
                                    </m:r>
                                  </m:sub>
                                </m:sSub>
                                <m:r>
                                  <a:rPr lang="es-EC" sz="1400">
                                    <a:effectLst/>
                                    <a:latin typeface="Cambria Math" panose="02040503050406030204" pitchFamily="18" charset="0"/>
                                  </a:rPr>
                                  <m:t>=</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𝑓</m:t>
                                    </m:r>
                                    <m:r>
                                      <a:rPr lang="es-EC" sz="1600">
                                        <a:effectLst/>
                                        <a:latin typeface="Cambria Math" panose="02040503050406030204" pitchFamily="18" charset="0"/>
                                      </a:rPr>
                                      <m:t>′</m:t>
                                    </m:r>
                                  </m:e>
                                  <m:sub>
                                    <m:r>
                                      <a:rPr lang="es-EC" sz="1600">
                                        <a:effectLst/>
                                        <a:latin typeface="Cambria Math" panose="02040503050406030204" pitchFamily="18" charset="0"/>
                                      </a:rPr>
                                      <m:t>𝑚</m:t>
                                    </m:r>
                                  </m:sub>
                                </m:sSub>
                                <m:r>
                                  <a:rPr lang="es-EC" sz="1600">
                                    <a:effectLst/>
                                    <a:latin typeface="Cambria Math" panose="02040503050406030204" pitchFamily="18" charset="0"/>
                                  </a:rPr>
                                  <m:t>−1.34 </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𝑆</m:t>
                                    </m:r>
                                  </m:e>
                                  <m:sub>
                                    <m:r>
                                      <a:rPr lang="es-EC" sz="1600">
                                        <a:effectLst/>
                                        <a:latin typeface="Cambria Math" panose="02040503050406030204" pitchFamily="18" charset="0"/>
                                      </a:rPr>
                                      <m:t>𝑆</m:t>
                                    </m:r>
                                  </m:sub>
                                </m:sSub>
                              </m:oMath>
                            </m:oMathPara>
                          </a14:m>
                          <a:endParaRPr lang="es-EC" sz="1600" dirty="0">
                            <a:effectLst/>
                          </a:endParaRPr>
                        </a:p>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𝑓</m:t>
                                    </m:r>
                                    <m:r>
                                      <a:rPr lang="es-EC" sz="1600">
                                        <a:effectLst/>
                                        <a:latin typeface="Cambria Math" panose="02040503050406030204" pitchFamily="18" charset="0"/>
                                      </a:rPr>
                                      <m:t>′</m:t>
                                    </m:r>
                                  </m:e>
                                  <m:sub>
                                    <m:r>
                                      <a:rPr lang="es-EC" sz="1600">
                                        <a:effectLst/>
                                        <a:latin typeface="Cambria Math" panose="02040503050406030204" pitchFamily="18" charset="0"/>
                                      </a:rPr>
                                      <m:t>𝑚𝑟</m:t>
                                    </m:r>
                                  </m:sub>
                                </m:sSub>
                                <m:r>
                                  <a:rPr lang="es-EC" sz="1400">
                                    <a:effectLst/>
                                    <a:latin typeface="Cambria Math" panose="02040503050406030204" pitchFamily="18" charset="0"/>
                                  </a:rPr>
                                  <m:t>=</m:t>
                                </m:r>
                                <m:r>
                                  <a:rPr lang="es-EC" sz="1600">
                                    <a:effectLst/>
                                    <a:latin typeface="Cambria Math" panose="02040503050406030204" pitchFamily="18" charset="0"/>
                                  </a:rPr>
                                  <m:t>0.97−1.34∗0.067</m:t>
                                </m:r>
                              </m:oMath>
                            </m:oMathPara>
                          </a14:m>
                          <a:endParaRPr lang="es-EC" sz="1600" dirty="0">
                            <a:effectLst/>
                          </a:endParaRPr>
                        </a:p>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800" b="1" i="1">
                                        <a:effectLst/>
                                        <a:latin typeface="Cambria Math" panose="02040503050406030204" pitchFamily="18" charset="0"/>
                                      </a:rPr>
                                    </m:ctrlPr>
                                  </m:sSubPr>
                                  <m:e>
                                    <m:r>
                                      <a:rPr lang="es-EC" sz="1800" b="1" i="1">
                                        <a:effectLst/>
                                        <a:latin typeface="Cambria Math" panose="02040503050406030204" pitchFamily="18" charset="0"/>
                                      </a:rPr>
                                      <m:t>𝐟</m:t>
                                    </m:r>
                                    <m:r>
                                      <a:rPr lang="es-EC" sz="1800" b="1">
                                        <a:effectLst/>
                                        <a:latin typeface="Cambria Math" panose="02040503050406030204" pitchFamily="18" charset="0"/>
                                      </a:rPr>
                                      <m:t>′</m:t>
                                    </m:r>
                                  </m:e>
                                  <m:sub>
                                    <m:r>
                                      <a:rPr lang="es-EC" sz="1800" b="1" i="1">
                                        <a:effectLst/>
                                        <a:latin typeface="Cambria Math" panose="02040503050406030204" pitchFamily="18" charset="0"/>
                                      </a:rPr>
                                      <m:t>𝐦𝐫</m:t>
                                    </m:r>
                                  </m:sub>
                                </m:sSub>
                                <m:r>
                                  <a:rPr lang="es-EC" sz="1600" b="1">
                                    <a:effectLst/>
                                    <a:latin typeface="Cambria Math" panose="02040503050406030204" pitchFamily="18" charset="0"/>
                                  </a:rPr>
                                  <m:t>=</m:t>
                                </m:r>
                                <m:r>
                                  <a:rPr lang="es-EC" sz="1600" b="1" i="1">
                                    <a:effectLst/>
                                    <a:latin typeface="Cambria Math" panose="02040503050406030204" pitchFamily="18" charset="0"/>
                                  </a:rPr>
                                  <m:t>𝟎</m:t>
                                </m:r>
                                <m:r>
                                  <a:rPr lang="es-EC" sz="1600" b="1">
                                    <a:effectLst/>
                                    <a:latin typeface="Cambria Math" panose="02040503050406030204" pitchFamily="18" charset="0"/>
                                  </a:rPr>
                                  <m:t>.</m:t>
                                </m:r>
                                <m:r>
                                  <a:rPr lang="es-EC" sz="1600" b="1" i="1">
                                    <a:effectLst/>
                                    <a:latin typeface="Cambria Math" panose="02040503050406030204" pitchFamily="18" charset="0"/>
                                  </a:rPr>
                                  <m:t>𝟖𝟖</m:t>
                                </m:r>
                                <m:r>
                                  <a:rPr lang="es-EC" sz="1600" b="1">
                                    <a:effectLst/>
                                    <a:latin typeface="Cambria Math" panose="02040503050406030204" pitchFamily="18" charset="0"/>
                                  </a:rPr>
                                  <m:t> </m:t>
                                </m:r>
                                <m:r>
                                  <a:rPr lang="es-EC" sz="1600" b="1" i="1">
                                    <a:effectLst/>
                                    <a:latin typeface="Cambria Math" panose="02040503050406030204" pitchFamily="18" charset="0"/>
                                  </a:rPr>
                                  <m:t>𝐌𝐏𝐚</m:t>
                                </m:r>
                              </m:oMath>
                            </m:oMathPara>
                          </a14:m>
                          <a:endParaRPr lang="es-EC"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1125618417"/>
                  </p:ext>
                </p:extLst>
              </p:nvPr>
            </p:nvGraphicFramePr>
            <p:xfrm>
              <a:off x="5514779" y="3436389"/>
              <a:ext cx="5760720" cy="1845059"/>
            </p:xfrm>
            <a:graphic>
              <a:graphicData uri="http://schemas.openxmlformats.org/drawingml/2006/table">
                <a:tbl>
                  <a:tblPr firstRow="1" firstCol="1" bandRow="1">
                    <a:tableStyleId>{2D5ABB26-0587-4C30-8999-92F81FD0307C}</a:tableStyleId>
                  </a:tblPr>
                  <a:tblGrid>
                    <a:gridCol w="2880360"/>
                    <a:gridCol w="2880360"/>
                  </a:tblGrid>
                  <a:tr h="1845059">
                    <a:tc>
                      <a:txBody>
                        <a:bodyPr/>
                        <a:lstStyle/>
                        <a:p>
                          <a:endParaRPr lang="es-EC"/>
                        </a:p>
                      </a:txBody>
                      <a:tcPr marL="68580" marR="68580" marT="0" marB="0">
                        <a:blipFill rotWithShape="0">
                          <a:blip r:embed="rId4"/>
                          <a:stretch>
                            <a:fillRect r="-100000"/>
                          </a:stretch>
                        </a:blipFill>
                      </a:tcPr>
                    </a:tc>
                    <a:tc>
                      <a:txBody>
                        <a:bodyPr/>
                        <a:lstStyle/>
                        <a:p>
                          <a:endParaRPr lang="es-EC"/>
                        </a:p>
                      </a:txBody>
                      <a:tcPr marL="68580" marR="68580" marT="0" marB="0">
                        <a:blipFill rotWithShape="0">
                          <a:blip r:embed="rId4"/>
                          <a:stretch>
                            <a:fillRect l="-100000"/>
                          </a:stretch>
                        </a:blipFill>
                      </a:tcPr>
                    </a:tc>
                  </a:tr>
                </a:tbl>
              </a:graphicData>
            </a:graphic>
          </p:graphicFrame>
        </mc:Fallback>
      </mc:AlternateContent>
    </p:spTree>
    <p:extLst>
      <p:ext uri="{BB962C8B-B14F-4D97-AF65-F5344CB8AC3E}">
        <p14:creationId xmlns:p14="http://schemas.microsoft.com/office/powerpoint/2010/main" val="2035379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97280" y="1735372"/>
                <a:ext cx="10058400" cy="4023360"/>
              </a:xfrm>
            </p:spPr>
            <p:txBody>
              <a:bodyPr/>
              <a:lstStyle/>
              <a:p>
                <a:pPr algn="just"/>
                <a:r>
                  <a:rPr lang="es-EC" b="1" dirty="0" smtClean="0"/>
                  <a:t>RESULTADOS DEL ENSAYO</a:t>
                </a:r>
              </a:p>
              <a:p>
                <a:pPr algn="just"/>
                <a:r>
                  <a:rPr lang="es-EC" dirty="0"/>
                  <a:t>Según NEC-SE-MP 2015, el módulo de elasticidad de la mampostería se puede determinar </a:t>
                </a:r>
                <a:r>
                  <a:rPr lang="es-EC" dirty="0" smtClean="0"/>
                  <a:t>mediante:</a:t>
                </a:r>
                <a:endParaRPr lang="es-EC" b="1" dirty="0"/>
              </a:p>
              <a:p>
                <a:pPr algn="ct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𝑚</m:t>
                        </m:r>
                      </m:sub>
                    </m:sSub>
                    <m:r>
                      <a:rPr lang="es-EC" i="1">
                        <a:latin typeface="Cambria Math" panose="02040503050406030204" pitchFamily="18" charset="0"/>
                      </a:rPr>
                      <m:t>=900 </m:t>
                    </m:r>
                    <m:sSub>
                      <m:sSubPr>
                        <m:ctrlPr>
                          <a:rPr lang="es-EC" i="1">
                            <a:latin typeface="Cambria Math" panose="02040503050406030204" pitchFamily="18" charset="0"/>
                          </a:rPr>
                        </m:ctrlPr>
                      </m:sSubPr>
                      <m:e>
                        <m:sSup>
                          <m:sSupPr>
                            <m:ctrlPr>
                              <a:rPr lang="es-EC" i="1">
                                <a:latin typeface="Cambria Math" panose="02040503050406030204" pitchFamily="18" charset="0"/>
                              </a:rPr>
                            </m:ctrlPr>
                          </m:sSupPr>
                          <m:e>
                            <m:r>
                              <a:rPr lang="es-EC" i="1">
                                <a:latin typeface="Cambria Math" panose="02040503050406030204" pitchFamily="18" charset="0"/>
                              </a:rPr>
                              <m:t>𝑓</m:t>
                            </m:r>
                          </m:e>
                          <m:sup>
                            <m:r>
                              <a:rPr lang="es-EC" i="1">
                                <a:latin typeface="Cambria Math" panose="02040503050406030204" pitchFamily="18" charset="0"/>
                              </a:rPr>
                              <m:t>′</m:t>
                            </m:r>
                          </m:sup>
                        </m:sSup>
                      </m:e>
                      <m:sub>
                        <m:r>
                          <a:rPr lang="es-EC" i="1">
                            <a:latin typeface="Cambria Math" panose="02040503050406030204" pitchFamily="18" charset="0"/>
                          </a:rPr>
                          <m:t>𝑚</m:t>
                        </m:r>
                      </m:sub>
                    </m:sSub>
                    <m:r>
                      <a:rPr lang="es-EC" i="1">
                        <a:latin typeface="Cambria Math" panose="02040503050406030204" pitchFamily="18" charset="0"/>
                      </a:rPr>
                      <m:t> ≤20000 </m:t>
                    </m:r>
                    <m:r>
                      <a:rPr lang="es-EC" i="1">
                        <a:latin typeface="Cambria Math" panose="02040503050406030204" pitchFamily="18" charset="0"/>
                      </a:rPr>
                      <m:t>𝑀𝑃𝑎</m:t>
                    </m:r>
                    <m:r>
                      <a:rPr lang="es-EC" i="1">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𝑀𝑎𝑚𝑝𝑜𝑠𝑡𝑒𝑟</m:t>
                        </m:r>
                        <m:r>
                          <a:rPr lang="es-EC" i="1">
                            <a:latin typeface="Cambria Math" panose="02040503050406030204" pitchFamily="18" charset="0"/>
                          </a:rPr>
                          <m:t>í</m:t>
                        </m:r>
                        <m:r>
                          <a:rPr lang="es-EC" i="1">
                            <a:latin typeface="Cambria Math" panose="02040503050406030204" pitchFamily="18" charset="0"/>
                          </a:rPr>
                          <m:t>𝑎</m:t>
                        </m:r>
                        <m:r>
                          <a:rPr lang="es-EC" i="1">
                            <a:latin typeface="Cambria Math" panose="02040503050406030204" pitchFamily="18" charset="0"/>
                          </a:rPr>
                          <m:t> </m:t>
                        </m:r>
                        <m:r>
                          <a:rPr lang="es-EC" i="1">
                            <a:latin typeface="Cambria Math" panose="02040503050406030204" pitchFamily="18" charset="0"/>
                          </a:rPr>
                          <m:t>𝑒𝑛</m:t>
                        </m:r>
                        <m:r>
                          <a:rPr lang="es-EC" i="1">
                            <a:latin typeface="Cambria Math" panose="02040503050406030204" pitchFamily="18" charset="0"/>
                          </a:rPr>
                          <m:t> </m:t>
                        </m:r>
                        <m:r>
                          <a:rPr lang="es-EC" i="1">
                            <a:latin typeface="Cambria Math" panose="02040503050406030204" pitchFamily="18" charset="0"/>
                          </a:rPr>
                          <m:t>𝑐𝑜𝑛𝑐𝑟𝑒𝑡𝑜</m:t>
                        </m:r>
                      </m:e>
                    </m:d>
                    <m:r>
                      <a:rPr lang="es-EC" i="1">
                        <a:latin typeface="Cambria Math" panose="02040503050406030204" pitchFamily="18" charset="0"/>
                      </a:rPr>
                      <m:t>.</m:t>
                    </m:r>
                  </m:oMath>
                </a14:m>
                <a:endParaRPr lang="es-EC" dirty="0"/>
              </a:p>
              <a:p>
                <a:pPr algn="ct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𝑚</m:t>
                        </m:r>
                      </m:sub>
                    </m:sSub>
                    <m:r>
                      <a:rPr lang="es-EC" i="1">
                        <a:latin typeface="Cambria Math" panose="02040503050406030204" pitchFamily="18" charset="0"/>
                      </a:rPr>
                      <m:t>=900∗0.88   </m:t>
                    </m:r>
                  </m:oMath>
                </a14:m>
                <a:endParaRPr lang="es-EC" dirty="0"/>
              </a:p>
              <a:p>
                <a:pPr algn="ct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𝑚</m:t>
                        </m:r>
                      </m:sub>
                    </m:sSub>
                    <m:r>
                      <a:rPr lang="es-EC" i="1">
                        <a:latin typeface="Cambria Math" panose="02040503050406030204" pitchFamily="18" charset="0"/>
                      </a:rPr>
                      <m:t>=792 </m:t>
                    </m:r>
                    <m:r>
                      <a:rPr lang="es-EC" i="1">
                        <a:latin typeface="Cambria Math" panose="02040503050406030204" pitchFamily="18" charset="0"/>
                      </a:rPr>
                      <m:t>𝑀𝑃𝑎</m:t>
                    </m:r>
                    <m:r>
                      <a:rPr lang="es-EC" i="1">
                        <a:latin typeface="Cambria Math" panose="02040503050406030204" pitchFamily="18" charset="0"/>
                      </a:rPr>
                      <m:t> ≈7920 </m:t>
                    </m:r>
                    <m:f>
                      <m:fPr>
                        <m:ctrlPr>
                          <a:rPr lang="es-EC" i="1">
                            <a:latin typeface="Cambria Math" panose="02040503050406030204" pitchFamily="18" charset="0"/>
                          </a:rPr>
                        </m:ctrlPr>
                      </m:fPr>
                      <m:num>
                        <m:r>
                          <a:rPr lang="es-EC" i="1">
                            <a:latin typeface="Cambria Math" panose="02040503050406030204" pitchFamily="18" charset="0"/>
                          </a:rPr>
                          <m:t>𝐾𝑔𝑓</m:t>
                        </m:r>
                      </m:num>
                      <m:den>
                        <m:sSup>
                          <m:sSupPr>
                            <m:ctrlPr>
                              <a:rPr lang="es-EC" i="1">
                                <a:latin typeface="Cambria Math" panose="02040503050406030204" pitchFamily="18" charset="0"/>
                              </a:rPr>
                            </m:ctrlPr>
                          </m:sSupPr>
                          <m:e>
                            <m:r>
                              <a:rPr lang="es-EC" i="1">
                                <a:latin typeface="Cambria Math" panose="02040503050406030204" pitchFamily="18" charset="0"/>
                              </a:rPr>
                              <m:t>𝑐𝑚</m:t>
                            </m:r>
                          </m:e>
                          <m:sup>
                            <m:r>
                              <a:rPr lang="es-EC" i="1">
                                <a:latin typeface="Cambria Math" panose="02040503050406030204" pitchFamily="18" charset="0"/>
                              </a:rPr>
                              <m:t>2</m:t>
                            </m:r>
                          </m:sup>
                        </m:sSup>
                      </m:den>
                    </m:f>
                    <m:r>
                      <a:rPr lang="es-EC" i="1">
                        <a:latin typeface="Cambria Math" panose="02040503050406030204" pitchFamily="18" charset="0"/>
                      </a:rPr>
                      <m:t>   </m:t>
                    </m:r>
                  </m:oMath>
                </a14:m>
                <a:endParaRPr lang="es-EC" dirty="0"/>
              </a:p>
              <a:p>
                <a:pPr algn="just"/>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97280" y="1735372"/>
                <a:ext cx="10058400" cy="4023360"/>
              </a:xfrm>
              <a:blipFill rotWithShape="0">
                <a:blip r:embed="rId3"/>
                <a:stretch>
                  <a:fillRect l="-606" t="-1667" r="-1515"/>
                </a:stretch>
              </a:blipFill>
            </p:spPr>
            <p:txBody>
              <a:bodyPr/>
              <a:lstStyle/>
              <a:p>
                <a:r>
                  <a:rPr lang="es-EC">
                    <a:noFill/>
                  </a:rPr>
                  <a:t> </a:t>
                </a:r>
              </a:p>
            </p:txBody>
          </p:sp>
        </mc:Fallback>
      </mc:AlternateContent>
      <p:sp>
        <p:nvSpPr>
          <p:cNvPr id="4" name="Título 1"/>
          <p:cNvSpPr>
            <a:spLocks noGrp="1"/>
          </p:cNvSpPr>
          <p:nvPr>
            <p:ph type="title"/>
          </p:nvPr>
        </p:nvSpPr>
        <p:spPr>
          <a:xfrm>
            <a:off x="1097280" y="286603"/>
            <a:ext cx="10058400" cy="1007625"/>
          </a:xfrm>
        </p:spPr>
        <p:txBody>
          <a:bodyPr>
            <a:normAutofit/>
          </a:bodyPr>
          <a:lstStyle/>
          <a:p>
            <a:r>
              <a:rPr lang="es-EC" sz="4000" b="1" dirty="0" smtClean="0"/>
              <a:t>6. ENSAYO EN MURETES DE MAMPOSTERÍA</a:t>
            </a:r>
            <a:endParaRPr lang="es-EC" sz="4000" b="1" dirty="0"/>
          </a:p>
        </p:txBody>
      </p:sp>
    </p:spTree>
    <p:extLst>
      <p:ext uri="{BB962C8B-B14F-4D97-AF65-F5344CB8AC3E}">
        <p14:creationId xmlns:p14="http://schemas.microsoft.com/office/powerpoint/2010/main" val="218438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RESULTADOS DEL ENSAYO</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6. ENSAYO EN MURETES DE MAMPOSTERÍA</a:t>
            </a:r>
            <a:endParaRPr lang="es-EC" sz="4000" b="1" dirty="0"/>
          </a:p>
        </p:txBody>
      </p:sp>
      <p:graphicFrame>
        <p:nvGraphicFramePr>
          <p:cNvPr id="5" name="Gráfico 4"/>
          <p:cNvGraphicFramePr/>
          <p:nvPr>
            <p:extLst>
              <p:ext uri="{D42A27DB-BD31-4B8C-83A1-F6EECF244321}">
                <p14:modId xmlns:p14="http://schemas.microsoft.com/office/powerpoint/2010/main" val="1782074911"/>
              </p:ext>
            </p:extLst>
          </p:nvPr>
        </p:nvGraphicFramePr>
        <p:xfrm>
          <a:off x="171843" y="2049517"/>
          <a:ext cx="6008239" cy="4150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3224863666"/>
              </p:ext>
            </p:extLst>
          </p:nvPr>
        </p:nvGraphicFramePr>
        <p:xfrm>
          <a:off x="6180083" y="2050656"/>
          <a:ext cx="5901033" cy="41492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3071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RESULTADOS DEL ENSAYO</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6. ENSAYO EN MURETES DE MAMPOSTERÍA</a:t>
            </a:r>
            <a:endParaRPr lang="es-EC" sz="4000" b="1" dirty="0"/>
          </a:p>
        </p:txBody>
      </p:sp>
      <mc:AlternateContent xmlns:mc="http://schemas.openxmlformats.org/markup-compatibility/2006" xmlns:a14="http://schemas.microsoft.com/office/drawing/2010/main">
        <mc:Choice Requires="a14">
          <p:sp>
            <p:nvSpPr>
              <p:cNvPr id="2" name="Rectángulo 1"/>
              <p:cNvSpPr/>
              <p:nvPr/>
            </p:nvSpPr>
            <p:spPr>
              <a:xfrm>
                <a:off x="440382" y="2217802"/>
                <a:ext cx="5686098" cy="1603772"/>
              </a:xfrm>
              <a:prstGeom prst="rect">
                <a:avLst/>
              </a:prstGeom>
            </p:spPr>
            <p:txBody>
              <a:bodyPr wrap="square">
                <a:spAutoFit/>
              </a:bodyPr>
              <a:lstStyle/>
              <a:p>
                <a:pPr marL="457200" indent="-15875" algn="just">
                  <a:spcBef>
                    <a:spcPts val="600"/>
                  </a:spcBef>
                  <a:spcAft>
                    <a:spcPts val="0"/>
                  </a:spcAft>
                </a:pPr>
                <a:r>
                  <a:rPr lang="es-EC" dirty="0">
                    <a:latin typeface="Arial" panose="020B0604020202020204" pitchFamily="34" charset="0"/>
                    <a:ea typeface="Times New Roman" panose="02020603050405020304" pitchFamily="18" charset="0"/>
                    <a:cs typeface="Times New Roman" panose="02020603050405020304" pitchFamily="18" charset="0"/>
                  </a:rPr>
                  <a:t>De la </a:t>
                </a:r>
                <a:r>
                  <a:rPr lang="es-EC" dirty="0" smtClean="0">
                    <a:latin typeface="Arial" panose="020B0604020202020204" pitchFamily="34" charset="0"/>
                    <a:ea typeface="Times New Roman" panose="02020603050405020304" pitchFamily="18" charset="0"/>
                    <a:cs typeface="Times New Roman" panose="02020603050405020304" pitchFamily="18" charset="0"/>
                  </a:rPr>
                  <a:t>curva esfuerzo-deformación se </a:t>
                </a:r>
                <a:r>
                  <a:rPr lang="es-EC" dirty="0">
                    <a:latin typeface="Arial" panose="020B0604020202020204" pitchFamily="34" charset="0"/>
                    <a:ea typeface="Times New Roman" panose="02020603050405020304" pitchFamily="18" charset="0"/>
                    <a:cs typeface="Times New Roman" panose="02020603050405020304" pitchFamily="18" charset="0"/>
                  </a:rPr>
                  <a:t>obtiene la pendiente secante del 5% al 33% de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𝑓</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m:t>
                        </m:r>
                      </m:sub>
                    </m:sSub>
                  </m:oMath>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14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=10999</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𝐾𝑔</m:t>
                          </m:r>
                        </m:num>
                        <m:den>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≈1099.9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𝑀𝑃𝑎</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440382" y="2217802"/>
                <a:ext cx="5686098" cy="1603772"/>
              </a:xfrm>
              <a:prstGeom prst="rect">
                <a:avLst/>
              </a:prstGeom>
              <a:blipFill rotWithShape="0">
                <a:blip r:embed="rId3"/>
                <a:stretch>
                  <a:fillRect t="-2281" r="-96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802990" y="4142709"/>
                <a:ext cx="5323490" cy="1200329"/>
              </a:xfrm>
              <a:prstGeom prst="rect">
                <a:avLst/>
              </a:prstGeom>
            </p:spPr>
            <p:txBody>
              <a:bodyPr wrap="square">
                <a:spAutoFit/>
              </a:bodyPr>
              <a:lstStyle/>
              <a:p>
                <a:pPr algn="just"/>
                <a:r>
                  <a:rPr lang="es-EC" dirty="0">
                    <a:latin typeface="Arial" panose="020B0604020202020204" pitchFamily="34" charset="0"/>
                    <a:ea typeface="Times New Roman" panose="02020603050405020304" pitchFamily="18" charset="0"/>
                    <a:cs typeface="Times New Roman" panose="02020603050405020304" pitchFamily="18" charset="0"/>
                  </a:rPr>
                  <a:t>Finalmente el módulo elástico de </a:t>
                </a:r>
                <a14:m>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792 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𝑀𝑃𝑎</m:t>
                    </m:r>
                  </m:oMath>
                </a14:m>
                <a:r>
                  <a:rPr lang="es-EC" dirty="0">
                    <a:effectLst/>
                    <a:latin typeface="Arial" panose="020B0604020202020204" pitchFamily="34" charset="0"/>
                    <a:ea typeface="Times New Roman" panose="02020603050405020304" pitchFamily="18" charset="0"/>
                    <a:cs typeface="Times New Roman" panose="02020603050405020304" pitchFamily="18" charset="0"/>
                  </a:rPr>
                  <a:t>, obtenido teóricamente mediante la NEC-SE-MP 2015 resulta ser más conservador que el valor experimental</a:t>
                </a:r>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802990" y="4142709"/>
                <a:ext cx="5323490" cy="1200329"/>
              </a:xfrm>
              <a:prstGeom prst="rect">
                <a:avLst/>
              </a:prstGeom>
              <a:blipFill rotWithShape="0">
                <a:blip r:embed="rId4"/>
                <a:stretch>
                  <a:fillRect l="-1031" t="-3061" r="-916" b="-7143"/>
                </a:stretch>
              </a:blipFill>
            </p:spPr>
            <p:txBody>
              <a:bodyPr/>
              <a:lstStyle/>
              <a:p>
                <a:r>
                  <a:rPr lang="es-EC">
                    <a:noFill/>
                  </a:rPr>
                  <a:t> </a:t>
                </a:r>
              </a:p>
            </p:txBody>
          </p:sp>
        </mc:Fallback>
      </mc:AlternateContent>
      <p:pic>
        <p:nvPicPr>
          <p:cNvPr id="8" name="Imagen 7"/>
          <p:cNvPicPr/>
          <p:nvPr/>
        </p:nvPicPr>
        <p:blipFill>
          <a:blip r:embed="rId5"/>
          <a:stretch>
            <a:fillRect/>
          </a:stretch>
        </p:blipFill>
        <p:spPr>
          <a:xfrm>
            <a:off x="7118659" y="1832668"/>
            <a:ext cx="3775314" cy="4367208"/>
          </a:xfrm>
          <a:prstGeom prst="rect">
            <a:avLst/>
          </a:prstGeom>
        </p:spPr>
      </p:pic>
    </p:spTree>
    <p:extLst>
      <p:ext uri="{BB962C8B-B14F-4D97-AF65-F5344CB8AC3E}">
        <p14:creationId xmlns:p14="http://schemas.microsoft.com/office/powerpoint/2010/main" val="3963177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SIN MAMPOSTERÍA</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9" name="Imagen 8"/>
          <p:cNvPicPr/>
          <p:nvPr/>
        </p:nvPicPr>
        <p:blipFill>
          <a:blip r:embed="rId3"/>
          <a:stretch>
            <a:fillRect/>
          </a:stretch>
        </p:blipFill>
        <p:spPr>
          <a:xfrm>
            <a:off x="750439" y="2211085"/>
            <a:ext cx="5997203" cy="3874405"/>
          </a:xfrm>
          <a:prstGeom prst="rect">
            <a:avLst/>
          </a:prstGeom>
        </p:spPr>
      </p:pic>
      <p:sp>
        <p:nvSpPr>
          <p:cNvPr id="5" name="CuadroTexto 4"/>
          <p:cNvSpPr txBox="1"/>
          <p:nvPr/>
        </p:nvSpPr>
        <p:spPr>
          <a:xfrm>
            <a:off x="2979683" y="6234445"/>
            <a:ext cx="3767959" cy="369332"/>
          </a:xfrm>
          <a:prstGeom prst="rect">
            <a:avLst/>
          </a:prstGeom>
          <a:noFill/>
        </p:spPr>
        <p:txBody>
          <a:bodyPr wrap="square" rtlCol="0">
            <a:spAutoFit/>
          </a:bodyPr>
          <a:lstStyle/>
          <a:p>
            <a:r>
              <a:rPr lang="es-EC" dirty="0" smtClean="0"/>
              <a:t>Geometría</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314598549"/>
              </p:ext>
            </p:extLst>
          </p:nvPr>
        </p:nvGraphicFramePr>
        <p:xfrm>
          <a:off x="7157545" y="2889802"/>
          <a:ext cx="1800225" cy="2453640"/>
        </p:xfrm>
        <a:graphic>
          <a:graphicData uri="http://schemas.openxmlformats.org/drawingml/2006/table">
            <a:tbl>
              <a:tblPr firstRow="1" firstCol="1" bandRow="1">
                <a:tableStyleId>{5C22544A-7EE6-4342-B048-85BDC9FD1C3A}</a:tableStyleId>
              </a:tblPr>
              <a:tblGrid>
                <a:gridCol w="707390"/>
                <a:gridCol w="1092835"/>
              </a:tblGrid>
              <a:tr h="190500">
                <a:tc>
                  <a:txBody>
                    <a:bodyPr/>
                    <a:lstStyle/>
                    <a:p>
                      <a:pPr algn="ctr">
                        <a:lnSpc>
                          <a:spcPct val="115000"/>
                        </a:lnSpc>
                        <a:spcBef>
                          <a:spcPts val="600"/>
                        </a:spcBef>
                        <a:spcAft>
                          <a:spcPts val="0"/>
                        </a:spcAft>
                      </a:pPr>
                      <a:r>
                        <a:rPr lang="es-EC" sz="1400">
                          <a:effectLst/>
                        </a:rPr>
                        <a:t>Eje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Distancia (m)</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4.3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10.7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10.5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9.4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2.89</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a:effectLst/>
                        </a:rPr>
                        <a:t>3.14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400">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400" dirty="0">
                          <a:effectLst/>
                        </a:rPr>
                        <a:t>5.41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974041353"/>
              </p:ext>
            </p:extLst>
          </p:nvPr>
        </p:nvGraphicFramePr>
        <p:xfrm>
          <a:off x="9367673" y="2889802"/>
          <a:ext cx="1800860" cy="1920240"/>
        </p:xfrm>
        <a:graphic>
          <a:graphicData uri="http://schemas.openxmlformats.org/drawingml/2006/table">
            <a:tbl>
              <a:tblPr firstRow="1" firstCol="1" bandRow="1">
                <a:tableStyleId>{5C22544A-7EE6-4342-B048-85BDC9FD1C3A}</a:tableStyleId>
              </a:tblPr>
              <a:tblGrid>
                <a:gridCol w="527685"/>
                <a:gridCol w="1273175"/>
              </a:tblGrid>
              <a:tr h="190500">
                <a:tc>
                  <a:txBody>
                    <a:bodyPr/>
                    <a:lstStyle/>
                    <a:p>
                      <a:pPr algn="ctr">
                        <a:lnSpc>
                          <a:spcPct val="150000"/>
                        </a:lnSpc>
                        <a:spcBef>
                          <a:spcPts val="600"/>
                        </a:spcBef>
                        <a:spcAft>
                          <a:spcPts val="0"/>
                        </a:spcAft>
                      </a:pPr>
                      <a:r>
                        <a:rPr lang="es-EC" sz="1400">
                          <a:effectLst/>
                        </a:rPr>
                        <a:t>Eje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400">
                          <a:effectLst/>
                        </a:rPr>
                        <a:t>Distancia (m)</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s-EC" sz="1400">
                          <a:effectLst/>
                        </a:rPr>
                        <a:t>B</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4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s-EC" sz="1400">
                          <a:effectLst/>
                        </a:rPr>
                        <a:t>C</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400">
                          <a:effectLst/>
                        </a:rPr>
                        <a:t>10.6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s-EC" sz="1400">
                          <a:effectLst/>
                        </a:rPr>
                        <a:t>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400">
                          <a:effectLst/>
                        </a:rPr>
                        <a:t>12.5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s-EC" sz="1400">
                          <a:effectLst/>
                        </a:rPr>
                        <a:t>H</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400">
                          <a:effectLst/>
                        </a:rPr>
                        <a:t>13.4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s-EC" sz="1400">
                          <a:effectLst/>
                        </a:rPr>
                        <a:t>I</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400" dirty="0">
                          <a:effectLst/>
                        </a:rPr>
                        <a:t>3.65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CuadroTexto 10"/>
          <p:cNvSpPr txBox="1"/>
          <p:nvPr/>
        </p:nvSpPr>
        <p:spPr>
          <a:xfrm>
            <a:off x="7554639" y="2448658"/>
            <a:ext cx="1403131" cy="369332"/>
          </a:xfrm>
          <a:prstGeom prst="rect">
            <a:avLst/>
          </a:prstGeom>
          <a:noFill/>
        </p:spPr>
        <p:txBody>
          <a:bodyPr wrap="square" rtlCol="0">
            <a:spAutoFit/>
          </a:bodyPr>
          <a:lstStyle/>
          <a:p>
            <a:r>
              <a:rPr lang="es-EC" dirty="0" smtClean="0"/>
              <a:t>Sentido X</a:t>
            </a:r>
            <a:endParaRPr lang="es-EC" dirty="0"/>
          </a:p>
        </p:txBody>
      </p:sp>
      <p:sp>
        <p:nvSpPr>
          <p:cNvPr id="12" name="CuadroTexto 11"/>
          <p:cNvSpPr txBox="1"/>
          <p:nvPr/>
        </p:nvSpPr>
        <p:spPr>
          <a:xfrm>
            <a:off x="9566537" y="2448530"/>
            <a:ext cx="1403131" cy="369332"/>
          </a:xfrm>
          <a:prstGeom prst="rect">
            <a:avLst/>
          </a:prstGeom>
          <a:noFill/>
        </p:spPr>
        <p:txBody>
          <a:bodyPr wrap="square" rtlCol="0">
            <a:spAutoFit/>
          </a:bodyPr>
          <a:lstStyle/>
          <a:p>
            <a:r>
              <a:rPr lang="es-EC" dirty="0" smtClean="0"/>
              <a:t>Sentido Y</a:t>
            </a:r>
            <a:endParaRPr lang="es-EC" dirty="0"/>
          </a:p>
        </p:txBody>
      </p:sp>
    </p:spTree>
    <p:extLst>
      <p:ext uri="{BB962C8B-B14F-4D97-AF65-F5344CB8AC3E}">
        <p14:creationId xmlns:p14="http://schemas.microsoft.com/office/powerpoint/2010/main" val="2954960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SIN MAMPOSTERÍA</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13" name="Gráfico 12"/>
          <p:cNvGraphicFramePr/>
          <p:nvPr>
            <p:extLst>
              <p:ext uri="{D42A27DB-BD31-4B8C-83A1-F6EECF244321}">
                <p14:modId xmlns:p14="http://schemas.microsoft.com/office/powerpoint/2010/main" val="315879069"/>
              </p:ext>
            </p:extLst>
          </p:nvPr>
        </p:nvGraphicFramePr>
        <p:xfrm>
          <a:off x="1904474" y="2101652"/>
          <a:ext cx="3805796" cy="4306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extLst>
              <p:ext uri="{D42A27DB-BD31-4B8C-83A1-F6EECF244321}">
                <p14:modId xmlns:p14="http://schemas.microsoft.com/office/powerpoint/2010/main" val="927978762"/>
              </p:ext>
            </p:extLst>
          </p:nvPr>
        </p:nvGraphicFramePr>
        <p:xfrm>
          <a:off x="6517464" y="2101652"/>
          <a:ext cx="3805796" cy="4306214"/>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p:cNvSpPr txBox="1"/>
          <p:nvPr/>
        </p:nvSpPr>
        <p:spPr>
          <a:xfrm>
            <a:off x="3446342" y="6399788"/>
            <a:ext cx="2680138" cy="369332"/>
          </a:xfrm>
          <a:prstGeom prst="rect">
            <a:avLst/>
          </a:prstGeom>
          <a:noFill/>
        </p:spPr>
        <p:txBody>
          <a:bodyPr wrap="square" rtlCol="0">
            <a:spAutoFit/>
          </a:bodyPr>
          <a:lstStyle/>
          <a:p>
            <a:r>
              <a:rPr lang="es-EC" dirty="0" smtClean="0"/>
              <a:t>23.4 cm</a:t>
            </a:r>
            <a:endParaRPr lang="es-EC" dirty="0"/>
          </a:p>
        </p:txBody>
      </p:sp>
      <p:sp>
        <p:nvSpPr>
          <p:cNvPr id="15" name="CuadroTexto 14"/>
          <p:cNvSpPr txBox="1"/>
          <p:nvPr/>
        </p:nvSpPr>
        <p:spPr>
          <a:xfrm>
            <a:off x="8059332" y="6407866"/>
            <a:ext cx="2680138" cy="369332"/>
          </a:xfrm>
          <a:prstGeom prst="rect">
            <a:avLst/>
          </a:prstGeom>
          <a:noFill/>
        </p:spPr>
        <p:txBody>
          <a:bodyPr wrap="square" rtlCol="0">
            <a:spAutoFit/>
          </a:bodyPr>
          <a:lstStyle/>
          <a:p>
            <a:r>
              <a:rPr lang="es-EC" dirty="0" smtClean="0"/>
              <a:t>25.3 cm</a:t>
            </a:r>
            <a:endParaRPr lang="es-EC" dirty="0"/>
          </a:p>
        </p:txBody>
      </p:sp>
    </p:spTree>
    <p:extLst>
      <p:ext uri="{BB962C8B-B14F-4D97-AF65-F5344CB8AC3E}">
        <p14:creationId xmlns:p14="http://schemas.microsoft.com/office/powerpoint/2010/main" val="1850271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SIN MAMPOSTERÍA</a:t>
            </a:r>
          </a:p>
          <a:p>
            <a:pPr algn="just"/>
            <a:r>
              <a:rPr lang="es-EC" b="1" dirty="0" smtClean="0"/>
              <a:t>DERIVAS:</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5" name="Tabla 4"/>
          <p:cNvGraphicFramePr>
            <a:graphicFrameLocks noGrp="1"/>
          </p:cNvGraphicFramePr>
          <p:nvPr>
            <p:extLst>
              <p:ext uri="{D42A27DB-BD31-4B8C-83A1-F6EECF244321}">
                <p14:modId xmlns:p14="http://schemas.microsoft.com/office/powerpoint/2010/main" val="2098967522"/>
              </p:ext>
            </p:extLst>
          </p:nvPr>
        </p:nvGraphicFramePr>
        <p:xfrm>
          <a:off x="3777418" y="2024932"/>
          <a:ext cx="4698123" cy="3733800"/>
        </p:xfrm>
        <a:graphic>
          <a:graphicData uri="http://schemas.openxmlformats.org/drawingml/2006/table">
            <a:tbl>
              <a:tblPr firstRow="1" firstCol="1" bandRow="1">
                <a:tableStyleId>{5C22544A-7EE6-4342-B048-85BDC9FD1C3A}</a:tableStyleId>
              </a:tblPr>
              <a:tblGrid>
                <a:gridCol w="1028786"/>
                <a:gridCol w="1114518"/>
                <a:gridCol w="1268354"/>
                <a:gridCol w="1286465"/>
              </a:tblGrid>
              <a:tr h="370489">
                <a:tc>
                  <a:txBody>
                    <a:bodyPr/>
                    <a:lstStyle/>
                    <a:p>
                      <a:pPr algn="ctr">
                        <a:lnSpc>
                          <a:spcPct val="100000"/>
                        </a:lnSpc>
                        <a:spcBef>
                          <a:spcPts val="600"/>
                        </a:spcBef>
                        <a:spcAft>
                          <a:spcPts val="0"/>
                        </a:spcAft>
                      </a:pPr>
                      <a:r>
                        <a:rPr lang="es-EC" sz="2000" dirty="0">
                          <a:effectLst/>
                        </a:rPr>
                        <a:t> </a:t>
                      </a:r>
                      <a:endParaRPr lang="es-EC" sz="2400" dirty="0">
                        <a:effectLst/>
                      </a:endParaRPr>
                    </a:p>
                    <a:p>
                      <a:pPr algn="ctr">
                        <a:lnSpc>
                          <a:spcPct val="100000"/>
                        </a:lnSpc>
                        <a:spcBef>
                          <a:spcPts val="600"/>
                        </a:spcBef>
                        <a:spcAft>
                          <a:spcPts val="0"/>
                        </a:spcAft>
                      </a:pPr>
                      <a:r>
                        <a:rPr lang="es-EC" sz="2000" dirty="0">
                          <a:effectLst/>
                        </a:rPr>
                        <a:t>Piso</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 </a:t>
                      </a:r>
                      <a:endParaRPr lang="es-EC" sz="2400">
                        <a:effectLst/>
                      </a:endParaRPr>
                    </a:p>
                    <a:p>
                      <a:pPr algn="ctr">
                        <a:lnSpc>
                          <a:spcPct val="100000"/>
                        </a:lnSpc>
                        <a:spcBef>
                          <a:spcPts val="600"/>
                        </a:spcBef>
                        <a:spcAft>
                          <a:spcPts val="0"/>
                        </a:spcAft>
                      </a:pPr>
                      <a:r>
                        <a:rPr lang="es-EC" sz="2000">
                          <a:effectLst/>
                        </a:rPr>
                        <a:t>Combo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 </a:t>
                      </a:r>
                      <a:endParaRPr lang="es-EC" sz="2400">
                        <a:effectLst/>
                      </a:endParaRPr>
                    </a:p>
                    <a:p>
                      <a:pPr algn="ctr">
                        <a:lnSpc>
                          <a:spcPct val="100000"/>
                        </a:lnSpc>
                        <a:spcBef>
                          <a:spcPts val="600"/>
                        </a:spcBef>
                        <a:spcAft>
                          <a:spcPts val="0"/>
                        </a:spcAft>
                      </a:pPr>
                      <a:r>
                        <a:rPr lang="es-EC" sz="2000">
                          <a:effectLst/>
                        </a:rPr>
                        <a:t>Dirección</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 </a:t>
                      </a:r>
                      <a:endParaRPr lang="es-EC" sz="2400">
                        <a:effectLst/>
                      </a:endParaRPr>
                    </a:p>
                    <a:p>
                      <a:pPr algn="ctr">
                        <a:lnSpc>
                          <a:spcPct val="100000"/>
                        </a:lnSpc>
                        <a:spcBef>
                          <a:spcPts val="600"/>
                        </a:spcBef>
                        <a:spcAft>
                          <a:spcPts val="0"/>
                        </a:spcAft>
                      </a:pPr>
                      <a:r>
                        <a:rPr lang="es-EC" sz="2000">
                          <a:effectLst/>
                        </a:rPr>
                        <a:t>Deriva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dirty="0" err="1">
                          <a:effectLst/>
                        </a:rPr>
                        <a:t>Sx</a:t>
                      </a:r>
                      <a:r>
                        <a:rPr lang="es-EC" sz="2000" dirty="0">
                          <a:effectLst/>
                        </a:rPr>
                        <a:t> 1</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0.31%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0.29%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0.44%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0.36%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dirty="0">
                          <a:effectLst/>
                        </a:rPr>
                        <a:t>0.45%</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dirty="0">
                          <a:effectLst/>
                        </a:rPr>
                        <a:t>0.46%</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0.39%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0.40%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a:effectLst/>
                        </a:rPr>
                        <a:t>PB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62.18%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196">
                <a:tc>
                  <a:txBody>
                    <a:bodyPr/>
                    <a:lstStyle/>
                    <a:p>
                      <a:pPr algn="ctr">
                        <a:lnSpc>
                          <a:spcPct val="100000"/>
                        </a:lnSpc>
                        <a:spcBef>
                          <a:spcPts val="600"/>
                        </a:spcBef>
                        <a:spcAft>
                          <a:spcPts val="0"/>
                        </a:spcAft>
                      </a:pPr>
                      <a:r>
                        <a:rPr lang="es-EC" sz="2000" dirty="0">
                          <a:effectLst/>
                        </a:rPr>
                        <a:t>PB</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dirty="0">
                          <a:effectLst/>
                        </a:rPr>
                        <a:t>65.72%</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ángulo 8"/>
          <p:cNvSpPr/>
          <p:nvPr/>
        </p:nvSpPr>
        <p:spPr>
          <a:xfrm>
            <a:off x="3662855" y="5758732"/>
            <a:ext cx="6096000" cy="739754"/>
          </a:xfrm>
          <a:prstGeom prst="rect">
            <a:avLst/>
          </a:prstGeom>
        </p:spPr>
        <p:txBody>
          <a:bodyPr>
            <a:spAutoFit/>
          </a:bodyPr>
          <a:lstStyle/>
          <a:p>
            <a:pPr algn="just">
              <a:lnSpc>
                <a:spcPct val="150000"/>
              </a:lnSpc>
              <a:spcBef>
                <a:spcPts val="600"/>
              </a:spcBef>
              <a:spcAft>
                <a:spcPts val="1400"/>
              </a:spcAft>
            </a:pPr>
            <a:r>
              <a:rPr lang="es-EC" sz="3200" dirty="0" smtClean="0">
                <a:latin typeface="Arial" panose="020B0604020202020204" pitchFamily="34" charset="0"/>
                <a:ea typeface="Calibri" panose="020F0502020204030204" pitchFamily="34" charset="0"/>
                <a:cs typeface="Times New Roman" panose="02020603050405020304" pitchFamily="18" charset="0"/>
              </a:rPr>
              <a:t>W total: 2392.52 </a:t>
            </a:r>
            <a:r>
              <a:rPr lang="es-EC" sz="3200" dirty="0">
                <a:latin typeface="Arial" panose="020B0604020202020204" pitchFamily="34" charset="0"/>
                <a:ea typeface="Calibri" panose="020F0502020204030204" pitchFamily="34" charset="0"/>
                <a:cs typeface="Times New Roman" panose="02020603050405020304" pitchFamily="18" charset="0"/>
              </a:rPr>
              <a:t>toneladas.</a:t>
            </a:r>
            <a:endParaRPr lang="es-EC" sz="3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776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SIN MAMPOSTERÍA</a:t>
            </a:r>
          </a:p>
          <a:p>
            <a:pPr algn="just"/>
            <a:r>
              <a:rPr lang="es-EC" b="1" dirty="0" smtClean="0"/>
              <a:t>MODOS DE VIBRAR</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2" name="Tabla 1"/>
          <p:cNvGraphicFramePr>
            <a:graphicFrameLocks noGrp="1"/>
          </p:cNvGraphicFramePr>
          <p:nvPr>
            <p:extLst>
              <p:ext uri="{D42A27DB-BD31-4B8C-83A1-F6EECF244321}">
                <p14:modId xmlns:p14="http://schemas.microsoft.com/office/powerpoint/2010/main" val="1471342249"/>
              </p:ext>
            </p:extLst>
          </p:nvPr>
        </p:nvGraphicFramePr>
        <p:xfrm>
          <a:off x="1096963" y="2508121"/>
          <a:ext cx="10058400" cy="4416552"/>
        </p:xfrm>
        <a:graphic>
          <a:graphicData uri="http://schemas.openxmlformats.org/drawingml/2006/table">
            <a:tbl>
              <a:tblPr firstRow="1" firstCol="1" bandRow="1">
                <a:tableStyleId>{5C22544A-7EE6-4342-B048-85BDC9FD1C3A}</a:tableStyleId>
              </a:tblPr>
              <a:tblGrid>
                <a:gridCol w="1257300"/>
                <a:gridCol w="1257300"/>
                <a:gridCol w="1257300"/>
                <a:gridCol w="1257300"/>
                <a:gridCol w="1257300"/>
                <a:gridCol w="1257300"/>
                <a:gridCol w="1257300"/>
                <a:gridCol w="1257300"/>
              </a:tblGrid>
              <a:tr h="273544">
                <a:tc rowSpan="2">
                  <a:txBody>
                    <a:bodyPr/>
                    <a:lstStyle/>
                    <a:p>
                      <a:pPr algn="ctr">
                        <a:lnSpc>
                          <a:spcPct val="115000"/>
                        </a:lnSpc>
                        <a:spcBef>
                          <a:spcPts val="600"/>
                        </a:spcBef>
                        <a:spcAft>
                          <a:spcPts val="0"/>
                        </a:spcAft>
                      </a:pPr>
                      <a:r>
                        <a:rPr lang="es-EC" sz="1800" dirty="0">
                          <a:effectLst/>
                        </a:rPr>
                        <a:t>Modo</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Períod</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UX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Sum UX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UY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Sum UY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RZ</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Sum RZ</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vMerge="1">
                  <a:txBody>
                    <a:bodyPr/>
                    <a:lstStyle/>
                    <a:p>
                      <a:endParaRPr lang="es-EC"/>
                    </a:p>
                  </a:txBody>
                  <a:tcPr/>
                </a:tc>
                <a:tc>
                  <a:txBody>
                    <a:bodyPr/>
                    <a:lstStyle/>
                    <a:p>
                      <a:pPr algn="ctr">
                        <a:lnSpc>
                          <a:spcPct val="115000"/>
                        </a:lnSpc>
                        <a:spcBef>
                          <a:spcPts val="600"/>
                        </a:spcBef>
                        <a:spcAft>
                          <a:spcPts val="0"/>
                        </a:spcAft>
                      </a:pPr>
                      <a:r>
                        <a:rPr lang="es-EC" sz="1800">
                          <a:effectLst/>
                        </a:rPr>
                        <a:t>seg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a:txBody>
                    <a:bodyPr/>
                    <a:lstStyle/>
                    <a:p>
                      <a:pPr algn="ctr">
                        <a:lnSpc>
                          <a:spcPct val="115000"/>
                        </a:lnSpc>
                        <a:spcBef>
                          <a:spcPts val="600"/>
                        </a:spcBef>
                        <a:spcAft>
                          <a:spcPts val="0"/>
                        </a:spcAft>
                      </a:pPr>
                      <a:r>
                        <a:rPr lang="es-EC" sz="1800">
                          <a:effectLst/>
                        </a:rPr>
                        <a:t> </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73544">
                <a:tc>
                  <a:txBody>
                    <a:bodyPr/>
                    <a:lstStyle/>
                    <a:p>
                      <a:pPr algn="ctr">
                        <a:lnSpc>
                          <a:spcPct val="115000"/>
                        </a:lnSpc>
                        <a:spcBef>
                          <a:spcPts val="600"/>
                        </a:spcBef>
                        <a:spcAft>
                          <a:spcPts val="0"/>
                        </a:spcAft>
                      </a:pPr>
                      <a:r>
                        <a:rPr lang="es-EC" sz="1800">
                          <a:effectLst/>
                        </a:rPr>
                        <a:t>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2.085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b="1" dirty="0">
                          <a:solidFill>
                            <a:srgbClr val="FF0000"/>
                          </a:solidFill>
                          <a:effectLst/>
                        </a:rPr>
                        <a:t>0.9366</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2.075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0.9371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b="0">
                          <a:effectLst/>
                        </a:rPr>
                        <a:t>0.9345</a:t>
                      </a:r>
                      <a:endParaRPr lang="es-EC" sz="20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b="1" dirty="0">
                          <a:solidFill>
                            <a:srgbClr val="FF0000"/>
                          </a:solidFill>
                          <a:effectLst/>
                        </a:rPr>
                        <a:t>0.9348</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0.0107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1.956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0.9434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0.0096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0.9443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0.912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b="1" dirty="0">
                          <a:solidFill>
                            <a:srgbClr val="FF0000"/>
                          </a:solidFill>
                          <a:effectLst/>
                        </a:rPr>
                        <a:t>0.9276</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0.467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0.0023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0.9447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0.9286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0.432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0.9463</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0.0015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0.336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0.243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3.04E-05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3.03E-05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0.233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1.76E-05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4.39E-05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3.63E-05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0.163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7.18E-06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1.02E-05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10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0.103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2.36E-05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5.74E-06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11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0.0286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0.9751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0.0119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0.9584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2.13E-06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3544">
                <a:tc>
                  <a:txBody>
                    <a:bodyPr/>
                    <a:lstStyle/>
                    <a:p>
                      <a:pPr algn="ctr">
                        <a:lnSpc>
                          <a:spcPct val="115000"/>
                        </a:lnSpc>
                        <a:spcBef>
                          <a:spcPts val="600"/>
                        </a:spcBef>
                        <a:spcAft>
                          <a:spcPts val="0"/>
                        </a:spcAft>
                      </a:pPr>
                      <a:r>
                        <a:rPr lang="es-EC" sz="1800">
                          <a:effectLst/>
                        </a:rPr>
                        <a:t>12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0.0126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0.9878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0.0342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0.9926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0.0011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0.9309</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5539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35760"/>
          </a:xfrm>
        </p:spPr>
        <p:txBody>
          <a:bodyPr>
            <a:normAutofit/>
          </a:bodyPr>
          <a:lstStyle/>
          <a:p>
            <a:r>
              <a:rPr lang="es-EC" sz="4000" b="1" dirty="0" smtClean="0"/>
              <a:t>1. INTRODUCCIÓN</a:t>
            </a:r>
            <a:endParaRPr lang="es-EC" sz="4000" b="1" dirty="0"/>
          </a:p>
        </p:txBody>
      </p:sp>
      <p:sp>
        <p:nvSpPr>
          <p:cNvPr id="4" name="Marcador de contenido 3"/>
          <p:cNvSpPr>
            <a:spLocks noGrp="1"/>
          </p:cNvSpPr>
          <p:nvPr>
            <p:ph idx="1"/>
          </p:nvPr>
        </p:nvSpPr>
        <p:spPr>
          <a:xfrm>
            <a:off x="7695028" y="1845733"/>
            <a:ext cx="3460652" cy="4147103"/>
          </a:xfrm>
        </p:spPr>
        <p:txBody>
          <a:bodyPr>
            <a:normAutofit fontScale="92500" lnSpcReduction="10000"/>
          </a:bodyPr>
          <a:lstStyle/>
          <a:p>
            <a:r>
              <a:rPr lang="es-EC" dirty="0" smtClean="0"/>
              <a:t>Esmeraldas</a:t>
            </a:r>
            <a:r>
              <a:rPr lang="es-EC" dirty="0"/>
              <a:t>, el 31 de enero de 1906 de magnitud 8.8 </a:t>
            </a:r>
            <a:r>
              <a:rPr lang="es-EC" dirty="0" smtClean="0"/>
              <a:t>Mw.</a:t>
            </a:r>
          </a:p>
          <a:p>
            <a:r>
              <a:rPr lang="es-EC" dirty="0"/>
              <a:t>Manabí, 14 de mayo de 1942, magnitud 7.8 Mw. </a:t>
            </a:r>
          </a:p>
          <a:p>
            <a:r>
              <a:rPr lang="es-EC" dirty="0" smtClean="0"/>
              <a:t>Esmeraldas, </a:t>
            </a:r>
            <a:r>
              <a:rPr lang="es-EC" dirty="0"/>
              <a:t>19 de Enero de 1958, magnitud 7.8 Mw.</a:t>
            </a:r>
          </a:p>
          <a:p>
            <a:r>
              <a:rPr lang="es-EC" dirty="0"/>
              <a:t>Zona fronteriza de Ecuador y Colombia, 12 de diciembre de 1979, magnitud 8.1 Mw. </a:t>
            </a:r>
            <a:endParaRPr lang="es-EC" dirty="0" smtClean="0"/>
          </a:p>
          <a:p>
            <a:r>
              <a:rPr lang="es-EC" dirty="0"/>
              <a:t>Manabí, </a:t>
            </a:r>
            <a:r>
              <a:rPr lang="es-EC" dirty="0" smtClean="0"/>
              <a:t>4 de agosto de 1998, </a:t>
            </a:r>
            <a:r>
              <a:rPr lang="es-EC" dirty="0"/>
              <a:t>magnitud </a:t>
            </a:r>
            <a:r>
              <a:rPr lang="es-EC" dirty="0" smtClean="0"/>
              <a:t>7.1 </a:t>
            </a:r>
            <a:r>
              <a:rPr lang="es-EC" dirty="0"/>
              <a:t>Mw.</a:t>
            </a:r>
          </a:p>
          <a:p>
            <a:r>
              <a:rPr lang="es-EC" dirty="0" smtClean="0"/>
              <a:t>Manabí</a:t>
            </a:r>
            <a:r>
              <a:rPr lang="es-EC" dirty="0"/>
              <a:t>, 16 de abril de 2016, magnitud 7.8 Mw.</a:t>
            </a:r>
          </a:p>
          <a:p>
            <a:endParaRPr lang="es-EC" dirty="0" smtClean="0"/>
          </a:p>
          <a:p>
            <a:endParaRPr lang="es-EC" dirty="0"/>
          </a:p>
        </p:txBody>
      </p:sp>
      <p:pic>
        <p:nvPicPr>
          <p:cNvPr id="1028" name="Picture 4" descr="Resultado de imagen para CINTURON DE FUEGO DEL PACIFICO"/>
          <p:cNvPicPr>
            <a:picLocks noChangeAspect="1" noChangeArrowheads="1"/>
          </p:cNvPicPr>
          <p:nvPr/>
        </p:nvPicPr>
        <p:blipFill rotWithShape="1">
          <a:blip r:embed="rId3">
            <a:extLst>
              <a:ext uri="{28A0092B-C50C-407E-A947-70E740481C1C}">
                <a14:useLocalDpi xmlns:a14="http://schemas.microsoft.com/office/drawing/2010/main" val="0"/>
              </a:ext>
            </a:extLst>
          </a:blip>
          <a:srcRect l="9771" r="12930"/>
          <a:stretch/>
        </p:blipFill>
        <p:spPr bwMode="auto">
          <a:xfrm>
            <a:off x="1097280" y="1845734"/>
            <a:ext cx="6246056" cy="454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98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6" name="Imagen 5"/>
          <p:cNvPicPr/>
          <p:nvPr/>
        </p:nvPicPr>
        <p:blipFill>
          <a:blip r:embed="rId3"/>
          <a:stretch>
            <a:fillRect/>
          </a:stretch>
        </p:blipFill>
        <p:spPr>
          <a:xfrm>
            <a:off x="276409" y="2221893"/>
            <a:ext cx="6313577" cy="3977983"/>
          </a:xfrm>
          <a:prstGeom prst="rect">
            <a:avLst/>
          </a:prstGeom>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848622549"/>
                  </p:ext>
                </p:extLst>
              </p:nvPr>
            </p:nvGraphicFramePr>
            <p:xfrm>
              <a:off x="7259932" y="2806902"/>
              <a:ext cx="4107007" cy="2618361"/>
            </p:xfrm>
            <a:graphic>
              <a:graphicData uri="http://schemas.openxmlformats.org/drawingml/2006/table">
                <a:tbl>
                  <a:tblPr firstRow="1" firstCol="1" bandRow="1">
                    <a:tableStyleId>{5C22544A-7EE6-4342-B048-85BDC9FD1C3A}</a:tableStyleId>
                  </a:tblPr>
                  <a:tblGrid>
                    <a:gridCol w="2458964"/>
                    <a:gridCol w="1485483"/>
                    <a:gridCol w="162560"/>
                  </a:tblGrid>
                  <a:tr h="190500">
                    <a:tc>
                      <a:txBody>
                        <a:bodyPr/>
                        <a:lstStyle/>
                        <a:p>
                          <a:pPr algn="ctr">
                            <a:lnSpc>
                              <a:spcPct val="115000"/>
                            </a:lnSpc>
                            <a:spcBef>
                              <a:spcPts val="600"/>
                            </a:spcBef>
                            <a:spcAft>
                              <a:spcPts val="0"/>
                            </a:spcAft>
                          </a:pPr>
                          <a:r>
                            <a:rPr lang="es-EC" sz="1600">
                              <a:effectLst/>
                            </a:rPr>
                            <a:t>Parámetro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Bef>
                              <a:spcPts val="600"/>
                            </a:spcBef>
                            <a:spcAft>
                              <a:spcPts val="0"/>
                            </a:spcAft>
                          </a:pPr>
                          <a:r>
                            <a:rPr lang="es-EC" sz="1600">
                              <a:effectLst/>
                            </a:rPr>
                            <a:t>Valor</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0500">
                    <a:tc>
                      <a:txBody>
                        <a:bodyPr/>
                        <a:lstStyle/>
                        <a:p>
                          <a:pPr algn="ctr">
                            <a:lnSpc>
                              <a:spcPct val="115000"/>
                            </a:lnSpc>
                            <a:spcBef>
                              <a:spcPts val="600"/>
                            </a:spcBef>
                            <a:spcAft>
                              <a:spcPts val="0"/>
                            </a:spcAft>
                          </a:pPr>
                          <a:r>
                            <a:rPr lang="es-EC" sz="1600">
                              <a:effectLst/>
                            </a:rPr>
                            <a:t>Peso volumétrico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850 </m:t>
                                </m:r>
                                <m:f>
                                  <m:fPr>
                                    <m:type m:val="skw"/>
                                    <m:ctrlPr>
                                      <a:rPr lang="es-EC" sz="1600" i="1">
                                        <a:effectLst/>
                                        <a:latin typeface="Cambria Math" panose="02040503050406030204" pitchFamily="18" charset="0"/>
                                      </a:rPr>
                                    </m:ctrlPr>
                                  </m:fPr>
                                  <m:num>
                                    <m:r>
                                      <a:rPr lang="es-EC" sz="1600">
                                        <a:effectLst/>
                                        <a:latin typeface="Cambria Math" panose="02040503050406030204" pitchFamily="18" charset="0"/>
                                      </a:rPr>
                                      <m:t>𝐾𝑔𝑓</m:t>
                                    </m:r>
                                  </m:num>
                                  <m:den>
                                    <m:sSup>
                                      <m:sSupPr>
                                        <m:ctrlPr>
                                          <a:rPr lang="es-EC" sz="1600" i="1">
                                            <a:effectLst/>
                                            <a:latin typeface="Cambria Math" panose="02040503050406030204" pitchFamily="18" charset="0"/>
                                          </a:rPr>
                                        </m:ctrlPr>
                                      </m:sSupPr>
                                      <m:e>
                                        <m:r>
                                          <a:rPr lang="es-EC" sz="1600">
                                            <a:effectLst/>
                                            <a:latin typeface="Cambria Math" panose="02040503050406030204" pitchFamily="18" charset="0"/>
                                          </a:rPr>
                                          <m:t>𝑚</m:t>
                                        </m:r>
                                      </m:e>
                                      <m:sup>
                                        <m:r>
                                          <a:rPr lang="es-EC" sz="1600">
                                            <a:effectLst/>
                                            <a:latin typeface="Cambria Math" panose="02040503050406030204" pitchFamily="18" charset="0"/>
                                          </a:rPr>
                                          <m:t>3</m:t>
                                        </m:r>
                                      </m:sup>
                                    </m:sSup>
                                  </m:den>
                                </m:f>
                              </m:oMath>
                            </m:oMathPara>
                          </a14:m>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Módulo de elasticidad</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7920 </m:t>
                                </m:r>
                                <m:f>
                                  <m:fPr>
                                    <m:type m:val="skw"/>
                                    <m:ctrlPr>
                                      <a:rPr lang="es-EC" sz="1600" i="1">
                                        <a:effectLst/>
                                        <a:latin typeface="Cambria Math" panose="02040503050406030204" pitchFamily="18" charset="0"/>
                                      </a:rPr>
                                    </m:ctrlPr>
                                  </m:fPr>
                                  <m:num>
                                    <m:r>
                                      <a:rPr lang="es-EC" sz="1600">
                                        <a:effectLst/>
                                        <a:latin typeface="Cambria Math" panose="02040503050406030204" pitchFamily="18" charset="0"/>
                                      </a:rPr>
                                      <m:t>𝐾𝑔𝑓</m:t>
                                    </m:r>
                                  </m:num>
                                  <m:den>
                                    <m:sSup>
                                      <m:sSupPr>
                                        <m:ctrlPr>
                                          <a:rPr lang="es-EC" sz="1600" i="1">
                                            <a:effectLst/>
                                            <a:latin typeface="Cambria Math" panose="02040503050406030204" pitchFamily="18" charset="0"/>
                                          </a:rPr>
                                        </m:ctrlPr>
                                      </m:sSupPr>
                                      <m:e>
                                        <m:r>
                                          <a:rPr lang="es-EC" sz="1600">
                                            <a:effectLst/>
                                            <a:latin typeface="Cambria Math" panose="02040503050406030204" pitchFamily="18" charset="0"/>
                                          </a:rPr>
                                          <m:t>𝑐𝑚</m:t>
                                        </m:r>
                                      </m:e>
                                      <m:sup>
                                        <m:r>
                                          <a:rPr lang="es-EC" sz="1600">
                                            <a:effectLst/>
                                            <a:latin typeface="Cambria Math" panose="02040503050406030204" pitchFamily="18" charset="0"/>
                                          </a:rPr>
                                          <m:t>2</m:t>
                                        </m:r>
                                      </m:sup>
                                    </m:sSup>
                                  </m:den>
                                </m:f>
                              </m:oMath>
                            </m:oMathPara>
                          </a14:m>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Módulo de corte</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3300 </m:t>
                                </m:r>
                                <m:f>
                                  <m:fPr>
                                    <m:type m:val="skw"/>
                                    <m:ctrlPr>
                                      <a:rPr lang="es-EC" sz="1600" i="1">
                                        <a:effectLst/>
                                        <a:latin typeface="Cambria Math" panose="02040503050406030204" pitchFamily="18" charset="0"/>
                                      </a:rPr>
                                    </m:ctrlPr>
                                  </m:fPr>
                                  <m:num>
                                    <m:r>
                                      <a:rPr lang="es-EC" sz="1600">
                                        <a:effectLst/>
                                        <a:latin typeface="Cambria Math" panose="02040503050406030204" pitchFamily="18" charset="0"/>
                                      </a:rPr>
                                      <m:t>𝐾𝑔𝑓</m:t>
                                    </m:r>
                                  </m:num>
                                  <m:den>
                                    <m:sSup>
                                      <m:sSupPr>
                                        <m:ctrlPr>
                                          <a:rPr lang="es-EC" sz="1600" i="1">
                                            <a:effectLst/>
                                            <a:latin typeface="Cambria Math" panose="02040503050406030204" pitchFamily="18" charset="0"/>
                                          </a:rPr>
                                        </m:ctrlPr>
                                      </m:sSupPr>
                                      <m:e>
                                        <m:r>
                                          <a:rPr lang="es-EC" sz="1600">
                                            <a:effectLst/>
                                            <a:latin typeface="Cambria Math" panose="02040503050406030204" pitchFamily="18" charset="0"/>
                                          </a:rPr>
                                          <m:t>𝑐𝑚</m:t>
                                        </m:r>
                                      </m:e>
                                      <m:sup>
                                        <m:r>
                                          <a:rPr lang="es-EC" sz="1600">
                                            <a:effectLst/>
                                            <a:latin typeface="Cambria Math" panose="02040503050406030204" pitchFamily="18" charset="0"/>
                                          </a:rPr>
                                          <m:t>2</m:t>
                                        </m:r>
                                      </m:sup>
                                    </m:sSup>
                                  </m:den>
                                </m:f>
                              </m:oMath>
                            </m:oMathPara>
                          </a14:m>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Coef. De Poisson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0.20</m:t>
                                </m:r>
                              </m:oMath>
                            </m:oMathPara>
                          </a14:m>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Resistencia a la compresión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8.8 </m:t>
                                </m:r>
                                <m:f>
                                  <m:fPr>
                                    <m:type m:val="skw"/>
                                    <m:ctrlPr>
                                      <a:rPr lang="es-EC" sz="1600" i="1">
                                        <a:effectLst/>
                                        <a:latin typeface="Cambria Math" panose="02040503050406030204" pitchFamily="18" charset="0"/>
                                      </a:rPr>
                                    </m:ctrlPr>
                                  </m:fPr>
                                  <m:num>
                                    <m:r>
                                      <a:rPr lang="es-EC" sz="1600">
                                        <a:effectLst/>
                                        <a:latin typeface="Cambria Math" panose="02040503050406030204" pitchFamily="18" charset="0"/>
                                      </a:rPr>
                                      <m:t>𝐾𝑔𝑓</m:t>
                                    </m:r>
                                  </m:num>
                                  <m:den>
                                    <m:sSup>
                                      <m:sSupPr>
                                        <m:ctrlPr>
                                          <a:rPr lang="es-EC" sz="1600" i="1">
                                            <a:effectLst/>
                                            <a:latin typeface="Cambria Math" panose="02040503050406030204" pitchFamily="18" charset="0"/>
                                          </a:rPr>
                                        </m:ctrlPr>
                                      </m:sSupPr>
                                      <m:e>
                                        <m:r>
                                          <a:rPr lang="es-EC" sz="1600">
                                            <a:effectLst/>
                                            <a:latin typeface="Cambria Math" panose="02040503050406030204" pitchFamily="18" charset="0"/>
                                          </a:rPr>
                                          <m:t>𝑐𝑚</m:t>
                                        </m:r>
                                      </m:e>
                                      <m:sup>
                                        <m:r>
                                          <a:rPr lang="es-EC" sz="1600">
                                            <a:effectLst/>
                                            <a:latin typeface="Cambria Math" panose="02040503050406030204" pitchFamily="18" charset="0"/>
                                          </a:rPr>
                                          <m:t>2</m:t>
                                        </m:r>
                                      </m:sup>
                                    </m:sSup>
                                  </m:den>
                                </m:f>
                              </m:oMath>
                            </m:oMathPara>
                          </a14:m>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600">
                              <a:effectLst/>
                            </a:rPr>
                            <a:t>Espesor de pared</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15 </m:t>
                                </m:r>
                                <m:r>
                                  <a:rPr lang="es-EC" sz="1600">
                                    <a:effectLst/>
                                    <a:latin typeface="Cambria Math" panose="02040503050406030204" pitchFamily="18" charset="0"/>
                                  </a:rPr>
                                  <m:t>𝑐𝑚</m:t>
                                </m:r>
                              </m:oMath>
                            </m:oMathPara>
                          </a14:m>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600" dirty="0">
                            <a:effectLst/>
                            <a:latin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848622549"/>
                  </p:ext>
                </p:extLst>
              </p:nvPr>
            </p:nvGraphicFramePr>
            <p:xfrm>
              <a:off x="7259932" y="2806902"/>
              <a:ext cx="4107007" cy="2646872"/>
            </p:xfrm>
            <a:graphic>
              <a:graphicData uri="http://schemas.openxmlformats.org/drawingml/2006/table">
                <a:tbl>
                  <a:tblPr firstRow="1" firstCol="1" bandRow="1">
                    <a:tableStyleId>{5C22544A-7EE6-4342-B048-85BDC9FD1C3A}</a:tableStyleId>
                  </a:tblPr>
                  <a:tblGrid>
                    <a:gridCol w="2458964"/>
                    <a:gridCol w="1485483"/>
                    <a:gridCol w="162560"/>
                  </a:tblGrid>
                  <a:tr h="280416">
                    <a:tc>
                      <a:txBody>
                        <a:bodyPr/>
                        <a:lstStyle/>
                        <a:p>
                          <a:pPr algn="ctr">
                            <a:lnSpc>
                              <a:spcPct val="115000"/>
                            </a:lnSpc>
                            <a:spcBef>
                              <a:spcPts val="600"/>
                            </a:spcBef>
                            <a:spcAft>
                              <a:spcPts val="0"/>
                            </a:spcAft>
                          </a:pPr>
                          <a:r>
                            <a:rPr lang="es-EC" sz="1600">
                              <a:effectLst/>
                            </a:rPr>
                            <a:t>Parámetro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Bef>
                              <a:spcPts val="600"/>
                            </a:spcBef>
                            <a:spcAft>
                              <a:spcPts val="0"/>
                            </a:spcAft>
                          </a:pPr>
                          <a:r>
                            <a:rPr lang="es-EC" sz="1600">
                              <a:effectLst/>
                            </a:rPr>
                            <a:t>Valor</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451358">
                    <a:tc>
                      <a:txBody>
                        <a:bodyPr/>
                        <a:lstStyle/>
                        <a:p>
                          <a:pPr algn="ctr">
                            <a:lnSpc>
                              <a:spcPct val="115000"/>
                            </a:lnSpc>
                            <a:spcBef>
                              <a:spcPts val="600"/>
                            </a:spcBef>
                            <a:spcAft>
                              <a:spcPts val="0"/>
                            </a:spcAft>
                          </a:pPr>
                          <a:r>
                            <a:rPr lang="es-EC" sz="1600">
                              <a:effectLst/>
                            </a:rPr>
                            <a:t>Peso volumétrico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65984" t="-70270" r="-12705" b="-450000"/>
                          </a:stretch>
                        </a:blipFill>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451422">
                    <a:tc>
                      <a:txBody>
                        <a:bodyPr/>
                        <a:lstStyle/>
                        <a:p>
                          <a:pPr algn="ctr">
                            <a:lnSpc>
                              <a:spcPct val="115000"/>
                            </a:lnSpc>
                            <a:spcBef>
                              <a:spcPts val="600"/>
                            </a:spcBef>
                            <a:spcAft>
                              <a:spcPts val="0"/>
                            </a:spcAft>
                          </a:pPr>
                          <a:r>
                            <a:rPr lang="es-EC" sz="1600">
                              <a:effectLst/>
                            </a:rPr>
                            <a:t>Módulo de elasticidad</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65984" t="-170270" r="-12705" b="-350000"/>
                          </a:stretch>
                        </a:blipFill>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451422">
                    <a:tc>
                      <a:txBody>
                        <a:bodyPr/>
                        <a:lstStyle/>
                        <a:p>
                          <a:pPr algn="ctr">
                            <a:lnSpc>
                              <a:spcPct val="115000"/>
                            </a:lnSpc>
                            <a:spcBef>
                              <a:spcPts val="600"/>
                            </a:spcBef>
                            <a:spcAft>
                              <a:spcPts val="0"/>
                            </a:spcAft>
                          </a:pPr>
                          <a:r>
                            <a:rPr lang="es-EC" sz="1600">
                              <a:effectLst/>
                            </a:rPr>
                            <a:t>Módulo de corte</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65984" t="-266667" r="-12705" b="-245333"/>
                          </a:stretch>
                        </a:blipFill>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280416">
                    <a:tc>
                      <a:txBody>
                        <a:bodyPr/>
                        <a:lstStyle/>
                        <a:p>
                          <a:pPr algn="ctr">
                            <a:lnSpc>
                              <a:spcPct val="115000"/>
                            </a:lnSpc>
                            <a:spcBef>
                              <a:spcPts val="600"/>
                            </a:spcBef>
                            <a:spcAft>
                              <a:spcPts val="0"/>
                            </a:spcAft>
                          </a:pPr>
                          <a:r>
                            <a:rPr lang="es-EC" sz="1600">
                              <a:effectLst/>
                            </a:rPr>
                            <a:t>Coef. De Poisson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65984" t="-597826" r="-12705" b="-300000"/>
                          </a:stretch>
                        </a:blipFill>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451422">
                    <a:tc>
                      <a:txBody>
                        <a:bodyPr/>
                        <a:lstStyle/>
                        <a:p>
                          <a:pPr algn="ctr">
                            <a:lnSpc>
                              <a:spcPct val="115000"/>
                            </a:lnSpc>
                            <a:spcBef>
                              <a:spcPts val="600"/>
                            </a:spcBef>
                            <a:spcAft>
                              <a:spcPts val="0"/>
                            </a:spcAft>
                          </a:pPr>
                          <a:r>
                            <a:rPr lang="es-EC" sz="1600">
                              <a:effectLst/>
                            </a:rPr>
                            <a:t>Resistencia a la compresión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65984" t="-433784" r="-12705" b="-86486"/>
                          </a:stretch>
                        </a:blipFill>
                      </a:tcPr>
                    </a:tc>
                    <a:tc>
                      <a:txBody>
                        <a:bodyPr/>
                        <a:lstStyle/>
                        <a:p>
                          <a:endParaRPr lang="es-EC" sz="1600">
                            <a:effectLst/>
                            <a:latin typeface="Calibri" panose="020F0502020204030204" pitchFamily="34" charset="0"/>
                            <a:cs typeface="Times New Roman" panose="02020603050405020304" pitchFamily="18" charset="0"/>
                          </a:endParaRPr>
                        </a:p>
                      </a:txBody>
                      <a:tcPr marL="68580" marR="68580" marT="0" marB="0"/>
                    </a:tc>
                  </a:tr>
                  <a:tr h="280416">
                    <a:tc>
                      <a:txBody>
                        <a:bodyPr/>
                        <a:lstStyle/>
                        <a:p>
                          <a:pPr algn="ctr">
                            <a:lnSpc>
                              <a:spcPct val="115000"/>
                            </a:lnSpc>
                            <a:spcBef>
                              <a:spcPts val="600"/>
                            </a:spcBef>
                            <a:spcAft>
                              <a:spcPts val="0"/>
                            </a:spcAft>
                          </a:pPr>
                          <a:r>
                            <a:rPr lang="es-EC" sz="1600">
                              <a:effectLst/>
                            </a:rPr>
                            <a:t>Espesor de pared</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65984" t="-858696" r="-12705" b="-39130"/>
                          </a:stretch>
                        </a:blipFill>
                      </a:tcPr>
                    </a:tc>
                    <a:tc>
                      <a:txBody>
                        <a:bodyPr/>
                        <a:lstStyle/>
                        <a:p>
                          <a:endParaRPr lang="es-EC" sz="1600" dirty="0">
                            <a:effectLst/>
                            <a:latin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2042313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sp>
        <p:nvSpPr>
          <p:cNvPr id="2" name="CuadroTexto 1"/>
          <p:cNvSpPr txBox="1"/>
          <p:nvPr/>
        </p:nvSpPr>
        <p:spPr>
          <a:xfrm>
            <a:off x="3446342" y="6399788"/>
            <a:ext cx="2680138" cy="369332"/>
          </a:xfrm>
          <a:prstGeom prst="rect">
            <a:avLst/>
          </a:prstGeom>
          <a:noFill/>
        </p:spPr>
        <p:txBody>
          <a:bodyPr wrap="square" rtlCol="0">
            <a:spAutoFit/>
          </a:bodyPr>
          <a:lstStyle/>
          <a:p>
            <a:r>
              <a:rPr lang="es-EC" dirty="0" smtClean="0"/>
              <a:t>28.2 cm</a:t>
            </a:r>
            <a:endParaRPr lang="es-EC" dirty="0"/>
          </a:p>
        </p:txBody>
      </p:sp>
      <p:sp>
        <p:nvSpPr>
          <p:cNvPr id="15" name="CuadroTexto 14"/>
          <p:cNvSpPr txBox="1"/>
          <p:nvPr/>
        </p:nvSpPr>
        <p:spPr>
          <a:xfrm>
            <a:off x="8059332" y="6407866"/>
            <a:ext cx="2680138" cy="369332"/>
          </a:xfrm>
          <a:prstGeom prst="rect">
            <a:avLst/>
          </a:prstGeom>
          <a:noFill/>
        </p:spPr>
        <p:txBody>
          <a:bodyPr wrap="square" rtlCol="0">
            <a:spAutoFit/>
          </a:bodyPr>
          <a:lstStyle/>
          <a:p>
            <a:r>
              <a:rPr lang="es-EC" dirty="0" smtClean="0"/>
              <a:t>31.3 cm</a:t>
            </a:r>
            <a:endParaRPr lang="es-EC" dirty="0"/>
          </a:p>
        </p:txBody>
      </p:sp>
      <p:graphicFrame>
        <p:nvGraphicFramePr>
          <p:cNvPr id="8" name="Gráfico 7"/>
          <p:cNvGraphicFramePr/>
          <p:nvPr>
            <p:extLst>
              <p:ext uri="{D42A27DB-BD31-4B8C-83A1-F6EECF244321}">
                <p14:modId xmlns:p14="http://schemas.microsoft.com/office/powerpoint/2010/main" val="4142380275"/>
              </p:ext>
            </p:extLst>
          </p:nvPr>
        </p:nvGraphicFramePr>
        <p:xfrm>
          <a:off x="1973810" y="1935284"/>
          <a:ext cx="3796370" cy="4472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2109397968"/>
              </p:ext>
            </p:extLst>
          </p:nvPr>
        </p:nvGraphicFramePr>
        <p:xfrm>
          <a:off x="6278157" y="1946827"/>
          <a:ext cx="3622588" cy="42530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12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a:t>
            </a:r>
          </a:p>
          <a:p>
            <a:pPr algn="just"/>
            <a:r>
              <a:rPr lang="es-EC" b="1" dirty="0" smtClean="0"/>
              <a:t>DERIVAS</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5" name="Tabla 4"/>
          <p:cNvGraphicFramePr>
            <a:graphicFrameLocks noGrp="1"/>
          </p:cNvGraphicFramePr>
          <p:nvPr>
            <p:extLst>
              <p:ext uri="{D42A27DB-BD31-4B8C-83A1-F6EECF244321}">
                <p14:modId xmlns:p14="http://schemas.microsoft.com/office/powerpoint/2010/main" val="2784094350"/>
              </p:ext>
            </p:extLst>
          </p:nvPr>
        </p:nvGraphicFramePr>
        <p:xfrm>
          <a:off x="3610303" y="2320273"/>
          <a:ext cx="5456445" cy="3154680"/>
        </p:xfrm>
        <a:graphic>
          <a:graphicData uri="http://schemas.openxmlformats.org/drawingml/2006/table">
            <a:tbl>
              <a:tblPr firstRow="1" firstCol="1" bandRow="1">
                <a:tableStyleId>{5C22544A-7EE6-4342-B048-85BDC9FD1C3A}</a:tableStyleId>
              </a:tblPr>
              <a:tblGrid>
                <a:gridCol w="1255570"/>
                <a:gridCol w="1185163"/>
                <a:gridCol w="1349444"/>
                <a:gridCol w="1666268"/>
              </a:tblGrid>
              <a:tr h="327025">
                <a:tc>
                  <a:txBody>
                    <a:bodyPr/>
                    <a:lstStyle/>
                    <a:p>
                      <a:pPr algn="ctr">
                        <a:lnSpc>
                          <a:spcPct val="115000"/>
                        </a:lnSpc>
                        <a:spcBef>
                          <a:spcPts val="600"/>
                        </a:spcBef>
                        <a:spcAft>
                          <a:spcPts val="0"/>
                        </a:spcAft>
                      </a:pPr>
                      <a:r>
                        <a:rPr lang="es-EC" sz="2000" dirty="0">
                          <a:effectLst/>
                        </a:rPr>
                        <a:t>Piso</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Combo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Dirección</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Deriva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0.067%</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0.097%</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2000" dirty="0">
                          <a:effectLst/>
                        </a:rPr>
                        <a:t>Piso3</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0.170%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dirty="0">
                          <a:effectLst/>
                        </a:rPr>
                        <a:t>0.091%</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0.192%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dirty="0">
                          <a:effectLst/>
                        </a:rPr>
                        <a:t>Y</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0.131%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0.171%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2000" dirty="0">
                          <a:effectLst/>
                        </a:rPr>
                        <a:t>Piso1</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dirty="0">
                          <a:effectLst/>
                        </a:rPr>
                        <a:t>0.163%</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Rectángulo 9"/>
          <p:cNvSpPr/>
          <p:nvPr/>
        </p:nvSpPr>
        <p:spPr>
          <a:xfrm>
            <a:off x="3662855" y="5758732"/>
            <a:ext cx="6096000" cy="830997"/>
          </a:xfrm>
          <a:prstGeom prst="rect">
            <a:avLst/>
          </a:prstGeom>
        </p:spPr>
        <p:txBody>
          <a:bodyPr>
            <a:spAutoFit/>
          </a:bodyPr>
          <a:lstStyle/>
          <a:p>
            <a:pPr algn="just">
              <a:lnSpc>
                <a:spcPct val="150000"/>
              </a:lnSpc>
              <a:spcBef>
                <a:spcPts val="600"/>
              </a:spcBef>
              <a:spcAft>
                <a:spcPts val="1400"/>
              </a:spcAft>
            </a:pPr>
            <a:r>
              <a:rPr lang="es-EC" sz="3200" dirty="0" smtClean="0">
                <a:latin typeface="Arial" panose="020B0604020202020204" pitchFamily="34" charset="0"/>
                <a:ea typeface="Calibri" panose="020F0502020204030204" pitchFamily="34" charset="0"/>
                <a:cs typeface="Times New Roman" panose="02020603050405020304" pitchFamily="18" charset="0"/>
              </a:rPr>
              <a:t>W total: </a:t>
            </a:r>
            <a:r>
              <a:rPr lang="es-EC" sz="3200" dirty="0"/>
              <a:t>2834.04 </a:t>
            </a:r>
            <a:r>
              <a:rPr lang="es-EC" sz="3200" dirty="0" smtClean="0">
                <a:latin typeface="Arial" panose="020B0604020202020204" pitchFamily="34" charset="0"/>
                <a:ea typeface="Calibri" panose="020F0502020204030204" pitchFamily="34" charset="0"/>
                <a:cs typeface="Times New Roman" panose="02020603050405020304" pitchFamily="18" charset="0"/>
              </a:rPr>
              <a:t> </a:t>
            </a:r>
            <a:r>
              <a:rPr lang="es-EC" sz="3200" dirty="0">
                <a:latin typeface="Arial" panose="020B0604020202020204" pitchFamily="34" charset="0"/>
                <a:ea typeface="Calibri" panose="020F0502020204030204" pitchFamily="34" charset="0"/>
                <a:cs typeface="Times New Roman" panose="02020603050405020304" pitchFamily="18" charset="0"/>
              </a:rPr>
              <a:t>toneladas.</a:t>
            </a:r>
            <a:endParaRPr lang="es-EC" sz="3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460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a:t>
            </a:r>
          </a:p>
          <a:p>
            <a:pPr algn="just"/>
            <a:r>
              <a:rPr lang="es-EC" b="1" dirty="0" smtClean="0"/>
              <a:t>MODOS DE VIBRAR</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2" name="Tabla 1"/>
          <p:cNvGraphicFramePr>
            <a:graphicFrameLocks noGrp="1"/>
          </p:cNvGraphicFramePr>
          <p:nvPr>
            <p:extLst>
              <p:ext uri="{D42A27DB-BD31-4B8C-83A1-F6EECF244321}">
                <p14:modId xmlns:p14="http://schemas.microsoft.com/office/powerpoint/2010/main" val="1238060714"/>
              </p:ext>
            </p:extLst>
          </p:nvPr>
        </p:nvGraphicFramePr>
        <p:xfrm>
          <a:off x="1097280" y="2617006"/>
          <a:ext cx="10058400" cy="3840480"/>
        </p:xfrm>
        <a:graphic>
          <a:graphicData uri="http://schemas.openxmlformats.org/drawingml/2006/table">
            <a:tbl>
              <a:tblPr firstRow="1" firstCol="1" bandRow="1">
                <a:tableStyleId>{5C22544A-7EE6-4342-B048-85BDC9FD1C3A}</a:tableStyleId>
              </a:tblPr>
              <a:tblGrid>
                <a:gridCol w="1257300"/>
                <a:gridCol w="1257300"/>
                <a:gridCol w="1257300"/>
                <a:gridCol w="1257300"/>
                <a:gridCol w="1257300"/>
                <a:gridCol w="1257300"/>
                <a:gridCol w="1257300"/>
                <a:gridCol w="1257300"/>
              </a:tblGrid>
              <a:tr h="190500">
                <a:tc rowSpan="2">
                  <a:txBody>
                    <a:bodyPr/>
                    <a:lstStyle/>
                    <a:p>
                      <a:pPr algn="ctr">
                        <a:lnSpc>
                          <a:spcPct val="100000"/>
                        </a:lnSpc>
                        <a:spcBef>
                          <a:spcPts val="600"/>
                        </a:spcBef>
                        <a:spcAft>
                          <a:spcPts val="0"/>
                        </a:spcAft>
                      </a:pPr>
                      <a:r>
                        <a:rPr lang="es-EC" sz="1800" dirty="0">
                          <a:effectLst/>
                        </a:rPr>
                        <a:t>Modo</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Period</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UX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Sum UX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UY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Sum UY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RZ</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Sum RZ</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C"/>
                    </a:p>
                  </a:txBody>
                  <a:tcPr/>
                </a:tc>
                <a:tc>
                  <a:txBody>
                    <a:bodyPr/>
                    <a:lstStyle/>
                    <a:p>
                      <a:pPr algn="ctr">
                        <a:lnSpc>
                          <a:spcPct val="100000"/>
                        </a:lnSpc>
                        <a:spcBef>
                          <a:spcPts val="600"/>
                        </a:spcBef>
                        <a:spcAft>
                          <a:spcPts val="0"/>
                        </a:spcAft>
                      </a:pPr>
                      <a:r>
                        <a:rPr lang="es-EC" sz="1800">
                          <a:effectLst/>
                        </a:rPr>
                        <a:t>seg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gn="ctr">
                        <a:lnSpc>
                          <a:spcPct val="100000"/>
                        </a:lnSpc>
                        <a:spcBef>
                          <a:spcPts val="600"/>
                        </a:spcBef>
                        <a:spcAft>
                          <a:spcPts val="0"/>
                        </a:spcAft>
                      </a:pPr>
                      <a:r>
                        <a:rPr lang="es-EC" sz="1800">
                          <a:effectLst/>
                        </a:rPr>
                        <a:t>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2.256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0.626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0.626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0.2276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0.2276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0.0995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0.0995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2.24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0.2717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0.8977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0.6803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b="1" dirty="0">
                          <a:solidFill>
                            <a:srgbClr val="FF0000"/>
                          </a:solidFill>
                          <a:effectLst/>
                        </a:rPr>
                        <a:t>0.9078</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0.0053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0.1047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2.135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0.0576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b="1" dirty="0">
                          <a:solidFill>
                            <a:srgbClr val="FF0000"/>
                          </a:solidFill>
                          <a:effectLst/>
                        </a:rPr>
                        <a:t>0.9554</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0.0477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0.8383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b="1" dirty="0">
                          <a:solidFill>
                            <a:srgbClr val="FF0000"/>
                          </a:solidFill>
                          <a:effectLst/>
                        </a:rPr>
                        <a:t>0.943</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0.457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1.61E-06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0.324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3.83E-06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0.299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0.244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dirty="0">
                          <a:effectLst/>
                        </a:rPr>
                        <a:t>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1.50E-06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0.209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2.35E-06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0.9431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0.148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7.49E-06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0.9431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10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0.102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5.36E-07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1.23E-05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3.35E-06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0.9431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11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0.014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0.0128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0.9685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0.0224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0.9781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0.9434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12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0.013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0.0236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0.9921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0.0146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0.9928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dirty="0">
                          <a:effectLst/>
                        </a:rPr>
                        <a:t>0.9443</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55877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2" name="Imagen 1"/>
          <p:cNvPicPr>
            <a:picLocks noChangeAspect="1"/>
          </p:cNvPicPr>
          <p:nvPr/>
        </p:nvPicPr>
        <p:blipFill>
          <a:blip r:embed="rId3"/>
          <a:stretch>
            <a:fillRect/>
          </a:stretch>
        </p:blipFill>
        <p:spPr>
          <a:xfrm>
            <a:off x="2229506" y="2057729"/>
            <a:ext cx="8302501" cy="4579554"/>
          </a:xfrm>
          <a:prstGeom prst="rect">
            <a:avLst/>
          </a:prstGeom>
        </p:spPr>
      </p:pic>
    </p:spTree>
    <p:extLst>
      <p:ext uri="{BB962C8B-B14F-4D97-AF65-F5344CB8AC3E}">
        <p14:creationId xmlns:p14="http://schemas.microsoft.com/office/powerpoint/2010/main" val="2941613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 – ANÁLISIS DE HISTORIA EN EL TIEMPO</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5" name="Imagen 4"/>
          <p:cNvPicPr/>
          <p:nvPr/>
        </p:nvPicPr>
        <p:blipFill>
          <a:blip r:embed="rId3"/>
          <a:stretch>
            <a:fillRect/>
          </a:stretch>
        </p:blipFill>
        <p:spPr>
          <a:xfrm>
            <a:off x="734596" y="2210171"/>
            <a:ext cx="4862163" cy="3989705"/>
          </a:xfrm>
          <a:prstGeom prst="rect">
            <a:avLst/>
          </a:prstGeom>
        </p:spPr>
      </p:pic>
      <p:pic>
        <p:nvPicPr>
          <p:cNvPr id="6" name="Imagen 5"/>
          <p:cNvPicPr/>
          <p:nvPr/>
        </p:nvPicPr>
        <p:blipFill>
          <a:blip r:embed="rId4"/>
          <a:stretch>
            <a:fillRect/>
          </a:stretch>
        </p:blipFill>
        <p:spPr>
          <a:xfrm>
            <a:off x="5766369" y="2210170"/>
            <a:ext cx="6026238" cy="3989705"/>
          </a:xfrm>
          <a:prstGeom prst="rect">
            <a:avLst/>
          </a:prstGeom>
        </p:spPr>
      </p:pic>
    </p:spTree>
    <p:extLst>
      <p:ext uri="{BB962C8B-B14F-4D97-AF65-F5344CB8AC3E}">
        <p14:creationId xmlns:p14="http://schemas.microsoft.com/office/powerpoint/2010/main" val="1882171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 – ANÁLISIS DE HISTORIA EN EL TIEMPO</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7" name="Gráfico 6"/>
          <p:cNvGraphicFramePr/>
          <p:nvPr>
            <p:extLst>
              <p:ext uri="{D42A27DB-BD31-4B8C-83A1-F6EECF244321}">
                <p14:modId xmlns:p14="http://schemas.microsoft.com/office/powerpoint/2010/main" val="3461432081"/>
              </p:ext>
            </p:extLst>
          </p:nvPr>
        </p:nvGraphicFramePr>
        <p:xfrm>
          <a:off x="931797" y="2054039"/>
          <a:ext cx="5224528" cy="2355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487887565"/>
              </p:ext>
            </p:extLst>
          </p:nvPr>
        </p:nvGraphicFramePr>
        <p:xfrm>
          <a:off x="6156325" y="2054040"/>
          <a:ext cx="4999355" cy="2355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p:nvPr>
            <p:extLst>
              <p:ext uri="{D42A27DB-BD31-4B8C-83A1-F6EECF244321}">
                <p14:modId xmlns:p14="http://schemas.microsoft.com/office/powerpoint/2010/main" val="3410081740"/>
              </p:ext>
            </p:extLst>
          </p:nvPr>
        </p:nvGraphicFramePr>
        <p:xfrm>
          <a:off x="3650932" y="4217529"/>
          <a:ext cx="5010785" cy="23010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1317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 – ANÁLISIS DE HISTORIA EN EL TIEMPO</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10" name="Gráfico 9"/>
          <p:cNvGraphicFramePr/>
          <p:nvPr>
            <p:extLst>
              <p:ext uri="{D42A27DB-BD31-4B8C-83A1-F6EECF244321}">
                <p14:modId xmlns:p14="http://schemas.microsoft.com/office/powerpoint/2010/main" val="39642775"/>
              </p:ext>
            </p:extLst>
          </p:nvPr>
        </p:nvGraphicFramePr>
        <p:xfrm>
          <a:off x="900418" y="1960400"/>
          <a:ext cx="4999355" cy="23507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12084085"/>
              </p:ext>
            </p:extLst>
          </p:nvPr>
        </p:nvGraphicFramePr>
        <p:xfrm>
          <a:off x="5953747" y="1924840"/>
          <a:ext cx="4999355" cy="23863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p:cNvGraphicFramePr/>
          <p:nvPr>
            <p:extLst>
              <p:ext uri="{D42A27DB-BD31-4B8C-83A1-F6EECF244321}">
                <p14:modId xmlns:p14="http://schemas.microsoft.com/office/powerpoint/2010/main" val="2380621902"/>
              </p:ext>
            </p:extLst>
          </p:nvPr>
        </p:nvGraphicFramePr>
        <p:xfrm>
          <a:off x="3501385" y="4062069"/>
          <a:ext cx="4999355" cy="23628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170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r>
              <a:rPr lang="es-EC" b="1" dirty="0" smtClean="0"/>
              <a:t>MODELO INCLUIDO MAMPOSTERÍA – ANÁLISIS DE HISTORIA EN EL TIEMPO</a:t>
            </a:r>
          </a:p>
          <a:p>
            <a:pPr marL="0" indent="0" algn="just">
              <a:buNone/>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2" name="Tabla 1"/>
          <p:cNvGraphicFramePr>
            <a:graphicFrameLocks noGrp="1"/>
          </p:cNvGraphicFramePr>
          <p:nvPr>
            <p:extLst>
              <p:ext uri="{D42A27DB-BD31-4B8C-83A1-F6EECF244321}">
                <p14:modId xmlns:p14="http://schemas.microsoft.com/office/powerpoint/2010/main" val="699429446"/>
              </p:ext>
            </p:extLst>
          </p:nvPr>
        </p:nvGraphicFramePr>
        <p:xfrm>
          <a:off x="2314569" y="3078816"/>
          <a:ext cx="7623822" cy="1854983"/>
        </p:xfrm>
        <a:graphic>
          <a:graphicData uri="http://schemas.openxmlformats.org/drawingml/2006/table">
            <a:tbl>
              <a:tblPr firstRow="1" firstCol="1" bandRow="1">
                <a:tableStyleId>{5C22544A-7EE6-4342-B048-85BDC9FD1C3A}</a:tableStyleId>
              </a:tblPr>
              <a:tblGrid>
                <a:gridCol w="756204"/>
                <a:gridCol w="1144603"/>
                <a:gridCol w="1144603"/>
                <a:gridCol w="1144603"/>
                <a:gridCol w="1144603"/>
                <a:gridCol w="1144603"/>
                <a:gridCol w="1144603"/>
              </a:tblGrid>
              <a:tr h="499956">
                <a:tc>
                  <a:txBody>
                    <a:bodyPr/>
                    <a:lstStyle/>
                    <a:p>
                      <a:pPr>
                        <a:lnSpc>
                          <a:spcPct val="100000"/>
                        </a:lnSpc>
                      </a:pPr>
                      <a:endParaRPr lang="es-EC" sz="20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0000"/>
                        </a:lnSpc>
                        <a:spcBef>
                          <a:spcPts val="600"/>
                        </a:spcBef>
                        <a:spcAft>
                          <a:spcPts val="0"/>
                        </a:spcAft>
                      </a:pPr>
                      <a:r>
                        <a:rPr lang="es-EC" sz="2000">
                          <a:effectLst/>
                        </a:rPr>
                        <a:t>Aceleración (m/s²)</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lnSpc>
                          <a:spcPct val="100000"/>
                        </a:lnSpc>
                        <a:spcBef>
                          <a:spcPts val="600"/>
                        </a:spcBef>
                        <a:spcAft>
                          <a:spcPts val="0"/>
                        </a:spcAft>
                      </a:pPr>
                      <a:r>
                        <a:rPr lang="es-EC" sz="2000">
                          <a:effectLst/>
                        </a:rPr>
                        <a:t>Velocidad (m/s)</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lnSpc>
                          <a:spcPct val="100000"/>
                        </a:lnSpc>
                        <a:spcBef>
                          <a:spcPts val="600"/>
                        </a:spcBef>
                        <a:spcAft>
                          <a:spcPts val="0"/>
                        </a:spcAft>
                      </a:pPr>
                      <a:r>
                        <a:rPr lang="es-EC" sz="2000">
                          <a:effectLst/>
                        </a:rPr>
                        <a:t>Desplazamiento (m)</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546097">
                <a:tc>
                  <a:txBody>
                    <a:bodyPr/>
                    <a:lstStyle/>
                    <a:p>
                      <a:pPr>
                        <a:lnSpc>
                          <a:spcPct val="100000"/>
                        </a:lnSpc>
                      </a:pPr>
                      <a:endParaRPr lang="es-EC"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Base aislada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Base empotrada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Base aislada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Base empotrada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Base aislada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Base empotrada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4465">
                <a:tc>
                  <a:txBody>
                    <a:bodyPr/>
                    <a:lstStyle/>
                    <a:p>
                      <a:pPr algn="ctr">
                        <a:lnSpc>
                          <a:spcPct val="100000"/>
                        </a:lnSpc>
                        <a:spcBef>
                          <a:spcPts val="600"/>
                        </a:spcBef>
                        <a:spcAft>
                          <a:spcPts val="0"/>
                        </a:spcAft>
                      </a:pPr>
                      <a:r>
                        <a:rPr lang="es-EC" sz="1600">
                          <a:effectLst/>
                        </a:rPr>
                        <a:t>Piso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1.3324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2.2153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0.2480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0.0440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0.1226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0.0029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4465">
                <a:tc>
                  <a:txBody>
                    <a:bodyPr/>
                    <a:lstStyle/>
                    <a:p>
                      <a:pPr algn="ctr">
                        <a:lnSpc>
                          <a:spcPct val="100000"/>
                        </a:lnSpc>
                        <a:spcBef>
                          <a:spcPts val="600"/>
                        </a:spcBef>
                        <a:spcAft>
                          <a:spcPts val="0"/>
                        </a:spcAft>
                      </a:pPr>
                      <a:r>
                        <a:rPr lang="es-EC" sz="1600">
                          <a:effectLst/>
                        </a:rPr>
                        <a:t>Piso 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1.2447</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4.0035</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0.2590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0.2760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0.1262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dirty="0">
                          <a:effectLst/>
                        </a:rPr>
                        <a:t>0.0210</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20599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lnSpc>
                <a:spcPct val="100000"/>
              </a:lnSpc>
            </a:pPr>
            <a:r>
              <a:rPr lang="es-EC" b="1" dirty="0" smtClean="0"/>
              <a:t>MODELO INCLUIDO MAMPOSTERÍA – ESFUERZOS PERPENDICULARES AL PLANO</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5" name="Imagen 4"/>
          <p:cNvPicPr/>
          <p:nvPr/>
        </p:nvPicPr>
        <p:blipFill>
          <a:blip r:embed="rId3"/>
          <a:stretch>
            <a:fillRect/>
          </a:stretch>
        </p:blipFill>
        <p:spPr>
          <a:xfrm>
            <a:off x="1422050" y="2087238"/>
            <a:ext cx="4136872" cy="2216041"/>
          </a:xfrm>
          <a:prstGeom prst="rect">
            <a:avLst/>
          </a:prstGeom>
        </p:spPr>
      </p:pic>
      <p:pic>
        <p:nvPicPr>
          <p:cNvPr id="6" name="Imagen 5"/>
          <p:cNvPicPr/>
          <p:nvPr/>
        </p:nvPicPr>
        <p:blipFill>
          <a:blip r:embed="rId4"/>
          <a:stretch>
            <a:fillRect/>
          </a:stretch>
        </p:blipFill>
        <p:spPr>
          <a:xfrm>
            <a:off x="6320396" y="2087238"/>
            <a:ext cx="4073810" cy="2216041"/>
          </a:xfrm>
          <a:prstGeom prst="rect">
            <a:avLst/>
          </a:prstGeom>
        </p:spPr>
      </p:pic>
      <p:pic>
        <p:nvPicPr>
          <p:cNvPr id="7" name="Imagen 6"/>
          <p:cNvPicPr/>
          <p:nvPr/>
        </p:nvPicPr>
        <p:blipFill>
          <a:blip r:embed="rId5"/>
          <a:stretch>
            <a:fillRect/>
          </a:stretch>
        </p:blipFill>
        <p:spPr>
          <a:xfrm>
            <a:off x="1422050" y="4396937"/>
            <a:ext cx="4250384" cy="2089521"/>
          </a:xfrm>
          <a:prstGeom prst="rect">
            <a:avLst/>
          </a:prstGeom>
        </p:spPr>
      </p:pic>
      <p:pic>
        <p:nvPicPr>
          <p:cNvPr id="8" name="Imagen 7"/>
          <p:cNvPicPr/>
          <p:nvPr/>
        </p:nvPicPr>
        <p:blipFill>
          <a:blip r:embed="rId6"/>
          <a:stretch>
            <a:fillRect/>
          </a:stretch>
        </p:blipFill>
        <p:spPr>
          <a:xfrm>
            <a:off x="6399848" y="4396937"/>
            <a:ext cx="3994358" cy="2089521"/>
          </a:xfrm>
          <a:prstGeom prst="rect">
            <a:avLst/>
          </a:prstGeom>
        </p:spPr>
      </p:pic>
      <p:sp>
        <p:nvSpPr>
          <p:cNvPr id="9" name="Rectángulo 8"/>
          <p:cNvSpPr/>
          <p:nvPr/>
        </p:nvSpPr>
        <p:spPr>
          <a:xfrm>
            <a:off x="2593011" y="6488668"/>
            <a:ext cx="1505540" cy="369332"/>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Base aislada</a:t>
            </a:r>
            <a:endParaRPr lang="es-EC" dirty="0"/>
          </a:p>
        </p:txBody>
      </p:sp>
      <p:sp>
        <p:nvSpPr>
          <p:cNvPr id="10" name="Rectángulo 9"/>
          <p:cNvSpPr/>
          <p:nvPr/>
        </p:nvSpPr>
        <p:spPr>
          <a:xfrm>
            <a:off x="7345799" y="6454927"/>
            <a:ext cx="1877437" cy="369332"/>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Base empotrada</a:t>
            </a:r>
            <a:endParaRPr lang="es-EC" dirty="0"/>
          </a:p>
        </p:txBody>
      </p:sp>
      <p:sp>
        <p:nvSpPr>
          <p:cNvPr id="11" name="Rectángulo 10"/>
          <p:cNvSpPr/>
          <p:nvPr/>
        </p:nvSpPr>
        <p:spPr>
          <a:xfrm rot="16200000">
            <a:off x="-66661" y="3010592"/>
            <a:ext cx="1633781" cy="369332"/>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Pared exterior</a:t>
            </a:r>
            <a:endParaRPr lang="es-EC" dirty="0"/>
          </a:p>
        </p:txBody>
      </p:sp>
      <p:sp>
        <p:nvSpPr>
          <p:cNvPr id="12" name="Rectángulo 11"/>
          <p:cNvSpPr/>
          <p:nvPr/>
        </p:nvSpPr>
        <p:spPr>
          <a:xfrm rot="16200000">
            <a:off x="-34601" y="5138814"/>
            <a:ext cx="1569660" cy="369332"/>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Pared interior</a:t>
            </a:r>
            <a:endParaRPr lang="es-EC" dirty="0"/>
          </a:p>
        </p:txBody>
      </p:sp>
    </p:spTree>
    <p:extLst>
      <p:ext uri="{BB962C8B-B14F-4D97-AF65-F5344CB8AC3E}">
        <p14:creationId xmlns:p14="http://schemas.microsoft.com/office/powerpoint/2010/main" val="2072588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2. JUSTIFICACIÓN E IMPORTANCIA</a:t>
            </a:r>
            <a:endParaRPr lang="es-EC" sz="4000" b="1" dirty="0"/>
          </a:p>
        </p:txBody>
      </p:sp>
      <p:sp>
        <p:nvSpPr>
          <p:cNvPr id="3" name="Marcador de contenido 2"/>
          <p:cNvSpPr>
            <a:spLocks noGrp="1"/>
          </p:cNvSpPr>
          <p:nvPr>
            <p:ph idx="1"/>
          </p:nvPr>
        </p:nvSpPr>
        <p:spPr>
          <a:xfrm>
            <a:off x="1097280" y="1845734"/>
            <a:ext cx="10058400" cy="1789006"/>
          </a:xfrm>
        </p:spPr>
        <p:txBody>
          <a:bodyPr/>
          <a:lstStyle/>
          <a:p>
            <a:pPr algn="just"/>
            <a:r>
              <a:rPr lang="es-EC" dirty="0"/>
              <a:t>La mayor parte del territorio ecuatoriano se encuentra ubicado en una zona de alta peligrosidad sísmica, por lo que es necesario implementar técnicas de modelamiento y construcción de estructuras sismo resistentes, por ejemplo, con materiales alternativos livianos y de menor fragilidad para salvaguardar la integridad de sus habitantes.</a:t>
            </a:r>
          </a:p>
          <a:p>
            <a:endParaRPr lang="es-EC"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49" y="3086100"/>
            <a:ext cx="5648959" cy="3177539"/>
          </a:xfrm>
          <a:prstGeom prst="rect">
            <a:avLst/>
          </a:prstGeom>
        </p:spPr>
      </p:pic>
    </p:spTree>
    <p:extLst>
      <p:ext uri="{BB962C8B-B14F-4D97-AF65-F5344CB8AC3E}">
        <p14:creationId xmlns:p14="http://schemas.microsoft.com/office/powerpoint/2010/main" val="2038905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lnSpc>
                <a:spcPct val="100000"/>
              </a:lnSpc>
            </a:pPr>
            <a:r>
              <a:rPr lang="es-EC" b="1" dirty="0" smtClean="0"/>
              <a:t>MODELO INCLUIDO MAMPOSTERÍA – ESFUERZOS PERPENDICULARES AL PLANO</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2" name="Tabla 1"/>
          <p:cNvGraphicFramePr>
            <a:graphicFrameLocks noGrp="1"/>
          </p:cNvGraphicFramePr>
          <p:nvPr>
            <p:extLst>
              <p:ext uri="{D42A27DB-BD31-4B8C-83A1-F6EECF244321}">
                <p14:modId xmlns:p14="http://schemas.microsoft.com/office/powerpoint/2010/main" val="2888483768"/>
              </p:ext>
            </p:extLst>
          </p:nvPr>
        </p:nvGraphicFramePr>
        <p:xfrm>
          <a:off x="2972618" y="2851391"/>
          <a:ext cx="6549755" cy="2400694"/>
        </p:xfrm>
        <a:graphic>
          <a:graphicData uri="http://schemas.openxmlformats.org/drawingml/2006/table">
            <a:tbl>
              <a:tblPr firstRow="1" firstCol="1" bandRow="1">
                <a:tableStyleId>{5C22544A-7EE6-4342-B048-85BDC9FD1C3A}</a:tableStyleId>
              </a:tblPr>
              <a:tblGrid>
                <a:gridCol w="1062123"/>
                <a:gridCol w="1201968"/>
                <a:gridCol w="1594954"/>
                <a:gridCol w="1155943"/>
                <a:gridCol w="1534767"/>
              </a:tblGrid>
              <a:tr h="443602">
                <a:tc>
                  <a:txBody>
                    <a:bodyPr/>
                    <a:lstStyle/>
                    <a:p>
                      <a:pPr>
                        <a:lnSpc>
                          <a:spcPct val="100000"/>
                        </a:lnSpc>
                      </a:pPr>
                      <a:endParaRPr lang="es-EC" sz="20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0000"/>
                        </a:lnSpc>
                        <a:spcBef>
                          <a:spcPts val="600"/>
                        </a:spcBef>
                        <a:spcAft>
                          <a:spcPts val="0"/>
                        </a:spcAft>
                      </a:pPr>
                      <a:r>
                        <a:rPr lang="es-EC" sz="2000">
                          <a:effectLst/>
                        </a:rPr>
                        <a:t>Pared interior pórtico 7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lnSpc>
                          <a:spcPct val="100000"/>
                        </a:lnSpc>
                        <a:spcBef>
                          <a:spcPts val="600"/>
                        </a:spcBef>
                        <a:spcAft>
                          <a:spcPts val="0"/>
                        </a:spcAft>
                      </a:pPr>
                      <a:r>
                        <a:rPr lang="es-EC" sz="2000">
                          <a:effectLst/>
                        </a:rPr>
                        <a:t>Pared exterior pórtico 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682488">
                <a:tc>
                  <a:txBody>
                    <a:bodyPr/>
                    <a:lstStyle/>
                    <a:p>
                      <a:pPr>
                        <a:lnSpc>
                          <a:spcPct val="100000"/>
                        </a:lnSpc>
                      </a:pPr>
                      <a:endParaRPr lang="es-EC" sz="20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0000"/>
                        </a:lnSpc>
                        <a:spcBef>
                          <a:spcPts val="600"/>
                        </a:spcBef>
                        <a:spcAft>
                          <a:spcPts val="0"/>
                        </a:spcAft>
                      </a:pPr>
                      <a:r>
                        <a:rPr lang="es-EC" sz="2000">
                          <a:effectLst/>
                        </a:rPr>
                        <a:t>Esfuerzo perpendicular (kgf/m²)</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lnSpc>
                          <a:spcPct val="100000"/>
                        </a:lnSpc>
                        <a:spcBef>
                          <a:spcPts val="600"/>
                        </a:spcBef>
                        <a:spcAft>
                          <a:spcPts val="0"/>
                        </a:spcAft>
                      </a:pPr>
                      <a:r>
                        <a:rPr lang="es-EC" sz="2000">
                          <a:effectLst/>
                        </a:rPr>
                        <a:t>Esfuerzo perpendicular (kgf/m²)</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662152">
                <a:tc>
                  <a:txBody>
                    <a:bodyPr/>
                    <a:lstStyle/>
                    <a:p>
                      <a:pPr>
                        <a:lnSpc>
                          <a:spcPct val="100000"/>
                        </a:lnSpc>
                      </a:pPr>
                      <a:endParaRPr lang="es-EC"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Base aislada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Base empotrada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Base aislada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Base empotrada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6226">
                <a:tc>
                  <a:txBody>
                    <a:bodyPr/>
                    <a:lstStyle/>
                    <a:p>
                      <a:pPr algn="ctr">
                        <a:lnSpc>
                          <a:spcPct val="100000"/>
                        </a:lnSpc>
                        <a:spcBef>
                          <a:spcPts val="600"/>
                        </a:spcBef>
                        <a:spcAft>
                          <a:spcPts val="0"/>
                        </a:spcAft>
                      </a:pPr>
                      <a:r>
                        <a:rPr lang="es-EC" sz="2000">
                          <a:effectLst/>
                        </a:rPr>
                        <a:t>Piso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1510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270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1840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1250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6226">
                <a:tc>
                  <a:txBody>
                    <a:bodyPr/>
                    <a:lstStyle/>
                    <a:p>
                      <a:pPr algn="ctr">
                        <a:lnSpc>
                          <a:spcPct val="100000"/>
                        </a:lnSpc>
                        <a:spcBef>
                          <a:spcPts val="600"/>
                        </a:spcBef>
                        <a:spcAft>
                          <a:spcPts val="0"/>
                        </a:spcAft>
                      </a:pPr>
                      <a:r>
                        <a:rPr lang="es-EC" sz="2000">
                          <a:effectLst/>
                        </a:rPr>
                        <a:t>Piso 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1020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730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550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dirty="0">
                          <a:effectLst/>
                        </a:rPr>
                        <a:t>2610</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77052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lnSpc>
                <a:spcPct val="100000"/>
              </a:lnSpc>
            </a:pPr>
            <a:r>
              <a:rPr lang="es-EC" b="1" dirty="0" smtClean="0"/>
              <a:t>MODELO CON DIAGONALES EQUIVALENTES </a:t>
            </a:r>
            <a:r>
              <a:rPr lang="es-EC" b="1" dirty="0"/>
              <a:t>– FEMA 356 (2000)</a:t>
            </a:r>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8" name="Imagen 7"/>
          <p:cNvPicPr/>
          <p:nvPr/>
        </p:nvPicPr>
        <p:blipFill>
          <a:blip r:embed="rId3"/>
          <a:stretch>
            <a:fillRect/>
          </a:stretch>
        </p:blipFill>
        <p:spPr>
          <a:xfrm>
            <a:off x="1097280" y="2276309"/>
            <a:ext cx="6962130" cy="3923567"/>
          </a:xfrm>
          <a:prstGeom prst="rect">
            <a:avLst/>
          </a:prstGeom>
        </p:spPr>
      </p:pic>
      <p:pic>
        <p:nvPicPr>
          <p:cNvPr id="5" name="Imagen 4"/>
          <p:cNvPicPr/>
          <p:nvPr/>
        </p:nvPicPr>
        <p:blipFill>
          <a:blip r:embed="rId4"/>
          <a:stretch>
            <a:fillRect/>
          </a:stretch>
        </p:blipFill>
        <p:spPr>
          <a:xfrm>
            <a:off x="8209912" y="1982966"/>
            <a:ext cx="2795266" cy="1989944"/>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7047168" y="4008469"/>
                <a:ext cx="5144832" cy="2049022"/>
              </a:xfrm>
              <a:prstGeom prst="rect">
                <a:avLst/>
              </a:prstGeom>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𝑎</m:t>
                      </m:r>
                      <m:r>
                        <a:rPr lang="es-EC" i="1">
                          <a:latin typeface="Cambria Math" panose="02040503050406030204" pitchFamily="18" charset="0"/>
                        </a:rPr>
                        <m:t>=0.175</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𝜆</m:t>
                                  </m:r>
                                </m:e>
                                <m:sub>
                                  <m:r>
                                    <a:rPr lang="es-EC" i="1">
                                      <a:latin typeface="Cambria Math" panose="02040503050406030204" pitchFamily="18" charset="0"/>
                                    </a:rPr>
                                    <m:t>1</m:t>
                                  </m:r>
                                </m:sub>
                              </m:sSub>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𝑐𝑜𝑙</m:t>
                                  </m:r>
                                </m:sub>
                              </m:sSub>
                            </m:e>
                          </m:d>
                        </m:e>
                        <m:sup>
                          <m:r>
                            <a:rPr lang="es-EC" i="1">
                              <a:latin typeface="Cambria Math" panose="02040503050406030204" pitchFamily="18" charset="0"/>
                            </a:rPr>
                            <m:t>−0.4</m:t>
                          </m:r>
                        </m:sup>
                      </m:sSup>
                      <m:r>
                        <a:rPr lang="es-EC" i="1">
                          <a:latin typeface="Cambria Math" panose="02040503050406030204" pitchFamily="18" charset="0"/>
                        </a:rPr>
                        <m:t>𝐿</m:t>
                      </m:r>
                    </m:oMath>
                  </m:oMathPara>
                </a14:m>
                <a:endParaRPr lang="es-EC" dirty="0"/>
              </a:p>
              <a:p>
                <a:pPr>
                  <a:lnSpc>
                    <a:spcPct val="200000"/>
                  </a:lnSpc>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𝜆</m:t>
                          </m:r>
                        </m:e>
                        <m:sub>
                          <m:r>
                            <a:rPr lang="es-EC" i="1">
                              <a:latin typeface="Cambria Math" panose="02040503050406030204" pitchFamily="18" charset="0"/>
                            </a:rPr>
                            <m:t>1</m:t>
                          </m:r>
                        </m:sub>
                      </m:sSub>
                      <m:r>
                        <a:rPr lang="es-EC" i="1">
                          <a:latin typeface="Cambria Math" panose="02040503050406030204" pitchFamily="18" charset="0"/>
                        </a:rPr>
                        <m:t>=</m:t>
                      </m:r>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𝑚</m:t>
                                      </m:r>
                                    </m:sub>
                                  </m:sSub>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𝑖𝑛𝑓</m:t>
                                      </m:r>
                                    </m:sub>
                                  </m:sSub>
                                  <m:func>
                                    <m:funcPr>
                                      <m:ctrlPr>
                                        <a:rPr lang="es-EC" i="1">
                                          <a:latin typeface="Cambria Math" panose="02040503050406030204" pitchFamily="18" charset="0"/>
                                        </a:rPr>
                                      </m:ctrlPr>
                                    </m:funcPr>
                                    <m:fName>
                                      <m:r>
                                        <m:rPr>
                                          <m:sty m:val="p"/>
                                        </m:rPr>
                                        <a:rPr lang="es-EC">
                                          <a:latin typeface="Cambria Math" panose="02040503050406030204" pitchFamily="18" charset="0"/>
                                        </a:rPr>
                                        <m:t>sin</m:t>
                                      </m:r>
                                    </m:fName>
                                    <m:e>
                                      <m:r>
                                        <a:rPr lang="es-EC" i="1">
                                          <a:latin typeface="Cambria Math" panose="02040503050406030204" pitchFamily="18" charset="0"/>
                                        </a:rPr>
                                        <m:t>2</m:t>
                                      </m:r>
                                      <m:r>
                                        <a:rPr lang="es-EC" i="1">
                                          <a:latin typeface="Cambria Math" panose="02040503050406030204" pitchFamily="18" charset="0"/>
                                        </a:rPr>
                                        <m:t>𝜃</m:t>
                                      </m:r>
                                    </m:e>
                                  </m:func>
                                </m:num>
                                <m:den>
                                  <m:r>
                                    <a:rPr lang="es-EC" i="1">
                                      <a:latin typeface="Cambria Math" panose="02040503050406030204" pitchFamily="18" charset="0"/>
                                    </a:rPr>
                                    <m:t>4</m:t>
                                  </m:r>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𝑓𝑒</m:t>
                                      </m:r>
                                    </m:sub>
                                  </m:sSub>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𝑐𝑜𝑙</m:t>
                                      </m:r>
                                    </m:sub>
                                  </m:sSub>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𝑖𝑛𝑓</m:t>
                                      </m:r>
                                    </m:sub>
                                  </m:sSub>
                                </m:den>
                              </m:f>
                            </m:e>
                          </m:d>
                        </m:e>
                        <m:sup>
                          <m:r>
                            <a:rPr lang="es-EC" i="1">
                              <a:latin typeface="Cambria Math" panose="02040503050406030204" pitchFamily="18" charset="0"/>
                            </a:rPr>
                            <m:t>1/4</m:t>
                          </m:r>
                        </m:sup>
                      </m:sSup>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7047168" y="4008469"/>
                <a:ext cx="5144832" cy="2049022"/>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1180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lnSpc>
                <a:spcPct val="100000"/>
              </a:lnSpc>
            </a:pPr>
            <a:r>
              <a:rPr lang="es-EC" b="1" dirty="0" smtClean="0"/>
              <a:t>MODELO CON DIAGONALES EQUIVALENTES </a:t>
            </a:r>
            <a:r>
              <a:rPr lang="es-EC" b="1" dirty="0"/>
              <a:t>– FEMA 356 (2000)</a:t>
            </a:r>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8" name="Imagen 7"/>
          <p:cNvPicPr/>
          <p:nvPr/>
        </p:nvPicPr>
        <p:blipFill>
          <a:blip r:embed="rId3"/>
          <a:stretch>
            <a:fillRect/>
          </a:stretch>
        </p:blipFill>
        <p:spPr>
          <a:xfrm>
            <a:off x="835573" y="2207173"/>
            <a:ext cx="6816089" cy="3992703"/>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8127779" y="3864565"/>
            <a:ext cx="3289608" cy="677918"/>
          </a:xfrm>
          <a:prstGeom prst="rect">
            <a:avLst/>
          </a:prstGeom>
          <a:noFill/>
          <a:ln>
            <a:noFill/>
          </a:ln>
        </p:spPr>
      </p:pic>
    </p:spTree>
    <p:extLst>
      <p:ext uri="{BB962C8B-B14F-4D97-AF65-F5344CB8AC3E}">
        <p14:creationId xmlns:p14="http://schemas.microsoft.com/office/powerpoint/2010/main" val="23836746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lnSpc>
                <a:spcPct val="100000"/>
              </a:lnSpc>
            </a:pPr>
            <a:r>
              <a:rPr lang="es-EC" b="1" dirty="0" smtClean="0"/>
              <a:t>MODELO CON DIAGONALES EQUIVALENTES </a:t>
            </a:r>
            <a:r>
              <a:rPr lang="es-EC" b="1" dirty="0"/>
              <a:t>– FEMA 356 (2000)</a:t>
            </a:r>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6" name="Gráfico 5"/>
          <p:cNvGraphicFramePr/>
          <p:nvPr>
            <p:extLst>
              <p:ext uri="{D42A27DB-BD31-4B8C-83A1-F6EECF244321}">
                <p14:modId xmlns:p14="http://schemas.microsoft.com/office/powerpoint/2010/main" val="686894917"/>
              </p:ext>
            </p:extLst>
          </p:nvPr>
        </p:nvGraphicFramePr>
        <p:xfrm>
          <a:off x="1933224" y="1983656"/>
          <a:ext cx="3758128" cy="4216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3107080752"/>
              </p:ext>
            </p:extLst>
          </p:nvPr>
        </p:nvGraphicFramePr>
        <p:xfrm>
          <a:off x="6126480" y="1983656"/>
          <a:ext cx="4089575" cy="421621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3449188" y="6263493"/>
            <a:ext cx="1005403"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28.3 cm</a:t>
            </a:r>
            <a:endParaRPr lang="es-EC" dirty="0"/>
          </a:p>
        </p:txBody>
      </p:sp>
      <p:sp>
        <p:nvSpPr>
          <p:cNvPr id="5" name="Rectángulo 4"/>
          <p:cNvSpPr/>
          <p:nvPr/>
        </p:nvSpPr>
        <p:spPr>
          <a:xfrm>
            <a:off x="7985890" y="6263493"/>
            <a:ext cx="1069524" cy="369332"/>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29.4 cm </a:t>
            </a:r>
            <a:endParaRPr lang="es-EC" dirty="0"/>
          </a:p>
        </p:txBody>
      </p:sp>
    </p:spTree>
    <p:extLst>
      <p:ext uri="{BB962C8B-B14F-4D97-AF65-F5344CB8AC3E}">
        <p14:creationId xmlns:p14="http://schemas.microsoft.com/office/powerpoint/2010/main" val="4130907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058400" cy="4023360"/>
          </a:xfrm>
        </p:spPr>
        <p:txBody>
          <a:bodyPr/>
          <a:lstStyle/>
          <a:p>
            <a:pPr algn="just">
              <a:lnSpc>
                <a:spcPct val="100000"/>
              </a:lnSpc>
            </a:pPr>
            <a:r>
              <a:rPr lang="es-EC" b="1" dirty="0" smtClean="0"/>
              <a:t>MODELO CON DIAGONALES EQUIVALENTES </a:t>
            </a:r>
            <a:r>
              <a:rPr lang="es-EC" b="1" dirty="0"/>
              <a:t>– FEMA 356 (2000)</a:t>
            </a:r>
          </a:p>
          <a:p>
            <a:pPr algn="just">
              <a:lnSpc>
                <a:spcPct val="100000"/>
              </a:lnSpc>
            </a:pPr>
            <a:endParaRPr lang="es-EC" b="1" dirty="0" smtClean="0"/>
          </a:p>
          <a:p>
            <a:pPr algn="just">
              <a:lnSpc>
                <a:spcPct val="100000"/>
              </a:lnSpc>
            </a:pPr>
            <a:r>
              <a:rPr lang="es-EC" b="1" dirty="0" smtClean="0"/>
              <a:t>DERIVAS</a:t>
            </a:r>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8" name="Tabla 7"/>
          <p:cNvGraphicFramePr>
            <a:graphicFrameLocks noGrp="1"/>
          </p:cNvGraphicFramePr>
          <p:nvPr>
            <p:extLst>
              <p:ext uri="{D42A27DB-BD31-4B8C-83A1-F6EECF244321}">
                <p14:modId xmlns:p14="http://schemas.microsoft.com/office/powerpoint/2010/main" val="2841049207"/>
              </p:ext>
            </p:extLst>
          </p:nvPr>
        </p:nvGraphicFramePr>
        <p:xfrm>
          <a:off x="3892715" y="2375452"/>
          <a:ext cx="5125160" cy="3383280"/>
        </p:xfrm>
        <a:graphic>
          <a:graphicData uri="http://schemas.openxmlformats.org/drawingml/2006/table">
            <a:tbl>
              <a:tblPr firstRow="1" firstCol="1" bandRow="1">
                <a:tableStyleId>{5C22544A-7EE6-4342-B048-85BDC9FD1C3A}</a:tableStyleId>
              </a:tblPr>
              <a:tblGrid>
                <a:gridCol w="1281290"/>
                <a:gridCol w="1281290"/>
                <a:gridCol w="1281290"/>
                <a:gridCol w="1281290"/>
              </a:tblGrid>
              <a:tr h="375920">
                <a:tc>
                  <a:txBody>
                    <a:bodyPr/>
                    <a:lstStyle/>
                    <a:p>
                      <a:pPr algn="ctr">
                        <a:lnSpc>
                          <a:spcPct val="100000"/>
                        </a:lnSpc>
                        <a:spcBef>
                          <a:spcPts val="600"/>
                        </a:spcBef>
                        <a:spcAft>
                          <a:spcPts val="0"/>
                        </a:spcAft>
                      </a:pPr>
                      <a:r>
                        <a:rPr lang="es-EC" sz="2000">
                          <a:effectLst/>
                        </a:rPr>
                        <a:t>Piso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Combo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Dirección</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Deriva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5920">
                <a:tc>
                  <a:txBody>
                    <a:bodyPr/>
                    <a:lstStyle/>
                    <a:p>
                      <a:pPr algn="ctr">
                        <a:lnSpc>
                          <a:spcPct val="100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0.056%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5920">
                <a:tc>
                  <a:txBody>
                    <a:bodyPr/>
                    <a:lstStyle/>
                    <a:p>
                      <a:pPr algn="ctr">
                        <a:lnSpc>
                          <a:spcPct val="100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0.071%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5920">
                <a:tc>
                  <a:txBody>
                    <a:bodyPr/>
                    <a:lstStyle/>
                    <a:p>
                      <a:pPr algn="ctr">
                        <a:lnSpc>
                          <a:spcPct val="100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0.104%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5920">
                <a:tc>
                  <a:txBody>
                    <a:bodyPr/>
                    <a:lstStyle/>
                    <a:p>
                      <a:pPr algn="ctr">
                        <a:lnSpc>
                          <a:spcPct val="100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0.049%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5920">
                <a:tc>
                  <a:txBody>
                    <a:bodyPr/>
                    <a:lstStyle/>
                    <a:p>
                      <a:pPr algn="ctr">
                        <a:lnSpc>
                          <a:spcPct val="100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0.113%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5920">
                <a:tc>
                  <a:txBody>
                    <a:bodyPr/>
                    <a:lstStyle/>
                    <a:p>
                      <a:pPr algn="ctr">
                        <a:lnSpc>
                          <a:spcPct val="100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0.075%</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5920">
                <a:tc>
                  <a:txBody>
                    <a:bodyPr/>
                    <a:lstStyle/>
                    <a:p>
                      <a:pPr algn="ctr">
                        <a:lnSpc>
                          <a:spcPct val="100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0.082%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5920">
                <a:tc>
                  <a:txBody>
                    <a:bodyPr/>
                    <a:lstStyle/>
                    <a:p>
                      <a:pPr algn="ctr">
                        <a:lnSpc>
                          <a:spcPct val="100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dirty="0">
                          <a:effectLst/>
                        </a:rPr>
                        <a:t>0.096%</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94896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MODELO CON DIAGONALES EQUIVALENTES – ESFUERZOS DENTRO DEL PLANO </a:t>
            </a:r>
            <a:r>
              <a:rPr lang="es-EC" b="1" dirty="0"/>
              <a:t>– FEMA 356 (2000)</a:t>
            </a:r>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5" name="Imagen 4"/>
          <p:cNvPicPr/>
          <p:nvPr/>
        </p:nvPicPr>
        <p:blipFill>
          <a:blip r:embed="rId3"/>
          <a:stretch>
            <a:fillRect/>
          </a:stretch>
        </p:blipFill>
        <p:spPr>
          <a:xfrm>
            <a:off x="853967" y="2092824"/>
            <a:ext cx="5084118" cy="3171681"/>
          </a:xfrm>
          <a:prstGeom prst="rect">
            <a:avLst/>
          </a:prstGeom>
        </p:spPr>
      </p:pic>
      <p:pic>
        <p:nvPicPr>
          <p:cNvPr id="6" name="Imagen 5"/>
          <p:cNvPicPr/>
          <p:nvPr/>
        </p:nvPicPr>
        <p:blipFill>
          <a:blip r:embed="rId4"/>
          <a:stretch>
            <a:fillRect/>
          </a:stretch>
        </p:blipFill>
        <p:spPr>
          <a:xfrm>
            <a:off x="6140932" y="2092824"/>
            <a:ext cx="5399428" cy="3171681"/>
          </a:xfrm>
          <a:prstGeom prst="rect">
            <a:avLst/>
          </a:prstGeom>
        </p:spPr>
      </p:pic>
      <p:sp>
        <p:nvSpPr>
          <p:cNvPr id="2" name="Rectángulo 1"/>
          <p:cNvSpPr/>
          <p:nvPr/>
        </p:nvSpPr>
        <p:spPr>
          <a:xfrm>
            <a:off x="853967" y="5529987"/>
            <a:ext cx="10301713" cy="923330"/>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E</a:t>
            </a:r>
            <a:r>
              <a:rPr lang="es-EC" dirty="0" smtClean="0">
                <a:latin typeface="Arial" panose="020B0604020202020204" pitchFamily="34" charset="0"/>
                <a:ea typeface="Calibri" panose="020F0502020204030204" pitchFamily="34" charset="0"/>
                <a:cs typeface="Times New Roman" panose="02020603050405020304" pitchFamily="18" charset="0"/>
              </a:rPr>
              <a:t>sfuerzos </a:t>
            </a:r>
            <a:r>
              <a:rPr lang="es-EC" dirty="0">
                <a:latin typeface="Arial" panose="020B0604020202020204" pitchFamily="34" charset="0"/>
                <a:ea typeface="Calibri" panose="020F0502020204030204" pitchFamily="34" charset="0"/>
                <a:cs typeface="Times New Roman" panose="02020603050405020304" pitchFamily="18" charset="0"/>
              </a:rPr>
              <a:t>axiales en promedio de 12 kg/cm</a:t>
            </a:r>
            <a:r>
              <a:rPr lang="es-EC" dirty="0">
                <a:latin typeface="Calibri" panose="020F0502020204030204" pitchFamily="34" charset="0"/>
                <a:ea typeface="Calibri" panose="020F0502020204030204" pitchFamily="34" charset="0"/>
              </a:rPr>
              <a:t>²</a:t>
            </a:r>
            <a:r>
              <a:rPr lang="es-EC" dirty="0">
                <a:latin typeface="Arial" panose="020B0604020202020204" pitchFamily="34" charset="0"/>
                <a:ea typeface="Calibri" panose="020F0502020204030204" pitchFamily="34" charset="0"/>
                <a:cs typeface="Times New Roman" panose="02020603050405020304" pitchFamily="18" charset="0"/>
              </a:rPr>
              <a:t> absorbidas por las diagonales, siendo la capacidad de resistencia de la mampostería de 8.8 kg/cm</a:t>
            </a:r>
            <a:r>
              <a:rPr lang="es-EC" dirty="0">
                <a:latin typeface="Calibri" panose="020F0502020204030204" pitchFamily="34" charset="0"/>
                <a:ea typeface="Calibri" panose="020F0502020204030204" pitchFamily="34" charset="0"/>
              </a:rPr>
              <a:t>²</a:t>
            </a:r>
            <a:r>
              <a:rPr lang="es-EC" dirty="0">
                <a:latin typeface="Arial" panose="020B0604020202020204" pitchFamily="34" charset="0"/>
                <a:ea typeface="Calibri" panose="020F0502020204030204" pitchFamily="34" charset="0"/>
                <a:cs typeface="Times New Roman" panose="02020603050405020304" pitchFamily="18" charset="0"/>
              </a:rPr>
              <a:t>, lo que se traduce en daños significativos en elementos no estructurales.</a:t>
            </a:r>
            <a:endParaRPr lang="es-EC" dirty="0"/>
          </a:p>
        </p:txBody>
      </p:sp>
      <p:sp>
        <p:nvSpPr>
          <p:cNvPr id="7" name="Rectángulo 6"/>
          <p:cNvSpPr/>
          <p:nvPr/>
        </p:nvSpPr>
        <p:spPr>
          <a:xfrm>
            <a:off x="2373725" y="5160655"/>
            <a:ext cx="1800493"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Fuerzas axiales</a:t>
            </a:r>
            <a:endParaRPr lang="es-EC" dirty="0"/>
          </a:p>
        </p:txBody>
      </p:sp>
      <p:sp>
        <p:nvSpPr>
          <p:cNvPr id="9" name="Rectángulo 8"/>
          <p:cNvSpPr/>
          <p:nvPr/>
        </p:nvSpPr>
        <p:spPr>
          <a:xfrm>
            <a:off x="7940399" y="5212580"/>
            <a:ext cx="2031325"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Fuerzas </a:t>
            </a:r>
            <a:r>
              <a:rPr lang="es-EC" dirty="0" smtClean="0">
                <a:latin typeface="Arial" panose="020B0604020202020204" pitchFamily="34" charset="0"/>
                <a:ea typeface="Calibri" panose="020F0502020204030204" pitchFamily="34" charset="0"/>
                <a:cs typeface="Times New Roman" panose="02020603050405020304" pitchFamily="18" charset="0"/>
              </a:rPr>
              <a:t>cortantes</a:t>
            </a:r>
            <a:endParaRPr lang="es-EC" dirty="0"/>
          </a:p>
        </p:txBody>
      </p:sp>
    </p:spTree>
    <p:extLst>
      <p:ext uri="{BB962C8B-B14F-4D97-AF65-F5344CB8AC3E}">
        <p14:creationId xmlns:p14="http://schemas.microsoft.com/office/powerpoint/2010/main" val="3103064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STEEL FRAMING</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10" name="Imagen 9"/>
          <p:cNvPicPr/>
          <p:nvPr/>
        </p:nvPicPr>
        <p:blipFill>
          <a:blip r:embed="rId3"/>
          <a:stretch>
            <a:fillRect/>
          </a:stretch>
        </p:blipFill>
        <p:spPr>
          <a:xfrm>
            <a:off x="782234" y="2590344"/>
            <a:ext cx="5186483" cy="3083966"/>
          </a:xfrm>
          <a:prstGeom prst="rect">
            <a:avLst/>
          </a:prstGeom>
        </p:spPr>
      </p:pic>
      <p:pic>
        <p:nvPicPr>
          <p:cNvPr id="11" name="Imagen 10"/>
          <p:cNvPicPr>
            <a:picLocks noChangeAspect="1"/>
          </p:cNvPicPr>
          <p:nvPr/>
        </p:nvPicPr>
        <p:blipFill>
          <a:blip r:embed="rId4"/>
          <a:stretch>
            <a:fillRect/>
          </a:stretch>
        </p:blipFill>
        <p:spPr>
          <a:xfrm>
            <a:off x="6599289" y="1737103"/>
            <a:ext cx="3661791" cy="2746343"/>
          </a:xfrm>
          <a:prstGeom prst="rect">
            <a:avLst/>
          </a:prstGeom>
          <a:ln>
            <a:noFill/>
          </a:ln>
          <a:effectLst>
            <a:softEdge rad="112500"/>
          </a:effectLst>
        </p:spPr>
      </p:pic>
      <p:pic>
        <p:nvPicPr>
          <p:cNvPr id="12" name="Imagen 11"/>
          <p:cNvPicPr>
            <a:picLocks noChangeAspect="1"/>
          </p:cNvPicPr>
          <p:nvPr/>
        </p:nvPicPr>
        <p:blipFill>
          <a:blip r:embed="rId5"/>
          <a:stretch>
            <a:fillRect/>
          </a:stretch>
        </p:blipFill>
        <p:spPr>
          <a:xfrm>
            <a:off x="6126480" y="4546095"/>
            <a:ext cx="5302611" cy="2256430"/>
          </a:xfrm>
          <a:prstGeom prst="rect">
            <a:avLst/>
          </a:prstGeom>
          <a:ln>
            <a:noFill/>
          </a:ln>
          <a:effectLst>
            <a:softEdge rad="112500"/>
          </a:effectLst>
        </p:spPr>
      </p:pic>
    </p:spTree>
    <p:extLst>
      <p:ext uri="{BB962C8B-B14F-4D97-AF65-F5344CB8AC3E}">
        <p14:creationId xmlns:p14="http://schemas.microsoft.com/office/powerpoint/2010/main" val="1095578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STEEL FRAMING</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5" name="Imagen 4"/>
          <p:cNvPicPr>
            <a:picLocks noChangeAspect="1"/>
          </p:cNvPicPr>
          <p:nvPr/>
        </p:nvPicPr>
        <p:blipFill>
          <a:blip r:embed="rId3"/>
          <a:stretch>
            <a:fillRect/>
          </a:stretch>
        </p:blipFill>
        <p:spPr>
          <a:xfrm>
            <a:off x="1344613" y="2886129"/>
            <a:ext cx="5317854" cy="2298864"/>
          </a:xfrm>
          <a:prstGeom prst="rect">
            <a:avLst/>
          </a:prstGeom>
        </p:spPr>
      </p:pic>
      <p:sp>
        <p:nvSpPr>
          <p:cNvPr id="6" name="Rectángulo 5"/>
          <p:cNvSpPr/>
          <p:nvPr/>
        </p:nvSpPr>
        <p:spPr>
          <a:xfrm>
            <a:off x="7273158" y="2599670"/>
            <a:ext cx="3762703" cy="2585323"/>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Para el modelamiento de la estructura se aplican las consideraciones previamente descritas </a:t>
            </a:r>
            <a:r>
              <a:rPr lang="es-EC" dirty="0" smtClean="0">
                <a:latin typeface="Arial" panose="020B0604020202020204" pitchFamily="34" charset="0"/>
                <a:ea typeface="Calibri" panose="020F0502020204030204" pitchFamily="34" charset="0"/>
                <a:cs typeface="Times New Roman" panose="02020603050405020304" pitchFamily="18" charset="0"/>
              </a:rPr>
              <a:t>en </a:t>
            </a:r>
            <a:r>
              <a:rPr lang="es-EC" dirty="0">
                <a:latin typeface="Arial" panose="020B0604020202020204" pitchFamily="34" charset="0"/>
                <a:ea typeface="Calibri" panose="020F0502020204030204" pitchFamily="34" charset="0"/>
                <a:cs typeface="Times New Roman" panose="02020603050405020304" pitchFamily="18" charset="0"/>
              </a:rPr>
              <a:t>cuanto a cargas y fuerzas sísmicas. Los elementos que conforman el entramado de </a:t>
            </a:r>
            <a:r>
              <a:rPr lang="es-EC" dirty="0" err="1">
                <a:latin typeface="Arial" panose="020B0604020202020204" pitchFamily="34" charset="0"/>
                <a:ea typeface="Calibri" panose="020F0502020204030204" pitchFamily="34" charset="0"/>
                <a:cs typeface="Times New Roman" panose="02020603050405020304" pitchFamily="18" charset="0"/>
              </a:rPr>
              <a:t>perfilería</a:t>
            </a:r>
            <a:r>
              <a:rPr lang="es-EC" dirty="0">
                <a:latin typeface="Arial" panose="020B0604020202020204" pitchFamily="34" charset="0"/>
                <a:ea typeface="Calibri" panose="020F0502020204030204" pitchFamily="34" charset="0"/>
                <a:cs typeface="Times New Roman" panose="02020603050405020304" pitchFamily="18" charset="0"/>
              </a:rPr>
              <a:t> de acero utilizados en el modelamiento se detallan en la </a:t>
            </a:r>
            <a:r>
              <a:rPr lang="es-EC" dirty="0" smtClean="0">
                <a:latin typeface="Arial" panose="020B0604020202020204" pitchFamily="34" charset="0"/>
                <a:ea typeface="Calibri" panose="020F0502020204030204" pitchFamily="34" charset="0"/>
                <a:cs typeface="Times New Roman" panose="02020603050405020304" pitchFamily="18" charset="0"/>
              </a:rPr>
              <a:t>Tabla</a:t>
            </a:r>
            <a:endParaRPr lang="es-EC" dirty="0"/>
          </a:p>
        </p:txBody>
      </p:sp>
      <mc:AlternateContent xmlns:mc="http://schemas.openxmlformats.org/markup-compatibility/2006" xmlns:a14="http://schemas.microsoft.com/office/drawing/2010/main">
        <mc:Choice Requires="a14">
          <p:sp>
            <p:nvSpPr>
              <p:cNvPr id="7" name="Rectángulo 6"/>
              <p:cNvSpPr/>
              <p:nvPr/>
            </p:nvSpPr>
            <p:spPr>
              <a:xfrm>
                <a:off x="7273158" y="5184993"/>
                <a:ext cx="3762703" cy="646331"/>
              </a:xfrm>
              <a:prstGeom prst="rect">
                <a:avLst/>
              </a:prstGeom>
            </p:spPr>
            <p:txBody>
              <a:bodyPr wrap="squar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El </a:t>
                </a:r>
                <a:r>
                  <a:rPr lang="es-EC" dirty="0">
                    <a:latin typeface="Arial" panose="020B0604020202020204" pitchFamily="34" charset="0"/>
                    <a:ea typeface="Calibri" panose="020F0502020204030204" pitchFamily="34" charset="0"/>
                    <a:cs typeface="Times New Roman" panose="02020603050405020304" pitchFamily="18" charset="0"/>
                  </a:rPr>
                  <a:t>peso por unidad de volumen del </a:t>
                </a:r>
                <a:r>
                  <a:rPr lang="es-EC" dirty="0" smtClean="0">
                    <a:latin typeface="Arial" panose="020B0604020202020204" pitchFamily="34" charset="0"/>
                    <a:ea typeface="Calibri" panose="020F0502020204030204" pitchFamily="34" charset="0"/>
                    <a:cs typeface="Times New Roman" panose="02020603050405020304" pitchFamily="18" charset="0"/>
                  </a:rPr>
                  <a:t>acero </a:t>
                </a:r>
                <a14:m>
                  <m:oMath xmlns:m="http://schemas.openxmlformats.org/officeDocument/2006/math">
                    <m:r>
                      <a:rPr lang="es-EC" b="0" i="0" smtClean="0">
                        <a:effectLst/>
                        <a:latin typeface="Cambria Math" panose="02040503050406030204" pitchFamily="18" charset="0"/>
                      </a:rPr>
                      <m:t>7850</m:t>
                    </m:r>
                    <m:f>
                      <m:fPr>
                        <m:type m:val="lin"/>
                        <m:ctrlPr>
                          <a:rPr lang="es-EC" i="1">
                            <a:effectLst/>
                            <a:latin typeface="Cambria Math" panose="020405030504060302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𝐾𝑔</m:t>
                        </m:r>
                      </m:num>
                      <m:den>
                        <m:sSup>
                          <m:sSupPr>
                            <m:ctrlPr>
                              <a:rPr lang="es-EC" i="1">
                                <a:effectLst/>
                                <a:latin typeface="Cambria Math" panose="020405030504060302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𝑚</m:t>
                            </m:r>
                          </m:e>
                          <m:sup>
                            <m:r>
                              <a:rPr lang="es-EC">
                                <a:effectLst/>
                                <a:latin typeface="Cambria Math" panose="02040503050406030204" pitchFamily="18" charset="0"/>
                                <a:ea typeface="Calibri" panose="020F0502020204030204" pitchFamily="34" charset="0"/>
                                <a:cs typeface="Times New Roman" panose="02020603050405020304" pitchFamily="18" charset="0"/>
                              </a:rPr>
                              <m:t>3</m:t>
                            </m:r>
                          </m:sup>
                        </m:sSup>
                      </m:den>
                    </m:f>
                  </m:oMath>
                </a14:m>
                <a:r>
                  <a:rPr lang="es-EC" dirty="0">
                    <a:effectLst/>
                    <a:latin typeface="Arial" panose="020B0604020202020204" pitchFamily="34" charset="0"/>
                    <a:ea typeface="Calibri" panose="020F0502020204030204" pitchFamily="34" charset="0"/>
                    <a:cs typeface="Times New Roman" panose="02020603050405020304" pitchFamily="18" charset="0"/>
                  </a:rPr>
                  <a:t>.</a:t>
                </a:r>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7273158" y="5184993"/>
                <a:ext cx="3762703" cy="646331"/>
              </a:xfrm>
              <a:prstGeom prst="rect">
                <a:avLst/>
              </a:prstGeom>
              <a:blipFill rotWithShape="0">
                <a:blip r:embed="rId5"/>
                <a:stretch>
                  <a:fillRect l="-1297" t="-24528" r="-1459" b="-100943"/>
                </a:stretch>
              </a:blipFill>
            </p:spPr>
            <p:txBody>
              <a:bodyPr/>
              <a:lstStyle/>
              <a:p>
                <a:r>
                  <a:rPr lang="es-EC">
                    <a:noFill/>
                  </a:rPr>
                  <a:t> </a:t>
                </a:r>
              </a:p>
            </p:txBody>
          </p:sp>
        </mc:Fallback>
      </mc:AlternateContent>
    </p:spTree>
    <p:extLst>
      <p:ext uri="{BB962C8B-B14F-4D97-AF65-F5344CB8AC3E}">
        <p14:creationId xmlns:p14="http://schemas.microsoft.com/office/powerpoint/2010/main" val="2898435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STEEL FRAMING</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2" name="Imagen 1"/>
          <p:cNvPicPr>
            <a:picLocks noChangeAspect="1"/>
          </p:cNvPicPr>
          <p:nvPr/>
        </p:nvPicPr>
        <p:blipFill>
          <a:blip r:embed="rId3"/>
          <a:stretch>
            <a:fillRect/>
          </a:stretch>
        </p:blipFill>
        <p:spPr>
          <a:xfrm>
            <a:off x="2522483" y="2042192"/>
            <a:ext cx="7236372" cy="4279780"/>
          </a:xfrm>
          <a:prstGeom prst="rect">
            <a:avLst/>
          </a:prstGeom>
        </p:spPr>
      </p:pic>
    </p:spTree>
    <p:extLst>
      <p:ext uri="{BB962C8B-B14F-4D97-AF65-F5344CB8AC3E}">
        <p14:creationId xmlns:p14="http://schemas.microsoft.com/office/powerpoint/2010/main" val="2226056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STEEL FRAMING</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5" name="Imagen 4"/>
          <p:cNvPicPr/>
          <p:nvPr/>
        </p:nvPicPr>
        <p:blipFill>
          <a:blip r:embed="rId3"/>
          <a:stretch>
            <a:fillRect/>
          </a:stretch>
        </p:blipFill>
        <p:spPr>
          <a:xfrm>
            <a:off x="2822028" y="2086576"/>
            <a:ext cx="7081684" cy="4255189"/>
          </a:xfrm>
          <a:prstGeom prst="rect">
            <a:avLst/>
          </a:prstGeom>
        </p:spPr>
      </p:pic>
    </p:spTree>
    <p:extLst>
      <p:ext uri="{BB962C8B-B14F-4D97-AF65-F5344CB8AC3E}">
        <p14:creationId xmlns:p14="http://schemas.microsoft.com/office/powerpoint/2010/main" val="117462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Picture 2" descr="D:\Sismo EC ab 2016\Raed Gindeya\Afbeelding van Raed Gindeya Muñoz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195" y="386616"/>
            <a:ext cx="9919485" cy="558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66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STEEL FRAMING</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6" name="Gráfico 5"/>
          <p:cNvGraphicFramePr/>
          <p:nvPr>
            <p:extLst>
              <p:ext uri="{D42A27DB-BD31-4B8C-83A1-F6EECF244321}">
                <p14:modId xmlns:p14="http://schemas.microsoft.com/office/powerpoint/2010/main" val="3933696016"/>
              </p:ext>
            </p:extLst>
          </p:nvPr>
        </p:nvGraphicFramePr>
        <p:xfrm>
          <a:off x="2372305" y="2020305"/>
          <a:ext cx="3492467" cy="44435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3596875755"/>
              </p:ext>
            </p:extLst>
          </p:nvPr>
        </p:nvGraphicFramePr>
        <p:xfrm>
          <a:off x="6318821" y="2020304"/>
          <a:ext cx="3597690" cy="444355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3792252" y="6379463"/>
            <a:ext cx="1069524" cy="369332"/>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cs typeface="Times New Roman" panose="02020603050405020304" pitchFamily="18" charset="0"/>
              </a:rPr>
              <a:t>23.6 cm </a:t>
            </a:r>
            <a:endParaRPr lang="es-EC" dirty="0"/>
          </a:p>
        </p:txBody>
      </p:sp>
      <p:sp>
        <p:nvSpPr>
          <p:cNvPr id="8" name="Rectángulo 7"/>
          <p:cNvSpPr/>
          <p:nvPr/>
        </p:nvSpPr>
        <p:spPr>
          <a:xfrm>
            <a:off x="7910829" y="6379463"/>
            <a:ext cx="1005403"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25.5 cm</a:t>
            </a:r>
            <a:endParaRPr lang="es-EC" dirty="0"/>
          </a:p>
        </p:txBody>
      </p:sp>
    </p:spTree>
    <p:extLst>
      <p:ext uri="{BB962C8B-B14F-4D97-AF65-F5344CB8AC3E}">
        <p14:creationId xmlns:p14="http://schemas.microsoft.com/office/powerpoint/2010/main" val="201716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STEEL FRAMING</a:t>
            </a:r>
          </a:p>
          <a:p>
            <a:pPr algn="just">
              <a:lnSpc>
                <a:spcPct val="100000"/>
              </a:lnSpc>
            </a:pPr>
            <a:r>
              <a:rPr lang="es-EC" b="1" dirty="0" smtClean="0"/>
              <a:t>DERIVAS</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5" name="Tabla 4"/>
          <p:cNvGraphicFramePr>
            <a:graphicFrameLocks noGrp="1"/>
          </p:cNvGraphicFramePr>
          <p:nvPr>
            <p:extLst>
              <p:ext uri="{D42A27DB-BD31-4B8C-83A1-F6EECF244321}">
                <p14:modId xmlns:p14="http://schemas.microsoft.com/office/powerpoint/2010/main" val="175198738"/>
              </p:ext>
            </p:extLst>
          </p:nvPr>
        </p:nvGraphicFramePr>
        <p:xfrm>
          <a:off x="3582818" y="2270231"/>
          <a:ext cx="5472003" cy="3247704"/>
        </p:xfrm>
        <a:graphic>
          <a:graphicData uri="http://schemas.openxmlformats.org/drawingml/2006/table">
            <a:tbl>
              <a:tblPr firstRow="1" firstCol="1" bandRow="1">
                <a:tableStyleId>{5C22544A-7EE6-4342-B048-85BDC9FD1C3A}</a:tableStyleId>
              </a:tblPr>
              <a:tblGrid>
                <a:gridCol w="1357741"/>
                <a:gridCol w="1362301"/>
                <a:gridCol w="1389660"/>
                <a:gridCol w="1362301"/>
              </a:tblGrid>
              <a:tr h="360856">
                <a:tc>
                  <a:txBody>
                    <a:bodyPr/>
                    <a:lstStyle/>
                    <a:p>
                      <a:pPr algn="ctr">
                        <a:lnSpc>
                          <a:spcPct val="115000"/>
                        </a:lnSpc>
                        <a:spcBef>
                          <a:spcPts val="600"/>
                        </a:spcBef>
                        <a:spcAft>
                          <a:spcPts val="0"/>
                        </a:spcAft>
                      </a:pPr>
                      <a:r>
                        <a:rPr lang="es-EC" sz="2000">
                          <a:effectLst/>
                        </a:rPr>
                        <a:t>Piso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Combo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Dirección</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Deriva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0856">
                <a:tc>
                  <a:txBody>
                    <a:bodyPr/>
                    <a:lstStyle/>
                    <a:p>
                      <a:pPr algn="ctr">
                        <a:lnSpc>
                          <a:spcPct val="115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0.309%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0856">
                <a:tc>
                  <a:txBody>
                    <a:bodyPr/>
                    <a:lstStyle/>
                    <a:p>
                      <a:pPr algn="ctr">
                        <a:lnSpc>
                          <a:spcPct val="115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0.298%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0856">
                <a:tc>
                  <a:txBody>
                    <a:bodyPr/>
                    <a:lstStyle/>
                    <a:p>
                      <a:pPr algn="ctr">
                        <a:lnSpc>
                          <a:spcPct val="115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0.440%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0856">
                <a:tc>
                  <a:txBody>
                    <a:bodyPr/>
                    <a:lstStyle/>
                    <a:p>
                      <a:pPr algn="ctr">
                        <a:lnSpc>
                          <a:spcPct val="115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0.352%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0856">
                <a:tc>
                  <a:txBody>
                    <a:bodyPr/>
                    <a:lstStyle/>
                    <a:p>
                      <a:pPr algn="ctr">
                        <a:lnSpc>
                          <a:spcPct val="115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0.446%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0856">
                <a:tc>
                  <a:txBody>
                    <a:bodyPr/>
                    <a:lstStyle/>
                    <a:p>
                      <a:pPr algn="ctr">
                        <a:lnSpc>
                          <a:spcPct val="115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0.434%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0856">
                <a:tc>
                  <a:txBody>
                    <a:bodyPr/>
                    <a:lstStyle/>
                    <a:p>
                      <a:pPr algn="ctr">
                        <a:lnSpc>
                          <a:spcPct val="115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0.394%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0856">
                <a:tc>
                  <a:txBody>
                    <a:bodyPr/>
                    <a:lstStyle/>
                    <a:p>
                      <a:pPr algn="ctr">
                        <a:lnSpc>
                          <a:spcPct val="115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2000" dirty="0">
                          <a:effectLst/>
                        </a:rPr>
                        <a:t>0.391%</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ángulo 8"/>
          <p:cNvSpPr/>
          <p:nvPr/>
        </p:nvSpPr>
        <p:spPr>
          <a:xfrm>
            <a:off x="4536528" y="5831926"/>
            <a:ext cx="3847528" cy="461665"/>
          </a:xfrm>
          <a:prstGeom prst="rect">
            <a:avLst/>
          </a:prstGeom>
        </p:spPr>
        <p:txBody>
          <a:bodyPr wrap="none">
            <a:spAutoFit/>
          </a:bodyPr>
          <a:lstStyle/>
          <a:p>
            <a:r>
              <a:rPr lang="es-EC" sz="2400" dirty="0" smtClean="0">
                <a:latin typeface="Arial" panose="020B0604020202020204" pitchFamily="34" charset="0"/>
                <a:ea typeface="Calibri" panose="020F0502020204030204" pitchFamily="34" charset="0"/>
                <a:cs typeface="Times New Roman" panose="02020603050405020304" pitchFamily="18" charset="0"/>
              </a:rPr>
              <a:t>W total: 2405.04 </a:t>
            </a:r>
            <a:r>
              <a:rPr lang="es-EC" sz="2400" dirty="0">
                <a:latin typeface="Arial" panose="020B0604020202020204" pitchFamily="34" charset="0"/>
                <a:ea typeface="Calibri" panose="020F0502020204030204" pitchFamily="34" charset="0"/>
                <a:cs typeface="Times New Roman" panose="02020603050405020304" pitchFamily="18" charset="0"/>
              </a:rPr>
              <a:t>toneladas</a:t>
            </a:r>
            <a:endParaRPr lang="es-EC" sz="2400" dirty="0"/>
          </a:p>
        </p:txBody>
      </p:sp>
    </p:spTree>
    <p:extLst>
      <p:ext uri="{BB962C8B-B14F-4D97-AF65-F5344CB8AC3E}">
        <p14:creationId xmlns:p14="http://schemas.microsoft.com/office/powerpoint/2010/main" val="775707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STEEL FRAMING</a:t>
            </a:r>
          </a:p>
          <a:p>
            <a:pPr algn="just">
              <a:lnSpc>
                <a:spcPct val="100000"/>
              </a:lnSpc>
            </a:pPr>
            <a:r>
              <a:rPr lang="es-EC" b="1" dirty="0" smtClean="0"/>
              <a:t>MODOS DE VIBRAR</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2" name="Tabla 1"/>
          <p:cNvGraphicFramePr>
            <a:graphicFrameLocks noGrp="1"/>
          </p:cNvGraphicFramePr>
          <p:nvPr>
            <p:extLst>
              <p:ext uri="{D42A27DB-BD31-4B8C-83A1-F6EECF244321}">
                <p14:modId xmlns:p14="http://schemas.microsoft.com/office/powerpoint/2010/main" val="3605846598"/>
              </p:ext>
            </p:extLst>
          </p:nvPr>
        </p:nvGraphicFramePr>
        <p:xfrm>
          <a:off x="1097280" y="2571185"/>
          <a:ext cx="10058400" cy="4416552"/>
        </p:xfrm>
        <a:graphic>
          <a:graphicData uri="http://schemas.openxmlformats.org/drawingml/2006/table">
            <a:tbl>
              <a:tblPr firstRow="1" firstCol="1" bandRow="1">
                <a:tableStyleId>{5C22544A-7EE6-4342-B048-85BDC9FD1C3A}</a:tableStyleId>
              </a:tblPr>
              <a:tblGrid>
                <a:gridCol w="1257300"/>
                <a:gridCol w="1257300"/>
                <a:gridCol w="1257300"/>
                <a:gridCol w="1257300"/>
                <a:gridCol w="1257300"/>
                <a:gridCol w="1257300"/>
                <a:gridCol w="1257300"/>
                <a:gridCol w="1257300"/>
              </a:tblGrid>
              <a:tr h="190500">
                <a:tc rowSpan="2">
                  <a:txBody>
                    <a:bodyPr/>
                    <a:lstStyle/>
                    <a:p>
                      <a:pPr algn="ctr">
                        <a:lnSpc>
                          <a:spcPct val="115000"/>
                        </a:lnSpc>
                        <a:spcBef>
                          <a:spcPts val="600"/>
                        </a:spcBef>
                        <a:spcAft>
                          <a:spcPts val="0"/>
                        </a:spcAft>
                      </a:pPr>
                      <a:r>
                        <a:rPr lang="es-EC" sz="1800">
                          <a:effectLst/>
                        </a:rPr>
                        <a:t>Modo</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Period</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UX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Sum UX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UY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Sum UY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RZ</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Bef>
                          <a:spcPts val="600"/>
                        </a:spcBef>
                        <a:spcAft>
                          <a:spcPts val="0"/>
                        </a:spcAft>
                      </a:pPr>
                      <a:r>
                        <a:rPr lang="es-EC" sz="1800">
                          <a:effectLst/>
                        </a:rPr>
                        <a:t>Sum RZ</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C"/>
                    </a:p>
                  </a:txBody>
                  <a:tcPr/>
                </a:tc>
                <a:tc>
                  <a:txBody>
                    <a:bodyPr/>
                    <a:lstStyle/>
                    <a:p>
                      <a:pPr algn="ctr">
                        <a:lnSpc>
                          <a:spcPct val="115000"/>
                        </a:lnSpc>
                        <a:spcBef>
                          <a:spcPts val="600"/>
                        </a:spcBef>
                        <a:spcAft>
                          <a:spcPts val="0"/>
                        </a:spcAft>
                      </a:pPr>
                      <a:r>
                        <a:rPr lang="es-EC" sz="1800">
                          <a:effectLst/>
                        </a:rPr>
                        <a:t>seg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gn="ctr">
                        <a:lnSpc>
                          <a:spcPct val="115000"/>
                        </a:lnSpc>
                        <a:spcBef>
                          <a:spcPts val="600"/>
                        </a:spcBef>
                        <a:spcAft>
                          <a:spcPts val="0"/>
                        </a:spcAft>
                      </a:pPr>
                      <a:r>
                        <a:rPr lang="es-EC" sz="1800">
                          <a:effectLst/>
                        </a:rPr>
                        <a:t>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2.092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b="1" dirty="0">
                          <a:solidFill>
                            <a:srgbClr val="FF0000"/>
                          </a:solidFill>
                          <a:effectLst/>
                        </a:rPr>
                        <a:t>0.9369</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0.0052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0.0052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2.08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0.9374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0.9339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b="1" dirty="0">
                          <a:solidFill>
                            <a:srgbClr val="FF0000"/>
                          </a:solidFill>
                          <a:effectLst/>
                        </a:rPr>
                        <a:t>0.9342</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0.0171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1.963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0.0065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0.9439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0.0107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0.9449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0.9112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b="1" dirty="0">
                          <a:solidFill>
                            <a:srgbClr val="FF0000"/>
                          </a:solidFill>
                          <a:effectLst/>
                        </a:rPr>
                        <a:t>0.9283</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0.463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0.9452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0.423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0.0014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0.9299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0.331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9.19E-06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4.45E-05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0.22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3.24E-06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4.11E-05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1.41E-05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0.176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4.29E-06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1.42E-06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1.88E-06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10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0.118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3.29E-06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8.97E-06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0.9469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1.28E-05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11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0.0055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0.9524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0.0284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0.9753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0.9306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15000"/>
                        </a:lnSpc>
                        <a:spcBef>
                          <a:spcPts val="600"/>
                        </a:spcBef>
                        <a:spcAft>
                          <a:spcPts val="0"/>
                        </a:spcAft>
                      </a:pPr>
                      <a:r>
                        <a:rPr lang="es-EC" sz="1800">
                          <a:effectLst/>
                        </a:rPr>
                        <a:t>12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0.014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0.0367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0.9891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0.0078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0.9831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0.0008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0.9314</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779326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STEEL FRAMING</a:t>
            </a:r>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5" name="Gráfico 4"/>
          <p:cNvGraphicFramePr/>
          <p:nvPr>
            <p:extLst>
              <p:ext uri="{D42A27DB-BD31-4B8C-83A1-F6EECF244321}">
                <p14:modId xmlns:p14="http://schemas.microsoft.com/office/powerpoint/2010/main" val="1198909390"/>
              </p:ext>
            </p:extLst>
          </p:nvPr>
        </p:nvGraphicFramePr>
        <p:xfrm>
          <a:off x="661583" y="2130523"/>
          <a:ext cx="5224780" cy="2660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1933049496"/>
              </p:ext>
            </p:extLst>
          </p:nvPr>
        </p:nvGraphicFramePr>
        <p:xfrm>
          <a:off x="6351140" y="2083533"/>
          <a:ext cx="5189220" cy="27070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058992035"/>
              </p:ext>
            </p:extLst>
          </p:nvPr>
        </p:nvGraphicFramePr>
        <p:xfrm>
          <a:off x="3923879" y="4967985"/>
          <a:ext cx="4337253" cy="1317696"/>
        </p:xfrm>
        <a:graphic>
          <a:graphicData uri="http://schemas.openxmlformats.org/drawingml/2006/table">
            <a:tbl>
              <a:tblPr firstRow="1" firstCol="1" bandRow="1">
                <a:tableStyleId>{5C22544A-7EE6-4342-B048-85BDC9FD1C3A}</a:tableStyleId>
              </a:tblPr>
              <a:tblGrid>
                <a:gridCol w="1445751"/>
                <a:gridCol w="1445751"/>
                <a:gridCol w="1445751"/>
              </a:tblGrid>
              <a:tr h="329424">
                <a:tc>
                  <a:txBody>
                    <a:bodyPr/>
                    <a:lstStyle/>
                    <a:p>
                      <a:endParaRPr lang="es-EC" sz="18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Bef>
                          <a:spcPts val="600"/>
                        </a:spcBef>
                        <a:spcAft>
                          <a:spcPts val="0"/>
                        </a:spcAft>
                      </a:pPr>
                      <a:r>
                        <a:rPr lang="es-EC" sz="1800">
                          <a:effectLst/>
                        </a:rPr>
                        <a:t>Aceleración (m/s²)</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329424">
                <a:tc>
                  <a:txBody>
                    <a:bodyPr/>
                    <a:lstStyle/>
                    <a:p>
                      <a:endParaRPr lang="es-EC" sz="1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Steel Framing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Mampostería</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9424">
                <a:tc>
                  <a:txBody>
                    <a:bodyPr/>
                    <a:lstStyle/>
                    <a:p>
                      <a:pPr algn="ctr">
                        <a:lnSpc>
                          <a:spcPct val="115000"/>
                        </a:lnSpc>
                        <a:spcBef>
                          <a:spcPts val="600"/>
                        </a:spcBef>
                        <a:spcAft>
                          <a:spcPts val="0"/>
                        </a:spcAft>
                      </a:pPr>
                      <a:r>
                        <a:rPr lang="es-EC" sz="1800">
                          <a:effectLst/>
                        </a:rPr>
                        <a:t>Piso 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1.2485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1.3324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9424">
                <a:tc>
                  <a:txBody>
                    <a:bodyPr/>
                    <a:lstStyle/>
                    <a:p>
                      <a:pPr algn="ctr">
                        <a:lnSpc>
                          <a:spcPct val="115000"/>
                        </a:lnSpc>
                        <a:spcBef>
                          <a:spcPts val="600"/>
                        </a:spcBef>
                        <a:spcAft>
                          <a:spcPts val="0"/>
                        </a:spcAft>
                      </a:pPr>
                      <a:r>
                        <a:rPr lang="es-EC" sz="1800">
                          <a:effectLst/>
                        </a:rPr>
                        <a:t>Piso 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a:effectLst/>
                        </a:rPr>
                        <a:t>1.3354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s-EC" sz="1800" dirty="0">
                          <a:effectLst/>
                        </a:rPr>
                        <a:t>1.2447</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524960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MOLECULE</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8" name="Imagen 7"/>
          <p:cNvPicPr>
            <a:picLocks noChangeAspect="1"/>
          </p:cNvPicPr>
          <p:nvPr/>
        </p:nvPicPr>
        <p:blipFill>
          <a:blip r:embed="rId3"/>
          <a:stretch>
            <a:fillRect/>
          </a:stretch>
        </p:blipFill>
        <p:spPr>
          <a:xfrm>
            <a:off x="4083269" y="2286000"/>
            <a:ext cx="3783724" cy="3783724"/>
          </a:xfrm>
          <a:prstGeom prst="rect">
            <a:avLst/>
          </a:prstGeom>
          <a:ln>
            <a:noFill/>
          </a:ln>
          <a:effectLst>
            <a:softEdge rad="112500"/>
          </a:effectLst>
        </p:spPr>
      </p:pic>
      <p:pic>
        <p:nvPicPr>
          <p:cNvPr id="9" name="Imagen 8"/>
          <p:cNvPicPr>
            <a:picLocks noChangeAspect="1"/>
          </p:cNvPicPr>
          <p:nvPr/>
        </p:nvPicPr>
        <p:blipFill>
          <a:blip r:embed="rId4"/>
          <a:stretch>
            <a:fillRect/>
          </a:stretch>
        </p:blipFill>
        <p:spPr>
          <a:xfrm>
            <a:off x="362607" y="2286000"/>
            <a:ext cx="3720662" cy="3720662"/>
          </a:xfrm>
          <a:prstGeom prst="rect">
            <a:avLst/>
          </a:prstGeom>
          <a:ln>
            <a:noFill/>
          </a:ln>
          <a:effectLst>
            <a:softEdge rad="112500"/>
          </a:effectLst>
        </p:spPr>
      </p:pic>
      <p:pic>
        <p:nvPicPr>
          <p:cNvPr id="13" name="Imagen 12"/>
          <p:cNvPicPr>
            <a:picLocks noChangeAspect="1"/>
          </p:cNvPicPr>
          <p:nvPr/>
        </p:nvPicPr>
        <p:blipFill>
          <a:blip r:embed="rId5"/>
          <a:stretch>
            <a:fillRect/>
          </a:stretch>
        </p:blipFill>
        <p:spPr>
          <a:xfrm>
            <a:off x="8889257" y="3884176"/>
            <a:ext cx="2156541" cy="2156541"/>
          </a:xfrm>
          <a:prstGeom prst="rect">
            <a:avLst/>
          </a:prstGeom>
          <a:ln>
            <a:noFill/>
          </a:ln>
          <a:effectLst>
            <a:softEdge rad="112500"/>
          </a:effectLst>
        </p:spPr>
      </p:pic>
      <p:pic>
        <p:nvPicPr>
          <p:cNvPr id="14" name="Imagen 13"/>
          <p:cNvPicPr>
            <a:picLocks noChangeAspect="1"/>
          </p:cNvPicPr>
          <p:nvPr/>
        </p:nvPicPr>
        <p:blipFill>
          <a:blip r:embed="rId6"/>
          <a:stretch>
            <a:fillRect/>
          </a:stretch>
        </p:blipFill>
        <p:spPr>
          <a:xfrm>
            <a:off x="7866993" y="2286000"/>
            <a:ext cx="2100535" cy="2100535"/>
          </a:xfrm>
          <a:prstGeom prst="rect">
            <a:avLst/>
          </a:prstGeom>
          <a:ln>
            <a:noFill/>
          </a:ln>
          <a:effectLst>
            <a:softEdge rad="112500"/>
          </a:effectLst>
        </p:spPr>
      </p:pic>
    </p:spTree>
    <p:extLst>
      <p:ext uri="{BB962C8B-B14F-4D97-AF65-F5344CB8AC3E}">
        <p14:creationId xmlns:p14="http://schemas.microsoft.com/office/powerpoint/2010/main" val="2908425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MOLECULE</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2" name="Imagen 1"/>
          <p:cNvPicPr>
            <a:picLocks noChangeAspect="1"/>
          </p:cNvPicPr>
          <p:nvPr/>
        </p:nvPicPr>
        <p:blipFill>
          <a:blip r:embed="rId3"/>
          <a:stretch>
            <a:fillRect/>
          </a:stretch>
        </p:blipFill>
        <p:spPr>
          <a:xfrm>
            <a:off x="1308538" y="2480512"/>
            <a:ext cx="5229225" cy="3278220"/>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7067156" y="2480512"/>
                <a:ext cx="4088524" cy="646331"/>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E</a:t>
                </a:r>
                <a:r>
                  <a:rPr lang="es-EC" dirty="0" smtClean="0">
                    <a:latin typeface="Arial" panose="020B0604020202020204" pitchFamily="34" charset="0"/>
                    <a:ea typeface="Calibri" panose="020F0502020204030204" pitchFamily="34" charset="0"/>
                    <a:cs typeface="Times New Roman" panose="02020603050405020304" pitchFamily="18" charset="0"/>
                  </a:rPr>
                  <a:t>l </a:t>
                </a:r>
                <a:r>
                  <a:rPr lang="es-EC" dirty="0">
                    <a:latin typeface="Arial" panose="020B0604020202020204" pitchFamily="34" charset="0"/>
                    <a:ea typeface="Calibri" panose="020F0502020204030204" pitchFamily="34" charset="0"/>
                    <a:cs typeface="Times New Roman" panose="02020603050405020304" pitchFamily="18" charset="0"/>
                  </a:rPr>
                  <a:t>peso por unidad de volumen del aluminio de </a:t>
                </a:r>
                <a14:m>
                  <m:oMath xmlns:m="http://schemas.openxmlformats.org/officeDocument/2006/math">
                    <m:r>
                      <a:rPr lang="es-EC">
                        <a:effectLst/>
                        <a:latin typeface="Cambria Math" panose="02040503050406030204" pitchFamily="18" charset="0"/>
                        <a:ea typeface="Calibri" panose="020F0502020204030204" pitchFamily="34" charset="0"/>
                        <a:cs typeface="Times New Roman" panose="02020603050405020304" pitchFamily="18" charset="0"/>
                      </a:rPr>
                      <m:t>2712 </m:t>
                    </m:r>
                    <m:f>
                      <m:fPr>
                        <m:type m:val="lin"/>
                        <m:ctrlPr>
                          <a:rPr lang="es-EC" i="1">
                            <a:effectLst/>
                            <a:latin typeface="Cambria Math" panose="020405030504060302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𝐾𝑔</m:t>
                        </m:r>
                      </m:num>
                      <m:den>
                        <m:sSup>
                          <m:sSupPr>
                            <m:ctrlPr>
                              <a:rPr lang="es-EC" i="1">
                                <a:effectLst/>
                                <a:latin typeface="Cambria Math" panose="020405030504060302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𝑚</m:t>
                            </m:r>
                          </m:e>
                          <m:sup>
                            <m:r>
                              <a:rPr lang="es-EC">
                                <a:effectLst/>
                                <a:latin typeface="Cambria Math" panose="02040503050406030204" pitchFamily="18" charset="0"/>
                                <a:ea typeface="Calibri" panose="020F0502020204030204" pitchFamily="34" charset="0"/>
                                <a:cs typeface="Times New Roman" panose="02020603050405020304" pitchFamily="18" charset="0"/>
                              </a:rPr>
                              <m:t>3</m:t>
                            </m:r>
                          </m:sup>
                        </m:sSup>
                      </m:den>
                    </m:f>
                  </m:oMath>
                </a14:m>
                <a:r>
                  <a:rPr lang="es-EC" dirty="0">
                    <a:effectLst/>
                    <a:latin typeface="Arial" panose="020B0604020202020204" pitchFamily="34" charset="0"/>
                    <a:ea typeface="Calibri" panose="020F0502020204030204" pitchFamily="34" charset="0"/>
                    <a:cs typeface="Times New Roman" panose="02020603050405020304" pitchFamily="18" charset="0"/>
                  </a:rPr>
                  <a:t>.</a:t>
                </a:r>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7067156" y="2480512"/>
                <a:ext cx="4088524" cy="646331"/>
              </a:xfrm>
              <a:prstGeom prst="rect">
                <a:avLst/>
              </a:prstGeom>
              <a:blipFill rotWithShape="0">
                <a:blip r:embed="rId4"/>
                <a:stretch>
                  <a:fillRect l="-1192" t="-24528" r="-1341" b="-100943"/>
                </a:stretch>
              </a:blipFill>
            </p:spPr>
            <p:txBody>
              <a:bodyPr/>
              <a:lstStyle/>
              <a:p>
                <a:r>
                  <a:rPr lang="es-EC">
                    <a:noFill/>
                  </a:rPr>
                  <a:t> </a:t>
                </a:r>
              </a:p>
            </p:txBody>
          </p:sp>
        </mc:Fallback>
      </mc:AlternateContent>
      <p:sp>
        <p:nvSpPr>
          <p:cNvPr id="8" name="Rectángulo 7"/>
          <p:cNvSpPr/>
          <p:nvPr/>
        </p:nvSpPr>
        <p:spPr>
          <a:xfrm>
            <a:off x="7067156" y="3196292"/>
            <a:ext cx="4088524" cy="1200329"/>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60 cm de longitud para los elementos horizontales y verticales de 85 cm de longitud para los elementos diagonales.</a:t>
            </a:r>
            <a:endParaRPr lang="es-EC" dirty="0"/>
          </a:p>
        </p:txBody>
      </p:sp>
    </p:spTree>
    <p:extLst>
      <p:ext uri="{BB962C8B-B14F-4D97-AF65-F5344CB8AC3E}">
        <p14:creationId xmlns:p14="http://schemas.microsoft.com/office/powerpoint/2010/main" val="2662929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MOLECULE</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5" name="Imagen 4"/>
          <p:cNvPicPr>
            <a:picLocks noChangeAspect="1"/>
          </p:cNvPicPr>
          <p:nvPr/>
        </p:nvPicPr>
        <p:blipFill>
          <a:blip r:embed="rId3"/>
          <a:stretch>
            <a:fillRect/>
          </a:stretch>
        </p:blipFill>
        <p:spPr>
          <a:xfrm>
            <a:off x="3093818" y="2079163"/>
            <a:ext cx="5870620" cy="4274339"/>
          </a:xfrm>
          <a:prstGeom prst="rect">
            <a:avLst/>
          </a:prstGeom>
        </p:spPr>
      </p:pic>
    </p:spTree>
    <p:extLst>
      <p:ext uri="{BB962C8B-B14F-4D97-AF65-F5344CB8AC3E}">
        <p14:creationId xmlns:p14="http://schemas.microsoft.com/office/powerpoint/2010/main" val="915201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MOLECULE</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pic>
        <p:nvPicPr>
          <p:cNvPr id="6" name="Imagen 5"/>
          <p:cNvPicPr/>
          <p:nvPr/>
        </p:nvPicPr>
        <p:blipFill>
          <a:blip r:embed="rId3"/>
          <a:stretch>
            <a:fillRect/>
          </a:stretch>
        </p:blipFill>
        <p:spPr>
          <a:xfrm>
            <a:off x="2555984" y="2029607"/>
            <a:ext cx="7250167" cy="4292366"/>
          </a:xfrm>
          <a:prstGeom prst="rect">
            <a:avLst/>
          </a:prstGeom>
        </p:spPr>
      </p:pic>
    </p:spTree>
    <p:extLst>
      <p:ext uri="{BB962C8B-B14F-4D97-AF65-F5344CB8AC3E}">
        <p14:creationId xmlns:p14="http://schemas.microsoft.com/office/powerpoint/2010/main" val="11815726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MOLECULE</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5" name="Gráfico 4"/>
          <p:cNvGraphicFramePr/>
          <p:nvPr>
            <p:extLst>
              <p:ext uri="{D42A27DB-BD31-4B8C-83A1-F6EECF244321}">
                <p14:modId xmlns:p14="http://schemas.microsoft.com/office/powerpoint/2010/main" val="3884873902"/>
              </p:ext>
            </p:extLst>
          </p:nvPr>
        </p:nvGraphicFramePr>
        <p:xfrm>
          <a:off x="2376662" y="1887772"/>
          <a:ext cx="3535407" cy="443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2762379458"/>
              </p:ext>
            </p:extLst>
          </p:nvPr>
        </p:nvGraphicFramePr>
        <p:xfrm>
          <a:off x="6289664" y="1924284"/>
          <a:ext cx="3658377" cy="427559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3859091" y="6289706"/>
            <a:ext cx="1005403"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23.5 cm</a:t>
            </a:r>
            <a:endParaRPr lang="es-EC" dirty="0"/>
          </a:p>
        </p:txBody>
      </p:sp>
      <p:sp>
        <p:nvSpPr>
          <p:cNvPr id="8" name="Rectángulo 7"/>
          <p:cNvSpPr/>
          <p:nvPr/>
        </p:nvSpPr>
        <p:spPr>
          <a:xfrm>
            <a:off x="8028587" y="6289706"/>
            <a:ext cx="697627"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25.3 </a:t>
            </a:r>
            <a:endParaRPr lang="es-EC" dirty="0"/>
          </a:p>
        </p:txBody>
      </p:sp>
    </p:spTree>
    <p:extLst>
      <p:ext uri="{BB962C8B-B14F-4D97-AF65-F5344CB8AC3E}">
        <p14:creationId xmlns:p14="http://schemas.microsoft.com/office/powerpoint/2010/main" val="12784752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MOLECULE</a:t>
            </a:r>
          </a:p>
          <a:p>
            <a:pPr algn="just">
              <a:lnSpc>
                <a:spcPct val="100000"/>
              </a:lnSpc>
            </a:pPr>
            <a:r>
              <a:rPr lang="es-EC" b="1" dirty="0" smtClean="0"/>
              <a:t>DERIVAS</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6" name="Tabla 5"/>
          <p:cNvGraphicFramePr>
            <a:graphicFrameLocks noGrp="1"/>
          </p:cNvGraphicFramePr>
          <p:nvPr>
            <p:extLst>
              <p:ext uri="{D42A27DB-BD31-4B8C-83A1-F6EECF244321}">
                <p14:modId xmlns:p14="http://schemas.microsoft.com/office/powerpoint/2010/main" val="3930560080"/>
              </p:ext>
            </p:extLst>
          </p:nvPr>
        </p:nvGraphicFramePr>
        <p:xfrm>
          <a:off x="3577404" y="2136580"/>
          <a:ext cx="5913436" cy="3220944"/>
        </p:xfrm>
        <a:graphic>
          <a:graphicData uri="http://schemas.openxmlformats.org/drawingml/2006/table">
            <a:tbl>
              <a:tblPr firstRow="1" firstCol="1" bandRow="1">
                <a:tableStyleId>{5C22544A-7EE6-4342-B048-85BDC9FD1C3A}</a:tableStyleId>
              </a:tblPr>
              <a:tblGrid>
                <a:gridCol w="1467272"/>
                <a:gridCol w="1472199"/>
                <a:gridCol w="1501766"/>
                <a:gridCol w="1472199"/>
              </a:tblGrid>
              <a:tr h="551744">
                <a:tc>
                  <a:txBody>
                    <a:bodyPr/>
                    <a:lstStyle/>
                    <a:p>
                      <a:pPr algn="ctr">
                        <a:lnSpc>
                          <a:spcPct val="100000"/>
                        </a:lnSpc>
                        <a:spcBef>
                          <a:spcPts val="600"/>
                        </a:spcBef>
                        <a:spcAft>
                          <a:spcPts val="0"/>
                        </a:spcAft>
                      </a:pPr>
                      <a:r>
                        <a:rPr lang="es-EC" sz="2000">
                          <a:effectLst/>
                        </a:rPr>
                        <a:t> </a:t>
                      </a:r>
                      <a:endParaRPr lang="es-EC" sz="2400">
                        <a:effectLst/>
                      </a:endParaRPr>
                    </a:p>
                    <a:p>
                      <a:pPr algn="ctr">
                        <a:lnSpc>
                          <a:spcPct val="100000"/>
                        </a:lnSpc>
                        <a:spcBef>
                          <a:spcPts val="600"/>
                        </a:spcBef>
                        <a:spcAft>
                          <a:spcPts val="0"/>
                        </a:spcAft>
                      </a:pPr>
                      <a:r>
                        <a:rPr lang="es-EC" sz="2000">
                          <a:effectLst/>
                        </a:rPr>
                        <a:t>Piso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 </a:t>
                      </a:r>
                      <a:endParaRPr lang="es-EC" sz="2400">
                        <a:effectLst/>
                      </a:endParaRPr>
                    </a:p>
                    <a:p>
                      <a:pPr algn="ctr">
                        <a:lnSpc>
                          <a:spcPct val="100000"/>
                        </a:lnSpc>
                        <a:spcBef>
                          <a:spcPts val="600"/>
                        </a:spcBef>
                        <a:spcAft>
                          <a:spcPts val="0"/>
                        </a:spcAft>
                      </a:pPr>
                      <a:r>
                        <a:rPr lang="es-EC" sz="2000">
                          <a:effectLst/>
                        </a:rPr>
                        <a:t>Combo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 </a:t>
                      </a:r>
                      <a:endParaRPr lang="es-EC" sz="2400">
                        <a:effectLst/>
                      </a:endParaRPr>
                    </a:p>
                    <a:p>
                      <a:pPr algn="ctr">
                        <a:lnSpc>
                          <a:spcPct val="100000"/>
                        </a:lnSpc>
                        <a:spcBef>
                          <a:spcPts val="600"/>
                        </a:spcBef>
                        <a:spcAft>
                          <a:spcPts val="0"/>
                        </a:spcAft>
                      </a:pPr>
                      <a:r>
                        <a:rPr lang="es-EC" sz="2000">
                          <a:effectLst/>
                        </a:rPr>
                        <a:t>Dirección</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 </a:t>
                      </a:r>
                      <a:endParaRPr lang="es-EC" sz="2400">
                        <a:effectLst/>
                      </a:endParaRPr>
                    </a:p>
                    <a:p>
                      <a:pPr algn="ctr">
                        <a:lnSpc>
                          <a:spcPct val="100000"/>
                        </a:lnSpc>
                        <a:spcBef>
                          <a:spcPts val="600"/>
                        </a:spcBef>
                        <a:spcAft>
                          <a:spcPts val="0"/>
                        </a:spcAft>
                      </a:pPr>
                      <a:r>
                        <a:rPr lang="es-EC" sz="2000">
                          <a:effectLst/>
                        </a:rPr>
                        <a:t>Deriva</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893">
                <a:tc>
                  <a:txBody>
                    <a:bodyPr/>
                    <a:lstStyle/>
                    <a:p>
                      <a:pPr algn="ctr">
                        <a:lnSpc>
                          <a:spcPct val="100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0.171%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893">
                <a:tc>
                  <a:txBody>
                    <a:bodyPr/>
                    <a:lstStyle/>
                    <a:p>
                      <a:pPr algn="ctr">
                        <a:lnSpc>
                          <a:spcPct val="100000"/>
                        </a:lnSpc>
                        <a:spcBef>
                          <a:spcPts val="600"/>
                        </a:spcBef>
                        <a:spcAft>
                          <a:spcPts val="0"/>
                        </a:spcAft>
                      </a:pPr>
                      <a:r>
                        <a:rPr lang="es-EC" sz="2000">
                          <a:effectLst/>
                        </a:rPr>
                        <a:t>Piso4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0.181%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893">
                <a:tc>
                  <a:txBody>
                    <a:bodyPr/>
                    <a:lstStyle/>
                    <a:p>
                      <a:pPr algn="ctr">
                        <a:lnSpc>
                          <a:spcPct val="100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0.311%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893">
                <a:tc>
                  <a:txBody>
                    <a:bodyPr/>
                    <a:lstStyle/>
                    <a:p>
                      <a:pPr algn="ctr">
                        <a:lnSpc>
                          <a:spcPct val="100000"/>
                        </a:lnSpc>
                        <a:spcBef>
                          <a:spcPts val="600"/>
                        </a:spcBef>
                        <a:spcAft>
                          <a:spcPts val="0"/>
                        </a:spcAft>
                      </a:pPr>
                      <a:r>
                        <a:rPr lang="es-EC" sz="2000">
                          <a:effectLst/>
                        </a:rPr>
                        <a:t>Piso3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0.163%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893">
                <a:tc>
                  <a:txBody>
                    <a:bodyPr/>
                    <a:lstStyle/>
                    <a:p>
                      <a:pPr algn="ctr">
                        <a:lnSpc>
                          <a:spcPct val="100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0.314%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893">
                <a:tc>
                  <a:txBody>
                    <a:bodyPr/>
                    <a:lstStyle/>
                    <a:p>
                      <a:pPr algn="ctr">
                        <a:lnSpc>
                          <a:spcPct val="100000"/>
                        </a:lnSpc>
                        <a:spcBef>
                          <a:spcPts val="600"/>
                        </a:spcBef>
                        <a:spcAft>
                          <a:spcPts val="0"/>
                        </a:spcAft>
                      </a:pPr>
                      <a:r>
                        <a:rPr lang="es-EC" sz="2000">
                          <a:effectLst/>
                        </a:rPr>
                        <a:t>Piso2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0.353%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893">
                <a:tc>
                  <a:txBody>
                    <a:bodyPr/>
                    <a:lstStyle/>
                    <a:p>
                      <a:pPr algn="ctr">
                        <a:lnSpc>
                          <a:spcPct val="100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Sx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0.285%</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893">
                <a:tc>
                  <a:txBody>
                    <a:bodyPr/>
                    <a:lstStyle/>
                    <a:p>
                      <a:pPr algn="ctr">
                        <a:lnSpc>
                          <a:spcPct val="100000"/>
                        </a:lnSpc>
                        <a:spcBef>
                          <a:spcPts val="600"/>
                        </a:spcBef>
                        <a:spcAft>
                          <a:spcPts val="0"/>
                        </a:spcAft>
                      </a:pPr>
                      <a:r>
                        <a:rPr lang="es-EC" sz="2000">
                          <a:effectLst/>
                        </a:rPr>
                        <a:t>Piso1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Sy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a:effectLst/>
                        </a:rPr>
                        <a:t>Y</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2000" dirty="0">
                          <a:effectLst/>
                        </a:rPr>
                        <a:t>0.216%</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ángulo 8"/>
          <p:cNvSpPr/>
          <p:nvPr/>
        </p:nvSpPr>
        <p:spPr>
          <a:xfrm>
            <a:off x="4891076" y="5758732"/>
            <a:ext cx="3762568" cy="461665"/>
          </a:xfrm>
          <a:prstGeom prst="rect">
            <a:avLst/>
          </a:prstGeom>
        </p:spPr>
        <p:txBody>
          <a:bodyPr wrap="none">
            <a:spAutoFit/>
          </a:bodyPr>
          <a:lstStyle/>
          <a:p>
            <a:r>
              <a:rPr lang="es-EC" sz="2400" dirty="0" err="1" smtClean="0">
                <a:latin typeface="Arial" panose="020B0604020202020204" pitchFamily="34" charset="0"/>
                <a:ea typeface="Calibri" panose="020F0502020204030204" pitchFamily="34" charset="0"/>
                <a:cs typeface="Times New Roman" panose="02020603050405020304" pitchFamily="18" charset="0"/>
              </a:rPr>
              <a:t>Wtotal</a:t>
            </a:r>
            <a:r>
              <a:rPr lang="es-EC" sz="2400" dirty="0" smtClean="0">
                <a:latin typeface="Arial" panose="020B0604020202020204" pitchFamily="34" charset="0"/>
                <a:ea typeface="Calibri" panose="020F0502020204030204" pitchFamily="34" charset="0"/>
                <a:cs typeface="Times New Roman" panose="02020603050405020304" pitchFamily="18" charset="0"/>
              </a:rPr>
              <a:t>: </a:t>
            </a:r>
            <a:r>
              <a:rPr lang="es-EC" sz="2400" dirty="0">
                <a:latin typeface="Arial" panose="020B0604020202020204" pitchFamily="34" charset="0"/>
                <a:ea typeface="Calibri" panose="020F0502020204030204" pitchFamily="34" charset="0"/>
                <a:cs typeface="Times New Roman" panose="02020603050405020304" pitchFamily="18" charset="0"/>
              </a:rPr>
              <a:t>2393.57 toneladas</a:t>
            </a:r>
            <a:endParaRPr lang="es-EC" sz="2400" dirty="0"/>
          </a:p>
        </p:txBody>
      </p:sp>
    </p:spTree>
    <p:extLst>
      <p:ext uri="{BB962C8B-B14F-4D97-AF65-F5344CB8AC3E}">
        <p14:creationId xmlns:p14="http://schemas.microsoft.com/office/powerpoint/2010/main" val="2106655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Picture 2" descr="D:\Sismo EC ab 2016\Raed Gindeya\13002454_1006118869464460_793128933221797986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86602"/>
            <a:ext cx="9919486" cy="558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424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MOLECULE</a:t>
            </a:r>
          </a:p>
          <a:p>
            <a:pPr algn="just">
              <a:lnSpc>
                <a:spcPct val="100000"/>
              </a:lnSpc>
            </a:pPr>
            <a:r>
              <a:rPr lang="es-EC" b="1" dirty="0" smtClean="0"/>
              <a:t>MODOS DE VIBRAR</a:t>
            </a:r>
            <a:endParaRPr lang="es-EC" b="1" dirty="0"/>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2" name="Tabla 1"/>
          <p:cNvGraphicFramePr>
            <a:graphicFrameLocks noGrp="1"/>
          </p:cNvGraphicFramePr>
          <p:nvPr>
            <p:extLst>
              <p:ext uri="{D42A27DB-BD31-4B8C-83A1-F6EECF244321}">
                <p14:modId xmlns:p14="http://schemas.microsoft.com/office/powerpoint/2010/main" val="1064647733"/>
              </p:ext>
            </p:extLst>
          </p:nvPr>
        </p:nvGraphicFramePr>
        <p:xfrm>
          <a:off x="1097280" y="2617006"/>
          <a:ext cx="10058400" cy="3840480"/>
        </p:xfrm>
        <a:graphic>
          <a:graphicData uri="http://schemas.openxmlformats.org/drawingml/2006/table">
            <a:tbl>
              <a:tblPr firstRow="1" firstCol="1" bandRow="1">
                <a:tableStyleId>{5C22544A-7EE6-4342-B048-85BDC9FD1C3A}</a:tableStyleId>
              </a:tblPr>
              <a:tblGrid>
                <a:gridCol w="1257300"/>
                <a:gridCol w="1257300"/>
                <a:gridCol w="1257300"/>
                <a:gridCol w="1257300"/>
                <a:gridCol w="1257300"/>
                <a:gridCol w="1257300"/>
                <a:gridCol w="1257300"/>
                <a:gridCol w="1257300"/>
              </a:tblGrid>
              <a:tr h="190500">
                <a:tc rowSpan="2">
                  <a:txBody>
                    <a:bodyPr/>
                    <a:lstStyle/>
                    <a:p>
                      <a:pPr algn="ctr">
                        <a:lnSpc>
                          <a:spcPct val="100000"/>
                        </a:lnSpc>
                        <a:spcBef>
                          <a:spcPts val="600"/>
                        </a:spcBef>
                        <a:spcAft>
                          <a:spcPts val="0"/>
                        </a:spcAft>
                      </a:pPr>
                      <a:r>
                        <a:rPr lang="es-EC" sz="1800" dirty="0">
                          <a:effectLst/>
                        </a:rPr>
                        <a:t>Modo</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dirty="0" err="1">
                          <a:effectLst/>
                        </a:rPr>
                        <a:t>Period</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UX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Sum UX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UY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Sum UY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RZ</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800">
                          <a:effectLst/>
                        </a:rPr>
                        <a:t>Sum RZ</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C"/>
                    </a:p>
                  </a:txBody>
                  <a:tcPr/>
                </a:tc>
                <a:tc>
                  <a:txBody>
                    <a:bodyPr/>
                    <a:lstStyle/>
                    <a:p>
                      <a:pPr algn="ctr">
                        <a:lnSpc>
                          <a:spcPct val="100000"/>
                        </a:lnSpc>
                        <a:spcBef>
                          <a:spcPts val="600"/>
                        </a:spcBef>
                        <a:spcAft>
                          <a:spcPts val="0"/>
                        </a:spcAft>
                      </a:pPr>
                      <a:r>
                        <a:rPr lang="es-EC" sz="1800">
                          <a:effectLst/>
                        </a:rPr>
                        <a:t>seg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gn="ctr">
                        <a:lnSpc>
                          <a:spcPct val="100000"/>
                        </a:lnSpc>
                        <a:spcBef>
                          <a:spcPts val="600"/>
                        </a:spcBef>
                        <a:spcAft>
                          <a:spcPts val="0"/>
                        </a:spcAft>
                      </a:pPr>
                      <a:r>
                        <a:rPr lang="es-EC" sz="1800">
                          <a:effectLst/>
                        </a:rPr>
                        <a:t>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2.064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0.9364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b="1" dirty="0">
                          <a:solidFill>
                            <a:srgbClr val="FF0000"/>
                          </a:solidFill>
                          <a:effectLst/>
                        </a:rPr>
                        <a:t>0.9364</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2.046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0.9374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0.9448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b="1" dirty="0">
                          <a:solidFill>
                            <a:srgbClr val="FF0000"/>
                          </a:solidFill>
                          <a:effectLst/>
                        </a:rPr>
                        <a:t>0.9457</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1.935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0.0078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0.9452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0.9234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b="1" dirty="0">
                          <a:solidFill>
                            <a:srgbClr val="FF0000"/>
                          </a:solidFill>
                          <a:effectLst/>
                        </a:rPr>
                        <a:t>0.9294</a:t>
                      </a:r>
                      <a:endParaRPr lang="es-EC"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0.674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0.9452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0.9294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0.386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0.0014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3.24E-06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0.9296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0.313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1.57E-05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0.9298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0.269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3.04E-05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0.0002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0.203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3.82E-05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3.47E-06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1.14E-05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0.181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2.21E-06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1.81E-05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1.05E-05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10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0.101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5.46E-06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1.24E-05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0.9467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9.05E-07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11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0.016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0.0109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0.9575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0.0244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0.9711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0.001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0.931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800">
                          <a:effectLst/>
                        </a:rPr>
                        <a:t>12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dirty="0">
                          <a:effectLst/>
                        </a:rPr>
                        <a:t>0.013</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0.0316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0.9892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0.0157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0.9868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dirty="0">
                          <a:effectLst/>
                        </a:rPr>
                        <a:t>0.931</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217532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algn="just">
              <a:lnSpc>
                <a:spcPct val="100000"/>
              </a:lnSpc>
            </a:pPr>
            <a:r>
              <a:rPr lang="es-EC" b="1" dirty="0" smtClean="0"/>
              <a:t>SISTEMA MOLECULE</a:t>
            </a:r>
          </a:p>
          <a:p>
            <a:pPr algn="just">
              <a:lnSpc>
                <a:spcPct val="100000"/>
              </a:lnSpc>
            </a:pPr>
            <a:endParaRPr lang="es-EC" b="1" dirty="0" smtClean="0"/>
          </a:p>
          <a:p>
            <a:pPr algn="just"/>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7. MODELOS MATEMÁTICOS</a:t>
            </a:r>
            <a:endParaRPr lang="es-EC" sz="4000" b="1" dirty="0"/>
          </a:p>
        </p:txBody>
      </p:sp>
      <p:graphicFrame>
        <p:nvGraphicFramePr>
          <p:cNvPr id="8" name="Gráfico 7"/>
          <p:cNvGraphicFramePr/>
          <p:nvPr>
            <p:extLst>
              <p:ext uri="{D42A27DB-BD31-4B8C-83A1-F6EECF244321}">
                <p14:modId xmlns:p14="http://schemas.microsoft.com/office/powerpoint/2010/main" val="434826630"/>
              </p:ext>
            </p:extLst>
          </p:nvPr>
        </p:nvGraphicFramePr>
        <p:xfrm>
          <a:off x="915350" y="1957223"/>
          <a:ext cx="5177155" cy="2790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20187373"/>
              </p:ext>
            </p:extLst>
          </p:nvPr>
        </p:nvGraphicFramePr>
        <p:xfrm>
          <a:off x="6251667" y="2006512"/>
          <a:ext cx="5129530" cy="28378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866774965"/>
              </p:ext>
            </p:extLst>
          </p:nvPr>
        </p:nvGraphicFramePr>
        <p:xfrm>
          <a:off x="3799489" y="4969264"/>
          <a:ext cx="5185791" cy="1171820"/>
        </p:xfrm>
        <a:graphic>
          <a:graphicData uri="http://schemas.openxmlformats.org/drawingml/2006/table">
            <a:tbl>
              <a:tblPr firstRow="1" firstCol="1" bandRow="1">
                <a:tableStyleId>{5C22544A-7EE6-4342-B048-85BDC9FD1C3A}</a:tableStyleId>
              </a:tblPr>
              <a:tblGrid>
                <a:gridCol w="752538"/>
                <a:gridCol w="1477751"/>
                <a:gridCol w="1477751"/>
                <a:gridCol w="1477751"/>
              </a:tblGrid>
              <a:tr h="266566">
                <a:tc>
                  <a:txBody>
                    <a:bodyPr/>
                    <a:lstStyle/>
                    <a:p>
                      <a:pPr>
                        <a:lnSpc>
                          <a:spcPct val="100000"/>
                        </a:lnSpc>
                      </a:pPr>
                      <a:endParaRPr lang="es-EC" sz="1800">
                        <a:effectLst/>
                        <a:latin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0000"/>
                        </a:lnSpc>
                        <a:spcBef>
                          <a:spcPts val="600"/>
                        </a:spcBef>
                        <a:spcAft>
                          <a:spcPts val="0"/>
                        </a:spcAft>
                      </a:pPr>
                      <a:r>
                        <a:rPr lang="es-EC" sz="1800">
                          <a:effectLst/>
                        </a:rPr>
                        <a:t>Aceleración (m/s²)</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348860">
                <a:tc>
                  <a:txBody>
                    <a:bodyPr/>
                    <a:lstStyle/>
                    <a:p>
                      <a:pPr>
                        <a:lnSpc>
                          <a:spcPct val="100000"/>
                        </a:lnSpc>
                      </a:pPr>
                      <a:endParaRPr lang="es-EC" sz="1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Steel Framing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Molecule</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Mampostería</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9923">
                <a:tc>
                  <a:txBody>
                    <a:bodyPr/>
                    <a:lstStyle/>
                    <a:p>
                      <a:pPr>
                        <a:lnSpc>
                          <a:spcPct val="100000"/>
                        </a:lnSpc>
                        <a:spcBef>
                          <a:spcPts val="600"/>
                        </a:spcBef>
                        <a:spcAft>
                          <a:spcPts val="0"/>
                        </a:spcAft>
                      </a:pPr>
                      <a:r>
                        <a:rPr lang="es-EC" sz="1800">
                          <a:effectLst/>
                        </a:rPr>
                        <a:t>Piso 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1.2485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1.2740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1.3324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9923">
                <a:tc>
                  <a:txBody>
                    <a:bodyPr/>
                    <a:lstStyle/>
                    <a:p>
                      <a:pPr>
                        <a:lnSpc>
                          <a:spcPct val="100000"/>
                        </a:lnSpc>
                        <a:spcBef>
                          <a:spcPts val="600"/>
                        </a:spcBef>
                        <a:spcAft>
                          <a:spcPts val="0"/>
                        </a:spcAft>
                      </a:pPr>
                      <a:r>
                        <a:rPr lang="es-EC" sz="1800">
                          <a:effectLst/>
                        </a:rPr>
                        <a:t>Piso 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1.3354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a:effectLst/>
                        </a:rPr>
                        <a:t>1.1513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800" dirty="0">
                          <a:effectLst/>
                        </a:rPr>
                        <a:t>1.2447</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329191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35372"/>
            <a:ext cx="10443080" cy="4023360"/>
          </a:xfrm>
        </p:spPr>
        <p:txBody>
          <a:bodyPr/>
          <a:lstStyle/>
          <a:p>
            <a:pPr marL="268288" indent="-268288" algn="just">
              <a:buFont typeface="Wingdings" panose="05000000000000000000" pitchFamily="2" charset="2"/>
              <a:buChar char="v"/>
            </a:pPr>
            <a:r>
              <a:rPr lang="es-EC" dirty="0" smtClean="0"/>
              <a:t>El </a:t>
            </a:r>
            <a:r>
              <a:rPr lang="es-EC" dirty="0"/>
              <a:t>módulo elástico de la mampostería obtenido experimentalmente pudo ser confrontado con las ecuaciones teóricas de la NEC-SE-MP (2015), sin embargo para efecto de los modelos desarrollados se trabajó con el valor teórico que fue más conservador de 7920 </a:t>
            </a:r>
            <a:r>
              <a:rPr lang="es-EC" dirty="0" err="1"/>
              <a:t>kgf</a:t>
            </a:r>
            <a:r>
              <a:rPr lang="es-EC" dirty="0"/>
              <a:t>/cm².</a:t>
            </a:r>
          </a:p>
          <a:p>
            <a:pPr marL="268288" indent="-268288" algn="just">
              <a:buFont typeface="Wingdings" panose="05000000000000000000" pitchFamily="2" charset="2"/>
              <a:buChar char="v"/>
            </a:pPr>
            <a:r>
              <a:rPr lang="es-EC" dirty="0"/>
              <a:t>Se obtuvo una resistencia fundamental a la compresión de 8.8 </a:t>
            </a:r>
            <a:r>
              <a:rPr lang="es-EC" dirty="0" err="1"/>
              <a:t>kgf</a:t>
            </a:r>
            <a:r>
              <a:rPr lang="es-EC" dirty="0"/>
              <a:t>/cm² para los muretes de mampostería, lo que significa que los materiales con los que se elaboró los bloques no son de buena calidad.</a:t>
            </a:r>
          </a:p>
          <a:p>
            <a:pPr lvl="0"/>
            <a:endParaRPr lang="es-EC" dirty="0"/>
          </a:p>
        </p:txBody>
      </p:sp>
      <p:sp>
        <p:nvSpPr>
          <p:cNvPr id="4" name="Título 1"/>
          <p:cNvSpPr>
            <a:spLocks noGrp="1"/>
          </p:cNvSpPr>
          <p:nvPr>
            <p:ph type="title"/>
          </p:nvPr>
        </p:nvSpPr>
        <p:spPr>
          <a:xfrm>
            <a:off x="1097280" y="286603"/>
            <a:ext cx="10058400" cy="1007625"/>
          </a:xfrm>
        </p:spPr>
        <p:txBody>
          <a:bodyPr>
            <a:normAutofit/>
          </a:bodyPr>
          <a:lstStyle/>
          <a:p>
            <a:r>
              <a:rPr lang="es-EC" sz="4000" b="1" dirty="0" smtClean="0"/>
              <a:t>8. CONCLUSIONES Y RECOMENDACIONES</a:t>
            </a:r>
            <a:endParaRPr lang="es-EC" sz="4000" b="1" dirty="0"/>
          </a:p>
        </p:txBody>
      </p:sp>
      <p:graphicFrame>
        <p:nvGraphicFramePr>
          <p:cNvPr id="5" name="Tabla 4"/>
          <p:cNvGraphicFramePr>
            <a:graphicFrameLocks noGrp="1"/>
          </p:cNvGraphicFramePr>
          <p:nvPr>
            <p:extLst>
              <p:ext uri="{D42A27DB-BD31-4B8C-83A1-F6EECF244321}">
                <p14:modId xmlns:p14="http://schemas.microsoft.com/office/powerpoint/2010/main" val="2591683434"/>
              </p:ext>
            </p:extLst>
          </p:nvPr>
        </p:nvGraphicFramePr>
        <p:xfrm>
          <a:off x="2418272" y="3747052"/>
          <a:ext cx="7416416" cy="2758440"/>
        </p:xfrm>
        <a:graphic>
          <a:graphicData uri="http://schemas.openxmlformats.org/drawingml/2006/table">
            <a:tbl>
              <a:tblPr firstRow="1" firstCol="1" bandRow="1">
                <a:tableStyleId>{5C22544A-7EE6-4342-B048-85BDC9FD1C3A}</a:tableStyleId>
              </a:tblPr>
              <a:tblGrid>
                <a:gridCol w="1854104"/>
                <a:gridCol w="1854104"/>
                <a:gridCol w="1854104"/>
                <a:gridCol w="1854104"/>
              </a:tblGrid>
              <a:tr h="190500">
                <a:tc rowSpan="2">
                  <a:txBody>
                    <a:bodyPr/>
                    <a:lstStyle/>
                    <a:p>
                      <a:pPr algn="ctr">
                        <a:lnSpc>
                          <a:spcPct val="100000"/>
                        </a:lnSpc>
                        <a:spcBef>
                          <a:spcPts val="600"/>
                        </a:spcBef>
                        <a:spcAft>
                          <a:spcPts val="0"/>
                        </a:spcAft>
                      </a:pPr>
                      <a:r>
                        <a:rPr lang="es-EC" sz="1600">
                          <a:effectLst/>
                        </a:rPr>
                        <a:t> </a:t>
                      </a:r>
                      <a:endParaRPr lang="es-EC" sz="1800">
                        <a:effectLst/>
                      </a:endParaRPr>
                    </a:p>
                    <a:p>
                      <a:pPr algn="ctr">
                        <a:lnSpc>
                          <a:spcPct val="100000"/>
                        </a:lnSpc>
                        <a:spcBef>
                          <a:spcPts val="600"/>
                        </a:spcBef>
                        <a:spcAft>
                          <a:spcPts val="0"/>
                        </a:spcAft>
                      </a:pPr>
                      <a:r>
                        <a:rPr lang="es-EC" sz="1600">
                          <a:effectLst/>
                        </a:rPr>
                        <a:t>Estructura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spcBef>
                          <a:spcPts val="600"/>
                        </a:spcBef>
                        <a:spcAft>
                          <a:spcPts val="0"/>
                        </a:spcAft>
                      </a:pPr>
                      <a:r>
                        <a:rPr lang="es-EC" sz="1600">
                          <a:effectLst/>
                        </a:rPr>
                        <a:t>Tipo de análisis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0000"/>
                        </a:lnSpc>
                        <a:spcBef>
                          <a:spcPts val="600"/>
                        </a:spcBef>
                        <a:spcAft>
                          <a:spcPts val="0"/>
                        </a:spcAft>
                      </a:pPr>
                      <a:r>
                        <a:rPr lang="es-EC" sz="1600">
                          <a:effectLst/>
                        </a:rPr>
                        <a:t>Desplazamiento máximo del aislador</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90500">
                <a:tc vMerge="1">
                  <a:txBody>
                    <a:bodyPr/>
                    <a:lstStyle/>
                    <a:p>
                      <a:endParaRPr lang="es-EC"/>
                    </a:p>
                  </a:txBody>
                  <a:tcPr/>
                </a:tc>
                <a:tc vMerge="1">
                  <a:txBody>
                    <a:bodyPr/>
                    <a:lstStyle/>
                    <a:p>
                      <a:endParaRPr lang="es-EC"/>
                    </a:p>
                  </a:txBody>
                  <a:tcPr/>
                </a:tc>
                <a:tc>
                  <a:txBody>
                    <a:bodyPr/>
                    <a:lstStyle/>
                    <a:p>
                      <a:pPr algn="ctr">
                        <a:lnSpc>
                          <a:spcPct val="100000"/>
                        </a:lnSpc>
                        <a:spcBef>
                          <a:spcPts val="600"/>
                        </a:spcBef>
                        <a:spcAft>
                          <a:spcPts val="0"/>
                        </a:spcAft>
                      </a:pPr>
                      <a:r>
                        <a:rPr lang="es-EC" sz="1600">
                          <a:effectLst/>
                        </a:rPr>
                        <a:t>DBE (cm)</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MCE (cm)</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600">
                          <a:effectLst/>
                        </a:rPr>
                        <a:t>Sin Mampostería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Modal</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25.3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35.42</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600">
                          <a:effectLst/>
                        </a:rPr>
                        <a:t>Con Mampostería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Modal</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31.3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43.82</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600">
                          <a:effectLst/>
                        </a:rPr>
                        <a:t>Con Mampostería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Time-History</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12.6</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17.64</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600">
                          <a:effectLst/>
                        </a:rPr>
                        <a:t>Con diagonales equivalentes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Modal</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29.4</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41.16</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600">
                          <a:effectLst/>
                        </a:rPr>
                        <a:t>Con sistema Steel Framing</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Modal</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25.5</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35.70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0000"/>
                        </a:lnSpc>
                        <a:spcBef>
                          <a:spcPts val="600"/>
                        </a:spcBef>
                        <a:spcAft>
                          <a:spcPts val="0"/>
                        </a:spcAft>
                      </a:pPr>
                      <a:r>
                        <a:rPr lang="es-EC" sz="1600">
                          <a:effectLst/>
                        </a:rPr>
                        <a:t>Con sistema Molecule</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Modal</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a:effectLst/>
                        </a:rPr>
                        <a:t>25.3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0"/>
                        </a:spcAft>
                      </a:pPr>
                      <a:r>
                        <a:rPr lang="es-EC" sz="1600" dirty="0">
                          <a:effectLst/>
                        </a:rPr>
                        <a:t>35.42</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858143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788046999"/>
              </p:ext>
            </p:extLst>
          </p:nvPr>
        </p:nvGraphicFramePr>
        <p:xfrm>
          <a:off x="2835757" y="1839404"/>
          <a:ext cx="6581446" cy="4408970"/>
        </p:xfrm>
        <a:graphic>
          <a:graphicData uri="http://schemas.openxmlformats.org/drawingml/2006/table">
            <a:tbl>
              <a:tblPr firstRow="1" firstCol="1" bandRow="1">
                <a:tableStyleId>{5C22544A-7EE6-4342-B048-85BDC9FD1C3A}</a:tableStyleId>
              </a:tblPr>
              <a:tblGrid>
                <a:gridCol w="1055906"/>
                <a:gridCol w="1055906"/>
                <a:gridCol w="1039450"/>
                <a:gridCol w="1195367"/>
                <a:gridCol w="1195367"/>
                <a:gridCol w="1039450"/>
              </a:tblGrid>
              <a:tr h="246844">
                <a:tc rowSpan="2">
                  <a:txBody>
                    <a:bodyPr/>
                    <a:lstStyle/>
                    <a:p>
                      <a:pPr algn="ctr">
                        <a:lnSpc>
                          <a:spcPct val="100000"/>
                        </a:lnSpc>
                        <a:spcBef>
                          <a:spcPts val="600"/>
                        </a:spcBef>
                        <a:spcAft>
                          <a:spcPts val="0"/>
                        </a:spcAft>
                      </a:pPr>
                      <a:r>
                        <a:rPr lang="es-EC" sz="1800">
                          <a:effectLst/>
                        </a:rPr>
                        <a:t> </a:t>
                      </a:r>
                      <a:endParaRPr lang="es-EC" sz="2000">
                        <a:effectLst/>
                      </a:endParaRPr>
                    </a:p>
                    <a:p>
                      <a:pPr algn="ctr">
                        <a:lnSpc>
                          <a:spcPct val="100000"/>
                        </a:lnSpc>
                        <a:spcBef>
                          <a:spcPts val="600"/>
                        </a:spcBef>
                        <a:spcAft>
                          <a:spcPts val="0"/>
                        </a:spcAft>
                      </a:pPr>
                      <a:r>
                        <a:rPr lang="es-EC" sz="1800">
                          <a:effectLst/>
                        </a:rPr>
                        <a:t>Piso</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rowSpan="2">
                  <a:txBody>
                    <a:bodyPr/>
                    <a:lstStyle/>
                    <a:p>
                      <a:pPr algn="ctr">
                        <a:lnSpc>
                          <a:spcPct val="100000"/>
                        </a:lnSpc>
                        <a:spcBef>
                          <a:spcPts val="600"/>
                        </a:spcBef>
                        <a:spcAft>
                          <a:spcPts val="0"/>
                        </a:spcAft>
                      </a:pPr>
                      <a:r>
                        <a:rPr lang="es-EC" sz="1800">
                          <a:effectLst/>
                        </a:rPr>
                        <a:t> </a:t>
                      </a:r>
                      <a:endParaRPr lang="es-EC" sz="2000">
                        <a:effectLst/>
                      </a:endParaRPr>
                    </a:p>
                    <a:p>
                      <a:pPr algn="ctr">
                        <a:lnSpc>
                          <a:spcPct val="100000"/>
                        </a:lnSpc>
                        <a:spcBef>
                          <a:spcPts val="600"/>
                        </a:spcBef>
                        <a:spcAft>
                          <a:spcPts val="0"/>
                        </a:spcAft>
                      </a:pPr>
                      <a:r>
                        <a:rPr lang="es-EC" sz="1800">
                          <a:effectLst/>
                        </a:rPr>
                        <a:t>Dirección</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gridSpan="4">
                  <a:txBody>
                    <a:bodyPr/>
                    <a:lstStyle/>
                    <a:p>
                      <a:pPr algn="ctr">
                        <a:lnSpc>
                          <a:spcPct val="100000"/>
                        </a:lnSpc>
                        <a:spcBef>
                          <a:spcPts val="600"/>
                        </a:spcBef>
                        <a:spcAft>
                          <a:spcPts val="0"/>
                        </a:spcAft>
                      </a:pPr>
                      <a:r>
                        <a:rPr lang="es-EC" sz="1800">
                          <a:effectLst/>
                        </a:rPr>
                        <a:t>Derivas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hMerge="1">
                  <a:txBody>
                    <a:bodyPr/>
                    <a:lstStyle/>
                    <a:p>
                      <a:endParaRPr lang="es-EC"/>
                    </a:p>
                  </a:txBody>
                  <a:tcPr/>
                </a:tc>
                <a:tc hMerge="1">
                  <a:txBody>
                    <a:bodyPr/>
                    <a:lstStyle/>
                    <a:p>
                      <a:endParaRPr lang="es-EC"/>
                    </a:p>
                  </a:txBody>
                  <a:tcPr/>
                </a:tc>
                <a:tc hMerge="1">
                  <a:txBody>
                    <a:bodyPr/>
                    <a:lstStyle/>
                    <a:p>
                      <a:endParaRPr lang="es-EC"/>
                    </a:p>
                  </a:txBody>
                  <a:tcPr/>
                </a:tc>
              </a:tr>
              <a:tr h="568490">
                <a:tc vMerge="1">
                  <a:txBody>
                    <a:bodyPr/>
                    <a:lstStyle/>
                    <a:p>
                      <a:endParaRPr lang="es-EC"/>
                    </a:p>
                  </a:txBody>
                  <a:tcPr/>
                </a:tc>
                <a:tc vMerge="1">
                  <a:txBody>
                    <a:bodyPr/>
                    <a:lstStyle/>
                    <a:p>
                      <a:endParaRPr lang="es-EC"/>
                    </a:p>
                  </a:txBody>
                  <a:tcPr/>
                </a:tc>
                <a:tc>
                  <a:txBody>
                    <a:bodyPr/>
                    <a:lstStyle/>
                    <a:p>
                      <a:pPr algn="ctr">
                        <a:lnSpc>
                          <a:spcPct val="100000"/>
                        </a:lnSpc>
                        <a:spcBef>
                          <a:spcPts val="600"/>
                        </a:spcBef>
                        <a:spcAft>
                          <a:spcPts val="0"/>
                        </a:spcAft>
                      </a:pPr>
                      <a:r>
                        <a:rPr lang="es-EC" sz="1800">
                          <a:effectLst/>
                        </a:rPr>
                        <a:t>Sin Mamp.</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Con Mamp.</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Steel Framing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Molecule</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gn="ctr">
                        <a:lnSpc>
                          <a:spcPct val="100000"/>
                        </a:lnSpc>
                        <a:spcBef>
                          <a:spcPts val="600"/>
                        </a:spcBef>
                        <a:spcAft>
                          <a:spcPts val="0"/>
                        </a:spcAft>
                      </a:pPr>
                      <a:r>
                        <a:rPr lang="es-EC" sz="1800">
                          <a:effectLst/>
                        </a:rPr>
                        <a:t>Piso4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0.315%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0.067%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0.309%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0.171%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gn="ctr">
                        <a:lnSpc>
                          <a:spcPct val="100000"/>
                        </a:lnSpc>
                        <a:spcBef>
                          <a:spcPts val="600"/>
                        </a:spcBef>
                        <a:spcAft>
                          <a:spcPts val="0"/>
                        </a:spcAft>
                      </a:pPr>
                      <a:r>
                        <a:rPr lang="es-EC" sz="1800">
                          <a:effectLst/>
                        </a:rPr>
                        <a:t>Piso4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0.295%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0.097%</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0.298%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0.181%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gn="ctr">
                        <a:lnSpc>
                          <a:spcPct val="100000"/>
                        </a:lnSpc>
                        <a:spcBef>
                          <a:spcPts val="600"/>
                        </a:spcBef>
                        <a:spcAft>
                          <a:spcPts val="0"/>
                        </a:spcAft>
                      </a:pPr>
                      <a:r>
                        <a:rPr lang="es-EC" sz="1800">
                          <a:effectLst/>
                        </a:rPr>
                        <a:t>Piso3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0.445%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0.170%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0.440%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0.311%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gn="ctr">
                        <a:lnSpc>
                          <a:spcPct val="100000"/>
                        </a:lnSpc>
                        <a:spcBef>
                          <a:spcPts val="600"/>
                        </a:spcBef>
                        <a:spcAft>
                          <a:spcPts val="0"/>
                        </a:spcAft>
                      </a:pPr>
                      <a:r>
                        <a:rPr lang="es-EC" sz="1800">
                          <a:effectLst/>
                        </a:rPr>
                        <a:t>Piso3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0.091%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0.352%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0.163%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gn="ctr">
                        <a:lnSpc>
                          <a:spcPct val="100000"/>
                        </a:lnSpc>
                        <a:spcBef>
                          <a:spcPts val="600"/>
                        </a:spcBef>
                        <a:spcAft>
                          <a:spcPts val="0"/>
                        </a:spcAft>
                      </a:pPr>
                      <a:r>
                        <a:rPr lang="es-EC" sz="1800">
                          <a:effectLst/>
                        </a:rPr>
                        <a:t>Piso2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0.452%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0.192%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0.446%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0.314%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gn="ctr">
                        <a:lnSpc>
                          <a:spcPct val="100000"/>
                        </a:lnSpc>
                        <a:spcBef>
                          <a:spcPts val="600"/>
                        </a:spcBef>
                        <a:spcAft>
                          <a:spcPts val="0"/>
                        </a:spcAft>
                      </a:pPr>
                      <a:r>
                        <a:rPr lang="es-EC" sz="1800">
                          <a:effectLst/>
                        </a:rPr>
                        <a:t>Piso2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0.461%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0.131%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0.434%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0.353%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gn="ctr">
                        <a:lnSpc>
                          <a:spcPct val="100000"/>
                        </a:lnSpc>
                        <a:spcBef>
                          <a:spcPts val="600"/>
                        </a:spcBef>
                        <a:spcAft>
                          <a:spcPts val="0"/>
                        </a:spcAft>
                      </a:pPr>
                      <a:r>
                        <a:rPr lang="es-EC" sz="1800">
                          <a:effectLst/>
                        </a:rPr>
                        <a:t>Piso1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X</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0.398%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0.171%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0.394%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0.285%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gn="ctr">
                        <a:lnSpc>
                          <a:spcPct val="100000"/>
                        </a:lnSpc>
                        <a:spcBef>
                          <a:spcPts val="600"/>
                        </a:spcBef>
                        <a:spcAft>
                          <a:spcPts val="0"/>
                        </a:spcAft>
                      </a:pPr>
                      <a:r>
                        <a:rPr lang="es-EC" sz="1800">
                          <a:effectLst/>
                        </a:rPr>
                        <a:t>Piso1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Y</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0.403%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0.163%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0.391%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0.216%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a:txBody>
                    <a:bodyPr/>
                    <a:lstStyle/>
                    <a:p>
                      <a:pPr>
                        <a:lnSpc>
                          <a:spcPct val="100000"/>
                        </a:lnSpc>
                      </a:pPr>
                      <a:endParaRPr lang="es-EC" sz="1800">
                        <a:effectLst/>
                        <a:latin typeface="Calibri" panose="020F0502020204030204" pitchFamily="34" charset="0"/>
                        <a:cs typeface="Times New Roman" panose="02020603050405020304" pitchFamily="18" charset="0"/>
                      </a:endParaRPr>
                    </a:p>
                  </a:txBody>
                  <a:tcPr marL="67321" marR="67321" marT="0" marB="0"/>
                </a:tc>
                <a:tc>
                  <a:txBody>
                    <a:bodyPr/>
                    <a:lstStyle/>
                    <a:p>
                      <a:pPr>
                        <a:lnSpc>
                          <a:spcPct val="100000"/>
                        </a:lnSpc>
                      </a:pPr>
                      <a:endParaRPr lang="es-EC" sz="1800">
                        <a:effectLst/>
                        <a:latin typeface="Calibri" panose="020F0502020204030204" pitchFamily="34" charset="0"/>
                        <a:cs typeface="Times New Roman" panose="02020603050405020304" pitchFamily="18" charset="0"/>
                      </a:endParaRPr>
                    </a:p>
                  </a:txBody>
                  <a:tcPr marL="67321" marR="67321" marT="0" marB="0"/>
                </a:tc>
                <a:tc gridSpan="4">
                  <a:txBody>
                    <a:bodyPr/>
                    <a:lstStyle/>
                    <a:p>
                      <a:pPr algn="ctr">
                        <a:lnSpc>
                          <a:spcPct val="100000"/>
                        </a:lnSpc>
                        <a:spcBef>
                          <a:spcPts val="600"/>
                        </a:spcBef>
                        <a:spcAft>
                          <a:spcPts val="0"/>
                        </a:spcAft>
                      </a:pPr>
                      <a:r>
                        <a:rPr lang="es-EC" sz="1800">
                          <a:effectLst/>
                        </a:rPr>
                        <a:t>Períodos (segundos)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hMerge="1">
                  <a:txBody>
                    <a:bodyPr/>
                    <a:lstStyle/>
                    <a:p>
                      <a:endParaRPr lang="es-EC"/>
                    </a:p>
                  </a:txBody>
                  <a:tcPr/>
                </a:tc>
                <a:tc hMerge="1">
                  <a:txBody>
                    <a:bodyPr/>
                    <a:lstStyle/>
                    <a:p>
                      <a:endParaRPr lang="es-EC"/>
                    </a:p>
                  </a:txBody>
                  <a:tcPr/>
                </a:tc>
                <a:tc hMerge="1">
                  <a:txBody>
                    <a:bodyPr/>
                    <a:lstStyle/>
                    <a:p>
                      <a:endParaRPr lang="es-EC"/>
                    </a:p>
                  </a:txBody>
                  <a:tcPr/>
                </a:tc>
              </a:tr>
              <a:tr h="246844">
                <a:tc rowSpan="3">
                  <a:txBody>
                    <a:bodyPr/>
                    <a:lstStyle/>
                    <a:p>
                      <a:pPr algn="ctr">
                        <a:lnSpc>
                          <a:spcPct val="100000"/>
                        </a:lnSpc>
                        <a:spcBef>
                          <a:spcPts val="600"/>
                        </a:spcBef>
                        <a:spcAft>
                          <a:spcPts val="0"/>
                        </a:spcAft>
                      </a:pPr>
                      <a:r>
                        <a:rPr lang="es-EC" sz="1800">
                          <a:effectLst/>
                        </a:rPr>
                        <a:t>Modo de Vibrar</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2.085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2.254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2.092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2.064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vMerge="1">
                  <a:txBody>
                    <a:bodyPr/>
                    <a:lstStyle/>
                    <a:p>
                      <a:endParaRPr lang="es-EC"/>
                    </a:p>
                  </a:txBody>
                  <a:tcPr/>
                </a:tc>
                <a:tc>
                  <a:txBody>
                    <a:bodyPr/>
                    <a:lstStyle/>
                    <a:p>
                      <a:pPr algn="ctr">
                        <a:lnSpc>
                          <a:spcPct val="100000"/>
                        </a:lnSpc>
                        <a:spcBef>
                          <a:spcPts val="600"/>
                        </a:spcBef>
                        <a:spcAft>
                          <a:spcPts val="0"/>
                        </a:spcAft>
                      </a:pPr>
                      <a:r>
                        <a:rPr lang="es-EC" sz="1800">
                          <a:effectLst/>
                        </a:rPr>
                        <a:t>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2.075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2.239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2.080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2.046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vMerge="1">
                  <a:txBody>
                    <a:bodyPr/>
                    <a:lstStyle/>
                    <a:p>
                      <a:endParaRPr lang="es-EC"/>
                    </a:p>
                  </a:txBody>
                  <a:tcPr/>
                </a:tc>
                <a:tc>
                  <a:txBody>
                    <a:bodyPr/>
                    <a:lstStyle/>
                    <a:p>
                      <a:pPr algn="ctr">
                        <a:lnSpc>
                          <a:spcPct val="100000"/>
                        </a:lnSpc>
                        <a:spcBef>
                          <a:spcPts val="600"/>
                        </a:spcBef>
                        <a:spcAft>
                          <a:spcPts val="0"/>
                        </a:spcAft>
                      </a:pPr>
                      <a:r>
                        <a:rPr lang="es-EC" sz="1800">
                          <a:effectLst/>
                        </a:rPr>
                        <a:t>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1.956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2.134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1.963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1.935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r h="246844">
                <a:tc gridSpan="2">
                  <a:txBody>
                    <a:bodyPr/>
                    <a:lstStyle/>
                    <a:p>
                      <a:pPr algn="ctr">
                        <a:lnSpc>
                          <a:spcPct val="100000"/>
                        </a:lnSpc>
                        <a:spcBef>
                          <a:spcPts val="600"/>
                        </a:spcBef>
                        <a:spcAft>
                          <a:spcPts val="0"/>
                        </a:spcAft>
                      </a:pPr>
                      <a:r>
                        <a:rPr lang="es-EC" sz="1800">
                          <a:effectLst/>
                        </a:rPr>
                        <a:t>W total (T)</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hMerge="1">
                  <a:txBody>
                    <a:bodyPr/>
                    <a:lstStyle/>
                    <a:p>
                      <a:endParaRPr lang="es-EC"/>
                    </a:p>
                  </a:txBody>
                  <a:tcPr/>
                </a:tc>
                <a:tc>
                  <a:txBody>
                    <a:bodyPr/>
                    <a:lstStyle/>
                    <a:p>
                      <a:pPr algn="ctr">
                        <a:lnSpc>
                          <a:spcPct val="100000"/>
                        </a:lnSpc>
                        <a:spcBef>
                          <a:spcPts val="600"/>
                        </a:spcBef>
                        <a:spcAft>
                          <a:spcPts val="0"/>
                        </a:spcAft>
                      </a:pPr>
                      <a:r>
                        <a:rPr lang="es-EC" sz="1800">
                          <a:effectLst/>
                        </a:rPr>
                        <a:t>2392.52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2834.89</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a:effectLst/>
                        </a:rPr>
                        <a:t>2405.04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c>
                  <a:txBody>
                    <a:bodyPr/>
                    <a:lstStyle/>
                    <a:p>
                      <a:pPr algn="ctr">
                        <a:lnSpc>
                          <a:spcPct val="100000"/>
                        </a:lnSpc>
                        <a:spcBef>
                          <a:spcPts val="600"/>
                        </a:spcBef>
                        <a:spcAft>
                          <a:spcPts val="0"/>
                        </a:spcAft>
                      </a:pPr>
                      <a:r>
                        <a:rPr lang="es-EC" sz="1800" dirty="0">
                          <a:effectLst/>
                        </a:rPr>
                        <a:t>2393.57</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7321" marR="67321" marT="0" marB="0"/>
                </a:tc>
              </a:tr>
            </a:tbl>
          </a:graphicData>
        </a:graphic>
      </p:graphicFrame>
      <p:sp>
        <p:nvSpPr>
          <p:cNvPr id="4" name="Título 1"/>
          <p:cNvSpPr>
            <a:spLocks noGrp="1"/>
          </p:cNvSpPr>
          <p:nvPr>
            <p:ph type="title"/>
          </p:nvPr>
        </p:nvSpPr>
        <p:spPr>
          <a:xfrm>
            <a:off x="1097280" y="286603"/>
            <a:ext cx="10058400" cy="1007625"/>
          </a:xfrm>
        </p:spPr>
        <p:txBody>
          <a:bodyPr>
            <a:normAutofit/>
          </a:bodyPr>
          <a:lstStyle/>
          <a:p>
            <a:r>
              <a:rPr lang="es-EC" sz="4000" b="1" dirty="0" smtClean="0"/>
              <a:t>8. CONCLUSIONES Y RECOMENDACIONES</a:t>
            </a:r>
            <a:endParaRPr lang="es-EC" sz="4000" b="1" dirty="0"/>
          </a:p>
        </p:txBody>
      </p:sp>
    </p:spTree>
    <p:extLst>
      <p:ext uri="{BB962C8B-B14F-4D97-AF65-F5344CB8AC3E}">
        <p14:creationId xmlns:p14="http://schemas.microsoft.com/office/powerpoint/2010/main" val="2023291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7280" y="286603"/>
            <a:ext cx="10058400" cy="1007625"/>
          </a:xfrm>
        </p:spPr>
        <p:txBody>
          <a:bodyPr>
            <a:normAutofit/>
          </a:bodyPr>
          <a:lstStyle/>
          <a:p>
            <a:r>
              <a:rPr lang="es-EC" sz="4000" b="1" dirty="0" smtClean="0"/>
              <a:t>8. CONCLUSIONES Y RECOMENDACIONES</a:t>
            </a:r>
            <a:endParaRPr lang="es-EC" sz="4000" b="1" dirty="0"/>
          </a:p>
        </p:txBody>
      </p:sp>
      <p:sp>
        <p:nvSpPr>
          <p:cNvPr id="3" name="Marcador de contenido 2"/>
          <p:cNvSpPr>
            <a:spLocks noGrp="1"/>
          </p:cNvSpPr>
          <p:nvPr>
            <p:ph idx="1"/>
          </p:nvPr>
        </p:nvSpPr>
        <p:spPr/>
        <p:txBody>
          <a:bodyPr/>
          <a:lstStyle/>
          <a:p>
            <a:pPr marL="268288" lvl="0" indent="-268288" algn="just">
              <a:buFont typeface="Wingdings" panose="05000000000000000000" pitchFamily="2" charset="2"/>
              <a:buChar char="v"/>
            </a:pPr>
            <a:r>
              <a:rPr lang="es-EC" dirty="0"/>
              <a:t>A pesar que la mampostería rigidiza significativamente a toda la estructura, reduciendo desplazamientos, aporta con un gran peso total en mampostería de 442.37 toneladas, lo cual obliga a los elementos estructurales como vigas y columnas a resistir mayores esfuerzos. Además del aumento de la masa a todo el sistema aumenta significativamente el período fundamental de la estructura.</a:t>
            </a:r>
          </a:p>
          <a:p>
            <a:pPr marL="268288" lvl="0" indent="-268288" algn="just">
              <a:buFont typeface="Wingdings" panose="05000000000000000000" pitchFamily="2" charset="2"/>
              <a:buChar char="v"/>
            </a:pPr>
            <a:r>
              <a:rPr lang="es-EC" dirty="0"/>
              <a:t>El sistema constructivo Steel </a:t>
            </a:r>
            <a:r>
              <a:rPr lang="es-EC" dirty="0" err="1"/>
              <a:t>Framing</a:t>
            </a:r>
            <a:r>
              <a:rPr lang="es-EC" dirty="0"/>
              <a:t> tiene un peso de 12.52 toneladas, además de ser mucho más liviano que el sistema tradicional aporta con gran rigidez al sistema estructural y reduce derivas de piso y periodos fundamentales, produciendo un mejor comportamiento de la estructura ante cargas sísmicas</a:t>
            </a:r>
          </a:p>
          <a:p>
            <a:pPr marL="268288" lvl="0" indent="-268288" algn="just">
              <a:buFont typeface="Wingdings" panose="05000000000000000000" pitchFamily="2" charset="2"/>
              <a:buChar char="v"/>
            </a:pPr>
            <a:r>
              <a:rPr lang="es-EC" dirty="0"/>
              <a:t>El sistema constructivo Molecule tiene un peso de 1.05 ton. Siendo mucho más liviano que los otros sistemas, reduce también derivas de piso y períodos fundamentales en mayor proporción al sistema Steel </a:t>
            </a:r>
            <a:r>
              <a:rPr lang="es-EC" dirty="0" err="1"/>
              <a:t>Framing</a:t>
            </a:r>
            <a:r>
              <a:rPr lang="es-EC" dirty="0"/>
              <a:t>.</a:t>
            </a:r>
          </a:p>
          <a:p>
            <a:endParaRPr lang="es-EC" dirty="0"/>
          </a:p>
        </p:txBody>
      </p:sp>
    </p:spTree>
    <p:extLst>
      <p:ext uri="{BB962C8B-B14F-4D97-AF65-F5344CB8AC3E}">
        <p14:creationId xmlns:p14="http://schemas.microsoft.com/office/powerpoint/2010/main" val="1493335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268288" lvl="0" indent="-268288" algn="just">
              <a:buFont typeface="Wingdings" panose="05000000000000000000" pitchFamily="2" charset="2"/>
              <a:buChar char="v"/>
            </a:pPr>
            <a:r>
              <a:rPr lang="es-EC" dirty="0"/>
              <a:t>La limitación del sistema constructivo Molecule es que no se vende en forma directa sino a través de la adquisición de una licencia para su fabricación tanto en Ecuador como en cualquier parte del mundo, por lo que es necesario establecer contacto con el creador de la marca. </a:t>
            </a:r>
          </a:p>
          <a:p>
            <a:pPr marL="268288" lvl="0" indent="-268288" algn="just">
              <a:buFont typeface="Wingdings" panose="05000000000000000000" pitchFamily="2" charset="2"/>
              <a:buChar char="v"/>
            </a:pPr>
            <a:r>
              <a:rPr lang="es-EC" dirty="0"/>
              <a:t>En el Ecuador ya se ha elaborado varias estructuras con el sistema Steel </a:t>
            </a:r>
            <a:r>
              <a:rPr lang="es-EC" dirty="0" err="1"/>
              <a:t>Framing</a:t>
            </a:r>
            <a:r>
              <a:rPr lang="es-EC" dirty="0"/>
              <a:t>, por ello ya se cuenta con experiencia adecuada para llevar a cabo la construcción de este sistema, contrario al sistema Molecule, por lo que el sistema constructivo más eficiente para colocar en la estructura analizada es el Steel </a:t>
            </a:r>
            <a:r>
              <a:rPr lang="es-EC" dirty="0" err="1"/>
              <a:t>Framing</a:t>
            </a:r>
            <a:r>
              <a:rPr lang="es-EC" dirty="0"/>
              <a:t>.</a:t>
            </a:r>
          </a:p>
          <a:p>
            <a:endParaRPr lang="es-EC" dirty="0"/>
          </a:p>
        </p:txBody>
      </p:sp>
      <p:sp>
        <p:nvSpPr>
          <p:cNvPr id="5" name="Título 1"/>
          <p:cNvSpPr>
            <a:spLocks noGrp="1"/>
          </p:cNvSpPr>
          <p:nvPr>
            <p:ph type="title"/>
          </p:nvPr>
        </p:nvSpPr>
        <p:spPr>
          <a:xfrm>
            <a:off x="1097280" y="286603"/>
            <a:ext cx="10058400" cy="1007625"/>
          </a:xfrm>
        </p:spPr>
        <p:txBody>
          <a:bodyPr>
            <a:normAutofit/>
          </a:bodyPr>
          <a:lstStyle/>
          <a:p>
            <a:r>
              <a:rPr lang="es-EC" sz="4000" b="1" dirty="0" smtClean="0"/>
              <a:t>8. CONCLUSIONES Y RECOMENDACIONES</a:t>
            </a:r>
            <a:endParaRPr lang="es-EC" sz="4000" b="1" dirty="0"/>
          </a:p>
        </p:txBody>
      </p:sp>
    </p:spTree>
    <p:extLst>
      <p:ext uri="{BB962C8B-B14F-4D97-AF65-F5344CB8AC3E}">
        <p14:creationId xmlns:p14="http://schemas.microsoft.com/office/powerpoint/2010/main" val="404933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3. OBJETIVOS</a:t>
            </a:r>
            <a:endParaRPr lang="es-EC" sz="4000" b="1" dirty="0"/>
          </a:p>
        </p:txBody>
      </p:sp>
      <p:sp>
        <p:nvSpPr>
          <p:cNvPr id="3" name="Marcador de contenido 2"/>
          <p:cNvSpPr>
            <a:spLocks noGrp="1"/>
          </p:cNvSpPr>
          <p:nvPr>
            <p:ph idx="1"/>
          </p:nvPr>
        </p:nvSpPr>
        <p:spPr>
          <a:xfrm>
            <a:off x="1097279" y="1845734"/>
            <a:ext cx="10284953" cy="4257886"/>
          </a:xfrm>
        </p:spPr>
        <p:txBody>
          <a:bodyPr>
            <a:normAutofit fontScale="85000" lnSpcReduction="10000"/>
          </a:bodyPr>
          <a:lstStyle/>
          <a:p>
            <a:pPr marL="0" indent="0" algn="just">
              <a:buNone/>
            </a:pPr>
            <a:r>
              <a:rPr lang="es-EC" b="1" dirty="0" smtClean="0"/>
              <a:t>General:</a:t>
            </a:r>
          </a:p>
          <a:p>
            <a:pPr marL="185738" indent="-185738" algn="just">
              <a:buFont typeface="Wingdings" panose="05000000000000000000" pitchFamily="2" charset="2"/>
              <a:buChar char="v"/>
            </a:pPr>
            <a:r>
              <a:rPr lang="es-EC" dirty="0"/>
              <a:t>Verificar el comportamiento estructural del Bloque 1 del Centro de Investigación y Posgrados de la Universidad de    las Fuerzas Armadas-ESPE usando mampostería tradicional y otros materiales de menor fragilidad y peso, haciendo énfasis en las propiedades estructurales de sus componentes y siguiendo los requerimientos de la NEC 15.</a:t>
            </a:r>
          </a:p>
          <a:p>
            <a:pPr marL="0" indent="0" algn="just">
              <a:buNone/>
            </a:pPr>
            <a:r>
              <a:rPr lang="es-EC" b="1" dirty="0" smtClean="0"/>
              <a:t>Específicos:</a:t>
            </a:r>
          </a:p>
          <a:p>
            <a:pPr algn="just">
              <a:buFont typeface="Wingdings" panose="05000000000000000000" pitchFamily="2" charset="2"/>
              <a:buChar char="v"/>
            </a:pPr>
            <a:r>
              <a:rPr lang="es-EC" dirty="0"/>
              <a:t>Determinar las propiedades estructurales más adecuadas de </a:t>
            </a:r>
            <a:r>
              <a:rPr lang="es-EC" dirty="0" smtClean="0"/>
              <a:t>la mampostería.</a:t>
            </a:r>
          </a:p>
          <a:p>
            <a:pPr marL="185738" indent="-185738" algn="just">
              <a:buFont typeface="Wingdings" panose="05000000000000000000" pitchFamily="2" charset="2"/>
              <a:buChar char="v"/>
            </a:pPr>
            <a:r>
              <a:rPr lang="es-EC" dirty="0"/>
              <a:t>Elaborar un modelo estructural conformado por mampostería tradicional y evaluar sus resultados ante </a:t>
            </a:r>
            <a:r>
              <a:rPr lang="es-EC" dirty="0" smtClean="0"/>
              <a:t>cargas </a:t>
            </a:r>
            <a:r>
              <a:rPr lang="es-EC" dirty="0"/>
              <a:t>sísmicas.</a:t>
            </a:r>
          </a:p>
          <a:p>
            <a:pPr marL="185738" lvl="0" indent="-185738" algn="just">
              <a:buFont typeface="Wingdings" panose="05000000000000000000" pitchFamily="2" charset="2"/>
              <a:buChar char="v"/>
            </a:pPr>
            <a:r>
              <a:rPr lang="es-EC" dirty="0"/>
              <a:t>Elaborar un modelo estructural equivalente de la mampostería tradicional con elementos tipo </a:t>
            </a:r>
            <a:r>
              <a:rPr lang="es-EC" dirty="0" err="1"/>
              <a:t>frame</a:t>
            </a:r>
            <a:r>
              <a:rPr lang="es-EC" dirty="0"/>
              <a:t>, siguiendo la metodología del puntal a compresión establecido en el FEMA 356 (2000).</a:t>
            </a:r>
          </a:p>
          <a:p>
            <a:pPr marL="185738" lvl="0" indent="-185738" algn="just">
              <a:buFont typeface="Wingdings" panose="05000000000000000000" pitchFamily="2" charset="2"/>
              <a:buChar char="v"/>
            </a:pPr>
            <a:r>
              <a:rPr lang="es-EC" dirty="0"/>
              <a:t>Desarrollar al menos dos modelos estructurales con alternativas de menor fragilidad y peso </a:t>
            </a:r>
            <a:r>
              <a:rPr lang="es-EC" dirty="0" smtClean="0"/>
              <a:t>para paredes</a:t>
            </a:r>
            <a:r>
              <a:rPr lang="es-EC" dirty="0"/>
              <a:t>.</a:t>
            </a:r>
          </a:p>
          <a:p>
            <a:pPr marL="185738" lvl="0" indent="-185738" algn="just">
              <a:buFont typeface="Wingdings" panose="05000000000000000000" pitchFamily="2" charset="2"/>
              <a:buChar char="v"/>
            </a:pPr>
            <a:r>
              <a:rPr lang="es-EC" dirty="0"/>
              <a:t>Determinar la mejor alternativa de modelamiento, diseño y construcción de paredes en base a su comportamiento estructural.</a:t>
            </a:r>
          </a:p>
          <a:p>
            <a:pPr algn="just">
              <a:buFont typeface="Wingdings" panose="05000000000000000000" pitchFamily="2" charset="2"/>
              <a:buChar char="v"/>
            </a:pPr>
            <a:endParaRPr lang="es-EC" dirty="0"/>
          </a:p>
        </p:txBody>
      </p:sp>
    </p:spTree>
    <p:extLst>
      <p:ext uri="{BB962C8B-B14F-4D97-AF65-F5344CB8AC3E}">
        <p14:creationId xmlns:p14="http://schemas.microsoft.com/office/powerpoint/2010/main" val="970874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4. DESCRIPCIÓN DE LA ESTRUCTURA</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UBICACIÓN GEOGRÁFICA</a:t>
            </a:r>
            <a:endParaRPr lang="es-EC" b="1" dirty="0"/>
          </a:p>
        </p:txBody>
      </p:sp>
      <p:pic>
        <p:nvPicPr>
          <p:cNvPr id="4" name="Imagen 3"/>
          <p:cNvPicPr/>
          <p:nvPr/>
        </p:nvPicPr>
        <p:blipFill>
          <a:blip r:embed="rId3"/>
          <a:stretch>
            <a:fillRect/>
          </a:stretch>
        </p:blipFill>
        <p:spPr>
          <a:xfrm>
            <a:off x="864797" y="2148253"/>
            <a:ext cx="4964503" cy="3323855"/>
          </a:xfrm>
          <a:prstGeom prst="rect">
            <a:avLst/>
          </a:prstGeom>
        </p:spPr>
      </p:pic>
      <p:pic>
        <p:nvPicPr>
          <p:cNvPr id="5" name="Imagen 4"/>
          <p:cNvPicPr/>
          <p:nvPr/>
        </p:nvPicPr>
        <p:blipFill>
          <a:blip r:embed="rId4"/>
          <a:stretch>
            <a:fillRect/>
          </a:stretch>
        </p:blipFill>
        <p:spPr>
          <a:xfrm>
            <a:off x="6061782" y="2148253"/>
            <a:ext cx="5419726" cy="3323855"/>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026987928"/>
              </p:ext>
            </p:extLst>
          </p:nvPr>
        </p:nvGraphicFramePr>
        <p:xfrm>
          <a:off x="7099372" y="5557833"/>
          <a:ext cx="3344545" cy="1257300"/>
        </p:xfrm>
        <a:graphic>
          <a:graphicData uri="http://schemas.openxmlformats.org/drawingml/2006/table">
            <a:tbl>
              <a:tblPr firstRow="1" firstCol="1" bandRow="1">
                <a:tableStyleId>{5C22544A-7EE6-4342-B048-85BDC9FD1C3A}</a:tableStyleId>
              </a:tblPr>
              <a:tblGrid>
                <a:gridCol w="533400"/>
                <a:gridCol w="868045"/>
                <a:gridCol w="1038860"/>
                <a:gridCol w="904240"/>
              </a:tblGrid>
              <a:tr h="190500">
                <a:tc>
                  <a:txBody>
                    <a:bodyPr/>
                    <a:lstStyle/>
                    <a:p>
                      <a:pPr algn="ctr">
                        <a:lnSpc>
                          <a:spcPct val="150000"/>
                        </a:lnSpc>
                        <a:spcBef>
                          <a:spcPts val="600"/>
                        </a:spcBef>
                        <a:spcAft>
                          <a:spcPts val="0"/>
                        </a:spcAft>
                      </a:pPr>
                      <a:r>
                        <a:rPr lang="es-EC" sz="1100" dirty="0">
                          <a:effectLst/>
                        </a:rPr>
                        <a:t>Punto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100" dirty="0">
                          <a:effectLst/>
                        </a:rPr>
                        <a:t>Latitud</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100">
                          <a:effectLst/>
                        </a:rPr>
                        <a:t>Longitud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100">
                          <a:effectLst/>
                        </a:rPr>
                        <a:t>Altitud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s-EC" sz="11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0°19'6.01"S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78°26'50.58"O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2493 msnm</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n-US" sz="1100" dirty="0">
                          <a:effectLst/>
                        </a:rPr>
                        <a:t>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0°19'6.09"S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78°26'48.52"O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2492 msnm</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n-US" sz="1100">
                          <a:effectLst/>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0°19'8.49"S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78°26'50.83"O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2492 msnm</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Bef>
                          <a:spcPts val="600"/>
                        </a:spcBef>
                        <a:spcAft>
                          <a:spcPts val="0"/>
                        </a:spcAft>
                      </a:pPr>
                      <a:r>
                        <a:rPr lang="en-US" sz="11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0°19'8.56"S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n-US" sz="1100">
                          <a:effectLst/>
                        </a:rPr>
                        <a:t>78°26'48.7</a:t>
                      </a:r>
                      <a:r>
                        <a:rPr lang="es-EC" sz="1100">
                          <a:effectLst/>
                        </a:rPr>
                        <a:t>3"O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1100" dirty="0">
                          <a:effectLst/>
                        </a:rPr>
                        <a:t>2492 msnm</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uadroTexto 6"/>
          <p:cNvSpPr txBox="1"/>
          <p:nvPr/>
        </p:nvSpPr>
        <p:spPr>
          <a:xfrm>
            <a:off x="651221" y="5546313"/>
            <a:ext cx="5292380" cy="1200329"/>
          </a:xfrm>
          <a:prstGeom prst="rect">
            <a:avLst/>
          </a:prstGeom>
          <a:noFill/>
        </p:spPr>
        <p:txBody>
          <a:bodyPr wrap="square" rtlCol="0">
            <a:spAutoFit/>
          </a:bodyPr>
          <a:lstStyle/>
          <a:p>
            <a:pPr algn="just"/>
            <a:r>
              <a:rPr lang="es-EC" dirty="0" smtClean="0"/>
              <a:t>Bloque </a:t>
            </a:r>
            <a:r>
              <a:rPr lang="es-EC" dirty="0"/>
              <a:t>1 del Centro de Investigación y Posgrado de la Universidad de las Fuerzas Armadas ESPE, parroquia </a:t>
            </a:r>
            <a:r>
              <a:rPr lang="es-EC" dirty="0" err="1"/>
              <a:t>Sangolquí</a:t>
            </a:r>
            <a:r>
              <a:rPr lang="es-EC" dirty="0"/>
              <a:t>, cantón Rumiñahui, provincia Pichincha.</a:t>
            </a:r>
          </a:p>
          <a:p>
            <a:endParaRPr lang="es-EC" dirty="0"/>
          </a:p>
        </p:txBody>
      </p:sp>
    </p:spTree>
    <p:extLst>
      <p:ext uri="{BB962C8B-B14F-4D97-AF65-F5344CB8AC3E}">
        <p14:creationId xmlns:p14="http://schemas.microsoft.com/office/powerpoint/2010/main" val="30955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07625"/>
          </a:xfrm>
        </p:spPr>
        <p:txBody>
          <a:bodyPr>
            <a:normAutofit/>
          </a:bodyPr>
          <a:lstStyle/>
          <a:p>
            <a:r>
              <a:rPr lang="es-EC" sz="4000" b="1" dirty="0" smtClean="0"/>
              <a:t>4. DESCRIPCIÓN DE LA ESTRUCTURA</a:t>
            </a:r>
            <a:endParaRPr lang="es-EC" sz="4000" b="1" dirty="0"/>
          </a:p>
        </p:txBody>
      </p:sp>
      <p:sp>
        <p:nvSpPr>
          <p:cNvPr id="3" name="Marcador de contenido 2"/>
          <p:cNvSpPr>
            <a:spLocks noGrp="1"/>
          </p:cNvSpPr>
          <p:nvPr>
            <p:ph idx="1"/>
          </p:nvPr>
        </p:nvSpPr>
        <p:spPr>
          <a:xfrm>
            <a:off x="1097279" y="1845734"/>
            <a:ext cx="10284953" cy="4257886"/>
          </a:xfrm>
        </p:spPr>
        <p:txBody>
          <a:bodyPr>
            <a:normAutofit/>
          </a:bodyPr>
          <a:lstStyle/>
          <a:p>
            <a:pPr marL="0" indent="0" algn="just">
              <a:buNone/>
            </a:pPr>
            <a:r>
              <a:rPr lang="es-EC" b="1" dirty="0" smtClean="0"/>
              <a:t>CONFIGURACIÓN ESTRUCTURAL</a:t>
            </a:r>
          </a:p>
          <a:p>
            <a:pPr marL="0" indent="0" algn="just">
              <a:buNone/>
            </a:pPr>
            <a:endParaRPr lang="es-EC" b="1" dirty="0"/>
          </a:p>
        </p:txBody>
      </p:sp>
      <p:pic>
        <p:nvPicPr>
          <p:cNvPr id="8" name="Imagen 7"/>
          <p:cNvPicPr/>
          <p:nvPr/>
        </p:nvPicPr>
        <p:blipFill>
          <a:blip r:embed="rId3"/>
          <a:stretch>
            <a:fillRect/>
          </a:stretch>
        </p:blipFill>
        <p:spPr>
          <a:xfrm>
            <a:off x="882967" y="2160056"/>
            <a:ext cx="4789172" cy="4126442"/>
          </a:xfrm>
          <a:prstGeom prst="rect">
            <a:avLst/>
          </a:prstGeom>
        </p:spPr>
      </p:pic>
      <p:sp>
        <p:nvSpPr>
          <p:cNvPr id="9" name="CuadroTexto 8"/>
          <p:cNvSpPr txBox="1"/>
          <p:nvPr/>
        </p:nvSpPr>
        <p:spPr>
          <a:xfrm>
            <a:off x="1097279" y="6386514"/>
            <a:ext cx="5189221" cy="646331"/>
          </a:xfrm>
          <a:prstGeom prst="rect">
            <a:avLst/>
          </a:prstGeom>
          <a:noFill/>
        </p:spPr>
        <p:txBody>
          <a:bodyPr wrap="square" rtlCol="0">
            <a:spAutoFit/>
          </a:bodyPr>
          <a:lstStyle/>
          <a:p>
            <a:r>
              <a:rPr lang="es-EC" dirty="0"/>
              <a:t>Distribución de ejes en planta del piso 2 (9.88 m).</a:t>
            </a:r>
            <a:endParaRPr lang="es-EC" i="1" dirty="0"/>
          </a:p>
          <a:p>
            <a:endParaRPr lang="es-EC" dirty="0"/>
          </a:p>
        </p:txBody>
      </p:sp>
      <p:pic>
        <p:nvPicPr>
          <p:cNvPr id="10" name="Imagen 9"/>
          <p:cNvPicPr/>
          <p:nvPr/>
        </p:nvPicPr>
        <p:blipFill>
          <a:blip r:embed="rId4"/>
          <a:stretch>
            <a:fillRect/>
          </a:stretch>
        </p:blipFill>
        <p:spPr>
          <a:xfrm>
            <a:off x="5886451" y="2388655"/>
            <a:ext cx="5972175" cy="3669244"/>
          </a:xfrm>
          <a:prstGeom prst="rect">
            <a:avLst/>
          </a:prstGeom>
        </p:spPr>
      </p:pic>
      <p:sp>
        <p:nvSpPr>
          <p:cNvPr id="11" name="CuadroTexto 10"/>
          <p:cNvSpPr txBox="1"/>
          <p:nvPr/>
        </p:nvSpPr>
        <p:spPr>
          <a:xfrm>
            <a:off x="7823835" y="6323375"/>
            <a:ext cx="2177416" cy="646331"/>
          </a:xfrm>
          <a:prstGeom prst="rect">
            <a:avLst/>
          </a:prstGeom>
          <a:noFill/>
        </p:spPr>
        <p:txBody>
          <a:bodyPr wrap="square" rtlCol="0">
            <a:spAutoFit/>
          </a:bodyPr>
          <a:lstStyle/>
          <a:p>
            <a:r>
              <a:rPr lang="es-EC" dirty="0" smtClean="0"/>
              <a:t>Elevación pórtico H</a:t>
            </a:r>
            <a:endParaRPr lang="es-EC" i="1" dirty="0"/>
          </a:p>
          <a:p>
            <a:endParaRPr lang="es-EC" dirty="0"/>
          </a:p>
        </p:txBody>
      </p:sp>
    </p:spTree>
    <p:extLst>
      <p:ext uri="{BB962C8B-B14F-4D97-AF65-F5344CB8AC3E}">
        <p14:creationId xmlns:p14="http://schemas.microsoft.com/office/powerpoint/2010/main" val="2881063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679</TotalTime>
  <Words>3247</Words>
  <Application>Microsoft Office PowerPoint</Application>
  <PresentationFormat>Panorámica</PresentationFormat>
  <Paragraphs>1327</Paragraphs>
  <Slides>65</Slides>
  <Notes>60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65</vt:i4>
      </vt:variant>
    </vt:vector>
  </HeadingPairs>
  <TitlesOfParts>
    <vt:vector size="72" baseType="lpstr">
      <vt:lpstr>Arial</vt:lpstr>
      <vt:lpstr>Calibri</vt:lpstr>
      <vt:lpstr>Calibri Light</vt:lpstr>
      <vt:lpstr>Cambria Math</vt:lpstr>
      <vt:lpstr>Times New Roman</vt:lpstr>
      <vt:lpstr>Wingdings</vt:lpstr>
      <vt:lpstr>Retrospección</vt:lpstr>
      <vt:lpstr>Presentación de PowerPoint</vt:lpstr>
      <vt:lpstr>CONTENIDO</vt:lpstr>
      <vt:lpstr>1. INTRODUCCIÓN</vt:lpstr>
      <vt:lpstr>2. JUSTIFICACIÓN E IMPORTANCIA</vt:lpstr>
      <vt:lpstr>Presentación de PowerPoint</vt:lpstr>
      <vt:lpstr>Presentación de PowerPoint</vt:lpstr>
      <vt:lpstr>3. OBJETIVOS</vt:lpstr>
      <vt:lpstr>4. DESCRIPCIÓN DE LA ESTRUCTURA</vt:lpstr>
      <vt:lpstr>4. DESCRIPCIÓN DE LA ESTRUCTURA</vt:lpstr>
      <vt:lpstr>4. DESCRIPCIÓN DE LA ESTRUCTURA</vt:lpstr>
      <vt:lpstr>4. DESCRIPCIÓN DE LA ESTRUCTURA</vt:lpstr>
      <vt:lpstr>4. DESCRIPCIÓN DE LA ESTRUCTURA</vt:lpstr>
      <vt:lpstr>4. DESCRIPCIÓN DE LA ESTRUCTURA</vt:lpstr>
      <vt:lpstr>4. DESCRIPCIÓN DE LA ESTRUCTURA</vt:lpstr>
      <vt:lpstr>5. CARGAS Y FUERZAS</vt:lpstr>
      <vt:lpstr>5. CARGAS Y FUERZAS</vt:lpstr>
      <vt:lpstr>5. CARGAS Y FUERZAS</vt:lpstr>
      <vt:lpstr>5. CARGAS Y FUERZAS</vt:lpstr>
      <vt:lpstr>5. CARGAS Y FUERZAS</vt:lpstr>
      <vt:lpstr>6. ENSAYO EN MURETES DE MAMPOSTERÍA</vt:lpstr>
      <vt:lpstr>6. ENSAYO EN MURETES DE MAMPOSTERÍA</vt:lpstr>
      <vt:lpstr>6. ENSAYO EN MURETES DE MAMPOSTERÍA</vt:lpstr>
      <vt:lpstr>6. ENSAYO EN MURETES DE MAMPOSTERÍA</vt:lpstr>
      <vt:lpstr>6. ENSAYO EN MURETES DE MAMPOSTERÍA</vt:lpstr>
      <vt:lpstr>6. ENSAYO EN MURETES DE MAMPOSTERÍA</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7. MODELOS MATEMÁTICOS</vt:lpstr>
      <vt:lpstr>8. CONCLUSIONES Y RECOMENDACIONES</vt:lpstr>
      <vt:lpstr>8. CONCLUSIONES Y RECOMENDACIONES</vt:lpstr>
      <vt:lpstr>8. CONCLUSIONES Y RECOMENDACIONES</vt:lpstr>
      <vt:lpstr>8. CONCLUSIONES Y RECOMENDACIONES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Toshiba-User</dc:creator>
  <cp:lastModifiedBy>Toshiba-User</cp:lastModifiedBy>
  <cp:revision>56</cp:revision>
  <dcterms:created xsi:type="dcterms:W3CDTF">2017-05-15T14:02:50Z</dcterms:created>
  <dcterms:modified xsi:type="dcterms:W3CDTF">2017-05-23T00:08:18Z</dcterms:modified>
</cp:coreProperties>
</file>