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
  <p:sldMasterIdLst>
    <p:sldMasterId id="2147483668" r:id="rId1"/>
  </p:sldMasterIdLst>
  <p:notesMasterIdLst>
    <p:notesMasterId r:id="rId32"/>
  </p:notesMasterIdLst>
  <p:sldIdLst>
    <p:sldId id="256" r:id="rId2"/>
    <p:sldId id="311" r:id="rId3"/>
    <p:sldId id="259" r:id="rId4"/>
    <p:sldId id="298" r:id="rId5"/>
    <p:sldId id="261" r:id="rId6"/>
    <p:sldId id="300" r:id="rId7"/>
    <p:sldId id="262" r:id="rId8"/>
    <p:sldId id="316" r:id="rId9"/>
    <p:sldId id="264" r:id="rId10"/>
    <p:sldId id="312" r:id="rId11"/>
    <p:sldId id="315" r:id="rId12"/>
    <p:sldId id="313" r:id="rId13"/>
    <p:sldId id="324" r:id="rId14"/>
    <p:sldId id="265" r:id="rId15"/>
    <p:sldId id="317" r:id="rId16"/>
    <p:sldId id="318" r:id="rId17"/>
    <p:sldId id="319" r:id="rId18"/>
    <p:sldId id="320" r:id="rId19"/>
    <p:sldId id="321" r:id="rId20"/>
    <p:sldId id="322" r:id="rId21"/>
    <p:sldId id="323" r:id="rId22"/>
    <p:sldId id="325" r:id="rId23"/>
    <p:sldId id="326" r:id="rId24"/>
    <p:sldId id="327" r:id="rId25"/>
    <p:sldId id="328" r:id="rId26"/>
    <p:sldId id="329" r:id="rId27"/>
    <p:sldId id="330" r:id="rId28"/>
    <p:sldId id="296" r:id="rId29"/>
    <p:sldId id="297" r:id="rId30"/>
    <p:sldId id="31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445" autoAdjust="0"/>
  </p:normalViewPr>
  <p:slideViewPr>
    <p:cSldViewPr snapToGrid="0">
      <p:cViewPr>
        <p:scale>
          <a:sx n="76" d="100"/>
          <a:sy n="76" d="100"/>
        </p:scale>
        <p:origin x="-36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D9EA-B313-4BE6-9C97-971177C44037}" type="doc">
      <dgm:prSet loTypeId="urn:microsoft.com/office/officeart/2005/8/layout/cycle7" loCatId="cycle" qsTypeId="urn:microsoft.com/office/officeart/2005/8/quickstyle/simple1" qsCatId="simple" csTypeId="urn:microsoft.com/office/officeart/2005/8/colors/accent3_1" csCatId="accent3" phldr="1"/>
      <dgm:spPr/>
      <dgm:t>
        <a:bodyPr/>
        <a:lstStyle/>
        <a:p>
          <a:endParaRPr lang="es-ES"/>
        </a:p>
      </dgm:t>
    </dgm:pt>
    <dgm:pt modelId="{F43F7253-F1D5-4B2D-A581-7F436146F4A3}" type="pres">
      <dgm:prSet presAssocID="{B566D9EA-B313-4BE6-9C97-971177C44037}" presName="Name0" presStyleCnt="0">
        <dgm:presLayoutVars>
          <dgm:dir/>
          <dgm:resizeHandles val="exact"/>
        </dgm:presLayoutVars>
      </dgm:prSet>
      <dgm:spPr/>
      <dgm:t>
        <a:bodyPr/>
        <a:lstStyle/>
        <a:p>
          <a:endParaRPr lang="es-EC"/>
        </a:p>
      </dgm:t>
    </dgm:pt>
  </dgm:ptLst>
  <dgm:cxnLst>
    <dgm:cxn modelId="{AEB8E2B5-441B-458D-8B65-1FB0903A3379}" type="presOf" srcId="{B566D9EA-B313-4BE6-9C97-971177C44037}" destId="{F43F7253-F1D5-4B2D-A581-7F436146F4A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5CD92-BBA4-493F-ABCF-F24BE67A4B14}" type="doc">
      <dgm:prSet loTypeId="urn:microsoft.com/office/officeart/2008/layout/NameandTitleOrganizationalChart" loCatId="hierarchy" qsTypeId="urn:microsoft.com/office/officeart/2005/8/quickstyle/simple1" qsCatId="simple" csTypeId="urn:microsoft.com/office/officeart/2005/8/colors/colorful4" csCatId="colorful" phldr="1"/>
      <dgm:spPr/>
      <dgm:t>
        <a:bodyPr/>
        <a:lstStyle/>
        <a:p>
          <a:endParaRPr lang="es-ES"/>
        </a:p>
      </dgm:t>
    </dgm:pt>
    <dgm:pt modelId="{2D0A8E27-CAA8-4067-8402-E9A6A288EA5D}">
      <dgm:prSet phldrT="[Texto]"/>
      <dgm:spPr/>
      <dgm:t>
        <a:bodyPr/>
        <a:lstStyle/>
        <a:p>
          <a:r>
            <a:rPr lang="es-ES" dirty="0" smtClean="0"/>
            <a:t>FUERZA AÉREA ECUATORIANA</a:t>
          </a:r>
          <a:endParaRPr lang="es-ES" dirty="0"/>
        </a:p>
      </dgm:t>
    </dgm:pt>
    <dgm:pt modelId="{0D0F4D48-9366-4771-9E37-687EC8BA0409}" type="parTrans" cxnId="{DAC4F6BE-0DDD-4F43-BD80-315A40950B38}">
      <dgm:prSet/>
      <dgm:spPr/>
      <dgm:t>
        <a:bodyPr/>
        <a:lstStyle/>
        <a:p>
          <a:endParaRPr lang="es-ES"/>
        </a:p>
      </dgm:t>
    </dgm:pt>
    <dgm:pt modelId="{F4F5AD94-AF2B-46B9-A225-DCEB72C52EB7}" type="sibTrans" cxnId="{DAC4F6BE-0DDD-4F43-BD80-315A40950B38}">
      <dgm:prSet/>
      <dgm:spPr/>
      <dgm:t>
        <a:bodyPr/>
        <a:lstStyle/>
        <a:p>
          <a:pPr algn="ctr"/>
          <a:r>
            <a:rPr lang="es-ES" dirty="0" smtClean="0"/>
            <a:t>Comandante General de la F.A.E.</a:t>
          </a:r>
          <a:endParaRPr lang="es-ES" dirty="0"/>
        </a:p>
      </dgm:t>
    </dgm:pt>
    <dgm:pt modelId="{C6024996-6AE0-401F-B47D-C840637E3DF6}" type="asst">
      <dgm:prSet phldrT="[Texto]"/>
      <dgm:spPr/>
      <dgm:t>
        <a:bodyPr/>
        <a:lstStyle/>
        <a:p>
          <a:r>
            <a:rPr lang="es-ES" dirty="0" smtClean="0"/>
            <a:t>ESTADO MAYOR GENERAL </a:t>
          </a:r>
          <a:endParaRPr lang="es-ES" dirty="0"/>
        </a:p>
      </dgm:t>
    </dgm:pt>
    <dgm:pt modelId="{BC5DE930-5632-48EF-9854-1F821C33075F}" type="parTrans" cxnId="{79770557-CD1C-4B4C-A21F-D88E6F5D8CC0}">
      <dgm:prSet/>
      <dgm:spPr/>
      <dgm:t>
        <a:bodyPr/>
        <a:lstStyle/>
        <a:p>
          <a:endParaRPr lang="es-ES"/>
        </a:p>
      </dgm:t>
    </dgm:pt>
    <dgm:pt modelId="{2B17C8FC-C69E-410D-8BFF-75D2FBBE6A2C}" type="sibTrans" cxnId="{79770557-CD1C-4B4C-A21F-D88E6F5D8CC0}">
      <dgm:prSet custT="1"/>
      <dgm:spPr/>
      <dgm:t>
        <a:bodyPr/>
        <a:lstStyle/>
        <a:p>
          <a:r>
            <a:rPr lang="es-ES" sz="2000" dirty="0" smtClean="0"/>
            <a:t>Nivel Asesor</a:t>
          </a:r>
          <a:endParaRPr lang="es-ES" sz="2000" dirty="0"/>
        </a:p>
      </dgm:t>
    </dgm:pt>
    <dgm:pt modelId="{6DD57B03-23E1-495C-AC77-A3FDCDF95925}">
      <dgm:prSet phldrT="[Texto]"/>
      <dgm:spPr/>
      <dgm:t>
        <a:bodyPr/>
        <a:lstStyle/>
        <a:p>
          <a:r>
            <a:rPr lang="es-ES" dirty="0" smtClean="0"/>
            <a:t>COMANDO DE OPERACIONES AÉREAS Y DEFENSA</a:t>
          </a:r>
          <a:endParaRPr lang="es-ES" dirty="0"/>
        </a:p>
      </dgm:t>
    </dgm:pt>
    <dgm:pt modelId="{8F776309-1AD1-4A62-BC0D-7E8B97C70A9A}" type="parTrans" cxnId="{64EC5215-F925-4C77-9DFB-1CC941637EF7}">
      <dgm:prSet/>
      <dgm:spPr/>
      <dgm:t>
        <a:bodyPr/>
        <a:lstStyle/>
        <a:p>
          <a:endParaRPr lang="es-ES"/>
        </a:p>
      </dgm:t>
    </dgm:pt>
    <dgm:pt modelId="{359A04BB-A456-4432-B944-18D12A4104D5}" type="sibTrans" cxnId="{64EC5215-F925-4C77-9DFB-1CC941637EF7}">
      <dgm:prSet/>
      <dgm:spPr/>
      <dgm:t>
        <a:bodyPr/>
        <a:lstStyle/>
        <a:p>
          <a:pPr algn="ctr"/>
          <a:r>
            <a:rPr lang="es-ES" dirty="0" smtClean="0"/>
            <a:t>COAD</a:t>
          </a:r>
          <a:endParaRPr lang="es-ES" dirty="0"/>
        </a:p>
      </dgm:t>
    </dgm:pt>
    <dgm:pt modelId="{B4C6893F-A2A0-412D-AE17-A8160902B64D}">
      <dgm:prSet phldrT="[Texto]"/>
      <dgm:spPr/>
      <dgm:t>
        <a:bodyPr/>
        <a:lstStyle/>
        <a:p>
          <a:r>
            <a:rPr lang="es-ES" dirty="0" smtClean="0"/>
            <a:t>COMANDO DE EDUCACIÓN Y DOCTRINA</a:t>
          </a:r>
          <a:endParaRPr lang="es-ES" dirty="0"/>
        </a:p>
      </dgm:t>
    </dgm:pt>
    <dgm:pt modelId="{3CD07366-CA4B-4080-938E-009DCDE84A44}" type="parTrans" cxnId="{073C82FE-AE98-4061-A0CD-AE23DD3886AF}">
      <dgm:prSet/>
      <dgm:spPr/>
      <dgm:t>
        <a:bodyPr/>
        <a:lstStyle/>
        <a:p>
          <a:endParaRPr lang="es-ES"/>
        </a:p>
      </dgm:t>
    </dgm:pt>
    <dgm:pt modelId="{DF116317-DD90-41E4-B95C-F8BBE872D5CD}" type="sibTrans" cxnId="{073C82FE-AE98-4061-A0CD-AE23DD3886AF}">
      <dgm:prSet/>
      <dgm:spPr/>
      <dgm:t>
        <a:bodyPr/>
        <a:lstStyle/>
        <a:p>
          <a:pPr algn="ctr"/>
          <a:r>
            <a:rPr lang="es-ES" dirty="0" smtClean="0"/>
            <a:t>COED</a:t>
          </a:r>
          <a:endParaRPr lang="es-ES" dirty="0"/>
        </a:p>
      </dgm:t>
    </dgm:pt>
    <dgm:pt modelId="{8E971F9D-1936-4168-83FC-9E887EE2E9CF}" type="pres">
      <dgm:prSet presAssocID="{21A5CD92-BBA4-493F-ABCF-F24BE67A4B14}" presName="hierChild1" presStyleCnt="0">
        <dgm:presLayoutVars>
          <dgm:orgChart val="1"/>
          <dgm:chPref val="1"/>
          <dgm:dir/>
          <dgm:animOne val="branch"/>
          <dgm:animLvl val="lvl"/>
          <dgm:resizeHandles/>
        </dgm:presLayoutVars>
      </dgm:prSet>
      <dgm:spPr/>
      <dgm:t>
        <a:bodyPr/>
        <a:lstStyle/>
        <a:p>
          <a:endParaRPr lang="es-EC"/>
        </a:p>
      </dgm:t>
    </dgm:pt>
    <dgm:pt modelId="{A29EA823-39A2-49DE-A93B-9219342DCBA1}" type="pres">
      <dgm:prSet presAssocID="{2D0A8E27-CAA8-4067-8402-E9A6A288EA5D}" presName="hierRoot1" presStyleCnt="0">
        <dgm:presLayoutVars>
          <dgm:hierBranch val="init"/>
        </dgm:presLayoutVars>
      </dgm:prSet>
      <dgm:spPr/>
      <dgm:t>
        <a:bodyPr/>
        <a:lstStyle/>
        <a:p>
          <a:endParaRPr lang="es-ES"/>
        </a:p>
      </dgm:t>
    </dgm:pt>
    <dgm:pt modelId="{1C03A94C-9C65-4C5D-B4F6-B510968AA9FA}" type="pres">
      <dgm:prSet presAssocID="{2D0A8E27-CAA8-4067-8402-E9A6A288EA5D}" presName="rootComposite1" presStyleCnt="0"/>
      <dgm:spPr/>
      <dgm:t>
        <a:bodyPr/>
        <a:lstStyle/>
        <a:p>
          <a:endParaRPr lang="es-ES"/>
        </a:p>
      </dgm:t>
    </dgm:pt>
    <dgm:pt modelId="{102B9DC1-2942-4FC0-B6BE-AD60C9250D3F}" type="pres">
      <dgm:prSet presAssocID="{2D0A8E27-CAA8-4067-8402-E9A6A288EA5D}" presName="rootText1" presStyleLbl="node0" presStyleIdx="0" presStyleCnt="1">
        <dgm:presLayoutVars>
          <dgm:chMax/>
          <dgm:chPref val="3"/>
        </dgm:presLayoutVars>
      </dgm:prSet>
      <dgm:spPr/>
      <dgm:t>
        <a:bodyPr/>
        <a:lstStyle/>
        <a:p>
          <a:endParaRPr lang="es-EC"/>
        </a:p>
      </dgm:t>
    </dgm:pt>
    <dgm:pt modelId="{114592E1-FFB8-475E-A405-9A75BD4C1862}" type="pres">
      <dgm:prSet presAssocID="{2D0A8E27-CAA8-4067-8402-E9A6A288EA5D}" presName="titleText1" presStyleLbl="fgAcc0" presStyleIdx="0" presStyleCnt="1">
        <dgm:presLayoutVars>
          <dgm:chMax val="0"/>
          <dgm:chPref val="0"/>
        </dgm:presLayoutVars>
      </dgm:prSet>
      <dgm:spPr/>
      <dgm:t>
        <a:bodyPr/>
        <a:lstStyle/>
        <a:p>
          <a:endParaRPr lang="es-ES"/>
        </a:p>
      </dgm:t>
    </dgm:pt>
    <dgm:pt modelId="{42678E06-164F-4231-AC73-4BE4F43C992B}" type="pres">
      <dgm:prSet presAssocID="{2D0A8E27-CAA8-4067-8402-E9A6A288EA5D}" presName="rootConnector1" presStyleLbl="node1" presStyleIdx="0" presStyleCnt="2"/>
      <dgm:spPr/>
      <dgm:t>
        <a:bodyPr/>
        <a:lstStyle/>
        <a:p>
          <a:endParaRPr lang="es-EC"/>
        </a:p>
      </dgm:t>
    </dgm:pt>
    <dgm:pt modelId="{EAB3E6B1-E20F-4F20-BE10-4F453A0EFE15}" type="pres">
      <dgm:prSet presAssocID="{2D0A8E27-CAA8-4067-8402-E9A6A288EA5D}" presName="hierChild2" presStyleCnt="0"/>
      <dgm:spPr/>
      <dgm:t>
        <a:bodyPr/>
        <a:lstStyle/>
        <a:p>
          <a:endParaRPr lang="es-ES"/>
        </a:p>
      </dgm:t>
    </dgm:pt>
    <dgm:pt modelId="{D99616CB-E07C-438E-AB6C-502AA7C5C42A}" type="pres">
      <dgm:prSet presAssocID="{8F776309-1AD1-4A62-BC0D-7E8B97C70A9A}" presName="Name37" presStyleLbl="parChTrans1D2" presStyleIdx="0" presStyleCnt="3"/>
      <dgm:spPr/>
      <dgm:t>
        <a:bodyPr/>
        <a:lstStyle/>
        <a:p>
          <a:endParaRPr lang="es-EC"/>
        </a:p>
      </dgm:t>
    </dgm:pt>
    <dgm:pt modelId="{E15C61C2-8474-4286-999A-A5C9351A47D4}" type="pres">
      <dgm:prSet presAssocID="{6DD57B03-23E1-495C-AC77-A3FDCDF95925}" presName="hierRoot2" presStyleCnt="0">
        <dgm:presLayoutVars>
          <dgm:hierBranch val="init"/>
        </dgm:presLayoutVars>
      </dgm:prSet>
      <dgm:spPr/>
      <dgm:t>
        <a:bodyPr/>
        <a:lstStyle/>
        <a:p>
          <a:endParaRPr lang="es-ES"/>
        </a:p>
      </dgm:t>
    </dgm:pt>
    <dgm:pt modelId="{593FF022-BC46-447D-9099-66FB0415A135}" type="pres">
      <dgm:prSet presAssocID="{6DD57B03-23E1-495C-AC77-A3FDCDF95925}" presName="rootComposite" presStyleCnt="0"/>
      <dgm:spPr/>
      <dgm:t>
        <a:bodyPr/>
        <a:lstStyle/>
        <a:p>
          <a:endParaRPr lang="es-ES"/>
        </a:p>
      </dgm:t>
    </dgm:pt>
    <dgm:pt modelId="{53E3E3CC-CDA4-4F65-A45F-E1E8DC626F81}" type="pres">
      <dgm:prSet presAssocID="{6DD57B03-23E1-495C-AC77-A3FDCDF95925}" presName="rootText" presStyleLbl="node1" presStyleIdx="0" presStyleCnt="2">
        <dgm:presLayoutVars>
          <dgm:chMax/>
          <dgm:chPref val="3"/>
        </dgm:presLayoutVars>
      </dgm:prSet>
      <dgm:spPr/>
      <dgm:t>
        <a:bodyPr/>
        <a:lstStyle/>
        <a:p>
          <a:endParaRPr lang="es-ES"/>
        </a:p>
      </dgm:t>
    </dgm:pt>
    <dgm:pt modelId="{6A3D46AD-BBA6-4874-8D75-30661D3EE81A}" type="pres">
      <dgm:prSet presAssocID="{6DD57B03-23E1-495C-AC77-A3FDCDF95925}" presName="titleText2" presStyleLbl="fgAcc1" presStyleIdx="0" presStyleCnt="2">
        <dgm:presLayoutVars>
          <dgm:chMax val="0"/>
          <dgm:chPref val="0"/>
        </dgm:presLayoutVars>
      </dgm:prSet>
      <dgm:spPr/>
      <dgm:t>
        <a:bodyPr/>
        <a:lstStyle/>
        <a:p>
          <a:endParaRPr lang="es-EC"/>
        </a:p>
      </dgm:t>
    </dgm:pt>
    <dgm:pt modelId="{A13DC2E9-1BAE-4095-9BB3-05963A9E2C40}" type="pres">
      <dgm:prSet presAssocID="{6DD57B03-23E1-495C-AC77-A3FDCDF95925}" presName="rootConnector" presStyleLbl="node2" presStyleIdx="0" presStyleCnt="0"/>
      <dgm:spPr/>
      <dgm:t>
        <a:bodyPr/>
        <a:lstStyle/>
        <a:p>
          <a:endParaRPr lang="es-EC"/>
        </a:p>
      </dgm:t>
    </dgm:pt>
    <dgm:pt modelId="{29FA4EA5-5564-4633-9569-05B43F7C7969}" type="pres">
      <dgm:prSet presAssocID="{6DD57B03-23E1-495C-AC77-A3FDCDF95925}" presName="hierChild4" presStyleCnt="0"/>
      <dgm:spPr/>
      <dgm:t>
        <a:bodyPr/>
        <a:lstStyle/>
        <a:p>
          <a:endParaRPr lang="es-ES"/>
        </a:p>
      </dgm:t>
    </dgm:pt>
    <dgm:pt modelId="{5D12870E-FDD8-42F0-999C-ECAE5C70F233}" type="pres">
      <dgm:prSet presAssocID="{6DD57B03-23E1-495C-AC77-A3FDCDF95925}" presName="hierChild5" presStyleCnt="0"/>
      <dgm:spPr/>
      <dgm:t>
        <a:bodyPr/>
        <a:lstStyle/>
        <a:p>
          <a:endParaRPr lang="es-ES"/>
        </a:p>
      </dgm:t>
    </dgm:pt>
    <dgm:pt modelId="{3EC059F7-B4EB-451B-85F3-81F89B409F2F}" type="pres">
      <dgm:prSet presAssocID="{3CD07366-CA4B-4080-938E-009DCDE84A44}" presName="Name37" presStyleLbl="parChTrans1D2" presStyleIdx="1" presStyleCnt="3"/>
      <dgm:spPr/>
      <dgm:t>
        <a:bodyPr/>
        <a:lstStyle/>
        <a:p>
          <a:endParaRPr lang="es-EC"/>
        </a:p>
      </dgm:t>
    </dgm:pt>
    <dgm:pt modelId="{936EE4AE-9176-40D7-8D87-DF3E20016A4C}" type="pres">
      <dgm:prSet presAssocID="{B4C6893F-A2A0-412D-AE17-A8160902B64D}" presName="hierRoot2" presStyleCnt="0">
        <dgm:presLayoutVars>
          <dgm:hierBranch val="init"/>
        </dgm:presLayoutVars>
      </dgm:prSet>
      <dgm:spPr/>
      <dgm:t>
        <a:bodyPr/>
        <a:lstStyle/>
        <a:p>
          <a:endParaRPr lang="es-ES"/>
        </a:p>
      </dgm:t>
    </dgm:pt>
    <dgm:pt modelId="{788ED4EE-24E7-4E08-8CAF-0591D47A3FD6}" type="pres">
      <dgm:prSet presAssocID="{B4C6893F-A2A0-412D-AE17-A8160902B64D}" presName="rootComposite" presStyleCnt="0"/>
      <dgm:spPr/>
      <dgm:t>
        <a:bodyPr/>
        <a:lstStyle/>
        <a:p>
          <a:endParaRPr lang="es-ES"/>
        </a:p>
      </dgm:t>
    </dgm:pt>
    <dgm:pt modelId="{D4F0C619-AB06-45BF-974E-60B597614A1B}" type="pres">
      <dgm:prSet presAssocID="{B4C6893F-A2A0-412D-AE17-A8160902B64D}" presName="rootText" presStyleLbl="node1" presStyleIdx="1" presStyleCnt="2">
        <dgm:presLayoutVars>
          <dgm:chMax/>
          <dgm:chPref val="3"/>
        </dgm:presLayoutVars>
      </dgm:prSet>
      <dgm:spPr/>
      <dgm:t>
        <a:bodyPr/>
        <a:lstStyle/>
        <a:p>
          <a:endParaRPr lang="es-EC"/>
        </a:p>
      </dgm:t>
    </dgm:pt>
    <dgm:pt modelId="{FBCCBE00-4426-4A33-BB0F-EED58BAC7E32}" type="pres">
      <dgm:prSet presAssocID="{B4C6893F-A2A0-412D-AE17-A8160902B64D}" presName="titleText2" presStyleLbl="fgAcc1" presStyleIdx="1" presStyleCnt="2">
        <dgm:presLayoutVars>
          <dgm:chMax val="0"/>
          <dgm:chPref val="0"/>
        </dgm:presLayoutVars>
      </dgm:prSet>
      <dgm:spPr/>
      <dgm:t>
        <a:bodyPr/>
        <a:lstStyle/>
        <a:p>
          <a:endParaRPr lang="es-EC"/>
        </a:p>
      </dgm:t>
    </dgm:pt>
    <dgm:pt modelId="{45D8EA18-712F-4E2F-A26C-5998CCEB4814}" type="pres">
      <dgm:prSet presAssocID="{B4C6893F-A2A0-412D-AE17-A8160902B64D}" presName="rootConnector" presStyleLbl="node2" presStyleIdx="0" presStyleCnt="0"/>
      <dgm:spPr/>
      <dgm:t>
        <a:bodyPr/>
        <a:lstStyle/>
        <a:p>
          <a:endParaRPr lang="es-EC"/>
        </a:p>
      </dgm:t>
    </dgm:pt>
    <dgm:pt modelId="{5FBABD17-B2B9-4404-9F99-EC8BF1C6771C}" type="pres">
      <dgm:prSet presAssocID="{B4C6893F-A2A0-412D-AE17-A8160902B64D}" presName="hierChild4" presStyleCnt="0"/>
      <dgm:spPr/>
      <dgm:t>
        <a:bodyPr/>
        <a:lstStyle/>
        <a:p>
          <a:endParaRPr lang="es-ES"/>
        </a:p>
      </dgm:t>
    </dgm:pt>
    <dgm:pt modelId="{78660C71-99CE-4963-A7C4-E71C30FE40FA}" type="pres">
      <dgm:prSet presAssocID="{B4C6893F-A2A0-412D-AE17-A8160902B64D}" presName="hierChild5" presStyleCnt="0"/>
      <dgm:spPr/>
      <dgm:t>
        <a:bodyPr/>
        <a:lstStyle/>
        <a:p>
          <a:endParaRPr lang="es-ES"/>
        </a:p>
      </dgm:t>
    </dgm:pt>
    <dgm:pt modelId="{B1E883C7-C83B-4332-AB6E-4916904E8CC0}" type="pres">
      <dgm:prSet presAssocID="{2D0A8E27-CAA8-4067-8402-E9A6A288EA5D}" presName="hierChild3" presStyleCnt="0"/>
      <dgm:spPr/>
      <dgm:t>
        <a:bodyPr/>
        <a:lstStyle/>
        <a:p>
          <a:endParaRPr lang="es-ES"/>
        </a:p>
      </dgm:t>
    </dgm:pt>
    <dgm:pt modelId="{5AFC1DD1-7EE6-4263-92F0-7B55D8538E44}" type="pres">
      <dgm:prSet presAssocID="{BC5DE930-5632-48EF-9854-1F821C33075F}" presName="Name96" presStyleLbl="parChTrans1D2" presStyleIdx="2" presStyleCnt="3"/>
      <dgm:spPr/>
      <dgm:t>
        <a:bodyPr/>
        <a:lstStyle/>
        <a:p>
          <a:endParaRPr lang="es-EC"/>
        </a:p>
      </dgm:t>
    </dgm:pt>
    <dgm:pt modelId="{11C3AAB6-6A52-48C9-B5B9-1148AC60C654}" type="pres">
      <dgm:prSet presAssocID="{C6024996-6AE0-401F-B47D-C840637E3DF6}" presName="hierRoot3" presStyleCnt="0">
        <dgm:presLayoutVars>
          <dgm:hierBranch val="init"/>
        </dgm:presLayoutVars>
      </dgm:prSet>
      <dgm:spPr/>
      <dgm:t>
        <a:bodyPr/>
        <a:lstStyle/>
        <a:p>
          <a:endParaRPr lang="es-ES"/>
        </a:p>
      </dgm:t>
    </dgm:pt>
    <dgm:pt modelId="{A77009F1-67BC-4391-AF28-828AADDBDB15}" type="pres">
      <dgm:prSet presAssocID="{C6024996-6AE0-401F-B47D-C840637E3DF6}" presName="rootComposite3" presStyleCnt="0"/>
      <dgm:spPr/>
      <dgm:t>
        <a:bodyPr/>
        <a:lstStyle/>
        <a:p>
          <a:endParaRPr lang="es-ES"/>
        </a:p>
      </dgm:t>
    </dgm:pt>
    <dgm:pt modelId="{D5BB0DA1-2564-4526-ADC6-B01A2E0A6392}" type="pres">
      <dgm:prSet presAssocID="{C6024996-6AE0-401F-B47D-C840637E3DF6}" presName="rootText3" presStyleLbl="asst1" presStyleIdx="0" presStyleCnt="1">
        <dgm:presLayoutVars>
          <dgm:chPref val="3"/>
        </dgm:presLayoutVars>
      </dgm:prSet>
      <dgm:spPr/>
      <dgm:t>
        <a:bodyPr/>
        <a:lstStyle/>
        <a:p>
          <a:endParaRPr lang="es-ES"/>
        </a:p>
      </dgm:t>
    </dgm:pt>
    <dgm:pt modelId="{49A63C74-EEEE-4056-A675-7B5AA9713184}" type="pres">
      <dgm:prSet presAssocID="{C6024996-6AE0-401F-B47D-C840637E3DF6}" presName="titleText3" presStyleLbl="fgAcc2" presStyleIdx="0" presStyleCnt="1" custScaleY="80263">
        <dgm:presLayoutVars>
          <dgm:chMax val="0"/>
          <dgm:chPref val="0"/>
        </dgm:presLayoutVars>
      </dgm:prSet>
      <dgm:spPr/>
      <dgm:t>
        <a:bodyPr/>
        <a:lstStyle/>
        <a:p>
          <a:endParaRPr lang="es-ES"/>
        </a:p>
      </dgm:t>
    </dgm:pt>
    <dgm:pt modelId="{002DB7F6-D0F0-4D05-82BA-FCED788038B7}" type="pres">
      <dgm:prSet presAssocID="{C6024996-6AE0-401F-B47D-C840637E3DF6}" presName="rootConnector3" presStyleLbl="asst1" presStyleIdx="0" presStyleCnt="1"/>
      <dgm:spPr/>
      <dgm:t>
        <a:bodyPr/>
        <a:lstStyle/>
        <a:p>
          <a:endParaRPr lang="es-EC"/>
        </a:p>
      </dgm:t>
    </dgm:pt>
    <dgm:pt modelId="{0CE74918-107E-438A-882C-B7BE713E83C8}" type="pres">
      <dgm:prSet presAssocID="{C6024996-6AE0-401F-B47D-C840637E3DF6}" presName="hierChild6" presStyleCnt="0"/>
      <dgm:spPr/>
      <dgm:t>
        <a:bodyPr/>
        <a:lstStyle/>
        <a:p>
          <a:endParaRPr lang="es-ES"/>
        </a:p>
      </dgm:t>
    </dgm:pt>
    <dgm:pt modelId="{8913C22C-BB11-43E5-BDD0-524F837DE165}" type="pres">
      <dgm:prSet presAssocID="{C6024996-6AE0-401F-B47D-C840637E3DF6}" presName="hierChild7" presStyleCnt="0"/>
      <dgm:spPr/>
      <dgm:t>
        <a:bodyPr/>
        <a:lstStyle/>
        <a:p>
          <a:endParaRPr lang="es-ES"/>
        </a:p>
      </dgm:t>
    </dgm:pt>
  </dgm:ptLst>
  <dgm:cxnLst>
    <dgm:cxn modelId="{CA0048F1-DDDC-4E6A-A3F3-FFE5D15CC500}" type="presOf" srcId="{B4C6893F-A2A0-412D-AE17-A8160902B64D}" destId="{45D8EA18-712F-4E2F-A26C-5998CCEB4814}" srcOrd="1" destOrd="0" presId="urn:microsoft.com/office/officeart/2008/layout/NameandTitleOrganizationalChart"/>
    <dgm:cxn modelId="{DAC4F6BE-0DDD-4F43-BD80-315A40950B38}" srcId="{21A5CD92-BBA4-493F-ABCF-F24BE67A4B14}" destId="{2D0A8E27-CAA8-4067-8402-E9A6A288EA5D}" srcOrd="0" destOrd="0" parTransId="{0D0F4D48-9366-4771-9E37-687EC8BA0409}" sibTransId="{F4F5AD94-AF2B-46B9-A225-DCEB72C52EB7}"/>
    <dgm:cxn modelId="{79770557-CD1C-4B4C-A21F-D88E6F5D8CC0}" srcId="{2D0A8E27-CAA8-4067-8402-E9A6A288EA5D}" destId="{C6024996-6AE0-401F-B47D-C840637E3DF6}" srcOrd="0" destOrd="0" parTransId="{BC5DE930-5632-48EF-9854-1F821C33075F}" sibTransId="{2B17C8FC-C69E-410D-8BFF-75D2FBBE6A2C}"/>
    <dgm:cxn modelId="{758B9568-0512-442E-A22C-B38DA3F3E453}" type="presOf" srcId="{6DD57B03-23E1-495C-AC77-A3FDCDF95925}" destId="{53E3E3CC-CDA4-4F65-A45F-E1E8DC626F81}" srcOrd="0" destOrd="0" presId="urn:microsoft.com/office/officeart/2008/layout/NameandTitleOrganizationalChart"/>
    <dgm:cxn modelId="{DADD270B-3886-4A72-B047-894DC1A504DD}" type="presOf" srcId="{C6024996-6AE0-401F-B47D-C840637E3DF6}" destId="{002DB7F6-D0F0-4D05-82BA-FCED788038B7}" srcOrd="1" destOrd="0" presId="urn:microsoft.com/office/officeart/2008/layout/NameandTitleOrganizationalChart"/>
    <dgm:cxn modelId="{4D9B6263-D335-4FD3-90F4-1AEAD9CA2E74}" type="presOf" srcId="{3CD07366-CA4B-4080-938E-009DCDE84A44}" destId="{3EC059F7-B4EB-451B-85F3-81F89B409F2F}" srcOrd="0" destOrd="0" presId="urn:microsoft.com/office/officeart/2008/layout/NameandTitleOrganizationalChart"/>
    <dgm:cxn modelId="{797FB2EB-A511-46E7-BBE8-827621E12AB4}" type="presOf" srcId="{21A5CD92-BBA4-493F-ABCF-F24BE67A4B14}" destId="{8E971F9D-1936-4168-83FC-9E887EE2E9CF}" srcOrd="0" destOrd="0" presId="urn:microsoft.com/office/officeart/2008/layout/NameandTitleOrganizationalChart"/>
    <dgm:cxn modelId="{09FE6437-15F1-4017-9F87-621112A1A419}" type="presOf" srcId="{BC5DE930-5632-48EF-9854-1F821C33075F}" destId="{5AFC1DD1-7EE6-4263-92F0-7B55D8538E44}" srcOrd="0" destOrd="0" presId="urn:microsoft.com/office/officeart/2008/layout/NameandTitleOrganizationalChart"/>
    <dgm:cxn modelId="{8F168B6B-562E-49FD-9FB7-2221D0D786E6}" type="presOf" srcId="{C6024996-6AE0-401F-B47D-C840637E3DF6}" destId="{D5BB0DA1-2564-4526-ADC6-B01A2E0A6392}" srcOrd="0" destOrd="0" presId="urn:microsoft.com/office/officeart/2008/layout/NameandTitleOrganizationalChart"/>
    <dgm:cxn modelId="{E6BCE544-82A7-4A59-B812-0D0C41635DB3}" type="presOf" srcId="{F4F5AD94-AF2B-46B9-A225-DCEB72C52EB7}" destId="{114592E1-FFB8-475E-A405-9A75BD4C1862}" srcOrd="0" destOrd="0" presId="urn:microsoft.com/office/officeart/2008/layout/NameandTitleOrganizationalChart"/>
    <dgm:cxn modelId="{80A1F95E-BF8D-4259-B50F-981617938437}" type="presOf" srcId="{359A04BB-A456-4432-B944-18D12A4104D5}" destId="{6A3D46AD-BBA6-4874-8D75-30661D3EE81A}" srcOrd="0" destOrd="0" presId="urn:microsoft.com/office/officeart/2008/layout/NameandTitleOrganizationalChart"/>
    <dgm:cxn modelId="{AFFA5526-B234-41B3-8866-B423F8B8A9AE}" type="presOf" srcId="{6DD57B03-23E1-495C-AC77-A3FDCDF95925}" destId="{A13DC2E9-1BAE-4095-9BB3-05963A9E2C40}" srcOrd="1" destOrd="0" presId="urn:microsoft.com/office/officeart/2008/layout/NameandTitleOrganizationalChart"/>
    <dgm:cxn modelId="{3DAD4EE1-94A3-4339-8EBA-57FD779522C0}" type="presOf" srcId="{2D0A8E27-CAA8-4067-8402-E9A6A288EA5D}" destId="{42678E06-164F-4231-AC73-4BE4F43C992B}" srcOrd="1" destOrd="0" presId="urn:microsoft.com/office/officeart/2008/layout/NameandTitleOrganizationalChart"/>
    <dgm:cxn modelId="{073C82FE-AE98-4061-A0CD-AE23DD3886AF}" srcId="{2D0A8E27-CAA8-4067-8402-E9A6A288EA5D}" destId="{B4C6893F-A2A0-412D-AE17-A8160902B64D}" srcOrd="2" destOrd="0" parTransId="{3CD07366-CA4B-4080-938E-009DCDE84A44}" sibTransId="{DF116317-DD90-41E4-B95C-F8BBE872D5CD}"/>
    <dgm:cxn modelId="{ED34937E-7028-4EB8-BBE9-B7B05AA07B7B}" type="presOf" srcId="{B4C6893F-A2A0-412D-AE17-A8160902B64D}" destId="{D4F0C619-AB06-45BF-974E-60B597614A1B}" srcOrd="0" destOrd="0" presId="urn:microsoft.com/office/officeart/2008/layout/NameandTitleOrganizationalChart"/>
    <dgm:cxn modelId="{64EC5215-F925-4C77-9DFB-1CC941637EF7}" srcId="{2D0A8E27-CAA8-4067-8402-E9A6A288EA5D}" destId="{6DD57B03-23E1-495C-AC77-A3FDCDF95925}" srcOrd="1" destOrd="0" parTransId="{8F776309-1AD1-4A62-BC0D-7E8B97C70A9A}" sibTransId="{359A04BB-A456-4432-B944-18D12A4104D5}"/>
    <dgm:cxn modelId="{FC4A5F07-A27A-4F66-9EAD-85E406286003}" type="presOf" srcId="{2B17C8FC-C69E-410D-8BFF-75D2FBBE6A2C}" destId="{49A63C74-EEEE-4056-A675-7B5AA9713184}" srcOrd="0" destOrd="0" presId="urn:microsoft.com/office/officeart/2008/layout/NameandTitleOrganizationalChart"/>
    <dgm:cxn modelId="{A852B2E5-771C-4C0A-9E44-5837CBFAEE85}" type="presOf" srcId="{DF116317-DD90-41E4-B95C-F8BBE872D5CD}" destId="{FBCCBE00-4426-4A33-BB0F-EED58BAC7E32}" srcOrd="0" destOrd="0" presId="urn:microsoft.com/office/officeart/2008/layout/NameandTitleOrganizationalChart"/>
    <dgm:cxn modelId="{78B1A70B-A048-4C4E-858A-3B8D98A2BFB1}" type="presOf" srcId="{2D0A8E27-CAA8-4067-8402-E9A6A288EA5D}" destId="{102B9DC1-2942-4FC0-B6BE-AD60C9250D3F}" srcOrd="0" destOrd="0" presId="urn:microsoft.com/office/officeart/2008/layout/NameandTitleOrganizationalChart"/>
    <dgm:cxn modelId="{CF84D6B8-0031-4D0F-919C-0812D1F84213}" type="presOf" srcId="{8F776309-1AD1-4A62-BC0D-7E8B97C70A9A}" destId="{D99616CB-E07C-438E-AB6C-502AA7C5C42A}" srcOrd="0" destOrd="0" presId="urn:microsoft.com/office/officeart/2008/layout/NameandTitleOrganizationalChart"/>
    <dgm:cxn modelId="{3818537F-C76F-49AC-B080-8ED6FE4A9213}" type="presParOf" srcId="{8E971F9D-1936-4168-83FC-9E887EE2E9CF}" destId="{A29EA823-39A2-49DE-A93B-9219342DCBA1}" srcOrd="0" destOrd="0" presId="urn:microsoft.com/office/officeart/2008/layout/NameandTitleOrganizationalChart"/>
    <dgm:cxn modelId="{860D0B35-802C-451D-8AB6-B6AF609C560E}" type="presParOf" srcId="{A29EA823-39A2-49DE-A93B-9219342DCBA1}" destId="{1C03A94C-9C65-4C5D-B4F6-B510968AA9FA}" srcOrd="0" destOrd="0" presId="urn:microsoft.com/office/officeart/2008/layout/NameandTitleOrganizationalChart"/>
    <dgm:cxn modelId="{309E8410-C33C-4519-8F11-A608D282A72D}" type="presParOf" srcId="{1C03A94C-9C65-4C5D-B4F6-B510968AA9FA}" destId="{102B9DC1-2942-4FC0-B6BE-AD60C9250D3F}" srcOrd="0" destOrd="0" presId="urn:microsoft.com/office/officeart/2008/layout/NameandTitleOrganizationalChart"/>
    <dgm:cxn modelId="{D98C9184-F86A-441F-9510-DB5F813DAF12}" type="presParOf" srcId="{1C03A94C-9C65-4C5D-B4F6-B510968AA9FA}" destId="{114592E1-FFB8-475E-A405-9A75BD4C1862}" srcOrd="1" destOrd="0" presId="urn:microsoft.com/office/officeart/2008/layout/NameandTitleOrganizationalChart"/>
    <dgm:cxn modelId="{8CABCE0F-EDF8-4C12-A2D3-85170B327494}" type="presParOf" srcId="{1C03A94C-9C65-4C5D-B4F6-B510968AA9FA}" destId="{42678E06-164F-4231-AC73-4BE4F43C992B}" srcOrd="2" destOrd="0" presId="urn:microsoft.com/office/officeart/2008/layout/NameandTitleOrganizationalChart"/>
    <dgm:cxn modelId="{10D3C686-17E4-4120-B075-BC2E959A74BA}" type="presParOf" srcId="{A29EA823-39A2-49DE-A93B-9219342DCBA1}" destId="{EAB3E6B1-E20F-4F20-BE10-4F453A0EFE15}" srcOrd="1" destOrd="0" presId="urn:microsoft.com/office/officeart/2008/layout/NameandTitleOrganizationalChart"/>
    <dgm:cxn modelId="{83CD8899-1B26-4B18-972D-A4F49BAB4381}" type="presParOf" srcId="{EAB3E6B1-E20F-4F20-BE10-4F453A0EFE15}" destId="{D99616CB-E07C-438E-AB6C-502AA7C5C42A}" srcOrd="0" destOrd="0" presId="urn:microsoft.com/office/officeart/2008/layout/NameandTitleOrganizationalChart"/>
    <dgm:cxn modelId="{EDA5D760-D07B-49AC-B511-546BA12DF05E}" type="presParOf" srcId="{EAB3E6B1-E20F-4F20-BE10-4F453A0EFE15}" destId="{E15C61C2-8474-4286-999A-A5C9351A47D4}" srcOrd="1" destOrd="0" presId="urn:microsoft.com/office/officeart/2008/layout/NameandTitleOrganizationalChart"/>
    <dgm:cxn modelId="{602618DF-182C-43A7-B5BB-4610F6C15B70}" type="presParOf" srcId="{E15C61C2-8474-4286-999A-A5C9351A47D4}" destId="{593FF022-BC46-447D-9099-66FB0415A135}" srcOrd="0" destOrd="0" presId="urn:microsoft.com/office/officeart/2008/layout/NameandTitleOrganizationalChart"/>
    <dgm:cxn modelId="{8F85178E-56CA-4EF6-9BB0-8D5C9C6D8542}" type="presParOf" srcId="{593FF022-BC46-447D-9099-66FB0415A135}" destId="{53E3E3CC-CDA4-4F65-A45F-E1E8DC626F81}" srcOrd="0" destOrd="0" presId="urn:microsoft.com/office/officeart/2008/layout/NameandTitleOrganizationalChart"/>
    <dgm:cxn modelId="{E66D9534-3AA9-4707-8DBB-7127FFBFBF35}" type="presParOf" srcId="{593FF022-BC46-447D-9099-66FB0415A135}" destId="{6A3D46AD-BBA6-4874-8D75-30661D3EE81A}" srcOrd="1" destOrd="0" presId="urn:microsoft.com/office/officeart/2008/layout/NameandTitleOrganizationalChart"/>
    <dgm:cxn modelId="{569C6B53-BA68-478B-9182-7833689D56C2}" type="presParOf" srcId="{593FF022-BC46-447D-9099-66FB0415A135}" destId="{A13DC2E9-1BAE-4095-9BB3-05963A9E2C40}" srcOrd="2" destOrd="0" presId="urn:microsoft.com/office/officeart/2008/layout/NameandTitleOrganizationalChart"/>
    <dgm:cxn modelId="{322B23E0-742F-43B4-AF35-6A1B537D2CCF}" type="presParOf" srcId="{E15C61C2-8474-4286-999A-A5C9351A47D4}" destId="{29FA4EA5-5564-4633-9569-05B43F7C7969}" srcOrd="1" destOrd="0" presId="urn:microsoft.com/office/officeart/2008/layout/NameandTitleOrganizationalChart"/>
    <dgm:cxn modelId="{496C2387-51D8-43B8-B153-62FAEE6B9A84}" type="presParOf" srcId="{E15C61C2-8474-4286-999A-A5C9351A47D4}" destId="{5D12870E-FDD8-42F0-999C-ECAE5C70F233}" srcOrd="2" destOrd="0" presId="urn:microsoft.com/office/officeart/2008/layout/NameandTitleOrganizationalChart"/>
    <dgm:cxn modelId="{038D15CA-0A43-4330-8996-1869AE1D2651}" type="presParOf" srcId="{EAB3E6B1-E20F-4F20-BE10-4F453A0EFE15}" destId="{3EC059F7-B4EB-451B-85F3-81F89B409F2F}" srcOrd="2" destOrd="0" presId="urn:microsoft.com/office/officeart/2008/layout/NameandTitleOrganizationalChart"/>
    <dgm:cxn modelId="{E9EBF7C5-9222-4124-AA49-23B5AC03AC56}" type="presParOf" srcId="{EAB3E6B1-E20F-4F20-BE10-4F453A0EFE15}" destId="{936EE4AE-9176-40D7-8D87-DF3E20016A4C}" srcOrd="3" destOrd="0" presId="urn:microsoft.com/office/officeart/2008/layout/NameandTitleOrganizationalChart"/>
    <dgm:cxn modelId="{26A03F40-A7F1-499F-977F-365B2C65462F}" type="presParOf" srcId="{936EE4AE-9176-40D7-8D87-DF3E20016A4C}" destId="{788ED4EE-24E7-4E08-8CAF-0591D47A3FD6}" srcOrd="0" destOrd="0" presId="urn:microsoft.com/office/officeart/2008/layout/NameandTitleOrganizationalChart"/>
    <dgm:cxn modelId="{E6557F82-F815-49C4-B85D-BF33C928A7E3}" type="presParOf" srcId="{788ED4EE-24E7-4E08-8CAF-0591D47A3FD6}" destId="{D4F0C619-AB06-45BF-974E-60B597614A1B}" srcOrd="0" destOrd="0" presId="urn:microsoft.com/office/officeart/2008/layout/NameandTitleOrganizationalChart"/>
    <dgm:cxn modelId="{14D908A5-FC2B-4D4F-8E52-D0536E85FDB9}" type="presParOf" srcId="{788ED4EE-24E7-4E08-8CAF-0591D47A3FD6}" destId="{FBCCBE00-4426-4A33-BB0F-EED58BAC7E32}" srcOrd="1" destOrd="0" presId="urn:microsoft.com/office/officeart/2008/layout/NameandTitleOrganizationalChart"/>
    <dgm:cxn modelId="{40778574-F6EB-4D3D-8EC1-E77F178C1480}" type="presParOf" srcId="{788ED4EE-24E7-4E08-8CAF-0591D47A3FD6}" destId="{45D8EA18-712F-4E2F-A26C-5998CCEB4814}" srcOrd="2" destOrd="0" presId="urn:microsoft.com/office/officeart/2008/layout/NameandTitleOrganizationalChart"/>
    <dgm:cxn modelId="{C8004D5E-78BD-4BBF-9E8C-D4AB2AB7A71E}" type="presParOf" srcId="{936EE4AE-9176-40D7-8D87-DF3E20016A4C}" destId="{5FBABD17-B2B9-4404-9F99-EC8BF1C6771C}" srcOrd="1" destOrd="0" presId="urn:microsoft.com/office/officeart/2008/layout/NameandTitleOrganizationalChart"/>
    <dgm:cxn modelId="{595F43C6-A0BF-45C1-9124-1AF7D32D8C8F}" type="presParOf" srcId="{936EE4AE-9176-40D7-8D87-DF3E20016A4C}" destId="{78660C71-99CE-4963-A7C4-E71C30FE40FA}" srcOrd="2" destOrd="0" presId="urn:microsoft.com/office/officeart/2008/layout/NameandTitleOrganizationalChart"/>
    <dgm:cxn modelId="{2A9CB2BE-DE10-4006-AD3E-EADCEA0D0F1A}" type="presParOf" srcId="{A29EA823-39A2-49DE-A93B-9219342DCBA1}" destId="{B1E883C7-C83B-4332-AB6E-4916904E8CC0}" srcOrd="2" destOrd="0" presId="urn:microsoft.com/office/officeart/2008/layout/NameandTitleOrganizationalChart"/>
    <dgm:cxn modelId="{C56384F5-29AD-4390-9949-623BE1E46630}" type="presParOf" srcId="{B1E883C7-C83B-4332-AB6E-4916904E8CC0}" destId="{5AFC1DD1-7EE6-4263-92F0-7B55D8538E44}" srcOrd="0" destOrd="0" presId="urn:microsoft.com/office/officeart/2008/layout/NameandTitleOrganizationalChart"/>
    <dgm:cxn modelId="{053EB220-FAD3-4579-BADB-65602408F959}" type="presParOf" srcId="{B1E883C7-C83B-4332-AB6E-4916904E8CC0}" destId="{11C3AAB6-6A52-48C9-B5B9-1148AC60C654}" srcOrd="1" destOrd="0" presId="urn:microsoft.com/office/officeart/2008/layout/NameandTitleOrganizationalChart"/>
    <dgm:cxn modelId="{7DC32367-E9CE-4C89-B222-3A306FBA8EA1}" type="presParOf" srcId="{11C3AAB6-6A52-48C9-B5B9-1148AC60C654}" destId="{A77009F1-67BC-4391-AF28-828AADDBDB15}" srcOrd="0" destOrd="0" presId="urn:microsoft.com/office/officeart/2008/layout/NameandTitleOrganizationalChart"/>
    <dgm:cxn modelId="{4BD50524-7769-4A10-83EC-4DD88F4569E7}" type="presParOf" srcId="{A77009F1-67BC-4391-AF28-828AADDBDB15}" destId="{D5BB0DA1-2564-4526-ADC6-B01A2E0A6392}" srcOrd="0" destOrd="0" presId="urn:microsoft.com/office/officeart/2008/layout/NameandTitleOrganizationalChart"/>
    <dgm:cxn modelId="{F49576A7-77D7-4F99-AA66-A649C2F6E692}" type="presParOf" srcId="{A77009F1-67BC-4391-AF28-828AADDBDB15}" destId="{49A63C74-EEEE-4056-A675-7B5AA9713184}" srcOrd="1" destOrd="0" presId="urn:microsoft.com/office/officeart/2008/layout/NameandTitleOrganizationalChart"/>
    <dgm:cxn modelId="{BCF68374-5F3F-4F63-8043-64BF44B8E022}" type="presParOf" srcId="{A77009F1-67BC-4391-AF28-828AADDBDB15}" destId="{002DB7F6-D0F0-4D05-82BA-FCED788038B7}" srcOrd="2" destOrd="0" presId="urn:microsoft.com/office/officeart/2008/layout/NameandTitleOrganizationalChart"/>
    <dgm:cxn modelId="{9CED74CB-12FF-442E-ACFB-E36125682226}" type="presParOf" srcId="{11C3AAB6-6A52-48C9-B5B9-1148AC60C654}" destId="{0CE74918-107E-438A-882C-B7BE713E83C8}" srcOrd="1" destOrd="0" presId="urn:microsoft.com/office/officeart/2008/layout/NameandTitleOrganizationalChart"/>
    <dgm:cxn modelId="{384AB28C-B64F-4032-BB38-B36100B345BD}" type="presParOf" srcId="{11C3AAB6-6A52-48C9-B5B9-1148AC60C654}" destId="{8913C22C-BB11-43E5-BDD0-524F837DE165}" srcOrd="2" destOrd="0" presId="urn:microsoft.com/office/officeart/2008/layout/NameandTitleOrganizational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5BCD9-9D2E-4455-A91C-7E65E13CA990}"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S"/>
        </a:p>
      </dgm:t>
    </dgm:pt>
    <dgm:pt modelId="{7DB942E3-B987-4B9B-83D0-814BDF4A0D83}">
      <dgm:prSet phldrT="[Texto]"/>
      <dgm:spPr/>
      <dgm:t>
        <a:bodyPr/>
        <a:lstStyle/>
        <a:p>
          <a:r>
            <a:rPr lang="es-ES" dirty="0" smtClean="0"/>
            <a:t>COMANDO DE OPERACIONES AÉRAS Y DEFENSA (COAD)</a:t>
          </a:r>
          <a:endParaRPr lang="es-ES" dirty="0"/>
        </a:p>
      </dgm:t>
    </dgm:pt>
    <dgm:pt modelId="{275CD57C-91B3-4168-AC12-F18459DC7641}" type="parTrans" cxnId="{4AA83ED5-16C5-4F3A-8BC3-9B99DED14905}">
      <dgm:prSet/>
      <dgm:spPr/>
      <dgm:t>
        <a:bodyPr/>
        <a:lstStyle/>
        <a:p>
          <a:endParaRPr lang="es-ES"/>
        </a:p>
      </dgm:t>
    </dgm:pt>
    <dgm:pt modelId="{D186221F-ED93-4DA4-9DB5-191502D164E0}" type="sibTrans" cxnId="{4AA83ED5-16C5-4F3A-8BC3-9B99DED14905}">
      <dgm:prSet/>
      <dgm:spPr/>
      <dgm:t>
        <a:bodyPr/>
        <a:lstStyle/>
        <a:p>
          <a:endParaRPr lang="es-ES"/>
        </a:p>
      </dgm:t>
    </dgm:pt>
    <dgm:pt modelId="{5B737DA1-F5BE-4EF0-96DA-8AF65E97C100}">
      <dgm:prSet phldrT="[Texto]"/>
      <dgm:spPr/>
      <dgm:t>
        <a:bodyPr/>
        <a:lstStyle/>
        <a:p>
          <a:r>
            <a:rPr lang="es-ES" dirty="0" smtClean="0"/>
            <a:t>AVIACIÓN DE COMBATE</a:t>
          </a:r>
          <a:endParaRPr lang="es-ES" dirty="0"/>
        </a:p>
      </dgm:t>
    </dgm:pt>
    <dgm:pt modelId="{3A129DF3-CBE7-445C-BD48-653E3115305B}" type="parTrans" cxnId="{0AF02376-2267-48A0-B207-B719B6D1036D}">
      <dgm:prSet/>
      <dgm:spPr/>
      <dgm:t>
        <a:bodyPr/>
        <a:lstStyle/>
        <a:p>
          <a:endParaRPr lang="es-ES"/>
        </a:p>
      </dgm:t>
    </dgm:pt>
    <dgm:pt modelId="{F0150F89-2A3C-4A53-A70E-60C7E5EFDA0F}" type="sibTrans" cxnId="{0AF02376-2267-48A0-B207-B719B6D1036D}">
      <dgm:prSet/>
      <dgm:spPr/>
      <dgm:t>
        <a:bodyPr/>
        <a:lstStyle/>
        <a:p>
          <a:endParaRPr lang="es-ES"/>
        </a:p>
      </dgm:t>
    </dgm:pt>
    <dgm:pt modelId="{3C1C1A4D-491E-4833-A96B-DEEB07C53415}">
      <dgm:prSet phldrT="[Texto]"/>
      <dgm:spPr/>
      <dgm:t>
        <a:bodyPr/>
        <a:lstStyle/>
        <a:p>
          <a:r>
            <a:rPr lang="es-ES" dirty="0" smtClean="0"/>
            <a:t>AVIACIÓN DE RESCATE</a:t>
          </a:r>
          <a:endParaRPr lang="es-ES" dirty="0"/>
        </a:p>
      </dgm:t>
    </dgm:pt>
    <dgm:pt modelId="{5C5A80D2-8CE0-4DC0-A9FF-D1AB7D172103}" type="parTrans" cxnId="{B57BEF28-3714-44A5-8AEC-08069B725412}">
      <dgm:prSet/>
      <dgm:spPr/>
      <dgm:t>
        <a:bodyPr/>
        <a:lstStyle/>
        <a:p>
          <a:endParaRPr lang="es-ES"/>
        </a:p>
      </dgm:t>
    </dgm:pt>
    <dgm:pt modelId="{30038552-9A77-4B60-833A-A97610DE740B}" type="sibTrans" cxnId="{B57BEF28-3714-44A5-8AEC-08069B725412}">
      <dgm:prSet/>
      <dgm:spPr/>
      <dgm:t>
        <a:bodyPr/>
        <a:lstStyle/>
        <a:p>
          <a:endParaRPr lang="es-ES"/>
        </a:p>
      </dgm:t>
    </dgm:pt>
    <dgm:pt modelId="{654CBFC8-04B8-41D1-B89F-90C547AC51BD}">
      <dgm:prSet phldrT="[Texto]"/>
      <dgm:spPr/>
      <dgm:t>
        <a:bodyPr/>
        <a:lstStyle/>
        <a:p>
          <a:r>
            <a:rPr lang="es-ES" dirty="0" smtClean="0"/>
            <a:t>AVIACIÓN DE TRANSPORTE</a:t>
          </a:r>
          <a:endParaRPr lang="es-ES" dirty="0"/>
        </a:p>
      </dgm:t>
    </dgm:pt>
    <dgm:pt modelId="{F42B6661-9556-4244-B1F2-E5806FEFAF31}" type="parTrans" cxnId="{0D5F9E56-F5ED-4098-A762-476DD2F4C69E}">
      <dgm:prSet/>
      <dgm:spPr/>
      <dgm:t>
        <a:bodyPr/>
        <a:lstStyle/>
        <a:p>
          <a:endParaRPr lang="es-ES"/>
        </a:p>
      </dgm:t>
    </dgm:pt>
    <dgm:pt modelId="{82025B06-C255-488E-90FA-9AAFE38F7F8A}" type="sibTrans" cxnId="{0D5F9E56-F5ED-4098-A762-476DD2F4C69E}">
      <dgm:prSet/>
      <dgm:spPr/>
      <dgm:t>
        <a:bodyPr/>
        <a:lstStyle/>
        <a:p>
          <a:endParaRPr lang="es-ES"/>
        </a:p>
      </dgm:t>
    </dgm:pt>
    <dgm:pt modelId="{55D80C34-E5E1-4564-9D4F-BF0E725BE6A0}" type="pres">
      <dgm:prSet presAssocID="{2C15BCD9-9D2E-4455-A91C-7E65E13CA990}" presName="Name0" presStyleCnt="0">
        <dgm:presLayoutVars>
          <dgm:chPref val="1"/>
          <dgm:dir/>
          <dgm:animOne val="branch"/>
          <dgm:animLvl val="lvl"/>
          <dgm:resizeHandles val="exact"/>
        </dgm:presLayoutVars>
      </dgm:prSet>
      <dgm:spPr/>
      <dgm:t>
        <a:bodyPr/>
        <a:lstStyle/>
        <a:p>
          <a:endParaRPr lang="es-EC"/>
        </a:p>
      </dgm:t>
    </dgm:pt>
    <dgm:pt modelId="{D9E4C676-894C-4C0E-8EE7-409A310737BD}" type="pres">
      <dgm:prSet presAssocID="{7DB942E3-B987-4B9B-83D0-814BDF4A0D83}" presName="root1" presStyleCnt="0"/>
      <dgm:spPr/>
    </dgm:pt>
    <dgm:pt modelId="{713BF447-E7AA-4634-A84C-741E18E83335}" type="pres">
      <dgm:prSet presAssocID="{7DB942E3-B987-4B9B-83D0-814BDF4A0D83}" presName="LevelOneTextNode" presStyleLbl="node0" presStyleIdx="0" presStyleCnt="1">
        <dgm:presLayoutVars>
          <dgm:chPref val="3"/>
        </dgm:presLayoutVars>
      </dgm:prSet>
      <dgm:spPr/>
      <dgm:t>
        <a:bodyPr/>
        <a:lstStyle/>
        <a:p>
          <a:endParaRPr lang="es-EC"/>
        </a:p>
      </dgm:t>
    </dgm:pt>
    <dgm:pt modelId="{58863596-4D58-4C94-A6D4-136534E0901E}" type="pres">
      <dgm:prSet presAssocID="{7DB942E3-B987-4B9B-83D0-814BDF4A0D83}" presName="level2hierChild" presStyleCnt="0"/>
      <dgm:spPr/>
    </dgm:pt>
    <dgm:pt modelId="{0CEC3A61-2011-4113-B006-379B2C2C06AD}" type="pres">
      <dgm:prSet presAssocID="{3A129DF3-CBE7-445C-BD48-653E3115305B}" presName="conn2-1" presStyleLbl="parChTrans1D2" presStyleIdx="0" presStyleCnt="3"/>
      <dgm:spPr/>
      <dgm:t>
        <a:bodyPr/>
        <a:lstStyle/>
        <a:p>
          <a:endParaRPr lang="es-EC"/>
        </a:p>
      </dgm:t>
    </dgm:pt>
    <dgm:pt modelId="{E91FB879-9E30-4010-AF54-0A3AF5D42F30}" type="pres">
      <dgm:prSet presAssocID="{3A129DF3-CBE7-445C-BD48-653E3115305B}" presName="connTx" presStyleLbl="parChTrans1D2" presStyleIdx="0" presStyleCnt="3"/>
      <dgm:spPr/>
      <dgm:t>
        <a:bodyPr/>
        <a:lstStyle/>
        <a:p>
          <a:endParaRPr lang="es-EC"/>
        </a:p>
      </dgm:t>
    </dgm:pt>
    <dgm:pt modelId="{53A97D22-DFCD-4275-9A27-D42427CA5D7F}" type="pres">
      <dgm:prSet presAssocID="{5B737DA1-F5BE-4EF0-96DA-8AF65E97C100}" presName="root2" presStyleCnt="0"/>
      <dgm:spPr/>
    </dgm:pt>
    <dgm:pt modelId="{47DF7C07-F8AB-4C2E-A9D6-768835461259}" type="pres">
      <dgm:prSet presAssocID="{5B737DA1-F5BE-4EF0-96DA-8AF65E97C100}" presName="LevelTwoTextNode" presStyleLbl="node2" presStyleIdx="0" presStyleCnt="3">
        <dgm:presLayoutVars>
          <dgm:chPref val="3"/>
        </dgm:presLayoutVars>
      </dgm:prSet>
      <dgm:spPr/>
      <dgm:t>
        <a:bodyPr/>
        <a:lstStyle/>
        <a:p>
          <a:endParaRPr lang="es-EC"/>
        </a:p>
      </dgm:t>
    </dgm:pt>
    <dgm:pt modelId="{7D3C66EF-1308-4E5B-B75C-DF7B2F1E69A6}" type="pres">
      <dgm:prSet presAssocID="{5B737DA1-F5BE-4EF0-96DA-8AF65E97C100}" presName="level3hierChild" presStyleCnt="0"/>
      <dgm:spPr/>
    </dgm:pt>
    <dgm:pt modelId="{804C7011-847A-496D-B1ED-96D7C6FAA8E1}" type="pres">
      <dgm:prSet presAssocID="{5C5A80D2-8CE0-4DC0-A9FF-D1AB7D172103}" presName="conn2-1" presStyleLbl="parChTrans1D2" presStyleIdx="1" presStyleCnt="3"/>
      <dgm:spPr/>
      <dgm:t>
        <a:bodyPr/>
        <a:lstStyle/>
        <a:p>
          <a:endParaRPr lang="es-EC"/>
        </a:p>
      </dgm:t>
    </dgm:pt>
    <dgm:pt modelId="{1DBE90AC-FF99-42A4-9BDD-8EE4DA619769}" type="pres">
      <dgm:prSet presAssocID="{5C5A80D2-8CE0-4DC0-A9FF-D1AB7D172103}" presName="connTx" presStyleLbl="parChTrans1D2" presStyleIdx="1" presStyleCnt="3"/>
      <dgm:spPr/>
      <dgm:t>
        <a:bodyPr/>
        <a:lstStyle/>
        <a:p>
          <a:endParaRPr lang="es-EC"/>
        </a:p>
      </dgm:t>
    </dgm:pt>
    <dgm:pt modelId="{DF197EBC-B35B-4233-9361-F288B10B29A4}" type="pres">
      <dgm:prSet presAssocID="{3C1C1A4D-491E-4833-A96B-DEEB07C53415}" presName="root2" presStyleCnt="0"/>
      <dgm:spPr/>
    </dgm:pt>
    <dgm:pt modelId="{D64EEB12-9E83-4444-A267-F239B24D56FC}" type="pres">
      <dgm:prSet presAssocID="{3C1C1A4D-491E-4833-A96B-DEEB07C53415}" presName="LevelTwoTextNode" presStyleLbl="node2" presStyleIdx="1" presStyleCnt="3">
        <dgm:presLayoutVars>
          <dgm:chPref val="3"/>
        </dgm:presLayoutVars>
      </dgm:prSet>
      <dgm:spPr/>
      <dgm:t>
        <a:bodyPr/>
        <a:lstStyle/>
        <a:p>
          <a:endParaRPr lang="es-EC"/>
        </a:p>
      </dgm:t>
    </dgm:pt>
    <dgm:pt modelId="{E4BBE052-9534-47CE-91ED-203B4EC3B949}" type="pres">
      <dgm:prSet presAssocID="{3C1C1A4D-491E-4833-A96B-DEEB07C53415}" presName="level3hierChild" presStyleCnt="0"/>
      <dgm:spPr/>
    </dgm:pt>
    <dgm:pt modelId="{1B70EEF7-D7B4-4577-B829-B7B7CF4B5E40}" type="pres">
      <dgm:prSet presAssocID="{F42B6661-9556-4244-B1F2-E5806FEFAF31}" presName="conn2-1" presStyleLbl="parChTrans1D2" presStyleIdx="2" presStyleCnt="3"/>
      <dgm:spPr/>
      <dgm:t>
        <a:bodyPr/>
        <a:lstStyle/>
        <a:p>
          <a:endParaRPr lang="es-EC"/>
        </a:p>
      </dgm:t>
    </dgm:pt>
    <dgm:pt modelId="{1B66A0B9-05CB-4417-9C79-CCB59CD51693}" type="pres">
      <dgm:prSet presAssocID="{F42B6661-9556-4244-B1F2-E5806FEFAF31}" presName="connTx" presStyleLbl="parChTrans1D2" presStyleIdx="2" presStyleCnt="3"/>
      <dgm:spPr/>
      <dgm:t>
        <a:bodyPr/>
        <a:lstStyle/>
        <a:p>
          <a:endParaRPr lang="es-EC"/>
        </a:p>
      </dgm:t>
    </dgm:pt>
    <dgm:pt modelId="{FBE07836-86DE-42AF-BE69-A090766D7603}" type="pres">
      <dgm:prSet presAssocID="{654CBFC8-04B8-41D1-B89F-90C547AC51BD}" presName="root2" presStyleCnt="0"/>
      <dgm:spPr/>
    </dgm:pt>
    <dgm:pt modelId="{D06F2A8B-1640-44E1-9232-5B7ACC0423ED}" type="pres">
      <dgm:prSet presAssocID="{654CBFC8-04B8-41D1-B89F-90C547AC51BD}" presName="LevelTwoTextNode" presStyleLbl="node2" presStyleIdx="2" presStyleCnt="3">
        <dgm:presLayoutVars>
          <dgm:chPref val="3"/>
        </dgm:presLayoutVars>
      </dgm:prSet>
      <dgm:spPr/>
      <dgm:t>
        <a:bodyPr/>
        <a:lstStyle/>
        <a:p>
          <a:endParaRPr lang="es-EC"/>
        </a:p>
      </dgm:t>
    </dgm:pt>
    <dgm:pt modelId="{16625D92-92D2-4451-8607-476322198C51}" type="pres">
      <dgm:prSet presAssocID="{654CBFC8-04B8-41D1-B89F-90C547AC51BD}" presName="level3hierChild" presStyleCnt="0"/>
      <dgm:spPr/>
    </dgm:pt>
  </dgm:ptLst>
  <dgm:cxnLst>
    <dgm:cxn modelId="{5F914C9D-E3D0-4B59-BBBA-1DE8693C9AFB}" type="presOf" srcId="{5B737DA1-F5BE-4EF0-96DA-8AF65E97C100}" destId="{47DF7C07-F8AB-4C2E-A9D6-768835461259}" srcOrd="0" destOrd="0" presId="urn:microsoft.com/office/officeart/2008/layout/HorizontalMultiLevelHierarchy"/>
    <dgm:cxn modelId="{F8D8ECFD-DAAC-49D2-80EE-AAA97846ADF4}" type="presOf" srcId="{5C5A80D2-8CE0-4DC0-A9FF-D1AB7D172103}" destId="{804C7011-847A-496D-B1ED-96D7C6FAA8E1}" srcOrd="0" destOrd="0" presId="urn:microsoft.com/office/officeart/2008/layout/HorizontalMultiLevelHierarchy"/>
    <dgm:cxn modelId="{2D473148-B771-461E-99DD-2CD77EE5E2F3}" type="presOf" srcId="{3A129DF3-CBE7-445C-BD48-653E3115305B}" destId="{0CEC3A61-2011-4113-B006-379B2C2C06AD}" srcOrd="0" destOrd="0" presId="urn:microsoft.com/office/officeart/2008/layout/HorizontalMultiLevelHierarchy"/>
    <dgm:cxn modelId="{4AA83ED5-16C5-4F3A-8BC3-9B99DED14905}" srcId="{2C15BCD9-9D2E-4455-A91C-7E65E13CA990}" destId="{7DB942E3-B987-4B9B-83D0-814BDF4A0D83}" srcOrd="0" destOrd="0" parTransId="{275CD57C-91B3-4168-AC12-F18459DC7641}" sibTransId="{D186221F-ED93-4DA4-9DB5-191502D164E0}"/>
    <dgm:cxn modelId="{DCBC050A-90DA-4A17-A3DA-CB9A6B9AECA6}" type="presOf" srcId="{7DB942E3-B987-4B9B-83D0-814BDF4A0D83}" destId="{713BF447-E7AA-4634-A84C-741E18E83335}" srcOrd="0" destOrd="0" presId="urn:microsoft.com/office/officeart/2008/layout/HorizontalMultiLevelHierarchy"/>
    <dgm:cxn modelId="{91F3D6B4-9DC4-42D2-ACBF-0DE4FCCF00F5}" type="presOf" srcId="{2C15BCD9-9D2E-4455-A91C-7E65E13CA990}" destId="{55D80C34-E5E1-4564-9D4F-BF0E725BE6A0}" srcOrd="0" destOrd="0" presId="urn:microsoft.com/office/officeart/2008/layout/HorizontalMultiLevelHierarchy"/>
    <dgm:cxn modelId="{02A6E431-21A3-46E9-8308-12A6D17C3B66}" type="presOf" srcId="{F42B6661-9556-4244-B1F2-E5806FEFAF31}" destId="{1B70EEF7-D7B4-4577-B829-B7B7CF4B5E40}" srcOrd="0" destOrd="0" presId="urn:microsoft.com/office/officeart/2008/layout/HorizontalMultiLevelHierarchy"/>
    <dgm:cxn modelId="{ACB4D1BF-5BBB-4B0E-AD9E-1EFDCAC0C804}" type="presOf" srcId="{F42B6661-9556-4244-B1F2-E5806FEFAF31}" destId="{1B66A0B9-05CB-4417-9C79-CCB59CD51693}" srcOrd="1" destOrd="0" presId="urn:microsoft.com/office/officeart/2008/layout/HorizontalMultiLevelHierarchy"/>
    <dgm:cxn modelId="{11E504C2-213F-4AE7-91EF-DD7457FA6AE5}" type="presOf" srcId="{5C5A80D2-8CE0-4DC0-A9FF-D1AB7D172103}" destId="{1DBE90AC-FF99-42A4-9BDD-8EE4DA619769}" srcOrd="1" destOrd="0" presId="urn:microsoft.com/office/officeart/2008/layout/HorizontalMultiLevelHierarchy"/>
    <dgm:cxn modelId="{0AF02376-2267-48A0-B207-B719B6D1036D}" srcId="{7DB942E3-B987-4B9B-83D0-814BDF4A0D83}" destId="{5B737DA1-F5BE-4EF0-96DA-8AF65E97C100}" srcOrd="0" destOrd="0" parTransId="{3A129DF3-CBE7-445C-BD48-653E3115305B}" sibTransId="{F0150F89-2A3C-4A53-A70E-60C7E5EFDA0F}"/>
    <dgm:cxn modelId="{20B3A458-B652-44F1-8DD7-7D7ACDC423AF}" type="presOf" srcId="{3C1C1A4D-491E-4833-A96B-DEEB07C53415}" destId="{D64EEB12-9E83-4444-A267-F239B24D56FC}" srcOrd="0" destOrd="0" presId="urn:microsoft.com/office/officeart/2008/layout/HorizontalMultiLevelHierarchy"/>
    <dgm:cxn modelId="{48E5DE41-BF7D-46A7-BB33-7C3A3FE4B1F2}" type="presOf" srcId="{3A129DF3-CBE7-445C-BD48-653E3115305B}" destId="{E91FB879-9E30-4010-AF54-0A3AF5D42F30}" srcOrd="1" destOrd="0" presId="urn:microsoft.com/office/officeart/2008/layout/HorizontalMultiLevelHierarchy"/>
    <dgm:cxn modelId="{0D5F9E56-F5ED-4098-A762-476DD2F4C69E}" srcId="{7DB942E3-B987-4B9B-83D0-814BDF4A0D83}" destId="{654CBFC8-04B8-41D1-B89F-90C547AC51BD}" srcOrd="2" destOrd="0" parTransId="{F42B6661-9556-4244-B1F2-E5806FEFAF31}" sibTransId="{82025B06-C255-488E-90FA-9AAFE38F7F8A}"/>
    <dgm:cxn modelId="{579FC6FC-451B-451D-BE5A-9D5CE6EE51BC}" type="presOf" srcId="{654CBFC8-04B8-41D1-B89F-90C547AC51BD}" destId="{D06F2A8B-1640-44E1-9232-5B7ACC0423ED}" srcOrd="0" destOrd="0" presId="urn:microsoft.com/office/officeart/2008/layout/HorizontalMultiLevelHierarchy"/>
    <dgm:cxn modelId="{B57BEF28-3714-44A5-8AEC-08069B725412}" srcId="{7DB942E3-B987-4B9B-83D0-814BDF4A0D83}" destId="{3C1C1A4D-491E-4833-A96B-DEEB07C53415}" srcOrd="1" destOrd="0" parTransId="{5C5A80D2-8CE0-4DC0-A9FF-D1AB7D172103}" sibTransId="{30038552-9A77-4B60-833A-A97610DE740B}"/>
    <dgm:cxn modelId="{C4C8E5C8-B949-4AC8-809F-62516B31DFC7}" type="presParOf" srcId="{55D80C34-E5E1-4564-9D4F-BF0E725BE6A0}" destId="{D9E4C676-894C-4C0E-8EE7-409A310737BD}" srcOrd="0" destOrd="0" presId="urn:microsoft.com/office/officeart/2008/layout/HorizontalMultiLevelHierarchy"/>
    <dgm:cxn modelId="{845CF818-D59B-4C5A-9D14-7E20E88EC1C9}" type="presParOf" srcId="{D9E4C676-894C-4C0E-8EE7-409A310737BD}" destId="{713BF447-E7AA-4634-A84C-741E18E83335}" srcOrd="0" destOrd="0" presId="urn:microsoft.com/office/officeart/2008/layout/HorizontalMultiLevelHierarchy"/>
    <dgm:cxn modelId="{1C9332EB-28B2-4CB2-A170-F023131B0715}" type="presParOf" srcId="{D9E4C676-894C-4C0E-8EE7-409A310737BD}" destId="{58863596-4D58-4C94-A6D4-136534E0901E}" srcOrd="1" destOrd="0" presId="urn:microsoft.com/office/officeart/2008/layout/HorizontalMultiLevelHierarchy"/>
    <dgm:cxn modelId="{9A322EBA-80F9-401F-9673-027D2616F0A6}" type="presParOf" srcId="{58863596-4D58-4C94-A6D4-136534E0901E}" destId="{0CEC3A61-2011-4113-B006-379B2C2C06AD}" srcOrd="0" destOrd="0" presId="urn:microsoft.com/office/officeart/2008/layout/HorizontalMultiLevelHierarchy"/>
    <dgm:cxn modelId="{A9EB91B5-2278-4C24-AFEF-B42E3190F184}" type="presParOf" srcId="{0CEC3A61-2011-4113-B006-379B2C2C06AD}" destId="{E91FB879-9E30-4010-AF54-0A3AF5D42F30}" srcOrd="0" destOrd="0" presId="urn:microsoft.com/office/officeart/2008/layout/HorizontalMultiLevelHierarchy"/>
    <dgm:cxn modelId="{5CCEB30C-1E8F-498B-B09C-3D04B72FF469}" type="presParOf" srcId="{58863596-4D58-4C94-A6D4-136534E0901E}" destId="{53A97D22-DFCD-4275-9A27-D42427CA5D7F}" srcOrd="1" destOrd="0" presId="urn:microsoft.com/office/officeart/2008/layout/HorizontalMultiLevelHierarchy"/>
    <dgm:cxn modelId="{3620D967-C59C-4F72-A42C-36F62DADDADC}" type="presParOf" srcId="{53A97D22-DFCD-4275-9A27-D42427CA5D7F}" destId="{47DF7C07-F8AB-4C2E-A9D6-768835461259}" srcOrd="0" destOrd="0" presId="urn:microsoft.com/office/officeart/2008/layout/HorizontalMultiLevelHierarchy"/>
    <dgm:cxn modelId="{EBDE1BFD-95B9-4B97-AA2B-7DAE37D1916F}" type="presParOf" srcId="{53A97D22-DFCD-4275-9A27-D42427CA5D7F}" destId="{7D3C66EF-1308-4E5B-B75C-DF7B2F1E69A6}" srcOrd="1" destOrd="0" presId="urn:microsoft.com/office/officeart/2008/layout/HorizontalMultiLevelHierarchy"/>
    <dgm:cxn modelId="{D8414D28-0149-40B1-84F0-C733DEF75FC3}" type="presParOf" srcId="{58863596-4D58-4C94-A6D4-136534E0901E}" destId="{804C7011-847A-496D-B1ED-96D7C6FAA8E1}" srcOrd="2" destOrd="0" presId="urn:microsoft.com/office/officeart/2008/layout/HorizontalMultiLevelHierarchy"/>
    <dgm:cxn modelId="{5E11FED6-47C8-492C-A393-6ACA00C35AFB}" type="presParOf" srcId="{804C7011-847A-496D-B1ED-96D7C6FAA8E1}" destId="{1DBE90AC-FF99-42A4-9BDD-8EE4DA619769}" srcOrd="0" destOrd="0" presId="urn:microsoft.com/office/officeart/2008/layout/HorizontalMultiLevelHierarchy"/>
    <dgm:cxn modelId="{0029DE8B-B207-4A00-A61B-85F295E1706E}" type="presParOf" srcId="{58863596-4D58-4C94-A6D4-136534E0901E}" destId="{DF197EBC-B35B-4233-9361-F288B10B29A4}" srcOrd="3" destOrd="0" presId="urn:microsoft.com/office/officeart/2008/layout/HorizontalMultiLevelHierarchy"/>
    <dgm:cxn modelId="{83FD22BA-FE7C-4C0D-AC85-E2EE35BD7670}" type="presParOf" srcId="{DF197EBC-B35B-4233-9361-F288B10B29A4}" destId="{D64EEB12-9E83-4444-A267-F239B24D56FC}" srcOrd="0" destOrd="0" presId="urn:microsoft.com/office/officeart/2008/layout/HorizontalMultiLevelHierarchy"/>
    <dgm:cxn modelId="{E0054111-5095-4912-98BD-E95B285BEA9D}" type="presParOf" srcId="{DF197EBC-B35B-4233-9361-F288B10B29A4}" destId="{E4BBE052-9534-47CE-91ED-203B4EC3B949}" srcOrd="1" destOrd="0" presId="urn:microsoft.com/office/officeart/2008/layout/HorizontalMultiLevelHierarchy"/>
    <dgm:cxn modelId="{F8E60069-A594-4117-AF82-BE20EDA67231}" type="presParOf" srcId="{58863596-4D58-4C94-A6D4-136534E0901E}" destId="{1B70EEF7-D7B4-4577-B829-B7B7CF4B5E40}" srcOrd="4" destOrd="0" presId="urn:microsoft.com/office/officeart/2008/layout/HorizontalMultiLevelHierarchy"/>
    <dgm:cxn modelId="{99A3840B-85D4-4B50-97D1-F0AE716B5345}" type="presParOf" srcId="{1B70EEF7-D7B4-4577-B829-B7B7CF4B5E40}" destId="{1B66A0B9-05CB-4417-9C79-CCB59CD51693}" srcOrd="0" destOrd="0" presId="urn:microsoft.com/office/officeart/2008/layout/HorizontalMultiLevelHierarchy"/>
    <dgm:cxn modelId="{6F71CE23-016B-4279-AB77-86AE70A08E19}" type="presParOf" srcId="{58863596-4D58-4C94-A6D4-136534E0901E}" destId="{FBE07836-86DE-42AF-BE69-A090766D7603}" srcOrd="5" destOrd="0" presId="urn:microsoft.com/office/officeart/2008/layout/HorizontalMultiLevelHierarchy"/>
    <dgm:cxn modelId="{2A9A8ED8-DB5D-4B12-889F-FAAF2BE5A005}" type="presParOf" srcId="{FBE07836-86DE-42AF-BE69-A090766D7603}" destId="{D06F2A8B-1640-44E1-9232-5B7ACC0423ED}" srcOrd="0" destOrd="0" presId="urn:microsoft.com/office/officeart/2008/layout/HorizontalMultiLevelHierarchy"/>
    <dgm:cxn modelId="{E6CB7A71-3221-4C2C-8FB5-CD76CCD4E5FF}" type="presParOf" srcId="{FBE07836-86DE-42AF-BE69-A090766D7603}" destId="{16625D92-92D2-4451-8607-476322198C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A036D-B77A-4955-9731-B6E24436B5D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CCCFD7C5-508E-4A8E-BF7F-F514BBDDA035}">
      <dgm:prSet phldrT="[Texto]"/>
      <dgm:spPr/>
      <dgm:t>
        <a:bodyPr/>
        <a:lstStyle/>
        <a:p>
          <a:r>
            <a:rPr lang="es-ES" dirty="0" smtClean="0"/>
            <a:t>ALA DE TRANSPORTES</a:t>
          </a:r>
          <a:endParaRPr lang="es-ES" dirty="0"/>
        </a:p>
      </dgm:t>
    </dgm:pt>
    <dgm:pt modelId="{15482688-E79B-418F-8CA2-B6EFE232E2B2}" type="parTrans" cxnId="{EA9550DA-2396-4C7E-9F39-AF746E8BD5A2}">
      <dgm:prSet/>
      <dgm:spPr/>
      <dgm:t>
        <a:bodyPr/>
        <a:lstStyle/>
        <a:p>
          <a:endParaRPr lang="es-ES"/>
        </a:p>
      </dgm:t>
    </dgm:pt>
    <dgm:pt modelId="{2D284379-CCE8-4DE9-8697-1758B13D80FA}" type="sibTrans" cxnId="{EA9550DA-2396-4C7E-9F39-AF746E8BD5A2}">
      <dgm:prSet/>
      <dgm:spPr/>
      <dgm:t>
        <a:bodyPr/>
        <a:lstStyle/>
        <a:p>
          <a:endParaRPr lang="es-ES"/>
        </a:p>
      </dgm:t>
    </dgm:pt>
    <dgm:pt modelId="{A4FBE5B8-5F69-4094-ACB5-E8C7CE9FF316}" type="asst">
      <dgm:prSet phldrT="[Texto]"/>
      <dgm:spPr/>
      <dgm:t>
        <a:bodyPr/>
        <a:lstStyle/>
        <a:p>
          <a:r>
            <a:rPr lang="es-ES" dirty="0" smtClean="0"/>
            <a:t>Comunicación Social</a:t>
          </a:r>
        </a:p>
        <a:p>
          <a:r>
            <a:rPr lang="es-ES" dirty="0" smtClean="0"/>
            <a:t>Asesoría </a:t>
          </a:r>
          <a:endParaRPr lang="es-ES" dirty="0"/>
        </a:p>
      </dgm:t>
    </dgm:pt>
    <dgm:pt modelId="{D1CEAF97-2100-49C7-9CC6-75E9BD06E856}" type="parTrans" cxnId="{B9FE4BD6-0D53-4B79-BCF0-82A1D00DA1D5}">
      <dgm:prSet/>
      <dgm:spPr/>
      <dgm:t>
        <a:bodyPr/>
        <a:lstStyle/>
        <a:p>
          <a:endParaRPr lang="es-ES"/>
        </a:p>
      </dgm:t>
    </dgm:pt>
    <dgm:pt modelId="{5BC79BE5-AE4A-4245-948F-DC1644AA08E5}" type="sibTrans" cxnId="{B9FE4BD6-0D53-4B79-BCF0-82A1D00DA1D5}">
      <dgm:prSet/>
      <dgm:spPr/>
      <dgm:t>
        <a:bodyPr/>
        <a:lstStyle/>
        <a:p>
          <a:endParaRPr lang="es-ES"/>
        </a:p>
      </dgm:t>
    </dgm:pt>
    <dgm:pt modelId="{AF51B134-06F1-421D-8DC4-3694246A1573}">
      <dgm:prSet phldrT="[Texto]"/>
      <dgm:spPr/>
      <dgm:t>
        <a:bodyPr/>
        <a:lstStyle/>
        <a:p>
          <a:r>
            <a:rPr lang="es-ES" dirty="0" smtClean="0"/>
            <a:t>Escuadrón Aviación Pesada</a:t>
          </a:r>
          <a:endParaRPr lang="es-ES" dirty="0"/>
        </a:p>
      </dgm:t>
    </dgm:pt>
    <dgm:pt modelId="{B847DA42-1AFB-4753-8893-8B36BDBE291D}" type="parTrans" cxnId="{E836AAEA-1710-4C9A-A955-98CA63BC5A10}">
      <dgm:prSet/>
      <dgm:spPr/>
      <dgm:t>
        <a:bodyPr/>
        <a:lstStyle/>
        <a:p>
          <a:endParaRPr lang="es-ES"/>
        </a:p>
      </dgm:t>
    </dgm:pt>
    <dgm:pt modelId="{56D3F0C7-E60F-462F-8847-CC59D5D16369}" type="sibTrans" cxnId="{E836AAEA-1710-4C9A-A955-98CA63BC5A10}">
      <dgm:prSet/>
      <dgm:spPr/>
      <dgm:t>
        <a:bodyPr/>
        <a:lstStyle/>
        <a:p>
          <a:endParaRPr lang="es-ES"/>
        </a:p>
      </dgm:t>
    </dgm:pt>
    <dgm:pt modelId="{5E9B83E3-17A2-4D23-AD64-5D7992C99909}">
      <dgm:prSet phldrT="[Texto]"/>
      <dgm:spPr/>
      <dgm:t>
        <a:bodyPr/>
        <a:lstStyle/>
        <a:p>
          <a:r>
            <a:rPr lang="es-ES" dirty="0" smtClean="0"/>
            <a:t>Escuadrón Aviación Mediana</a:t>
          </a:r>
          <a:endParaRPr lang="es-ES" dirty="0"/>
        </a:p>
      </dgm:t>
    </dgm:pt>
    <dgm:pt modelId="{466ADFE3-D057-460C-9347-79FA755E99B7}" type="parTrans" cxnId="{51FAD206-B55D-47BE-B3C1-A07B2A5EFF5B}">
      <dgm:prSet/>
      <dgm:spPr/>
      <dgm:t>
        <a:bodyPr/>
        <a:lstStyle/>
        <a:p>
          <a:endParaRPr lang="es-ES"/>
        </a:p>
      </dgm:t>
    </dgm:pt>
    <dgm:pt modelId="{4E8BE5DD-0D24-489C-ACD8-23041F06F60A}" type="sibTrans" cxnId="{51FAD206-B55D-47BE-B3C1-A07B2A5EFF5B}">
      <dgm:prSet/>
      <dgm:spPr/>
      <dgm:t>
        <a:bodyPr/>
        <a:lstStyle/>
        <a:p>
          <a:endParaRPr lang="es-ES"/>
        </a:p>
      </dgm:t>
    </dgm:pt>
    <dgm:pt modelId="{241281B4-5CB7-4C72-8934-E484A4D71221}">
      <dgm:prSet phldrT="[Texto]"/>
      <dgm:spPr/>
      <dgm:t>
        <a:bodyPr/>
        <a:lstStyle/>
        <a:p>
          <a:r>
            <a:rPr lang="es-ES" dirty="0" smtClean="0"/>
            <a:t>Escuadrón Aviación Liviana</a:t>
          </a:r>
          <a:endParaRPr lang="es-ES" dirty="0"/>
        </a:p>
      </dgm:t>
    </dgm:pt>
    <dgm:pt modelId="{EC12CDCA-245E-4787-A88A-6E9496E2CAFE}" type="parTrans" cxnId="{4A4736E2-237D-4EE8-801E-37B9C7A6CECA}">
      <dgm:prSet/>
      <dgm:spPr/>
      <dgm:t>
        <a:bodyPr/>
        <a:lstStyle/>
        <a:p>
          <a:endParaRPr lang="es-ES"/>
        </a:p>
      </dgm:t>
    </dgm:pt>
    <dgm:pt modelId="{4C30EE63-00F6-4BB1-B0D6-373B51A34BFE}" type="sibTrans" cxnId="{4A4736E2-237D-4EE8-801E-37B9C7A6CECA}">
      <dgm:prSet/>
      <dgm:spPr/>
      <dgm:t>
        <a:bodyPr/>
        <a:lstStyle/>
        <a:p>
          <a:endParaRPr lang="es-ES"/>
        </a:p>
      </dgm:t>
    </dgm:pt>
    <dgm:pt modelId="{81A5B57C-479A-40A6-96C9-F3005D2A5286}">
      <dgm:prSet phldrT="[Texto]"/>
      <dgm:spPr/>
      <dgm:t>
        <a:bodyPr/>
        <a:lstStyle/>
        <a:p>
          <a:r>
            <a:rPr lang="es-ES" dirty="0" smtClean="0"/>
            <a:t>Escuadrón de Reconocimiento</a:t>
          </a:r>
          <a:endParaRPr lang="es-ES" dirty="0"/>
        </a:p>
      </dgm:t>
    </dgm:pt>
    <dgm:pt modelId="{1A3B9763-83D2-4DFC-B361-AD9F5AADF907}" type="parTrans" cxnId="{3855651E-0C26-4F7E-A480-47FF9077920F}">
      <dgm:prSet/>
      <dgm:spPr/>
      <dgm:t>
        <a:bodyPr/>
        <a:lstStyle/>
        <a:p>
          <a:endParaRPr lang="es-EC"/>
        </a:p>
      </dgm:t>
    </dgm:pt>
    <dgm:pt modelId="{2CEF2462-9C71-4CC4-A484-3BC0E1DB99EA}" type="sibTrans" cxnId="{3855651E-0C26-4F7E-A480-47FF9077920F}">
      <dgm:prSet/>
      <dgm:spPr/>
      <dgm:t>
        <a:bodyPr/>
        <a:lstStyle/>
        <a:p>
          <a:endParaRPr lang="es-EC"/>
        </a:p>
      </dgm:t>
    </dgm:pt>
    <dgm:pt modelId="{DF6D7DB3-5AF8-4446-BDAC-51A270C6DFAB}" type="pres">
      <dgm:prSet presAssocID="{738A036D-B77A-4955-9731-B6E24436B5D5}" presName="Name0" presStyleCnt="0">
        <dgm:presLayoutVars>
          <dgm:orgChart val="1"/>
          <dgm:chPref val="1"/>
          <dgm:dir/>
          <dgm:animOne val="branch"/>
          <dgm:animLvl val="lvl"/>
          <dgm:resizeHandles/>
        </dgm:presLayoutVars>
      </dgm:prSet>
      <dgm:spPr/>
      <dgm:t>
        <a:bodyPr/>
        <a:lstStyle/>
        <a:p>
          <a:endParaRPr lang="es-EC"/>
        </a:p>
      </dgm:t>
    </dgm:pt>
    <dgm:pt modelId="{30AF458A-A4FB-4161-B42A-6CA8A25C614A}" type="pres">
      <dgm:prSet presAssocID="{CCCFD7C5-508E-4A8E-BF7F-F514BBDDA035}" presName="hierRoot1" presStyleCnt="0">
        <dgm:presLayoutVars>
          <dgm:hierBranch val="init"/>
        </dgm:presLayoutVars>
      </dgm:prSet>
      <dgm:spPr/>
    </dgm:pt>
    <dgm:pt modelId="{3726B754-FBFC-4C59-917C-EEC8F6300262}" type="pres">
      <dgm:prSet presAssocID="{CCCFD7C5-508E-4A8E-BF7F-F514BBDDA035}" presName="rootComposite1" presStyleCnt="0"/>
      <dgm:spPr/>
    </dgm:pt>
    <dgm:pt modelId="{8B44A905-E0BA-4411-BB46-25C251C1BE55}" type="pres">
      <dgm:prSet presAssocID="{CCCFD7C5-508E-4A8E-BF7F-F514BBDDA035}" presName="rootText1" presStyleLbl="alignAcc1" presStyleIdx="0" presStyleCnt="0">
        <dgm:presLayoutVars>
          <dgm:chPref val="3"/>
        </dgm:presLayoutVars>
      </dgm:prSet>
      <dgm:spPr/>
      <dgm:t>
        <a:bodyPr/>
        <a:lstStyle/>
        <a:p>
          <a:endParaRPr lang="es-EC"/>
        </a:p>
      </dgm:t>
    </dgm:pt>
    <dgm:pt modelId="{C7CAE9D4-4755-4ED8-8346-CEB4D43FD8A3}" type="pres">
      <dgm:prSet presAssocID="{CCCFD7C5-508E-4A8E-BF7F-F514BBDDA035}" presName="topArc1" presStyleLbl="parChTrans1D1" presStyleIdx="0" presStyleCnt="12"/>
      <dgm:spPr/>
    </dgm:pt>
    <dgm:pt modelId="{856B8A19-4D4E-4684-9914-4E569C4379B9}" type="pres">
      <dgm:prSet presAssocID="{CCCFD7C5-508E-4A8E-BF7F-F514BBDDA035}" presName="bottomArc1" presStyleLbl="parChTrans1D1" presStyleIdx="1" presStyleCnt="12"/>
      <dgm:spPr/>
    </dgm:pt>
    <dgm:pt modelId="{27A83D7B-CEF1-4A5B-B655-6F9185EF1A64}" type="pres">
      <dgm:prSet presAssocID="{CCCFD7C5-508E-4A8E-BF7F-F514BBDDA035}" presName="topConnNode1" presStyleLbl="node1" presStyleIdx="0" presStyleCnt="0"/>
      <dgm:spPr/>
      <dgm:t>
        <a:bodyPr/>
        <a:lstStyle/>
        <a:p>
          <a:endParaRPr lang="es-EC"/>
        </a:p>
      </dgm:t>
    </dgm:pt>
    <dgm:pt modelId="{927B258F-95CB-46E3-A0DC-0E8F7C7826C8}" type="pres">
      <dgm:prSet presAssocID="{CCCFD7C5-508E-4A8E-BF7F-F514BBDDA035}" presName="hierChild2" presStyleCnt="0"/>
      <dgm:spPr/>
    </dgm:pt>
    <dgm:pt modelId="{969F6135-ECAD-4F64-830E-EE680BBF9C68}" type="pres">
      <dgm:prSet presAssocID="{B847DA42-1AFB-4753-8893-8B36BDBE291D}" presName="Name28" presStyleLbl="parChTrans1D2" presStyleIdx="0" presStyleCnt="5"/>
      <dgm:spPr/>
      <dgm:t>
        <a:bodyPr/>
        <a:lstStyle/>
        <a:p>
          <a:endParaRPr lang="es-EC"/>
        </a:p>
      </dgm:t>
    </dgm:pt>
    <dgm:pt modelId="{92A585DF-29F1-4C80-8032-9EA4072C92A5}" type="pres">
      <dgm:prSet presAssocID="{AF51B134-06F1-421D-8DC4-3694246A1573}" presName="hierRoot2" presStyleCnt="0">
        <dgm:presLayoutVars>
          <dgm:hierBranch val="init"/>
        </dgm:presLayoutVars>
      </dgm:prSet>
      <dgm:spPr/>
    </dgm:pt>
    <dgm:pt modelId="{E4E79252-3CD8-4F20-8CA3-F0F22309E127}" type="pres">
      <dgm:prSet presAssocID="{AF51B134-06F1-421D-8DC4-3694246A1573}" presName="rootComposite2" presStyleCnt="0"/>
      <dgm:spPr/>
    </dgm:pt>
    <dgm:pt modelId="{0B995165-93E2-4EB7-9633-F16EE6A007AD}" type="pres">
      <dgm:prSet presAssocID="{AF51B134-06F1-421D-8DC4-3694246A1573}" presName="rootText2" presStyleLbl="alignAcc1" presStyleIdx="0" presStyleCnt="0">
        <dgm:presLayoutVars>
          <dgm:chPref val="3"/>
        </dgm:presLayoutVars>
      </dgm:prSet>
      <dgm:spPr/>
      <dgm:t>
        <a:bodyPr/>
        <a:lstStyle/>
        <a:p>
          <a:endParaRPr lang="es-EC"/>
        </a:p>
      </dgm:t>
    </dgm:pt>
    <dgm:pt modelId="{A48EA33E-2279-4A3E-BF48-A62356BBC91B}" type="pres">
      <dgm:prSet presAssocID="{AF51B134-06F1-421D-8DC4-3694246A1573}" presName="topArc2" presStyleLbl="parChTrans1D1" presStyleIdx="2" presStyleCnt="12"/>
      <dgm:spPr/>
    </dgm:pt>
    <dgm:pt modelId="{5979002C-F7E6-4293-B289-EFF6C2A2259E}" type="pres">
      <dgm:prSet presAssocID="{AF51B134-06F1-421D-8DC4-3694246A1573}" presName="bottomArc2" presStyleLbl="parChTrans1D1" presStyleIdx="3" presStyleCnt="12"/>
      <dgm:spPr/>
    </dgm:pt>
    <dgm:pt modelId="{58A74E5D-95B5-4172-82A1-D43429FD97BC}" type="pres">
      <dgm:prSet presAssocID="{AF51B134-06F1-421D-8DC4-3694246A1573}" presName="topConnNode2" presStyleLbl="node2" presStyleIdx="0" presStyleCnt="0"/>
      <dgm:spPr/>
      <dgm:t>
        <a:bodyPr/>
        <a:lstStyle/>
        <a:p>
          <a:endParaRPr lang="es-EC"/>
        </a:p>
      </dgm:t>
    </dgm:pt>
    <dgm:pt modelId="{AD51F994-1403-4EBE-9954-61E7CC8D8C05}" type="pres">
      <dgm:prSet presAssocID="{AF51B134-06F1-421D-8DC4-3694246A1573}" presName="hierChild4" presStyleCnt="0"/>
      <dgm:spPr/>
    </dgm:pt>
    <dgm:pt modelId="{340BB510-48F9-4913-AC27-D0EE7B803C6C}" type="pres">
      <dgm:prSet presAssocID="{AF51B134-06F1-421D-8DC4-3694246A1573}" presName="hierChild5" presStyleCnt="0"/>
      <dgm:spPr/>
    </dgm:pt>
    <dgm:pt modelId="{B2443816-B066-48D5-96D3-96A594ED9BD6}" type="pres">
      <dgm:prSet presAssocID="{466ADFE3-D057-460C-9347-79FA755E99B7}" presName="Name28" presStyleLbl="parChTrans1D2" presStyleIdx="1" presStyleCnt="5"/>
      <dgm:spPr/>
      <dgm:t>
        <a:bodyPr/>
        <a:lstStyle/>
        <a:p>
          <a:endParaRPr lang="es-EC"/>
        </a:p>
      </dgm:t>
    </dgm:pt>
    <dgm:pt modelId="{2D729CED-B4B0-47FB-832A-8DADA37F9058}" type="pres">
      <dgm:prSet presAssocID="{5E9B83E3-17A2-4D23-AD64-5D7992C99909}" presName="hierRoot2" presStyleCnt="0">
        <dgm:presLayoutVars>
          <dgm:hierBranch val="init"/>
        </dgm:presLayoutVars>
      </dgm:prSet>
      <dgm:spPr/>
    </dgm:pt>
    <dgm:pt modelId="{486B0465-D4FD-410B-AB91-6B64E1404F9B}" type="pres">
      <dgm:prSet presAssocID="{5E9B83E3-17A2-4D23-AD64-5D7992C99909}" presName="rootComposite2" presStyleCnt="0"/>
      <dgm:spPr/>
    </dgm:pt>
    <dgm:pt modelId="{F0D0A03E-F616-4619-BC06-C4CCF385F97B}" type="pres">
      <dgm:prSet presAssocID="{5E9B83E3-17A2-4D23-AD64-5D7992C99909}" presName="rootText2" presStyleLbl="alignAcc1" presStyleIdx="0" presStyleCnt="0">
        <dgm:presLayoutVars>
          <dgm:chPref val="3"/>
        </dgm:presLayoutVars>
      </dgm:prSet>
      <dgm:spPr/>
      <dgm:t>
        <a:bodyPr/>
        <a:lstStyle/>
        <a:p>
          <a:endParaRPr lang="es-EC"/>
        </a:p>
      </dgm:t>
    </dgm:pt>
    <dgm:pt modelId="{1D1ABC31-03AC-42E4-A14A-8A3B6422F0FE}" type="pres">
      <dgm:prSet presAssocID="{5E9B83E3-17A2-4D23-AD64-5D7992C99909}" presName="topArc2" presStyleLbl="parChTrans1D1" presStyleIdx="4" presStyleCnt="12"/>
      <dgm:spPr/>
    </dgm:pt>
    <dgm:pt modelId="{B6E6A6F4-AFCF-4EF8-B16B-2F71D9EA365D}" type="pres">
      <dgm:prSet presAssocID="{5E9B83E3-17A2-4D23-AD64-5D7992C99909}" presName="bottomArc2" presStyleLbl="parChTrans1D1" presStyleIdx="5" presStyleCnt="12"/>
      <dgm:spPr/>
    </dgm:pt>
    <dgm:pt modelId="{E5EC5E7F-C7C4-492B-B314-497761FD1B8A}" type="pres">
      <dgm:prSet presAssocID="{5E9B83E3-17A2-4D23-AD64-5D7992C99909}" presName="topConnNode2" presStyleLbl="node2" presStyleIdx="0" presStyleCnt="0"/>
      <dgm:spPr/>
      <dgm:t>
        <a:bodyPr/>
        <a:lstStyle/>
        <a:p>
          <a:endParaRPr lang="es-EC"/>
        </a:p>
      </dgm:t>
    </dgm:pt>
    <dgm:pt modelId="{A7CA7BF9-40AF-4883-8BB1-CB44C560030B}" type="pres">
      <dgm:prSet presAssocID="{5E9B83E3-17A2-4D23-AD64-5D7992C99909}" presName="hierChild4" presStyleCnt="0"/>
      <dgm:spPr/>
    </dgm:pt>
    <dgm:pt modelId="{3B5FBA78-F208-46A7-9EDE-BD95C049929D}" type="pres">
      <dgm:prSet presAssocID="{5E9B83E3-17A2-4D23-AD64-5D7992C99909}" presName="hierChild5" presStyleCnt="0"/>
      <dgm:spPr/>
    </dgm:pt>
    <dgm:pt modelId="{2F392130-7271-445E-99EE-C3397C16BE64}" type="pres">
      <dgm:prSet presAssocID="{EC12CDCA-245E-4787-A88A-6E9496E2CAFE}" presName="Name28" presStyleLbl="parChTrans1D2" presStyleIdx="2" presStyleCnt="5"/>
      <dgm:spPr/>
      <dgm:t>
        <a:bodyPr/>
        <a:lstStyle/>
        <a:p>
          <a:endParaRPr lang="es-EC"/>
        </a:p>
      </dgm:t>
    </dgm:pt>
    <dgm:pt modelId="{E2E23628-DAE4-447F-A5B7-068EA964EE75}" type="pres">
      <dgm:prSet presAssocID="{241281B4-5CB7-4C72-8934-E484A4D71221}" presName="hierRoot2" presStyleCnt="0">
        <dgm:presLayoutVars>
          <dgm:hierBranch val="init"/>
        </dgm:presLayoutVars>
      </dgm:prSet>
      <dgm:spPr/>
    </dgm:pt>
    <dgm:pt modelId="{5531120B-6314-4DBB-B6AE-9EB6B8ED1312}" type="pres">
      <dgm:prSet presAssocID="{241281B4-5CB7-4C72-8934-E484A4D71221}" presName="rootComposite2" presStyleCnt="0"/>
      <dgm:spPr/>
    </dgm:pt>
    <dgm:pt modelId="{23B00403-4F93-41EF-A611-333820071C5A}" type="pres">
      <dgm:prSet presAssocID="{241281B4-5CB7-4C72-8934-E484A4D71221}" presName="rootText2" presStyleLbl="alignAcc1" presStyleIdx="0" presStyleCnt="0">
        <dgm:presLayoutVars>
          <dgm:chPref val="3"/>
        </dgm:presLayoutVars>
      </dgm:prSet>
      <dgm:spPr/>
      <dgm:t>
        <a:bodyPr/>
        <a:lstStyle/>
        <a:p>
          <a:endParaRPr lang="es-EC"/>
        </a:p>
      </dgm:t>
    </dgm:pt>
    <dgm:pt modelId="{9AC1084E-1BE0-4E7A-8897-5C0344BA0A33}" type="pres">
      <dgm:prSet presAssocID="{241281B4-5CB7-4C72-8934-E484A4D71221}" presName="topArc2" presStyleLbl="parChTrans1D1" presStyleIdx="6" presStyleCnt="12"/>
      <dgm:spPr/>
    </dgm:pt>
    <dgm:pt modelId="{C107958B-5942-4B66-AD0D-CAAE5FF0E8B7}" type="pres">
      <dgm:prSet presAssocID="{241281B4-5CB7-4C72-8934-E484A4D71221}" presName="bottomArc2" presStyleLbl="parChTrans1D1" presStyleIdx="7" presStyleCnt="12"/>
      <dgm:spPr/>
    </dgm:pt>
    <dgm:pt modelId="{B9639047-8CDE-4AA2-AA0B-4FF21CB9D312}" type="pres">
      <dgm:prSet presAssocID="{241281B4-5CB7-4C72-8934-E484A4D71221}" presName="topConnNode2" presStyleLbl="node2" presStyleIdx="0" presStyleCnt="0"/>
      <dgm:spPr/>
      <dgm:t>
        <a:bodyPr/>
        <a:lstStyle/>
        <a:p>
          <a:endParaRPr lang="es-EC"/>
        </a:p>
      </dgm:t>
    </dgm:pt>
    <dgm:pt modelId="{1D905750-4B6C-4FEB-B3FD-9CBFBFAA44FF}" type="pres">
      <dgm:prSet presAssocID="{241281B4-5CB7-4C72-8934-E484A4D71221}" presName="hierChild4" presStyleCnt="0"/>
      <dgm:spPr/>
    </dgm:pt>
    <dgm:pt modelId="{62FDABF7-3419-4649-AD39-73330F6AA249}" type="pres">
      <dgm:prSet presAssocID="{241281B4-5CB7-4C72-8934-E484A4D71221}" presName="hierChild5" presStyleCnt="0"/>
      <dgm:spPr/>
    </dgm:pt>
    <dgm:pt modelId="{DD137E66-C48A-4939-AA87-06BDAC8EC926}" type="pres">
      <dgm:prSet presAssocID="{1A3B9763-83D2-4DFC-B361-AD9F5AADF907}" presName="Name28" presStyleLbl="parChTrans1D2" presStyleIdx="3" presStyleCnt="5"/>
      <dgm:spPr/>
      <dgm:t>
        <a:bodyPr/>
        <a:lstStyle/>
        <a:p>
          <a:endParaRPr lang="es-EC"/>
        </a:p>
      </dgm:t>
    </dgm:pt>
    <dgm:pt modelId="{569D70B6-0C91-44FD-A323-2213A4D80BE3}" type="pres">
      <dgm:prSet presAssocID="{81A5B57C-479A-40A6-96C9-F3005D2A5286}" presName="hierRoot2" presStyleCnt="0">
        <dgm:presLayoutVars>
          <dgm:hierBranch val="init"/>
        </dgm:presLayoutVars>
      </dgm:prSet>
      <dgm:spPr/>
    </dgm:pt>
    <dgm:pt modelId="{7BD3056D-D17D-4B63-9D34-3112FD1F271F}" type="pres">
      <dgm:prSet presAssocID="{81A5B57C-479A-40A6-96C9-F3005D2A5286}" presName="rootComposite2" presStyleCnt="0"/>
      <dgm:spPr/>
    </dgm:pt>
    <dgm:pt modelId="{08E16B40-4D8A-4F70-9732-442E53AFDEB9}" type="pres">
      <dgm:prSet presAssocID="{81A5B57C-479A-40A6-96C9-F3005D2A5286}" presName="rootText2" presStyleLbl="alignAcc1" presStyleIdx="0" presStyleCnt="0">
        <dgm:presLayoutVars>
          <dgm:chPref val="3"/>
        </dgm:presLayoutVars>
      </dgm:prSet>
      <dgm:spPr/>
      <dgm:t>
        <a:bodyPr/>
        <a:lstStyle/>
        <a:p>
          <a:endParaRPr lang="es-EC"/>
        </a:p>
      </dgm:t>
    </dgm:pt>
    <dgm:pt modelId="{4F9BE184-796E-4360-A28E-69B0E026155E}" type="pres">
      <dgm:prSet presAssocID="{81A5B57C-479A-40A6-96C9-F3005D2A5286}" presName="topArc2" presStyleLbl="parChTrans1D1" presStyleIdx="8" presStyleCnt="12"/>
      <dgm:spPr/>
    </dgm:pt>
    <dgm:pt modelId="{E4E2F35B-5053-441C-B5D4-C2D44134AE7B}" type="pres">
      <dgm:prSet presAssocID="{81A5B57C-479A-40A6-96C9-F3005D2A5286}" presName="bottomArc2" presStyleLbl="parChTrans1D1" presStyleIdx="9" presStyleCnt="12"/>
      <dgm:spPr/>
    </dgm:pt>
    <dgm:pt modelId="{5D1F5C74-F4AE-480F-9C86-A39A1046AA7E}" type="pres">
      <dgm:prSet presAssocID="{81A5B57C-479A-40A6-96C9-F3005D2A5286}" presName="topConnNode2" presStyleLbl="node2" presStyleIdx="0" presStyleCnt="0"/>
      <dgm:spPr/>
      <dgm:t>
        <a:bodyPr/>
        <a:lstStyle/>
        <a:p>
          <a:endParaRPr lang="es-EC"/>
        </a:p>
      </dgm:t>
    </dgm:pt>
    <dgm:pt modelId="{CC3C48D6-C581-40DA-B2A3-ED32BD0BEB0D}" type="pres">
      <dgm:prSet presAssocID="{81A5B57C-479A-40A6-96C9-F3005D2A5286}" presName="hierChild4" presStyleCnt="0"/>
      <dgm:spPr/>
    </dgm:pt>
    <dgm:pt modelId="{4F00274D-D6B6-4971-94AB-880EC851CD8B}" type="pres">
      <dgm:prSet presAssocID="{81A5B57C-479A-40A6-96C9-F3005D2A5286}" presName="hierChild5" presStyleCnt="0"/>
      <dgm:spPr/>
    </dgm:pt>
    <dgm:pt modelId="{1D472CE2-C403-46E3-98FF-BF76CD5721C1}" type="pres">
      <dgm:prSet presAssocID="{CCCFD7C5-508E-4A8E-BF7F-F514BBDDA035}" presName="hierChild3" presStyleCnt="0"/>
      <dgm:spPr/>
    </dgm:pt>
    <dgm:pt modelId="{151CCF43-1190-442C-9F40-A18D50975E0D}" type="pres">
      <dgm:prSet presAssocID="{D1CEAF97-2100-49C7-9CC6-75E9BD06E856}" presName="Name101" presStyleLbl="parChTrans1D2" presStyleIdx="4" presStyleCnt="5"/>
      <dgm:spPr/>
      <dgm:t>
        <a:bodyPr/>
        <a:lstStyle/>
        <a:p>
          <a:endParaRPr lang="es-EC"/>
        </a:p>
      </dgm:t>
    </dgm:pt>
    <dgm:pt modelId="{C9EB2F6F-D759-4DA2-8ADC-D4E1ECF6E9FE}" type="pres">
      <dgm:prSet presAssocID="{A4FBE5B8-5F69-4094-ACB5-E8C7CE9FF316}" presName="hierRoot3" presStyleCnt="0">
        <dgm:presLayoutVars>
          <dgm:hierBranch val="init"/>
        </dgm:presLayoutVars>
      </dgm:prSet>
      <dgm:spPr/>
    </dgm:pt>
    <dgm:pt modelId="{CECC4952-249D-4AD2-B1EF-D62760D9C9F1}" type="pres">
      <dgm:prSet presAssocID="{A4FBE5B8-5F69-4094-ACB5-E8C7CE9FF316}" presName="rootComposite3" presStyleCnt="0"/>
      <dgm:spPr/>
    </dgm:pt>
    <dgm:pt modelId="{26020AE5-3A2F-4988-B644-D5E670BAA832}" type="pres">
      <dgm:prSet presAssocID="{A4FBE5B8-5F69-4094-ACB5-E8C7CE9FF316}" presName="rootText3" presStyleLbl="alignAcc1" presStyleIdx="0" presStyleCnt="0">
        <dgm:presLayoutVars>
          <dgm:chPref val="3"/>
        </dgm:presLayoutVars>
      </dgm:prSet>
      <dgm:spPr/>
      <dgm:t>
        <a:bodyPr/>
        <a:lstStyle/>
        <a:p>
          <a:endParaRPr lang="es-ES"/>
        </a:p>
      </dgm:t>
    </dgm:pt>
    <dgm:pt modelId="{51DACF12-8F57-4614-8E73-D348C4EDFF1D}" type="pres">
      <dgm:prSet presAssocID="{A4FBE5B8-5F69-4094-ACB5-E8C7CE9FF316}" presName="topArc3" presStyleLbl="parChTrans1D1" presStyleIdx="10" presStyleCnt="12"/>
      <dgm:spPr/>
    </dgm:pt>
    <dgm:pt modelId="{EAD56295-9D02-4A9C-90A8-9D87F96E4B91}" type="pres">
      <dgm:prSet presAssocID="{A4FBE5B8-5F69-4094-ACB5-E8C7CE9FF316}" presName="bottomArc3" presStyleLbl="parChTrans1D1" presStyleIdx="11" presStyleCnt="12"/>
      <dgm:spPr/>
    </dgm:pt>
    <dgm:pt modelId="{762770E5-B773-4DE9-9C9C-5F04B360DD97}" type="pres">
      <dgm:prSet presAssocID="{A4FBE5B8-5F69-4094-ACB5-E8C7CE9FF316}" presName="topConnNode3" presStyleLbl="asst1" presStyleIdx="0" presStyleCnt="0"/>
      <dgm:spPr/>
      <dgm:t>
        <a:bodyPr/>
        <a:lstStyle/>
        <a:p>
          <a:endParaRPr lang="es-EC"/>
        </a:p>
      </dgm:t>
    </dgm:pt>
    <dgm:pt modelId="{4C7F2F77-282A-41E4-880E-B920638A408E}" type="pres">
      <dgm:prSet presAssocID="{A4FBE5B8-5F69-4094-ACB5-E8C7CE9FF316}" presName="hierChild6" presStyleCnt="0"/>
      <dgm:spPr/>
    </dgm:pt>
    <dgm:pt modelId="{CCC3482E-C3F3-4C78-9E15-FB4EF6D605A2}" type="pres">
      <dgm:prSet presAssocID="{A4FBE5B8-5F69-4094-ACB5-E8C7CE9FF316}" presName="hierChild7" presStyleCnt="0"/>
      <dgm:spPr/>
    </dgm:pt>
  </dgm:ptLst>
  <dgm:cxnLst>
    <dgm:cxn modelId="{5D73B2DA-145B-47B5-804C-1033830EE0B5}" type="presOf" srcId="{241281B4-5CB7-4C72-8934-E484A4D71221}" destId="{23B00403-4F93-41EF-A611-333820071C5A}" srcOrd="0" destOrd="0" presId="urn:microsoft.com/office/officeart/2008/layout/HalfCircleOrganizationChart"/>
    <dgm:cxn modelId="{510DCDD1-CD94-4B3A-A960-D0D5E201CBA4}" type="presOf" srcId="{81A5B57C-479A-40A6-96C9-F3005D2A5286}" destId="{5D1F5C74-F4AE-480F-9C86-A39A1046AA7E}" srcOrd="1" destOrd="0" presId="urn:microsoft.com/office/officeart/2008/layout/HalfCircleOrganizationChart"/>
    <dgm:cxn modelId="{C087009F-BA60-4EC8-9D55-94A198743E29}" type="presOf" srcId="{81A5B57C-479A-40A6-96C9-F3005D2A5286}" destId="{08E16B40-4D8A-4F70-9732-442E53AFDEB9}" srcOrd="0" destOrd="0" presId="urn:microsoft.com/office/officeart/2008/layout/HalfCircleOrganizationChart"/>
    <dgm:cxn modelId="{EA9550DA-2396-4C7E-9F39-AF746E8BD5A2}" srcId="{738A036D-B77A-4955-9731-B6E24436B5D5}" destId="{CCCFD7C5-508E-4A8E-BF7F-F514BBDDA035}" srcOrd="0" destOrd="0" parTransId="{15482688-E79B-418F-8CA2-B6EFE232E2B2}" sibTransId="{2D284379-CCE8-4DE9-8697-1758B13D80FA}"/>
    <dgm:cxn modelId="{385FE92E-86CD-4B04-80BE-607C06BCE9DC}" type="presOf" srcId="{D1CEAF97-2100-49C7-9CC6-75E9BD06E856}" destId="{151CCF43-1190-442C-9F40-A18D50975E0D}" srcOrd="0" destOrd="0" presId="urn:microsoft.com/office/officeart/2008/layout/HalfCircleOrganizationChart"/>
    <dgm:cxn modelId="{E1F41551-C1C8-4E64-BB17-E8D7C357452E}" type="presOf" srcId="{A4FBE5B8-5F69-4094-ACB5-E8C7CE9FF316}" destId="{26020AE5-3A2F-4988-B644-D5E670BAA832}" srcOrd="0" destOrd="0" presId="urn:microsoft.com/office/officeart/2008/layout/HalfCircleOrganizationChart"/>
    <dgm:cxn modelId="{9A7D14ED-23AB-4846-9183-34634DFAD165}" type="presOf" srcId="{EC12CDCA-245E-4787-A88A-6E9496E2CAFE}" destId="{2F392130-7271-445E-99EE-C3397C16BE64}" srcOrd="0" destOrd="0" presId="urn:microsoft.com/office/officeart/2008/layout/HalfCircleOrganizationChart"/>
    <dgm:cxn modelId="{62E61D51-5002-4614-BBC1-FABD20F4BF3A}" type="presOf" srcId="{AF51B134-06F1-421D-8DC4-3694246A1573}" destId="{58A74E5D-95B5-4172-82A1-D43429FD97BC}" srcOrd="1" destOrd="0" presId="urn:microsoft.com/office/officeart/2008/layout/HalfCircleOrganizationChart"/>
    <dgm:cxn modelId="{1A48AC70-AAF4-4F13-80E5-D134A5BBB50A}" type="presOf" srcId="{CCCFD7C5-508E-4A8E-BF7F-F514BBDDA035}" destId="{8B44A905-E0BA-4411-BB46-25C251C1BE55}" srcOrd="0" destOrd="0" presId="urn:microsoft.com/office/officeart/2008/layout/HalfCircleOrganizationChart"/>
    <dgm:cxn modelId="{4A4736E2-237D-4EE8-801E-37B9C7A6CECA}" srcId="{CCCFD7C5-508E-4A8E-BF7F-F514BBDDA035}" destId="{241281B4-5CB7-4C72-8934-E484A4D71221}" srcOrd="3" destOrd="0" parTransId="{EC12CDCA-245E-4787-A88A-6E9496E2CAFE}" sibTransId="{4C30EE63-00F6-4BB1-B0D6-373B51A34BFE}"/>
    <dgm:cxn modelId="{3855651E-0C26-4F7E-A480-47FF9077920F}" srcId="{CCCFD7C5-508E-4A8E-BF7F-F514BBDDA035}" destId="{81A5B57C-479A-40A6-96C9-F3005D2A5286}" srcOrd="4" destOrd="0" parTransId="{1A3B9763-83D2-4DFC-B361-AD9F5AADF907}" sibTransId="{2CEF2462-9C71-4CC4-A484-3BC0E1DB99EA}"/>
    <dgm:cxn modelId="{ED5DAACA-E57E-4394-A042-108026861D01}" type="presOf" srcId="{466ADFE3-D057-460C-9347-79FA755E99B7}" destId="{B2443816-B066-48D5-96D3-96A594ED9BD6}" srcOrd="0" destOrd="0" presId="urn:microsoft.com/office/officeart/2008/layout/HalfCircleOrganizationChart"/>
    <dgm:cxn modelId="{51FAD206-B55D-47BE-B3C1-A07B2A5EFF5B}" srcId="{CCCFD7C5-508E-4A8E-BF7F-F514BBDDA035}" destId="{5E9B83E3-17A2-4D23-AD64-5D7992C99909}" srcOrd="2" destOrd="0" parTransId="{466ADFE3-D057-460C-9347-79FA755E99B7}" sibTransId="{4E8BE5DD-0D24-489C-ACD8-23041F06F60A}"/>
    <dgm:cxn modelId="{0F2E371C-433A-4E17-BB22-802619A14474}" type="presOf" srcId="{B847DA42-1AFB-4753-8893-8B36BDBE291D}" destId="{969F6135-ECAD-4F64-830E-EE680BBF9C68}" srcOrd="0" destOrd="0" presId="urn:microsoft.com/office/officeart/2008/layout/HalfCircleOrganizationChart"/>
    <dgm:cxn modelId="{353FA732-FA50-4098-B0B8-713F24600B12}" type="presOf" srcId="{AF51B134-06F1-421D-8DC4-3694246A1573}" destId="{0B995165-93E2-4EB7-9633-F16EE6A007AD}" srcOrd="0" destOrd="0" presId="urn:microsoft.com/office/officeart/2008/layout/HalfCircleOrganizationChart"/>
    <dgm:cxn modelId="{E836AAEA-1710-4C9A-A955-98CA63BC5A10}" srcId="{CCCFD7C5-508E-4A8E-BF7F-F514BBDDA035}" destId="{AF51B134-06F1-421D-8DC4-3694246A1573}" srcOrd="1" destOrd="0" parTransId="{B847DA42-1AFB-4753-8893-8B36BDBE291D}" sibTransId="{56D3F0C7-E60F-462F-8847-CC59D5D16369}"/>
    <dgm:cxn modelId="{FF7D42DD-0041-4F30-B04B-190B619CA951}" type="presOf" srcId="{1A3B9763-83D2-4DFC-B361-AD9F5AADF907}" destId="{DD137E66-C48A-4939-AA87-06BDAC8EC926}" srcOrd="0" destOrd="0" presId="urn:microsoft.com/office/officeart/2008/layout/HalfCircleOrganizationChart"/>
    <dgm:cxn modelId="{250EA8B1-BB40-4EE6-9436-073437EED950}" type="presOf" srcId="{5E9B83E3-17A2-4D23-AD64-5D7992C99909}" destId="{E5EC5E7F-C7C4-492B-B314-497761FD1B8A}" srcOrd="1" destOrd="0" presId="urn:microsoft.com/office/officeart/2008/layout/HalfCircleOrganizationChart"/>
    <dgm:cxn modelId="{AA031288-BA83-4920-B216-31A954BE76AB}" type="presOf" srcId="{5E9B83E3-17A2-4D23-AD64-5D7992C99909}" destId="{F0D0A03E-F616-4619-BC06-C4CCF385F97B}" srcOrd="0" destOrd="0" presId="urn:microsoft.com/office/officeart/2008/layout/HalfCircleOrganizationChart"/>
    <dgm:cxn modelId="{B5E97A87-A03B-48F8-8BAB-F6BB8C760D55}" type="presOf" srcId="{CCCFD7C5-508E-4A8E-BF7F-F514BBDDA035}" destId="{27A83D7B-CEF1-4A5B-B655-6F9185EF1A64}" srcOrd="1" destOrd="0" presId="urn:microsoft.com/office/officeart/2008/layout/HalfCircleOrganizationChart"/>
    <dgm:cxn modelId="{71D8408B-2632-4DF8-9F8C-A7F1D978762A}" type="presOf" srcId="{241281B4-5CB7-4C72-8934-E484A4D71221}" destId="{B9639047-8CDE-4AA2-AA0B-4FF21CB9D312}" srcOrd="1" destOrd="0" presId="urn:microsoft.com/office/officeart/2008/layout/HalfCircleOrganizationChart"/>
    <dgm:cxn modelId="{2A538A0D-617A-4464-870A-85F66A5B6706}" type="presOf" srcId="{A4FBE5B8-5F69-4094-ACB5-E8C7CE9FF316}" destId="{762770E5-B773-4DE9-9C9C-5F04B360DD97}" srcOrd="1" destOrd="0" presId="urn:microsoft.com/office/officeart/2008/layout/HalfCircleOrganizationChart"/>
    <dgm:cxn modelId="{26800B53-5463-4641-9B19-DFEA5642CEDF}" type="presOf" srcId="{738A036D-B77A-4955-9731-B6E24436B5D5}" destId="{DF6D7DB3-5AF8-4446-BDAC-51A270C6DFAB}" srcOrd="0" destOrd="0" presId="urn:microsoft.com/office/officeart/2008/layout/HalfCircleOrganizationChart"/>
    <dgm:cxn modelId="{B9FE4BD6-0D53-4B79-BCF0-82A1D00DA1D5}" srcId="{CCCFD7C5-508E-4A8E-BF7F-F514BBDDA035}" destId="{A4FBE5B8-5F69-4094-ACB5-E8C7CE9FF316}" srcOrd="0" destOrd="0" parTransId="{D1CEAF97-2100-49C7-9CC6-75E9BD06E856}" sibTransId="{5BC79BE5-AE4A-4245-948F-DC1644AA08E5}"/>
    <dgm:cxn modelId="{DC38910F-1278-4BC2-A483-58A7335B1DB7}" type="presParOf" srcId="{DF6D7DB3-5AF8-4446-BDAC-51A270C6DFAB}" destId="{30AF458A-A4FB-4161-B42A-6CA8A25C614A}" srcOrd="0" destOrd="0" presId="urn:microsoft.com/office/officeart/2008/layout/HalfCircleOrganizationChart"/>
    <dgm:cxn modelId="{189851ED-0A39-4BF6-8C07-7C14EC273971}" type="presParOf" srcId="{30AF458A-A4FB-4161-B42A-6CA8A25C614A}" destId="{3726B754-FBFC-4C59-917C-EEC8F6300262}" srcOrd="0" destOrd="0" presId="urn:microsoft.com/office/officeart/2008/layout/HalfCircleOrganizationChart"/>
    <dgm:cxn modelId="{804CAEF5-44CD-427C-9BFF-F7E29122A250}" type="presParOf" srcId="{3726B754-FBFC-4C59-917C-EEC8F6300262}" destId="{8B44A905-E0BA-4411-BB46-25C251C1BE55}" srcOrd="0" destOrd="0" presId="urn:microsoft.com/office/officeart/2008/layout/HalfCircleOrganizationChart"/>
    <dgm:cxn modelId="{85A4A8E5-65D9-4CD7-A355-A64C04A0E016}" type="presParOf" srcId="{3726B754-FBFC-4C59-917C-EEC8F6300262}" destId="{C7CAE9D4-4755-4ED8-8346-CEB4D43FD8A3}" srcOrd="1" destOrd="0" presId="urn:microsoft.com/office/officeart/2008/layout/HalfCircleOrganizationChart"/>
    <dgm:cxn modelId="{54ED3DFF-AA44-47F4-ADFD-E7260417707C}" type="presParOf" srcId="{3726B754-FBFC-4C59-917C-EEC8F6300262}" destId="{856B8A19-4D4E-4684-9914-4E569C4379B9}" srcOrd="2" destOrd="0" presId="urn:microsoft.com/office/officeart/2008/layout/HalfCircleOrganizationChart"/>
    <dgm:cxn modelId="{511A0D96-57D2-44ED-AC71-173430F39FDB}" type="presParOf" srcId="{3726B754-FBFC-4C59-917C-EEC8F6300262}" destId="{27A83D7B-CEF1-4A5B-B655-6F9185EF1A64}" srcOrd="3" destOrd="0" presId="urn:microsoft.com/office/officeart/2008/layout/HalfCircleOrganizationChart"/>
    <dgm:cxn modelId="{E3DA54DF-367B-48C9-8845-E86D607FE845}" type="presParOf" srcId="{30AF458A-A4FB-4161-B42A-6CA8A25C614A}" destId="{927B258F-95CB-46E3-A0DC-0E8F7C7826C8}" srcOrd="1" destOrd="0" presId="urn:microsoft.com/office/officeart/2008/layout/HalfCircleOrganizationChart"/>
    <dgm:cxn modelId="{BD3FC394-E3F4-4175-902B-BCE4757E0C09}" type="presParOf" srcId="{927B258F-95CB-46E3-A0DC-0E8F7C7826C8}" destId="{969F6135-ECAD-4F64-830E-EE680BBF9C68}" srcOrd="0" destOrd="0" presId="urn:microsoft.com/office/officeart/2008/layout/HalfCircleOrganizationChart"/>
    <dgm:cxn modelId="{D55DD273-33BE-421B-BCB4-ED880A890247}" type="presParOf" srcId="{927B258F-95CB-46E3-A0DC-0E8F7C7826C8}" destId="{92A585DF-29F1-4C80-8032-9EA4072C92A5}" srcOrd="1" destOrd="0" presId="urn:microsoft.com/office/officeart/2008/layout/HalfCircleOrganizationChart"/>
    <dgm:cxn modelId="{EB89A7B9-87AA-4C6A-951B-743ACABA245D}" type="presParOf" srcId="{92A585DF-29F1-4C80-8032-9EA4072C92A5}" destId="{E4E79252-3CD8-4F20-8CA3-F0F22309E127}" srcOrd="0" destOrd="0" presId="urn:microsoft.com/office/officeart/2008/layout/HalfCircleOrganizationChart"/>
    <dgm:cxn modelId="{5417EF91-DC69-4663-A9F5-417F3C944CDD}" type="presParOf" srcId="{E4E79252-3CD8-4F20-8CA3-F0F22309E127}" destId="{0B995165-93E2-4EB7-9633-F16EE6A007AD}" srcOrd="0" destOrd="0" presId="urn:microsoft.com/office/officeart/2008/layout/HalfCircleOrganizationChart"/>
    <dgm:cxn modelId="{335FE57D-6D57-41C5-8686-E3C9629DA308}" type="presParOf" srcId="{E4E79252-3CD8-4F20-8CA3-F0F22309E127}" destId="{A48EA33E-2279-4A3E-BF48-A62356BBC91B}" srcOrd="1" destOrd="0" presId="urn:microsoft.com/office/officeart/2008/layout/HalfCircleOrganizationChart"/>
    <dgm:cxn modelId="{5489FE65-AFF3-42CC-9B81-18FC8B231C29}" type="presParOf" srcId="{E4E79252-3CD8-4F20-8CA3-F0F22309E127}" destId="{5979002C-F7E6-4293-B289-EFF6C2A2259E}" srcOrd="2" destOrd="0" presId="urn:microsoft.com/office/officeart/2008/layout/HalfCircleOrganizationChart"/>
    <dgm:cxn modelId="{C82CE5AD-2F01-4D5B-BFC0-70D6511EE4D5}" type="presParOf" srcId="{E4E79252-3CD8-4F20-8CA3-F0F22309E127}" destId="{58A74E5D-95B5-4172-82A1-D43429FD97BC}" srcOrd="3" destOrd="0" presId="urn:microsoft.com/office/officeart/2008/layout/HalfCircleOrganizationChart"/>
    <dgm:cxn modelId="{FD73ABA9-0324-4286-BD98-77D113476ADB}" type="presParOf" srcId="{92A585DF-29F1-4C80-8032-9EA4072C92A5}" destId="{AD51F994-1403-4EBE-9954-61E7CC8D8C05}" srcOrd="1" destOrd="0" presId="urn:microsoft.com/office/officeart/2008/layout/HalfCircleOrganizationChart"/>
    <dgm:cxn modelId="{EAA65668-ED93-4A14-8571-58030353AFC8}" type="presParOf" srcId="{92A585DF-29F1-4C80-8032-9EA4072C92A5}" destId="{340BB510-48F9-4913-AC27-D0EE7B803C6C}" srcOrd="2" destOrd="0" presId="urn:microsoft.com/office/officeart/2008/layout/HalfCircleOrganizationChart"/>
    <dgm:cxn modelId="{E208D672-F81B-4215-8082-9146B8482E5A}" type="presParOf" srcId="{927B258F-95CB-46E3-A0DC-0E8F7C7826C8}" destId="{B2443816-B066-48D5-96D3-96A594ED9BD6}" srcOrd="2" destOrd="0" presId="urn:microsoft.com/office/officeart/2008/layout/HalfCircleOrganizationChart"/>
    <dgm:cxn modelId="{71DE840F-03AF-46FA-B58C-4CB21737950B}" type="presParOf" srcId="{927B258F-95CB-46E3-A0DC-0E8F7C7826C8}" destId="{2D729CED-B4B0-47FB-832A-8DADA37F9058}" srcOrd="3" destOrd="0" presId="urn:microsoft.com/office/officeart/2008/layout/HalfCircleOrganizationChart"/>
    <dgm:cxn modelId="{0BF1AC8D-AC6C-486C-BF16-84F0809A254F}" type="presParOf" srcId="{2D729CED-B4B0-47FB-832A-8DADA37F9058}" destId="{486B0465-D4FD-410B-AB91-6B64E1404F9B}" srcOrd="0" destOrd="0" presId="urn:microsoft.com/office/officeart/2008/layout/HalfCircleOrganizationChart"/>
    <dgm:cxn modelId="{C8A7E885-A5DE-4247-81D8-08E6D0F6308B}" type="presParOf" srcId="{486B0465-D4FD-410B-AB91-6B64E1404F9B}" destId="{F0D0A03E-F616-4619-BC06-C4CCF385F97B}" srcOrd="0" destOrd="0" presId="urn:microsoft.com/office/officeart/2008/layout/HalfCircleOrganizationChart"/>
    <dgm:cxn modelId="{789A90D3-DCE7-4772-B85A-A8CF70BE03EA}" type="presParOf" srcId="{486B0465-D4FD-410B-AB91-6B64E1404F9B}" destId="{1D1ABC31-03AC-42E4-A14A-8A3B6422F0FE}" srcOrd="1" destOrd="0" presId="urn:microsoft.com/office/officeart/2008/layout/HalfCircleOrganizationChart"/>
    <dgm:cxn modelId="{6F72FDF5-C55F-4766-8CCD-5ED8162DEF26}" type="presParOf" srcId="{486B0465-D4FD-410B-AB91-6B64E1404F9B}" destId="{B6E6A6F4-AFCF-4EF8-B16B-2F71D9EA365D}" srcOrd="2" destOrd="0" presId="urn:microsoft.com/office/officeart/2008/layout/HalfCircleOrganizationChart"/>
    <dgm:cxn modelId="{7DF45892-2ABA-4BAF-8FC0-CCA50A271EE8}" type="presParOf" srcId="{486B0465-D4FD-410B-AB91-6B64E1404F9B}" destId="{E5EC5E7F-C7C4-492B-B314-497761FD1B8A}" srcOrd="3" destOrd="0" presId="urn:microsoft.com/office/officeart/2008/layout/HalfCircleOrganizationChart"/>
    <dgm:cxn modelId="{85484931-9293-435A-A00E-52982BA7D4BD}" type="presParOf" srcId="{2D729CED-B4B0-47FB-832A-8DADA37F9058}" destId="{A7CA7BF9-40AF-4883-8BB1-CB44C560030B}" srcOrd="1" destOrd="0" presId="urn:microsoft.com/office/officeart/2008/layout/HalfCircleOrganizationChart"/>
    <dgm:cxn modelId="{13432006-A8F1-41F2-BD31-876E26B9F327}" type="presParOf" srcId="{2D729CED-B4B0-47FB-832A-8DADA37F9058}" destId="{3B5FBA78-F208-46A7-9EDE-BD95C049929D}" srcOrd="2" destOrd="0" presId="urn:microsoft.com/office/officeart/2008/layout/HalfCircleOrganizationChart"/>
    <dgm:cxn modelId="{08E8A77C-8C04-4880-B38F-F68438302455}" type="presParOf" srcId="{927B258F-95CB-46E3-A0DC-0E8F7C7826C8}" destId="{2F392130-7271-445E-99EE-C3397C16BE64}" srcOrd="4" destOrd="0" presId="urn:microsoft.com/office/officeart/2008/layout/HalfCircleOrganizationChart"/>
    <dgm:cxn modelId="{76612448-D344-4297-966B-2758059F2329}" type="presParOf" srcId="{927B258F-95CB-46E3-A0DC-0E8F7C7826C8}" destId="{E2E23628-DAE4-447F-A5B7-068EA964EE75}" srcOrd="5" destOrd="0" presId="urn:microsoft.com/office/officeart/2008/layout/HalfCircleOrganizationChart"/>
    <dgm:cxn modelId="{7AA24378-4A06-4C77-A8BA-EC3D3E835F46}" type="presParOf" srcId="{E2E23628-DAE4-447F-A5B7-068EA964EE75}" destId="{5531120B-6314-4DBB-B6AE-9EB6B8ED1312}" srcOrd="0" destOrd="0" presId="urn:microsoft.com/office/officeart/2008/layout/HalfCircleOrganizationChart"/>
    <dgm:cxn modelId="{863128F6-74C5-4A24-9817-E696A27E9BE0}" type="presParOf" srcId="{5531120B-6314-4DBB-B6AE-9EB6B8ED1312}" destId="{23B00403-4F93-41EF-A611-333820071C5A}" srcOrd="0" destOrd="0" presId="urn:microsoft.com/office/officeart/2008/layout/HalfCircleOrganizationChart"/>
    <dgm:cxn modelId="{A970F7E3-8B41-4C14-97F9-95229BD49685}" type="presParOf" srcId="{5531120B-6314-4DBB-B6AE-9EB6B8ED1312}" destId="{9AC1084E-1BE0-4E7A-8897-5C0344BA0A33}" srcOrd="1" destOrd="0" presId="urn:microsoft.com/office/officeart/2008/layout/HalfCircleOrganizationChart"/>
    <dgm:cxn modelId="{250BEA76-7C18-428E-810B-F07F9C8204B2}" type="presParOf" srcId="{5531120B-6314-4DBB-B6AE-9EB6B8ED1312}" destId="{C107958B-5942-4B66-AD0D-CAAE5FF0E8B7}" srcOrd="2" destOrd="0" presId="urn:microsoft.com/office/officeart/2008/layout/HalfCircleOrganizationChart"/>
    <dgm:cxn modelId="{11D67BCC-56DC-4C3A-97E0-0EB835CDCC8C}" type="presParOf" srcId="{5531120B-6314-4DBB-B6AE-9EB6B8ED1312}" destId="{B9639047-8CDE-4AA2-AA0B-4FF21CB9D312}" srcOrd="3" destOrd="0" presId="urn:microsoft.com/office/officeart/2008/layout/HalfCircleOrganizationChart"/>
    <dgm:cxn modelId="{D5CAD0D5-8AB6-4AFB-8D2E-1DC9C7040E07}" type="presParOf" srcId="{E2E23628-DAE4-447F-A5B7-068EA964EE75}" destId="{1D905750-4B6C-4FEB-B3FD-9CBFBFAA44FF}" srcOrd="1" destOrd="0" presId="urn:microsoft.com/office/officeart/2008/layout/HalfCircleOrganizationChart"/>
    <dgm:cxn modelId="{E78F5D5B-8476-4E47-990D-B771E4743310}" type="presParOf" srcId="{E2E23628-DAE4-447F-A5B7-068EA964EE75}" destId="{62FDABF7-3419-4649-AD39-73330F6AA249}" srcOrd="2" destOrd="0" presId="urn:microsoft.com/office/officeart/2008/layout/HalfCircleOrganizationChart"/>
    <dgm:cxn modelId="{AD9EB309-DD82-440E-BCF2-C6C513923458}" type="presParOf" srcId="{927B258F-95CB-46E3-A0DC-0E8F7C7826C8}" destId="{DD137E66-C48A-4939-AA87-06BDAC8EC926}" srcOrd="6" destOrd="0" presId="urn:microsoft.com/office/officeart/2008/layout/HalfCircleOrganizationChart"/>
    <dgm:cxn modelId="{798703BD-065C-4687-8D4D-8716E4B9702F}" type="presParOf" srcId="{927B258F-95CB-46E3-A0DC-0E8F7C7826C8}" destId="{569D70B6-0C91-44FD-A323-2213A4D80BE3}" srcOrd="7" destOrd="0" presId="urn:microsoft.com/office/officeart/2008/layout/HalfCircleOrganizationChart"/>
    <dgm:cxn modelId="{8D8597C2-1BFA-47BE-A240-05FB9D738E8B}" type="presParOf" srcId="{569D70B6-0C91-44FD-A323-2213A4D80BE3}" destId="{7BD3056D-D17D-4B63-9D34-3112FD1F271F}" srcOrd="0" destOrd="0" presId="urn:microsoft.com/office/officeart/2008/layout/HalfCircleOrganizationChart"/>
    <dgm:cxn modelId="{364FC7F1-0EEF-468F-B451-C008F71315E8}" type="presParOf" srcId="{7BD3056D-D17D-4B63-9D34-3112FD1F271F}" destId="{08E16B40-4D8A-4F70-9732-442E53AFDEB9}" srcOrd="0" destOrd="0" presId="urn:microsoft.com/office/officeart/2008/layout/HalfCircleOrganizationChart"/>
    <dgm:cxn modelId="{59658C4C-2F5C-4398-BB1C-8ADF95E98BAB}" type="presParOf" srcId="{7BD3056D-D17D-4B63-9D34-3112FD1F271F}" destId="{4F9BE184-796E-4360-A28E-69B0E026155E}" srcOrd="1" destOrd="0" presId="urn:microsoft.com/office/officeart/2008/layout/HalfCircleOrganizationChart"/>
    <dgm:cxn modelId="{118AFF8C-DDE2-4FC9-8B70-1C6BE71ADCE0}" type="presParOf" srcId="{7BD3056D-D17D-4B63-9D34-3112FD1F271F}" destId="{E4E2F35B-5053-441C-B5D4-C2D44134AE7B}" srcOrd="2" destOrd="0" presId="urn:microsoft.com/office/officeart/2008/layout/HalfCircleOrganizationChart"/>
    <dgm:cxn modelId="{B04D5E4C-CD65-4064-B648-E895567599F9}" type="presParOf" srcId="{7BD3056D-D17D-4B63-9D34-3112FD1F271F}" destId="{5D1F5C74-F4AE-480F-9C86-A39A1046AA7E}" srcOrd="3" destOrd="0" presId="urn:microsoft.com/office/officeart/2008/layout/HalfCircleOrganizationChart"/>
    <dgm:cxn modelId="{CE98826F-EDE3-43BE-9260-ED5885C2BDDE}" type="presParOf" srcId="{569D70B6-0C91-44FD-A323-2213A4D80BE3}" destId="{CC3C48D6-C581-40DA-B2A3-ED32BD0BEB0D}" srcOrd="1" destOrd="0" presId="urn:microsoft.com/office/officeart/2008/layout/HalfCircleOrganizationChart"/>
    <dgm:cxn modelId="{38126A33-EFBC-4587-BE7A-0FC47D8263A9}" type="presParOf" srcId="{569D70B6-0C91-44FD-A323-2213A4D80BE3}" destId="{4F00274D-D6B6-4971-94AB-880EC851CD8B}" srcOrd="2" destOrd="0" presId="urn:microsoft.com/office/officeart/2008/layout/HalfCircleOrganizationChart"/>
    <dgm:cxn modelId="{F39BE441-A7E5-4A68-B600-88CDE4B5C901}" type="presParOf" srcId="{30AF458A-A4FB-4161-B42A-6CA8A25C614A}" destId="{1D472CE2-C403-46E3-98FF-BF76CD5721C1}" srcOrd="2" destOrd="0" presId="urn:microsoft.com/office/officeart/2008/layout/HalfCircleOrganizationChart"/>
    <dgm:cxn modelId="{C5E2D71C-5FE8-477E-85E9-F09E95D22905}" type="presParOf" srcId="{1D472CE2-C403-46E3-98FF-BF76CD5721C1}" destId="{151CCF43-1190-442C-9F40-A18D50975E0D}" srcOrd="0" destOrd="0" presId="urn:microsoft.com/office/officeart/2008/layout/HalfCircleOrganizationChart"/>
    <dgm:cxn modelId="{1083862D-B129-41C7-9CEE-6E42B5B46692}" type="presParOf" srcId="{1D472CE2-C403-46E3-98FF-BF76CD5721C1}" destId="{C9EB2F6F-D759-4DA2-8ADC-D4E1ECF6E9FE}" srcOrd="1" destOrd="0" presId="urn:microsoft.com/office/officeart/2008/layout/HalfCircleOrganizationChart"/>
    <dgm:cxn modelId="{E1143CC9-61DB-4C71-A130-991E3A560BD7}" type="presParOf" srcId="{C9EB2F6F-D759-4DA2-8ADC-D4E1ECF6E9FE}" destId="{CECC4952-249D-4AD2-B1EF-D62760D9C9F1}" srcOrd="0" destOrd="0" presId="urn:microsoft.com/office/officeart/2008/layout/HalfCircleOrganizationChart"/>
    <dgm:cxn modelId="{32273180-8E00-49B1-A4B5-3B795EB95CB9}" type="presParOf" srcId="{CECC4952-249D-4AD2-B1EF-D62760D9C9F1}" destId="{26020AE5-3A2F-4988-B644-D5E670BAA832}" srcOrd="0" destOrd="0" presId="urn:microsoft.com/office/officeart/2008/layout/HalfCircleOrganizationChart"/>
    <dgm:cxn modelId="{6DE6C08C-1BFE-4078-9ED1-93C7F75ED5F8}" type="presParOf" srcId="{CECC4952-249D-4AD2-B1EF-D62760D9C9F1}" destId="{51DACF12-8F57-4614-8E73-D348C4EDFF1D}" srcOrd="1" destOrd="0" presId="urn:microsoft.com/office/officeart/2008/layout/HalfCircleOrganizationChart"/>
    <dgm:cxn modelId="{4FEA628E-474B-4ABC-B738-B25DD6797D70}" type="presParOf" srcId="{CECC4952-249D-4AD2-B1EF-D62760D9C9F1}" destId="{EAD56295-9D02-4A9C-90A8-9D87F96E4B91}" srcOrd="2" destOrd="0" presId="urn:microsoft.com/office/officeart/2008/layout/HalfCircleOrganizationChart"/>
    <dgm:cxn modelId="{92BE5857-4380-4AD6-B76D-821C7E12A8D0}" type="presParOf" srcId="{CECC4952-249D-4AD2-B1EF-D62760D9C9F1}" destId="{762770E5-B773-4DE9-9C9C-5F04B360DD97}" srcOrd="3" destOrd="0" presId="urn:microsoft.com/office/officeart/2008/layout/HalfCircleOrganizationChart"/>
    <dgm:cxn modelId="{B6091DEE-AB60-451F-9E12-C45F6279A57F}" type="presParOf" srcId="{C9EB2F6F-D759-4DA2-8ADC-D4E1ECF6E9FE}" destId="{4C7F2F77-282A-41E4-880E-B920638A408E}" srcOrd="1" destOrd="0" presId="urn:microsoft.com/office/officeart/2008/layout/HalfCircleOrganizationChart"/>
    <dgm:cxn modelId="{542A93D3-3257-4B58-8BE3-2463336D3DB8}" type="presParOf" srcId="{C9EB2F6F-D759-4DA2-8ADC-D4E1ECF6E9FE}" destId="{CCC3482E-C3F3-4C78-9E15-FB4EF6D605A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77BDEF-859A-4ABD-AAD4-5862D1DABFAD}"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ES"/>
        </a:p>
      </dgm:t>
    </dgm:pt>
    <dgm:pt modelId="{DD30C085-5529-4C8F-9F02-3C88CC843DE1}">
      <dgm:prSet phldrT="[Texto]" custT="1"/>
      <dgm:spPr/>
      <dgm:t>
        <a:bodyPr/>
        <a:lstStyle/>
        <a:p>
          <a:r>
            <a:rPr lang="es-ES" sz="1400" b="1" dirty="0" smtClean="0"/>
            <a:t>Base Aérea Cotopaxi</a:t>
          </a:r>
          <a:endParaRPr lang="es-ES" sz="1400" b="1" dirty="0"/>
        </a:p>
      </dgm:t>
    </dgm:pt>
    <dgm:pt modelId="{A90742C9-4B9C-482E-AEB8-83375B452B8A}" type="parTrans" cxnId="{B8B174CC-AB33-4594-9C6F-1997BBC72121}">
      <dgm:prSet/>
      <dgm:spPr/>
      <dgm:t>
        <a:bodyPr/>
        <a:lstStyle/>
        <a:p>
          <a:endParaRPr lang="es-ES"/>
        </a:p>
      </dgm:t>
    </dgm:pt>
    <dgm:pt modelId="{927E5E9C-61CF-4174-A1C6-0A77F242E2E0}" type="sibTrans" cxnId="{B8B174CC-AB33-4594-9C6F-1997BBC72121}">
      <dgm:prSet/>
      <dgm:spPr/>
      <dgm:t>
        <a:bodyPr/>
        <a:lstStyle/>
        <a:p>
          <a:endParaRPr lang="es-ES"/>
        </a:p>
      </dgm:t>
    </dgm:pt>
    <dgm:pt modelId="{4995814E-3B92-4360-928B-1393B8DD11E4}">
      <dgm:prSet phldrT="[Texto]"/>
      <dgm:spPr/>
      <dgm:t>
        <a:bodyPr/>
        <a:lstStyle/>
        <a:p>
          <a:r>
            <a:rPr lang="es-ES" dirty="0" smtClean="0"/>
            <a:t>Avión   C-130</a:t>
          </a:r>
          <a:endParaRPr lang="es-ES" dirty="0"/>
        </a:p>
      </dgm:t>
    </dgm:pt>
    <dgm:pt modelId="{7CC5F7CC-9842-4A4D-9D87-77D58DF7D09C}" type="parTrans" cxnId="{6F1CEE11-038E-4817-9742-78BB9E846FD2}">
      <dgm:prSet/>
      <dgm:spPr/>
      <dgm:t>
        <a:bodyPr/>
        <a:lstStyle/>
        <a:p>
          <a:endParaRPr lang="es-ES"/>
        </a:p>
      </dgm:t>
    </dgm:pt>
    <dgm:pt modelId="{595E1ABE-9652-4AF1-B6D6-042F4173AE59}" type="sibTrans" cxnId="{6F1CEE11-038E-4817-9742-78BB9E846FD2}">
      <dgm:prSet/>
      <dgm:spPr/>
      <dgm:t>
        <a:bodyPr/>
        <a:lstStyle/>
        <a:p>
          <a:endParaRPr lang="es-ES"/>
        </a:p>
      </dgm:t>
    </dgm:pt>
    <dgm:pt modelId="{4D29EC77-7A69-4512-8981-B56D89F2B36D}">
      <dgm:prSet phldrT="[Texto]"/>
      <dgm:spPr/>
      <dgm:t>
        <a:bodyPr/>
        <a:lstStyle/>
        <a:p>
          <a:r>
            <a:rPr lang="es-ES" dirty="0" smtClean="0"/>
            <a:t>Avión Boeing 737 </a:t>
          </a:r>
          <a:endParaRPr lang="es-ES" dirty="0"/>
        </a:p>
      </dgm:t>
    </dgm:pt>
    <dgm:pt modelId="{3F9E048A-4737-4FED-8A19-E248D6ADFC2A}" type="parTrans" cxnId="{3DD7D507-228D-46DF-B927-38DB63DECE69}">
      <dgm:prSet/>
      <dgm:spPr/>
      <dgm:t>
        <a:bodyPr/>
        <a:lstStyle/>
        <a:p>
          <a:endParaRPr lang="es-ES"/>
        </a:p>
      </dgm:t>
    </dgm:pt>
    <dgm:pt modelId="{494E293E-E233-4602-B816-DCB90C832249}" type="sibTrans" cxnId="{3DD7D507-228D-46DF-B927-38DB63DECE69}">
      <dgm:prSet/>
      <dgm:spPr/>
      <dgm:t>
        <a:bodyPr/>
        <a:lstStyle/>
        <a:p>
          <a:endParaRPr lang="es-ES"/>
        </a:p>
      </dgm:t>
    </dgm:pt>
    <dgm:pt modelId="{B5A74EBE-9AAC-4E4C-BDE4-596A7A2191E5}">
      <dgm:prSet phldrT="[Texto]"/>
      <dgm:spPr/>
      <dgm:t>
        <a:bodyPr/>
        <a:lstStyle/>
        <a:p>
          <a:r>
            <a:rPr lang="es-ES" dirty="0" smtClean="0"/>
            <a:t>Avión Boeing 727</a:t>
          </a:r>
          <a:endParaRPr lang="es-ES" dirty="0"/>
        </a:p>
      </dgm:t>
    </dgm:pt>
    <dgm:pt modelId="{325DE316-54CB-4E7A-A41B-03DB76A8D8E6}" type="parTrans" cxnId="{A92B592C-9C31-4F63-9C35-513E44EDEA08}">
      <dgm:prSet/>
      <dgm:spPr/>
      <dgm:t>
        <a:bodyPr/>
        <a:lstStyle/>
        <a:p>
          <a:endParaRPr lang="es-ES"/>
        </a:p>
      </dgm:t>
    </dgm:pt>
    <dgm:pt modelId="{8D89A904-2F85-4915-9D06-5EB01333A458}" type="sibTrans" cxnId="{A92B592C-9C31-4F63-9C35-513E44EDEA08}">
      <dgm:prSet/>
      <dgm:spPr/>
      <dgm:t>
        <a:bodyPr/>
        <a:lstStyle/>
        <a:p>
          <a:endParaRPr lang="es-ES"/>
        </a:p>
      </dgm:t>
    </dgm:pt>
    <dgm:pt modelId="{0E8A56F3-3E77-4F7E-B2B5-12E470945862}" type="pres">
      <dgm:prSet presAssocID="{F977BDEF-859A-4ABD-AAD4-5862D1DABFAD}" presName="Name0" presStyleCnt="0">
        <dgm:presLayoutVars>
          <dgm:chMax/>
          <dgm:chPref/>
          <dgm:dir/>
        </dgm:presLayoutVars>
      </dgm:prSet>
      <dgm:spPr/>
      <dgm:t>
        <a:bodyPr/>
        <a:lstStyle/>
        <a:p>
          <a:endParaRPr lang="es-EC"/>
        </a:p>
      </dgm:t>
    </dgm:pt>
    <dgm:pt modelId="{741ABF79-D0BF-4828-968A-FAF847D28534}" type="pres">
      <dgm:prSet presAssocID="{DD30C085-5529-4C8F-9F02-3C88CC843DE1}" presName="composite" presStyleCnt="0"/>
      <dgm:spPr/>
    </dgm:pt>
    <dgm:pt modelId="{C91E84D1-DE79-4DD2-849C-C8E2F0D79277}" type="pres">
      <dgm:prSet presAssocID="{DD30C085-5529-4C8F-9F02-3C88CC843DE1}" presName="Accent" presStyleLbl="alignNode1" presStyleIdx="0" presStyleCnt="7" custScaleX="141873" custScaleY="131108">
        <dgm:presLayoutVars>
          <dgm:chMax val="0"/>
          <dgm:chPref val="0"/>
        </dgm:presLayoutVars>
      </dgm:prSet>
      <dgm:spPr/>
    </dgm:pt>
    <dgm:pt modelId="{DEB87F9D-3FFF-4F5F-A8EF-7619FFB7D32E}" type="pres">
      <dgm:prSet presAssocID="{DD30C085-5529-4C8F-9F02-3C88CC843DE1}" presName="Image" presStyleLbl="bgImgPlace1" presStyleIdx="0" presStyleCnt="4" custLinFactNeighborX="-41448">
        <dgm:presLayoutVars>
          <dgm:chMax val="0"/>
          <dgm:chPref val="0"/>
          <dgm:bulletEnabled val="1"/>
        </dgm:presLayoutVars>
      </dgm:prSet>
      <dgm:spPr/>
      <dgm:t>
        <a:bodyPr/>
        <a:lstStyle/>
        <a:p>
          <a:endParaRPr lang="es-EC"/>
        </a:p>
      </dgm:t>
    </dgm:pt>
    <dgm:pt modelId="{C7C29D63-10B8-4E7B-AAC0-F33425945BBD}" type="pres">
      <dgm:prSet presAssocID="{DD30C085-5529-4C8F-9F02-3C88CC843DE1}" presName="Parent" presStyleLbl="fgAccFollowNode1" presStyleIdx="0" presStyleCnt="4" custScaleX="144621" custScaleY="130181" custLinFactNeighborX="0">
        <dgm:presLayoutVars>
          <dgm:chMax val="0"/>
          <dgm:chPref val="0"/>
          <dgm:bulletEnabled val="1"/>
        </dgm:presLayoutVars>
      </dgm:prSet>
      <dgm:spPr/>
      <dgm:t>
        <a:bodyPr/>
        <a:lstStyle/>
        <a:p>
          <a:endParaRPr lang="es-ES"/>
        </a:p>
      </dgm:t>
    </dgm:pt>
    <dgm:pt modelId="{4146B046-C339-41E7-B3B5-8C9F786FBBAF}" type="pres">
      <dgm:prSet presAssocID="{DD30C085-5529-4C8F-9F02-3C88CC843DE1}" presName="Space" presStyleCnt="0">
        <dgm:presLayoutVars>
          <dgm:chMax val="0"/>
          <dgm:chPref val="0"/>
        </dgm:presLayoutVars>
      </dgm:prSet>
      <dgm:spPr/>
    </dgm:pt>
    <dgm:pt modelId="{170ECD06-5922-470C-801C-9C455A006768}" type="pres">
      <dgm:prSet presAssocID="{927E5E9C-61CF-4174-A1C6-0A77F242E2E0}" presName="ConnectorComposite" presStyleCnt="0"/>
      <dgm:spPr/>
    </dgm:pt>
    <dgm:pt modelId="{4D72B69E-1109-4F3F-9E53-C127A8CF5986}" type="pres">
      <dgm:prSet presAssocID="{927E5E9C-61CF-4174-A1C6-0A77F242E2E0}" presName="TopSpacing" presStyleCnt="0"/>
      <dgm:spPr/>
    </dgm:pt>
    <dgm:pt modelId="{C82C0589-B3C5-4AD0-BC33-479B1C15767F}" type="pres">
      <dgm:prSet presAssocID="{927E5E9C-61CF-4174-A1C6-0A77F242E2E0}" presName="Connector" presStyleLbl="alignNode1" presStyleIdx="1" presStyleCnt="7"/>
      <dgm:spPr/>
    </dgm:pt>
    <dgm:pt modelId="{C254BDE8-AF55-4375-BC67-6AE532119B85}" type="pres">
      <dgm:prSet presAssocID="{927E5E9C-61CF-4174-A1C6-0A77F242E2E0}" presName="BottomSpacing" presStyleCnt="0"/>
      <dgm:spPr/>
    </dgm:pt>
    <dgm:pt modelId="{FED58433-AD93-4260-863D-3662F78704B7}" type="pres">
      <dgm:prSet presAssocID="{4995814E-3B92-4360-928B-1393B8DD11E4}" presName="composite" presStyleCnt="0"/>
      <dgm:spPr/>
    </dgm:pt>
    <dgm:pt modelId="{B021EDD5-D3BA-476B-AB57-1B487CF20871}" type="pres">
      <dgm:prSet presAssocID="{4995814E-3B92-4360-928B-1393B8DD11E4}" presName="Accent" presStyleLbl="alignNode1" presStyleIdx="2" presStyleCnt="7" custLinFactNeighborY="7435">
        <dgm:presLayoutVars>
          <dgm:chMax val="0"/>
          <dgm:chPref val="0"/>
        </dgm:presLayoutVars>
      </dgm:prSet>
      <dgm:spPr/>
    </dgm:pt>
    <dgm:pt modelId="{661E7420-E21A-4EEE-86E7-65BED7708733}" type="pres">
      <dgm:prSet presAssocID="{4995814E-3B92-4360-928B-1393B8DD11E4}" presName="Image" presStyleLbl="bgImgPlace1" presStyleIdx="1" presStyleCnt="4" custLinFactNeighborX="19360" custLinFactNeighborY="12792">
        <dgm:presLayoutVars>
          <dgm:chMax val="0"/>
          <dgm:chPref val="0"/>
          <dgm:bulletEnabled val="1"/>
        </dgm:presLayoutVars>
      </dgm:prSet>
      <dgm:spPr/>
      <dgm:t>
        <a:bodyPr/>
        <a:lstStyle/>
        <a:p>
          <a:endParaRPr lang="es-EC"/>
        </a:p>
      </dgm:t>
    </dgm:pt>
    <dgm:pt modelId="{FDABDC41-BF79-4620-A3E5-8724F35A3DD6}" type="pres">
      <dgm:prSet presAssocID="{4995814E-3B92-4360-928B-1393B8DD11E4}" presName="Parent" presStyleLbl="fgAccFollowNode1" presStyleIdx="1" presStyleCnt="4" custLinFactNeighborX="-1907" custLinFactNeighborY="11443">
        <dgm:presLayoutVars>
          <dgm:chMax val="0"/>
          <dgm:chPref val="0"/>
          <dgm:bulletEnabled val="1"/>
        </dgm:presLayoutVars>
      </dgm:prSet>
      <dgm:spPr/>
      <dgm:t>
        <a:bodyPr/>
        <a:lstStyle/>
        <a:p>
          <a:endParaRPr lang="es-EC"/>
        </a:p>
      </dgm:t>
    </dgm:pt>
    <dgm:pt modelId="{D6E76BDE-97F8-4D04-B35A-6D99FF285091}" type="pres">
      <dgm:prSet presAssocID="{4995814E-3B92-4360-928B-1393B8DD11E4}" presName="Space" presStyleCnt="0">
        <dgm:presLayoutVars>
          <dgm:chMax val="0"/>
          <dgm:chPref val="0"/>
        </dgm:presLayoutVars>
      </dgm:prSet>
      <dgm:spPr/>
    </dgm:pt>
    <dgm:pt modelId="{D9AD4241-B3F5-4B14-9A6D-B702DF06974E}" type="pres">
      <dgm:prSet presAssocID="{595E1ABE-9652-4AF1-B6D6-042F4173AE59}" presName="ConnectorComposite" presStyleCnt="0"/>
      <dgm:spPr/>
    </dgm:pt>
    <dgm:pt modelId="{5E24D655-5A54-465B-B809-E56A30A4670A}" type="pres">
      <dgm:prSet presAssocID="{595E1ABE-9652-4AF1-B6D6-042F4173AE59}" presName="TopSpacing" presStyleCnt="0"/>
      <dgm:spPr/>
    </dgm:pt>
    <dgm:pt modelId="{86608422-C3B7-41D9-942C-0E8A7DC0A458}" type="pres">
      <dgm:prSet presAssocID="{595E1ABE-9652-4AF1-B6D6-042F4173AE59}" presName="Connector" presStyleLbl="alignNode1" presStyleIdx="3" presStyleCnt="7"/>
      <dgm:spPr/>
    </dgm:pt>
    <dgm:pt modelId="{8AC12E93-F801-4FFA-A98A-023153F8B951}" type="pres">
      <dgm:prSet presAssocID="{595E1ABE-9652-4AF1-B6D6-042F4173AE59}" presName="BottomSpacing" presStyleCnt="0"/>
      <dgm:spPr/>
    </dgm:pt>
    <dgm:pt modelId="{072488D7-121B-4C9D-B2DB-0D55BD01BA3A}" type="pres">
      <dgm:prSet presAssocID="{4D29EC77-7A69-4512-8981-B56D89F2B36D}" presName="composite" presStyleCnt="0"/>
      <dgm:spPr/>
    </dgm:pt>
    <dgm:pt modelId="{903FBCBE-A617-43C0-92A2-DB58DAFDD497}" type="pres">
      <dgm:prSet presAssocID="{4D29EC77-7A69-4512-8981-B56D89F2B36D}" presName="Accent" presStyleLbl="alignNode1" presStyleIdx="4" presStyleCnt="7" custLinFactNeighborX="-10969">
        <dgm:presLayoutVars>
          <dgm:chMax val="0"/>
          <dgm:chPref val="0"/>
        </dgm:presLayoutVars>
      </dgm:prSet>
      <dgm:spPr/>
    </dgm:pt>
    <dgm:pt modelId="{0EEF1E37-8B7B-4DF6-A805-741DE4B74D97}" type="pres">
      <dgm:prSet presAssocID="{4D29EC77-7A69-4512-8981-B56D89F2B36D}" presName="Image" presStyleLbl="bgImgPlace1" presStyleIdx="2" presStyleCnt="4" custScaleX="126823" custScaleY="117578" custLinFactNeighborX="-38815" custLinFactNeighborY="-2334">
        <dgm:presLayoutVars>
          <dgm:chMax val="0"/>
          <dgm:chPref val="0"/>
          <dgm:bulletEnabled val="1"/>
        </dgm:presLayoutVars>
      </dgm:prSet>
      <dgm:spPr>
        <a:blipFill rotWithShape="1">
          <a:blip xmlns:r="http://schemas.openxmlformats.org/officeDocument/2006/relationships" r:embed="rId1"/>
          <a:stretch>
            <a:fillRect/>
          </a:stretch>
        </a:blipFill>
        <a:ln>
          <a:solidFill>
            <a:schemeClr val="accent1"/>
          </a:solidFill>
        </a:ln>
      </dgm:spPr>
      <dgm:t>
        <a:bodyPr/>
        <a:lstStyle/>
        <a:p>
          <a:endParaRPr lang="es-EC"/>
        </a:p>
      </dgm:t>
    </dgm:pt>
    <dgm:pt modelId="{66F0E7A8-C959-4A91-B812-211DEB56D4F6}" type="pres">
      <dgm:prSet presAssocID="{4D29EC77-7A69-4512-8981-B56D89F2B36D}" presName="Parent" presStyleLbl="fgAccFollowNode1" presStyleIdx="2" presStyleCnt="4" custLinFactNeighborX="-14070">
        <dgm:presLayoutVars>
          <dgm:chMax val="0"/>
          <dgm:chPref val="0"/>
          <dgm:bulletEnabled val="1"/>
        </dgm:presLayoutVars>
      </dgm:prSet>
      <dgm:spPr/>
      <dgm:t>
        <a:bodyPr/>
        <a:lstStyle/>
        <a:p>
          <a:endParaRPr lang="es-EC"/>
        </a:p>
      </dgm:t>
    </dgm:pt>
    <dgm:pt modelId="{0E2A7F96-7CC4-4D79-96DA-79F9A5303D4E}" type="pres">
      <dgm:prSet presAssocID="{4D29EC77-7A69-4512-8981-B56D89F2B36D}" presName="Space" presStyleCnt="0">
        <dgm:presLayoutVars>
          <dgm:chMax val="0"/>
          <dgm:chPref val="0"/>
        </dgm:presLayoutVars>
      </dgm:prSet>
      <dgm:spPr/>
    </dgm:pt>
    <dgm:pt modelId="{8732DBF9-2835-4EAE-BB14-D892CB715303}" type="pres">
      <dgm:prSet presAssocID="{494E293E-E233-4602-B816-DCB90C832249}" presName="ConnectorComposite" presStyleCnt="0"/>
      <dgm:spPr/>
    </dgm:pt>
    <dgm:pt modelId="{4B5630AD-798A-4629-8108-0CF1B1E65C1D}" type="pres">
      <dgm:prSet presAssocID="{494E293E-E233-4602-B816-DCB90C832249}" presName="TopSpacing" presStyleCnt="0"/>
      <dgm:spPr/>
    </dgm:pt>
    <dgm:pt modelId="{2C7AC4A4-023F-4601-9112-806D2301E9B1}" type="pres">
      <dgm:prSet presAssocID="{494E293E-E233-4602-B816-DCB90C832249}" presName="Connector" presStyleLbl="alignNode1" presStyleIdx="5" presStyleCnt="7"/>
      <dgm:spPr/>
    </dgm:pt>
    <dgm:pt modelId="{88DD7344-FBE7-42E3-A15D-0541AF3E2DEC}" type="pres">
      <dgm:prSet presAssocID="{494E293E-E233-4602-B816-DCB90C832249}" presName="BottomSpacing" presStyleCnt="0"/>
      <dgm:spPr/>
    </dgm:pt>
    <dgm:pt modelId="{FF0096BB-3C4A-487E-B81F-889FF2B5899D}" type="pres">
      <dgm:prSet presAssocID="{B5A74EBE-9AAC-4E4C-BDE4-596A7A2191E5}" presName="composite" presStyleCnt="0"/>
      <dgm:spPr/>
    </dgm:pt>
    <dgm:pt modelId="{B9E0A266-6742-43C5-A437-C0C5311063C0}" type="pres">
      <dgm:prSet presAssocID="{B5A74EBE-9AAC-4E4C-BDE4-596A7A2191E5}" presName="Accent" presStyleLbl="alignNode1" presStyleIdx="6" presStyleCnt="7" custLinFactNeighborX="12536">
        <dgm:presLayoutVars>
          <dgm:chMax val="0"/>
          <dgm:chPref val="0"/>
        </dgm:presLayoutVars>
      </dgm:prSet>
      <dgm:spPr/>
    </dgm:pt>
    <dgm:pt modelId="{3C8ED227-AFCB-4281-8F0F-3FDE8B34E75A}" type="pres">
      <dgm:prSet presAssocID="{B5A74EBE-9AAC-4E4C-BDE4-596A7A2191E5}" presName="Image" presStyleLbl="bgImgPlace1" presStyleIdx="3" presStyleCnt="4" custScaleX="139341" custScaleY="113239" custLinFactY="-124408" custLinFactNeighborX="45632" custLinFactNeighborY="-200000">
        <dgm:presLayoutVars>
          <dgm:chMax val="0"/>
          <dgm:chPref val="0"/>
          <dgm:bulletEnabled val="1"/>
        </dgm:presLayoutVars>
      </dgm:prSet>
      <dgm:spPr>
        <a:blipFill rotWithShape="1">
          <a:blip xmlns:r="http://schemas.openxmlformats.org/officeDocument/2006/relationships" r:embed="rId2"/>
          <a:stretch>
            <a:fillRect/>
          </a:stretch>
        </a:blipFill>
        <a:ln>
          <a:solidFill>
            <a:schemeClr val="accent1"/>
          </a:solidFill>
        </a:ln>
      </dgm:spPr>
      <dgm:t>
        <a:bodyPr/>
        <a:lstStyle/>
        <a:p>
          <a:endParaRPr lang="es-ES"/>
        </a:p>
      </dgm:t>
    </dgm:pt>
    <dgm:pt modelId="{8322EA5E-32D7-4828-BAE7-7D6437B9EB82}" type="pres">
      <dgm:prSet presAssocID="{B5A74EBE-9AAC-4E4C-BDE4-596A7A2191E5}" presName="Parent" presStyleLbl="fgAccFollowNode1" presStyleIdx="3" presStyleCnt="4" custLinFactNeighborX="16080">
        <dgm:presLayoutVars>
          <dgm:chMax val="0"/>
          <dgm:chPref val="0"/>
          <dgm:bulletEnabled val="1"/>
        </dgm:presLayoutVars>
      </dgm:prSet>
      <dgm:spPr/>
      <dgm:t>
        <a:bodyPr/>
        <a:lstStyle/>
        <a:p>
          <a:endParaRPr lang="es-EC"/>
        </a:p>
      </dgm:t>
    </dgm:pt>
    <dgm:pt modelId="{C3576BF2-23A8-40A2-A028-6F842B4200C6}" type="pres">
      <dgm:prSet presAssocID="{B5A74EBE-9AAC-4E4C-BDE4-596A7A2191E5}" presName="Space" presStyleCnt="0">
        <dgm:presLayoutVars>
          <dgm:chMax val="0"/>
          <dgm:chPref val="0"/>
        </dgm:presLayoutVars>
      </dgm:prSet>
      <dgm:spPr/>
    </dgm:pt>
  </dgm:ptLst>
  <dgm:cxnLst>
    <dgm:cxn modelId="{6B1928C3-D3A3-4BE0-8BE8-F514873941A0}" type="presOf" srcId="{4D29EC77-7A69-4512-8981-B56D89F2B36D}" destId="{66F0E7A8-C959-4A91-B812-211DEB56D4F6}" srcOrd="0" destOrd="0" presId="urn:microsoft.com/office/officeart/2008/layout/AlternatingPictureCircles"/>
    <dgm:cxn modelId="{6F1CEE11-038E-4817-9742-78BB9E846FD2}" srcId="{F977BDEF-859A-4ABD-AAD4-5862D1DABFAD}" destId="{4995814E-3B92-4360-928B-1393B8DD11E4}" srcOrd="1" destOrd="0" parTransId="{7CC5F7CC-9842-4A4D-9D87-77D58DF7D09C}" sibTransId="{595E1ABE-9652-4AF1-B6D6-042F4173AE59}"/>
    <dgm:cxn modelId="{A92B592C-9C31-4F63-9C35-513E44EDEA08}" srcId="{F977BDEF-859A-4ABD-AAD4-5862D1DABFAD}" destId="{B5A74EBE-9AAC-4E4C-BDE4-596A7A2191E5}" srcOrd="3" destOrd="0" parTransId="{325DE316-54CB-4E7A-A41B-03DB76A8D8E6}" sibTransId="{8D89A904-2F85-4915-9D06-5EB01333A458}"/>
    <dgm:cxn modelId="{E532BA86-AD25-44D5-8D6E-91BA3B2AD70A}" type="presOf" srcId="{F977BDEF-859A-4ABD-AAD4-5862D1DABFAD}" destId="{0E8A56F3-3E77-4F7E-B2B5-12E470945862}" srcOrd="0" destOrd="0" presId="urn:microsoft.com/office/officeart/2008/layout/AlternatingPictureCircles"/>
    <dgm:cxn modelId="{B8B174CC-AB33-4594-9C6F-1997BBC72121}" srcId="{F977BDEF-859A-4ABD-AAD4-5862D1DABFAD}" destId="{DD30C085-5529-4C8F-9F02-3C88CC843DE1}" srcOrd="0" destOrd="0" parTransId="{A90742C9-4B9C-482E-AEB8-83375B452B8A}" sibTransId="{927E5E9C-61CF-4174-A1C6-0A77F242E2E0}"/>
    <dgm:cxn modelId="{8A5394C2-A630-40BD-B53C-261B6B762927}" type="presOf" srcId="{4995814E-3B92-4360-928B-1393B8DD11E4}" destId="{FDABDC41-BF79-4620-A3E5-8724F35A3DD6}" srcOrd="0" destOrd="0" presId="urn:microsoft.com/office/officeart/2008/layout/AlternatingPictureCircles"/>
    <dgm:cxn modelId="{5935FF62-CB45-439D-A689-430D4CF56684}" type="presOf" srcId="{DD30C085-5529-4C8F-9F02-3C88CC843DE1}" destId="{C7C29D63-10B8-4E7B-AAC0-F33425945BBD}" srcOrd="0" destOrd="0" presId="urn:microsoft.com/office/officeart/2008/layout/AlternatingPictureCircles"/>
    <dgm:cxn modelId="{3DD7D507-228D-46DF-B927-38DB63DECE69}" srcId="{F977BDEF-859A-4ABD-AAD4-5862D1DABFAD}" destId="{4D29EC77-7A69-4512-8981-B56D89F2B36D}" srcOrd="2" destOrd="0" parTransId="{3F9E048A-4737-4FED-8A19-E248D6ADFC2A}" sibTransId="{494E293E-E233-4602-B816-DCB90C832249}"/>
    <dgm:cxn modelId="{744B1542-6CA1-412A-93C7-B2B35BE3434E}" type="presOf" srcId="{B5A74EBE-9AAC-4E4C-BDE4-596A7A2191E5}" destId="{8322EA5E-32D7-4828-BAE7-7D6437B9EB82}" srcOrd="0" destOrd="0" presId="urn:microsoft.com/office/officeart/2008/layout/AlternatingPictureCircles"/>
    <dgm:cxn modelId="{071746AD-1A78-4E41-85C5-F47C9F0F275E}" type="presParOf" srcId="{0E8A56F3-3E77-4F7E-B2B5-12E470945862}" destId="{741ABF79-D0BF-4828-968A-FAF847D28534}" srcOrd="0" destOrd="0" presId="urn:microsoft.com/office/officeart/2008/layout/AlternatingPictureCircles"/>
    <dgm:cxn modelId="{8936B06A-61EA-4FCA-A358-292C0DF02D1F}" type="presParOf" srcId="{741ABF79-D0BF-4828-968A-FAF847D28534}" destId="{C91E84D1-DE79-4DD2-849C-C8E2F0D79277}" srcOrd="0" destOrd="0" presId="urn:microsoft.com/office/officeart/2008/layout/AlternatingPictureCircles"/>
    <dgm:cxn modelId="{B2C961D8-B1F6-4AB7-8A05-8F66BD43A8DB}" type="presParOf" srcId="{741ABF79-D0BF-4828-968A-FAF847D28534}" destId="{DEB87F9D-3FFF-4F5F-A8EF-7619FFB7D32E}" srcOrd="1" destOrd="0" presId="urn:microsoft.com/office/officeart/2008/layout/AlternatingPictureCircles"/>
    <dgm:cxn modelId="{07241F38-3899-42A7-B12C-FF19774B3BBA}" type="presParOf" srcId="{741ABF79-D0BF-4828-968A-FAF847D28534}" destId="{C7C29D63-10B8-4E7B-AAC0-F33425945BBD}" srcOrd="2" destOrd="0" presId="urn:microsoft.com/office/officeart/2008/layout/AlternatingPictureCircles"/>
    <dgm:cxn modelId="{4C152787-A909-4860-8E74-66C3322F41DE}" type="presParOf" srcId="{741ABF79-D0BF-4828-968A-FAF847D28534}" destId="{4146B046-C339-41E7-B3B5-8C9F786FBBAF}" srcOrd="3" destOrd="0" presId="urn:microsoft.com/office/officeart/2008/layout/AlternatingPictureCircles"/>
    <dgm:cxn modelId="{53EB4FBD-8AF7-4AF0-AAC7-3F9542FEDE42}" type="presParOf" srcId="{0E8A56F3-3E77-4F7E-B2B5-12E470945862}" destId="{170ECD06-5922-470C-801C-9C455A006768}" srcOrd="1" destOrd="0" presId="urn:microsoft.com/office/officeart/2008/layout/AlternatingPictureCircles"/>
    <dgm:cxn modelId="{8F595B7B-E740-4808-9138-EACA8A315218}" type="presParOf" srcId="{170ECD06-5922-470C-801C-9C455A006768}" destId="{4D72B69E-1109-4F3F-9E53-C127A8CF5986}" srcOrd="0" destOrd="0" presId="urn:microsoft.com/office/officeart/2008/layout/AlternatingPictureCircles"/>
    <dgm:cxn modelId="{7205707A-840D-4AEF-8CB6-77D1882C7186}" type="presParOf" srcId="{170ECD06-5922-470C-801C-9C455A006768}" destId="{C82C0589-B3C5-4AD0-BC33-479B1C15767F}" srcOrd="1" destOrd="0" presId="urn:microsoft.com/office/officeart/2008/layout/AlternatingPictureCircles"/>
    <dgm:cxn modelId="{7996EDD4-E7AC-4709-8F96-203FB1EE53B9}" type="presParOf" srcId="{170ECD06-5922-470C-801C-9C455A006768}" destId="{C254BDE8-AF55-4375-BC67-6AE532119B85}" srcOrd="2" destOrd="0" presId="urn:microsoft.com/office/officeart/2008/layout/AlternatingPictureCircles"/>
    <dgm:cxn modelId="{2E935947-4630-4133-AA72-77AEB566A887}" type="presParOf" srcId="{0E8A56F3-3E77-4F7E-B2B5-12E470945862}" destId="{FED58433-AD93-4260-863D-3662F78704B7}" srcOrd="2" destOrd="0" presId="urn:microsoft.com/office/officeart/2008/layout/AlternatingPictureCircles"/>
    <dgm:cxn modelId="{2F51CBF6-067C-4480-85C1-B66713713441}" type="presParOf" srcId="{FED58433-AD93-4260-863D-3662F78704B7}" destId="{B021EDD5-D3BA-476B-AB57-1B487CF20871}" srcOrd="0" destOrd="0" presId="urn:microsoft.com/office/officeart/2008/layout/AlternatingPictureCircles"/>
    <dgm:cxn modelId="{A1E85A19-63AA-4E73-A85B-C1B1F1688BD1}" type="presParOf" srcId="{FED58433-AD93-4260-863D-3662F78704B7}" destId="{661E7420-E21A-4EEE-86E7-65BED7708733}" srcOrd="1" destOrd="0" presId="urn:microsoft.com/office/officeart/2008/layout/AlternatingPictureCircles"/>
    <dgm:cxn modelId="{80ADF128-6F9C-4687-93B9-DBF5CAEFC2B3}" type="presParOf" srcId="{FED58433-AD93-4260-863D-3662F78704B7}" destId="{FDABDC41-BF79-4620-A3E5-8724F35A3DD6}" srcOrd="2" destOrd="0" presId="urn:microsoft.com/office/officeart/2008/layout/AlternatingPictureCircles"/>
    <dgm:cxn modelId="{7784A9E8-6BFE-40B7-87A7-C170F6B423EE}" type="presParOf" srcId="{FED58433-AD93-4260-863D-3662F78704B7}" destId="{D6E76BDE-97F8-4D04-B35A-6D99FF285091}" srcOrd="3" destOrd="0" presId="urn:microsoft.com/office/officeart/2008/layout/AlternatingPictureCircles"/>
    <dgm:cxn modelId="{EFDDEEAE-B3E1-4499-A529-1FAC436D77DB}" type="presParOf" srcId="{0E8A56F3-3E77-4F7E-B2B5-12E470945862}" destId="{D9AD4241-B3F5-4B14-9A6D-B702DF06974E}" srcOrd="3" destOrd="0" presId="urn:microsoft.com/office/officeart/2008/layout/AlternatingPictureCircles"/>
    <dgm:cxn modelId="{D554AB2B-6B61-41F7-BFA5-6DDBE2C070BE}" type="presParOf" srcId="{D9AD4241-B3F5-4B14-9A6D-B702DF06974E}" destId="{5E24D655-5A54-465B-B809-E56A30A4670A}" srcOrd="0" destOrd="0" presId="urn:microsoft.com/office/officeart/2008/layout/AlternatingPictureCircles"/>
    <dgm:cxn modelId="{FCBEBA2B-8752-409E-8517-F98354292D1F}" type="presParOf" srcId="{D9AD4241-B3F5-4B14-9A6D-B702DF06974E}" destId="{86608422-C3B7-41D9-942C-0E8A7DC0A458}" srcOrd="1" destOrd="0" presId="urn:microsoft.com/office/officeart/2008/layout/AlternatingPictureCircles"/>
    <dgm:cxn modelId="{D974B94E-94B2-4094-8654-DE1C343F4FFF}" type="presParOf" srcId="{D9AD4241-B3F5-4B14-9A6D-B702DF06974E}" destId="{8AC12E93-F801-4FFA-A98A-023153F8B951}" srcOrd="2" destOrd="0" presId="urn:microsoft.com/office/officeart/2008/layout/AlternatingPictureCircles"/>
    <dgm:cxn modelId="{9865D744-AEF9-4542-934C-D5CD1E0296D0}" type="presParOf" srcId="{0E8A56F3-3E77-4F7E-B2B5-12E470945862}" destId="{072488D7-121B-4C9D-B2DB-0D55BD01BA3A}" srcOrd="4" destOrd="0" presId="urn:microsoft.com/office/officeart/2008/layout/AlternatingPictureCircles"/>
    <dgm:cxn modelId="{6D78BA4F-2B9D-4C62-8E61-7CA8F84DB95C}" type="presParOf" srcId="{072488D7-121B-4C9D-B2DB-0D55BD01BA3A}" destId="{903FBCBE-A617-43C0-92A2-DB58DAFDD497}" srcOrd="0" destOrd="0" presId="urn:microsoft.com/office/officeart/2008/layout/AlternatingPictureCircles"/>
    <dgm:cxn modelId="{0F9F502D-3035-481A-9F10-537BC4D400D5}" type="presParOf" srcId="{072488D7-121B-4C9D-B2DB-0D55BD01BA3A}" destId="{0EEF1E37-8B7B-4DF6-A805-741DE4B74D97}" srcOrd="1" destOrd="0" presId="urn:microsoft.com/office/officeart/2008/layout/AlternatingPictureCircles"/>
    <dgm:cxn modelId="{8FB6B27C-EACF-4716-9C10-0D6E611705B0}" type="presParOf" srcId="{072488D7-121B-4C9D-B2DB-0D55BD01BA3A}" destId="{66F0E7A8-C959-4A91-B812-211DEB56D4F6}" srcOrd="2" destOrd="0" presId="urn:microsoft.com/office/officeart/2008/layout/AlternatingPictureCircles"/>
    <dgm:cxn modelId="{803BA3B9-1501-4CE5-BF3E-838847516C5F}" type="presParOf" srcId="{072488D7-121B-4C9D-B2DB-0D55BD01BA3A}" destId="{0E2A7F96-7CC4-4D79-96DA-79F9A5303D4E}" srcOrd="3" destOrd="0" presId="urn:microsoft.com/office/officeart/2008/layout/AlternatingPictureCircles"/>
    <dgm:cxn modelId="{46882013-84A3-4285-B8FC-2D37423F9FC4}" type="presParOf" srcId="{0E8A56F3-3E77-4F7E-B2B5-12E470945862}" destId="{8732DBF9-2835-4EAE-BB14-D892CB715303}" srcOrd="5" destOrd="0" presId="urn:microsoft.com/office/officeart/2008/layout/AlternatingPictureCircles"/>
    <dgm:cxn modelId="{6DF05611-ED6C-4BCE-B4DB-0AD4E9E0E088}" type="presParOf" srcId="{8732DBF9-2835-4EAE-BB14-D892CB715303}" destId="{4B5630AD-798A-4629-8108-0CF1B1E65C1D}" srcOrd="0" destOrd="0" presId="urn:microsoft.com/office/officeart/2008/layout/AlternatingPictureCircles"/>
    <dgm:cxn modelId="{3060642A-8EE2-4322-AC9A-49701B38DD5F}" type="presParOf" srcId="{8732DBF9-2835-4EAE-BB14-D892CB715303}" destId="{2C7AC4A4-023F-4601-9112-806D2301E9B1}" srcOrd="1" destOrd="0" presId="urn:microsoft.com/office/officeart/2008/layout/AlternatingPictureCircles"/>
    <dgm:cxn modelId="{A6421E41-338F-42D5-90E3-2B7D425B3EF5}" type="presParOf" srcId="{8732DBF9-2835-4EAE-BB14-D892CB715303}" destId="{88DD7344-FBE7-42E3-A15D-0541AF3E2DEC}" srcOrd="2" destOrd="0" presId="urn:microsoft.com/office/officeart/2008/layout/AlternatingPictureCircles"/>
    <dgm:cxn modelId="{EE855CF7-D8A3-4199-9030-58D02EB5D8E8}" type="presParOf" srcId="{0E8A56F3-3E77-4F7E-B2B5-12E470945862}" destId="{FF0096BB-3C4A-487E-B81F-889FF2B5899D}" srcOrd="6" destOrd="0" presId="urn:microsoft.com/office/officeart/2008/layout/AlternatingPictureCircles"/>
    <dgm:cxn modelId="{9D72912C-C151-4CED-8C2E-AE6B6AEA0636}" type="presParOf" srcId="{FF0096BB-3C4A-487E-B81F-889FF2B5899D}" destId="{B9E0A266-6742-43C5-A437-C0C5311063C0}" srcOrd="0" destOrd="0" presId="urn:microsoft.com/office/officeart/2008/layout/AlternatingPictureCircles"/>
    <dgm:cxn modelId="{B7E0DFAA-928C-42CB-8121-65C8540038FE}" type="presParOf" srcId="{FF0096BB-3C4A-487E-B81F-889FF2B5899D}" destId="{3C8ED227-AFCB-4281-8F0F-3FDE8B34E75A}" srcOrd="1" destOrd="0" presId="urn:microsoft.com/office/officeart/2008/layout/AlternatingPictureCircles"/>
    <dgm:cxn modelId="{945733E4-1736-4FAD-BA65-E3C85CB486C3}" type="presParOf" srcId="{FF0096BB-3C4A-487E-B81F-889FF2B5899D}" destId="{8322EA5E-32D7-4828-BAE7-7D6437B9EB82}" srcOrd="2" destOrd="0" presId="urn:microsoft.com/office/officeart/2008/layout/AlternatingPictureCircles"/>
    <dgm:cxn modelId="{C3072F78-245E-4EA4-BD32-A8D7EF8AAE95}" type="presParOf" srcId="{FF0096BB-3C4A-487E-B81F-889FF2B5899D}" destId="{C3576BF2-23A8-40A2-A028-6F842B4200C6}"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B160E4-D521-4705-AE26-216B4EF57F4A}"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ES"/>
        </a:p>
      </dgm:t>
    </dgm:pt>
    <dgm:pt modelId="{84DDBA9B-F123-4611-9965-526C195052C9}">
      <dgm:prSet phldrT="[Texto]"/>
      <dgm:spPr/>
      <dgm:t>
        <a:bodyPr/>
        <a:lstStyle/>
        <a:p>
          <a:r>
            <a:rPr lang="es-ES" dirty="0" smtClean="0"/>
            <a:t>Avión </a:t>
          </a:r>
          <a:r>
            <a:rPr lang="es-ES" dirty="0" err="1" smtClean="0"/>
            <a:t>Sabreliner</a:t>
          </a:r>
          <a:endParaRPr lang="es-ES" dirty="0"/>
        </a:p>
      </dgm:t>
    </dgm:pt>
    <dgm:pt modelId="{920F2300-7AE3-4EF8-81BB-8EF2DF7CFBD8}" type="parTrans" cxnId="{F69BADF3-BD2C-4C38-9B0C-5D451D0007FF}">
      <dgm:prSet/>
      <dgm:spPr/>
      <dgm:t>
        <a:bodyPr/>
        <a:lstStyle/>
        <a:p>
          <a:endParaRPr lang="es-ES"/>
        </a:p>
      </dgm:t>
    </dgm:pt>
    <dgm:pt modelId="{4E397911-B89A-4550-967D-9BBD80D4B722}" type="sibTrans" cxnId="{F69BADF3-BD2C-4C38-9B0C-5D451D0007FF}">
      <dgm:prSet/>
      <dgm:spPr/>
      <dgm:t>
        <a:bodyPr/>
        <a:lstStyle/>
        <a:p>
          <a:endParaRPr lang="es-ES"/>
        </a:p>
      </dgm:t>
    </dgm:pt>
    <dgm:pt modelId="{3B7AE318-474D-42B2-B866-6FAB72A86776}">
      <dgm:prSet phldrT="[Texto]"/>
      <dgm:spPr/>
      <dgm:t>
        <a:bodyPr/>
        <a:lstStyle/>
        <a:p>
          <a:r>
            <a:rPr lang="es-ES" dirty="0" smtClean="0"/>
            <a:t>Avión </a:t>
          </a:r>
        </a:p>
        <a:p>
          <a:r>
            <a:rPr lang="es-ES" dirty="0" smtClean="0"/>
            <a:t>Casa       C-295M</a:t>
          </a:r>
          <a:endParaRPr lang="es-ES" dirty="0"/>
        </a:p>
      </dgm:t>
    </dgm:pt>
    <dgm:pt modelId="{1E926D0B-C9AD-49E3-B9CC-D82524C4B22F}" type="parTrans" cxnId="{99F03F7D-7D3B-4FAB-9E31-5B00F6B9D228}">
      <dgm:prSet/>
      <dgm:spPr/>
      <dgm:t>
        <a:bodyPr/>
        <a:lstStyle/>
        <a:p>
          <a:endParaRPr lang="es-ES"/>
        </a:p>
      </dgm:t>
    </dgm:pt>
    <dgm:pt modelId="{346E7BDA-7E40-4846-A771-A8CCE42F6611}" type="sibTrans" cxnId="{99F03F7D-7D3B-4FAB-9E31-5B00F6B9D228}">
      <dgm:prSet/>
      <dgm:spPr/>
      <dgm:t>
        <a:bodyPr/>
        <a:lstStyle/>
        <a:p>
          <a:endParaRPr lang="es-ES"/>
        </a:p>
      </dgm:t>
    </dgm:pt>
    <dgm:pt modelId="{A208AB50-6515-4FA7-B30A-80BD87A4BA52}">
      <dgm:prSet phldrT="[Texto]"/>
      <dgm:spPr/>
      <dgm:t>
        <a:bodyPr/>
        <a:lstStyle/>
        <a:p>
          <a:r>
            <a:rPr lang="es-ES" dirty="0" smtClean="0"/>
            <a:t>Avión</a:t>
          </a:r>
        </a:p>
        <a:p>
          <a:r>
            <a:rPr lang="es-ES" dirty="0" smtClean="0"/>
            <a:t>Twin Otter</a:t>
          </a:r>
          <a:endParaRPr lang="es-ES" dirty="0"/>
        </a:p>
      </dgm:t>
    </dgm:pt>
    <dgm:pt modelId="{22C739A0-F6ED-4832-81B3-5645850F72C8}" type="parTrans" cxnId="{B33ECC69-5DE3-4894-A62E-D492D9B1C607}">
      <dgm:prSet/>
      <dgm:spPr/>
      <dgm:t>
        <a:bodyPr/>
        <a:lstStyle/>
        <a:p>
          <a:endParaRPr lang="es-ES"/>
        </a:p>
      </dgm:t>
    </dgm:pt>
    <dgm:pt modelId="{C4D8A183-D04E-427A-A919-4755CAE1B55C}" type="sibTrans" cxnId="{B33ECC69-5DE3-4894-A62E-D492D9B1C607}">
      <dgm:prSet/>
      <dgm:spPr/>
      <dgm:t>
        <a:bodyPr/>
        <a:lstStyle/>
        <a:p>
          <a:endParaRPr lang="es-ES"/>
        </a:p>
      </dgm:t>
    </dgm:pt>
    <dgm:pt modelId="{C27D78E5-92C1-4091-8D64-176A166529ED}" type="pres">
      <dgm:prSet presAssocID="{B9B160E4-D521-4705-AE26-216B4EF57F4A}" presName="Name0" presStyleCnt="0">
        <dgm:presLayoutVars>
          <dgm:chMax/>
          <dgm:chPref/>
          <dgm:dir/>
        </dgm:presLayoutVars>
      </dgm:prSet>
      <dgm:spPr/>
      <dgm:t>
        <a:bodyPr/>
        <a:lstStyle/>
        <a:p>
          <a:endParaRPr lang="es-ES"/>
        </a:p>
      </dgm:t>
    </dgm:pt>
    <dgm:pt modelId="{169E987A-F6A1-4B04-B453-851AAB186967}" type="pres">
      <dgm:prSet presAssocID="{84DDBA9B-F123-4611-9965-526C195052C9}" presName="composite" presStyleCnt="0"/>
      <dgm:spPr/>
    </dgm:pt>
    <dgm:pt modelId="{33ABEF58-4238-4B7D-8AED-979AD7080F71}" type="pres">
      <dgm:prSet presAssocID="{84DDBA9B-F123-4611-9965-526C195052C9}" presName="Accent" presStyleLbl="alignNode1" presStyleIdx="0" presStyleCnt="5" custScaleX="85137" custScaleY="80378">
        <dgm:presLayoutVars>
          <dgm:chMax val="0"/>
          <dgm:chPref val="0"/>
        </dgm:presLayoutVars>
      </dgm:prSet>
      <dgm:spPr/>
    </dgm:pt>
    <dgm:pt modelId="{D81E2822-073E-4BC8-A1EB-BC8062B108D9}" type="pres">
      <dgm:prSet presAssocID="{84DDBA9B-F123-4611-9965-526C195052C9}" presName="Image" presStyleLbl="bgImgPlace1" presStyleIdx="0" presStyleCnt="3" custLinFactNeighborX="-10620">
        <dgm:presLayoutVars>
          <dgm:chMax val="0"/>
          <dgm:chPref val="0"/>
          <dgm:bulletEnabled val="1"/>
        </dgm:presLayoutVars>
      </dgm:prSet>
      <dgm:spPr>
        <a:blipFill rotWithShape="1">
          <a:blip xmlns:r="http://schemas.openxmlformats.org/officeDocument/2006/relationships" r:embed="rId1"/>
          <a:stretch>
            <a:fillRect/>
          </a:stretch>
        </a:blipFill>
        <a:ln>
          <a:solidFill>
            <a:schemeClr val="accent1"/>
          </a:solidFill>
        </a:ln>
      </dgm:spPr>
      <dgm:t>
        <a:bodyPr/>
        <a:lstStyle/>
        <a:p>
          <a:endParaRPr lang="es-EC"/>
        </a:p>
      </dgm:t>
    </dgm:pt>
    <dgm:pt modelId="{449F6FD1-2D7C-48CC-8F6A-F87FCCB3D6D9}" type="pres">
      <dgm:prSet presAssocID="{84DDBA9B-F123-4611-9965-526C195052C9}" presName="Parent" presStyleLbl="fgAccFollowNode1" presStyleIdx="0" presStyleCnt="3" custScaleX="86825" custScaleY="74200">
        <dgm:presLayoutVars>
          <dgm:chMax val="0"/>
          <dgm:chPref val="0"/>
          <dgm:bulletEnabled val="1"/>
        </dgm:presLayoutVars>
      </dgm:prSet>
      <dgm:spPr/>
      <dgm:t>
        <a:bodyPr/>
        <a:lstStyle/>
        <a:p>
          <a:endParaRPr lang="es-ES"/>
        </a:p>
      </dgm:t>
    </dgm:pt>
    <dgm:pt modelId="{B40F9E4F-DBE4-4EE6-BB20-604FDE899423}" type="pres">
      <dgm:prSet presAssocID="{84DDBA9B-F123-4611-9965-526C195052C9}" presName="Space" presStyleCnt="0">
        <dgm:presLayoutVars>
          <dgm:chMax val="0"/>
          <dgm:chPref val="0"/>
        </dgm:presLayoutVars>
      </dgm:prSet>
      <dgm:spPr/>
    </dgm:pt>
    <dgm:pt modelId="{FB79BF73-FAAC-4DD0-BAAD-8A28E41FEB0A}" type="pres">
      <dgm:prSet presAssocID="{4E397911-B89A-4550-967D-9BBD80D4B722}" presName="ConnectorComposite" presStyleCnt="0"/>
      <dgm:spPr/>
    </dgm:pt>
    <dgm:pt modelId="{6DCB3DCC-065B-4CDE-B994-CB9887676C9A}" type="pres">
      <dgm:prSet presAssocID="{4E397911-B89A-4550-967D-9BBD80D4B722}" presName="TopSpacing" presStyleCnt="0"/>
      <dgm:spPr/>
    </dgm:pt>
    <dgm:pt modelId="{7AE63731-B00F-40E0-8B60-915141BECECB}" type="pres">
      <dgm:prSet presAssocID="{4E397911-B89A-4550-967D-9BBD80D4B722}" presName="Connector" presStyleLbl="alignNode1" presStyleIdx="1" presStyleCnt="5" custLinFactNeighborY="-16428"/>
      <dgm:spPr/>
    </dgm:pt>
    <dgm:pt modelId="{E07D71AD-56FB-4115-98CF-8BAD8C6B252D}" type="pres">
      <dgm:prSet presAssocID="{4E397911-B89A-4550-967D-9BBD80D4B722}" presName="BottomSpacing" presStyleCnt="0"/>
      <dgm:spPr/>
    </dgm:pt>
    <dgm:pt modelId="{39CDA721-7932-4FD0-8564-543CF2EC188D}" type="pres">
      <dgm:prSet presAssocID="{3B7AE318-474D-42B2-B866-6FAB72A86776}" presName="composite" presStyleCnt="0"/>
      <dgm:spPr/>
    </dgm:pt>
    <dgm:pt modelId="{9795F578-7017-4DA0-A982-B67F5B7A132B}" type="pres">
      <dgm:prSet presAssocID="{3B7AE318-474D-42B2-B866-6FAB72A86776}" presName="Accent" presStyleLbl="alignNode1" presStyleIdx="2" presStyleCnt="5" custScaleX="82521" custScaleY="76025" custLinFactNeighborY="-18513">
        <dgm:presLayoutVars>
          <dgm:chMax val="0"/>
          <dgm:chPref val="0"/>
        </dgm:presLayoutVars>
      </dgm:prSet>
      <dgm:spPr/>
    </dgm:pt>
    <dgm:pt modelId="{2DCFF5B9-EC59-4872-ABFE-C873BB96266B}" type="pres">
      <dgm:prSet presAssocID="{3B7AE318-474D-42B2-B866-6FAB72A86776}" presName="Image" presStyleLbl="bgImgPlace1" presStyleIdx="1" presStyleCnt="3" custLinFactNeighborX="22068" custLinFactNeighborY="-21859">
        <dgm:presLayoutVars>
          <dgm:chMax val="0"/>
          <dgm:chPref val="0"/>
          <dgm:bulletEnabled val="1"/>
        </dgm:presLayoutVars>
      </dgm:prSet>
      <dgm:spPr/>
      <dgm:t>
        <a:bodyPr/>
        <a:lstStyle/>
        <a:p>
          <a:endParaRPr lang="es-EC"/>
        </a:p>
      </dgm:t>
    </dgm:pt>
    <dgm:pt modelId="{955764AC-9C64-4808-9A8B-4A81926DE3EC}" type="pres">
      <dgm:prSet presAssocID="{3B7AE318-474D-42B2-B866-6FAB72A86776}" presName="Parent" presStyleLbl="fgAccFollowNode1" presStyleIdx="1" presStyleCnt="3" custScaleX="82521" custScaleY="76025" custLinFactNeighborY="-23732">
        <dgm:presLayoutVars>
          <dgm:chMax val="0"/>
          <dgm:chPref val="0"/>
          <dgm:bulletEnabled val="1"/>
        </dgm:presLayoutVars>
      </dgm:prSet>
      <dgm:spPr/>
      <dgm:t>
        <a:bodyPr/>
        <a:lstStyle/>
        <a:p>
          <a:endParaRPr lang="es-ES"/>
        </a:p>
      </dgm:t>
    </dgm:pt>
    <dgm:pt modelId="{D3FDFC44-A546-40A6-8EF9-0BBD7792C765}" type="pres">
      <dgm:prSet presAssocID="{3B7AE318-474D-42B2-B866-6FAB72A86776}" presName="Space" presStyleCnt="0">
        <dgm:presLayoutVars>
          <dgm:chMax val="0"/>
          <dgm:chPref val="0"/>
        </dgm:presLayoutVars>
      </dgm:prSet>
      <dgm:spPr/>
    </dgm:pt>
    <dgm:pt modelId="{7A08BB69-D42B-4FB2-8FF1-23B2D4269DB4}" type="pres">
      <dgm:prSet presAssocID="{346E7BDA-7E40-4846-A771-A8CCE42F6611}" presName="ConnectorComposite" presStyleCnt="0"/>
      <dgm:spPr/>
    </dgm:pt>
    <dgm:pt modelId="{C645C4C9-5A60-453A-B756-2B936E170374}" type="pres">
      <dgm:prSet presAssocID="{346E7BDA-7E40-4846-A771-A8CCE42F6611}" presName="TopSpacing" presStyleCnt="0"/>
      <dgm:spPr/>
    </dgm:pt>
    <dgm:pt modelId="{12BF2F22-87EF-4750-8D6E-8BA0932B57DD}" type="pres">
      <dgm:prSet presAssocID="{346E7BDA-7E40-4846-A771-A8CCE42F6611}" presName="Connector" presStyleLbl="alignNode1" presStyleIdx="3" presStyleCnt="5" custLinFactY="-80708" custLinFactNeighborY="-100000"/>
      <dgm:spPr>
        <a:blipFill rotWithShape="0">
          <a:blip xmlns:r="http://schemas.openxmlformats.org/officeDocument/2006/relationships" r:embed="rId2"/>
          <a:stretch>
            <a:fillRect/>
          </a:stretch>
        </a:blipFill>
      </dgm:spPr>
      <dgm:t>
        <a:bodyPr/>
        <a:lstStyle/>
        <a:p>
          <a:endParaRPr lang="es-EC"/>
        </a:p>
      </dgm:t>
    </dgm:pt>
    <dgm:pt modelId="{79BD3E53-40DB-42A7-AE51-4EB25CF2C5E3}" type="pres">
      <dgm:prSet presAssocID="{346E7BDA-7E40-4846-A771-A8CCE42F6611}" presName="BottomSpacing" presStyleCnt="0"/>
      <dgm:spPr/>
    </dgm:pt>
    <dgm:pt modelId="{B39AD013-7A84-4200-AD3E-1B05E463FBD0}" type="pres">
      <dgm:prSet presAssocID="{A208AB50-6515-4FA7-B30A-80BD87A4BA52}" presName="composite" presStyleCnt="0"/>
      <dgm:spPr/>
    </dgm:pt>
    <dgm:pt modelId="{9C05781C-6FFB-43A9-87D7-DA5F8983E5D2}" type="pres">
      <dgm:prSet presAssocID="{A208AB50-6515-4FA7-B30A-80BD87A4BA52}" presName="Accent" presStyleLbl="alignNode1" presStyleIdx="4" presStyleCnt="5" custScaleX="80783" custScaleY="77496" custLinFactNeighborY="-50094">
        <dgm:presLayoutVars>
          <dgm:chMax val="0"/>
          <dgm:chPref val="0"/>
        </dgm:presLayoutVars>
      </dgm:prSet>
      <dgm:spPr/>
    </dgm:pt>
    <dgm:pt modelId="{5B083403-D79E-4C67-805E-E8CA06BA779A}" type="pres">
      <dgm:prSet presAssocID="{A208AB50-6515-4FA7-B30A-80BD87A4BA52}" presName="Image" presStyleLbl="bgImgPlace1" presStyleIdx="2" presStyleCnt="3" custLinFactNeighborX="-13279" custLinFactNeighborY="-57364">
        <dgm:presLayoutVars>
          <dgm:chMax val="0"/>
          <dgm:chPref val="0"/>
          <dgm:bulletEnabled val="1"/>
        </dgm:presLayoutVars>
      </dgm:prSet>
      <dgm:spPr>
        <a:blipFill rotWithShape="1">
          <a:blip xmlns:r="http://schemas.openxmlformats.org/officeDocument/2006/relationships" r:embed="rId3"/>
          <a:stretch>
            <a:fillRect/>
          </a:stretch>
        </a:blipFill>
        <a:ln>
          <a:solidFill>
            <a:schemeClr val="accent1"/>
          </a:solidFill>
        </a:ln>
      </dgm:spPr>
      <dgm:t>
        <a:bodyPr/>
        <a:lstStyle/>
        <a:p>
          <a:endParaRPr lang="es-EC"/>
        </a:p>
      </dgm:t>
    </dgm:pt>
    <dgm:pt modelId="{59B142DB-DB3D-41A7-80CE-A087E8A9AD97}" type="pres">
      <dgm:prSet presAssocID="{A208AB50-6515-4FA7-B30A-80BD87A4BA52}" presName="Parent" presStyleLbl="fgAccFollowNode1" presStyleIdx="2" presStyleCnt="3" custScaleX="80783" custScaleY="77496" custLinFactNeighborY="-64216">
        <dgm:presLayoutVars>
          <dgm:chMax val="0"/>
          <dgm:chPref val="0"/>
          <dgm:bulletEnabled val="1"/>
        </dgm:presLayoutVars>
      </dgm:prSet>
      <dgm:spPr/>
      <dgm:t>
        <a:bodyPr/>
        <a:lstStyle/>
        <a:p>
          <a:endParaRPr lang="es-ES"/>
        </a:p>
      </dgm:t>
    </dgm:pt>
    <dgm:pt modelId="{AB3FFFA4-74A2-4870-A403-01135741D4A5}" type="pres">
      <dgm:prSet presAssocID="{A208AB50-6515-4FA7-B30A-80BD87A4BA52}" presName="Space" presStyleCnt="0">
        <dgm:presLayoutVars>
          <dgm:chMax val="0"/>
          <dgm:chPref val="0"/>
        </dgm:presLayoutVars>
      </dgm:prSet>
      <dgm:spPr/>
    </dgm:pt>
  </dgm:ptLst>
  <dgm:cxnLst>
    <dgm:cxn modelId="{F69BADF3-BD2C-4C38-9B0C-5D451D0007FF}" srcId="{B9B160E4-D521-4705-AE26-216B4EF57F4A}" destId="{84DDBA9B-F123-4611-9965-526C195052C9}" srcOrd="0" destOrd="0" parTransId="{920F2300-7AE3-4EF8-81BB-8EF2DF7CFBD8}" sibTransId="{4E397911-B89A-4550-967D-9BBD80D4B722}"/>
    <dgm:cxn modelId="{B4109058-3AFD-4A2A-8C7A-48ED43A461EF}" type="presOf" srcId="{B9B160E4-D521-4705-AE26-216B4EF57F4A}" destId="{C27D78E5-92C1-4091-8D64-176A166529ED}" srcOrd="0" destOrd="0" presId="urn:microsoft.com/office/officeart/2008/layout/AlternatingPictureCircles"/>
    <dgm:cxn modelId="{5E17E7EB-C8DC-45C5-AA97-EEC3A9A81EAD}" type="presOf" srcId="{A208AB50-6515-4FA7-B30A-80BD87A4BA52}" destId="{59B142DB-DB3D-41A7-80CE-A087E8A9AD97}" srcOrd="0" destOrd="0" presId="urn:microsoft.com/office/officeart/2008/layout/AlternatingPictureCircles"/>
    <dgm:cxn modelId="{B33ECC69-5DE3-4894-A62E-D492D9B1C607}" srcId="{B9B160E4-D521-4705-AE26-216B4EF57F4A}" destId="{A208AB50-6515-4FA7-B30A-80BD87A4BA52}" srcOrd="2" destOrd="0" parTransId="{22C739A0-F6ED-4832-81B3-5645850F72C8}" sibTransId="{C4D8A183-D04E-427A-A919-4755CAE1B55C}"/>
    <dgm:cxn modelId="{B7EE4EAA-8B76-493E-9A2C-CEE765BB8FB3}" type="presOf" srcId="{84DDBA9B-F123-4611-9965-526C195052C9}" destId="{449F6FD1-2D7C-48CC-8F6A-F87FCCB3D6D9}" srcOrd="0" destOrd="0" presId="urn:microsoft.com/office/officeart/2008/layout/AlternatingPictureCircles"/>
    <dgm:cxn modelId="{77B1591B-6F82-43E4-AC29-0271F7AACF10}" type="presOf" srcId="{3B7AE318-474D-42B2-B866-6FAB72A86776}" destId="{955764AC-9C64-4808-9A8B-4A81926DE3EC}" srcOrd="0" destOrd="0" presId="urn:microsoft.com/office/officeart/2008/layout/AlternatingPictureCircles"/>
    <dgm:cxn modelId="{99F03F7D-7D3B-4FAB-9E31-5B00F6B9D228}" srcId="{B9B160E4-D521-4705-AE26-216B4EF57F4A}" destId="{3B7AE318-474D-42B2-B866-6FAB72A86776}" srcOrd="1" destOrd="0" parTransId="{1E926D0B-C9AD-49E3-B9CC-D82524C4B22F}" sibTransId="{346E7BDA-7E40-4846-A771-A8CCE42F6611}"/>
    <dgm:cxn modelId="{B2C068EE-3EA7-41EE-BA95-72151B42F4B8}" type="presParOf" srcId="{C27D78E5-92C1-4091-8D64-176A166529ED}" destId="{169E987A-F6A1-4B04-B453-851AAB186967}" srcOrd="0" destOrd="0" presId="urn:microsoft.com/office/officeart/2008/layout/AlternatingPictureCircles"/>
    <dgm:cxn modelId="{C568D0C1-A2A2-4468-9A7F-596A783DDFF4}" type="presParOf" srcId="{169E987A-F6A1-4B04-B453-851AAB186967}" destId="{33ABEF58-4238-4B7D-8AED-979AD7080F71}" srcOrd="0" destOrd="0" presId="urn:microsoft.com/office/officeart/2008/layout/AlternatingPictureCircles"/>
    <dgm:cxn modelId="{3188F7E6-B34F-4249-A2BF-625D4E09A4BD}" type="presParOf" srcId="{169E987A-F6A1-4B04-B453-851AAB186967}" destId="{D81E2822-073E-4BC8-A1EB-BC8062B108D9}" srcOrd="1" destOrd="0" presId="urn:microsoft.com/office/officeart/2008/layout/AlternatingPictureCircles"/>
    <dgm:cxn modelId="{9E388928-CC86-47D8-839B-7C418B67A795}" type="presParOf" srcId="{169E987A-F6A1-4B04-B453-851AAB186967}" destId="{449F6FD1-2D7C-48CC-8F6A-F87FCCB3D6D9}" srcOrd="2" destOrd="0" presId="urn:microsoft.com/office/officeart/2008/layout/AlternatingPictureCircles"/>
    <dgm:cxn modelId="{503F2E31-D0D7-4267-BC31-EC843AD7D7FF}" type="presParOf" srcId="{169E987A-F6A1-4B04-B453-851AAB186967}" destId="{B40F9E4F-DBE4-4EE6-BB20-604FDE899423}" srcOrd="3" destOrd="0" presId="urn:microsoft.com/office/officeart/2008/layout/AlternatingPictureCircles"/>
    <dgm:cxn modelId="{12DA9908-05DC-456D-AD13-8BA810A21755}" type="presParOf" srcId="{C27D78E5-92C1-4091-8D64-176A166529ED}" destId="{FB79BF73-FAAC-4DD0-BAAD-8A28E41FEB0A}" srcOrd="1" destOrd="0" presId="urn:microsoft.com/office/officeart/2008/layout/AlternatingPictureCircles"/>
    <dgm:cxn modelId="{1C3FAF7B-769B-4B51-B65C-0B327EBDA36D}" type="presParOf" srcId="{FB79BF73-FAAC-4DD0-BAAD-8A28E41FEB0A}" destId="{6DCB3DCC-065B-4CDE-B994-CB9887676C9A}" srcOrd="0" destOrd="0" presId="urn:microsoft.com/office/officeart/2008/layout/AlternatingPictureCircles"/>
    <dgm:cxn modelId="{14B93036-44D2-4379-BFA7-DD87491C23AA}" type="presParOf" srcId="{FB79BF73-FAAC-4DD0-BAAD-8A28E41FEB0A}" destId="{7AE63731-B00F-40E0-8B60-915141BECECB}" srcOrd="1" destOrd="0" presId="urn:microsoft.com/office/officeart/2008/layout/AlternatingPictureCircles"/>
    <dgm:cxn modelId="{0BA1ADDE-1CE2-416E-BED3-DD77D53E7C7C}" type="presParOf" srcId="{FB79BF73-FAAC-4DD0-BAAD-8A28E41FEB0A}" destId="{E07D71AD-56FB-4115-98CF-8BAD8C6B252D}" srcOrd="2" destOrd="0" presId="urn:microsoft.com/office/officeart/2008/layout/AlternatingPictureCircles"/>
    <dgm:cxn modelId="{C6BC4895-4D1C-4947-9F6D-7C5A632543FC}" type="presParOf" srcId="{C27D78E5-92C1-4091-8D64-176A166529ED}" destId="{39CDA721-7932-4FD0-8564-543CF2EC188D}" srcOrd="2" destOrd="0" presId="urn:microsoft.com/office/officeart/2008/layout/AlternatingPictureCircles"/>
    <dgm:cxn modelId="{BFE838A9-E1F7-419F-A181-8F5A93D0855F}" type="presParOf" srcId="{39CDA721-7932-4FD0-8564-543CF2EC188D}" destId="{9795F578-7017-4DA0-A982-B67F5B7A132B}" srcOrd="0" destOrd="0" presId="urn:microsoft.com/office/officeart/2008/layout/AlternatingPictureCircles"/>
    <dgm:cxn modelId="{B74CBA9D-88FC-4E3D-8319-A0AB84A4674E}" type="presParOf" srcId="{39CDA721-7932-4FD0-8564-543CF2EC188D}" destId="{2DCFF5B9-EC59-4872-ABFE-C873BB96266B}" srcOrd="1" destOrd="0" presId="urn:microsoft.com/office/officeart/2008/layout/AlternatingPictureCircles"/>
    <dgm:cxn modelId="{28D3A84A-AE22-4F4B-8E25-1C750E7D0327}" type="presParOf" srcId="{39CDA721-7932-4FD0-8564-543CF2EC188D}" destId="{955764AC-9C64-4808-9A8B-4A81926DE3EC}" srcOrd="2" destOrd="0" presId="urn:microsoft.com/office/officeart/2008/layout/AlternatingPictureCircles"/>
    <dgm:cxn modelId="{BAD7D30E-D4FA-4EAF-A997-9DC743937F36}" type="presParOf" srcId="{39CDA721-7932-4FD0-8564-543CF2EC188D}" destId="{D3FDFC44-A546-40A6-8EF9-0BBD7792C765}" srcOrd="3" destOrd="0" presId="urn:microsoft.com/office/officeart/2008/layout/AlternatingPictureCircles"/>
    <dgm:cxn modelId="{92A2857F-7D7E-4E2D-ADCE-C88FAEDA4CE6}" type="presParOf" srcId="{C27D78E5-92C1-4091-8D64-176A166529ED}" destId="{7A08BB69-D42B-4FB2-8FF1-23B2D4269DB4}" srcOrd="3" destOrd="0" presId="urn:microsoft.com/office/officeart/2008/layout/AlternatingPictureCircles"/>
    <dgm:cxn modelId="{8BB6CC2D-193D-46AA-9FF3-F52147BA72C6}" type="presParOf" srcId="{7A08BB69-D42B-4FB2-8FF1-23B2D4269DB4}" destId="{C645C4C9-5A60-453A-B756-2B936E170374}" srcOrd="0" destOrd="0" presId="urn:microsoft.com/office/officeart/2008/layout/AlternatingPictureCircles"/>
    <dgm:cxn modelId="{B1CF5AE5-4237-4A94-A20A-D10AED67FE4C}" type="presParOf" srcId="{7A08BB69-D42B-4FB2-8FF1-23B2D4269DB4}" destId="{12BF2F22-87EF-4750-8D6E-8BA0932B57DD}" srcOrd="1" destOrd="0" presId="urn:microsoft.com/office/officeart/2008/layout/AlternatingPictureCircles"/>
    <dgm:cxn modelId="{BD224A2E-DB95-4824-90C0-FD646839DEB9}" type="presParOf" srcId="{7A08BB69-D42B-4FB2-8FF1-23B2D4269DB4}" destId="{79BD3E53-40DB-42A7-AE51-4EB25CF2C5E3}" srcOrd="2" destOrd="0" presId="urn:microsoft.com/office/officeart/2008/layout/AlternatingPictureCircles"/>
    <dgm:cxn modelId="{3C79C47A-C740-4495-B12F-FEDA995C5551}" type="presParOf" srcId="{C27D78E5-92C1-4091-8D64-176A166529ED}" destId="{B39AD013-7A84-4200-AD3E-1B05E463FBD0}" srcOrd="4" destOrd="0" presId="urn:microsoft.com/office/officeart/2008/layout/AlternatingPictureCircles"/>
    <dgm:cxn modelId="{CBA9D381-6B11-4097-BDF1-AF2C337CF5B2}" type="presParOf" srcId="{B39AD013-7A84-4200-AD3E-1B05E463FBD0}" destId="{9C05781C-6FFB-43A9-87D7-DA5F8983E5D2}" srcOrd="0" destOrd="0" presId="urn:microsoft.com/office/officeart/2008/layout/AlternatingPictureCircles"/>
    <dgm:cxn modelId="{79582BFD-C2AE-4A40-8643-D54E9591CA8E}" type="presParOf" srcId="{B39AD013-7A84-4200-AD3E-1B05E463FBD0}" destId="{5B083403-D79E-4C67-805E-E8CA06BA779A}" srcOrd="1" destOrd="0" presId="urn:microsoft.com/office/officeart/2008/layout/AlternatingPictureCircles"/>
    <dgm:cxn modelId="{B28B99A9-7F49-4ED4-B5A8-5B94D528678F}" type="presParOf" srcId="{B39AD013-7A84-4200-AD3E-1B05E463FBD0}" destId="{59B142DB-DB3D-41A7-80CE-A087E8A9AD97}" srcOrd="2" destOrd="0" presId="urn:microsoft.com/office/officeart/2008/layout/AlternatingPictureCircles"/>
    <dgm:cxn modelId="{9B20804E-31D3-4B2D-B55D-3B7F2C608B7E}" type="presParOf" srcId="{B39AD013-7A84-4200-AD3E-1B05E463FBD0}" destId="{AB3FFFA4-74A2-4870-A403-01135741D4A5}" srcOrd="3" destOrd="0" presId="urn:microsoft.com/office/officeart/2008/layout/AlternatingPictureCircl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862DB-882E-4C0C-9C58-0B4BACABD262}" type="doc">
      <dgm:prSet loTypeId="urn:microsoft.com/office/officeart/2005/8/layout/pyramid2" loCatId="list" qsTypeId="urn:microsoft.com/office/officeart/2005/8/quickstyle/3d2" qsCatId="3D" csTypeId="urn:microsoft.com/office/officeart/2005/8/colors/colorful5" csCatId="colorful" phldr="1"/>
      <dgm:spPr/>
    </dgm:pt>
    <dgm:pt modelId="{7748C1C8-3FCC-4D62-BC7C-BC1E33C40CF6}">
      <dgm:prSet phldrT="[Texto]"/>
      <dgm:spPr/>
      <dgm:t>
        <a:bodyPr/>
        <a:lstStyle/>
        <a:p>
          <a:r>
            <a:rPr lang="es-ES" dirty="0" smtClean="0"/>
            <a:t>CONSTITUCIÓN DEL ECUADOR 2008</a:t>
          </a:r>
          <a:endParaRPr lang="es-ES" dirty="0"/>
        </a:p>
      </dgm:t>
    </dgm:pt>
    <dgm:pt modelId="{66A48544-60B2-4B19-A289-5D94D34923B0}" type="parTrans" cxnId="{7D161EF2-303C-4398-B6FB-E558EAEDA6BC}">
      <dgm:prSet/>
      <dgm:spPr/>
      <dgm:t>
        <a:bodyPr/>
        <a:lstStyle/>
        <a:p>
          <a:endParaRPr lang="es-ES"/>
        </a:p>
      </dgm:t>
    </dgm:pt>
    <dgm:pt modelId="{6777A1E0-93AC-4657-B532-BFD94BC6EA37}" type="sibTrans" cxnId="{7D161EF2-303C-4398-B6FB-E558EAEDA6BC}">
      <dgm:prSet/>
      <dgm:spPr/>
      <dgm:t>
        <a:bodyPr/>
        <a:lstStyle/>
        <a:p>
          <a:endParaRPr lang="es-ES"/>
        </a:p>
      </dgm:t>
    </dgm:pt>
    <dgm:pt modelId="{263C098D-87B0-4082-A821-F737965A6137}">
      <dgm:prSet phldrT="[Texto]"/>
      <dgm:spPr/>
      <dgm:t>
        <a:bodyPr/>
        <a:lstStyle/>
        <a:p>
          <a:r>
            <a:rPr lang="es-ES" dirty="0" smtClean="0"/>
            <a:t>PLAN NACIONAL DEL BUEN VIVIR 2013-2017</a:t>
          </a:r>
          <a:endParaRPr lang="es-ES" dirty="0"/>
        </a:p>
      </dgm:t>
    </dgm:pt>
    <dgm:pt modelId="{F1FA1442-2127-4A5C-9A0F-96895353DC14}" type="parTrans" cxnId="{487913CB-3D6B-4682-9F7A-7B1DAA60E9F5}">
      <dgm:prSet/>
      <dgm:spPr/>
      <dgm:t>
        <a:bodyPr/>
        <a:lstStyle/>
        <a:p>
          <a:endParaRPr lang="es-ES"/>
        </a:p>
      </dgm:t>
    </dgm:pt>
    <dgm:pt modelId="{3DA55474-6BB4-422B-8992-A79382E50C6F}" type="sibTrans" cxnId="{487913CB-3D6B-4682-9F7A-7B1DAA60E9F5}">
      <dgm:prSet/>
      <dgm:spPr/>
      <dgm:t>
        <a:bodyPr/>
        <a:lstStyle/>
        <a:p>
          <a:endParaRPr lang="es-ES"/>
        </a:p>
      </dgm:t>
    </dgm:pt>
    <dgm:pt modelId="{4232F790-DD99-420A-BBD1-E0BA04823C70}">
      <dgm:prSet phldrT="[Texto]"/>
      <dgm:spPr/>
      <dgm:t>
        <a:bodyPr/>
        <a:lstStyle/>
        <a:p>
          <a:r>
            <a:rPr lang="es-ES" dirty="0" smtClean="0"/>
            <a:t>PLAN ESTRATÉGICO INSTITUCIONAL FFAA  2010-2021</a:t>
          </a:r>
          <a:endParaRPr lang="es-ES" dirty="0"/>
        </a:p>
      </dgm:t>
    </dgm:pt>
    <dgm:pt modelId="{BB6AD4B7-7F28-482A-A986-7ECC9620095B}" type="parTrans" cxnId="{2FA721E8-E93E-498A-A7FB-9B743859CE67}">
      <dgm:prSet/>
      <dgm:spPr/>
      <dgm:t>
        <a:bodyPr/>
        <a:lstStyle/>
        <a:p>
          <a:endParaRPr lang="es-ES"/>
        </a:p>
      </dgm:t>
    </dgm:pt>
    <dgm:pt modelId="{8984E285-FE42-4D48-BC3B-871951342722}" type="sibTrans" cxnId="{2FA721E8-E93E-498A-A7FB-9B743859CE67}">
      <dgm:prSet/>
      <dgm:spPr/>
      <dgm:t>
        <a:bodyPr/>
        <a:lstStyle/>
        <a:p>
          <a:endParaRPr lang="es-ES"/>
        </a:p>
      </dgm:t>
    </dgm:pt>
    <dgm:pt modelId="{E2F1A64E-93B5-4605-937E-1540BFA2A9DD}">
      <dgm:prSet phldrT="[Texto]"/>
      <dgm:spPr/>
      <dgm:t>
        <a:bodyPr/>
        <a:lstStyle/>
        <a:p>
          <a:r>
            <a:rPr lang="es-ES" dirty="0" smtClean="0"/>
            <a:t>ACUERDOS INTERINSTITUCIONALES</a:t>
          </a:r>
          <a:endParaRPr lang="es-ES" dirty="0"/>
        </a:p>
      </dgm:t>
    </dgm:pt>
    <dgm:pt modelId="{74AFEAA9-3AA3-4476-97B5-822E26358B29}" type="parTrans" cxnId="{6F28BB3B-9C08-43F5-BCB9-5EE80E4972A8}">
      <dgm:prSet/>
      <dgm:spPr/>
      <dgm:t>
        <a:bodyPr/>
        <a:lstStyle/>
        <a:p>
          <a:endParaRPr lang="es-EC"/>
        </a:p>
      </dgm:t>
    </dgm:pt>
    <dgm:pt modelId="{CBF5242B-F9BE-4CEB-95CC-2C1C70E55985}" type="sibTrans" cxnId="{6F28BB3B-9C08-43F5-BCB9-5EE80E4972A8}">
      <dgm:prSet/>
      <dgm:spPr/>
      <dgm:t>
        <a:bodyPr/>
        <a:lstStyle/>
        <a:p>
          <a:endParaRPr lang="es-EC"/>
        </a:p>
      </dgm:t>
    </dgm:pt>
    <dgm:pt modelId="{5B53B203-AC26-454C-A0B1-671D3E633477}">
      <dgm:prSet phldrT="[Texto]"/>
      <dgm:spPr/>
      <dgm:t>
        <a:bodyPr/>
        <a:lstStyle/>
        <a:p>
          <a:r>
            <a:rPr lang="es-ES" dirty="0" smtClean="0"/>
            <a:t>REGULACIONES FAE QUE RIGEN LAS OPERACIONES AÉREAS</a:t>
          </a:r>
          <a:endParaRPr lang="es-ES" dirty="0"/>
        </a:p>
      </dgm:t>
    </dgm:pt>
    <dgm:pt modelId="{2EDBF256-5008-49ED-95CA-65BF20FBB0E4}" type="parTrans" cxnId="{7B0FB214-011D-4A38-8C29-C5029D734B64}">
      <dgm:prSet/>
      <dgm:spPr/>
      <dgm:t>
        <a:bodyPr/>
        <a:lstStyle/>
        <a:p>
          <a:endParaRPr lang="es-EC"/>
        </a:p>
      </dgm:t>
    </dgm:pt>
    <dgm:pt modelId="{17AA1885-044C-4B0D-AE56-4FD4CFAF9017}" type="sibTrans" cxnId="{7B0FB214-011D-4A38-8C29-C5029D734B64}">
      <dgm:prSet/>
      <dgm:spPr/>
      <dgm:t>
        <a:bodyPr/>
        <a:lstStyle/>
        <a:p>
          <a:endParaRPr lang="es-EC"/>
        </a:p>
      </dgm:t>
    </dgm:pt>
    <dgm:pt modelId="{BF833E16-2279-4415-BAA1-C71EC2DE66EE}" type="pres">
      <dgm:prSet presAssocID="{725862DB-882E-4C0C-9C58-0B4BACABD262}" presName="compositeShape" presStyleCnt="0">
        <dgm:presLayoutVars>
          <dgm:dir/>
          <dgm:resizeHandles/>
        </dgm:presLayoutVars>
      </dgm:prSet>
      <dgm:spPr/>
    </dgm:pt>
    <dgm:pt modelId="{316FA35E-1D84-4CDD-97EB-9953D54BD8B9}" type="pres">
      <dgm:prSet presAssocID="{725862DB-882E-4C0C-9C58-0B4BACABD262}" presName="pyramid" presStyleLbl="node1" presStyleIdx="0" presStyleCnt="1" custLinFactNeighborX="3367"/>
      <dgm:spPr>
        <a:blipFill rotWithShape="0">
          <a:blip xmlns:r="http://schemas.openxmlformats.org/officeDocument/2006/relationships" r:embed="rId1"/>
          <a:stretch>
            <a:fillRect/>
          </a:stretch>
        </a:blipFill>
        <a:ln>
          <a:gradFill>
            <a:gsLst>
              <a:gs pos="31000">
                <a:srgbClr val="0070C0"/>
              </a:gs>
              <a:gs pos="50000">
                <a:schemeClr val="accent1">
                  <a:tint val="44500"/>
                  <a:satMod val="160000"/>
                </a:schemeClr>
              </a:gs>
              <a:gs pos="100000">
                <a:schemeClr val="accent1">
                  <a:tint val="23500"/>
                  <a:satMod val="160000"/>
                </a:schemeClr>
              </a:gs>
            </a:gsLst>
            <a:lin ang="5400000" scaled="0"/>
          </a:gradFill>
        </a:ln>
      </dgm:spPr>
      <dgm:t>
        <a:bodyPr/>
        <a:lstStyle/>
        <a:p>
          <a:endParaRPr lang="es-EC"/>
        </a:p>
      </dgm:t>
    </dgm:pt>
    <dgm:pt modelId="{71575206-7674-4B36-85D3-8916DE037796}" type="pres">
      <dgm:prSet presAssocID="{725862DB-882E-4C0C-9C58-0B4BACABD262}" presName="theList" presStyleCnt="0"/>
      <dgm:spPr/>
    </dgm:pt>
    <dgm:pt modelId="{9AA4E3EE-AED0-4AED-AFF8-8E32D0A79B13}" type="pres">
      <dgm:prSet presAssocID="{7748C1C8-3FCC-4D62-BC7C-BC1E33C40CF6}" presName="aNode" presStyleLbl="fgAcc1" presStyleIdx="0" presStyleCnt="5">
        <dgm:presLayoutVars>
          <dgm:bulletEnabled val="1"/>
        </dgm:presLayoutVars>
      </dgm:prSet>
      <dgm:spPr/>
      <dgm:t>
        <a:bodyPr/>
        <a:lstStyle/>
        <a:p>
          <a:endParaRPr lang="es-ES"/>
        </a:p>
      </dgm:t>
    </dgm:pt>
    <dgm:pt modelId="{EECAE614-6997-42D2-9CBC-EA8614F4BF4A}" type="pres">
      <dgm:prSet presAssocID="{7748C1C8-3FCC-4D62-BC7C-BC1E33C40CF6}" presName="aSpace" presStyleCnt="0"/>
      <dgm:spPr/>
    </dgm:pt>
    <dgm:pt modelId="{98783F6B-A72E-4E1D-812F-5CEBAF88BC23}" type="pres">
      <dgm:prSet presAssocID="{263C098D-87B0-4082-A821-F737965A6137}" presName="aNode" presStyleLbl="fgAcc1" presStyleIdx="1" presStyleCnt="5">
        <dgm:presLayoutVars>
          <dgm:bulletEnabled val="1"/>
        </dgm:presLayoutVars>
      </dgm:prSet>
      <dgm:spPr/>
      <dgm:t>
        <a:bodyPr/>
        <a:lstStyle/>
        <a:p>
          <a:endParaRPr lang="es-ES"/>
        </a:p>
      </dgm:t>
    </dgm:pt>
    <dgm:pt modelId="{D8A89B2E-3E40-46A0-98F7-14A9E39F490F}" type="pres">
      <dgm:prSet presAssocID="{263C098D-87B0-4082-A821-F737965A6137}" presName="aSpace" presStyleCnt="0"/>
      <dgm:spPr/>
    </dgm:pt>
    <dgm:pt modelId="{AA90CD95-3D61-41EE-85B7-AE781FFC0C5D}" type="pres">
      <dgm:prSet presAssocID="{4232F790-DD99-420A-BBD1-E0BA04823C70}" presName="aNode" presStyleLbl="fgAcc1" presStyleIdx="2" presStyleCnt="5">
        <dgm:presLayoutVars>
          <dgm:bulletEnabled val="1"/>
        </dgm:presLayoutVars>
      </dgm:prSet>
      <dgm:spPr/>
      <dgm:t>
        <a:bodyPr/>
        <a:lstStyle/>
        <a:p>
          <a:endParaRPr lang="es-ES"/>
        </a:p>
      </dgm:t>
    </dgm:pt>
    <dgm:pt modelId="{31922B60-6F95-403B-9AE7-F6973A66F503}" type="pres">
      <dgm:prSet presAssocID="{4232F790-DD99-420A-BBD1-E0BA04823C70}" presName="aSpace" presStyleCnt="0"/>
      <dgm:spPr/>
    </dgm:pt>
    <dgm:pt modelId="{DEC0AD60-56D1-4D3D-A0F4-0C8D4B2DA729}" type="pres">
      <dgm:prSet presAssocID="{E2F1A64E-93B5-4605-937E-1540BFA2A9DD}" presName="aNode" presStyleLbl="fgAcc1" presStyleIdx="3" presStyleCnt="5">
        <dgm:presLayoutVars>
          <dgm:bulletEnabled val="1"/>
        </dgm:presLayoutVars>
      </dgm:prSet>
      <dgm:spPr/>
      <dgm:t>
        <a:bodyPr/>
        <a:lstStyle/>
        <a:p>
          <a:endParaRPr lang="es-EC"/>
        </a:p>
      </dgm:t>
    </dgm:pt>
    <dgm:pt modelId="{C336B8DA-A953-4CF9-ACFB-254831D8E814}" type="pres">
      <dgm:prSet presAssocID="{E2F1A64E-93B5-4605-937E-1540BFA2A9DD}" presName="aSpace" presStyleCnt="0"/>
      <dgm:spPr/>
    </dgm:pt>
    <dgm:pt modelId="{91219BFD-2911-4D47-B565-96097C9D9B78}" type="pres">
      <dgm:prSet presAssocID="{5B53B203-AC26-454C-A0B1-671D3E633477}" presName="aNode" presStyleLbl="fgAcc1" presStyleIdx="4" presStyleCnt="5">
        <dgm:presLayoutVars>
          <dgm:bulletEnabled val="1"/>
        </dgm:presLayoutVars>
      </dgm:prSet>
      <dgm:spPr/>
      <dgm:t>
        <a:bodyPr/>
        <a:lstStyle/>
        <a:p>
          <a:endParaRPr lang="es-EC"/>
        </a:p>
      </dgm:t>
    </dgm:pt>
    <dgm:pt modelId="{76E932EF-9004-4DA2-9CB2-F867B4F9C54A}" type="pres">
      <dgm:prSet presAssocID="{5B53B203-AC26-454C-A0B1-671D3E633477}" presName="aSpace" presStyleCnt="0"/>
      <dgm:spPr/>
    </dgm:pt>
  </dgm:ptLst>
  <dgm:cxnLst>
    <dgm:cxn modelId="{7D161EF2-303C-4398-B6FB-E558EAEDA6BC}" srcId="{725862DB-882E-4C0C-9C58-0B4BACABD262}" destId="{7748C1C8-3FCC-4D62-BC7C-BC1E33C40CF6}" srcOrd="0" destOrd="0" parTransId="{66A48544-60B2-4B19-A289-5D94D34923B0}" sibTransId="{6777A1E0-93AC-4657-B532-BFD94BC6EA37}"/>
    <dgm:cxn modelId="{DA1F368A-A12F-4606-8D6B-08E91F9E454E}" type="presOf" srcId="{4232F790-DD99-420A-BBD1-E0BA04823C70}" destId="{AA90CD95-3D61-41EE-85B7-AE781FFC0C5D}" srcOrd="0" destOrd="0" presId="urn:microsoft.com/office/officeart/2005/8/layout/pyramid2"/>
    <dgm:cxn modelId="{C895A8BE-B255-4C1C-BCA7-B6CD74AE1830}" type="presOf" srcId="{5B53B203-AC26-454C-A0B1-671D3E633477}" destId="{91219BFD-2911-4D47-B565-96097C9D9B78}" srcOrd="0" destOrd="0" presId="urn:microsoft.com/office/officeart/2005/8/layout/pyramid2"/>
    <dgm:cxn modelId="{A3159219-CD10-47A6-97BB-1288542F39E4}" type="presOf" srcId="{725862DB-882E-4C0C-9C58-0B4BACABD262}" destId="{BF833E16-2279-4415-BAA1-C71EC2DE66EE}" srcOrd="0" destOrd="0" presId="urn:microsoft.com/office/officeart/2005/8/layout/pyramid2"/>
    <dgm:cxn modelId="{2FA721E8-E93E-498A-A7FB-9B743859CE67}" srcId="{725862DB-882E-4C0C-9C58-0B4BACABD262}" destId="{4232F790-DD99-420A-BBD1-E0BA04823C70}" srcOrd="2" destOrd="0" parTransId="{BB6AD4B7-7F28-482A-A986-7ECC9620095B}" sibTransId="{8984E285-FE42-4D48-BC3B-871951342722}"/>
    <dgm:cxn modelId="{487913CB-3D6B-4682-9F7A-7B1DAA60E9F5}" srcId="{725862DB-882E-4C0C-9C58-0B4BACABD262}" destId="{263C098D-87B0-4082-A821-F737965A6137}" srcOrd="1" destOrd="0" parTransId="{F1FA1442-2127-4A5C-9A0F-96895353DC14}" sibTransId="{3DA55474-6BB4-422B-8992-A79382E50C6F}"/>
    <dgm:cxn modelId="{7B0FB214-011D-4A38-8C29-C5029D734B64}" srcId="{725862DB-882E-4C0C-9C58-0B4BACABD262}" destId="{5B53B203-AC26-454C-A0B1-671D3E633477}" srcOrd="4" destOrd="0" parTransId="{2EDBF256-5008-49ED-95CA-65BF20FBB0E4}" sibTransId="{17AA1885-044C-4B0D-AE56-4FD4CFAF9017}"/>
    <dgm:cxn modelId="{6F28BB3B-9C08-43F5-BCB9-5EE80E4972A8}" srcId="{725862DB-882E-4C0C-9C58-0B4BACABD262}" destId="{E2F1A64E-93B5-4605-937E-1540BFA2A9DD}" srcOrd="3" destOrd="0" parTransId="{74AFEAA9-3AA3-4476-97B5-822E26358B29}" sibTransId="{CBF5242B-F9BE-4CEB-95CC-2C1C70E55985}"/>
    <dgm:cxn modelId="{9E4C7517-664B-4EF8-A443-7DEBD6E9B1BC}" type="presOf" srcId="{E2F1A64E-93B5-4605-937E-1540BFA2A9DD}" destId="{DEC0AD60-56D1-4D3D-A0F4-0C8D4B2DA729}" srcOrd="0" destOrd="0" presId="urn:microsoft.com/office/officeart/2005/8/layout/pyramid2"/>
    <dgm:cxn modelId="{8C643FC5-DABE-41EF-BF18-D5DCCE28B3A3}" type="presOf" srcId="{263C098D-87B0-4082-A821-F737965A6137}" destId="{98783F6B-A72E-4E1D-812F-5CEBAF88BC23}" srcOrd="0" destOrd="0" presId="urn:microsoft.com/office/officeart/2005/8/layout/pyramid2"/>
    <dgm:cxn modelId="{85123495-FC78-40C3-86A3-B5DE3594C5F0}" type="presOf" srcId="{7748C1C8-3FCC-4D62-BC7C-BC1E33C40CF6}" destId="{9AA4E3EE-AED0-4AED-AFF8-8E32D0A79B13}" srcOrd="0" destOrd="0" presId="urn:microsoft.com/office/officeart/2005/8/layout/pyramid2"/>
    <dgm:cxn modelId="{4735CA4D-680A-4AFA-8B3C-1E3FE7F3AAEC}" type="presParOf" srcId="{BF833E16-2279-4415-BAA1-C71EC2DE66EE}" destId="{316FA35E-1D84-4CDD-97EB-9953D54BD8B9}" srcOrd="0" destOrd="0" presId="urn:microsoft.com/office/officeart/2005/8/layout/pyramid2"/>
    <dgm:cxn modelId="{82A6106B-CB6C-4E90-B7A2-F7F28EFD55B9}" type="presParOf" srcId="{BF833E16-2279-4415-BAA1-C71EC2DE66EE}" destId="{71575206-7674-4B36-85D3-8916DE037796}" srcOrd="1" destOrd="0" presId="urn:microsoft.com/office/officeart/2005/8/layout/pyramid2"/>
    <dgm:cxn modelId="{A1242E42-6586-437B-84FA-9D32BB3C65B4}" type="presParOf" srcId="{71575206-7674-4B36-85D3-8916DE037796}" destId="{9AA4E3EE-AED0-4AED-AFF8-8E32D0A79B13}" srcOrd="0" destOrd="0" presId="urn:microsoft.com/office/officeart/2005/8/layout/pyramid2"/>
    <dgm:cxn modelId="{ACD8E6A1-7902-455F-88C2-6C288429B2E8}" type="presParOf" srcId="{71575206-7674-4B36-85D3-8916DE037796}" destId="{EECAE614-6997-42D2-9CBC-EA8614F4BF4A}" srcOrd="1" destOrd="0" presId="urn:microsoft.com/office/officeart/2005/8/layout/pyramid2"/>
    <dgm:cxn modelId="{89692EC6-81C6-4402-BC58-64F51BCC7C7C}" type="presParOf" srcId="{71575206-7674-4B36-85D3-8916DE037796}" destId="{98783F6B-A72E-4E1D-812F-5CEBAF88BC23}" srcOrd="2" destOrd="0" presId="urn:microsoft.com/office/officeart/2005/8/layout/pyramid2"/>
    <dgm:cxn modelId="{80DF09D0-212A-42F2-B562-B57C06F4F47B}" type="presParOf" srcId="{71575206-7674-4B36-85D3-8916DE037796}" destId="{D8A89B2E-3E40-46A0-98F7-14A9E39F490F}" srcOrd="3" destOrd="0" presId="urn:microsoft.com/office/officeart/2005/8/layout/pyramid2"/>
    <dgm:cxn modelId="{8C2CE9C2-52B0-4285-8417-487E8B6BD583}" type="presParOf" srcId="{71575206-7674-4B36-85D3-8916DE037796}" destId="{AA90CD95-3D61-41EE-85B7-AE781FFC0C5D}" srcOrd="4" destOrd="0" presId="urn:microsoft.com/office/officeart/2005/8/layout/pyramid2"/>
    <dgm:cxn modelId="{F9E6D489-87F4-427C-823F-A575A85CE0A3}" type="presParOf" srcId="{71575206-7674-4B36-85D3-8916DE037796}" destId="{31922B60-6F95-403B-9AE7-F6973A66F503}" srcOrd="5" destOrd="0" presId="urn:microsoft.com/office/officeart/2005/8/layout/pyramid2"/>
    <dgm:cxn modelId="{2DF9D6A9-7C28-4F2A-88C4-984E5BE61DED}" type="presParOf" srcId="{71575206-7674-4B36-85D3-8916DE037796}" destId="{DEC0AD60-56D1-4D3D-A0F4-0C8D4B2DA729}" srcOrd="6" destOrd="0" presId="urn:microsoft.com/office/officeart/2005/8/layout/pyramid2"/>
    <dgm:cxn modelId="{5F57C538-28EB-4836-9EF4-14A77E02FC7A}" type="presParOf" srcId="{71575206-7674-4B36-85D3-8916DE037796}" destId="{C336B8DA-A953-4CF9-ACFB-254831D8E814}" srcOrd="7" destOrd="0" presId="urn:microsoft.com/office/officeart/2005/8/layout/pyramid2"/>
    <dgm:cxn modelId="{4139779D-FEF1-4D47-A7C0-9EDFFF271E71}" type="presParOf" srcId="{71575206-7674-4B36-85D3-8916DE037796}" destId="{91219BFD-2911-4D47-B565-96097C9D9B78}" srcOrd="8" destOrd="0" presId="urn:microsoft.com/office/officeart/2005/8/layout/pyramid2"/>
    <dgm:cxn modelId="{C570D422-AC3E-490A-9B10-2EE4021A0E08}" type="presParOf" srcId="{71575206-7674-4B36-85D3-8916DE037796}" destId="{76E932EF-9004-4DA2-9CB2-F867B4F9C54A}"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D4222-993E-4931-80EA-2FA36AD7BAB0}"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s-EC"/>
        </a:p>
      </dgm:t>
    </dgm:pt>
    <dgm:pt modelId="{000DE59A-B009-4BBC-8B8F-02045E40A80B}">
      <dgm:prSet phldrT="[Texto]" custT="1"/>
      <dgm:spPr/>
      <dgm:t>
        <a:bodyPr/>
        <a:lstStyle/>
        <a:p>
          <a:r>
            <a:rPr lang="es-EC" sz="2400" b="1" dirty="0">
              <a:latin typeface="Times New Roman" pitchFamily="18" charset="0"/>
              <a:cs typeface="Times New Roman" pitchFamily="18" charset="0"/>
            </a:rPr>
            <a:t>DISEÑO Y TIPOS DE INVESTIGACIÓN</a:t>
          </a:r>
        </a:p>
      </dgm:t>
    </dgm:pt>
    <dgm:pt modelId="{D5A36CF2-5BFB-40C7-B7AF-794834314248}" type="parTrans" cxnId="{1442BFA4-3272-4573-89F7-89997BAD6E1B}">
      <dgm:prSet/>
      <dgm:spPr/>
      <dgm:t>
        <a:bodyPr/>
        <a:lstStyle/>
        <a:p>
          <a:endParaRPr lang="es-EC" sz="2400">
            <a:solidFill>
              <a:sysClr val="windowText" lastClr="000000"/>
            </a:solidFill>
            <a:latin typeface="Times New Roman" pitchFamily="18" charset="0"/>
            <a:cs typeface="Times New Roman" pitchFamily="18" charset="0"/>
          </a:endParaRPr>
        </a:p>
      </dgm:t>
    </dgm:pt>
    <dgm:pt modelId="{8FEF72C7-E5D7-4385-B4AC-FB3E4128F308}" type="sibTrans" cxnId="{1442BFA4-3272-4573-89F7-89997BAD6E1B}">
      <dgm:prSet/>
      <dgm:spPr/>
      <dgm:t>
        <a:bodyPr/>
        <a:lstStyle/>
        <a:p>
          <a:endParaRPr lang="es-EC" sz="2400">
            <a:solidFill>
              <a:sysClr val="windowText" lastClr="000000"/>
            </a:solidFill>
            <a:latin typeface="Times New Roman" pitchFamily="18" charset="0"/>
            <a:cs typeface="Times New Roman" pitchFamily="18" charset="0"/>
          </a:endParaRPr>
        </a:p>
      </dgm:t>
    </dgm:pt>
    <dgm:pt modelId="{18BA33E4-5A80-441F-8F41-87FD89FCD141}">
      <dgm:prSet phldrT="[Texto]" custT="1"/>
      <dgm:spPr/>
      <dgm:t>
        <a:bodyPr/>
        <a:lstStyle/>
        <a:p>
          <a:r>
            <a:rPr lang="es-EC" sz="2400" dirty="0">
              <a:latin typeface="Times New Roman" pitchFamily="18" charset="0"/>
              <a:cs typeface="Times New Roman" pitchFamily="18" charset="0"/>
            </a:rPr>
            <a:t>Exploratoria</a:t>
          </a:r>
        </a:p>
      </dgm:t>
    </dgm:pt>
    <dgm:pt modelId="{EF09E860-13A1-470F-9503-794C993ADA8B}" type="parTrans" cxnId="{1258DEF6-86A8-4093-A11D-948047FA135C}">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D5B9DC71-B0A9-492B-ADB4-1FDFA560613D}" type="sibTrans" cxnId="{1258DEF6-86A8-4093-A11D-948047FA135C}">
      <dgm:prSet/>
      <dgm:spPr/>
      <dgm:t>
        <a:bodyPr/>
        <a:lstStyle/>
        <a:p>
          <a:endParaRPr lang="es-EC" sz="2400">
            <a:solidFill>
              <a:sysClr val="windowText" lastClr="000000"/>
            </a:solidFill>
            <a:latin typeface="Times New Roman" pitchFamily="18" charset="0"/>
            <a:cs typeface="Times New Roman" pitchFamily="18" charset="0"/>
          </a:endParaRPr>
        </a:p>
      </dgm:t>
    </dgm:pt>
    <dgm:pt modelId="{A59367CB-0598-4965-A519-DFBEB837296F}">
      <dgm:prSet phldrT="[Texto]" custT="1"/>
      <dgm:spPr/>
      <dgm:t>
        <a:bodyPr/>
        <a:lstStyle/>
        <a:p>
          <a:r>
            <a:rPr lang="es-EC" sz="2400" dirty="0">
              <a:latin typeface="Times New Roman" pitchFamily="18" charset="0"/>
              <a:cs typeface="Times New Roman" pitchFamily="18" charset="0"/>
            </a:rPr>
            <a:t>Causal</a:t>
          </a:r>
        </a:p>
      </dgm:t>
    </dgm:pt>
    <dgm:pt modelId="{DF8DE255-2819-4114-9C61-9416ED928247}" type="parTrans" cxnId="{BB15C213-8F19-4F4E-B65A-72FD43415986}">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D0E4EB7D-A8A8-4F82-9462-58DF35225F24}" type="sibTrans" cxnId="{BB15C213-8F19-4F4E-B65A-72FD43415986}">
      <dgm:prSet/>
      <dgm:spPr/>
      <dgm:t>
        <a:bodyPr/>
        <a:lstStyle/>
        <a:p>
          <a:endParaRPr lang="es-EC" sz="2400">
            <a:solidFill>
              <a:sysClr val="windowText" lastClr="000000"/>
            </a:solidFill>
            <a:latin typeface="Times New Roman" pitchFamily="18" charset="0"/>
            <a:cs typeface="Times New Roman" pitchFamily="18" charset="0"/>
          </a:endParaRPr>
        </a:p>
      </dgm:t>
    </dgm:pt>
    <dgm:pt modelId="{D216DE8D-8E32-4E62-AC13-1FA0435B6471}">
      <dgm:prSet phldrT="[Texto]" custT="1"/>
      <dgm:spPr/>
      <dgm:t>
        <a:bodyPr/>
        <a:lstStyle/>
        <a:p>
          <a:r>
            <a:rPr lang="es-EC" sz="2400" dirty="0">
              <a:latin typeface="Times New Roman" pitchFamily="18" charset="0"/>
              <a:cs typeface="Times New Roman" pitchFamily="18" charset="0"/>
            </a:rPr>
            <a:t>Concluyente</a:t>
          </a:r>
        </a:p>
      </dgm:t>
    </dgm:pt>
    <dgm:pt modelId="{B9FE7C77-772D-4A51-9D87-5928DB8B429C}" type="parTrans" cxnId="{6AEFC000-4BC6-4CCE-8708-E3EC649931C2}">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AC2CA2B5-6D0F-48B1-8DC5-93798297B45A}" type="sibTrans" cxnId="{6AEFC000-4BC6-4CCE-8708-E3EC649931C2}">
      <dgm:prSet/>
      <dgm:spPr/>
      <dgm:t>
        <a:bodyPr/>
        <a:lstStyle/>
        <a:p>
          <a:endParaRPr lang="es-EC" sz="2400">
            <a:solidFill>
              <a:sysClr val="windowText" lastClr="000000"/>
            </a:solidFill>
            <a:latin typeface="Times New Roman" pitchFamily="18" charset="0"/>
            <a:cs typeface="Times New Roman" pitchFamily="18" charset="0"/>
          </a:endParaRPr>
        </a:p>
      </dgm:t>
    </dgm:pt>
    <dgm:pt modelId="{563B7D05-12A1-4031-B016-1256A2509320}">
      <dgm:prSet custT="1"/>
      <dgm:spPr/>
      <dgm:t>
        <a:bodyPr/>
        <a:lstStyle/>
        <a:p>
          <a:r>
            <a:rPr lang="es-EC" sz="2400" dirty="0">
              <a:latin typeface="Times New Roman" pitchFamily="18" charset="0"/>
              <a:cs typeface="Times New Roman" pitchFamily="18" charset="0"/>
            </a:rPr>
            <a:t>Descriptiva</a:t>
          </a:r>
        </a:p>
      </dgm:t>
    </dgm:pt>
    <dgm:pt modelId="{16226821-DA65-4BC0-9BB6-21C12D4D8567}" type="parTrans" cxnId="{01DF4B59-7129-4271-82EB-35CA267BFBA9}">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E49CBEDF-B333-4D5D-B668-9897B5CE3091}" type="sibTrans" cxnId="{01DF4B59-7129-4271-82EB-35CA267BFBA9}">
      <dgm:prSet/>
      <dgm:spPr/>
      <dgm:t>
        <a:bodyPr/>
        <a:lstStyle/>
        <a:p>
          <a:endParaRPr lang="es-EC" sz="2400">
            <a:solidFill>
              <a:sysClr val="windowText" lastClr="000000"/>
            </a:solidFill>
            <a:latin typeface="Times New Roman" pitchFamily="18" charset="0"/>
            <a:cs typeface="Times New Roman" pitchFamily="18" charset="0"/>
          </a:endParaRPr>
        </a:p>
      </dgm:t>
    </dgm:pt>
    <dgm:pt modelId="{20625353-AB53-4BA1-A262-0DD114928031}">
      <dgm:prSet custT="1"/>
      <dgm:spPr/>
      <dgm:t>
        <a:bodyPr/>
        <a:lstStyle/>
        <a:p>
          <a:r>
            <a:rPr lang="es-EC" sz="2000" dirty="0">
              <a:latin typeface="Times New Roman" pitchFamily="18" charset="0"/>
              <a:cs typeface="Times New Roman" pitchFamily="18" charset="0"/>
            </a:rPr>
            <a:t>Encuesta</a:t>
          </a:r>
        </a:p>
      </dgm:t>
    </dgm:pt>
    <dgm:pt modelId="{D5D683AC-C8F1-4CEE-B145-6D930FF2154F}" type="parTrans" cxnId="{EB60B7DD-77F2-4E65-88CD-B6BBFA4B01AA}">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E455A216-83DF-4965-A4C2-12187D6294ED}" type="sibTrans" cxnId="{EB60B7DD-77F2-4E65-88CD-B6BBFA4B01AA}">
      <dgm:prSet/>
      <dgm:spPr/>
      <dgm:t>
        <a:bodyPr/>
        <a:lstStyle/>
        <a:p>
          <a:endParaRPr lang="es-EC" sz="2400">
            <a:solidFill>
              <a:sysClr val="windowText" lastClr="000000"/>
            </a:solidFill>
            <a:latin typeface="Times New Roman" pitchFamily="18" charset="0"/>
            <a:cs typeface="Times New Roman" pitchFamily="18" charset="0"/>
          </a:endParaRPr>
        </a:p>
      </dgm:t>
    </dgm:pt>
    <dgm:pt modelId="{E2AE5054-2E63-4E85-99C3-2B5002B6B7AC}">
      <dgm:prSet custT="1"/>
      <dgm:spPr/>
      <dgm:t>
        <a:bodyPr/>
        <a:lstStyle/>
        <a:p>
          <a:r>
            <a:rPr lang="es-EC" sz="2000" dirty="0">
              <a:latin typeface="Times New Roman" pitchFamily="18" charset="0"/>
              <a:cs typeface="Times New Roman" pitchFamily="18" charset="0"/>
            </a:rPr>
            <a:t>Observación</a:t>
          </a:r>
        </a:p>
      </dgm:t>
    </dgm:pt>
    <dgm:pt modelId="{4FC640FD-E102-4B62-B79B-129555DC9F76}" type="parTrans" cxnId="{E0EB7D04-20DD-4D44-B3CE-5F89A970C9CD}">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E905F89B-3C64-4CB3-98C0-1D8904D599B1}" type="sibTrans" cxnId="{E0EB7D04-20DD-4D44-B3CE-5F89A970C9CD}">
      <dgm:prSet/>
      <dgm:spPr/>
      <dgm:t>
        <a:bodyPr/>
        <a:lstStyle/>
        <a:p>
          <a:endParaRPr lang="es-EC" sz="2400">
            <a:solidFill>
              <a:sysClr val="windowText" lastClr="000000"/>
            </a:solidFill>
            <a:latin typeface="Times New Roman" pitchFamily="18" charset="0"/>
            <a:cs typeface="Times New Roman" pitchFamily="18" charset="0"/>
          </a:endParaRPr>
        </a:p>
      </dgm:t>
    </dgm:pt>
    <dgm:pt modelId="{16E42EBB-53A2-4B4B-B29E-BD69DF7F2B9A}">
      <dgm:prSet custT="1"/>
      <dgm:spPr/>
      <dgm:t>
        <a:bodyPr/>
        <a:lstStyle/>
        <a:p>
          <a:r>
            <a:rPr lang="es-EC" sz="2000" dirty="0">
              <a:latin typeface="Times New Roman" pitchFamily="18" charset="0"/>
              <a:cs typeface="Times New Roman" pitchFamily="18" charset="0"/>
            </a:rPr>
            <a:t>Grupos Focales</a:t>
          </a:r>
        </a:p>
      </dgm:t>
    </dgm:pt>
    <dgm:pt modelId="{18A3B7D7-DAA2-498C-87E5-C86182B797B7}" type="parTrans" cxnId="{07028FF7-5982-4A3E-9064-30944C75EFC1}">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36189084-CDA3-4AE3-B4F9-2C0C4437DC4C}" type="sibTrans" cxnId="{07028FF7-5982-4A3E-9064-30944C75EFC1}">
      <dgm:prSet/>
      <dgm:spPr/>
      <dgm:t>
        <a:bodyPr/>
        <a:lstStyle/>
        <a:p>
          <a:endParaRPr lang="es-EC" sz="2400">
            <a:solidFill>
              <a:sysClr val="windowText" lastClr="000000"/>
            </a:solidFill>
            <a:latin typeface="Times New Roman" pitchFamily="18" charset="0"/>
            <a:cs typeface="Times New Roman" pitchFamily="18" charset="0"/>
          </a:endParaRPr>
        </a:p>
      </dgm:t>
    </dgm:pt>
    <dgm:pt modelId="{3441D471-945E-4BB6-B234-5499166C5D53}">
      <dgm:prSet custT="1"/>
      <dgm:spPr/>
      <dgm:t>
        <a:bodyPr/>
        <a:lstStyle/>
        <a:p>
          <a:r>
            <a:rPr lang="es-EC" sz="2000" dirty="0">
              <a:latin typeface="Times New Roman" pitchFamily="18" charset="0"/>
              <a:cs typeface="Times New Roman" pitchFamily="18" charset="0"/>
            </a:rPr>
            <a:t>Entrevista</a:t>
          </a:r>
        </a:p>
      </dgm:t>
    </dgm:pt>
    <dgm:pt modelId="{94EB5272-C8C4-4498-9CAD-37BED5A9350C}" type="parTrans" cxnId="{DD7B4E0B-EAA0-4118-AC1A-5134313A1FBF}">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35EFC10E-F624-455D-852D-8F0CE61E9844}" type="sibTrans" cxnId="{DD7B4E0B-EAA0-4118-AC1A-5134313A1FBF}">
      <dgm:prSet/>
      <dgm:spPr/>
      <dgm:t>
        <a:bodyPr/>
        <a:lstStyle/>
        <a:p>
          <a:endParaRPr lang="es-EC" sz="2400">
            <a:solidFill>
              <a:sysClr val="windowText" lastClr="000000"/>
            </a:solidFill>
            <a:latin typeface="Times New Roman" pitchFamily="18" charset="0"/>
            <a:cs typeface="Times New Roman" pitchFamily="18" charset="0"/>
          </a:endParaRPr>
        </a:p>
      </dgm:t>
    </dgm:pt>
    <dgm:pt modelId="{C53D05D9-FA58-41C0-994E-753FDE69481C}">
      <dgm:prSet custT="1"/>
      <dgm:spPr/>
      <dgm:t>
        <a:bodyPr/>
        <a:lstStyle/>
        <a:p>
          <a:r>
            <a:rPr lang="es-EC" sz="2000" dirty="0">
              <a:latin typeface="Times New Roman" pitchFamily="18" charset="0"/>
              <a:cs typeface="Times New Roman" pitchFamily="18" charset="0"/>
            </a:rPr>
            <a:t>Técnicas Proyectivas</a:t>
          </a:r>
        </a:p>
      </dgm:t>
    </dgm:pt>
    <dgm:pt modelId="{30B0F419-B4C7-4E1D-AB53-26A4C7F804EE}" type="parTrans" cxnId="{828BEC11-16E1-4261-AF7A-3EA699CBB839}">
      <dgm:prSet custT="1"/>
      <dgm:spPr/>
      <dgm:t>
        <a:bodyPr/>
        <a:lstStyle/>
        <a:p>
          <a:endParaRPr lang="es-EC" sz="2400" dirty="0">
            <a:solidFill>
              <a:sysClr val="windowText" lastClr="000000"/>
            </a:solidFill>
            <a:latin typeface="Times New Roman" pitchFamily="18" charset="0"/>
            <a:cs typeface="Times New Roman" pitchFamily="18" charset="0"/>
          </a:endParaRPr>
        </a:p>
      </dgm:t>
    </dgm:pt>
    <dgm:pt modelId="{C105C875-77C1-481A-9210-CDFA733A2917}" type="sibTrans" cxnId="{828BEC11-16E1-4261-AF7A-3EA699CBB839}">
      <dgm:prSet/>
      <dgm:spPr/>
      <dgm:t>
        <a:bodyPr/>
        <a:lstStyle/>
        <a:p>
          <a:endParaRPr lang="es-EC" sz="2400">
            <a:solidFill>
              <a:sysClr val="windowText" lastClr="000000"/>
            </a:solidFill>
            <a:latin typeface="Times New Roman" pitchFamily="18" charset="0"/>
            <a:cs typeface="Times New Roman" pitchFamily="18" charset="0"/>
          </a:endParaRPr>
        </a:p>
      </dgm:t>
    </dgm:pt>
    <dgm:pt modelId="{B02CDB7F-7242-4F11-9DEF-099D347DD483}">
      <dgm:prSet custT="1"/>
      <dgm:spPr/>
      <dgm:t>
        <a:bodyPr/>
        <a:lstStyle/>
        <a:p>
          <a:r>
            <a:rPr lang="es-EC" sz="2000" dirty="0">
              <a:latin typeface="Times New Roman" pitchFamily="18" charset="0"/>
              <a:cs typeface="Times New Roman" pitchFamily="18" charset="0"/>
            </a:rPr>
            <a:t>Causa - Efecto</a:t>
          </a:r>
        </a:p>
      </dgm:t>
    </dgm:pt>
    <dgm:pt modelId="{73C72396-2F26-4C5B-B6F8-A5E54F793CC6}" type="parTrans" cxnId="{5038A698-9842-466B-9F9F-D597E5A76A2B}">
      <dgm:prSet custT="1"/>
      <dgm:spPr/>
      <dgm:t>
        <a:bodyPr/>
        <a:lstStyle/>
        <a:p>
          <a:endParaRPr lang="es-EC" sz="900" dirty="0">
            <a:solidFill>
              <a:sysClr val="windowText" lastClr="000000"/>
            </a:solidFill>
          </a:endParaRPr>
        </a:p>
      </dgm:t>
    </dgm:pt>
    <dgm:pt modelId="{6738F2C7-F739-4CED-99D6-91317A3FEFEC}" type="sibTrans" cxnId="{5038A698-9842-466B-9F9F-D597E5A76A2B}">
      <dgm:prSet/>
      <dgm:spPr/>
      <dgm:t>
        <a:bodyPr/>
        <a:lstStyle/>
        <a:p>
          <a:endParaRPr lang="es-EC" sz="3200">
            <a:solidFill>
              <a:sysClr val="windowText" lastClr="000000"/>
            </a:solidFill>
          </a:endParaRPr>
        </a:p>
      </dgm:t>
    </dgm:pt>
    <dgm:pt modelId="{FF9103AB-9C2D-451C-9433-3063647C45D9}">
      <dgm:prSet custT="1"/>
      <dgm:spPr/>
      <dgm:t>
        <a:bodyPr/>
        <a:lstStyle/>
        <a:p>
          <a:r>
            <a:rPr lang="es-EC" sz="2000" dirty="0">
              <a:latin typeface="Times New Roman" pitchFamily="18" charset="0"/>
              <a:cs typeface="Times New Roman" pitchFamily="18" charset="0"/>
            </a:rPr>
            <a:t>Mezcla de descriptiva y causal</a:t>
          </a:r>
        </a:p>
      </dgm:t>
    </dgm:pt>
    <dgm:pt modelId="{A42845DB-20F9-428E-ACD0-B4D9E3D9482C}" type="parTrans" cxnId="{F1E59966-B66E-4C25-B401-6CC07ADD7A97}">
      <dgm:prSet custT="1"/>
      <dgm:spPr/>
      <dgm:t>
        <a:bodyPr/>
        <a:lstStyle/>
        <a:p>
          <a:endParaRPr lang="es-EC" sz="900" dirty="0">
            <a:solidFill>
              <a:sysClr val="windowText" lastClr="000000"/>
            </a:solidFill>
          </a:endParaRPr>
        </a:p>
      </dgm:t>
    </dgm:pt>
    <dgm:pt modelId="{042A17DA-0174-4406-9CBF-2D02CFA47C89}" type="sibTrans" cxnId="{F1E59966-B66E-4C25-B401-6CC07ADD7A97}">
      <dgm:prSet/>
      <dgm:spPr/>
      <dgm:t>
        <a:bodyPr/>
        <a:lstStyle/>
        <a:p>
          <a:endParaRPr lang="es-EC" sz="3200">
            <a:solidFill>
              <a:sysClr val="windowText" lastClr="000000"/>
            </a:solidFill>
          </a:endParaRPr>
        </a:p>
      </dgm:t>
    </dgm:pt>
    <dgm:pt modelId="{43C10443-D96D-4B93-BB3C-50FC17F7B177}" type="pres">
      <dgm:prSet presAssocID="{1ECD4222-993E-4931-80EA-2FA36AD7BAB0}" presName="Name0" presStyleCnt="0">
        <dgm:presLayoutVars>
          <dgm:chPref val="1"/>
          <dgm:dir/>
          <dgm:animOne val="branch"/>
          <dgm:animLvl val="lvl"/>
          <dgm:resizeHandles val="exact"/>
        </dgm:presLayoutVars>
      </dgm:prSet>
      <dgm:spPr/>
      <dgm:t>
        <a:bodyPr/>
        <a:lstStyle/>
        <a:p>
          <a:endParaRPr lang="es-EC"/>
        </a:p>
      </dgm:t>
    </dgm:pt>
    <dgm:pt modelId="{9AF7875A-CC17-4AE6-A61D-253DBA12A940}" type="pres">
      <dgm:prSet presAssocID="{000DE59A-B009-4BBC-8B8F-02045E40A80B}" presName="root1" presStyleCnt="0"/>
      <dgm:spPr/>
    </dgm:pt>
    <dgm:pt modelId="{03F91312-F6E6-4088-8AC4-7B1019409910}" type="pres">
      <dgm:prSet presAssocID="{000DE59A-B009-4BBC-8B8F-02045E40A80B}" presName="LevelOneTextNode" presStyleLbl="node0" presStyleIdx="0" presStyleCnt="1" custScaleX="160798" custScaleY="76856" custLinFactX="-65090" custLinFactNeighborX="-100000" custLinFactNeighborY="143">
        <dgm:presLayoutVars>
          <dgm:chPref val="3"/>
        </dgm:presLayoutVars>
      </dgm:prSet>
      <dgm:spPr/>
      <dgm:t>
        <a:bodyPr/>
        <a:lstStyle/>
        <a:p>
          <a:endParaRPr lang="es-EC"/>
        </a:p>
      </dgm:t>
    </dgm:pt>
    <dgm:pt modelId="{7D16005F-8E31-4C93-8032-061287FCB25E}" type="pres">
      <dgm:prSet presAssocID="{000DE59A-B009-4BBC-8B8F-02045E40A80B}" presName="level2hierChild" presStyleCnt="0"/>
      <dgm:spPr/>
    </dgm:pt>
    <dgm:pt modelId="{A4A111A5-B611-4573-AC88-3E654CB656AD}" type="pres">
      <dgm:prSet presAssocID="{16226821-DA65-4BC0-9BB6-21C12D4D8567}" presName="conn2-1" presStyleLbl="parChTrans1D2" presStyleIdx="0" presStyleCnt="4"/>
      <dgm:spPr/>
      <dgm:t>
        <a:bodyPr/>
        <a:lstStyle/>
        <a:p>
          <a:endParaRPr lang="es-EC"/>
        </a:p>
      </dgm:t>
    </dgm:pt>
    <dgm:pt modelId="{5E2DAC3D-46EF-4E5B-89D3-5264FE44A84D}" type="pres">
      <dgm:prSet presAssocID="{16226821-DA65-4BC0-9BB6-21C12D4D8567}" presName="connTx" presStyleLbl="parChTrans1D2" presStyleIdx="0" presStyleCnt="4"/>
      <dgm:spPr/>
      <dgm:t>
        <a:bodyPr/>
        <a:lstStyle/>
        <a:p>
          <a:endParaRPr lang="es-EC"/>
        </a:p>
      </dgm:t>
    </dgm:pt>
    <dgm:pt modelId="{B2890B42-5818-4230-B972-B02DAF76D86B}" type="pres">
      <dgm:prSet presAssocID="{563B7D05-12A1-4031-B016-1256A2509320}" presName="root2" presStyleCnt="0"/>
      <dgm:spPr/>
    </dgm:pt>
    <dgm:pt modelId="{360C4C1E-FAE9-4495-BA14-3808EB38E60D}" type="pres">
      <dgm:prSet presAssocID="{563B7D05-12A1-4031-B016-1256A2509320}" presName="LevelTwoTextNode" presStyleLbl="node2" presStyleIdx="0" presStyleCnt="4" custScaleX="72873" custScaleY="69555" custLinFactNeighborX="-6448">
        <dgm:presLayoutVars>
          <dgm:chPref val="3"/>
        </dgm:presLayoutVars>
      </dgm:prSet>
      <dgm:spPr/>
      <dgm:t>
        <a:bodyPr/>
        <a:lstStyle/>
        <a:p>
          <a:endParaRPr lang="es-EC"/>
        </a:p>
      </dgm:t>
    </dgm:pt>
    <dgm:pt modelId="{A5D12E18-1E49-4661-A0AA-CD7DDA246ED8}" type="pres">
      <dgm:prSet presAssocID="{563B7D05-12A1-4031-B016-1256A2509320}" presName="level3hierChild" presStyleCnt="0"/>
      <dgm:spPr/>
    </dgm:pt>
    <dgm:pt modelId="{D664A2B9-9489-4F86-B2C7-76EA77B52573}" type="pres">
      <dgm:prSet presAssocID="{D5D683AC-C8F1-4CEE-B145-6D930FF2154F}" presName="conn2-1" presStyleLbl="parChTrans1D3" presStyleIdx="0" presStyleCnt="7"/>
      <dgm:spPr/>
      <dgm:t>
        <a:bodyPr/>
        <a:lstStyle/>
        <a:p>
          <a:endParaRPr lang="es-EC"/>
        </a:p>
      </dgm:t>
    </dgm:pt>
    <dgm:pt modelId="{9BBDB658-DC91-4508-A686-F8959407A1BF}" type="pres">
      <dgm:prSet presAssocID="{D5D683AC-C8F1-4CEE-B145-6D930FF2154F}" presName="connTx" presStyleLbl="parChTrans1D3" presStyleIdx="0" presStyleCnt="7"/>
      <dgm:spPr/>
      <dgm:t>
        <a:bodyPr/>
        <a:lstStyle/>
        <a:p>
          <a:endParaRPr lang="es-EC"/>
        </a:p>
      </dgm:t>
    </dgm:pt>
    <dgm:pt modelId="{E61D21A7-F1C1-4FE3-9793-336B380706E6}" type="pres">
      <dgm:prSet presAssocID="{20625353-AB53-4BA1-A262-0DD114928031}" presName="root2" presStyleCnt="0"/>
      <dgm:spPr/>
    </dgm:pt>
    <dgm:pt modelId="{A56703C1-8A5B-4024-B281-F6A11CFC7CD4}" type="pres">
      <dgm:prSet presAssocID="{20625353-AB53-4BA1-A262-0DD114928031}" presName="LevelTwoTextNode" presStyleLbl="node3" presStyleIdx="0" presStyleCnt="7" custScaleX="71195" custScaleY="61708" custLinFactNeighborX="6">
        <dgm:presLayoutVars>
          <dgm:chPref val="3"/>
        </dgm:presLayoutVars>
      </dgm:prSet>
      <dgm:spPr/>
      <dgm:t>
        <a:bodyPr/>
        <a:lstStyle/>
        <a:p>
          <a:endParaRPr lang="es-EC"/>
        </a:p>
      </dgm:t>
    </dgm:pt>
    <dgm:pt modelId="{F50C2C14-64E9-4CE2-8F77-77AF5E7574B2}" type="pres">
      <dgm:prSet presAssocID="{20625353-AB53-4BA1-A262-0DD114928031}" presName="level3hierChild" presStyleCnt="0"/>
      <dgm:spPr/>
    </dgm:pt>
    <dgm:pt modelId="{1FA1E1D0-9D89-4A35-AE01-45B771E6EB71}" type="pres">
      <dgm:prSet presAssocID="{4FC640FD-E102-4B62-B79B-129555DC9F76}" presName="conn2-1" presStyleLbl="parChTrans1D3" presStyleIdx="1" presStyleCnt="7"/>
      <dgm:spPr/>
      <dgm:t>
        <a:bodyPr/>
        <a:lstStyle/>
        <a:p>
          <a:endParaRPr lang="es-EC"/>
        </a:p>
      </dgm:t>
    </dgm:pt>
    <dgm:pt modelId="{7E699887-95A2-4F79-945D-7BAC8C20E56E}" type="pres">
      <dgm:prSet presAssocID="{4FC640FD-E102-4B62-B79B-129555DC9F76}" presName="connTx" presStyleLbl="parChTrans1D3" presStyleIdx="1" presStyleCnt="7"/>
      <dgm:spPr/>
      <dgm:t>
        <a:bodyPr/>
        <a:lstStyle/>
        <a:p>
          <a:endParaRPr lang="es-EC"/>
        </a:p>
      </dgm:t>
    </dgm:pt>
    <dgm:pt modelId="{7E53DDEB-7356-471E-A037-CEDBFCE84DD4}" type="pres">
      <dgm:prSet presAssocID="{E2AE5054-2E63-4E85-99C3-2B5002B6B7AC}" presName="root2" presStyleCnt="0"/>
      <dgm:spPr/>
    </dgm:pt>
    <dgm:pt modelId="{724F5D28-B597-4166-849F-47A1BB7DB393}" type="pres">
      <dgm:prSet presAssocID="{E2AE5054-2E63-4E85-99C3-2B5002B6B7AC}" presName="LevelTwoTextNode" presStyleLbl="node3" presStyleIdx="1" presStyleCnt="7" custScaleX="71195" custScaleY="63718">
        <dgm:presLayoutVars>
          <dgm:chPref val="3"/>
        </dgm:presLayoutVars>
      </dgm:prSet>
      <dgm:spPr/>
      <dgm:t>
        <a:bodyPr/>
        <a:lstStyle/>
        <a:p>
          <a:endParaRPr lang="es-EC"/>
        </a:p>
      </dgm:t>
    </dgm:pt>
    <dgm:pt modelId="{C39B97BB-0DB5-4545-A41D-FAF48DC07A8A}" type="pres">
      <dgm:prSet presAssocID="{E2AE5054-2E63-4E85-99C3-2B5002B6B7AC}" presName="level3hierChild" presStyleCnt="0"/>
      <dgm:spPr/>
    </dgm:pt>
    <dgm:pt modelId="{576E6562-E0D3-4D07-8AE8-5521F123EB05}" type="pres">
      <dgm:prSet presAssocID="{EF09E860-13A1-470F-9503-794C993ADA8B}" presName="conn2-1" presStyleLbl="parChTrans1D2" presStyleIdx="1" presStyleCnt="4"/>
      <dgm:spPr/>
      <dgm:t>
        <a:bodyPr/>
        <a:lstStyle/>
        <a:p>
          <a:endParaRPr lang="es-EC"/>
        </a:p>
      </dgm:t>
    </dgm:pt>
    <dgm:pt modelId="{838F393A-094B-4E3E-9189-D74A66CB436A}" type="pres">
      <dgm:prSet presAssocID="{EF09E860-13A1-470F-9503-794C993ADA8B}" presName="connTx" presStyleLbl="parChTrans1D2" presStyleIdx="1" presStyleCnt="4"/>
      <dgm:spPr/>
      <dgm:t>
        <a:bodyPr/>
        <a:lstStyle/>
        <a:p>
          <a:endParaRPr lang="es-EC"/>
        </a:p>
      </dgm:t>
    </dgm:pt>
    <dgm:pt modelId="{AF56E2E5-2495-44BC-B795-539E0F8E27AC}" type="pres">
      <dgm:prSet presAssocID="{18BA33E4-5A80-441F-8F41-87FD89FCD141}" presName="root2" presStyleCnt="0"/>
      <dgm:spPr/>
    </dgm:pt>
    <dgm:pt modelId="{3BABA930-26E4-4E44-97DC-2EE46D945D87}" type="pres">
      <dgm:prSet presAssocID="{18BA33E4-5A80-441F-8F41-87FD89FCD141}" presName="LevelTwoTextNode" presStyleLbl="node2" presStyleIdx="1" presStyleCnt="4" custScaleX="72772" custScaleY="66377" custLinFactNeighborX="-6448">
        <dgm:presLayoutVars>
          <dgm:chPref val="3"/>
        </dgm:presLayoutVars>
      </dgm:prSet>
      <dgm:spPr/>
      <dgm:t>
        <a:bodyPr/>
        <a:lstStyle/>
        <a:p>
          <a:endParaRPr lang="es-EC"/>
        </a:p>
      </dgm:t>
    </dgm:pt>
    <dgm:pt modelId="{A39CD080-6E48-4A68-9044-EF44BF100F9D}" type="pres">
      <dgm:prSet presAssocID="{18BA33E4-5A80-441F-8F41-87FD89FCD141}" presName="level3hierChild" presStyleCnt="0"/>
      <dgm:spPr/>
    </dgm:pt>
    <dgm:pt modelId="{517478CD-F796-4552-9ED7-A448768A05AA}" type="pres">
      <dgm:prSet presAssocID="{18A3B7D7-DAA2-498C-87E5-C86182B797B7}" presName="conn2-1" presStyleLbl="parChTrans1D3" presStyleIdx="2" presStyleCnt="7"/>
      <dgm:spPr/>
      <dgm:t>
        <a:bodyPr/>
        <a:lstStyle/>
        <a:p>
          <a:endParaRPr lang="es-EC"/>
        </a:p>
      </dgm:t>
    </dgm:pt>
    <dgm:pt modelId="{107C0E81-52DC-4819-9CC4-617CBCAC0EF3}" type="pres">
      <dgm:prSet presAssocID="{18A3B7D7-DAA2-498C-87E5-C86182B797B7}" presName="connTx" presStyleLbl="parChTrans1D3" presStyleIdx="2" presStyleCnt="7"/>
      <dgm:spPr/>
      <dgm:t>
        <a:bodyPr/>
        <a:lstStyle/>
        <a:p>
          <a:endParaRPr lang="es-EC"/>
        </a:p>
      </dgm:t>
    </dgm:pt>
    <dgm:pt modelId="{F9FBEDF4-5D72-4980-8C02-9B80F76AFC4F}" type="pres">
      <dgm:prSet presAssocID="{16E42EBB-53A2-4B4B-B29E-BD69DF7F2B9A}" presName="root2" presStyleCnt="0"/>
      <dgm:spPr/>
    </dgm:pt>
    <dgm:pt modelId="{1AD24F3E-CE47-4923-B256-D2F1BC71C1BB}" type="pres">
      <dgm:prSet presAssocID="{16E42EBB-53A2-4B4B-B29E-BD69DF7F2B9A}" presName="LevelTwoTextNode" presStyleLbl="node3" presStyleIdx="2" presStyleCnt="7" custScaleX="71282" custScaleY="66512">
        <dgm:presLayoutVars>
          <dgm:chPref val="3"/>
        </dgm:presLayoutVars>
      </dgm:prSet>
      <dgm:spPr/>
      <dgm:t>
        <a:bodyPr/>
        <a:lstStyle/>
        <a:p>
          <a:endParaRPr lang="es-EC"/>
        </a:p>
      </dgm:t>
    </dgm:pt>
    <dgm:pt modelId="{22AE4A51-EF45-4424-B76F-3FDA5734FE16}" type="pres">
      <dgm:prSet presAssocID="{16E42EBB-53A2-4B4B-B29E-BD69DF7F2B9A}" presName="level3hierChild" presStyleCnt="0"/>
      <dgm:spPr/>
    </dgm:pt>
    <dgm:pt modelId="{70F2136A-B5B5-4A91-9CD3-953138F6F2B8}" type="pres">
      <dgm:prSet presAssocID="{94EB5272-C8C4-4498-9CAD-37BED5A9350C}" presName="conn2-1" presStyleLbl="parChTrans1D3" presStyleIdx="3" presStyleCnt="7"/>
      <dgm:spPr/>
      <dgm:t>
        <a:bodyPr/>
        <a:lstStyle/>
        <a:p>
          <a:endParaRPr lang="es-EC"/>
        </a:p>
      </dgm:t>
    </dgm:pt>
    <dgm:pt modelId="{1678B81F-3C66-4317-8D3E-5CC34B739E23}" type="pres">
      <dgm:prSet presAssocID="{94EB5272-C8C4-4498-9CAD-37BED5A9350C}" presName="connTx" presStyleLbl="parChTrans1D3" presStyleIdx="3" presStyleCnt="7"/>
      <dgm:spPr/>
      <dgm:t>
        <a:bodyPr/>
        <a:lstStyle/>
        <a:p>
          <a:endParaRPr lang="es-EC"/>
        </a:p>
      </dgm:t>
    </dgm:pt>
    <dgm:pt modelId="{26F7B2BD-A488-4540-BB77-02BF02FB09B0}" type="pres">
      <dgm:prSet presAssocID="{3441D471-945E-4BB6-B234-5499166C5D53}" presName="root2" presStyleCnt="0"/>
      <dgm:spPr/>
    </dgm:pt>
    <dgm:pt modelId="{BC964CBE-753A-4908-A9CC-3B0F0A8C5543}" type="pres">
      <dgm:prSet presAssocID="{3441D471-945E-4BB6-B234-5499166C5D53}" presName="LevelTwoTextNode" presStyleLbl="node3" presStyleIdx="3" presStyleCnt="7" custScaleX="71033" custScaleY="63531">
        <dgm:presLayoutVars>
          <dgm:chPref val="3"/>
        </dgm:presLayoutVars>
      </dgm:prSet>
      <dgm:spPr/>
      <dgm:t>
        <a:bodyPr/>
        <a:lstStyle/>
        <a:p>
          <a:endParaRPr lang="es-EC"/>
        </a:p>
      </dgm:t>
    </dgm:pt>
    <dgm:pt modelId="{EDE06CE3-071F-414C-9DB9-776ABE5A5B60}" type="pres">
      <dgm:prSet presAssocID="{3441D471-945E-4BB6-B234-5499166C5D53}" presName="level3hierChild" presStyleCnt="0"/>
      <dgm:spPr/>
    </dgm:pt>
    <dgm:pt modelId="{E09256D4-862C-45CB-91D5-3873D6EB358F}" type="pres">
      <dgm:prSet presAssocID="{30B0F419-B4C7-4E1D-AB53-26A4C7F804EE}" presName="conn2-1" presStyleLbl="parChTrans1D3" presStyleIdx="4" presStyleCnt="7"/>
      <dgm:spPr/>
      <dgm:t>
        <a:bodyPr/>
        <a:lstStyle/>
        <a:p>
          <a:endParaRPr lang="es-EC"/>
        </a:p>
      </dgm:t>
    </dgm:pt>
    <dgm:pt modelId="{7CB4CD2A-377B-4827-96B3-40718DAFF6B6}" type="pres">
      <dgm:prSet presAssocID="{30B0F419-B4C7-4E1D-AB53-26A4C7F804EE}" presName="connTx" presStyleLbl="parChTrans1D3" presStyleIdx="4" presStyleCnt="7"/>
      <dgm:spPr/>
      <dgm:t>
        <a:bodyPr/>
        <a:lstStyle/>
        <a:p>
          <a:endParaRPr lang="es-EC"/>
        </a:p>
      </dgm:t>
    </dgm:pt>
    <dgm:pt modelId="{9941D4EE-BFB1-4B5E-A315-575816C9AC6F}" type="pres">
      <dgm:prSet presAssocID="{C53D05D9-FA58-41C0-994E-753FDE69481C}" presName="root2" presStyleCnt="0"/>
      <dgm:spPr/>
    </dgm:pt>
    <dgm:pt modelId="{58D17BAE-5EC7-48E6-B031-76877B4152F2}" type="pres">
      <dgm:prSet presAssocID="{C53D05D9-FA58-41C0-994E-753FDE69481C}" presName="LevelTwoTextNode" presStyleLbl="node3" presStyleIdx="4" presStyleCnt="7" custScaleX="72069" custScaleY="67867">
        <dgm:presLayoutVars>
          <dgm:chPref val="3"/>
        </dgm:presLayoutVars>
      </dgm:prSet>
      <dgm:spPr/>
      <dgm:t>
        <a:bodyPr/>
        <a:lstStyle/>
        <a:p>
          <a:endParaRPr lang="es-EC"/>
        </a:p>
      </dgm:t>
    </dgm:pt>
    <dgm:pt modelId="{172215CC-2675-4265-B04B-ABF5335FF23E}" type="pres">
      <dgm:prSet presAssocID="{C53D05D9-FA58-41C0-994E-753FDE69481C}" presName="level3hierChild" presStyleCnt="0"/>
      <dgm:spPr/>
    </dgm:pt>
    <dgm:pt modelId="{FE95E37E-0BFC-4D55-9633-9A4726BEAD4F}" type="pres">
      <dgm:prSet presAssocID="{DF8DE255-2819-4114-9C61-9416ED928247}" presName="conn2-1" presStyleLbl="parChTrans1D2" presStyleIdx="2" presStyleCnt="4"/>
      <dgm:spPr/>
      <dgm:t>
        <a:bodyPr/>
        <a:lstStyle/>
        <a:p>
          <a:endParaRPr lang="es-EC"/>
        </a:p>
      </dgm:t>
    </dgm:pt>
    <dgm:pt modelId="{C86644E6-B625-4231-9220-1CCC166295BE}" type="pres">
      <dgm:prSet presAssocID="{DF8DE255-2819-4114-9C61-9416ED928247}" presName="connTx" presStyleLbl="parChTrans1D2" presStyleIdx="2" presStyleCnt="4"/>
      <dgm:spPr/>
      <dgm:t>
        <a:bodyPr/>
        <a:lstStyle/>
        <a:p>
          <a:endParaRPr lang="es-EC"/>
        </a:p>
      </dgm:t>
    </dgm:pt>
    <dgm:pt modelId="{51084E59-C592-4E0B-923A-AB148DB4A5B8}" type="pres">
      <dgm:prSet presAssocID="{A59367CB-0598-4965-A519-DFBEB837296F}" presName="root2" presStyleCnt="0"/>
      <dgm:spPr/>
    </dgm:pt>
    <dgm:pt modelId="{38766032-F404-444E-9DD5-085E6A69C0F6}" type="pres">
      <dgm:prSet presAssocID="{A59367CB-0598-4965-A519-DFBEB837296F}" presName="LevelTwoTextNode" presStyleLbl="node2" presStyleIdx="2" presStyleCnt="4" custScaleX="72903" custScaleY="60879" custLinFactNeighborX="-6448">
        <dgm:presLayoutVars>
          <dgm:chPref val="3"/>
        </dgm:presLayoutVars>
      </dgm:prSet>
      <dgm:spPr/>
      <dgm:t>
        <a:bodyPr/>
        <a:lstStyle/>
        <a:p>
          <a:endParaRPr lang="es-EC"/>
        </a:p>
      </dgm:t>
    </dgm:pt>
    <dgm:pt modelId="{ED866069-B9D3-448D-B8E9-89331B656129}" type="pres">
      <dgm:prSet presAssocID="{A59367CB-0598-4965-A519-DFBEB837296F}" presName="level3hierChild" presStyleCnt="0"/>
      <dgm:spPr/>
    </dgm:pt>
    <dgm:pt modelId="{2921CA9D-FE21-4AC5-B6B8-807B5A7C6D18}" type="pres">
      <dgm:prSet presAssocID="{73C72396-2F26-4C5B-B6F8-A5E54F793CC6}" presName="conn2-1" presStyleLbl="parChTrans1D3" presStyleIdx="5" presStyleCnt="7"/>
      <dgm:spPr/>
      <dgm:t>
        <a:bodyPr/>
        <a:lstStyle/>
        <a:p>
          <a:endParaRPr lang="es-EC"/>
        </a:p>
      </dgm:t>
    </dgm:pt>
    <dgm:pt modelId="{D4F18437-31F6-409B-A453-27FE04A7AF08}" type="pres">
      <dgm:prSet presAssocID="{73C72396-2F26-4C5B-B6F8-A5E54F793CC6}" presName="connTx" presStyleLbl="parChTrans1D3" presStyleIdx="5" presStyleCnt="7"/>
      <dgm:spPr/>
      <dgm:t>
        <a:bodyPr/>
        <a:lstStyle/>
        <a:p>
          <a:endParaRPr lang="es-EC"/>
        </a:p>
      </dgm:t>
    </dgm:pt>
    <dgm:pt modelId="{F6E48A64-CF7F-48C4-B860-1C1AF8E48B2B}" type="pres">
      <dgm:prSet presAssocID="{B02CDB7F-7242-4F11-9DEF-099D347DD483}" presName="root2" presStyleCnt="0"/>
      <dgm:spPr/>
    </dgm:pt>
    <dgm:pt modelId="{F8A710EB-FF43-4AA2-9348-F9C5E0689A4A}" type="pres">
      <dgm:prSet presAssocID="{B02CDB7F-7242-4F11-9DEF-099D347DD483}" presName="LevelTwoTextNode" presStyleLbl="node3" presStyleIdx="5" presStyleCnt="7" custScaleX="72501" custScaleY="74805">
        <dgm:presLayoutVars>
          <dgm:chPref val="3"/>
        </dgm:presLayoutVars>
      </dgm:prSet>
      <dgm:spPr/>
      <dgm:t>
        <a:bodyPr/>
        <a:lstStyle/>
        <a:p>
          <a:endParaRPr lang="es-EC"/>
        </a:p>
      </dgm:t>
    </dgm:pt>
    <dgm:pt modelId="{56FF4E69-84F1-440D-824F-40A5F3786F30}" type="pres">
      <dgm:prSet presAssocID="{B02CDB7F-7242-4F11-9DEF-099D347DD483}" presName="level3hierChild" presStyleCnt="0"/>
      <dgm:spPr/>
    </dgm:pt>
    <dgm:pt modelId="{A93584FC-55B8-4E49-A7CB-EC8EEFB97B24}" type="pres">
      <dgm:prSet presAssocID="{B9FE7C77-772D-4A51-9D87-5928DB8B429C}" presName="conn2-1" presStyleLbl="parChTrans1D2" presStyleIdx="3" presStyleCnt="4"/>
      <dgm:spPr/>
      <dgm:t>
        <a:bodyPr/>
        <a:lstStyle/>
        <a:p>
          <a:endParaRPr lang="es-EC"/>
        </a:p>
      </dgm:t>
    </dgm:pt>
    <dgm:pt modelId="{7A6DA0A2-2A45-4D5B-8127-8D46744FB40B}" type="pres">
      <dgm:prSet presAssocID="{B9FE7C77-772D-4A51-9D87-5928DB8B429C}" presName="connTx" presStyleLbl="parChTrans1D2" presStyleIdx="3" presStyleCnt="4"/>
      <dgm:spPr/>
      <dgm:t>
        <a:bodyPr/>
        <a:lstStyle/>
        <a:p>
          <a:endParaRPr lang="es-EC"/>
        </a:p>
      </dgm:t>
    </dgm:pt>
    <dgm:pt modelId="{166A3C68-A081-4BEE-9576-F06DC36F8177}" type="pres">
      <dgm:prSet presAssocID="{D216DE8D-8E32-4E62-AC13-1FA0435B6471}" presName="root2" presStyleCnt="0"/>
      <dgm:spPr/>
    </dgm:pt>
    <dgm:pt modelId="{4CD151EE-0A7F-498C-B761-6D6C8DDBFDF2}" type="pres">
      <dgm:prSet presAssocID="{D216DE8D-8E32-4E62-AC13-1FA0435B6471}" presName="LevelTwoTextNode" presStyleLbl="node2" presStyleIdx="3" presStyleCnt="4" custScaleX="73773" custScaleY="66043" custLinFactNeighborX="-6448">
        <dgm:presLayoutVars>
          <dgm:chPref val="3"/>
        </dgm:presLayoutVars>
      </dgm:prSet>
      <dgm:spPr/>
      <dgm:t>
        <a:bodyPr/>
        <a:lstStyle/>
        <a:p>
          <a:endParaRPr lang="es-EC"/>
        </a:p>
      </dgm:t>
    </dgm:pt>
    <dgm:pt modelId="{C9E58B8B-005B-47D1-B857-130D5429F084}" type="pres">
      <dgm:prSet presAssocID="{D216DE8D-8E32-4E62-AC13-1FA0435B6471}" presName="level3hierChild" presStyleCnt="0"/>
      <dgm:spPr/>
    </dgm:pt>
    <dgm:pt modelId="{9D3D5B33-17E4-472F-89E3-0DE927D666AD}" type="pres">
      <dgm:prSet presAssocID="{A42845DB-20F9-428E-ACD0-B4D9E3D9482C}" presName="conn2-1" presStyleLbl="parChTrans1D3" presStyleIdx="6" presStyleCnt="7"/>
      <dgm:spPr/>
      <dgm:t>
        <a:bodyPr/>
        <a:lstStyle/>
        <a:p>
          <a:endParaRPr lang="es-EC"/>
        </a:p>
      </dgm:t>
    </dgm:pt>
    <dgm:pt modelId="{62B4045F-047C-4C3D-9FBA-A8B18605B50A}" type="pres">
      <dgm:prSet presAssocID="{A42845DB-20F9-428E-ACD0-B4D9E3D9482C}" presName="connTx" presStyleLbl="parChTrans1D3" presStyleIdx="6" presStyleCnt="7"/>
      <dgm:spPr/>
      <dgm:t>
        <a:bodyPr/>
        <a:lstStyle/>
        <a:p>
          <a:endParaRPr lang="es-EC"/>
        </a:p>
      </dgm:t>
    </dgm:pt>
    <dgm:pt modelId="{1E0C7B76-F115-46B9-BC55-E224D555AA5A}" type="pres">
      <dgm:prSet presAssocID="{FF9103AB-9C2D-451C-9433-3063647C45D9}" presName="root2" presStyleCnt="0"/>
      <dgm:spPr/>
    </dgm:pt>
    <dgm:pt modelId="{EAF1E7C9-50C9-41A8-826E-72DA00F502E3}" type="pres">
      <dgm:prSet presAssocID="{FF9103AB-9C2D-451C-9433-3063647C45D9}" presName="LevelTwoTextNode" presStyleLbl="node3" presStyleIdx="6" presStyleCnt="7" custScaleX="72969" custScaleY="118975">
        <dgm:presLayoutVars>
          <dgm:chPref val="3"/>
        </dgm:presLayoutVars>
      </dgm:prSet>
      <dgm:spPr/>
      <dgm:t>
        <a:bodyPr/>
        <a:lstStyle/>
        <a:p>
          <a:endParaRPr lang="es-EC"/>
        </a:p>
      </dgm:t>
    </dgm:pt>
    <dgm:pt modelId="{E4EE3756-8B73-45E0-8C69-0A02A2926D8C}" type="pres">
      <dgm:prSet presAssocID="{FF9103AB-9C2D-451C-9433-3063647C45D9}" presName="level3hierChild" presStyleCnt="0"/>
      <dgm:spPr/>
    </dgm:pt>
  </dgm:ptLst>
  <dgm:cxnLst>
    <dgm:cxn modelId="{DB1059C9-54DF-4A9C-8C49-1C03640F8AFB}" type="presOf" srcId="{16E42EBB-53A2-4B4B-B29E-BD69DF7F2B9A}" destId="{1AD24F3E-CE47-4923-B256-D2F1BC71C1BB}" srcOrd="0" destOrd="0" presId="urn:microsoft.com/office/officeart/2008/layout/HorizontalMultiLevelHierarchy"/>
    <dgm:cxn modelId="{E1EE136E-5104-4D9D-BAC6-85533504668E}" type="presOf" srcId="{18A3B7D7-DAA2-498C-87E5-C86182B797B7}" destId="{107C0E81-52DC-4819-9CC4-617CBCAC0EF3}" srcOrd="1" destOrd="0" presId="urn:microsoft.com/office/officeart/2008/layout/HorizontalMultiLevelHierarchy"/>
    <dgm:cxn modelId="{00DB1E26-BCE5-4168-B500-94CED8E39EE9}" type="presOf" srcId="{16226821-DA65-4BC0-9BB6-21C12D4D8567}" destId="{A4A111A5-B611-4573-AC88-3E654CB656AD}" srcOrd="0" destOrd="0" presId="urn:microsoft.com/office/officeart/2008/layout/HorizontalMultiLevelHierarchy"/>
    <dgm:cxn modelId="{E6721D48-09E1-4C95-A89C-1EBDE3DC07A1}" type="presOf" srcId="{DF8DE255-2819-4114-9C61-9416ED928247}" destId="{C86644E6-B625-4231-9220-1CCC166295BE}" srcOrd="1" destOrd="0" presId="urn:microsoft.com/office/officeart/2008/layout/HorizontalMultiLevelHierarchy"/>
    <dgm:cxn modelId="{FA9D9BE7-5D8D-4702-AB89-024820326EC9}" type="presOf" srcId="{B02CDB7F-7242-4F11-9DEF-099D347DD483}" destId="{F8A710EB-FF43-4AA2-9348-F9C5E0689A4A}" srcOrd="0" destOrd="0" presId="urn:microsoft.com/office/officeart/2008/layout/HorizontalMultiLevelHierarchy"/>
    <dgm:cxn modelId="{01DF4B59-7129-4271-82EB-35CA267BFBA9}" srcId="{000DE59A-B009-4BBC-8B8F-02045E40A80B}" destId="{563B7D05-12A1-4031-B016-1256A2509320}" srcOrd="0" destOrd="0" parTransId="{16226821-DA65-4BC0-9BB6-21C12D4D8567}" sibTransId="{E49CBEDF-B333-4D5D-B668-9897B5CE3091}"/>
    <dgm:cxn modelId="{6AEFC000-4BC6-4CCE-8708-E3EC649931C2}" srcId="{000DE59A-B009-4BBC-8B8F-02045E40A80B}" destId="{D216DE8D-8E32-4E62-AC13-1FA0435B6471}" srcOrd="3" destOrd="0" parTransId="{B9FE7C77-772D-4A51-9D87-5928DB8B429C}" sibTransId="{AC2CA2B5-6D0F-48B1-8DC5-93798297B45A}"/>
    <dgm:cxn modelId="{E66E62F7-0634-44D0-9892-90CC09DE7ABC}" type="presOf" srcId="{B9FE7C77-772D-4A51-9D87-5928DB8B429C}" destId="{A93584FC-55B8-4E49-A7CB-EC8EEFB97B24}" srcOrd="0" destOrd="0" presId="urn:microsoft.com/office/officeart/2008/layout/HorizontalMultiLevelHierarchy"/>
    <dgm:cxn modelId="{EBD3467C-76D7-4754-A204-6C039536218B}" type="presOf" srcId="{30B0F419-B4C7-4E1D-AB53-26A4C7F804EE}" destId="{7CB4CD2A-377B-4827-96B3-40718DAFF6B6}" srcOrd="1" destOrd="0" presId="urn:microsoft.com/office/officeart/2008/layout/HorizontalMultiLevelHierarchy"/>
    <dgm:cxn modelId="{07C4A92B-A9AB-43A0-8135-81730AA5D995}" type="presOf" srcId="{4FC640FD-E102-4B62-B79B-129555DC9F76}" destId="{7E699887-95A2-4F79-945D-7BAC8C20E56E}" srcOrd="1" destOrd="0" presId="urn:microsoft.com/office/officeart/2008/layout/HorizontalMultiLevelHierarchy"/>
    <dgm:cxn modelId="{352B5B5E-AE21-4DD8-B11F-1F84FA4D73C5}" type="presOf" srcId="{20625353-AB53-4BA1-A262-0DD114928031}" destId="{A56703C1-8A5B-4024-B281-F6A11CFC7CD4}" srcOrd="0" destOrd="0" presId="urn:microsoft.com/office/officeart/2008/layout/HorizontalMultiLevelHierarchy"/>
    <dgm:cxn modelId="{1258DEF6-86A8-4093-A11D-948047FA135C}" srcId="{000DE59A-B009-4BBC-8B8F-02045E40A80B}" destId="{18BA33E4-5A80-441F-8F41-87FD89FCD141}" srcOrd="1" destOrd="0" parTransId="{EF09E860-13A1-470F-9503-794C993ADA8B}" sibTransId="{D5B9DC71-B0A9-492B-ADB4-1FDFA560613D}"/>
    <dgm:cxn modelId="{81AC231D-2CD8-4848-9229-8ACFD8D0E910}" type="presOf" srcId="{B9FE7C77-772D-4A51-9D87-5928DB8B429C}" destId="{7A6DA0A2-2A45-4D5B-8127-8D46744FB40B}" srcOrd="1" destOrd="0" presId="urn:microsoft.com/office/officeart/2008/layout/HorizontalMultiLevelHierarchy"/>
    <dgm:cxn modelId="{735479A3-5F22-412D-9595-9A920E40993A}" type="presOf" srcId="{73C72396-2F26-4C5B-B6F8-A5E54F793CC6}" destId="{2921CA9D-FE21-4AC5-B6B8-807B5A7C6D18}" srcOrd="0" destOrd="0" presId="urn:microsoft.com/office/officeart/2008/layout/HorizontalMultiLevelHierarchy"/>
    <dgm:cxn modelId="{F1E59966-B66E-4C25-B401-6CC07ADD7A97}" srcId="{D216DE8D-8E32-4E62-AC13-1FA0435B6471}" destId="{FF9103AB-9C2D-451C-9433-3063647C45D9}" srcOrd="0" destOrd="0" parTransId="{A42845DB-20F9-428E-ACD0-B4D9E3D9482C}" sibTransId="{042A17DA-0174-4406-9CBF-2D02CFA47C89}"/>
    <dgm:cxn modelId="{DD7B4E0B-EAA0-4118-AC1A-5134313A1FBF}" srcId="{18BA33E4-5A80-441F-8F41-87FD89FCD141}" destId="{3441D471-945E-4BB6-B234-5499166C5D53}" srcOrd="1" destOrd="0" parTransId="{94EB5272-C8C4-4498-9CAD-37BED5A9350C}" sibTransId="{35EFC10E-F624-455D-852D-8F0CE61E9844}"/>
    <dgm:cxn modelId="{BB15C213-8F19-4F4E-B65A-72FD43415986}" srcId="{000DE59A-B009-4BBC-8B8F-02045E40A80B}" destId="{A59367CB-0598-4965-A519-DFBEB837296F}" srcOrd="2" destOrd="0" parTransId="{DF8DE255-2819-4114-9C61-9416ED928247}" sibTransId="{D0E4EB7D-A8A8-4F82-9462-58DF35225F24}"/>
    <dgm:cxn modelId="{85B34051-AC31-4A97-8D6E-878E24218737}" type="presOf" srcId="{1ECD4222-993E-4931-80EA-2FA36AD7BAB0}" destId="{43C10443-D96D-4B93-BB3C-50FC17F7B177}" srcOrd="0" destOrd="0" presId="urn:microsoft.com/office/officeart/2008/layout/HorizontalMultiLevelHierarchy"/>
    <dgm:cxn modelId="{C965129E-11C8-4861-8DAE-54A392BE1078}" type="presOf" srcId="{A42845DB-20F9-428E-ACD0-B4D9E3D9482C}" destId="{62B4045F-047C-4C3D-9FBA-A8B18605B50A}" srcOrd="1" destOrd="0" presId="urn:microsoft.com/office/officeart/2008/layout/HorizontalMultiLevelHierarchy"/>
    <dgm:cxn modelId="{5038A698-9842-466B-9F9F-D597E5A76A2B}" srcId="{A59367CB-0598-4965-A519-DFBEB837296F}" destId="{B02CDB7F-7242-4F11-9DEF-099D347DD483}" srcOrd="0" destOrd="0" parTransId="{73C72396-2F26-4C5B-B6F8-A5E54F793CC6}" sibTransId="{6738F2C7-F739-4CED-99D6-91317A3FEFEC}"/>
    <dgm:cxn modelId="{0DCC76F3-126D-4E0D-8122-C9DE6B9A79DD}" type="presOf" srcId="{73C72396-2F26-4C5B-B6F8-A5E54F793CC6}" destId="{D4F18437-31F6-409B-A453-27FE04A7AF08}" srcOrd="1" destOrd="0" presId="urn:microsoft.com/office/officeart/2008/layout/HorizontalMultiLevelHierarchy"/>
    <dgm:cxn modelId="{9DA12BA2-6B83-4106-B719-F7326421072B}" type="presOf" srcId="{30B0F419-B4C7-4E1D-AB53-26A4C7F804EE}" destId="{E09256D4-862C-45CB-91D5-3873D6EB358F}" srcOrd="0" destOrd="0" presId="urn:microsoft.com/office/officeart/2008/layout/HorizontalMultiLevelHierarchy"/>
    <dgm:cxn modelId="{4923789B-F8FA-4F52-9618-FBD5005AE31A}" type="presOf" srcId="{563B7D05-12A1-4031-B016-1256A2509320}" destId="{360C4C1E-FAE9-4495-BA14-3808EB38E60D}" srcOrd="0" destOrd="0" presId="urn:microsoft.com/office/officeart/2008/layout/HorizontalMultiLevelHierarchy"/>
    <dgm:cxn modelId="{85654E8C-524D-4DBE-866E-13FB0501126D}" type="presOf" srcId="{C53D05D9-FA58-41C0-994E-753FDE69481C}" destId="{58D17BAE-5EC7-48E6-B031-76877B4152F2}" srcOrd="0" destOrd="0" presId="urn:microsoft.com/office/officeart/2008/layout/HorizontalMultiLevelHierarchy"/>
    <dgm:cxn modelId="{3932817E-630A-402E-AA0D-AD7170262706}" type="presOf" srcId="{3441D471-945E-4BB6-B234-5499166C5D53}" destId="{BC964CBE-753A-4908-A9CC-3B0F0A8C5543}" srcOrd="0" destOrd="0" presId="urn:microsoft.com/office/officeart/2008/layout/HorizontalMultiLevelHierarchy"/>
    <dgm:cxn modelId="{F4905A68-A663-4239-A7AE-8EF77AEFB53E}" type="presOf" srcId="{DF8DE255-2819-4114-9C61-9416ED928247}" destId="{FE95E37E-0BFC-4D55-9633-9A4726BEAD4F}" srcOrd="0" destOrd="0" presId="urn:microsoft.com/office/officeart/2008/layout/HorizontalMultiLevelHierarchy"/>
    <dgm:cxn modelId="{F05096D3-7026-4DCA-9A86-36F94E6CBAAC}" type="presOf" srcId="{D5D683AC-C8F1-4CEE-B145-6D930FF2154F}" destId="{D664A2B9-9489-4F86-B2C7-76EA77B52573}" srcOrd="0" destOrd="0" presId="urn:microsoft.com/office/officeart/2008/layout/HorizontalMultiLevelHierarchy"/>
    <dgm:cxn modelId="{2EFA4B10-487A-45F4-A82D-750B89E30DA7}" type="presOf" srcId="{4FC640FD-E102-4B62-B79B-129555DC9F76}" destId="{1FA1E1D0-9D89-4A35-AE01-45B771E6EB71}" srcOrd="0" destOrd="0" presId="urn:microsoft.com/office/officeart/2008/layout/HorizontalMultiLevelHierarchy"/>
    <dgm:cxn modelId="{9B163C94-9D03-4031-B000-874D11ADBCD6}" type="presOf" srcId="{FF9103AB-9C2D-451C-9433-3063647C45D9}" destId="{EAF1E7C9-50C9-41A8-826E-72DA00F502E3}" srcOrd="0" destOrd="0" presId="urn:microsoft.com/office/officeart/2008/layout/HorizontalMultiLevelHierarchy"/>
    <dgm:cxn modelId="{530CD035-5F76-4D6E-B2E7-088118734783}" type="presOf" srcId="{EF09E860-13A1-470F-9503-794C993ADA8B}" destId="{838F393A-094B-4E3E-9189-D74A66CB436A}" srcOrd="1" destOrd="0" presId="urn:microsoft.com/office/officeart/2008/layout/HorizontalMultiLevelHierarchy"/>
    <dgm:cxn modelId="{E0EB7D04-20DD-4D44-B3CE-5F89A970C9CD}" srcId="{563B7D05-12A1-4031-B016-1256A2509320}" destId="{E2AE5054-2E63-4E85-99C3-2B5002B6B7AC}" srcOrd="1" destOrd="0" parTransId="{4FC640FD-E102-4B62-B79B-129555DC9F76}" sibTransId="{E905F89B-3C64-4CB3-98C0-1D8904D599B1}"/>
    <dgm:cxn modelId="{1442BFA4-3272-4573-89F7-89997BAD6E1B}" srcId="{1ECD4222-993E-4931-80EA-2FA36AD7BAB0}" destId="{000DE59A-B009-4BBC-8B8F-02045E40A80B}" srcOrd="0" destOrd="0" parTransId="{D5A36CF2-5BFB-40C7-B7AF-794834314248}" sibTransId="{8FEF72C7-E5D7-4385-B4AC-FB3E4128F308}"/>
    <dgm:cxn modelId="{A6B6F9B2-6746-4BA0-821E-40F748F5FBD9}" type="presOf" srcId="{D216DE8D-8E32-4E62-AC13-1FA0435B6471}" destId="{4CD151EE-0A7F-498C-B761-6D6C8DDBFDF2}" srcOrd="0" destOrd="0" presId="urn:microsoft.com/office/officeart/2008/layout/HorizontalMultiLevelHierarchy"/>
    <dgm:cxn modelId="{F8D641FF-C63D-4D43-8207-6DADA186AF90}" type="presOf" srcId="{18BA33E4-5A80-441F-8F41-87FD89FCD141}" destId="{3BABA930-26E4-4E44-97DC-2EE46D945D87}" srcOrd="0" destOrd="0" presId="urn:microsoft.com/office/officeart/2008/layout/HorizontalMultiLevelHierarchy"/>
    <dgm:cxn modelId="{B4D60A4E-6C6C-4D42-97E8-3F149AD09662}" type="presOf" srcId="{16226821-DA65-4BC0-9BB6-21C12D4D8567}" destId="{5E2DAC3D-46EF-4E5B-89D3-5264FE44A84D}" srcOrd="1" destOrd="0" presId="urn:microsoft.com/office/officeart/2008/layout/HorizontalMultiLevelHierarchy"/>
    <dgm:cxn modelId="{DADE7DFF-B3D2-4C0D-A764-926E108567F8}" type="presOf" srcId="{A42845DB-20F9-428E-ACD0-B4D9E3D9482C}" destId="{9D3D5B33-17E4-472F-89E3-0DE927D666AD}" srcOrd="0" destOrd="0" presId="urn:microsoft.com/office/officeart/2008/layout/HorizontalMultiLevelHierarchy"/>
    <dgm:cxn modelId="{131A995F-9AF2-4008-B548-87E0E004DB60}" type="presOf" srcId="{94EB5272-C8C4-4498-9CAD-37BED5A9350C}" destId="{70F2136A-B5B5-4A91-9CD3-953138F6F2B8}" srcOrd="0" destOrd="0" presId="urn:microsoft.com/office/officeart/2008/layout/HorizontalMultiLevelHierarchy"/>
    <dgm:cxn modelId="{B3365890-CEA6-4671-9AEB-1F30CC17C1B1}" type="presOf" srcId="{EF09E860-13A1-470F-9503-794C993ADA8B}" destId="{576E6562-E0D3-4D07-8AE8-5521F123EB05}" srcOrd="0" destOrd="0" presId="urn:microsoft.com/office/officeart/2008/layout/HorizontalMultiLevelHierarchy"/>
    <dgm:cxn modelId="{EB60B7DD-77F2-4E65-88CD-B6BBFA4B01AA}" srcId="{563B7D05-12A1-4031-B016-1256A2509320}" destId="{20625353-AB53-4BA1-A262-0DD114928031}" srcOrd="0" destOrd="0" parTransId="{D5D683AC-C8F1-4CEE-B145-6D930FF2154F}" sibTransId="{E455A216-83DF-4965-A4C2-12187D6294ED}"/>
    <dgm:cxn modelId="{07028FF7-5982-4A3E-9064-30944C75EFC1}" srcId="{18BA33E4-5A80-441F-8F41-87FD89FCD141}" destId="{16E42EBB-53A2-4B4B-B29E-BD69DF7F2B9A}" srcOrd="0" destOrd="0" parTransId="{18A3B7D7-DAA2-498C-87E5-C86182B797B7}" sibTransId="{36189084-CDA3-4AE3-B4F9-2C0C4437DC4C}"/>
    <dgm:cxn modelId="{68122524-354B-4A4C-9B90-7A57FDFA6D15}" type="presOf" srcId="{D5D683AC-C8F1-4CEE-B145-6D930FF2154F}" destId="{9BBDB658-DC91-4508-A686-F8959407A1BF}" srcOrd="1" destOrd="0" presId="urn:microsoft.com/office/officeart/2008/layout/HorizontalMultiLevelHierarchy"/>
    <dgm:cxn modelId="{828BEC11-16E1-4261-AF7A-3EA699CBB839}" srcId="{18BA33E4-5A80-441F-8F41-87FD89FCD141}" destId="{C53D05D9-FA58-41C0-994E-753FDE69481C}" srcOrd="2" destOrd="0" parTransId="{30B0F419-B4C7-4E1D-AB53-26A4C7F804EE}" sibTransId="{C105C875-77C1-481A-9210-CDFA733A2917}"/>
    <dgm:cxn modelId="{EC01C983-9F08-49F3-BCCF-6B04FA111CCB}" type="presOf" srcId="{E2AE5054-2E63-4E85-99C3-2B5002B6B7AC}" destId="{724F5D28-B597-4166-849F-47A1BB7DB393}" srcOrd="0" destOrd="0" presId="urn:microsoft.com/office/officeart/2008/layout/HorizontalMultiLevelHierarchy"/>
    <dgm:cxn modelId="{CE03C40F-6347-4A8C-B42C-B9D2BA21E87D}" type="presOf" srcId="{000DE59A-B009-4BBC-8B8F-02045E40A80B}" destId="{03F91312-F6E6-4088-8AC4-7B1019409910}" srcOrd="0" destOrd="0" presId="urn:microsoft.com/office/officeart/2008/layout/HorizontalMultiLevelHierarchy"/>
    <dgm:cxn modelId="{41251C55-D0D2-46C0-94A0-F07885A24FA0}" type="presOf" srcId="{18A3B7D7-DAA2-498C-87E5-C86182B797B7}" destId="{517478CD-F796-4552-9ED7-A448768A05AA}" srcOrd="0" destOrd="0" presId="urn:microsoft.com/office/officeart/2008/layout/HorizontalMultiLevelHierarchy"/>
    <dgm:cxn modelId="{FB32A124-4868-4176-82DD-F192F60046FD}" type="presOf" srcId="{A59367CB-0598-4965-A519-DFBEB837296F}" destId="{38766032-F404-444E-9DD5-085E6A69C0F6}" srcOrd="0" destOrd="0" presId="urn:microsoft.com/office/officeart/2008/layout/HorizontalMultiLevelHierarchy"/>
    <dgm:cxn modelId="{586F2BB7-559D-4776-8FC0-1553A9E50B0B}" type="presOf" srcId="{94EB5272-C8C4-4498-9CAD-37BED5A9350C}" destId="{1678B81F-3C66-4317-8D3E-5CC34B739E23}" srcOrd="1" destOrd="0" presId="urn:microsoft.com/office/officeart/2008/layout/HorizontalMultiLevelHierarchy"/>
    <dgm:cxn modelId="{6EF6CF69-EA98-4838-9732-FB423CC48FB2}" type="presParOf" srcId="{43C10443-D96D-4B93-BB3C-50FC17F7B177}" destId="{9AF7875A-CC17-4AE6-A61D-253DBA12A940}" srcOrd="0" destOrd="0" presId="urn:microsoft.com/office/officeart/2008/layout/HorizontalMultiLevelHierarchy"/>
    <dgm:cxn modelId="{1631374E-EB2B-4016-9E1F-1965C0865CD5}" type="presParOf" srcId="{9AF7875A-CC17-4AE6-A61D-253DBA12A940}" destId="{03F91312-F6E6-4088-8AC4-7B1019409910}" srcOrd="0" destOrd="0" presId="urn:microsoft.com/office/officeart/2008/layout/HorizontalMultiLevelHierarchy"/>
    <dgm:cxn modelId="{809923D6-3C97-4B4C-B070-34751E0216F3}" type="presParOf" srcId="{9AF7875A-CC17-4AE6-A61D-253DBA12A940}" destId="{7D16005F-8E31-4C93-8032-061287FCB25E}" srcOrd="1" destOrd="0" presId="urn:microsoft.com/office/officeart/2008/layout/HorizontalMultiLevelHierarchy"/>
    <dgm:cxn modelId="{56F387D4-833B-46AC-8476-F7C0653B29FD}" type="presParOf" srcId="{7D16005F-8E31-4C93-8032-061287FCB25E}" destId="{A4A111A5-B611-4573-AC88-3E654CB656AD}" srcOrd="0" destOrd="0" presId="urn:microsoft.com/office/officeart/2008/layout/HorizontalMultiLevelHierarchy"/>
    <dgm:cxn modelId="{EEA96CF3-1EF0-4AB4-85A7-996825E2EE26}" type="presParOf" srcId="{A4A111A5-B611-4573-AC88-3E654CB656AD}" destId="{5E2DAC3D-46EF-4E5B-89D3-5264FE44A84D}" srcOrd="0" destOrd="0" presId="urn:microsoft.com/office/officeart/2008/layout/HorizontalMultiLevelHierarchy"/>
    <dgm:cxn modelId="{9579A3E1-151B-4B80-AEA9-2E635658CBD3}" type="presParOf" srcId="{7D16005F-8E31-4C93-8032-061287FCB25E}" destId="{B2890B42-5818-4230-B972-B02DAF76D86B}" srcOrd="1" destOrd="0" presId="urn:microsoft.com/office/officeart/2008/layout/HorizontalMultiLevelHierarchy"/>
    <dgm:cxn modelId="{EF12A621-906D-4157-A1FA-27A970AEC99C}" type="presParOf" srcId="{B2890B42-5818-4230-B972-B02DAF76D86B}" destId="{360C4C1E-FAE9-4495-BA14-3808EB38E60D}" srcOrd="0" destOrd="0" presId="urn:microsoft.com/office/officeart/2008/layout/HorizontalMultiLevelHierarchy"/>
    <dgm:cxn modelId="{613F13E2-1959-4F2A-B14E-8BFF801B4C62}" type="presParOf" srcId="{B2890B42-5818-4230-B972-B02DAF76D86B}" destId="{A5D12E18-1E49-4661-A0AA-CD7DDA246ED8}" srcOrd="1" destOrd="0" presId="urn:microsoft.com/office/officeart/2008/layout/HorizontalMultiLevelHierarchy"/>
    <dgm:cxn modelId="{1F209305-A620-4745-8298-418461851E81}" type="presParOf" srcId="{A5D12E18-1E49-4661-A0AA-CD7DDA246ED8}" destId="{D664A2B9-9489-4F86-B2C7-76EA77B52573}" srcOrd="0" destOrd="0" presId="urn:microsoft.com/office/officeart/2008/layout/HorizontalMultiLevelHierarchy"/>
    <dgm:cxn modelId="{0C010255-390B-4324-8672-879556875B33}" type="presParOf" srcId="{D664A2B9-9489-4F86-B2C7-76EA77B52573}" destId="{9BBDB658-DC91-4508-A686-F8959407A1BF}" srcOrd="0" destOrd="0" presId="urn:microsoft.com/office/officeart/2008/layout/HorizontalMultiLevelHierarchy"/>
    <dgm:cxn modelId="{68F52DB7-3C0C-46D7-8F8F-222AE2E1518F}" type="presParOf" srcId="{A5D12E18-1E49-4661-A0AA-CD7DDA246ED8}" destId="{E61D21A7-F1C1-4FE3-9793-336B380706E6}" srcOrd="1" destOrd="0" presId="urn:microsoft.com/office/officeart/2008/layout/HorizontalMultiLevelHierarchy"/>
    <dgm:cxn modelId="{470EFCA4-F754-40AB-A807-27C624C9919C}" type="presParOf" srcId="{E61D21A7-F1C1-4FE3-9793-336B380706E6}" destId="{A56703C1-8A5B-4024-B281-F6A11CFC7CD4}" srcOrd="0" destOrd="0" presId="urn:microsoft.com/office/officeart/2008/layout/HorizontalMultiLevelHierarchy"/>
    <dgm:cxn modelId="{307999E9-A328-4AD1-8F60-479137FF2B1A}" type="presParOf" srcId="{E61D21A7-F1C1-4FE3-9793-336B380706E6}" destId="{F50C2C14-64E9-4CE2-8F77-77AF5E7574B2}" srcOrd="1" destOrd="0" presId="urn:microsoft.com/office/officeart/2008/layout/HorizontalMultiLevelHierarchy"/>
    <dgm:cxn modelId="{4ADF43F9-4E67-4D70-811F-9A4936664859}" type="presParOf" srcId="{A5D12E18-1E49-4661-A0AA-CD7DDA246ED8}" destId="{1FA1E1D0-9D89-4A35-AE01-45B771E6EB71}" srcOrd="2" destOrd="0" presId="urn:microsoft.com/office/officeart/2008/layout/HorizontalMultiLevelHierarchy"/>
    <dgm:cxn modelId="{188ECF63-FFED-445E-9562-69F873825BC3}" type="presParOf" srcId="{1FA1E1D0-9D89-4A35-AE01-45B771E6EB71}" destId="{7E699887-95A2-4F79-945D-7BAC8C20E56E}" srcOrd="0" destOrd="0" presId="urn:microsoft.com/office/officeart/2008/layout/HorizontalMultiLevelHierarchy"/>
    <dgm:cxn modelId="{3BF475C8-BC33-4809-A461-AA8BE21E1EAF}" type="presParOf" srcId="{A5D12E18-1E49-4661-A0AA-CD7DDA246ED8}" destId="{7E53DDEB-7356-471E-A037-CEDBFCE84DD4}" srcOrd="3" destOrd="0" presId="urn:microsoft.com/office/officeart/2008/layout/HorizontalMultiLevelHierarchy"/>
    <dgm:cxn modelId="{7D1709DF-0A7F-4E99-AB3C-CF78DFFC1608}" type="presParOf" srcId="{7E53DDEB-7356-471E-A037-CEDBFCE84DD4}" destId="{724F5D28-B597-4166-849F-47A1BB7DB393}" srcOrd="0" destOrd="0" presId="urn:microsoft.com/office/officeart/2008/layout/HorizontalMultiLevelHierarchy"/>
    <dgm:cxn modelId="{AC1922E0-C7E0-4577-9076-A696C123880D}" type="presParOf" srcId="{7E53DDEB-7356-471E-A037-CEDBFCE84DD4}" destId="{C39B97BB-0DB5-4545-A41D-FAF48DC07A8A}" srcOrd="1" destOrd="0" presId="urn:microsoft.com/office/officeart/2008/layout/HorizontalMultiLevelHierarchy"/>
    <dgm:cxn modelId="{47FF1C91-C597-4979-94E2-0E3EB67ECEE0}" type="presParOf" srcId="{7D16005F-8E31-4C93-8032-061287FCB25E}" destId="{576E6562-E0D3-4D07-8AE8-5521F123EB05}" srcOrd="2" destOrd="0" presId="urn:microsoft.com/office/officeart/2008/layout/HorizontalMultiLevelHierarchy"/>
    <dgm:cxn modelId="{F2C3443E-4DB4-47EE-BBB0-6D224C868877}" type="presParOf" srcId="{576E6562-E0D3-4D07-8AE8-5521F123EB05}" destId="{838F393A-094B-4E3E-9189-D74A66CB436A}" srcOrd="0" destOrd="0" presId="urn:microsoft.com/office/officeart/2008/layout/HorizontalMultiLevelHierarchy"/>
    <dgm:cxn modelId="{9BE8B116-9FA0-4A03-8B6F-92DF236D447F}" type="presParOf" srcId="{7D16005F-8E31-4C93-8032-061287FCB25E}" destId="{AF56E2E5-2495-44BC-B795-539E0F8E27AC}" srcOrd="3" destOrd="0" presId="urn:microsoft.com/office/officeart/2008/layout/HorizontalMultiLevelHierarchy"/>
    <dgm:cxn modelId="{D4CE1F48-9A40-4A4E-907E-6E330A486C2A}" type="presParOf" srcId="{AF56E2E5-2495-44BC-B795-539E0F8E27AC}" destId="{3BABA930-26E4-4E44-97DC-2EE46D945D87}" srcOrd="0" destOrd="0" presId="urn:microsoft.com/office/officeart/2008/layout/HorizontalMultiLevelHierarchy"/>
    <dgm:cxn modelId="{FF467036-2DCC-43FC-A215-17E39A10E3C9}" type="presParOf" srcId="{AF56E2E5-2495-44BC-B795-539E0F8E27AC}" destId="{A39CD080-6E48-4A68-9044-EF44BF100F9D}" srcOrd="1" destOrd="0" presId="urn:microsoft.com/office/officeart/2008/layout/HorizontalMultiLevelHierarchy"/>
    <dgm:cxn modelId="{BB68CC5E-DC73-45E7-A1C2-8023ED2D327E}" type="presParOf" srcId="{A39CD080-6E48-4A68-9044-EF44BF100F9D}" destId="{517478CD-F796-4552-9ED7-A448768A05AA}" srcOrd="0" destOrd="0" presId="urn:microsoft.com/office/officeart/2008/layout/HorizontalMultiLevelHierarchy"/>
    <dgm:cxn modelId="{8C62DED0-CE5F-4F44-986A-7C4664D3DE9F}" type="presParOf" srcId="{517478CD-F796-4552-9ED7-A448768A05AA}" destId="{107C0E81-52DC-4819-9CC4-617CBCAC0EF3}" srcOrd="0" destOrd="0" presId="urn:microsoft.com/office/officeart/2008/layout/HorizontalMultiLevelHierarchy"/>
    <dgm:cxn modelId="{AFD7B872-52F5-4FA7-8FC4-70914123ED03}" type="presParOf" srcId="{A39CD080-6E48-4A68-9044-EF44BF100F9D}" destId="{F9FBEDF4-5D72-4980-8C02-9B80F76AFC4F}" srcOrd="1" destOrd="0" presId="urn:microsoft.com/office/officeart/2008/layout/HorizontalMultiLevelHierarchy"/>
    <dgm:cxn modelId="{9F6E33C7-166B-4626-BBC5-DC7BA9798681}" type="presParOf" srcId="{F9FBEDF4-5D72-4980-8C02-9B80F76AFC4F}" destId="{1AD24F3E-CE47-4923-B256-D2F1BC71C1BB}" srcOrd="0" destOrd="0" presId="urn:microsoft.com/office/officeart/2008/layout/HorizontalMultiLevelHierarchy"/>
    <dgm:cxn modelId="{A3455B59-A3D8-4345-98D5-08254B9CFD78}" type="presParOf" srcId="{F9FBEDF4-5D72-4980-8C02-9B80F76AFC4F}" destId="{22AE4A51-EF45-4424-B76F-3FDA5734FE16}" srcOrd="1" destOrd="0" presId="urn:microsoft.com/office/officeart/2008/layout/HorizontalMultiLevelHierarchy"/>
    <dgm:cxn modelId="{901FEFD1-C5F4-4436-B180-77BAD52D8203}" type="presParOf" srcId="{A39CD080-6E48-4A68-9044-EF44BF100F9D}" destId="{70F2136A-B5B5-4A91-9CD3-953138F6F2B8}" srcOrd="2" destOrd="0" presId="urn:microsoft.com/office/officeart/2008/layout/HorizontalMultiLevelHierarchy"/>
    <dgm:cxn modelId="{6505B048-3AD1-4708-B38D-326B6AEC28FB}" type="presParOf" srcId="{70F2136A-B5B5-4A91-9CD3-953138F6F2B8}" destId="{1678B81F-3C66-4317-8D3E-5CC34B739E23}" srcOrd="0" destOrd="0" presId="urn:microsoft.com/office/officeart/2008/layout/HorizontalMultiLevelHierarchy"/>
    <dgm:cxn modelId="{C6C267A1-C126-4774-BE60-02C76BDEB66D}" type="presParOf" srcId="{A39CD080-6E48-4A68-9044-EF44BF100F9D}" destId="{26F7B2BD-A488-4540-BB77-02BF02FB09B0}" srcOrd="3" destOrd="0" presId="urn:microsoft.com/office/officeart/2008/layout/HorizontalMultiLevelHierarchy"/>
    <dgm:cxn modelId="{206A2C4D-E4E2-4F1A-BD4C-D82E9338F4CA}" type="presParOf" srcId="{26F7B2BD-A488-4540-BB77-02BF02FB09B0}" destId="{BC964CBE-753A-4908-A9CC-3B0F0A8C5543}" srcOrd="0" destOrd="0" presId="urn:microsoft.com/office/officeart/2008/layout/HorizontalMultiLevelHierarchy"/>
    <dgm:cxn modelId="{5F3FB019-8E2B-49D6-A345-49827BDC1FE8}" type="presParOf" srcId="{26F7B2BD-A488-4540-BB77-02BF02FB09B0}" destId="{EDE06CE3-071F-414C-9DB9-776ABE5A5B60}" srcOrd="1" destOrd="0" presId="urn:microsoft.com/office/officeart/2008/layout/HorizontalMultiLevelHierarchy"/>
    <dgm:cxn modelId="{BAC6F795-CA44-47FC-AEB8-7FB7ED91455F}" type="presParOf" srcId="{A39CD080-6E48-4A68-9044-EF44BF100F9D}" destId="{E09256D4-862C-45CB-91D5-3873D6EB358F}" srcOrd="4" destOrd="0" presId="urn:microsoft.com/office/officeart/2008/layout/HorizontalMultiLevelHierarchy"/>
    <dgm:cxn modelId="{20DEB5E9-3246-4513-A49C-086669423A2D}" type="presParOf" srcId="{E09256D4-862C-45CB-91D5-3873D6EB358F}" destId="{7CB4CD2A-377B-4827-96B3-40718DAFF6B6}" srcOrd="0" destOrd="0" presId="urn:microsoft.com/office/officeart/2008/layout/HorizontalMultiLevelHierarchy"/>
    <dgm:cxn modelId="{60D12C11-67D7-4A4C-A45D-BBCE666C9027}" type="presParOf" srcId="{A39CD080-6E48-4A68-9044-EF44BF100F9D}" destId="{9941D4EE-BFB1-4B5E-A315-575816C9AC6F}" srcOrd="5" destOrd="0" presId="urn:microsoft.com/office/officeart/2008/layout/HorizontalMultiLevelHierarchy"/>
    <dgm:cxn modelId="{79109826-FC04-41A2-8057-560B92EEB784}" type="presParOf" srcId="{9941D4EE-BFB1-4B5E-A315-575816C9AC6F}" destId="{58D17BAE-5EC7-48E6-B031-76877B4152F2}" srcOrd="0" destOrd="0" presId="urn:microsoft.com/office/officeart/2008/layout/HorizontalMultiLevelHierarchy"/>
    <dgm:cxn modelId="{A9A5AD00-7E76-46C1-AAFE-0CB9F2F7209D}" type="presParOf" srcId="{9941D4EE-BFB1-4B5E-A315-575816C9AC6F}" destId="{172215CC-2675-4265-B04B-ABF5335FF23E}" srcOrd="1" destOrd="0" presId="urn:microsoft.com/office/officeart/2008/layout/HorizontalMultiLevelHierarchy"/>
    <dgm:cxn modelId="{DD95DA39-6A06-49B4-80B3-212AB961046E}" type="presParOf" srcId="{7D16005F-8E31-4C93-8032-061287FCB25E}" destId="{FE95E37E-0BFC-4D55-9633-9A4726BEAD4F}" srcOrd="4" destOrd="0" presId="urn:microsoft.com/office/officeart/2008/layout/HorizontalMultiLevelHierarchy"/>
    <dgm:cxn modelId="{83C07E01-C5DF-4CB2-B4DA-3B24E8350A60}" type="presParOf" srcId="{FE95E37E-0BFC-4D55-9633-9A4726BEAD4F}" destId="{C86644E6-B625-4231-9220-1CCC166295BE}" srcOrd="0" destOrd="0" presId="urn:microsoft.com/office/officeart/2008/layout/HorizontalMultiLevelHierarchy"/>
    <dgm:cxn modelId="{1005D3FC-FAFC-43A7-A832-CF511ED559AD}" type="presParOf" srcId="{7D16005F-8E31-4C93-8032-061287FCB25E}" destId="{51084E59-C592-4E0B-923A-AB148DB4A5B8}" srcOrd="5" destOrd="0" presId="urn:microsoft.com/office/officeart/2008/layout/HorizontalMultiLevelHierarchy"/>
    <dgm:cxn modelId="{891EB8BE-546E-429A-9265-498721D6AD8E}" type="presParOf" srcId="{51084E59-C592-4E0B-923A-AB148DB4A5B8}" destId="{38766032-F404-444E-9DD5-085E6A69C0F6}" srcOrd="0" destOrd="0" presId="urn:microsoft.com/office/officeart/2008/layout/HorizontalMultiLevelHierarchy"/>
    <dgm:cxn modelId="{97FABC32-EC92-4838-BB3A-D6300CF197DA}" type="presParOf" srcId="{51084E59-C592-4E0B-923A-AB148DB4A5B8}" destId="{ED866069-B9D3-448D-B8E9-89331B656129}" srcOrd="1" destOrd="0" presId="urn:microsoft.com/office/officeart/2008/layout/HorizontalMultiLevelHierarchy"/>
    <dgm:cxn modelId="{3C4357ED-BF60-40CA-AEAD-2B9BAF0E83CE}" type="presParOf" srcId="{ED866069-B9D3-448D-B8E9-89331B656129}" destId="{2921CA9D-FE21-4AC5-B6B8-807B5A7C6D18}" srcOrd="0" destOrd="0" presId="urn:microsoft.com/office/officeart/2008/layout/HorizontalMultiLevelHierarchy"/>
    <dgm:cxn modelId="{7A7AF410-6060-43F5-88B8-97C954FD880E}" type="presParOf" srcId="{2921CA9D-FE21-4AC5-B6B8-807B5A7C6D18}" destId="{D4F18437-31F6-409B-A453-27FE04A7AF08}" srcOrd="0" destOrd="0" presId="urn:microsoft.com/office/officeart/2008/layout/HorizontalMultiLevelHierarchy"/>
    <dgm:cxn modelId="{E688A08E-8A97-4ACC-9571-BF4EB476EB0C}" type="presParOf" srcId="{ED866069-B9D3-448D-B8E9-89331B656129}" destId="{F6E48A64-CF7F-48C4-B860-1C1AF8E48B2B}" srcOrd="1" destOrd="0" presId="urn:microsoft.com/office/officeart/2008/layout/HorizontalMultiLevelHierarchy"/>
    <dgm:cxn modelId="{538450A9-6CA9-4049-BE7B-AE1E54729FDF}" type="presParOf" srcId="{F6E48A64-CF7F-48C4-B860-1C1AF8E48B2B}" destId="{F8A710EB-FF43-4AA2-9348-F9C5E0689A4A}" srcOrd="0" destOrd="0" presId="urn:microsoft.com/office/officeart/2008/layout/HorizontalMultiLevelHierarchy"/>
    <dgm:cxn modelId="{BEBB1CDD-A811-4275-A428-CC113A4B52CB}" type="presParOf" srcId="{F6E48A64-CF7F-48C4-B860-1C1AF8E48B2B}" destId="{56FF4E69-84F1-440D-824F-40A5F3786F30}" srcOrd="1" destOrd="0" presId="urn:microsoft.com/office/officeart/2008/layout/HorizontalMultiLevelHierarchy"/>
    <dgm:cxn modelId="{A2FCAA8E-E377-4284-A2B7-77BD490FF035}" type="presParOf" srcId="{7D16005F-8E31-4C93-8032-061287FCB25E}" destId="{A93584FC-55B8-4E49-A7CB-EC8EEFB97B24}" srcOrd="6" destOrd="0" presId="urn:microsoft.com/office/officeart/2008/layout/HorizontalMultiLevelHierarchy"/>
    <dgm:cxn modelId="{B6EDE7A1-0D16-4A4D-9068-D7B236A072EC}" type="presParOf" srcId="{A93584FC-55B8-4E49-A7CB-EC8EEFB97B24}" destId="{7A6DA0A2-2A45-4D5B-8127-8D46744FB40B}" srcOrd="0" destOrd="0" presId="urn:microsoft.com/office/officeart/2008/layout/HorizontalMultiLevelHierarchy"/>
    <dgm:cxn modelId="{63B11B1E-73BF-476F-99E9-EC15CDAF30AC}" type="presParOf" srcId="{7D16005F-8E31-4C93-8032-061287FCB25E}" destId="{166A3C68-A081-4BEE-9576-F06DC36F8177}" srcOrd="7" destOrd="0" presId="urn:microsoft.com/office/officeart/2008/layout/HorizontalMultiLevelHierarchy"/>
    <dgm:cxn modelId="{BA18F7D3-7272-45D5-822C-9F56D7F7B250}" type="presParOf" srcId="{166A3C68-A081-4BEE-9576-F06DC36F8177}" destId="{4CD151EE-0A7F-498C-B761-6D6C8DDBFDF2}" srcOrd="0" destOrd="0" presId="urn:microsoft.com/office/officeart/2008/layout/HorizontalMultiLevelHierarchy"/>
    <dgm:cxn modelId="{E13F49F4-DBBB-403D-9B44-212126AEFF98}" type="presParOf" srcId="{166A3C68-A081-4BEE-9576-F06DC36F8177}" destId="{C9E58B8B-005B-47D1-B857-130D5429F084}" srcOrd="1" destOrd="0" presId="urn:microsoft.com/office/officeart/2008/layout/HorizontalMultiLevelHierarchy"/>
    <dgm:cxn modelId="{34E7FB4F-0FD0-45CE-BAE6-FDBF47E6C602}" type="presParOf" srcId="{C9E58B8B-005B-47D1-B857-130D5429F084}" destId="{9D3D5B33-17E4-472F-89E3-0DE927D666AD}" srcOrd="0" destOrd="0" presId="urn:microsoft.com/office/officeart/2008/layout/HorizontalMultiLevelHierarchy"/>
    <dgm:cxn modelId="{A4B47933-F4D4-41AC-B6A9-AB8D4C329E5D}" type="presParOf" srcId="{9D3D5B33-17E4-472F-89E3-0DE927D666AD}" destId="{62B4045F-047C-4C3D-9FBA-A8B18605B50A}" srcOrd="0" destOrd="0" presId="urn:microsoft.com/office/officeart/2008/layout/HorizontalMultiLevelHierarchy"/>
    <dgm:cxn modelId="{076DAC11-9E44-42B6-B364-68055D76C115}" type="presParOf" srcId="{C9E58B8B-005B-47D1-B857-130D5429F084}" destId="{1E0C7B76-F115-46B9-BC55-E224D555AA5A}" srcOrd="1" destOrd="0" presId="urn:microsoft.com/office/officeart/2008/layout/HorizontalMultiLevelHierarchy"/>
    <dgm:cxn modelId="{59DC7B2D-21AB-4537-8C23-B9434513CDBF}" type="presParOf" srcId="{1E0C7B76-F115-46B9-BC55-E224D555AA5A}" destId="{EAF1E7C9-50C9-41A8-826E-72DA00F502E3}" srcOrd="0" destOrd="0" presId="urn:microsoft.com/office/officeart/2008/layout/HorizontalMultiLevelHierarchy"/>
    <dgm:cxn modelId="{706882C6-1FF4-42B9-8489-A31745A8E47E}" type="presParOf" srcId="{1E0C7B76-F115-46B9-BC55-E224D555AA5A}" destId="{E4EE3756-8B73-45E0-8C69-0A02A2926D8C}" srcOrd="1" destOrd="0" presId="urn:microsoft.com/office/officeart/2008/layout/HorizontalMultiLevelHierarchy"/>
  </dgm:cxnLst>
  <dgm:bg/>
  <dgm:whole>
    <a:ln w="190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FB158B-C975-48F3-8726-F6AB2EE8B6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34045888-6C71-4112-BE2E-D6E713416EEF}">
      <dgm:prSet phldrT="[Texto]" custT="1"/>
      <dgm:spPr/>
      <dgm:t>
        <a:bodyPr/>
        <a:lstStyle/>
        <a:p>
          <a:r>
            <a:rPr lang="es-EC" sz="2400" b="1" dirty="0" smtClean="0">
              <a:solidFill>
                <a:schemeClr val="tx1"/>
              </a:solidFill>
            </a:rPr>
            <a:t>Incorporación de aeronaves o rutas</a:t>
          </a:r>
          <a:endParaRPr lang="es-EC" sz="2400" dirty="0">
            <a:solidFill>
              <a:schemeClr val="tx1"/>
            </a:solidFill>
          </a:endParaRPr>
        </a:p>
      </dgm:t>
    </dgm:pt>
    <dgm:pt modelId="{92DBC8E4-17A1-4865-ACCD-D5EF02C29B31}" type="parTrans" cxnId="{D986F10F-B241-4152-A772-F61D7AC7CA94}">
      <dgm:prSet/>
      <dgm:spPr/>
      <dgm:t>
        <a:bodyPr/>
        <a:lstStyle/>
        <a:p>
          <a:endParaRPr lang="es-EC" sz="3600"/>
        </a:p>
      </dgm:t>
    </dgm:pt>
    <dgm:pt modelId="{FF91F6F8-B01F-427A-9B6C-5A7C9CD88321}" type="sibTrans" cxnId="{D986F10F-B241-4152-A772-F61D7AC7CA94}">
      <dgm:prSet/>
      <dgm:spPr/>
      <dgm:t>
        <a:bodyPr/>
        <a:lstStyle/>
        <a:p>
          <a:endParaRPr lang="es-EC" sz="3600"/>
        </a:p>
      </dgm:t>
    </dgm:pt>
    <dgm:pt modelId="{A3BDF909-FFBF-4FE7-B3C3-77D9060BB128}">
      <dgm:prSet phldrT="[Texto]" custT="1"/>
      <dgm:spPr/>
      <dgm:t>
        <a:bodyPr/>
        <a:lstStyle/>
        <a:p>
          <a:r>
            <a:rPr lang="es-EC" sz="2400" b="1" dirty="0" smtClean="0">
              <a:solidFill>
                <a:schemeClr val="tx1"/>
              </a:solidFill>
            </a:rPr>
            <a:t>Análisis de demanda</a:t>
          </a:r>
          <a:endParaRPr lang="es-EC" sz="2400" dirty="0">
            <a:solidFill>
              <a:schemeClr val="tx1"/>
            </a:solidFill>
          </a:endParaRPr>
        </a:p>
      </dgm:t>
    </dgm:pt>
    <dgm:pt modelId="{73297E22-DA50-4D1A-BDFE-2D42D4BD6666}" type="parTrans" cxnId="{F6FEA469-2CD6-456F-B247-423C8EB41691}">
      <dgm:prSet/>
      <dgm:spPr/>
      <dgm:t>
        <a:bodyPr/>
        <a:lstStyle/>
        <a:p>
          <a:endParaRPr lang="es-EC" sz="3600"/>
        </a:p>
      </dgm:t>
    </dgm:pt>
    <dgm:pt modelId="{C0ED6463-5C55-42C3-B433-918814711951}" type="sibTrans" cxnId="{F6FEA469-2CD6-456F-B247-423C8EB41691}">
      <dgm:prSet/>
      <dgm:spPr/>
      <dgm:t>
        <a:bodyPr/>
        <a:lstStyle/>
        <a:p>
          <a:endParaRPr lang="es-EC" sz="3600"/>
        </a:p>
      </dgm:t>
    </dgm:pt>
    <dgm:pt modelId="{E5546AB4-7FCE-4CF5-8918-BBD2FAEECC44}">
      <dgm:prSet phldrT="[Texto]" custT="1"/>
      <dgm:spPr/>
      <dgm:t>
        <a:bodyPr/>
        <a:lstStyle/>
        <a:p>
          <a:r>
            <a:rPr lang="es-EC" sz="2400" b="1" dirty="0" smtClean="0">
              <a:solidFill>
                <a:schemeClr val="dk1"/>
              </a:solidFill>
            </a:rPr>
            <a:t>Establecimiento de protocolos</a:t>
          </a:r>
          <a:endParaRPr lang="es-EC" sz="2400" dirty="0"/>
        </a:p>
      </dgm:t>
    </dgm:pt>
    <dgm:pt modelId="{85DEDCA8-16AE-4E12-A13F-9EEA04C3855C}" type="parTrans" cxnId="{60855951-C27D-4B99-A859-57AECD12A66F}">
      <dgm:prSet/>
      <dgm:spPr/>
      <dgm:t>
        <a:bodyPr/>
        <a:lstStyle/>
        <a:p>
          <a:endParaRPr lang="es-EC" sz="3600"/>
        </a:p>
      </dgm:t>
    </dgm:pt>
    <dgm:pt modelId="{7AACC37D-659E-4C47-925C-634B85FC17E1}" type="sibTrans" cxnId="{60855951-C27D-4B99-A859-57AECD12A66F}">
      <dgm:prSet/>
      <dgm:spPr/>
      <dgm:t>
        <a:bodyPr/>
        <a:lstStyle/>
        <a:p>
          <a:endParaRPr lang="es-EC" sz="3600"/>
        </a:p>
      </dgm:t>
    </dgm:pt>
    <dgm:pt modelId="{686504D3-6FA9-4741-8A88-369DD3EDB63E}">
      <dgm:prSet custT="1"/>
      <dgm:spPr/>
      <dgm:t>
        <a:bodyPr/>
        <a:lstStyle/>
        <a:p>
          <a:r>
            <a:rPr lang="es-EC" sz="2400" b="1" dirty="0" smtClean="0">
              <a:solidFill>
                <a:schemeClr val="tx1"/>
              </a:solidFill>
            </a:rPr>
            <a:t>Análisis de prioridades</a:t>
          </a:r>
          <a:endParaRPr lang="es-EC" sz="2400" b="1" dirty="0">
            <a:solidFill>
              <a:schemeClr val="tx1"/>
            </a:solidFill>
          </a:endParaRPr>
        </a:p>
      </dgm:t>
    </dgm:pt>
    <dgm:pt modelId="{DEDE21B0-FF82-454E-870B-AFB6AD707FBE}" type="parTrans" cxnId="{5D2E3002-8E9D-4398-AC43-316FC220BEAA}">
      <dgm:prSet/>
      <dgm:spPr/>
      <dgm:t>
        <a:bodyPr/>
        <a:lstStyle/>
        <a:p>
          <a:endParaRPr lang="es-EC" sz="3600"/>
        </a:p>
      </dgm:t>
    </dgm:pt>
    <dgm:pt modelId="{61494BD2-5CF6-45D9-8487-FD3DFC8CF93C}" type="sibTrans" cxnId="{5D2E3002-8E9D-4398-AC43-316FC220BEAA}">
      <dgm:prSet/>
      <dgm:spPr/>
      <dgm:t>
        <a:bodyPr/>
        <a:lstStyle/>
        <a:p>
          <a:endParaRPr lang="es-EC" sz="3600"/>
        </a:p>
      </dgm:t>
    </dgm:pt>
    <dgm:pt modelId="{EB1043F3-A517-4953-858F-808E59737856}">
      <dgm:prSet phldrT="[Texto]" custT="1"/>
      <dgm:spPr/>
      <dgm:t>
        <a:bodyPr/>
        <a:lstStyle/>
        <a:p>
          <a:r>
            <a:rPr lang="es-EC" sz="2400" b="1" dirty="0" smtClean="0">
              <a:solidFill>
                <a:schemeClr val="dk1"/>
              </a:solidFill>
            </a:rPr>
            <a:t>Capacitación</a:t>
          </a:r>
          <a:endParaRPr lang="es-EC" sz="2400" dirty="0"/>
        </a:p>
      </dgm:t>
    </dgm:pt>
    <dgm:pt modelId="{5A3613C3-4A22-4B54-B5BB-95D78484ED44}" type="parTrans" cxnId="{C38AE062-63B9-4FC4-8767-FFA06AF27796}">
      <dgm:prSet/>
      <dgm:spPr/>
      <dgm:t>
        <a:bodyPr/>
        <a:lstStyle/>
        <a:p>
          <a:endParaRPr lang="es-EC" sz="3600"/>
        </a:p>
      </dgm:t>
    </dgm:pt>
    <dgm:pt modelId="{EB2F8748-1796-455A-B038-C6BACBFDB901}" type="sibTrans" cxnId="{C38AE062-63B9-4FC4-8767-FFA06AF27796}">
      <dgm:prSet/>
      <dgm:spPr/>
      <dgm:t>
        <a:bodyPr/>
        <a:lstStyle/>
        <a:p>
          <a:endParaRPr lang="es-EC" sz="3600"/>
        </a:p>
      </dgm:t>
    </dgm:pt>
    <dgm:pt modelId="{C359DC8F-1568-4477-BF76-A8A05C7FBD0F}">
      <dgm:prSet phldrT="[Texto]" custT="1"/>
      <dgm:spPr/>
      <dgm:t>
        <a:bodyPr/>
        <a:lstStyle/>
        <a:p>
          <a:r>
            <a:rPr lang="es-EC" sz="2400" b="1" dirty="0" smtClean="0">
              <a:solidFill>
                <a:schemeClr val="dk1"/>
              </a:solidFill>
            </a:rPr>
            <a:t>Implementación de procesos eficientes</a:t>
          </a:r>
          <a:endParaRPr lang="es-EC" sz="2400" dirty="0"/>
        </a:p>
      </dgm:t>
    </dgm:pt>
    <dgm:pt modelId="{5B1E2EEA-3484-4B20-B97A-119ADCDEE064}" type="parTrans" cxnId="{D0A19C20-DE7F-46F8-B507-E23074D3F0A8}">
      <dgm:prSet/>
      <dgm:spPr/>
      <dgm:t>
        <a:bodyPr/>
        <a:lstStyle/>
        <a:p>
          <a:endParaRPr lang="es-EC" sz="3600"/>
        </a:p>
      </dgm:t>
    </dgm:pt>
    <dgm:pt modelId="{9D23AC54-CCFD-45E8-9F30-9EDA392679EC}" type="sibTrans" cxnId="{D0A19C20-DE7F-46F8-B507-E23074D3F0A8}">
      <dgm:prSet/>
      <dgm:spPr/>
      <dgm:t>
        <a:bodyPr/>
        <a:lstStyle/>
        <a:p>
          <a:endParaRPr lang="es-EC" sz="3600"/>
        </a:p>
      </dgm:t>
    </dgm:pt>
    <dgm:pt modelId="{35DDDF83-6173-4FE7-AA77-8D74A6CF816C}">
      <dgm:prSet phldrT="[Texto]" custT="1"/>
      <dgm:spPr/>
      <dgm:t>
        <a:bodyPr/>
        <a:lstStyle/>
        <a:p>
          <a:r>
            <a:rPr lang="es-EC" sz="2400" b="1" dirty="0" smtClean="0">
              <a:solidFill>
                <a:schemeClr val="dk1"/>
              </a:solidFill>
            </a:rPr>
            <a:t>Sistemas automatizados</a:t>
          </a:r>
          <a:endParaRPr lang="es-EC" sz="2400" dirty="0"/>
        </a:p>
      </dgm:t>
    </dgm:pt>
    <dgm:pt modelId="{C22DDE07-FC5B-4C44-BF80-B97047E027D6}" type="parTrans" cxnId="{6D68049B-6B13-4390-8745-984E5EC53655}">
      <dgm:prSet/>
      <dgm:spPr/>
      <dgm:t>
        <a:bodyPr/>
        <a:lstStyle/>
        <a:p>
          <a:endParaRPr lang="es-EC" sz="3600"/>
        </a:p>
      </dgm:t>
    </dgm:pt>
    <dgm:pt modelId="{EF84E723-98BF-4A58-AC8E-53A84D93D138}" type="sibTrans" cxnId="{6D68049B-6B13-4390-8745-984E5EC53655}">
      <dgm:prSet/>
      <dgm:spPr/>
      <dgm:t>
        <a:bodyPr/>
        <a:lstStyle/>
        <a:p>
          <a:endParaRPr lang="es-EC" sz="3600"/>
        </a:p>
      </dgm:t>
    </dgm:pt>
    <dgm:pt modelId="{7D875FF7-39E9-4D9A-AD83-DDC6D70393AB}">
      <dgm:prSet custT="1"/>
      <dgm:spPr/>
      <dgm:t>
        <a:bodyPr/>
        <a:lstStyle/>
        <a:p>
          <a:r>
            <a:rPr lang="es-EC" sz="2400" b="1" smtClean="0">
              <a:solidFill>
                <a:schemeClr val="dk1"/>
              </a:solidFill>
            </a:rPr>
            <a:t>Elaboración de plan de emergencia masiva</a:t>
          </a:r>
          <a:endParaRPr lang="es-EC" sz="2400"/>
        </a:p>
      </dgm:t>
    </dgm:pt>
    <dgm:pt modelId="{255E379B-6616-4F25-ADB7-DFFD201DA1F1}" type="parTrans" cxnId="{764DC5AB-7972-4DF7-89C2-3A90EC9865F2}">
      <dgm:prSet/>
      <dgm:spPr/>
      <dgm:t>
        <a:bodyPr/>
        <a:lstStyle/>
        <a:p>
          <a:endParaRPr lang="es-EC" sz="3600"/>
        </a:p>
      </dgm:t>
    </dgm:pt>
    <dgm:pt modelId="{18EDB507-DF8E-49B1-98D2-3DC6ECD8723F}" type="sibTrans" cxnId="{764DC5AB-7972-4DF7-89C2-3A90EC9865F2}">
      <dgm:prSet/>
      <dgm:spPr/>
      <dgm:t>
        <a:bodyPr/>
        <a:lstStyle/>
        <a:p>
          <a:endParaRPr lang="es-EC" sz="3600"/>
        </a:p>
      </dgm:t>
    </dgm:pt>
    <dgm:pt modelId="{1599FED2-EE61-4EE0-B597-0EAED12C08B5}">
      <dgm:prSet custT="1"/>
      <dgm:spPr/>
      <dgm:t>
        <a:bodyPr/>
        <a:lstStyle/>
        <a:p>
          <a:r>
            <a:rPr lang="es-EC" sz="2400" b="1" smtClean="0">
              <a:solidFill>
                <a:schemeClr val="dk1"/>
              </a:solidFill>
            </a:rPr>
            <a:t>Seguimiento y evaluación del plan</a:t>
          </a:r>
          <a:endParaRPr lang="es-EC" sz="2400" b="1" dirty="0">
            <a:solidFill>
              <a:schemeClr val="dk1"/>
            </a:solidFill>
          </a:endParaRPr>
        </a:p>
      </dgm:t>
    </dgm:pt>
    <dgm:pt modelId="{D0FEDBCC-3CD2-43F1-A0C2-44030C0005F2}" type="parTrans" cxnId="{0F086332-D651-4D76-9283-D4E14840230C}">
      <dgm:prSet/>
      <dgm:spPr/>
      <dgm:t>
        <a:bodyPr/>
        <a:lstStyle/>
        <a:p>
          <a:endParaRPr lang="es-EC" sz="3600"/>
        </a:p>
      </dgm:t>
    </dgm:pt>
    <dgm:pt modelId="{5719AAD3-BEFC-4A68-AB0D-6E85F79E410A}" type="sibTrans" cxnId="{0F086332-D651-4D76-9283-D4E14840230C}">
      <dgm:prSet/>
      <dgm:spPr/>
      <dgm:t>
        <a:bodyPr/>
        <a:lstStyle/>
        <a:p>
          <a:endParaRPr lang="es-EC" sz="3600"/>
        </a:p>
      </dgm:t>
    </dgm:pt>
    <dgm:pt modelId="{858B8C11-480C-49C3-88E8-E281D201BB7B}" type="pres">
      <dgm:prSet presAssocID="{5BFB158B-C975-48F3-8726-F6AB2EE8B68E}" presName="linear" presStyleCnt="0">
        <dgm:presLayoutVars>
          <dgm:dir/>
          <dgm:animLvl val="lvl"/>
          <dgm:resizeHandles val="exact"/>
        </dgm:presLayoutVars>
      </dgm:prSet>
      <dgm:spPr/>
      <dgm:t>
        <a:bodyPr/>
        <a:lstStyle/>
        <a:p>
          <a:endParaRPr lang="es-EC"/>
        </a:p>
      </dgm:t>
    </dgm:pt>
    <dgm:pt modelId="{7181BF4E-3222-4F84-816D-8CA180EFB8A7}" type="pres">
      <dgm:prSet presAssocID="{34045888-6C71-4112-BE2E-D6E713416EEF}" presName="parentLin" presStyleCnt="0"/>
      <dgm:spPr/>
    </dgm:pt>
    <dgm:pt modelId="{90721FDE-5C65-4673-9556-75B437BBEE68}" type="pres">
      <dgm:prSet presAssocID="{34045888-6C71-4112-BE2E-D6E713416EEF}" presName="parentLeftMargin" presStyleLbl="node1" presStyleIdx="0" presStyleCnt="9"/>
      <dgm:spPr/>
      <dgm:t>
        <a:bodyPr/>
        <a:lstStyle/>
        <a:p>
          <a:endParaRPr lang="es-EC"/>
        </a:p>
      </dgm:t>
    </dgm:pt>
    <dgm:pt modelId="{BAE7F215-3749-42CB-98BD-514C709F4CC6}" type="pres">
      <dgm:prSet presAssocID="{34045888-6C71-4112-BE2E-D6E713416EEF}" presName="parentText" presStyleLbl="node1" presStyleIdx="0" presStyleCnt="9">
        <dgm:presLayoutVars>
          <dgm:chMax val="0"/>
          <dgm:bulletEnabled val="1"/>
        </dgm:presLayoutVars>
      </dgm:prSet>
      <dgm:spPr/>
      <dgm:t>
        <a:bodyPr/>
        <a:lstStyle/>
        <a:p>
          <a:endParaRPr lang="es-EC"/>
        </a:p>
      </dgm:t>
    </dgm:pt>
    <dgm:pt modelId="{DAA08838-CD3B-44F9-A38F-2C4B1B3A74E2}" type="pres">
      <dgm:prSet presAssocID="{34045888-6C71-4112-BE2E-D6E713416EEF}" presName="negativeSpace" presStyleCnt="0"/>
      <dgm:spPr/>
    </dgm:pt>
    <dgm:pt modelId="{CFBAE8AA-CCF3-4B99-B8C9-7720E9FD1122}" type="pres">
      <dgm:prSet presAssocID="{34045888-6C71-4112-BE2E-D6E713416EEF}" presName="childText" presStyleLbl="conFgAcc1" presStyleIdx="0" presStyleCnt="9">
        <dgm:presLayoutVars>
          <dgm:bulletEnabled val="1"/>
        </dgm:presLayoutVars>
      </dgm:prSet>
      <dgm:spPr/>
    </dgm:pt>
    <dgm:pt modelId="{359178A6-2CCD-416F-A82B-0B656ADF85E3}" type="pres">
      <dgm:prSet presAssocID="{FF91F6F8-B01F-427A-9B6C-5A7C9CD88321}" presName="spaceBetweenRectangles" presStyleCnt="0"/>
      <dgm:spPr/>
    </dgm:pt>
    <dgm:pt modelId="{EE106869-8086-4640-BF70-DF432B24F897}" type="pres">
      <dgm:prSet presAssocID="{A3BDF909-FFBF-4FE7-B3C3-77D9060BB128}" presName="parentLin" presStyleCnt="0"/>
      <dgm:spPr/>
    </dgm:pt>
    <dgm:pt modelId="{2AB7A783-15C7-4911-8B9F-FD847F65539C}" type="pres">
      <dgm:prSet presAssocID="{A3BDF909-FFBF-4FE7-B3C3-77D9060BB128}" presName="parentLeftMargin" presStyleLbl="node1" presStyleIdx="0" presStyleCnt="9"/>
      <dgm:spPr/>
      <dgm:t>
        <a:bodyPr/>
        <a:lstStyle/>
        <a:p>
          <a:endParaRPr lang="es-EC"/>
        </a:p>
      </dgm:t>
    </dgm:pt>
    <dgm:pt modelId="{E15B8A7B-E2A5-45CA-A7C9-3A5D539223B6}" type="pres">
      <dgm:prSet presAssocID="{A3BDF909-FFBF-4FE7-B3C3-77D9060BB128}" presName="parentText" presStyleLbl="node1" presStyleIdx="1" presStyleCnt="9">
        <dgm:presLayoutVars>
          <dgm:chMax val="0"/>
          <dgm:bulletEnabled val="1"/>
        </dgm:presLayoutVars>
      </dgm:prSet>
      <dgm:spPr/>
      <dgm:t>
        <a:bodyPr/>
        <a:lstStyle/>
        <a:p>
          <a:endParaRPr lang="es-EC"/>
        </a:p>
      </dgm:t>
    </dgm:pt>
    <dgm:pt modelId="{35631CEE-37EE-4C08-BAD7-B326AA76F32C}" type="pres">
      <dgm:prSet presAssocID="{A3BDF909-FFBF-4FE7-B3C3-77D9060BB128}" presName="negativeSpace" presStyleCnt="0"/>
      <dgm:spPr/>
    </dgm:pt>
    <dgm:pt modelId="{E7717357-87F1-4BB1-9DFD-08CD9E5A9008}" type="pres">
      <dgm:prSet presAssocID="{A3BDF909-FFBF-4FE7-B3C3-77D9060BB128}" presName="childText" presStyleLbl="conFgAcc1" presStyleIdx="1" presStyleCnt="9">
        <dgm:presLayoutVars>
          <dgm:bulletEnabled val="1"/>
        </dgm:presLayoutVars>
      </dgm:prSet>
      <dgm:spPr/>
    </dgm:pt>
    <dgm:pt modelId="{6D457D75-15D3-41BF-A259-31BC36E09EC5}" type="pres">
      <dgm:prSet presAssocID="{C0ED6463-5C55-42C3-B433-918814711951}" presName="spaceBetweenRectangles" presStyleCnt="0"/>
      <dgm:spPr/>
    </dgm:pt>
    <dgm:pt modelId="{050E8CF3-65C8-472E-A220-81156D0B5C37}" type="pres">
      <dgm:prSet presAssocID="{686504D3-6FA9-4741-8A88-369DD3EDB63E}" presName="parentLin" presStyleCnt="0"/>
      <dgm:spPr/>
    </dgm:pt>
    <dgm:pt modelId="{ACBC40F1-2675-4B48-AC6D-999717A8D255}" type="pres">
      <dgm:prSet presAssocID="{686504D3-6FA9-4741-8A88-369DD3EDB63E}" presName="parentLeftMargin" presStyleLbl="node1" presStyleIdx="1" presStyleCnt="9"/>
      <dgm:spPr/>
      <dgm:t>
        <a:bodyPr/>
        <a:lstStyle/>
        <a:p>
          <a:endParaRPr lang="es-EC"/>
        </a:p>
      </dgm:t>
    </dgm:pt>
    <dgm:pt modelId="{9095F620-B716-426D-A076-899D6344808F}" type="pres">
      <dgm:prSet presAssocID="{686504D3-6FA9-4741-8A88-369DD3EDB63E}" presName="parentText" presStyleLbl="node1" presStyleIdx="2" presStyleCnt="9">
        <dgm:presLayoutVars>
          <dgm:chMax val="0"/>
          <dgm:bulletEnabled val="1"/>
        </dgm:presLayoutVars>
      </dgm:prSet>
      <dgm:spPr/>
      <dgm:t>
        <a:bodyPr/>
        <a:lstStyle/>
        <a:p>
          <a:endParaRPr lang="es-EC"/>
        </a:p>
      </dgm:t>
    </dgm:pt>
    <dgm:pt modelId="{7C232492-BED5-450D-B321-147C88F00042}" type="pres">
      <dgm:prSet presAssocID="{686504D3-6FA9-4741-8A88-369DD3EDB63E}" presName="negativeSpace" presStyleCnt="0"/>
      <dgm:spPr/>
    </dgm:pt>
    <dgm:pt modelId="{5E31C188-22EB-4676-867B-D5D72789001E}" type="pres">
      <dgm:prSet presAssocID="{686504D3-6FA9-4741-8A88-369DD3EDB63E}" presName="childText" presStyleLbl="conFgAcc1" presStyleIdx="2" presStyleCnt="9">
        <dgm:presLayoutVars>
          <dgm:bulletEnabled val="1"/>
        </dgm:presLayoutVars>
      </dgm:prSet>
      <dgm:spPr/>
    </dgm:pt>
    <dgm:pt modelId="{58AF2989-B4D0-455C-87B9-F32339958C02}" type="pres">
      <dgm:prSet presAssocID="{61494BD2-5CF6-45D9-8487-FD3DFC8CF93C}" presName="spaceBetweenRectangles" presStyleCnt="0"/>
      <dgm:spPr/>
    </dgm:pt>
    <dgm:pt modelId="{5913A726-F1C6-4EFE-A240-C6EAEBCE16DC}" type="pres">
      <dgm:prSet presAssocID="{E5546AB4-7FCE-4CF5-8918-BBD2FAEECC44}" presName="parentLin" presStyleCnt="0"/>
      <dgm:spPr/>
    </dgm:pt>
    <dgm:pt modelId="{FFA3E13C-5F4B-4746-B06A-353A150D1EB5}" type="pres">
      <dgm:prSet presAssocID="{E5546AB4-7FCE-4CF5-8918-BBD2FAEECC44}" presName="parentLeftMargin" presStyleLbl="node1" presStyleIdx="2" presStyleCnt="9"/>
      <dgm:spPr/>
      <dgm:t>
        <a:bodyPr/>
        <a:lstStyle/>
        <a:p>
          <a:endParaRPr lang="es-EC"/>
        </a:p>
      </dgm:t>
    </dgm:pt>
    <dgm:pt modelId="{65FC3665-9ECD-45B0-BE8A-8E1FF5ADCA44}" type="pres">
      <dgm:prSet presAssocID="{E5546AB4-7FCE-4CF5-8918-BBD2FAEECC44}" presName="parentText" presStyleLbl="node1" presStyleIdx="3" presStyleCnt="9">
        <dgm:presLayoutVars>
          <dgm:chMax val="0"/>
          <dgm:bulletEnabled val="1"/>
        </dgm:presLayoutVars>
      </dgm:prSet>
      <dgm:spPr/>
      <dgm:t>
        <a:bodyPr/>
        <a:lstStyle/>
        <a:p>
          <a:endParaRPr lang="es-EC"/>
        </a:p>
      </dgm:t>
    </dgm:pt>
    <dgm:pt modelId="{48338668-3DCE-4B48-ABE0-55EB6FFFD6B2}" type="pres">
      <dgm:prSet presAssocID="{E5546AB4-7FCE-4CF5-8918-BBD2FAEECC44}" presName="negativeSpace" presStyleCnt="0"/>
      <dgm:spPr/>
    </dgm:pt>
    <dgm:pt modelId="{239884EE-2FC5-4E87-826A-5A179098042A}" type="pres">
      <dgm:prSet presAssocID="{E5546AB4-7FCE-4CF5-8918-BBD2FAEECC44}" presName="childText" presStyleLbl="conFgAcc1" presStyleIdx="3" presStyleCnt="9">
        <dgm:presLayoutVars>
          <dgm:bulletEnabled val="1"/>
        </dgm:presLayoutVars>
      </dgm:prSet>
      <dgm:spPr/>
    </dgm:pt>
    <dgm:pt modelId="{DD440DFC-A5B5-4BB8-A92D-BBE22185F72A}" type="pres">
      <dgm:prSet presAssocID="{7AACC37D-659E-4C47-925C-634B85FC17E1}" presName="spaceBetweenRectangles" presStyleCnt="0"/>
      <dgm:spPr/>
    </dgm:pt>
    <dgm:pt modelId="{7EDCA276-19EE-47AB-98D2-9E53DE2739A7}" type="pres">
      <dgm:prSet presAssocID="{EB1043F3-A517-4953-858F-808E59737856}" presName="parentLin" presStyleCnt="0"/>
      <dgm:spPr/>
    </dgm:pt>
    <dgm:pt modelId="{1762C0FC-FBBD-41AC-BFBD-BEA69217C548}" type="pres">
      <dgm:prSet presAssocID="{EB1043F3-A517-4953-858F-808E59737856}" presName="parentLeftMargin" presStyleLbl="node1" presStyleIdx="3" presStyleCnt="9"/>
      <dgm:spPr/>
      <dgm:t>
        <a:bodyPr/>
        <a:lstStyle/>
        <a:p>
          <a:endParaRPr lang="es-EC"/>
        </a:p>
      </dgm:t>
    </dgm:pt>
    <dgm:pt modelId="{ADA8BD10-67D1-48AD-964D-ACD8AF23E7DF}" type="pres">
      <dgm:prSet presAssocID="{EB1043F3-A517-4953-858F-808E59737856}" presName="parentText" presStyleLbl="node1" presStyleIdx="4" presStyleCnt="9">
        <dgm:presLayoutVars>
          <dgm:chMax val="0"/>
          <dgm:bulletEnabled val="1"/>
        </dgm:presLayoutVars>
      </dgm:prSet>
      <dgm:spPr/>
      <dgm:t>
        <a:bodyPr/>
        <a:lstStyle/>
        <a:p>
          <a:endParaRPr lang="es-EC"/>
        </a:p>
      </dgm:t>
    </dgm:pt>
    <dgm:pt modelId="{DDD568DD-57E8-40C1-9AB3-D5AE0B7719DB}" type="pres">
      <dgm:prSet presAssocID="{EB1043F3-A517-4953-858F-808E59737856}" presName="negativeSpace" presStyleCnt="0"/>
      <dgm:spPr/>
    </dgm:pt>
    <dgm:pt modelId="{1D2C880B-3D42-4AEB-8AD8-9EBB6E9D3B5C}" type="pres">
      <dgm:prSet presAssocID="{EB1043F3-A517-4953-858F-808E59737856}" presName="childText" presStyleLbl="conFgAcc1" presStyleIdx="4" presStyleCnt="9">
        <dgm:presLayoutVars>
          <dgm:bulletEnabled val="1"/>
        </dgm:presLayoutVars>
      </dgm:prSet>
      <dgm:spPr/>
    </dgm:pt>
    <dgm:pt modelId="{AB87A6FB-9B8F-47E8-A5EE-7B37DB882A61}" type="pres">
      <dgm:prSet presAssocID="{EB2F8748-1796-455A-B038-C6BACBFDB901}" presName="spaceBetweenRectangles" presStyleCnt="0"/>
      <dgm:spPr/>
    </dgm:pt>
    <dgm:pt modelId="{90FE0578-0368-4C6F-A066-33E3850BF551}" type="pres">
      <dgm:prSet presAssocID="{C359DC8F-1568-4477-BF76-A8A05C7FBD0F}" presName="parentLin" presStyleCnt="0"/>
      <dgm:spPr/>
    </dgm:pt>
    <dgm:pt modelId="{FD516A47-F2D0-4D82-B131-D15451813F42}" type="pres">
      <dgm:prSet presAssocID="{C359DC8F-1568-4477-BF76-A8A05C7FBD0F}" presName="parentLeftMargin" presStyleLbl="node1" presStyleIdx="4" presStyleCnt="9"/>
      <dgm:spPr/>
      <dgm:t>
        <a:bodyPr/>
        <a:lstStyle/>
        <a:p>
          <a:endParaRPr lang="es-EC"/>
        </a:p>
      </dgm:t>
    </dgm:pt>
    <dgm:pt modelId="{4E63E952-18F1-47D8-B444-1EE09BF9CB39}" type="pres">
      <dgm:prSet presAssocID="{C359DC8F-1568-4477-BF76-A8A05C7FBD0F}" presName="parentText" presStyleLbl="node1" presStyleIdx="5" presStyleCnt="9">
        <dgm:presLayoutVars>
          <dgm:chMax val="0"/>
          <dgm:bulletEnabled val="1"/>
        </dgm:presLayoutVars>
      </dgm:prSet>
      <dgm:spPr/>
      <dgm:t>
        <a:bodyPr/>
        <a:lstStyle/>
        <a:p>
          <a:endParaRPr lang="es-EC"/>
        </a:p>
      </dgm:t>
    </dgm:pt>
    <dgm:pt modelId="{0E1566B0-E3CC-4EE0-8A07-BA5CE7748366}" type="pres">
      <dgm:prSet presAssocID="{C359DC8F-1568-4477-BF76-A8A05C7FBD0F}" presName="negativeSpace" presStyleCnt="0"/>
      <dgm:spPr/>
    </dgm:pt>
    <dgm:pt modelId="{48D7B419-AC3E-49F9-BA9F-0549BDBEDD95}" type="pres">
      <dgm:prSet presAssocID="{C359DC8F-1568-4477-BF76-A8A05C7FBD0F}" presName="childText" presStyleLbl="conFgAcc1" presStyleIdx="5" presStyleCnt="9">
        <dgm:presLayoutVars>
          <dgm:bulletEnabled val="1"/>
        </dgm:presLayoutVars>
      </dgm:prSet>
      <dgm:spPr/>
    </dgm:pt>
    <dgm:pt modelId="{086D1BC4-E7DE-4B07-BCED-8CC0E08D546B}" type="pres">
      <dgm:prSet presAssocID="{9D23AC54-CCFD-45E8-9F30-9EDA392679EC}" presName="spaceBetweenRectangles" presStyleCnt="0"/>
      <dgm:spPr/>
    </dgm:pt>
    <dgm:pt modelId="{8E545376-BE1B-485B-BCAF-43E44E98D33F}" type="pres">
      <dgm:prSet presAssocID="{35DDDF83-6173-4FE7-AA77-8D74A6CF816C}" presName="parentLin" presStyleCnt="0"/>
      <dgm:spPr/>
    </dgm:pt>
    <dgm:pt modelId="{4689E8DD-C893-4991-9EBE-2EA9F3A03E41}" type="pres">
      <dgm:prSet presAssocID="{35DDDF83-6173-4FE7-AA77-8D74A6CF816C}" presName="parentLeftMargin" presStyleLbl="node1" presStyleIdx="5" presStyleCnt="9"/>
      <dgm:spPr/>
      <dgm:t>
        <a:bodyPr/>
        <a:lstStyle/>
        <a:p>
          <a:endParaRPr lang="es-EC"/>
        </a:p>
      </dgm:t>
    </dgm:pt>
    <dgm:pt modelId="{A97C919E-A550-4813-A810-CCADD73A0358}" type="pres">
      <dgm:prSet presAssocID="{35DDDF83-6173-4FE7-AA77-8D74A6CF816C}" presName="parentText" presStyleLbl="node1" presStyleIdx="6" presStyleCnt="9">
        <dgm:presLayoutVars>
          <dgm:chMax val="0"/>
          <dgm:bulletEnabled val="1"/>
        </dgm:presLayoutVars>
      </dgm:prSet>
      <dgm:spPr/>
      <dgm:t>
        <a:bodyPr/>
        <a:lstStyle/>
        <a:p>
          <a:endParaRPr lang="es-EC"/>
        </a:p>
      </dgm:t>
    </dgm:pt>
    <dgm:pt modelId="{DB5FE7A9-50CB-4ABF-A178-4C915BE87B95}" type="pres">
      <dgm:prSet presAssocID="{35DDDF83-6173-4FE7-AA77-8D74A6CF816C}" presName="negativeSpace" presStyleCnt="0"/>
      <dgm:spPr/>
    </dgm:pt>
    <dgm:pt modelId="{F0D75691-D5BC-45B6-B769-5487BCD690E9}" type="pres">
      <dgm:prSet presAssocID="{35DDDF83-6173-4FE7-AA77-8D74A6CF816C}" presName="childText" presStyleLbl="conFgAcc1" presStyleIdx="6" presStyleCnt="9">
        <dgm:presLayoutVars>
          <dgm:bulletEnabled val="1"/>
        </dgm:presLayoutVars>
      </dgm:prSet>
      <dgm:spPr/>
    </dgm:pt>
    <dgm:pt modelId="{12A5DCE3-C228-4402-87FF-01F822956532}" type="pres">
      <dgm:prSet presAssocID="{EF84E723-98BF-4A58-AC8E-53A84D93D138}" presName="spaceBetweenRectangles" presStyleCnt="0"/>
      <dgm:spPr/>
    </dgm:pt>
    <dgm:pt modelId="{013ACEB0-58CB-43E7-8167-67CF0A473DF5}" type="pres">
      <dgm:prSet presAssocID="{7D875FF7-39E9-4D9A-AD83-DDC6D70393AB}" presName="parentLin" presStyleCnt="0"/>
      <dgm:spPr/>
    </dgm:pt>
    <dgm:pt modelId="{4887CDF9-3781-4562-8128-AF733B0A6DE0}" type="pres">
      <dgm:prSet presAssocID="{7D875FF7-39E9-4D9A-AD83-DDC6D70393AB}" presName="parentLeftMargin" presStyleLbl="node1" presStyleIdx="6" presStyleCnt="9"/>
      <dgm:spPr/>
      <dgm:t>
        <a:bodyPr/>
        <a:lstStyle/>
        <a:p>
          <a:endParaRPr lang="es-EC"/>
        </a:p>
      </dgm:t>
    </dgm:pt>
    <dgm:pt modelId="{9DE38244-5844-425B-BAF4-A9D3714E6D1E}" type="pres">
      <dgm:prSet presAssocID="{7D875FF7-39E9-4D9A-AD83-DDC6D70393AB}" presName="parentText" presStyleLbl="node1" presStyleIdx="7" presStyleCnt="9">
        <dgm:presLayoutVars>
          <dgm:chMax val="0"/>
          <dgm:bulletEnabled val="1"/>
        </dgm:presLayoutVars>
      </dgm:prSet>
      <dgm:spPr/>
      <dgm:t>
        <a:bodyPr/>
        <a:lstStyle/>
        <a:p>
          <a:endParaRPr lang="es-EC"/>
        </a:p>
      </dgm:t>
    </dgm:pt>
    <dgm:pt modelId="{8F6F9638-1DBF-43A0-B602-3FD961E54FFF}" type="pres">
      <dgm:prSet presAssocID="{7D875FF7-39E9-4D9A-AD83-DDC6D70393AB}" presName="negativeSpace" presStyleCnt="0"/>
      <dgm:spPr/>
    </dgm:pt>
    <dgm:pt modelId="{32AA1E4B-3E28-4918-9FE4-D321879050D0}" type="pres">
      <dgm:prSet presAssocID="{7D875FF7-39E9-4D9A-AD83-DDC6D70393AB}" presName="childText" presStyleLbl="conFgAcc1" presStyleIdx="7" presStyleCnt="9">
        <dgm:presLayoutVars>
          <dgm:bulletEnabled val="1"/>
        </dgm:presLayoutVars>
      </dgm:prSet>
      <dgm:spPr/>
    </dgm:pt>
    <dgm:pt modelId="{1D2C8332-6D90-4236-AB1D-3DD6801A9DDD}" type="pres">
      <dgm:prSet presAssocID="{18EDB507-DF8E-49B1-98D2-3DC6ECD8723F}" presName="spaceBetweenRectangles" presStyleCnt="0"/>
      <dgm:spPr/>
    </dgm:pt>
    <dgm:pt modelId="{5B989A08-0AC0-4D11-A11C-15B313AED82F}" type="pres">
      <dgm:prSet presAssocID="{1599FED2-EE61-4EE0-B597-0EAED12C08B5}" presName="parentLin" presStyleCnt="0"/>
      <dgm:spPr/>
    </dgm:pt>
    <dgm:pt modelId="{8D2960DE-B27F-4DB8-9F99-41F38E59CDAC}" type="pres">
      <dgm:prSet presAssocID="{1599FED2-EE61-4EE0-B597-0EAED12C08B5}" presName="parentLeftMargin" presStyleLbl="node1" presStyleIdx="7" presStyleCnt="9"/>
      <dgm:spPr/>
      <dgm:t>
        <a:bodyPr/>
        <a:lstStyle/>
        <a:p>
          <a:endParaRPr lang="es-EC"/>
        </a:p>
      </dgm:t>
    </dgm:pt>
    <dgm:pt modelId="{BAE617E8-E1DA-43D1-9BB8-62D7D5BB8D10}" type="pres">
      <dgm:prSet presAssocID="{1599FED2-EE61-4EE0-B597-0EAED12C08B5}" presName="parentText" presStyleLbl="node1" presStyleIdx="8" presStyleCnt="9">
        <dgm:presLayoutVars>
          <dgm:chMax val="0"/>
          <dgm:bulletEnabled val="1"/>
        </dgm:presLayoutVars>
      </dgm:prSet>
      <dgm:spPr/>
      <dgm:t>
        <a:bodyPr/>
        <a:lstStyle/>
        <a:p>
          <a:endParaRPr lang="es-EC"/>
        </a:p>
      </dgm:t>
    </dgm:pt>
    <dgm:pt modelId="{B700BA10-3503-4766-8685-5E970D73FA8F}" type="pres">
      <dgm:prSet presAssocID="{1599FED2-EE61-4EE0-B597-0EAED12C08B5}" presName="negativeSpace" presStyleCnt="0"/>
      <dgm:spPr/>
    </dgm:pt>
    <dgm:pt modelId="{EAB6633F-319A-49CF-A979-8FC9E4592F42}" type="pres">
      <dgm:prSet presAssocID="{1599FED2-EE61-4EE0-B597-0EAED12C08B5}" presName="childText" presStyleLbl="conFgAcc1" presStyleIdx="8" presStyleCnt="9">
        <dgm:presLayoutVars>
          <dgm:bulletEnabled val="1"/>
        </dgm:presLayoutVars>
      </dgm:prSet>
      <dgm:spPr/>
    </dgm:pt>
  </dgm:ptLst>
  <dgm:cxnLst>
    <dgm:cxn modelId="{8BF9DE4A-BF2B-41E5-B624-6E6D0E419975}" type="presOf" srcId="{1599FED2-EE61-4EE0-B597-0EAED12C08B5}" destId="{8D2960DE-B27F-4DB8-9F99-41F38E59CDAC}" srcOrd="0" destOrd="0" presId="urn:microsoft.com/office/officeart/2005/8/layout/list1"/>
    <dgm:cxn modelId="{4010A9AD-87CF-4D92-B4E5-635CF44754ED}" type="presOf" srcId="{EB1043F3-A517-4953-858F-808E59737856}" destId="{1762C0FC-FBBD-41AC-BFBD-BEA69217C548}" srcOrd="0" destOrd="0" presId="urn:microsoft.com/office/officeart/2005/8/layout/list1"/>
    <dgm:cxn modelId="{07D41561-D87F-4B40-911F-A24F7480E58F}" type="presOf" srcId="{5BFB158B-C975-48F3-8726-F6AB2EE8B68E}" destId="{858B8C11-480C-49C3-88E8-E281D201BB7B}" srcOrd="0" destOrd="0" presId="urn:microsoft.com/office/officeart/2005/8/layout/list1"/>
    <dgm:cxn modelId="{D986F10F-B241-4152-A772-F61D7AC7CA94}" srcId="{5BFB158B-C975-48F3-8726-F6AB2EE8B68E}" destId="{34045888-6C71-4112-BE2E-D6E713416EEF}" srcOrd="0" destOrd="0" parTransId="{92DBC8E4-17A1-4865-ACCD-D5EF02C29B31}" sibTransId="{FF91F6F8-B01F-427A-9B6C-5A7C9CD88321}"/>
    <dgm:cxn modelId="{C38AE062-63B9-4FC4-8767-FFA06AF27796}" srcId="{5BFB158B-C975-48F3-8726-F6AB2EE8B68E}" destId="{EB1043F3-A517-4953-858F-808E59737856}" srcOrd="4" destOrd="0" parTransId="{5A3613C3-4A22-4B54-B5BB-95D78484ED44}" sibTransId="{EB2F8748-1796-455A-B038-C6BACBFDB901}"/>
    <dgm:cxn modelId="{8F5A333A-791E-487D-B122-7A9CF5ADF801}" type="presOf" srcId="{E5546AB4-7FCE-4CF5-8918-BBD2FAEECC44}" destId="{FFA3E13C-5F4B-4746-B06A-353A150D1EB5}" srcOrd="0" destOrd="0" presId="urn:microsoft.com/office/officeart/2005/8/layout/list1"/>
    <dgm:cxn modelId="{C7F32406-06D4-4829-810A-C41A8CC69C2F}" type="presOf" srcId="{35DDDF83-6173-4FE7-AA77-8D74A6CF816C}" destId="{4689E8DD-C893-4991-9EBE-2EA9F3A03E41}" srcOrd="0" destOrd="0" presId="urn:microsoft.com/office/officeart/2005/8/layout/list1"/>
    <dgm:cxn modelId="{F45062A1-EDC2-4470-9D74-65E033331BD6}" type="presOf" srcId="{A3BDF909-FFBF-4FE7-B3C3-77D9060BB128}" destId="{2AB7A783-15C7-4911-8B9F-FD847F65539C}" srcOrd="0" destOrd="0" presId="urn:microsoft.com/office/officeart/2005/8/layout/list1"/>
    <dgm:cxn modelId="{D0A19C20-DE7F-46F8-B507-E23074D3F0A8}" srcId="{5BFB158B-C975-48F3-8726-F6AB2EE8B68E}" destId="{C359DC8F-1568-4477-BF76-A8A05C7FBD0F}" srcOrd="5" destOrd="0" parTransId="{5B1E2EEA-3484-4B20-B97A-119ADCDEE064}" sibTransId="{9D23AC54-CCFD-45E8-9F30-9EDA392679EC}"/>
    <dgm:cxn modelId="{D5380D32-21E5-4D1F-8583-DF65141E0635}" type="presOf" srcId="{7D875FF7-39E9-4D9A-AD83-DDC6D70393AB}" destId="{9DE38244-5844-425B-BAF4-A9D3714E6D1E}" srcOrd="1" destOrd="0" presId="urn:microsoft.com/office/officeart/2005/8/layout/list1"/>
    <dgm:cxn modelId="{6D68049B-6B13-4390-8745-984E5EC53655}" srcId="{5BFB158B-C975-48F3-8726-F6AB2EE8B68E}" destId="{35DDDF83-6173-4FE7-AA77-8D74A6CF816C}" srcOrd="6" destOrd="0" parTransId="{C22DDE07-FC5B-4C44-BF80-B97047E027D6}" sibTransId="{EF84E723-98BF-4A58-AC8E-53A84D93D138}"/>
    <dgm:cxn modelId="{0F086332-D651-4D76-9283-D4E14840230C}" srcId="{5BFB158B-C975-48F3-8726-F6AB2EE8B68E}" destId="{1599FED2-EE61-4EE0-B597-0EAED12C08B5}" srcOrd="8" destOrd="0" parTransId="{D0FEDBCC-3CD2-43F1-A0C2-44030C0005F2}" sibTransId="{5719AAD3-BEFC-4A68-AB0D-6E85F79E410A}"/>
    <dgm:cxn modelId="{B3A5B328-706C-429E-A8AB-54C87479F104}" type="presOf" srcId="{34045888-6C71-4112-BE2E-D6E713416EEF}" destId="{90721FDE-5C65-4673-9556-75B437BBEE68}" srcOrd="0" destOrd="0" presId="urn:microsoft.com/office/officeart/2005/8/layout/list1"/>
    <dgm:cxn modelId="{161247BE-E307-42E3-BE88-13B618B0C6B6}" type="presOf" srcId="{34045888-6C71-4112-BE2E-D6E713416EEF}" destId="{BAE7F215-3749-42CB-98BD-514C709F4CC6}" srcOrd="1" destOrd="0" presId="urn:microsoft.com/office/officeart/2005/8/layout/list1"/>
    <dgm:cxn modelId="{86C138A8-0B68-443F-8B31-F94DCEE7A622}" type="presOf" srcId="{7D875FF7-39E9-4D9A-AD83-DDC6D70393AB}" destId="{4887CDF9-3781-4562-8128-AF733B0A6DE0}" srcOrd="0" destOrd="0" presId="urn:microsoft.com/office/officeart/2005/8/layout/list1"/>
    <dgm:cxn modelId="{5D2E3002-8E9D-4398-AC43-316FC220BEAA}" srcId="{5BFB158B-C975-48F3-8726-F6AB2EE8B68E}" destId="{686504D3-6FA9-4741-8A88-369DD3EDB63E}" srcOrd="2" destOrd="0" parTransId="{DEDE21B0-FF82-454E-870B-AFB6AD707FBE}" sibTransId="{61494BD2-5CF6-45D9-8487-FD3DFC8CF93C}"/>
    <dgm:cxn modelId="{30DDB6CB-7BA1-4CEE-B2CD-07FB10C97CF6}" type="presOf" srcId="{E5546AB4-7FCE-4CF5-8918-BBD2FAEECC44}" destId="{65FC3665-9ECD-45B0-BE8A-8E1FF5ADCA44}" srcOrd="1" destOrd="0" presId="urn:microsoft.com/office/officeart/2005/8/layout/list1"/>
    <dgm:cxn modelId="{6B1C9E61-4CF0-45A3-A502-66237B3DAA6B}" type="presOf" srcId="{35DDDF83-6173-4FE7-AA77-8D74A6CF816C}" destId="{A97C919E-A550-4813-A810-CCADD73A0358}" srcOrd="1" destOrd="0" presId="urn:microsoft.com/office/officeart/2005/8/layout/list1"/>
    <dgm:cxn modelId="{9ABB429F-0044-4FFB-AE3D-3C03B57F7F6F}" type="presOf" srcId="{EB1043F3-A517-4953-858F-808E59737856}" destId="{ADA8BD10-67D1-48AD-964D-ACD8AF23E7DF}" srcOrd="1" destOrd="0" presId="urn:microsoft.com/office/officeart/2005/8/layout/list1"/>
    <dgm:cxn modelId="{F1D72B80-3DC4-43B0-8D88-4F0C4B7493B8}" type="presOf" srcId="{C359DC8F-1568-4477-BF76-A8A05C7FBD0F}" destId="{4E63E952-18F1-47D8-B444-1EE09BF9CB39}" srcOrd="1" destOrd="0" presId="urn:microsoft.com/office/officeart/2005/8/layout/list1"/>
    <dgm:cxn modelId="{3C218841-9B76-4D1D-87F1-098DA31311D8}" type="presOf" srcId="{C359DC8F-1568-4477-BF76-A8A05C7FBD0F}" destId="{FD516A47-F2D0-4D82-B131-D15451813F42}" srcOrd="0" destOrd="0" presId="urn:microsoft.com/office/officeart/2005/8/layout/list1"/>
    <dgm:cxn modelId="{DC7D7D99-30A9-4884-BFB8-0338B9A7E09F}" type="presOf" srcId="{1599FED2-EE61-4EE0-B597-0EAED12C08B5}" destId="{BAE617E8-E1DA-43D1-9BB8-62D7D5BB8D10}" srcOrd="1" destOrd="0" presId="urn:microsoft.com/office/officeart/2005/8/layout/list1"/>
    <dgm:cxn modelId="{37E34335-1048-409E-B2CB-E785FBC1795B}" type="presOf" srcId="{686504D3-6FA9-4741-8A88-369DD3EDB63E}" destId="{9095F620-B716-426D-A076-899D6344808F}" srcOrd="1" destOrd="0" presId="urn:microsoft.com/office/officeart/2005/8/layout/list1"/>
    <dgm:cxn modelId="{0E841A47-2150-497E-941C-96ACBBC5DFD6}" type="presOf" srcId="{686504D3-6FA9-4741-8A88-369DD3EDB63E}" destId="{ACBC40F1-2675-4B48-AC6D-999717A8D255}" srcOrd="0" destOrd="0" presId="urn:microsoft.com/office/officeart/2005/8/layout/list1"/>
    <dgm:cxn modelId="{60855951-C27D-4B99-A859-57AECD12A66F}" srcId="{5BFB158B-C975-48F3-8726-F6AB2EE8B68E}" destId="{E5546AB4-7FCE-4CF5-8918-BBD2FAEECC44}" srcOrd="3" destOrd="0" parTransId="{85DEDCA8-16AE-4E12-A13F-9EEA04C3855C}" sibTransId="{7AACC37D-659E-4C47-925C-634B85FC17E1}"/>
    <dgm:cxn modelId="{764DC5AB-7972-4DF7-89C2-3A90EC9865F2}" srcId="{5BFB158B-C975-48F3-8726-F6AB2EE8B68E}" destId="{7D875FF7-39E9-4D9A-AD83-DDC6D70393AB}" srcOrd="7" destOrd="0" parTransId="{255E379B-6616-4F25-ADB7-DFFD201DA1F1}" sibTransId="{18EDB507-DF8E-49B1-98D2-3DC6ECD8723F}"/>
    <dgm:cxn modelId="{878E3EDE-7B3F-47E8-B417-6B3C4894F925}" type="presOf" srcId="{A3BDF909-FFBF-4FE7-B3C3-77D9060BB128}" destId="{E15B8A7B-E2A5-45CA-A7C9-3A5D539223B6}" srcOrd="1" destOrd="0" presId="urn:microsoft.com/office/officeart/2005/8/layout/list1"/>
    <dgm:cxn modelId="{F6FEA469-2CD6-456F-B247-423C8EB41691}" srcId="{5BFB158B-C975-48F3-8726-F6AB2EE8B68E}" destId="{A3BDF909-FFBF-4FE7-B3C3-77D9060BB128}" srcOrd="1" destOrd="0" parTransId="{73297E22-DA50-4D1A-BDFE-2D42D4BD6666}" sibTransId="{C0ED6463-5C55-42C3-B433-918814711951}"/>
    <dgm:cxn modelId="{1E64B40A-2E4D-45D6-84AF-A58C1EA0552D}" type="presParOf" srcId="{858B8C11-480C-49C3-88E8-E281D201BB7B}" destId="{7181BF4E-3222-4F84-816D-8CA180EFB8A7}" srcOrd="0" destOrd="0" presId="urn:microsoft.com/office/officeart/2005/8/layout/list1"/>
    <dgm:cxn modelId="{75A7F562-EA10-436C-A803-C667F1C61474}" type="presParOf" srcId="{7181BF4E-3222-4F84-816D-8CA180EFB8A7}" destId="{90721FDE-5C65-4673-9556-75B437BBEE68}" srcOrd="0" destOrd="0" presId="urn:microsoft.com/office/officeart/2005/8/layout/list1"/>
    <dgm:cxn modelId="{AD5D0B94-D1C4-4DCE-AB0F-6D01D04BB96E}" type="presParOf" srcId="{7181BF4E-3222-4F84-816D-8CA180EFB8A7}" destId="{BAE7F215-3749-42CB-98BD-514C709F4CC6}" srcOrd="1" destOrd="0" presId="urn:microsoft.com/office/officeart/2005/8/layout/list1"/>
    <dgm:cxn modelId="{0A397EB6-9A0E-497B-91B6-82F6F0AECF6D}" type="presParOf" srcId="{858B8C11-480C-49C3-88E8-E281D201BB7B}" destId="{DAA08838-CD3B-44F9-A38F-2C4B1B3A74E2}" srcOrd="1" destOrd="0" presId="urn:microsoft.com/office/officeart/2005/8/layout/list1"/>
    <dgm:cxn modelId="{2071C9BD-42EC-448A-A66F-4BD47FF49EA2}" type="presParOf" srcId="{858B8C11-480C-49C3-88E8-E281D201BB7B}" destId="{CFBAE8AA-CCF3-4B99-B8C9-7720E9FD1122}" srcOrd="2" destOrd="0" presId="urn:microsoft.com/office/officeart/2005/8/layout/list1"/>
    <dgm:cxn modelId="{15215459-5B62-4713-A069-8F35C78CF0D2}" type="presParOf" srcId="{858B8C11-480C-49C3-88E8-E281D201BB7B}" destId="{359178A6-2CCD-416F-A82B-0B656ADF85E3}" srcOrd="3" destOrd="0" presId="urn:microsoft.com/office/officeart/2005/8/layout/list1"/>
    <dgm:cxn modelId="{12AEDCF0-DCE9-4597-A96E-4EA4382B6D62}" type="presParOf" srcId="{858B8C11-480C-49C3-88E8-E281D201BB7B}" destId="{EE106869-8086-4640-BF70-DF432B24F897}" srcOrd="4" destOrd="0" presId="urn:microsoft.com/office/officeart/2005/8/layout/list1"/>
    <dgm:cxn modelId="{6A645D81-91B5-4587-9CC8-C2B40D32DCDD}" type="presParOf" srcId="{EE106869-8086-4640-BF70-DF432B24F897}" destId="{2AB7A783-15C7-4911-8B9F-FD847F65539C}" srcOrd="0" destOrd="0" presId="urn:microsoft.com/office/officeart/2005/8/layout/list1"/>
    <dgm:cxn modelId="{29872A96-1AF7-4F7B-9F38-518C775C8A9C}" type="presParOf" srcId="{EE106869-8086-4640-BF70-DF432B24F897}" destId="{E15B8A7B-E2A5-45CA-A7C9-3A5D539223B6}" srcOrd="1" destOrd="0" presId="urn:microsoft.com/office/officeart/2005/8/layout/list1"/>
    <dgm:cxn modelId="{B66A77E5-94A3-4CFA-8C4E-86CDA8CBF44C}" type="presParOf" srcId="{858B8C11-480C-49C3-88E8-E281D201BB7B}" destId="{35631CEE-37EE-4C08-BAD7-B326AA76F32C}" srcOrd="5" destOrd="0" presId="urn:microsoft.com/office/officeart/2005/8/layout/list1"/>
    <dgm:cxn modelId="{5124C9C9-2BA1-4E4E-9848-CB2E5B47F5FD}" type="presParOf" srcId="{858B8C11-480C-49C3-88E8-E281D201BB7B}" destId="{E7717357-87F1-4BB1-9DFD-08CD9E5A9008}" srcOrd="6" destOrd="0" presId="urn:microsoft.com/office/officeart/2005/8/layout/list1"/>
    <dgm:cxn modelId="{A4FE2341-E9C3-4F62-AEE2-13678C757D99}" type="presParOf" srcId="{858B8C11-480C-49C3-88E8-E281D201BB7B}" destId="{6D457D75-15D3-41BF-A259-31BC36E09EC5}" srcOrd="7" destOrd="0" presId="urn:microsoft.com/office/officeart/2005/8/layout/list1"/>
    <dgm:cxn modelId="{79FCB636-9E65-43F2-900F-B0798C0C2CC6}" type="presParOf" srcId="{858B8C11-480C-49C3-88E8-E281D201BB7B}" destId="{050E8CF3-65C8-472E-A220-81156D0B5C37}" srcOrd="8" destOrd="0" presId="urn:microsoft.com/office/officeart/2005/8/layout/list1"/>
    <dgm:cxn modelId="{A257C4D7-2A0F-40AC-8B15-01637CBB703A}" type="presParOf" srcId="{050E8CF3-65C8-472E-A220-81156D0B5C37}" destId="{ACBC40F1-2675-4B48-AC6D-999717A8D255}" srcOrd="0" destOrd="0" presId="urn:microsoft.com/office/officeart/2005/8/layout/list1"/>
    <dgm:cxn modelId="{22182185-5164-4837-984D-1F0B3EB31905}" type="presParOf" srcId="{050E8CF3-65C8-472E-A220-81156D0B5C37}" destId="{9095F620-B716-426D-A076-899D6344808F}" srcOrd="1" destOrd="0" presId="urn:microsoft.com/office/officeart/2005/8/layout/list1"/>
    <dgm:cxn modelId="{89842B52-5ABF-4265-9638-1D0928F13E9C}" type="presParOf" srcId="{858B8C11-480C-49C3-88E8-E281D201BB7B}" destId="{7C232492-BED5-450D-B321-147C88F00042}" srcOrd="9" destOrd="0" presId="urn:microsoft.com/office/officeart/2005/8/layout/list1"/>
    <dgm:cxn modelId="{1FFDF355-2AF2-4164-A354-B7CE6DBD27A3}" type="presParOf" srcId="{858B8C11-480C-49C3-88E8-E281D201BB7B}" destId="{5E31C188-22EB-4676-867B-D5D72789001E}" srcOrd="10" destOrd="0" presId="urn:microsoft.com/office/officeart/2005/8/layout/list1"/>
    <dgm:cxn modelId="{D950DFD9-DBF8-4938-B06D-106A66707005}" type="presParOf" srcId="{858B8C11-480C-49C3-88E8-E281D201BB7B}" destId="{58AF2989-B4D0-455C-87B9-F32339958C02}" srcOrd="11" destOrd="0" presId="urn:microsoft.com/office/officeart/2005/8/layout/list1"/>
    <dgm:cxn modelId="{ACFD151D-2F97-4493-AA15-D9772085F478}" type="presParOf" srcId="{858B8C11-480C-49C3-88E8-E281D201BB7B}" destId="{5913A726-F1C6-4EFE-A240-C6EAEBCE16DC}" srcOrd="12" destOrd="0" presId="urn:microsoft.com/office/officeart/2005/8/layout/list1"/>
    <dgm:cxn modelId="{2182B68C-8BBB-4B8A-AA91-9C525C6BC9C1}" type="presParOf" srcId="{5913A726-F1C6-4EFE-A240-C6EAEBCE16DC}" destId="{FFA3E13C-5F4B-4746-B06A-353A150D1EB5}" srcOrd="0" destOrd="0" presId="urn:microsoft.com/office/officeart/2005/8/layout/list1"/>
    <dgm:cxn modelId="{911D4520-A74A-4666-A04B-ADF9B27C9408}" type="presParOf" srcId="{5913A726-F1C6-4EFE-A240-C6EAEBCE16DC}" destId="{65FC3665-9ECD-45B0-BE8A-8E1FF5ADCA44}" srcOrd="1" destOrd="0" presId="urn:microsoft.com/office/officeart/2005/8/layout/list1"/>
    <dgm:cxn modelId="{DF3B47E3-2486-4317-B1A8-52322FC0F78B}" type="presParOf" srcId="{858B8C11-480C-49C3-88E8-E281D201BB7B}" destId="{48338668-3DCE-4B48-ABE0-55EB6FFFD6B2}" srcOrd="13" destOrd="0" presId="urn:microsoft.com/office/officeart/2005/8/layout/list1"/>
    <dgm:cxn modelId="{F38F602E-0630-4A0B-9104-EB4635F8DEF6}" type="presParOf" srcId="{858B8C11-480C-49C3-88E8-E281D201BB7B}" destId="{239884EE-2FC5-4E87-826A-5A179098042A}" srcOrd="14" destOrd="0" presId="urn:microsoft.com/office/officeart/2005/8/layout/list1"/>
    <dgm:cxn modelId="{F169D749-23C1-47DB-90BD-FC9F01E59A45}" type="presParOf" srcId="{858B8C11-480C-49C3-88E8-E281D201BB7B}" destId="{DD440DFC-A5B5-4BB8-A92D-BBE22185F72A}" srcOrd="15" destOrd="0" presId="urn:microsoft.com/office/officeart/2005/8/layout/list1"/>
    <dgm:cxn modelId="{4E4F4059-F887-4D29-B963-8C4D5B4C304A}" type="presParOf" srcId="{858B8C11-480C-49C3-88E8-E281D201BB7B}" destId="{7EDCA276-19EE-47AB-98D2-9E53DE2739A7}" srcOrd="16" destOrd="0" presId="urn:microsoft.com/office/officeart/2005/8/layout/list1"/>
    <dgm:cxn modelId="{8C38DEB0-D6D6-4E37-86AA-E7FB399385EF}" type="presParOf" srcId="{7EDCA276-19EE-47AB-98D2-9E53DE2739A7}" destId="{1762C0FC-FBBD-41AC-BFBD-BEA69217C548}" srcOrd="0" destOrd="0" presId="urn:microsoft.com/office/officeart/2005/8/layout/list1"/>
    <dgm:cxn modelId="{D7B6D955-1064-4537-AB3E-FA7E6DB368F2}" type="presParOf" srcId="{7EDCA276-19EE-47AB-98D2-9E53DE2739A7}" destId="{ADA8BD10-67D1-48AD-964D-ACD8AF23E7DF}" srcOrd="1" destOrd="0" presId="urn:microsoft.com/office/officeart/2005/8/layout/list1"/>
    <dgm:cxn modelId="{98C15DAC-3041-4402-A73C-839ED53F6333}" type="presParOf" srcId="{858B8C11-480C-49C3-88E8-E281D201BB7B}" destId="{DDD568DD-57E8-40C1-9AB3-D5AE0B7719DB}" srcOrd="17" destOrd="0" presId="urn:microsoft.com/office/officeart/2005/8/layout/list1"/>
    <dgm:cxn modelId="{0BC9CEB4-A18D-46B2-AAAD-43942AFED6D5}" type="presParOf" srcId="{858B8C11-480C-49C3-88E8-E281D201BB7B}" destId="{1D2C880B-3D42-4AEB-8AD8-9EBB6E9D3B5C}" srcOrd="18" destOrd="0" presId="urn:microsoft.com/office/officeart/2005/8/layout/list1"/>
    <dgm:cxn modelId="{CACF8DD4-78A9-464C-830A-8F75C2E2E958}" type="presParOf" srcId="{858B8C11-480C-49C3-88E8-E281D201BB7B}" destId="{AB87A6FB-9B8F-47E8-A5EE-7B37DB882A61}" srcOrd="19" destOrd="0" presId="urn:microsoft.com/office/officeart/2005/8/layout/list1"/>
    <dgm:cxn modelId="{4DB3689C-60E9-46AD-90ED-A0190B07E95C}" type="presParOf" srcId="{858B8C11-480C-49C3-88E8-E281D201BB7B}" destId="{90FE0578-0368-4C6F-A066-33E3850BF551}" srcOrd="20" destOrd="0" presId="urn:microsoft.com/office/officeart/2005/8/layout/list1"/>
    <dgm:cxn modelId="{5D558B5B-D40C-45C1-9AEE-58B5E9938717}" type="presParOf" srcId="{90FE0578-0368-4C6F-A066-33E3850BF551}" destId="{FD516A47-F2D0-4D82-B131-D15451813F42}" srcOrd="0" destOrd="0" presId="urn:microsoft.com/office/officeart/2005/8/layout/list1"/>
    <dgm:cxn modelId="{F3B10D53-9D32-4504-8F68-7E3C5072E19F}" type="presParOf" srcId="{90FE0578-0368-4C6F-A066-33E3850BF551}" destId="{4E63E952-18F1-47D8-B444-1EE09BF9CB39}" srcOrd="1" destOrd="0" presId="urn:microsoft.com/office/officeart/2005/8/layout/list1"/>
    <dgm:cxn modelId="{C539B9B0-A5BF-462B-B1CA-FEBE218E88A2}" type="presParOf" srcId="{858B8C11-480C-49C3-88E8-E281D201BB7B}" destId="{0E1566B0-E3CC-4EE0-8A07-BA5CE7748366}" srcOrd="21" destOrd="0" presId="urn:microsoft.com/office/officeart/2005/8/layout/list1"/>
    <dgm:cxn modelId="{37FCC8BA-4507-4783-846A-01DCEC6A4DE5}" type="presParOf" srcId="{858B8C11-480C-49C3-88E8-E281D201BB7B}" destId="{48D7B419-AC3E-49F9-BA9F-0549BDBEDD95}" srcOrd="22" destOrd="0" presId="urn:microsoft.com/office/officeart/2005/8/layout/list1"/>
    <dgm:cxn modelId="{3C38D875-B0F7-4E69-AD20-DCE3CE14CDA5}" type="presParOf" srcId="{858B8C11-480C-49C3-88E8-E281D201BB7B}" destId="{086D1BC4-E7DE-4B07-BCED-8CC0E08D546B}" srcOrd="23" destOrd="0" presId="urn:microsoft.com/office/officeart/2005/8/layout/list1"/>
    <dgm:cxn modelId="{F5E47302-49B8-4D84-AE83-E566885C22A0}" type="presParOf" srcId="{858B8C11-480C-49C3-88E8-E281D201BB7B}" destId="{8E545376-BE1B-485B-BCAF-43E44E98D33F}" srcOrd="24" destOrd="0" presId="urn:microsoft.com/office/officeart/2005/8/layout/list1"/>
    <dgm:cxn modelId="{774B0B97-EFEB-46BC-AB8C-B2C32283524D}" type="presParOf" srcId="{8E545376-BE1B-485B-BCAF-43E44E98D33F}" destId="{4689E8DD-C893-4991-9EBE-2EA9F3A03E41}" srcOrd="0" destOrd="0" presId="urn:microsoft.com/office/officeart/2005/8/layout/list1"/>
    <dgm:cxn modelId="{00150181-1DDB-4C14-8A95-1DF8AE4265AB}" type="presParOf" srcId="{8E545376-BE1B-485B-BCAF-43E44E98D33F}" destId="{A97C919E-A550-4813-A810-CCADD73A0358}" srcOrd="1" destOrd="0" presId="urn:microsoft.com/office/officeart/2005/8/layout/list1"/>
    <dgm:cxn modelId="{34E7D5D4-F713-440F-8EF9-A606593735ED}" type="presParOf" srcId="{858B8C11-480C-49C3-88E8-E281D201BB7B}" destId="{DB5FE7A9-50CB-4ABF-A178-4C915BE87B95}" srcOrd="25" destOrd="0" presId="urn:microsoft.com/office/officeart/2005/8/layout/list1"/>
    <dgm:cxn modelId="{C90C612A-BBB2-4E9C-8A7C-AE1E95381CF6}" type="presParOf" srcId="{858B8C11-480C-49C3-88E8-E281D201BB7B}" destId="{F0D75691-D5BC-45B6-B769-5487BCD690E9}" srcOrd="26" destOrd="0" presId="urn:microsoft.com/office/officeart/2005/8/layout/list1"/>
    <dgm:cxn modelId="{E312BE87-3F96-45A5-A2FE-A6881DC3E34D}" type="presParOf" srcId="{858B8C11-480C-49C3-88E8-E281D201BB7B}" destId="{12A5DCE3-C228-4402-87FF-01F822956532}" srcOrd="27" destOrd="0" presId="urn:microsoft.com/office/officeart/2005/8/layout/list1"/>
    <dgm:cxn modelId="{8716CB31-CD40-4D0A-A73A-2018BBAA2C86}" type="presParOf" srcId="{858B8C11-480C-49C3-88E8-E281D201BB7B}" destId="{013ACEB0-58CB-43E7-8167-67CF0A473DF5}" srcOrd="28" destOrd="0" presId="urn:microsoft.com/office/officeart/2005/8/layout/list1"/>
    <dgm:cxn modelId="{0FD0FB7C-90A1-48DF-861E-C84FB395C335}" type="presParOf" srcId="{013ACEB0-58CB-43E7-8167-67CF0A473DF5}" destId="{4887CDF9-3781-4562-8128-AF733B0A6DE0}" srcOrd="0" destOrd="0" presId="urn:microsoft.com/office/officeart/2005/8/layout/list1"/>
    <dgm:cxn modelId="{A7A7C47B-D045-4B79-B704-DA58C4F7D197}" type="presParOf" srcId="{013ACEB0-58CB-43E7-8167-67CF0A473DF5}" destId="{9DE38244-5844-425B-BAF4-A9D3714E6D1E}" srcOrd="1" destOrd="0" presId="urn:microsoft.com/office/officeart/2005/8/layout/list1"/>
    <dgm:cxn modelId="{45C6D499-24B6-4A3F-A4B6-6B4094E3BA05}" type="presParOf" srcId="{858B8C11-480C-49C3-88E8-E281D201BB7B}" destId="{8F6F9638-1DBF-43A0-B602-3FD961E54FFF}" srcOrd="29" destOrd="0" presId="urn:microsoft.com/office/officeart/2005/8/layout/list1"/>
    <dgm:cxn modelId="{412D0436-707D-41D2-88B0-F6F38C48094D}" type="presParOf" srcId="{858B8C11-480C-49C3-88E8-E281D201BB7B}" destId="{32AA1E4B-3E28-4918-9FE4-D321879050D0}" srcOrd="30" destOrd="0" presId="urn:microsoft.com/office/officeart/2005/8/layout/list1"/>
    <dgm:cxn modelId="{E017132E-00C1-44DA-8676-2DCBA79E8773}" type="presParOf" srcId="{858B8C11-480C-49C3-88E8-E281D201BB7B}" destId="{1D2C8332-6D90-4236-AB1D-3DD6801A9DDD}" srcOrd="31" destOrd="0" presId="urn:microsoft.com/office/officeart/2005/8/layout/list1"/>
    <dgm:cxn modelId="{BDD594DD-430A-4D94-9554-ACBFC3B1946D}" type="presParOf" srcId="{858B8C11-480C-49C3-88E8-E281D201BB7B}" destId="{5B989A08-0AC0-4D11-A11C-15B313AED82F}" srcOrd="32" destOrd="0" presId="urn:microsoft.com/office/officeart/2005/8/layout/list1"/>
    <dgm:cxn modelId="{ADCD6F15-FB41-44DF-9106-8D8643E1E408}" type="presParOf" srcId="{5B989A08-0AC0-4D11-A11C-15B313AED82F}" destId="{8D2960DE-B27F-4DB8-9F99-41F38E59CDAC}" srcOrd="0" destOrd="0" presId="urn:microsoft.com/office/officeart/2005/8/layout/list1"/>
    <dgm:cxn modelId="{2449DBCA-EFC9-4131-AB0B-E150B92B5128}" type="presParOf" srcId="{5B989A08-0AC0-4D11-A11C-15B313AED82F}" destId="{BAE617E8-E1DA-43D1-9BB8-62D7D5BB8D10}" srcOrd="1" destOrd="0" presId="urn:microsoft.com/office/officeart/2005/8/layout/list1"/>
    <dgm:cxn modelId="{B90D537C-1475-44F9-91AA-9CACA72889CD}" type="presParOf" srcId="{858B8C11-480C-49C3-88E8-E281D201BB7B}" destId="{B700BA10-3503-4766-8685-5E970D73FA8F}" srcOrd="33" destOrd="0" presId="urn:microsoft.com/office/officeart/2005/8/layout/list1"/>
    <dgm:cxn modelId="{212B016E-E7FB-4DC8-B251-AB6E06505871}" type="presParOf" srcId="{858B8C11-480C-49C3-88E8-E281D201BB7B}" destId="{EAB6633F-319A-49CF-A979-8FC9E4592F42}"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C1DD1-7EE6-4263-92F0-7B55D8538E44}">
      <dsp:nvSpPr>
        <dsp:cNvPr id="0" name=""/>
        <dsp:cNvSpPr/>
      </dsp:nvSpPr>
      <dsp:spPr>
        <a:xfrm>
          <a:off x="3518463" y="1280638"/>
          <a:ext cx="422005" cy="1378669"/>
        </a:xfrm>
        <a:custGeom>
          <a:avLst/>
          <a:gdLst/>
          <a:ahLst/>
          <a:cxnLst/>
          <a:rect l="0" t="0" r="0" b="0"/>
          <a:pathLst>
            <a:path>
              <a:moveTo>
                <a:pt x="422005" y="0"/>
              </a:moveTo>
              <a:lnTo>
                <a:pt x="422005" y="1378669"/>
              </a:lnTo>
              <a:lnTo>
                <a:pt x="0" y="137866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059F7-B4EB-451B-85F3-81F89B409F2F}">
      <dsp:nvSpPr>
        <dsp:cNvPr id="0" name=""/>
        <dsp:cNvSpPr/>
      </dsp:nvSpPr>
      <dsp:spPr>
        <a:xfrm>
          <a:off x="3940468" y="1280638"/>
          <a:ext cx="1657316" cy="2715260"/>
        </a:xfrm>
        <a:custGeom>
          <a:avLst/>
          <a:gdLst/>
          <a:ahLst/>
          <a:cxnLst/>
          <a:rect l="0" t="0" r="0" b="0"/>
          <a:pathLst>
            <a:path>
              <a:moveTo>
                <a:pt x="0" y="0"/>
              </a:moveTo>
              <a:lnTo>
                <a:pt x="0" y="2416785"/>
              </a:lnTo>
              <a:lnTo>
                <a:pt x="1657316" y="2416785"/>
              </a:lnTo>
              <a:lnTo>
                <a:pt x="1657316" y="271526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616CB-E07C-438E-AB6C-502AA7C5C42A}">
      <dsp:nvSpPr>
        <dsp:cNvPr id="0" name=""/>
        <dsp:cNvSpPr/>
      </dsp:nvSpPr>
      <dsp:spPr>
        <a:xfrm>
          <a:off x="2283152" y="1280638"/>
          <a:ext cx="1657316" cy="2715260"/>
        </a:xfrm>
        <a:custGeom>
          <a:avLst/>
          <a:gdLst/>
          <a:ahLst/>
          <a:cxnLst/>
          <a:rect l="0" t="0" r="0" b="0"/>
          <a:pathLst>
            <a:path>
              <a:moveTo>
                <a:pt x="1657316" y="0"/>
              </a:moveTo>
              <a:lnTo>
                <a:pt x="1657316" y="2416785"/>
              </a:lnTo>
              <a:lnTo>
                <a:pt x="0" y="2416785"/>
              </a:lnTo>
              <a:lnTo>
                <a:pt x="0" y="271526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B9DC1-2942-4FC0-B6BE-AD60C9250D3F}">
      <dsp:nvSpPr>
        <dsp:cNvPr id="0" name=""/>
        <dsp:cNvSpPr/>
      </dsp:nvSpPr>
      <dsp:spPr>
        <a:xfrm>
          <a:off x="2705158" y="1460"/>
          <a:ext cx="2470620" cy="127917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80506" numCol="1" spcCol="1270" anchor="ctr" anchorCtr="0">
          <a:noAutofit/>
        </a:bodyPr>
        <a:lstStyle/>
        <a:p>
          <a:pPr lvl="0" algn="ctr" defTabSz="1066800">
            <a:lnSpc>
              <a:spcPct val="90000"/>
            </a:lnSpc>
            <a:spcBef>
              <a:spcPct val="0"/>
            </a:spcBef>
            <a:spcAft>
              <a:spcPct val="35000"/>
            </a:spcAft>
          </a:pPr>
          <a:r>
            <a:rPr lang="es-ES" sz="2400" kern="1200" dirty="0" smtClean="0"/>
            <a:t>FUERZA AÉREA ECUATORIANA</a:t>
          </a:r>
          <a:endParaRPr lang="es-ES" sz="2400" kern="1200" dirty="0"/>
        </a:p>
      </dsp:txBody>
      <dsp:txXfrm>
        <a:off x="2705158" y="1460"/>
        <a:ext cx="2470620" cy="1279177"/>
      </dsp:txXfrm>
    </dsp:sp>
    <dsp:sp modelId="{114592E1-FFB8-475E-A405-9A75BD4C1862}">
      <dsp:nvSpPr>
        <dsp:cNvPr id="0" name=""/>
        <dsp:cNvSpPr/>
      </dsp:nvSpPr>
      <dsp:spPr>
        <a:xfrm>
          <a:off x="3199282" y="996376"/>
          <a:ext cx="2223558" cy="426392"/>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s-ES" sz="1400" kern="1200" dirty="0" smtClean="0"/>
            <a:t>Comandante General de la F.A.E.</a:t>
          </a:r>
          <a:endParaRPr lang="es-ES" sz="1400" kern="1200" dirty="0"/>
        </a:p>
      </dsp:txBody>
      <dsp:txXfrm>
        <a:off x="3199282" y="996376"/>
        <a:ext cx="2223558" cy="426392"/>
      </dsp:txXfrm>
    </dsp:sp>
    <dsp:sp modelId="{53E3E3CC-CDA4-4F65-A45F-E1E8DC626F81}">
      <dsp:nvSpPr>
        <dsp:cNvPr id="0" name=""/>
        <dsp:cNvSpPr/>
      </dsp:nvSpPr>
      <dsp:spPr>
        <a:xfrm>
          <a:off x="1047842" y="3995898"/>
          <a:ext cx="2470620" cy="127917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80506" numCol="1" spcCol="1270" anchor="ctr" anchorCtr="0">
          <a:noAutofit/>
        </a:bodyPr>
        <a:lstStyle/>
        <a:p>
          <a:pPr lvl="0" algn="ctr" defTabSz="1066800">
            <a:lnSpc>
              <a:spcPct val="90000"/>
            </a:lnSpc>
            <a:spcBef>
              <a:spcPct val="0"/>
            </a:spcBef>
            <a:spcAft>
              <a:spcPct val="35000"/>
            </a:spcAft>
          </a:pPr>
          <a:r>
            <a:rPr lang="es-ES" sz="2400" kern="1200" dirty="0" smtClean="0"/>
            <a:t>COMANDO DE OPERACIONES AÉREAS Y DEFENSA</a:t>
          </a:r>
          <a:endParaRPr lang="es-ES" sz="2400" kern="1200" dirty="0"/>
        </a:p>
      </dsp:txBody>
      <dsp:txXfrm>
        <a:off x="1047842" y="3995898"/>
        <a:ext cx="2470620" cy="1279177"/>
      </dsp:txXfrm>
    </dsp:sp>
    <dsp:sp modelId="{6A3D46AD-BBA6-4874-8D75-30661D3EE81A}">
      <dsp:nvSpPr>
        <dsp:cNvPr id="0" name=""/>
        <dsp:cNvSpPr/>
      </dsp:nvSpPr>
      <dsp:spPr>
        <a:xfrm>
          <a:off x="1541966" y="4990814"/>
          <a:ext cx="2223558" cy="426392"/>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ctr" defTabSz="1244600">
            <a:lnSpc>
              <a:spcPct val="90000"/>
            </a:lnSpc>
            <a:spcBef>
              <a:spcPct val="0"/>
            </a:spcBef>
            <a:spcAft>
              <a:spcPct val="35000"/>
            </a:spcAft>
          </a:pPr>
          <a:r>
            <a:rPr lang="es-ES" sz="2800" kern="1200" dirty="0" smtClean="0"/>
            <a:t>COAD</a:t>
          </a:r>
          <a:endParaRPr lang="es-ES" sz="2800" kern="1200" dirty="0"/>
        </a:p>
      </dsp:txBody>
      <dsp:txXfrm>
        <a:off x="1541966" y="4990814"/>
        <a:ext cx="2223558" cy="426392"/>
      </dsp:txXfrm>
    </dsp:sp>
    <dsp:sp modelId="{D4F0C619-AB06-45BF-974E-60B597614A1B}">
      <dsp:nvSpPr>
        <dsp:cNvPr id="0" name=""/>
        <dsp:cNvSpPr/>
      </dsp:nvSpPr>
      <dsp:spPr>
        <a:xfrm>
          <a:off x="4362474" y="3995898"/>
          <a:ext cx="2470620" cy="1279177"/>
        </a:xfrm>
        <a:prstGeom prst="rect">
          <a:avLst/>
        </a:prstGeom>
        <a:solidFill>
          <a:schemeClr val="accent4">
            <a:hueOff val="943321"/>
            <a:satOff val="7007"/>
            <a:lumOff val="1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80506" numCol="1" spcCol="1270" anchor="ctr" anchorCtr="0">
          <a:noAutofit/>
        </a:bodyPr>
        <a:lstStyle/>
        <a:p>
          <a:pPr lvl="0" algn="ctr" defTabSz="1066800">
            <a:lnSpc>
              <a:spcPct val="90000"/>
            </a:lnSpc>
            <a:spcBef>
              <a:spcPct val="0"/>
            </a:spcBef>
            <a:spcAft>
              <a:spcPct val="35000"/>
            </a:spcAft>
          </a:pPr>
          <a:r>
            <a:rPr lang="es-ES" sz="2400" kern="1200" dirty="0" smtClean="0"/>
            <a:t>COMANDO DE EDUCACIÓN Y DOCTRINA</a:t>
          </a:r>
          <a:endParaRPr lang="es-ES" sz="2400" kern="1200" dirty="0"/>
        </a:p>
      </dsp:txBody>
      <dsp:txXfrm>
        <a:off x="4362474" y="3995898"/>
        <a:ext cx="2470620" cy="1279177"/>
      </dsp:txXfrm>
    </dsp:sp>
    <dsp:sp modelId="{FBCCBE00-4426-4A33-BB0F-EED58BAC7E32}">
      <dsp:nvSpPr>
        <dsp:cNvPr id="0" name=""/>
        <dsp:cNvSpPr/>
      </dsp:nvSpPr>
      <dsp:spPr>
        <a:xfrm>
          <a:off x="4856598" y="4990814"/>
          <a:ext cx="2223558" cy="426392"/>
        </a:xfrm>
        <a:prstGeom prst="rect">
          <a:avLst/>
        </a:prstGeom>
        <a:solidFill>
          <a:schemeClr val="lt1">
            <a:alpha val="90000"/>
            <a:hueOff val="0"/>
            <a:satOff val="0"/>
            <a:lumOff val="0"/>
            <a:alphaOff val="0"/>
          </a:schemeClr>
        </a:solidFill>
        <a:ln w="15875" cap="flat" cmpd="sng" algn="ctr">
          <a:solidFill>
            <a:schemeClr val="accent4">
              <a:hueOff val="943321"/>
              <a:satOff val="7007"/>
              <a:lumOff val="1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ctr" defTabSz="1244600">
            <a:lnSpc>
              <a:spcPct val="90000"/>
            </a:lnSpc>
            <a:spcBef>
              <a:spcPct val="0"/>
            </a:spcBef>
            <a:spcAft>
              <a:spcPct val="35000"/>
            </a:spcAft>
          </a:pPr>
          <a:r>
            <a:rPr lang="es-ES" sz="2800" kern="1200" dirty="0" smtClean="0"/>
            <a:t>COED</a:t>
          </a:r>
          <a:endParaRPr lang="es-ES" sz="2800" kern="1200" dirty="0"/>
        </a:p>
      </dsp:txBody>
      <dsp:txXfrm>
        <a:off x="4856598" y="4990814"/>
        <a:ext cx="2223558" cy="426392"/>
      </dsp:txXfrm>
    </dsp:sp>
    <dsp:sp modelId="{D5BB0DA1-2564-4526-ADC6-B01A2E0A6392}">
      <dsp:nvSpPr>
        <dsp:cNvPr id="0" name=""/>
        <dsp:cNvSpPr/>
      </dsp:nvSpPr>
      <dsp:spPr>
        <a:xfrm>
          <a:off x="1047842" y="2019718"/>
          <a:ext cx="2470620" cy="1279177"/>
        </a:xfrm>
        <a:prstGeom prst="rect">
          <a:avLst/>
        </a:prstGeom>
        <a:solidFill>
          <a:schemeClr val="accent5">
            <a:hueOff val="0"/>
            <a:satOff val="0"/>
            <a:lumOff val="0"/>
            <a:alphaOff val="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80506" numCol="1" spcCol="1270" anchor="ctr" anchorCtr="0">
          <a:noAutofit/>
        </a:bodyPr>
        <a:lstStyle/>
        <a:p>
          <a:pPr lvl="0" algn="ctr" defTabSz="1066800">
            <a:lnSpc>
              <a:spcPct val="90000"/>
            </a:lnSpc>
            <a:spcBef>
              <a:spcPct val="0"/>
            </a:spcBef>
            <a:spcAft>
              <a:spcPct val="35000"/>
            </a:spcAft>
          </a:pPr>
          <a:r>
            <a:rPr lang="es-ES" sz="2400" kern="1200" dirty="0" smtClean="0"/>
            <a:t>ESTADO MAYOR GENERAL </a:t>
          </a:r>
          <a:endParaRPr lang="es-ES" sz="2400" kern="1200" dirty="0"/>
        </a:p>
      </dsp:txBody>
      <dsp:txXfrm>
        <a:off x="1047842" y="2019718"/>
        <a:ext cx="2470620" cy="1279177"/>
      </dsp:txXfrm>
    </dsp:sp>
    <dsp:sp modelId="{49A63C74-EEEE-4056-A675-7B5AA9713184}">
      <dsp:nvSpPr>
        <dsp:cNvPr id="0" name=""/>
        <dsp:cNvSpPr/>
      </dsp:nvSpPr>
      <dsp:spPr>
        <a:xfrm>
          <a:off x="1541966" y="3056713"/>
          <a:ext cx="2223558" cy="34223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lvl="0" algn="r" defTabSz="889000">
            <a:lnSpc>
              <a:spcPct val="90000"/>
            </a:lnSpc>
            <a:spcBef>
              <a:spcPct val="0"/>
            </a:spcBef>
            <a:spcAft>
              <a:spcPct val="35000"/>
            </a:spcAft>
          </a:pPr>
          <a:r>
            <a:rPr lang="es-ES" sz="2000" kern="1200" dirty="0" smtClean="0"/>
            <a:t>Nivel Asesor</a:t>
          </a:r>
          <a:endParaRPr lang="es-ES" sz="2000" kern="1200" dirty="0"/>
        </a:p>
      </dsp:txBody>
      <dsp:txXfrm>
        <a:off x="1541966" y="3056713"/>
        <a:ext cx="2223558" cy="342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EEF7-D7B4-4577-B829-B7B7CF4B5E40}">
      <dsp:nvSpPr>
        <dsp:cNvPr id="0" name=""/>
        <dsp:cNvSpPr/>
      </dsp:nvSpPr>
      <dsp:spPr>
        <a:xfrm>
          <a:off x="3765919" y="2705894"/>
          <a:ext cx="674525" cy="1285299"/>
        </a:xfrm>
        <a:custGeom>
          <a:avLst/>
          <a:gdLst/>
          <a:ahLst/>
          <a:cxnLst/>
          <a:rect l="0" t="0" r="0" b="0"/>
          <a:pathLst>
            <a:path>
              <a:moveTo>
                <a:pt x="0" y="0"/>
              </a:moveTo>
              <a:lnTo>
                <a:pt x="337262" y="0"/>
              </a:lnTo>
              <a:lnTo>
                <a:pt x="337262" y="1285299"/>
              </a:lnTo>
              <a:lnTo>
                <a:pt x="674525" y="128529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66893" y="3312255"/>
        <a:ext cx="72577" cy="72577"/>
      </dsp:txXfrm>
    </dsp:sp>
    <dsp:sp modelId="{804C7011-847A-496D-B1ED-96D7C6FAA8E1}">
      <dsp:nvSpPr>
        <dsp:cNvPr id="0" name=""/>
        <dsp:cNvSpPr/>
      </dsp:nvSpPr>
      <dsp:spPr>
        <a:xfrm>
          <a:off x="3765919" y="2660174"/>
          <a:ext cx="674525" cy="91440"/>
        </a:xfrm>
        <a:custGeom>
          <a:avLst/>
          <a:gdLst/>
          <a:ahLst/>
          <a:cxnLst/>
          <a:rect l="0" t="0" r="0" b="0"/>
          <a:pathLst>
            <a:path>
              <a:moveTo>
                <a:pt x="0" y="45720"/>
              </a:moveTo>
              <a:lnTo>
                <a:pt x="674525"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86319" y="2689030"/>
        <a:ext cx="33726" cy="33726"/>
      </dsp:txXfrm>
    </dsp:sp>
    <dsp:sp modelId="{0CEC3A61-2011-4113-B006-379B2C2C06AD}">
      <dsp:nvSpPr>
        <dsp:cNvPr id="0" name=""/>
        <dsp:cNvSpPr/>
      </dsp:nvSpPr>
      <dsp:spPr>
        <a:xfrm>
          <a:off x="3765919" y="1420594"/>
          <a:ext cx="674525" cy="1285299"/>
        </a:xfrm>
        <a:custGeom>
          <a:avLst/>
          <a:gdLst/>
          <a:ahLst/>
          <a:cxnLst/>
          <a:rect l="0" t="0" r="0" b="0"/>
          <a:pathLst>
            <a:path>
              <a:moveTo>
                <a:pt x="0" y="1285299"/>
              </a:moveTo>
              <a:lnTo>
                <a:pt x="337262" y="1285299"/>
              </a:lnTo>
              <a:lnTo>
                <a:pt x="337262" y="0"/>
              </a:lnTo>
              <a:lnTo>
                <a:pt x="67452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66893" y="2026955"/>
        <a:ext cx="72577" cy="72577"/>
      </dsp:txXfrm>
    </dsp:sp>
    <dsp:sp modelId="{713BF447-E7AA-4634-A84C-741E18E83335}">
      <dsp:nvSpPr>
        <dsp:cNvPr id="0" name=""/>
        <dsp:cNvSpPr/>
      </dsp:nvSpPr>
      <dsp:spPr>
        <a:xfrm rot="16200000">
          <a:off x="545905" y="2191774"/>
          <a:ext cx="5411788" cy="1028239"/>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COMANDO DE OPERACIONES AÉRAS Y DEFENSA (COAD)</a:t>
          </a:r>
          <a:endParaRPr lang="es-ES" sz="3500" kern="1200" dirty="0"/>
        </a:p>
      </dsp:txBody>
      <dsp:txXfrm>
        <a:off x="545905" y="2191774"/>
        <a:ext cx="5411788" cy="1028239"/>
      </dsp:txXfrm>
    </dsp:sp>
    <dsp:sp modelId="{47DF7C07-F8AB-4C2E-A9D6-768835461259}">
      <dsp:nvSpPr>
        <dsp:cNvPr id="0" name=""/>
        <dsp:cNvSpPr/>
      </dsp:nvSpPr>
      <dsp:spPr>
        <a:xfrm>
          <a:off x="4440444" y="906474"/>
          <a:ext cx="3372626" cy="1028239"/>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AVIACIÓN DE COMBATE</a:t>
          </a:r>
          <a:endParaRPr lang="es-ES" sz="3500" kern="1200" dirty="0"/>
        </a:p>
      </dsp:txBody>
      <dsp:txXfrm>
        <a:off x="4440444" y="906474"/>
        <a:ext cx="3372626" cy="1028239"/>
      </dsp:txXfrm>
    </dsp:sp>
    <dsp:sp modelId="{D64EEB12-9E83-4444-A267-F239B24D56FC}">
      <dsp:nvSpPr>
        <dsp:cNvPr id="0" name=""/>
        <dsp:cNvSpPr/>
      </dsp:nvSpPr>
      <dsp:spPr>
        <a:xfrm>
          <a:off x="4440444" y="2191774"/>
          <a:ext cx="3372626" cy="1028239"/>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AVIACIÓN DE RESCATE</a:t>
          </a:r>
          <a:endParaRPr lang="es-ES" sz="3500" kern="1200" dirty="0"/>
        </a:p>
      </dsp:txBody>
      <dsp:txXfrm>
        <a:off x="4440444" y="2191774"/>
        <a:ext cx="3372626" cy="1028239"/>
      </dsp:txXfrm>
    </dsp:sp>
    <dsp:sp modelId="{D06F2A8B-1640-44E1-9232-5B7ACC0423ED}">
      <dsp:nvSpPr>
        <dsp:cNvPr id="0" name=""/>
        <dsp:cNvSpPr/>
      </dsp:nvSpPr>
      <dsp:spPr>
        <a:xfrm>
          <a:off x="4440444" y="3477073"/>
          <a:ext cx="3372626" cy="1028239"/>
        </a:xfrm>
        <a:prstGeom prst="rect">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AVIACIÓN DE TRANSPORTE</a:t>
          </a:r>
          <a:endParaRPr lang="es-ES" sz="3500" kern="1200" dirty="0"/>
        </a:p>
      </dsp:txBody>
      <dsp:txXfrm>
        <a:off x="4440444" y="3477073"/>
        <a:ext cx="3372626" cy="1028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CF43-1190-442C-9F40-A18D50975E0D}">
      <dsp:nvSpPr>
        <dsp:cNvPr id="0" name=""/>
        <dsp:cNvSpPr/>
      </dsp:nvSpPr>
      <dsp:spPr>
        <a:xfrm>
          <a:off x="4333358" y="1619268"/>
          <a:ext cx="945303" cy="683352"/>
        </a:xfrm>
        <a:custGeom>
          <a:avLst/>
          <a:gdLst/>
          <a:ahLst/>
          <a:cxnLst/>
          <a:rect l="0" t="0" r="0" b="0"/>
          <a:pathLst>
            <a:path>
              <a:moveTo>
                <a:pt x="945303" y="0"/>
              </a:moveTo>
              <a:lnTo>
                <a:pt x="945303" y="683352"/>
              </a:lnTo>
              <a:lnTo>
                <a:pt x="0" y="68335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37E66-C48A-4939-AA87-06BDAC8EC926}">
      <dsp:nvSpPr>
        <dsp:cNvPr id="0" name=""/>
        <dsp:cNvSpPr/>
      </dsp:nvSpPr>
      <dsp:spPr>
        <a:xfrm>
          <a:off x="5278662" y="1619268"/>
          <a:ext cx="4134280" cy="2095613"/>
        </a:xfrm>
        <a:custGeom>
          <a:avLst/>
          <a:gdLst/>
          <a:ahLst/>
          <a:cxnLst/>
          <a:rect l="0" t="0" r="0" b="0"/>
          <a:pathLst>
            <a:path>
              <a:moveTo>
                <a:pt x="0" y="0"/>
              </a:moveTo>
              <a:lnTo>
                <a:pt x="0" y="1856440"/>
              </a:lnTo>
              <a:lnTo>
                <a:pt x="4134280" y="1856440"/>
              </a:lnTo>
              <a:lnTo>
                <a:pt x="4134280" y="20956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92130-7271-445E-99EE-C3397C16BE64}">
      <dsp:nvSpPr>
        <dsp:cNvPr id="0" name=""/>
        <dsp:cNvSpPr/>
      </dsp:nvSpPr>
      <dsp:spPr>
        <a:xfrm>
          <a:off x="5278662" y="1619268"/>
          <a:ext cx="1378093" cy="2095613"/>
        </a:xfrm>
        <a:custGeom>
          <a:avLst/>
          <a:gdLst/>
          <a:ahLst/>
          <a:cxnLst/>
          <a:rect l="0" t="0" r="0" b="0"/>
          <a:pathLst>
            <a:path>
              <a:moveTo>
                <a:pt x="0" y="0"/>
              </a:moveTo>
              <a:lnTo>
                <a:pt x="0" y="1856440"/>
              </a:lnTo>
              <a:lnTo>
                <a:pt x="1378093" y="1856440"/>
              </a:lnTo>
              <a:lnTo>
                <a:pt x="1378093" y="20956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43816-B066-48D5-96D3-96A594ED9BD6}">
      <dsp:nvSpPr>
        <dsp:cNvPr id="0" name=""/>
        <dsp:cNvSpPr/>
      </dsp:nvSpPr>
      <dsp:spPr>
        <a:xfrm>
          <a:off x="3900568" y="1619268"/>
          <a:ext cx="1378093" cy="2095613"/>
        </a:xfrm>
        <a:custGeom>
          <a:avLst/>
          <a:gdLst/>
          <a:ahLst/>
          <a:cxnLst/>
          <a:rect l="0" t="0" r="0" b="0"/>
          <a:pathLst>
            <a:path>
              <a:moveTo>
                <a:pt x="1378093" y="0"/>
              </a:moveTo>
              <a:lnTo>
                <a:pt x="1378093" y="1856440"/>
              </a:lnTo>
              <a:lnTo>
                <a:pt x="0" y="1856440"/>
              </a:lnTo>
              <a:lnTo>
                <a:pt x="0" y="20956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9F6135-ECAD-4F64-830E-EE680BBF9C68}">
      <dsp:nvSpPr>
        <dsp:cNvPr id="0" name=""/>
        <dsp:cNvSpPr/>
      </dsp:nvSpPr>
      <dsp:spPr>
        <a:xfrm>
          <a:off x="1144381" y="1619268"/>
          <a:ext cx="4134280" cy="2095613"/>
        </a:xfrm>
        <a:custGeom>
          <a:avLst/>
          <a:gdLst/>
          <a:ahLst/>
          <a:cxnLst/>
          <a:rect l="0" t="0" r="0" b="0"/>
          <a:pathLst>
            <a:path>
              <a:moveTo>
                <a:pt x="4134280" y="0"/>
              </a:moveTo>
              <a:lnTo>
                <a:pt x="4134280" y="1856440"/>
              </a:lnTo>
              <a:lnTo>
                <a:pt x="0" y="1856440"/>
              </a:lnTo>
              <a:lnTo>
                <a:pt x="0" y="20956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AE9D4-4755-4ED8-8346-CEB4D43FD8A3}">
      <dsp:nvSpPr>
        <dsp:cNvPr id="0" name=""/>
        <dsp:cNvSpPr/>
      </dsp:nvSpPr>
      <dsp:spPr>
        <a:xfrm>
          <a:off x="4709201" y="480348"/>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B8A19-4D4E-4684-9914-4E569C4379B9}">
      <dsp:nvSpPr>
        <dsp:cNvPr id="0" name=""/>
        <dsp:cNvSpPr/>
      </dsp:nvSpPr>
      <dsp:spPr>
        <a:xfrm>
          <a:off x="4709201" y="480348"/>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4A905-E0BA-4411-BB46-25C251C1BE55}">
      <dsp:nvSpPr>
        <dsp:cNvPr id="0" name=""/>
        <dsp:cNvSpPr/>
      </dsp:nvSpPr>
      <dsp:spPr>
        <a:xfrm>
          <a:off x="4139741" y="685353"/>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ALA DE TRANSPORTES</a:t>
          </a:r>
          <a:endParaRPr lang="es-ES" sz="2100" kern="1200" dirty="0"/>
        </a:p>
      </dsp:txBody>
      <dsp:txXfrm>
        <a:off x="4139741" y="685353"/>
        <a:ext cx="2277840" cy="728908"/>
      </dsp:txXfrm>
    </dsp:sp>
    <dsp:sp modelId="{A48EA33E-2279-4A3E-BF48-A62356BBC91B}">
      <dsp:nvSpPr>
        <dsp:cNvPr id="0" name=""/>
        <dsp:cNvSpPr/>
      </dsp:nvSpPr>
      <dsp:spPr>
        <a:xfrm>
          <a:off x="574921" y="3714881"/>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9002C-F7E6-4293-B289-EFF6C2A2259E}">
      <dsp:nvSpPr>
        <dsp:cNvPr id="0" name=""/>
        <dsp:cNvSpPr/>
      </dsp:nvSpPr>
      <dsp:spPr>
        <a:xfrm>
          <a:off x="574921" y="3714881"/>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95165-93E2-4EB7-9633-F16EE6A007AD}">
      <dsp:nvSpPr>
        <dsp:cNvPr id="0" name=""/>
        <dsp:cNvSpPr/>
      </dsp:nvSpPr>
      <dsp:spPr>
        <a:xfrm>
          <a:off x="5461" y="3919887"/>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Escuadrón Aviación Pesada</a:t>
          </a:r>
          <a:endParaRPr lang="es-ES" sz="2100" kern="1200" dirty="0"/>
        </a:p>
      </dsp:txBody>
      <dsp:txXfrm>
        <a:off x="5461" y="3919887"/>
        <a:ext cx="2277840" cy="728908"/>
      </dsp:txXfrm>
    </dsp:sp>
    <dsp:sp modelId="{1D1ABC31-03AC-42E4-A14A-8A3B6422F0FE}">
      <dsp:nvSpPr>
        <dsp:cNvPr id="0" name=""/>
        <dsp:cNvSpPr/>
      </dsp:nvSpPr>
      <dsp:spPr>
        <a:xfrm>
          <a:off x="3331108" y="3714881"/>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6A6F4-AFCF-4EF8-B16B-2F71D9EA365D}">
      <dsp:nvSpPr>
        <dsp:cNvPr id="0" name=""/>
        <dsp:cNvSpPr/>
      </dsp:nvSpPr>
      <dsp:spPr>
        <a:xfrm>
          <a:off x="3331108" y="3714881"/>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0A03E-F616-4619-BC06-C4CCF385F97B}">
      <dsp:nvSpPr>
        <dsp:cNvPr id="0" name=""/>
        <dsp:cNvSpPr/>
      </dsp:nvSpPr>
      <dsp:spPr>
        <a:xfrm>
          <a:off x="2761648" y="3919887"/>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Escuadrón Aviación Mediana</a:t>
          </a:r>
          <a:endParaRPr lang="es-ES" sz="2100" kern="1200" dirty="0"/>
        </a:p>
      </dsp:txBody>
      <dsp:txXfrm>
        <a:off x="2761648" y="3919887"/>
        <a:ext cx="2277840" cy="728908"/>
      </dsp:txXfrm>
    </dsp:sp>
    <dsp:sp modelId="{9AC1084E-1BE0-4E7A-8897-5C0344BA0A33}">
      <dsp:nvSpPr>
        <dsp:cNvPr id="0" name=""/>
        <dsp:cNvSpPr/>
      </dsp:nvSpPr>
      <dsp:spPr>
        <a:xfrm>
          <a:off x="6087295" y="3714881"/>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7958B-5942-4B66-AD0D-CAAE5FF0E8B7}">
      <dsp:nvSpPr>
        <dsp:cNvPr id="0" name=""/>
        <dsp:cNvSpPr/>
      </dsp:nvSpPr>
      <dsp:spPr>
        <a:xfrm>
          <a:off x="6087295" y="3714881"/>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00403-4F93-41EF-A611-333820071C5A}">
      <dsp:nvSpPr>
        <dsp:cNvPr id="0" name=""/>
        <dsp:cNvSpPr/>
      </dsp:nvSpPr>
      <dsp:spPr>
        <a:xfrm>
          <a:off x="5517835" y="3919887"/>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Escuadrón Aviación Liviana</a:t>
          </a:r>
          <a:endParaRPr lang="es-ES" sz="2100" kern="1200" dirty="0"/>
        </a:p>
      </dsp:txBody>
      <dsp:txXfrm>
        <a:off x="5517835" y="3919887"/>
        <a:ext cx="2277840" cy="728908"/>
      </dsp:txXfrm>
    </dsp:sp>
    <dsp:sp modelId="{4F9BE184-796E-4360-A28E-69B0E026155E}">
      <dsp:nvSpPr>
        <dsp:cNvPr id="0" name=""/>
        <dsp:cNvSpPr/>
      </dsp:nvSpPr>
      <dsp:spPr>
        <a:xfrm>
          <a:off x="8843482" y="3714881"/>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2F35B-5053-441C-B5D4-C2D44134AE7B}">
      <dsp:nvSpPr>
        <dsp:cNvPr id="0" name=""/>
        <dsp:cNvSpPr/>
      </dsp:nvSpPr>
      <dsp:spPr>
        <a:xfrm>
          <a:off x="8843482" y="3714881"/>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16B40-4D8A-4F70-9732-442E53AFDEB9}">
      <dsp:nvSpPr>
        <dsp:cNvPr id="0" name=""/>
        <dsp:cNvSpPr/>
      </dsp:nvSpPr>
      <dsp:spPr>
        <a:xfrm>
          <a:off x="8274022" y="3919887"/>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Escuadrón de Reconocimiento</a:t>
          </a:r>
          <a:endParaRPr lang="es-ES" sz="2100" kern="1200" dirty="0"/>
        </a:p>
      </dsp:txBody>
      <dsp:txXfrm>
        <a:off x="8274022" y="3919887"/>
        <a:ext cx="2277840" cy="728908"/>
      </dsp:txXfrm>
    </dsp:sp>
    <dsp:sp modelId="{51DACF12-8F57-4614-8E73-D348C4EDFF1D}">
      <dsp:nvSpPr>
        <dsp:cNvPr id="0" name=""/>
        <dsp:cNvSpPr/>
      </dsp:nvSpPr>
      <dsp:spPr>
        <a:xfrm>
          <a:off x="3331108" y="2097614"/>
          <a:ext cx="1138920" cy="113892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56295-9D02-4A9C-90A8-9D87F96E4B91}">
      <dsp:nvSpPr>
        <dsp:cNvPr id="0" name=""/>
        <dsp:cNvSpPr/>
      </dsp:nvSpPr>
      <dsp:spPr>
        <a:xfrm>
          <a:off x="3331108" y="2097614"/>
          <a:ext cx="1138920" cy="113892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20AE5-3A2F-4988-B644-D5E670BAA832}">
      <dsp:nvSpPr>
        <dsp:cNvPr id="0" name=""/>
        <dsp:cNvSpPr/>
      </dsp:nvSpPr>
      <dsp:spPr>
        <a:xfrm>
          <a:off x="2761648" y="2302620"/>
          <a:ext cx="2277840" cy="7289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Comunicación Social</a:t>
          </a:r>
        </a:p>
        <a:p>
          <a:pPr lvl="0" algn="ctr" defTabSz="933450">
            <a:lnSpc>
              <a:spcPct val="90000"/>
            </a:lnSpc>
            <a:spcBef>
              <a:spcPct val="0"/>
            </a:spcBef>
            <a:spcAft>
              <a:spcPct val="35000"/>
            </a:spcAft>
          </a:pPr>
          <a:r>
            <a:rPr lang="es-ES" sz="2100" kern="1200" dirty="0" smtClean="0"/>
            <a:t>Asesoría </a:t>
          </a:r>
          <a:endParaRPr lang="es-ES" sz="2100" kern="1200" dirty="0"/>
        </a:p>
      </dsp:txBody>
      <dsp:txXfrm>
        <a:off x="2761648" y="2302620"/>
        <a:ext cx="2277840" cy="728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E84D1-DE79-4DD2-849C-C8E2F0D79277}">
      <dsp:nvSpPr>
        <dsp:cNvPr id="0" name=""/>
        <dsp:cNvSpPr/>
      </dsp:nvSpPr>
      <dsp:spPr>
        <a:xfrm>
          <a:off x="3359391" y="2197"/>
          <a:ext cx="1334888" cy="1233580"/>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87F9D-3FFF-4F5F-A8EF-7619FFB7D32E}">
      <dsp:nvSpPr>
        <dsp:cNvPr id="0" name=""/>
        <dsp:cNvSpPr/>
      </dsp:nvSpPr>
      <dsp:spPr>
        <a:xfrm>
          <a:off x="2159470" y="181473"/>
          <a:ext cx="1157117" cy="875012"/>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29D63-10B8-4E7B-AAC0-F33425945BBD}">
      <dsp:nvSpPr>
        <dsp:cNvPr id="0" name=""/>
        <dsp:cNvSpPr/>
      </dsp:nvSpPr>
      <dsp:spPr>
        <a:xfrm>
          <a:off x="3496185" y="141328"/>
          <a:ext cx="1061300" cy="955317"/>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b="1" kern="1200" dirty="0" smtClean="0"/>
            <a:t>Base Aérea Cotopaxi</a:t>
          </a:r>
          <a:endParaRPr lang="es-ES" sz="1400" b="1" kern="1200" dirty="0"/>
        </a:p>
      </dsp:txBody>
      <dsp:txXfrm>
        <a:off x="3651609" y="281231"/>
        <a:ext cx="750452" cy="675511"/>
      </dsp:txXfrm>
    </dsp:sp>
    <dsp:sp modelId="{C82C0589-B3C5-4AD0-BC33-479B1C15767F}">
      <dsp:nvSpPr>
        <dsp:cNvPr id="0" name=""/>
        <dsp:cNvSpPr/>
      </dsp:nvSpPr>
      <dsp:spPr>
        <a:xfrm>
          <a:off x="3933300" y="1376080"/>
          <a:ext cx="187070" cy="187070"/>
        </a:xfrm>
        <a:prstGeom prst="flowChartConnector">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EDD5-D3BA-476B-AB57-1B487CF20871}">
      <dsp:nvSpPr>
        <dsp:cNvPr id="0" name=""/>
        <dsp:cNvSpPr/>
      </dsp:nvSpPr>
      <dsp:spPr>
        <a:xfrm>
          <a:off x="3556384" y="1773408"/>
          <a:ext cx="940903" cy="940888"/>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E7420-E21A-4EEE-86E7-65BED7708733}">
      <dsp:nvSpPr>
        <dsp:cNvPr id="0" name=""/>
        <dsp:cNvSpPr/>
      </dsp:nvSpPr>
      <dsp:spPr>
        <a:xfrm>
          <a:off x="4481500" y="1848315"/>
          <a:ext cx="1157117" cy="875012"/>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BDC41-BF79-4620-A3E5-8724F35A3DD6}">
      <dsp:nvSpPr>
        <dsp:cNvPr id="0" name=""/>
        <dsp:cNvSpPr/>
      </dsp:nvSpPr>
      <dsp:spPr>
        <a:xfrm>
          <a:off x="3645916" y="1890952"/>
          <a:ext cx="733849" cy="733837"/>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   C-130</a:t>
          </a:r>
          <a:endParaRPr lang="es-ES" sz="1200" kern="1200" dirty="0"/>
        </a:p>
      </dsp:txBody>
      <dsp:txXfrm>
        <a:off x="3753386" y="1998420"/>
        <a:ext cx="518909" cy="518901"/>
      </dsp:txXfrm>
    </dsp:sp>
    <dsp:sp modelId="{86608422-C3B7-41D9-942C-0E8A7DC0A458}">
      <dsp:nvSpPr>
        <dsp:cNvPr id="0" name=""/>
        <dsp:cNvSpPr/>
      </dsp:nvSpPr>
      <dsp:spPr>
        <a:xfrm>
          <a:off x="3933300" y="2784645"/>
          <a:ext cx="187070" cy="187070"/>
        </a:xfrm>
        <a:prstGeom prst="flowChartConnector">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FBCBE-A617-43C0-92A2-DB58DAFDD497}">
      <dsp:nvSpPr>
        <dsp:cNvPr id="0" name=""/>
        <dsp:cNvSpPr/>
      </dsp:nvSpPr>
      <dsp:spPr>
        <a:xfrm>
          <a:off x="3530769" y="3155992"/>
          <a:ext cx="940903" cy="940888"/>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F1E37-8B7B-4DF6-A805-741DE4B74D97}">
      <dsp:nvSpPr>
        <dsp:cNvPr id="0" name=""/>
        <dsp:cNvSpPr/>
      </dsp:nvSpPr>
      <dsp:spPr>
        <a:xfrm>
          <a:off x="2112343" y="3091595"/>
          <a:ext cx="1467490" cy="1028821"/>
        </a:xfrm>
        <a:prstGeom prst="rect">
          <a:avLst/>
        </a:prstGeom>
        <a:blipFill rotWithShape="1">
          <a:blip xmlns:r="http://schemas.openxmlformats.org/officeDocument/2006/relationships" r:embed="rId1"/>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6F0E7A8-C959-4A91-B812-211DEB56D4F6}">
      <dsp:nvSpPr>
        <dsp:cNvPr id="0" name=""/>
        <dsp:cNvSpPr/>
      </dsp:nvSpPr>
      <dsp:spPr>
        <a:xfrm>
          <a:off x="3634252" y="3259518"/>
          <a:ext cx="733849" cy="733837"/>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 Boeing 737 </a:t>
          </a:r>
          <a:endParaRPr lang="es-ES" sz="1200" kern="1200" dirty="0"/>
        </a:p>
      </dsp:txBody>
      <dsp:txXfrm>
        <a:off x="3741722" y="3366986"/>
        <a:ext cx="518909" cy="518901"/>
      </dsp:txXfrm>
    </dsp:sp>
    <dsp:sp modelId="{2C7AC4A4-023F-4601-9112-806D2301E9B1}">
      <dsp:nvSpPr>
        <dsp:cNvPr id="0" name=""/>
        <dsp:cNvSpPr/>
      </dsp:nvSpPr>
      <dsp:spPr>
        <a:xfrm>
          <a:off x="3933300" y="4281143"/>
          <a:ext cx="187070" cy="187070"/>
        </a:xfrm>
        <a:prstGeom prst="flowChartConnector">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0A266-6742-43C5-A437-C0C5311063C0}">
      <dsp:nvSpPr>
        <dsp:cNvPr id="0" name=""/>
        <dsp:cNvSpPr/>
      </dsp:nvSpPr>
      <dsp:spPr>
        <a:xfrm>
          <a:off x="3560530" y="4633507"/>
          <a:ext cx="940903" cy="940888"/>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ED227-AFCB-4281-8F0F-3FDE8B34E75A}">
      <dsp:nvSpPr>
        <dsp:cNvPr id="0" name=""/>
        <dsp:cNvSpPr/>
      </dsp:nvSpPr>
      <dsp:spPr>
        <a:xfrm>
          <a:off x="4444081" y="1769906"/>
          <a:ext cx="1612338" cy="990855"/>
        </a:xfrm>
        <a:prstGeom prst="rect">
          <a:avLst/>
        </a:prstGeom>
        <a:blipFill rotWithShape="1">
          <a:blip xmlns:r="http://schemas.openxmlformats.org/officeDocument/2006/relationships" r:embed="rId2"/>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8322EA5E-32D7-4828-BAE7-7D6437B9EB82}">
      <dsp:nvSpPr>
        <dsp:cNvPr id="0" name=""/>
        <dsp:cNvSpPr/>
      </dsp:nvSpPr>
      <dsp:spPr>
        <a:xfrm>
          <a:off x="3664108" y="4737033"/>
          <a:ext cx="733849" cy="733837"/>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 Boeing 727</a:t>
          </a:r>
          <a:endParaRPr lang="es-ES" sz="1200" kern="1200" dirty="0"/>
        </a:p>
      </dsp:txBody>
      <dsp:txXfrm>
        <a:off x="3771578" y="4844501"/>
        <a:ext cx="518909" cy="518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EF58-4238-4B7D-8AED-979AD7080F71}">
      <dsp:nvSpPr>
        <dsp:cNvPr id="0" name=""/>
        <dsp:cNvSpPr/>
      </dsp:nvSpPr>
      <dsp:spPr>
        <a:xfrm>
          <a:off x="3487329" y="136924"/>
          <a:ext cx="1153341" cy="1088854"/>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E2822-073E-4BC8-A1EB-BC8062B108D9}">
      <dsp:nvSpPr>
        <dsp:cNvPr id="0" name=""/>
        <dsp:cNvSpPr/>
      </dsp:nvSpPr>
      <dsp:spPr>
        <a:xfrm>
          <a:off x="1889006" y="51430"/>
          <a:ext cx="1665987" cy="1259819"/>
        </a:xfrm>
        <a:prstGeom prst="rect">
          <a:avLst/>
        </a:prstGeom>
        <a:blipFill rotWithShape="1">
          <a:blip xmlns:r="http://schemas.openxmlformats.org/officeDocument/2006/relationships" r:embed="rId1"/>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49F6FD1-2D7C-48CC-8F6A-F87FCCB3D6D9}">
      <dsp:nvSpPr>
        <dsp:cNvPr id="0" name=""/>
        <dsp:cNvSpPr/>
      </dsp:nvSpPr>
      <dsp:spPr>
        <a:xfrm>
          <a:off x="3605313" y="289367"/>
          <a:ext cx="917373" cy="783967"/>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 </a:t>
          </a:r>
          <a:r>
            <a:rPr lang="es-ES" sz="1200" kern="1200" dirty="0" err="1" smtClean="0"/>
            <a:t>Sabreliner</a:t>
          </a:r>
          <a:endParaRPr lang="es-ES" sz="1200" kern="1200" dirty="0"/>
        </a:p>
      </dsp:txBody>
      <dsp:txXfrm>
        <a:off x="3739659" y="404176"/>
        <a:ext cx="648681" cy="554349"/>
      </dsp:txXfrm>
    </dsp:sp>
    <dsp:sp modelId="{7AE63731-B00F-40E0-8B60-915141BECECB}">
      <dsp:nvSpPr>
        <dsp:cNvPr id="0" name=""/>
        <dsp:cNvSpPr/>
      </dsp:nvSpPr>
      <dsp:spPr>
        <a:xfrm>
          <a:off x="3929330" y="1516420"/>
          <a:ext cx="269339" cy="269339"/>
        </a:xfrm>
        <a:prstGeom prst="flowChartConnector">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5F578-7017-4DA0-A982-B67F5B7A132B}">
      <dsp:nvSpPr>
        <dsp:cNvPr id="0" name=""/>
        <dsp:cNvSpPr/>
      </dsp:nvSpPr>
      <dsp:spPr>
        <a:xfrm>
          <a:off x="3505048" y="1943612"/>
          <a:ext cx="1117902" cy="1029885"/>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FF5B9-EC59-4872-ABFE-C873BB96266B}">
      <dsp:nvSpPr>
        <dsp:cNvPr id="0" name=""/>
        <dsp:cNvSpPr/>
      </dsp:nvSpPr>
      <dsp:spPr>
        <a:xfrm>
          <a:off x="4763728" y="1804039"/>
          <a:ext cx="1665987" cy="125981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764AC-9C64-4808-9A8B-4A81926DE3EC}">
      <dsp:nvSpPr>
        <dsp:cNvPr id="0" name=""/>
        <dsp:cNvSpPr/>
      </dsp:nvSpPr>
      <dsp:spPr>
        <a:xfrm>
          <a:off x="3628050" y="2056976"/>
          <a:ext cx="871898" cy="803249"/>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 </a:t>
          </a:r>
        </a:p>
        <a:p>
          <a:pPr lvl="0" algn="ctr" defTabSz="533400">
            <a:lnSpc>
              <a:spcPct val="90000"/>
            </a:lnSpc>
            <a:spcBef>
              <a:spcPct val="0"/>
            </a:spcBef>
            <a:spcAft>
              <a:spcPct val="35000"/>
            </a:spcAft>
          </a:pPr>
          <a:r>
            <a:rPr lang="es-ES" sz="1200" kern="1200" dirty="0" smtClean="0"/>
            <a:t>Casa       C-295M</a:t>
          </a:r>
          <a:endParaRPr lang="es-ES" sz="1200" kern="1200" dirty="0"/>
        </a:p>
      </dsp:txBody>
      <dsp:txXfrm>
        <a:off x="3755737" y="2174609"/>
        <a:ext cx="616524" cy="567983"/>
      </dsp:txXfrm>
    </dsp:sp>
    <dsp:sp modelId="{12BF2F22-87EF-4750-8D6E-8BA0932B57DD}">
      <dsp:nvSpPr>
        <dsp:cNvPr id="0" name=""/>
        <dsp:cNvSpPr/>
      </dsp:nvSpPr>
      <dsp:spPr>
        <a:xfrm>
          <a:off x="3929330" y="3101942"/>
          <a:ext cx="269339" cy="269339"/>
        </a:xfrm>
        <a:prstGeom prst="flowChartConnector">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5781C-6FFB-43A9-87D7-DA5F8983E5D2}">
      <dsp:nvSpPr>
        <dsp:cNvPr id="0" name=""/>
        <dsp:cNvSpPr/>
      </dsp:nvSpPr>
      <dsp:spPr>
        <a:xfrm>
          <a:off x="3516820" y="3533824"/>
          <a:ext cx="1094358" cy="1049812"/>
        </a:xfrm>
        <a:prstGeom prst="donut">
          <a:avLst>
            <a:gd name="adj" fmla="val 110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83403-D79E-4C67-805E-E8CA06BA779A}">
      <dsp:nvSpPr>
        <dsp:cNvPr id="0" name=""/>
        <dsp:cNvSpPr/>
      </dsp:nvSpPr>
      <dsp:spPr>
        <a:xfrm>
          <a:off x="1844707" y="3384733"/>
          <a:ext cx="1665987" cy="1259819"/>
        </a:xfrm>
        <a:prstGeom prst="rect">
          <a:avLst/>
        </a:prstGeom>
        <a:blipFill rotWithShape="1">
          <a:blip xmlns:r="http://schemas.openxmlformats.org/officeDocument/2006/relationships" r:embed="rId3"/>
          <a:stretch>
            <a:fillRect/>
          </a:stretch>
        </a:blip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59B142DB-DB3D-41A7-80CE-A087E8A9AD97}">
      <dsp:nvSpPr>
        <dsp:cNvPr id="0" name=""/>
        <dsp:cNvSpPr/>
      </dsp:nvSpPr>
      <dsp:spPr>
        <a:xfrm>
          <a:off x="3637232" y="3649460"/>
          <a:ext cx="853534" cy="818791"/>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a:t>
          </a:r>
        </a:p>
        <a:p>
          <a:pPr lvl="0" algn="ctr" defTabSz="533400">
            <a:lnSpc>
              <a:spcPct val="90000"/>
            </a:lnSpc>
            <a:spcBef>
              <a:spcPct val="0"/>
            </a:spcBef>
            <a:spcAft>
              <a:spcPct val="35000"/>
            </a:spcAft>
          </a:pPr>
          <a:r>
            <a:rPr lang="es-ES" sz="1200" kern="1200" dirty="0" smtClean="0"/>
            <a:t>Twin Otter</a:t>
          </a:r>
          <a:endParaRPr lang="es-ES" sz="1200" kern="1200" dirty="0"/>
        </a:p>
      </dsp:txBody>
      <dsp:txXfrm>
        <a:off x="3762229" y="3769369"/>
        <a:ext cx="603540" cy="578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FA35E-1D84-4CDD-97EB-9953D54BD8B9}">
      <dsp:nvSpPr>
        <dsp:cNvPr id="0" name=""/>
        <dsp:cNvSpPr/>
      </dsp:nvSpPr>
      <dsp:spPr>
        <a:xfrm>
          <a:off x="1330011" y="0"/>
          <a:ext cx="5050503" cy="5050503"/>
        </a:xfrm>
        <a:prstGeom prst="triangle">
          <a:avLst/>
        </a:prstGeom>
        <a:blipFill rotWithShape="0">
          <a:blip xmlns:r="http://schemas.openxmlformats.org/officeDocument/2006/relationships" r:embed="rId1"/>
          <a:stretch>
            <a:fillRect/>
          </a:stretch>
        </a:blipFill>
        <a:ln>
          <a:gradFill>
            <a:gsLst>
              <a:gs pos="31000">
                <a:srgbClr val="0070C0"/>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A4E3EE-AED0-4AED-AFF8-8E32D0A79B13}">
      <dsp:nvSpPr>
        <dsp:cNvPr id="0" name=""/>
        <dsp:cNvSpPr/>
      </dsp:nvSpPr>
      <dsp:spPr>
        <a:xfrm>
          <a:off x="3685212" y="505543"/>
          <a:ext cx="3282826" cy="718118"/>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CONSTITUCIÓN DEL ECUADOR 2008</a:t>
          </a:r>
          <a:endParaRPr lang="es-ES" sz="1800" kern="1200" dirty="0"/>
        </a:p>
      </dsp:txBody>
      <dsp:txXfrm>
        <a:off x="3720268" y="540599"/>
        <a:ext cx="3212714" cy="648006"/>
      </dsp:txXfrm>
    </dsp:sp>
    <dsp:sp modelId="{98783F6B-A72E-4E1D-812F-5CEBAF88BC23}">
      <dsp:nvSpPr>
        <dsp:cNvPr id="0" name=""/>
        <dsp:cNvSpPr/>
      </dsp:nvSpPr>
      <dsp:spPr>
        <a:xfrm>
          <a:off x="3685212" y="1313426"/>
          <a:ext cx="3282826" cy="718118"/>
        </a:xfrm>
        <a:prstGeom prst="roundRect">
          <a:avLst/>
        </a:prstGeom>
        <a:solidFill>
          <a:schemeClr val="lt1">
            <a:alpha val="90000"/>
            <a:hueOff val="0"/>
            <a:satOff val="0"/>
            <a:lumOff val="0"/>
            <a:alphaOff val="0"/>
          </a:schemeClr>
        </a:solidFill>
        <a:ln w="12700" cap="flat" cmpd="sng" algn="ctr">
          <a:solidFill>
            <a:schemeClr val="accent5">
              <a:hueOff val="531780"/>
              <a:satOff val="-5973"/>
              <a:lumOff val="-1275"/>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PLAN NACIONAL DEL BUEN VIVIR 2013-2017</a:t>
          </a:r>
          <a:endParaRPr lang="es-ES" sz="1800" kern="1200" dirty="0"/>
        </a:p>
      </dsp:txBody>
      <dsp:txXfrm>
        <a:off x="3720268" y="1348482"/>
        <a:ext cx="3212714" cy="648006"/>
      </dsp:txXfrm>
    </dsp:sp>
    <dsp:sp modelId="{AA90CD95-3D61-41EE-85B7-AE781FFC0C5D}">
      <dsp:nvSpPr>
        <dsp:cNvPr id="0" name=""/>
        <dsp:cNvSpPr/>
      </dsp:nvSpPr>
      <dsp:spPr>
        <a:xfrm>
          <a:off x="3685212" y="2121309"/>
          <a:ext cx="3282826" cy="718118"/>
        </a:xfrm>
        <a:prstGeom prst="roundRect">
          <a:avLst/>
        </a:prstGeom>
        <a:solidFill>
          <a:schemeClr val="lt1">
            <a:alpha val="90000"/>
            <a:hueOff val="0"/>
            <a:satOff val="0"/>
            <a:lumOff val="0"/>
            <a:alphaOff val="0"/>
          </a:schemeClr>
        </a:solidFill>
        <a:ln w="12700" cap="flat" cmpd="sng" algn="ctr">
          <a:solidFill>
            <a:schemeClr val="accent5">
              <a:hueOff val="1063560"/>
              <a:satOff val="-11946"/>
              <a:lumOff val="-2549"/>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PLAN ESTRATÉGICO INSTITUCIONAL FFAA  2010-2021</a:t>
          </a:r>
          <a:endParaRPr lang="es-ES" sz="1800" kern="1200" dirty="0"/>
        </a:p>
      </dsp:txBody>
      <dsp:txXfrm>
        <a:off x="3720268" y="2156365"/>
        <a:ext cx="3212714" cy="648006"/>
      </dsp:txXfrm>
    </dsp:sp>
    <dsp:sp modelId="{DEC0AD60-56D1-4D3D-A0F4-0C8D4B2DA729}">
      <dsp:nvSpPr>
        <dsp:cNvPr id="0" name=""/>
        <dsp:cNvSpPr/>
      </dsp:nvSpPr>
      <dsp:spPr>
        <a:xfrm>
          <a:off x="3685212" y="2929193"/>
          <a:ext cx="3282826" cy="718118"/>
        </a:xfrm>
        <a:prstGeom prst="roundRect">
          <a:avLst/>
        </a:prstGeom>
        <a:solidFill>
          <a:schemeClr val="lt1">
            <a:alpha val="90000"/>
            <a:hueOff val="0"/>
            <a:satOff val="0"/>
            <a:lumOff val="0"/>
            <a:alphaOff val="0"/>
          </a:schemeClr>
        </a:solidFill>
        <a:ln w="12700" cap="flat" cmpd="sng" algn="ctr">
          <a:solidFill>
            <a:schemeClr val="accent5">
              <a:hueOff val="1595340"/>
              <a:satOff val="-17918"/>
              <a:lumOff val="-382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ACUERDOS INTERINSTITUCIONALES</a:t>
          </a:r>
          <a:endParaRPr lang="es-ES" sz="1800" kern="1200" dirty="0"/>
        </a:p>
      </dsp:txBody>
      <dsp:txXfrm>
        <a:off x="3720268" y="2964249"/>
        <a:ext cx="3212714" cy="648006"/>
      </dsp:txXfrm>
    </dsp:sp>
    <dsp:sp modelId="{91219BFD-2911-4D47-B565-96097C9D9B78}">
      <dsp:nvSpPr>
        <dsp:cNvPr id="0" name=""/>
        <dsp:cNvSpPr/>
      </dsp:nvSpPr>
      <dsp:spPr>
        <a:xfrm>
          <a:off x="3685212" y="3737076"/>
          <a:ext cx="3282826" cy="718118"/>
        </a:xfrm>
        <a:prstGeom prst="roundRect">
          <a:avLst/>
        </a:prstGeom>
        <a:solidFill>
          <a:schemeClr val="lt1">
            <a:alpha val="90000"/>
            <a:hueOff val="0"/>
            <a:satOff val="0"/>
            <a:lumOff val="0"/>
            <a:alphaOff val="0"/>
          </a:schemeClr>
        </a:solidFill>
        <a:ln w="12700" cap="flat" cmpd="sng" algn="ctr">
          <a:solidFill>
            <a:schemeClr val="accent5">
              <a:hueOff val="2127120"/>
              <a:satOff val="-23891"/>
              <a:lumOff val="-5098"/>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REGULACIONES FAE QUE RIGEN LAS OPERACIONES AÉREAS</a:t>
          </a:r>
          <a:endParaRPr lang="es-ES" sz="1800" kern="1200" dirty="0"/>
        </a:p>
      </dsp:txBody>
      <dsp:txXfrm>
        <a:off x="3720268" y="3772132"/>
        <a:ext cx="3212714" cy="648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9723A-059E-4F1B-8068-3B3AAB8B4EC0}" type="datetimeFigureOut">
              <a:rPr lang="es-ES" smtClean="0"/>
              <a:t>15/12/2016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19AA2-5FF7-4FE5-A154-1CEDC132A3D7}" type="slidenum">
              <a:rPr lang="es-ES" smtClean="0"/>
              <a:t>‹Nº›</a:t>
            </a:fld>
            <a:endParaRPr lang="es-ES"/>
          </a:p>
        </p:txBody>
      </p:sp>
    </p:spTree>
    <p:extLst>
      <p:ext uri="{BB962C8B-B14F-4D97-AF65-F5344CB8AC3E}">
        <p14:creationId xmlns:p14="http://schemas.microsoft.com/office/powerpoint/2010/main" val="417190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69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66527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138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488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72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418087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009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747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488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12/15/2016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2720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23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12/15/2016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381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videos/sistema%20de%20cooperacion%20(g).mp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2.png"/><Relationship Id="rId7"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6.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6.jpe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7.jpe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image" Target="../media/image19.jpeg"/><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59905" y="3225764"/>
            <a:ext cx="7432564" cy="5477232"/>
          </a:xfrm>
        </p:spPr>
        <p:txBody>
          <a:bodyPr>
            <a:normAutofit fontScale="90000"/>
          </a:bodyPr>
          <a:lstStyle/>
          <a:p>
            <a:pPr algn="ctr">
              <a:lnSpc>
                <a:spcPct val="150000"/>
              </a:lnSpc>
            </a:pPr>
            <a:r>
              <a:rPr lang="es-ES" sz="1800" b="1" dirty="0" smtClean="0">
                <a:solidFill>
                  <a:schemeClr val="tx1"/>
                </a:solidFill>
                <a:latin typeface="Arial" panose="020B0604020202020204" pitchFamily="34" charset="0"/>
                <a:cs typeface="Arial" panose="020B0604020202020204" pitchFamily="34" charset="0"/>
                <a:hlinkClick r:id="rId2" action="ppaction://hlinkfile"/>
              </a:rPr>
              <a:t/>
            </a:r>
            <a:br>
              <a:rPr lang="es-ES" sz="1800" b="1" dirty="0" smtClean="0">
                <a:solidFill>
                  <a:schemeClr val="tx1"/>
                </a:solidFill>
                <a:latin typeface="Arial" panose="020B0604020202020204" pitchFamily="34" charset="0"/>
                <a:cs typeface="Arial" panose="020B0604020202020204" pitchFamily="34" charset="0"/>
                <a:hlinkClick r:id="rId2" action="ppaction://hlinkfile"/>
              </a:rPr>
            </a:br>
            <a:r>
              <a:rPr lang="es-ES" sz="1800" b="1" dirty="0" smtClean="0">
                <a:solidFill>
                  <a:schemeClr val="tx1"/>
                </a:solidFill>
                <a:latin typeface="Arial" panose="020B0604020202020204" pitchFamily="34" charset="0"/>
                <a:cs typeface="Arial" panose="020B0604020202020204" pitchFamily="34" charset="0"/>
                <a:hlinkClick r:id="rId2" action="ppaction://hlinkfile"/>
              </a:rPr>
              <a:t/>
            </a:r>
            <a:br>
              <a:rPr lang="es-ES" sz="1800" b="1" dirty="0" smtClean="0">
                <a:solidFill>
                  <a:schemeClr val="tx1"/>
                </a:solidFill>
                <a:latin typeface="Arial" panose="020B0604020202020204" pitchFamily="34" charset="0"/>
                <a:cs typeface="Arial" panose="020B0604020202020204" pitchFamily="34" charset="0"/>
                <a:hlinkClick r:id="rId2" action="ppaction://hlinkfile"/>
              </a:rPr>
            </a:br>
            <a:r>
              <a:rPr lang="es-ES" sz="2700" b="1" dirty="0" smtClean="0">
                <a:solidFill>
                  <a:schemeClr val="tx1"/>
                </a:solidFill>
                <a:latin typeface="Arial" panose="020B0604020202020204" pitchFamily="34" charset="0"/>
                <a:cs typeface="Arial" panose="020B0604020202020204" pitchFamily="34" charset="0"/>
                <a:hlinkClick r:id="rId2" action="ppaction://hlinkfile"/>
              </a:rPr>
              <a:t>DEPARTAMENTO </a:t>
            </a:r>
            <a:r>
              <a:rPr lang="es-ES" sz="2700" b="1" dirty="0">
                <a:solidFill>
                  <a:schemeClr val="tx1"/>
                </a:solidFill>
                <a:latin typeface="Arial" panose="020B0604020202020204" pitchFamily="34" charset="0"/>
                <a:cs typeface="Arial" panose="020B0604020202020204" pitchFamily="34" charset="0"/>
                <a:hlinkClick r:id="rId2" action="ppaction://hlinkfile"/>
              </a:rPr>
              <a:t>DE CIENCIAS ECONÓMICAS, ADMINISTRATIVAS Y DE </a:t>
            </a:r>
            <a:r>
              <a:rPr lang="es-ES" sz="2700" b="1" dirty="0" smtClean="0">
                <a:solidFill>
                  <a:schemeClr val="tx1"/>
                </a:solidFill>
                <a:latin typeface="Arial" panose="020B0604020202020204" pitchFamily="34" charset="0"/>
                <a:cs typeface="Arial" panose="020B0604020202020204" pitchFamily="34" charset="0"/>
                <a:hlinkClick r:id="rId2" action="ppaction://hlinkfile"/>
              </a:rPr>
              <a:t>COMERCIO</a:t>
            </a:r>
            <a:br>
              <a:rPr lang="es-ES" sz="2700" b="1" dirty="0" smtClean="0">
                <a:solidFill>
                  <a:schemeClr val="tx1"/>
                </a:solidFill>
                <a:latin typeface="Arial" panose="020B0604020202020204" pitchFamily="34" charset="0"/>
                <a:cs typeface="Arial" panose="020B0604020202020204" pitchFamily="34" charset="0"/>
                <a:hlinkClick r:id="rId2" action="ppaction://hlinkfile"/>
              </a:rPr>
            </a:br>
            <a:r>
              <a:rPr lang="es-ES" sz="2000" dirty="0" smtClean="0">
                <a:solidFill>
                  <a:schemeClr val="tx1"/>
                </a:solidFill>
                <a:latin typeface="Arial" panose="020B0604020202020204" pitchFamily="34" charset="0"/>
                <a:cs typeface="Arial" panose="020B0604020202020204" pitchFamily="34" charset="0"/>
                <a:hlinkClick r:id="rId2" action="ppaction://hlinkfile"/>
              </a:rPr>
              <a:t/>
            </a:r>
            <a:br>
              <a:rPr lang="es-ES" sz="2000" dirty="0" smtClean="0">
                <a:solidFill>
                  <a:schemeClr val="tx1"/>
                </a:solidFill>
                <a:latin typeface="Arial" panose="020B0604020202020204" pitchFamily="34" charset="0"/>
                <a:cs typeface="Arial" panose="020B0604020202020204" pitchFamily="34" charset="0"/>
                <a:hlinkClick r:id="rId2" action="ppaction://hlinkfile"/>
              </a:rPr>
            </a:br>
            <a:r>
              <a:rPr lang="es-ES" sz="2700" b="1" dirty="0" smtClean="0">
                <a:solidFill>
                  <a:schemeClr val="tx1"/>
                </a:solidFill>
                <a:latin typeface="Arial" panose="020B0604020202020204" pitchFamily="34" charset="0"/>
                <a:cs typeface="Arial" panose="020B0604020202020204" pitchFamily="34" charset="0"/>
                <a:hlinkClick r:id="rId2" action="ppaction://hlinkfile"/>
              </a:rPr>
              <a:t>CARRERA </a:t>
            </a:r>
            <a:r>
              <a:rPr lang="es-ES" sz="2700" b="1" dirty="0">
                <a:solidFill>
                  <a:schemeClr val="tx1"/>
                </a:solidFill>
                <a:latin typeface="Arial" panose="020B0604020202020204" pitchFamily="34" charset="0"/>
                <a:cs typeface="Arial" panose="020B0604020202020204" pitchFamily="34" charset="0"/>
                <a:hlinkClick r:id="rId2" action="ppaction://hlinkfile"/>
              </a:rPr>
              <a:t>DE INGENIERÍA </a:t>
            </a:r>
            <a:r>
              <a:rPr lang="es-ES" sz="2700" b="1" dirty="0" smtClean="0">
                <a:solidFill>
                  <a:schemeClr val="tx1"/>
                </a:solidFill>
                <a:latin typeface="Arial" panose="020B0604020202020204" pitchFamily="34" charset="0"/>
                <a:cs typeface="Arial" panose="020B0604020202020204" pitchFamily="34" charset="0"/>
                <a:hlinkClick r:id="rId2" action="ppaction://hlinkfile"/>
              </a:rPr>
              <a:t>COMERCIAL</a:t>
            </a:r>
            <a:r>
              <a:rPr lang="es-ES" sz="2000" b="1" dirty="0" smtClean="0">
                <a:solidFill>
                  <a:schemeClr val="tx1"/>
                </a:solidFill>
                <a:latin typeface="Arial" panose="020B0604020202020204" pitchFamily="34" charset="0"/>
                <a:cs typeface="Arial" panose="020B0604020202020204" pitchFamily="34" charset="0"/>
                <a:hlinkClick r:id="rId2" action="ppaction://hlinkfile"/>
              </a:rPr>
              <a:t/>
            </a:r>
            <a:br>
              <a:rPr lang="es-ES" sz="2000" b="1" dirty="0" smtClean="0">
                <a:solidFill>
                  <a:schemeClr val="tx1"/>
                </a:solidFill>
                <a:latin typeface="Arial" panose="020B0604020202020204" pitchFamily="34" charset="0"/>
                <a:cs typeface="Arial" panose="020B0604020202020204" pitchFamily="34" charset="0"/>
                <a:hlinkClick r:id="rId2" action="ppaction://hlinkfile"/>
              </a:rPr>
            </a:br>
            <a:r>
              <a:rPr lang="es-ES" sz="1600" b="1" dirty="0" smtClean="0">
                <a:solidFill>
                  <a:schemeClr val="tx1"/>
                </a:solidFill>
                <a:latin typeface="Arial" panose="020B0604020202020204" pitchFamily="34" charset="0"/>
                <a:cs typeface="Arial" panose="020B0604020202020204" pitchFamily="34" charset="0"/>
                <a:hlinkClick r:id="rId2" action="ppaction://hlinkfile"/>
              </a:rPr>
              <a:t/>
            </a:r>
            <a:br>
              <a:rPr lang="es-ES" sz="1600" b="1" dirty="0" smtClean="0">
                <a:solidFill>
                  <a:schemeClr val="tx1"/>
                </a:solidFill>
                <a:latin typeface="Arial" panose="020B0604020202020204" pitchFamily="34" charset="0"/>
                <a:cs typeface="Arial" panose="020B0604020202020204" pitchFamily="34" charset="0"/>
                <a:hlinkClick r:id="rId2" action="ppaction://hlinkfile"/>
              </a:rPr>
            </a:br>
            <a:r>
              <a:rPr lang="es-ES" sz="1600" dirty="0">
                <a:solidFill>
                  <a:schemeClr val="tx1"/>
                </a:solidFill>
                <a:latin typeface="Arial" panose="020B0604020202020204" pitchFamily="34" charset="0"/>
                <a:cs typeface="Arial" panose="020B0604020202020204" pitchFamily="34" charset="0"/>
                <a:hlinkClick r:id="rId2" action="ppaction://hlinkfile"/>
              </a:rPr>
              <a:t/>
            </a:r>
            <a:br>
              <a:rPr lang="es-ES" sz="1600" dirty="0">
                <a:solidFill>
                  <a:schemeClr val="tx1"/>
                </a:solidFill>
                <a:latin typeface="Arial" panose="020B0604020202020204" pitchFamily="34" charset="0"/>
                <a:cs typeface="Arial" panose="020B0604020202020204" pitchFamily="34" charset="0"/>
                <a:hlinkClick r:id="rId2" action="ppaction://hlinkfile"/>
              </a:rPr>
            </a:br>
            <a:r>
              <a:rPr lang="es-ES" sz="1600" b="1" dirty="0">
                <a:solidFill>
                  <a:schemeClr val="tx1"/>
                </a:solidFill>
                <a:latin typeface="Arial" panose="020B0604020202020204" pitchFamily="34" charset="0"/>
                <a:cs typeface="Arial" panose="020B0604020202020204" pitchFamily="34" charset="0"/>
                <a:hlinkClick r:id="rId2" action="ppaction://hlinkfile"/>
              </a:rPr>
              <a:t/>
            </a:r>
            <a:br>
              <a:rPr lang="es-ES" sz="1600" b="1" dirty="0">
                <a:solidFill>
                  <a:schemeClr val="tx1"/>
                </a:solidFill>
                <a:latin typeface="Arial" panose="020B0604020202020204" pitchFamily="34" charset="0"/>
                <a:cs typeface="Arial" panose="020B0604020202020204" pitchFamily="34" charset="0"/>
                <a:hlinkClick r:id="rId2" action="ppaction://hlinkfile"/>
              </a:rPr>
            </a:br>
            <a:r>
              <a:rPr lang="es-ES" sz="2200" b="1" u="sng" dirty="0" smtClean="0">
                <a:solidFill>
                  <a:schemeClr val="tx1"/>
                </a:solidFill>
                <a:latin typeface="Arial" panose="020B0604020202020204" pitchFamily="34" charset="0"/>
                <a:cs typeface="Arial" panose="020B0604020202020204" pitchFamily="34" charset="0"/>
                <a:hlinkClick r:id="rId2" action="ppaction://hlinkfile"/>
              </a:rPr>
              <a:t>SISTEMA DE COOPERACIÓN DE LA FUERZA AÉREA ECUATORIANA EN LA REGIÓN INSULAR, CASO: OPERACIONES DE LAS AERONAVES DEL  ALA DE TRANSPORTES No.11</a:t>
            </a:r>
            <a:br>
              <a:rPr lang="es-ES" sz="2200" b="1" u="sng" dirty="0" smtClean="0">
                <a:solidFill>
                  <a:schemeClr val="tx1"/>
                </a:solidFill>
                <a:latin typeface="Arial" panose="020B0604020202020204" pitchFamily="34" charset="0"/>
                <a:cs typeface="Arial" panose="020B0604020202020204" pitchFamily="34" charset="0"/>
                <a:hlinkClick r:id="rId2" action="ppaction://hlinkfile"/>
              </a:rPr>
            </a:br>
            <a:r>
              <a:rPr lang="es-ES" sz="2200" dirty="0">
                <a:solidFill>
                  <a:schemeClr val="tx1"/>
                </a:solidFill>
                <a:latin typeface="Arial" panose="020B0604020202020204" pitchFamily="34" charset="0"/>
                <a:cs typeface="Arial" panose="020B0604020202020204" pitchFamily="34" charset="0"/>
                <a:hlinkClick r:id="rId2" action="ppaction://hlinkfile"/>
              </a:rPr>
              <a:t/>
            </a:r>
            <a:br>
              <a:rPr lang="es-ES" sz="2200" dirty="0">
                <a:solidFill>
                  <a:schemeClr val="tx1"/>
                </a:solidFill>
                <a:latin typeface="Arial" panose="020B0604020202020204" pitchFamily="34" charset="0"/>
                <a:cs typeface="Arial" panose="020B0604020202020204" pitchFamily="34" charset="0"/>
                <a:hlinkClick r:id="rId2" action="ppaction://hlinkfile"/>
              </a:rPr>
            </a:br>
            <a:r>
              <a:rPr lang="es-ES" sz="2000" b="1" dirty="0">
                <a:solidFill>
                  <a:schemeClr val="tx1"/>
                </a:solidFill>
                <a:hlinkClick r:id="rId2" action="ppaction://hlinkfile"/>
              </a:rPr>
              <a:t> </a:t>
            </a:r>
            <a:r>
              <a:rPr lang="es-ES" sz="2000" dirty="0">
                <a:solidFill>
                  <a:schemeClr val="tx1"/>
                </a:solidFill>
                <a:hlinkClick r:id="rId2" action="ppaction://hlinkfile"/>
              </a:rPr>
              <a:t/>
            </a:r>
            <a:br>
              <a:rPr lang="es-ES" sz="2000" dirty="0">
                <a:solidFill>
                  <a:schemeClr val="tx1"/>
                </a:solidFill>
                <a:hlinkClick r:id="rId2" action="ppaction://hlinkfile"/>
              </a:rPr>
            </a:br>
            <a:r>
              <a:rPr lang="es-ES" sz="1600" b="1" dirty="0">
                <a:solidFill>
                  <a:schemeClr val="tx1"/>
                </a:solidFill>
                <a:hlinkClick r:id="rId2" action="ppaction://hlinkfile"/>
              </a:rPr>
              <a:t> </a:t>
            </a:r>
            <a:r>
              <a:rPr lang="es-ES" sz="1600" dirty="0">
                <a:solidFill>
                  <a:schemeClr val="tx1"/>
                </a:solidFill>
                <a:hlinkClick r:id="rId2" action="ppaction://hlinkfile"/>
              </a:rPr>
              <a:t/>
            </a:r>
            <a:br>
              <a:rPr lang="es-ES" sz="1600" dirty="0">
                <a:solidFill>
                  <a:schemeClr val="tx1"/>
                </a:solidFill>
                <a:hlinkClick r:id="rId2" action="ppaction://hlinkfile"/>
              </a:rPr>
            </a:br>
            <a:r>
              <a:rPr lang="es-ES" sz="1600" dirty="0">
                <a:solidFill>
                  <a:schemeClr val="tx1"/>
                </a:solidFill>
                <a:hlinkClick r:id="rId2" action="ppaction://hlinkfile"/>
              </a:rPr>
              <a:t/>
            </a:r>
            <a:br>
              <a:rPr lang="es-ES" sz="1600" dirty="0">
                <a:solidFill>
                  <a:schemeClr val="tx1"/>
                </a:solidFill>
                <a:hlinkClick r:id="rId2" action="ppaction://hlinkfile"/>
              </a:rPr>
            </a:br>
            <a:r>
              <a:rPr lang="es-ES" sz="1600" b="1" dirty="0">
                <a:solidFill>
                  <a:schemeClr val="tx1"/>
                </a:solidFill>
                <a:hlinkClick r:id="rId2" action="ppaction://hlinkfile"/>
              </a:rPr>
              <a:t> </a:t>
            </a:r>
            <a:r>
              <a:rPr lang="es-ES" sz="1600" dirty="0">
                <a:solidFill>
                  <a:schemeClr val="tx1"/>
                </a:solidFill>
                <a:hlinkClick r:id="rId2" action="ppaction://hlinkfile"/>
              </a:rPr>
              <a:t/>
            </a:r>
            <a:br>
              <a:rPr lang="es-ES" sz="1600" dirty="0">
                <a:solidFill>
                  <a:schemeClr val="tx1"/>
                </a:solidFill>
                <a:hlinkClick r:id="rId2" action="ppaction://hlinkfile"/>
              </a:rPr>
            </a:br>
            <a:r>
              <a:rPr lang="es-ES" sz="1600" dirty="0">
                <a:hlinkClick r:id="rId2" action="ppaction://hlinkfile"/>
              </a:rPr>
              <a:t/>
            </a:r>
            <a:br>
              <a:rPr lang="es-ES" sz="1600" dirty="0">
                <a:hlinkClick r:id="rId2" action="ppaction://hlinkfile"/>
              </a:rPr>
            </a:br>
            <a:endParaRPr lang="es-ES" sz="1600" dirty="0">
              <a:solidFill>
                <a:schemeClr val="tx1"/>
              </a:solidFill>
              <a:hlinkClick r:id="rId2" action="ppaction://hlinkfile"/>
            </a:endParaRPr>
          </a:p>
        </p:txBody>
      </p:sp>
      <p:pic>
        <p:nvPicPr>
          <p:cNvPr id="5" name="Imagen 4"/>
          <p:cNvPicPr/>
          <p:nvPr/>
        </p:nvPicPr>
        <p:blipFill rotWithShape="1">
          <a:blip r:embed="rId3" cstate="print">
            <a:extLst>
              <a:ext uri="{28A0092B-C50C-407E-A947-70E740481C1C}">
                <a14:useLocalDpi xmlns:a14="http://schemas.microsoft.com/office/drawing/2010/main"/>
              </a:ext>
            </a:extLst>
          </a:blip>
          <a:srcRect/>
          <a:stretch/>
        </p:blipFill>
        <p:spPr bwMode="auto">
          <a:xfrm>
            <a:off x="4397553" y="146649"/>
            <a:ext cx="3157268" cy="1207082"/>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9543691" y="6139807"/>
            <a:ext cx="3157268" cy="646331"/>
          </a:xfrm>
          <a:prstGeom prst="rect">
            <a:avLst/>
          </a:prstGeom>
        </p:spPr>
        <p:txBody>
          <a:bodyPr wrap="square">
            <a:spAutoFit/>
          </a:bodyPr>
          <a:lstStyle/>
          <a:p>
            <a:pPr algn="ctr"/>
            <a:r>
              <a:rPr lang="es-ES" b="1" dirty="0"/>
              <a:t> </a:t>
            </a:r>
            <a:r>
              <a:rPr lang="es-ES" dirty="0"/>
              <a:t/>
            </a:r>
            <a:br>
              <a:rPr lang="es-ES" dirty="0"/>
            </a:br>
            <a:r>
              <a:rPr lang="es-ES" dirty="0"/>
              <a:t>SANGOLQUÍ, </a:t>
            </a:r>
            <a:r>
              <a:rPr lang="es-ES" dirty="0" smtClean="0"/>
              <a:t>2016</a:t>
            </a:r>
            <a:endParaRPr lang="es-ES" dirty="0"/>
          </a:p>
        </p:txBody>
      </p:sp>
    </p:spTree>
    <p:extLst>
      <p:ext uri="{BB962C8B-B14F-4D97-AF65-F5344CB8AC3E}">
        <p14:creationId xmlns:p14="http://schemas.microsoft.com/office/powerpoint/2010/main" val="2359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57105"/>
            <a:ext cx="11129554" cy="1320800"/>
          </a:xfrm>
        </p:spPr>
        <p:txBody>
          <a:bodyPr>
            <a:normAutofit/>
          </a:bodyPr>
          <a:lstStyle/>
          <a:p>
            <a:r>
              <a:rPr lang="es-ES" dirty="0" smtClean="0"/>
              <a:t>Programas de acción cívica Perú y Colombia</a:t>
            </a:r>
            <a:endParaRPr lang="es-ES" dirty="0"/>
          </a:p>
        </p:txBody>
      </p:sp>
      <p:pic>
        <p:nvPicPr>
          <p:cNvPr id="1026" name="Picture 2" descr="Resultado de imagen para fuerza aerea peru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338" y="2009774"/>
            <a:ext cx="2813094" cy="2993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scudo fuerza aerea colomb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102" y="2104096"/>
            <a:ext cx="2820096" cy="280529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32901" y="5003710"/>
            <a:ext cx="1725152" cy="92333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C" dirty="0" smtClean="0"/>
              <a:t>OMADENA 1998</a:t>
            </a:r>
          </a:p>
          <a:p>
            <a:r>
              <a:rPr lang="es-EC" dirty="0" smtClean="0"/>
              <a:t>35.000 PAX</a:t>
            </a:r>
          </a:p>
          <a:p>
            <a:r>
              <a:rPr lang="es-EC" dirty="0" smtClean="0"/>
              <a:t>700.000 LBS</a:t>
            </a:r>
            <a:endParaRPr lang="es-EC" dirty="0"/>
          </a:p>
        </p:txBody>
      </p:sp>
      <p:sp>
        <p:nvSpPr>
          <p:cNvPr id="16" name="CuadroTexto 15"/>
          <p:cNvSpPr txBox="1"/>
          <p:nvPr/>
        </p:nvSpPr>
        <p:spPr>
          <a:xfrm>
            <a:off x="7643471" y="5003710"/>
            <a:ext cx="1627369" cy="1200329"/>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C" dirty="0" smtClean="0"/>
              <a:t>FAC 2013</a:t>
            </a:r>
          </a:p>
          <a:p>
            <a:r>
              <a:rPr lang="es-EC" dirty="0" smtClean="0"/>
              <a:t>27´608.489 LBS</a:t>
            </a:r>
          </a:p>
          <a:p>
            <a:r>
              <a:rPr lang="es-EC" dirty="0" smtClean="0"/>
              <a:t>102´400 PAX</a:t>
            </a:r>
          </a:p>
          <a:p>
            <a:r>
              <a:rPr lang="es-EC" dirty="0" smtClean="0"/>
              <a:t>797 PACIENTES</a:t>
            </a:r>
            <a:endParaRPr lang="es-EC" dirty="0"/>
          </a:p>
        </p:txBody>
      </p:sp>
      <p:pic>
        <p:nvPicPr>
          <p:cNvPr id="17" name="Picture 2" descr="Resultado de imagen para mapa de pe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77" y="1764778"/>
            <a:ext cx="5937949" cy="44968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4" name="Picture 10" descr="Resultado de imagen para mapa politico deCOLOMBIA CON POBL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338" y="1764778"/>
            <a:ext cx="5911733" cy="44837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Rectángulo 4"/>
          <p:cNvSpPr/>
          <p:nvPr/>
        </p:nvSpPr>
        <p:spPr>
          <a:xfrm>
            <a:off x="99977" y="55738"/>
            <a:ext cx="6415026"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MARCO REFERENCIAL</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3 CuadroTexto"/>
          <p:cNvSpPr txBox="1"/>
          <p:nvPr/>
        </p:nvSpPr>
        <p:spPr>
          <a:xfrm>
            <a:off x="245531" y="5787344"/>
            <a:ext cx="2289986" cy="369332"/>
          </a:xfrm>
          <a:prstGeom prst="rect">
            <a:avLst/>
          </a:prstGeom>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none" rtlCol="0">
            <a:spAutoFit/>
          </a:bodyPr>
          <a:lstStyle/>
          <a:p>
            <a:r>
              <a:rPr lang="es-EC" dirty="0" smtClean="0"/>
              <a:t>31´148.000 habitantes</a:t>
            </a:r>
            <a:endParaRPr lang="es-EC" dirty="0"/>
          </a:p>
        </p:txBody>
      </p:sp>
      <p:sp>
        <p:nvSpPr>
          <p:cNvPr id="11" name="10 CuadroTexto"/>
          <p:cNvSpPr txBox="1"/>
          <p:nvPr/>
        </p:nvSpPr>
        <p:spPr>
          <a:xfrm>
            <a:off x="6220602" y="5742374"/>
            <a:ext cx="2289986" cy="369332"/>
          </a:xfrm>
          <a:prstGeom prst="rect">
            <a:avLst/>
          </a:prstGeom>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none" rtlCol="0">
            <a:spAutoFit/>
          </a:bodyPr>
          <a:lstStyle/>
          <a:p>
            <a:r>
              <a:rPr lang="es-EC" dirty="0" smtClean="0"/>
              <a:t>48´203.000 habitantes</a:t>
            </a:r>
            <a:endParaRPr lang="es-EC" dirty="0"/>
          </a:p>
        </p:txBody>
      </p:sp>
    </p:spTree>
    <p:extLst>
      <p:ext uri="{BB962C8B-B14F-4D97-AF65-F5344CB8AC3E}">
        <p14:creationId xmlns:p14="http://schemas.microsoft.com/office/powerpoint/2010/main" val="1417639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2000"/>
                                        <p:tgtEl>
                                          <p:spTgt spid="17"/>
                                        </p:tgtEl>
                                      </p:cBhvr>
                                    </p:animEffect>
                                  </p:childTnLst>
                                </p:cTn>
                              </p:par>
                              <p:par>
                                <p:cTn id="8" presetID="13" presetClass="entr" presetSubtype="16"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plus(in)">
                                      <p:cBhvr>
                                        <p:cTn id="10" dur="2000"/>
                                        <p:tgtEl>
                                          <p:spTgt spid="10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34"/>
                                        </p:tgtEl>
                                      </p:cBhvr>
                                    </p:animEffect>
                                    <p:set>
                                      <p:cBhvr>
                                        <p:cTn id="36" dur="1" fill="hold">
                                          <p:stCondLst>
                                            <p:cond delay="499"/>
                                          </p:stCondLst>
                                        </p:cTn>
                                        <p:tgtEl>
                                          <p:spTgt spid="103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animBg="1"/>
      <p:bldP spid="4"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4"/>
          <p:cNvSpPr/>
          <p:nvPr/>
        </p:nvSpPr>
        <p:spPr>
          <a:xfrm>
            <a:off x="99977" y="800321"/>
            <a:ext cx="6415026"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MARCO REFERENCIAL</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1819618"/>
            <a:ext cx="3234118" cy="19583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007" y="1819618"/>
            <a:ext cx="3051319" cy="19802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AutoShape 2" descr="Resultado de imagen para logo lan ecu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logo lan ecuad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966" y="1821727"/>
            <a:ext cx="3344091" cy="19802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Título 1"/>
          <p:cNvSpPr>
            <a:spLocks noGrp="1"/>
          </p:cNvSpPr>
          <p:nvPr>
            <p:ph type="title"/>
          </p:nvPr>
        </p:nvSpPr>
        <p:spPr>
          <a:xfrm>
            <a:off x="460375" y="3931575"/>
            <a:ext cx="6654528" cy="345119"/>
          </a:xfrm>
        </p:spPr>
        <p:txBody>
          <a:bodyPr>
            <a:normAutofit/>
          </a:bodyPr>
          <a:lstStyle/>
          <a:p>
            <a:r>
              <a:rPr lang="es-ES" sz="1800" b="1" dirty="0" smtClean="0"/>
              <a:t>Fuente: Plan General de rutas 2014-2018</a:t>
            </a:r>
            <a:endParaRPr lang="es-ES" sz="1800" b="1" dirty="0"/>
          </a:p>
        </p:txBody>
      </p:sp>
      <p:sp>
        <p:nvSpPr>
          <p:cNvPr id="13" name="CuadroTexto 14"/>
          <p:cNvSpPr txBox="1"/>
          <p:nvPr/>
        </p:nvSpPr>
        <p:spPr>
          <a:xfrm>
            <a:off x="1381058" y="4946454"/>
            <a:ext cx="1505797" cy="400110"/>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000" b="1" dirty="0" smtClean="0"/>
              <a:t>520.342 PAX</a:t>
            </a:r>
            <a:endParaRPr lang="es-EC" sz="2000" b="1" dirty="0"/>
          </a:p>
        </p:txBody>
      </p:sp>
      <p:sp>
        <p:nvSpPr>
          <p:cNvPr id="14" name="CuadroTexto 3"/>
          <p:cNvSpPr txBox="1"/>
          <p:nvPr/>
        </p:nvSpPr>
        <p:spPr>
          <a:xfrm>
            <a:off x="4013570" y="4948165"/>
            <a:ext cx="1802096" cy="400110"/>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000" b="1" dirty="0" smtClean="0"/>
              <a:t>12´259.891 LBS</a:t>
            </a:r>
            <a:endParaRPr lang="es-EC" sz="2000" b="1" dirty="0"/>
          </a:p>
        </p:txBody>
      </p:sp>
      <p:pic>
        <p:nvPicPr>
          <p:cNvPr id="15" name="Imagen 3" descr="2"/>
          <p:cNvPicPr/>
          <p:nvPr/>
        </p:nvPicPr>
        <p:blipFill>
          <a:blip r:embed="rId5">
            <a:extLst>
              <a:ext uri="{28A0092B-C50C-407E-A947-70E740481C1C}">
                <a14:useLocalDpi xmlns:a14="http://schemas.microsoft.com/office/drawing/2010/main" val="0"/>
              </a:ext>
            </a:extLst>
          </a:blip>
          <a:srcRect/>
          <a:stretch>
            <a:fillRect/>
          </a:stretch>
        </p:blipFill>
        <p:spPr bwMode="auto">
          <a:xfrm>
            <a:off x="6842773" y="4323804"/>
            <a:ext cx="5349227" cy="1957391"/>
          </a:xfrm>
          <a:prstGeom prst="rect">
            <a:avLst/>
          </a:prstGeom>
          <a:noFill/>
          <a:ln>
            <a:noFill/>
          </a:ln>
        </p:spPr>
      </p:pic>
    </p:spTree>
    <p:extLst>
      <p:ext uri="{BB962C8B-B14F-4D97-AF65-F5344CB8AC3E}">
        <p14:creationId xmlns:p14="http://schemas.microsoft.com/office/powerpoint/2010/main" val="42007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0833"/>
            <a:ext cx="9178506" cy="1320800"/>
          </a:xfrm>
        </p:spPr>
        <p:txBody>
          <a:bodyPr>
            <a:normAutofit/>
          </a:bodyPr>
          <a:lstStyle/>
          <a:p>
            <a:endParaRPr lang="es-ES" dirty="0"/>
          </a:p>
        </p:txBody>
      </p:sp>
      <p:pic>
        <p:nvPicPr>
          <p:cNvPr id="8" name="Imagen 7" descr="C:\Documents and Settings\Administrator\Desktop\A1 Archivos manejables\Integra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832" y="485717"/>
            <a:ext cx="2473607" cy="1219200"/>
          </a:xfrm>
          <a:prstGeom prst="rect">
            <a:avLst/>
          </a:prstGeom>
          <a:noFill/>
        </p:spPr>
      </p:pic>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295" y="698390"/>
            <a:ext cx="2207770" cy="944018"/>
          </a:xfrm>
          <a:prstGeom prst="rect">
            <a:avLst/>
          </a:prstGeom>
          <a:noFill/>
          <a:ln w="9525">
            <a:noFill/>
            <a:miter lim="800000"/>
            <a:headEnd/>
            <a:tailEnd/>
          </a:ln>
          <a:effectLst/>
        </p:spPr>
      </p:pic>
      <p:pic>
        <p:nvPicPr>
          <p:cNvPr id="10" name="Imagen 9"/>
          <p:cNvPicPr>
            <a:picLocks noChangeAspect="1"/>
          </p:cNvPicPr>
          <p:nvPr/>
        </p:nvPicPr>
        <p:blipFill rotWithShape="1">
          <a:blip r:embed="rId4" cstate="email">
            <a:extLst>
              <a:ext uri="{28A0092B-C50C-407E-A947-70E740481C1C}">
                <a14:useLocalDpi xmlns:a14="http://schemas.microsoft.com/office/drawing/2010/main"/>
              </a:ext>
            </a:extLst>
          </a:blip>
          <a:srcRect l="11692" r="13179"/>
          <a:stretch/>
        </p:blipFill>
        <p:spPr>
          <a:xfrm>
            <a:off x="8679186" y="400833"/>
            <a:ext cx="2260120" cy="2176482"/>
          </a:xfrm>
          <a:prstGeom prst="ellipse">
            <a:avLst/>
          </a:prstGeom>
          <a:ln>
            <a:noFill/>
          </a:ln>
          <a:effectLst>
            <a:softEdge rad="112500"/>
          </a:effectLst>
        </p:spPr>
      </p:pic>
      <p:pic>
        <p:nvPicPr>
          <p:cNvPr id="11" name="Picture 12" descr="http://www.defensa.gob.ec/wp-content/uploads/2013/10/fae-noticia.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36298" y="400832"/>
            <a:ext cx="2097413" cy="21733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AYUDA DE FAE A LOS POBLADO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68" y="2838157"/>
            <a:ext cx="3803070" cy="222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CuadroTexto 3"/>
          <p:cNvSpPr txBox="1"/>
          <p:nvPr/>
        </p:nvSpPr>
        <p:spPr>
          <a:xfrm>
            <a:off x="1385004" y="5359791"/>
            <a:ext cx="1721946" cy="400110"/>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000" b="1" dirty="0" smtClean="0"/>
              <a:t>939415,86 LBS</a:t>
            </a:r>
            <a:endParaRPr lang="es-EC" sz="2000" b="1" dirty="0"/>
          </a:p>
        </p:txBody>
      </p:sp>
      <p:pic>
        <p:nvPicPr>
          <p:cNvPr id="2054" name="Picture 6" descr="Resultado de imagen para AYUDA DE FAE TRANSPORTE DE PASAJER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635" y="2838157"/>
            <a:ext cx="3640348" cy="222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CuadroTexto 14"/>
          <p:cNvSpPr txBox="1"/>
          <p:nvPr/>
        </p:nvSpPr>
        <p:spPr>
          <a:xfrm>
            <a:off x="5820835" y="5359791"/>
            <a:ext cx="1177182" cy="400110"/>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000" b="1" dirty="0" smtClean="0"/>
              <a:t>7583 PAX</a:t>
            </a:r>
            <a:endParaRPr lang="es-EC" sz="2000" b="1" dirty="0"/>
          </a:p>
        </p:txBody>
      </p:sp>
      <p:pic>
        <p:nvPicPr>
          <p:cNvPr id="2056" name="Picture 8" descr="Resultado de imagen para AYUDA DE FAE TRANSPORTE DE HERID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1580" y="2838157"/>
            <a:ext cx="3543417" cy="222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CuadroTexto 16"/>
          <p:cNvSpPr txBox="1"/>
          <p:nvPr/>
        </p:nvSpPr>
        <p:spPr>
          <a:xfrm>
            <a:off x="8706920" y="5363372"/>
            <a:ext cx="2732736" cy="400110"/>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000" b="1" dirty="0" smtClean="0"/>
              <a:t> 38 PACIENTES CRÍTICOS</a:t>
            </a:r>
            <a:endParaRPr lang="es-EC" sz="2000" b="1" dirty="0"/>
          </a:p>
        </p:txBody>
      </p:sp>
    </p:spTree>
    <p:extLst>
      <p:ext uri="{BB962C8B-B14F-4D97-AF65-F5344CB8AC3E}">
        <p14:creationId xmlns:p14="http://schemas.microsoft.com/office/powerpoint/2010/main" val="10369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1000"/>
                                        <p:tgtEl>
                                          <p:spTgt spid="2054"/>
                                        </p:tgtEl>
                                      </p:cBhvr>
                                    </p:animEffect>
                                    <p:anim calcmode="lin" valueType="num">
                                      <p:cBhvr>
                                        <p:cTn id="32" dur="1000" fill="hold"/>
                                        <p:tgtEl>
                                          <p:spTgt spid="2054"/>
                                        </p:tgtEl>
                                        <p:attrNameLst>
                                          <p:attrName>ppt_x</p:attrName>
                                        </p:attrNameLst>
                                      </p:cBhvr>
                                      <p:tavLst>
                                        <p:tav tm="0">
                                          <p:val>
                                            <p:strVal val="#ppt_x"/>
                                          </p:val>
                                        </p:tav>
                                        <p:tav tm="100000">
                                          <p:val>
                                            <p:strVal val="#ppt_x"/>
                                          </p:val>
                                        </p:tav>
                                      </p:tavLst>
                                    </p:anim>
                                    <p:anim calcmode="lin" valueType="num">
                                      <p:cBhvr>
                                        <p:cTn id="33" dur="1000" fill="hold"/>
                                        <p:tgtEl>
                                          <p:spTgt spid="20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1000"/>
                                        <p:tgtEl>
                                          <p:spTgt spid="2056"/>
                                        </p:tgtEl>
                                      </p:cBhvr>
                                    </p:animEffect>
                                    <p:anim calcmode="lin" valueType="num">
                                      <p:cBhvr>
                                        <p:cTn id="42" dur="1000" fill="hold"/>
                                        <p:tgtEl>
                                          <p:spTgt spid="2056"/>
                                        </p:tgtEl>
                                        <p:attrNameLst>
                                          <p:attrName>ppt_x</p:attrName>
                                        </p:attrNameLst>
                                      </p:cBhvr>
                                      <p:tavLst>
                                        <p:tav tm="0">
                                          <p:val>
                                            <p:strVal val="#ppt_x"/>
                                          </p:val>
                                        </p:tav>
                                        <p:tav tm="100000">
                                          <p:val>
                                            <p:strVal val="#ppt_x"/>
                                          </p:val>
                                        </p:tav>
                                      </p:tavLst>
                                    </p:anim>
                                    <p:anim calcmode="lin" valueType="num">
                                      <p:cBhvr>
                                        <p:cTn id="43" dur="1000" fill="hold"/>
                                        <p:tgtEl>
                                          <p:spTgt spid="20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13927" y="811472"/>
            <a:ext cx="6789763" cy="29065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569735" y="3672348"/>
            <a:ext cx="5334379" cy="26939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2" name="1 Tabla"/>
          <p:cNvGraphicFramePr>
            <a:graphicFrameLocks noGrp="1"/>
          </p:cNvGraphicFramePr>
          <p:nvPr>
            <p:extLst>
              <p:ext uri="{D42A27DB-BD31-4B8C-83A1-F6EECF244321}">
                <p14:modId xmlns:p14="http://schemas.microsoft.com/office/powerpoint/2010/main" val="748089555"/>
              </p:ext>
            </p:extLst>
          </p:nvPr>
        </p:nvGraphicFramePr>
        <p:xfrm>
          <a:off x="2875935" y="4854934"/>
          <a:ext cx="3451123" cy="1029672"/>
        </p:xfrm>
        <a:graphic>
          <a:graphicData uri="http://schemas.openxmlformats.org/drawingml/2006/table">
            <a:tbl>
              <a:tblPr firstRow="1" firstCol="1" bandRow="1">
                <a:tableStyleId>{5C22544A-7EE6-4342-B048-85BDC9FD1C3A}</a:tableStyleId>
              </a:tblPr>
              <a:tblGrid>
                <a:gridCol w="3451123"/>
              </a:tblGrid>
              <a:tr h="329541">
                <a:tc>
                  <a:txBody>
                    <a:bodyPr/>
                    <a:lstStyle/>
                    <a:p>
                      <a:pPr marL="457200" algn="ctr">
                        <a:lnSpc>
                          <a:spcPct val="115000"/>
                        </a:lnSpc>
                        <a:spcAft>
                          <a:spcPts val="1000"/>
                        </a:spcAft>
                      </a:pPr>
                      <a:r>
                        <a:rPr lang="es-EC" sz="1800" b="1" dirty="0" smtClean="0">
                          <a:effectLst/>
                        </a:rPr>
                        <a:t> </a:t>
                      </a:r>
                      <a:r>
                        <a:rPr lang="es-EC" sz="1800" b="1" dirty="0">
                          <a:effectLst/>
                        </a:rPr>
                        <a:t>(Santa Cruz) = 15393</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9541">
                <a:tc>
                  <a:txBody>
                    <a:bodyPr/>
                    <a:lstStyle/>
                    <a:p>
                      <a:pPr marL="457200" algn="ctr">
                        <a:lnSpc>
                          <a:spcPct val="115000"/>
                        </a:lnSpc>
                        <a:spcAft>
                          <a:spcPts val="1000"/>
                        </a:spcAft>
                      </a:pPr>
                      <a:r>
                        <a:rPr lang="es-EC" sz="1800" b="1" dirty="0" smtClean="0">
                          <a:effectLst/>
                        </a:rPr>
                        <a:t> </a:t>
                      </a:r>
                      <a:r>
                        <a:rPr lang="es-EC" sz="1800" b="1" dirty="0">
                          <a:effectLst/>
                        </a:rPr>
                        <a:t>(San Cristóbal) = 7475</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590">
                <a:tc>
                  <a:txBody>
                    <a:bodyPr/>
                    <a:lstStyle/>
                    <a:p>
                      <a:pPr marL="457200" algn="ctr">
                        <a:lnSpc>
                          <a:spcPct val="115000"/>
                        </a:lnSpc>
                        <a:spcAft>
                          <a:spcPts val="1000"/>
                        </a:spcAft>
                      </a:pPr>
                      <a:r>
                        <a:rPr lang="es-EC" sz="1800" b="1" dirty="0" smtClean="0">
                          <a:effectLst/>
                        </a:rPr>
                        <a:t> </a:t>
                      </a:r>
                      <a:r>
                        <a:rPr lang="es-EC" sz="1800" b="1" dirty="0">
                          <a:effectLst/>
                        </a:rPr>
                        <a:t>(Isabela) = 2256</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Rectángulo 4"/>
          <p:cNvSpPr/>
          <p:nvPr/>
        </p:nvSpPr>
        <p:spPr>
          <a:xfrm>
            <a:off x="0" y="-1"/>
            <a:ext cx="8585555"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POBLACIÓN DE LA REGIÓN INSULAR</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931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24164"/>
            <a:ext cx="10058400" cy="1450757"/>
          </a:xfrm>
        </p:spPr>
        <p:txBody>
          <a:bodyPr>
            <a:noAutofit/>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Planteamiento del Problema</a:t>
            </a:r>
            <a:r>
              <a:rPr lang="es-ES" sz="5400" dirty="0" smtClean="0"/>
              <a:t/>
            </a:r>
            <a:br>
              <a:rPr lang="es-ES" sz="5400" dirty="0" smtClean="0"/>
            </a:br>
            <a:endParaRPr lang="es-ES" sz="5400" dirty="0"/>
          </a:p>
        </p:txBody>
      </p:sp>
      <p:sp>
        <p:nvSpPr>
          <p:cNvPr id="10" name="Cuadro de texto 183"/>
          <p:cNvSpPr txBox="1">
            <a:spLocks noChangeArrowheads="1"/>
          </p:cNvSpPr>
          <p:nvPr/>
        </p:nvSpPr>
        <p:spPr bwMode="auto">
          <a:xfrm>
            <a:off x="8482318" y="3274540"/>
            <a:ext cx="3163322" cy="1199213"/>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nSpc>
                <a:spcPct val="115000"/>
              </a:lnSpc>
              <a:spcAft>
                <a:spcPts val="100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Sistema de cooperación de la FAE influye en el nivel </a:t>
            </a: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de satisfacción de los colonos en la Región </a:t>
            </a: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Insular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186"/>
          <p:cNvSpPr txBox="1">
            <a:spLocks noChangeArrowheads="1"/>
          </p:cNvSpPr>
          <p:nvPr/>
        </p:nvSpPr>
        <p:spPr bwMode="auto">
          <a:xfrm>
            <a:off x="281519" y="2899320"/>
            <a:ext cx="2095500" cy="9789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Falta de medios aéreos para transporte de pasajeros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Falta de frecuencias hacia la Región Insular.</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187"/>
          <p:cNvSpPr txBox="1">
            <a:spLocks noChangeArrowheads="1"/>
          </p:cNvSpPr>
          <p:nvPr/>
        </p:nvSpPr>
        <p:spPr bwMode="auto">
          <a:xfrm>
            <a:off x="6007758" y="4087529"/>
            <a:ext cx="1756993" cy="117314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Falta de medios aéreos para transporte de carga.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b="1" dirty="0">
                <a:latin typeface="Times New Roman" panose="02020603050405020304" pitchFamily="18" charset="0"/>
                <a:ea typeface="Calibri" panose="020F0502020204030204" pitchFamily="34" charset="0"/>
                <a:cs typeface="Times New Roman" panose="02020603050405020304" pitchFamily="18" charset="0"/>
              </a:rPr>
              <a:t>Falta de frecuencias hacia la Región Insular.</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188"/>
          <p:cNvSpPr txBox="1">
            <a:spLocks noChangeArrowheads="1"/>
          </p:cNvSpPr>
          <p:nvPr/>
        </p:nvSpPr>
        <p:spPr bwMode="auto">
          <a:xfrm>
            <a:off x="5255042" y="2314673"/>
            <a:ext cx="1352550" cy="13394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a:lnSpc>
                <a:spcPct val="115000"/>
              </a:lnSpc>
              <a:spcAft>
                <a:spcPts val="100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Falta de medios aéreos con capacidad de transportar heridos.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C" sz="1050" b="1" dirty="0">
                <a:effectLst/>
                <a:latin typeface="Times New Roman" panose="02020603050405020304" pitchFamily="18" charset="0"/>
                <a:ea typeface="Calibri" panose="020F0502020204030204" pitchFamily="34" charset="0"/>
                <a:cs typeface="Times New Roman" panose="02020603050405020304" pitchFamily="18" charset="0"/>
              </a:rPr>
              <a:t>Falta de ambulancias aéreas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175"/>
          <p:cNvSpPr txBox="1">
            <a:spLocks noChangeArrowheads="1"/>
          </p:cNvSpPr>
          <p:nvPr/>
        </p:nvSpPr>
        <p:spPr bwMode="auto">
          <a:xfrm>
            <a:off x="2526451" y="1774921"/>
            <a:ext cx="2041247" cy="1209466"/>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defPPr>
              <a:defRPr lang="en-US"/>
            </a:defPPr>
            <a:lvl1pPr>
              <a:lnSpc>
                <a:spcPct val="115000"/>
              </a:lnSpc>
              <a:spcAft>
                <a:spcPts val="1000"/>
              </a:spcAft>
              <a:defRPr sz="1600" b="1">
                <a:effectLst/>
                <a:latin typeface="Times New Roman" panose="02020603050405020304" pitchFamily="18" charset="0"/>
                <a:ea typeface="Calibri" panose="020F0502020204030204" pitchFamily="34" charset="0"/>
                <a:cs typeface="Times New Roman" panose="02020603050405020304" pitchFamily="18" charset="0"/>
              </a:defRPr>
            </a:lvl1pPr>
          </a:lstStyle>
          <a:p>
            <a:pPr algn="ctr"/>
            <a:r>
              <a:rPr lang="es-EC" dirty="0"/>
              <a:t>Necesidades de viajar al continente por salud, educación etc.</a:t>
            </a:r>
          </a:p>
        </p:txBody>
      </p:sp>
      <p:sp>
        <p:nvSpPr>
          <p:cNvPr id="15" name="Cuadro de texto 176"/>
          <p:cNvSpPr txBox="1">
            <a:spLocks noChangeArrowheads="1"/>
          </p:cNvSpPr>
          <p:nvPr/>
        </p:nvSpPr>
        <p:spPr bwMode="auto">
          <a:xfrm>
            <a:off x="3129735" y="4667043"/>
            <a:ext cx="1830121" cy="1478923"/>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defPPr>
              <a:defRPr lang="en-US"/>
            </a:defPPr>
            <a:lvl1pPr algn="ctr">
              <a:lnSpc>
                <a:spcPct val="115000"/>
              </a:lnSpc>
              <a:spcAft>
                <a:spcPts val="1000"/>
              </a:spcAft>
              <a:defRPr sz="16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es-EC" dirty="0"/>
              <a:t>Necesidades de comprar víveres y alimentos más baratos en el continente</a:t>
            </a:r>
          </a:p>
        </p:txBody>
      </p:sp>
      <p:sp>
        <p:nvSpPr>
          <p:cNvPr id="16" name="Cuadro de texto 177"/>
          <p:cNvSpPr txBox="1">
            <a:spLocks noChangeArrowheads="1"/>
          </p:cNvSpPr>
          <p:nvPr/>
        </p:nvSpPr>
        <p:spPr bwMode="auto">
          <a:xfrm>
            <a:off x="6952291" y="1827203"/>
            <a:ext cx="1705438" cy="1157183"/>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defPPr>
              <a:defRPr lang="en-US"/>
            </a:defPPr>
            <a:lvl1pPr algn="ctr">
              <a:lnSpc>
                <a:spcPct val="115000"/>
              </a:lnSpc>
              <a:spcAft>
                <a:spcPts val="1000"/>
              </a:spcAft>
              <a:defRPr sz="16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es-EC" dirty="0"/>
              <a:t>Necesidades de atención médica urgente  en el continente </a:t>
            </a:r>
          </a:p>
        </p:txBody>
      </p:sp>
      <p:cxnSp>
        <p:nvCxnSpPr>
          <p:cNvPr id="17" name="Conector recto de flecha 10"/>
          <p:cNvCxnSpPr>
            <a:cxnSpLocks noChangeShapeType="1"/>
          </p:cNvCxnSpPr>
          <p:nvPr/>
        </p:nvCxnSpPr>
        <p:spPr bwMode="auto">
          <a:xfrm>
            <a:off x="2359726" y="3874147"/>
            <a:ext cx="6122592" cy="4153"/>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cxnSp>
        <p:nvCxnSpPr>
          <p:cNvPr id="19" name="Conector recto de flecha 12"/>
          <p:cNvCxnSpPr>
            <a:cxnSpLocks noChangeShapeType="1"/>
          </p:cNvCxnSpPr>
          <p:nvPr/>
        </p:nvCxnSpPr>
        <p:spPr bwMode="auto">
          <a:xfrm>
            <a:off x="2377019" y="3361043"/>
            <a:ext cx="1505432" cy="0"/>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cxnSp>
        <p:nvCxnSpPr>
          <p:cNvPr id="21" name="Conector recto de flecha 14"/>
          <p:cNvCxnSpPr>
            <a:cxnSpLocks noChangeShapeType="1"/>
          </p:cNvCxnSpPr>
          <p:nvPr/>
        </p:nvCxnSpPr>
        <p:spPr bwMode="auto">
          <a:xfrm>
            <a:off x="3612827" y="2984387"/>
            <a:ext cx="670754" cy="893913"/>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pic>
        <p:nvPicPr>
          <p:cNvPr id="1026" name="Picture 2" descr="Resultado de imagen para satisfaccion de las personas de las islas galap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437" y="4577828"/>
            <a:ext cx="2571750" cy="165735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recto de flecha 14"/>
          <p:cNvCxnSpPr>
            <a:cxnSpLocks noChangeShapeType="1"/>
            <a:endCxn id="15" idx="0"/>
          </p:cNvCxnSpPr>
          <p:nvPr/>
        </p:nvCxnSpPr>
        <p:spPr bwMode="auto">
          <a:xfrm flipH="1">
            <a:off x="4044796" y="3878300"/>
            <a:ext cx="915060" cy="788743"/>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cxnSp>
        <p:nvCxnSpPr>
          <p:cNvPr id="26" name="Conector recto de flecha 12"/>
          <p:cNvCxnSpPr>
            <a:cxnSpLocks noChangeShapeType="1"/>
          </p:cNvCxnSpPr>
          <p:nvPr/>
        </p:nvCxnSpPr>
        <p:spPr bwMode="auto">
          <a:xfrm>
            <a:off x="4502326" y="4272671"/>
            <a:ext cx="1505432" cy="0"/>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cxnSp>
        <p:nvCxnSpPr>
          <p:cNvPr id="28" name="Conector recto de flecha 14"/>
          <p:cNvCxnSpPr>
            <a:cxnSpLocks noChangeShapeType="1"/>
          </p:cNvCxnSpPr>
          <p:nvPr/>
        </p:nvCxnSpPr>
        <p:spPr bwMode="auto">
          <a:xfrm flipH="1">
            <a:off x="7225259" y="2985109"/>
            <a:ext cx="579751" cy="893191"/>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cxnSp>
        <p:nvCxnSpPr>
          <p:cNvPr id="30" name="Conector recto de flecha 12"/>
          <p:cNvCxnSpPr>
            <a:cxnSpLocks noChangeShapeType="1"/>
          </p:cNvCxnSpPr>
          <p:nvPr/>
        </p:nvCxnSpPr>
        <p:spPr bwMode="auto">
          <a:xfrm>
            <a:off x="6607592" y="3336807"/>
            <a:ext cx="945857" cy="0"/>
          </a:xfrm>
          <a:prstGeom prst="straightConnector1">
            <a:avLst/>
          </a:prstGeom>
          <a:ln>
            <a:headEnd/>
            <a:tailEnd/>
          </a:ln>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73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26"/>
                                        </p:tgtEl>
                                      </p:cBhvr>
                                    </p:animEffect>
                                    <p:set>
                                      <p:cBhvr>
                                        <p:cTn id="5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53783" y="160669"/>
            <a:ext cx="6507422"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FASE METODOLÓGICA</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5" name="Diagrama 62"/>
          <p:cNvGraphicFramePr/>
          <p:nvPr>
            <p:extLst>
              <p:ext uri="{D42A27DB-BD31-4B8C-83A1-F6EECF244321}">
                <p14:modId xmlns:p14="http://schemas.microsoft.com/office/powerpoint/2010/main" val="1960848799"/>
              </p:ext>
            </p:extLst>
          </p:nvPr>
        </p:nvGraphicFramePr>
        <p:xfrm>
          <a:off x="1109453" y="1173939"/>
          <a:ext cx="9278729" cy="498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vistos buen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2135" y="1173971"/>
            <a:ext cx="816639" cy="4899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vistos buen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3547" y="1816354"/>
            <a:ext cx="816639" cy="48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5"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0" y="150386"/>
            <a:ext cx="7665305"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TAMAÑO DE LA MUESTRA</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6" name="Tabla 7"/>
          <p:cNvGraphicFramePr>
            <a:graphicFrameLocks noGrp="1"/>
          </p:cNvGraphicFramePr>
          <p:nvPr>
            <p:extLst>
              <p:ext uri="{D42A27DB-BD31-4B8C-83A1-F6EECF244321}">
                <p14:modId xmlns:p14="http://schemas.microsoft.com/office/powerpoint/2010/main" val="3622235250"/>
              </p:ext>
            </p:extLst>
          </p:nvPr>
        </p:nvGraphicFramePr>
        <p:xfrm>
          <a:off x="624723" y="1073716"/>
          <a:ext cx="10557940" cy="5051377"/>
        </p:xfrm>
        <a:graphic>
          <a:graphicData uri="http://schemas.openxmlformats.org/drawingml/2006/table">
            <a:tbl>
              <a:tblPr firstRow="1" bandRow="1">
                <a:tableStyleId>{22838BEF-8BB2-4498-84A7-C5851F593DF1}</a:tableStyleId>
              </a:tblPr>
              <a:tblGrid>
                <a:gridCol w="5091595"/>
                <a:gridCol w="5466345"/>
              </a:tblGrid>
              <a:tr h="1387197">
                <a:tc>
                  <a:txBody>
                    <a:bodyPr/>
                    <a:lstStyle/>
                    <a:p>
                      <a:endParaRPr lang="es-EC" dirty="0">
                        <a:effectLst>
                          <a:outerShdw blurRad="38100" dist="38100" dir="2700000" algn="tl">
                            <a:srgbClr val="000000">
                              <a:alpha val="43137"/>
                            </a:srgbClr>
                          </a:outerShdw>
                        </a:effectLst>
                      </a:endParaRPr>
                    </a:p>
                  </a:txBody>
                  <a:tcPr/>
                </a:tc>
                <a:tc>
                  <a:txBody>
                    <a:bodyPr/>
                    <a:lstStyle/>
                    <a:p>
                      <a:pPr algn="ctr"/>
                      <a:endParaRPr lang="es-EC" dirty="0" smtClean="0">
                        <a:effectLst>
                          <a:outerShdw blurRad="38100" dist="38100" dir="2700000" algn="tl">
                            <a:srgbClr val="000000">
                              <a:alpha val="43137"/>
                            </a:srgbClr>
                          </a:outerShdw>
                        </a:effectLst>
                      </a:endParaRPr>
                    </a:p>
                    <a:p>
                      <a:pPr algn="ctr"/>
                      <a:endParaRPr lang="es-EC" dirty="0" smtClean="0">
                        <a:effectLst>
                          <a:outerShdw blurRad="38100" dist="38100" dir="2700000" algn="tl">
                            <a:srgbClr val="000000">
                              <a:alpha val="43137"/>
                            </a:srgbClr>
                          </a:outerShdw>
                        </a:effectLst>
                      </a:endParaRPr>
                    </a:p>
                    <a:p>
                      <a:pPr algn="ctr"/>
                      <a:r>
                        <a:rPr lang="es-EC" dirty="0" smtClean="0">
                          <a:effectLst>
                            <a:outerShdw blurRad="38100" dist="38100" dir="2700000" algn="tl">
                              <a:srgbClr val="000000">
                                <a:alpha val="43137"/>
                              </a:srgbClr>
                            </a:outerShdw>
                          </a:effectLst>
                        </a:rPr>
                        <a:t>POBLACIÓN</a:t>
                      </a:r>
                      <a:r>
                        <a:rPr lang="es-EC" baseline="0" dirty="0" smtClean="0">
                          <a:effectLst>
                            <a:outerShdw blurRad="38100" dist="38100" dir="2700000" algn="tl">
                              <a:srgbClr val="000000">
                                <a:alpha val="43137"/>
                              </a:srgbClr>
                            </a:outerShdw>
                          </a:effectLst>
                        </a:rPr>
                        <a:t> DE LA REGION INSULAR</a:t>
                      </a:r>
                      <a:endParaRPr lang="es-EC" dirty="0">
                        <a:effectLst>
                          <a:outerShdw blurRad="38100" dist="38100" dir="2700000" algn="tl">
                            <a:srgbClr val="000000">
                              <a:alpha val="43137"/>
                            </a:srgbClr>
                          </a:outerShdw>
                        </a:effectLst>
                      </a:endParaRPr>
                    </a:p>
                  </a:txBody>
                  <a:tcPr/>
                </a:tc>
              </a:tr>
              <a:tr h="1391902">
                <a:tc>
                  <a:txBody>
                    <a:bodyPr/>
                    <a:lstStyle/>
                    <a:p>
                      <a:endParaRPr lang="es-EC" dirty="0">
                        <a:effectLst>
                          <a:outerShdw blurRad="38100" dist="38100" dir="2700000" algn="tl">
                            <a:srgbClr val="000000">
                              <a:alpha val="43137"/>
                            </a:srgbClr>
                          </a:outerShdw>
                        </a:effectLst>
                      </a:endParaRPr>
                    </a:p>
                  </a:txBody>
                  <a:tcPr/>
                </a:tc>
                <a:tc>
                  <a:txBody>
                    <a:bodyPr/>
                    <a:lstStyle/>
                    <a:p>
                      <a:pPr algn="ctr"/>
                      <a:endParaRPr lang="es-EC" dirty="0" smtClean="0">
                        <a:effectLst>
                          <a:outerShdw blurRad="38100" dist="38100" dir="2700000" algn="tl">
                            <a:srgbClr val="000000">
                              <a:alpha val="43137"/>
                            </a:srgbClr>
                          </a:outerShdw>
                        </a:effectLst>
                      </a:endParaRPr>
                    </a:p>
                    <a:p>
                      <a:pPr algn="ctr"/>
                      <a:r>
                        <a:rPr lang="es-EC" dirty="0" smtClean="0">
                          <a:effectLst>
                            <a:outerShdw blurRad="38100" dist="38100" dir="2700000" algn="tl">
                              <a:srgbClr val="000000">
                                <a:alpha val="43137"/>
                              </a:srgbClr>
                            </a:outerShdw>
                          </a:effectLst>
                        </a:rPr>
                        <a:t>MUESTREO ESTRATIFICADO:</a:t>
                      </a:r>
                    </a:p>
                    <a:p>
                      <a:pPr algn="ctr"/>
                      <a:r>
                        <a:rPr lang="es-EC" b="1" dirty="0" smtClean="0">
                          <a:effectLst>
                            <a:outerShdw blurRad="38100" dist="38100" dir="2700000" algn="tl">
                              <a:srgbClr val="000000">
                                <a:alpha val="43137"/>
                              </a:srgbClr>
                            </a:outerShdw>
                          </a:effectLst>
                        </a:rPr>
                        <a:t>HABITANTES DE LAS TRES ISLAS</a:t>
                      </a:r>
                      <a:endParaRPr lang="es-EC" b="1" dirty="0">
                        <a:effectLst>
                          <a:outerShdw blurRad="38100" dist="38100" dir="2700000" algn="tl">
                            <a:srgbClr val="000000">
                              <a:alpha val="43137"/>
                            </a:srgbClr>
                          </a:outerShdw>
                        </a:effectLst>
                      </a:endParaRPr>
                    </a:p>
                  </a:txBody>
                  <a:tcPr/>
                </a:tc>
              </a:tr>
              <a:tr h="1083558">
                <a:tc>
                  <a:txBody>
                    <a:bodyPr/>
                    <a:lstStyle/>
                    <a:p>
                      <a:endParaRPr lang="es-EC" dirty="0">
                        <a:effectLst>
                          <a:outerShdw blurRad="38100" dist="38100" dir="2700000" algn="tl">
                            <a:srgbClr val="000000">
                              <a:alpha val="43137"/>
                            </a:srgbClr>
                          </a:outerShdw>
                        </a:effectLst>
                      </a:endParaRPr>
                    </a:p>
                  </a:txBody>
                  <a:tcPr/>
                </a:tc>
                <a:tc>
                  <a:txBody>
                    <a:bodyPr/>
                    <a:lstStyle/>
                    <a:p>
                      <a:pPr algn="ctr"/>
                      <a:endParaRPr lang="es-EC" dirty="0" smtClean="0">
                        <a:effectLst>
                          <a:outerShdw blurRad="38100" dist="38100" dir="2700000" algn="tl">
                            <a:srgbClr val="000000">
                              <a:alpha val="43137"/>
                            </a:srgbClr>
                          </a:outerShdw>
                        </a:effectLst>
                      </a:endParaRPr>
                    </a:p>
                    <a:p>
                      <a:pPr algn="ctr"/>
                      <a:r>
                        <a:rPr lang="es-EC" dirty="0" smtClean="0">
                          <a:effectLst>
                            <a:outerShdw blurRad="38100" dist="38100" dir="2700000" algn="tl">
                              <a:srgbClr val="000000">
                                <a:alpha val="43137"/>
                              </a:srgbClr>
                            </a:outerShdw>
                          </a:effectLst>
                        </a:rPr>
                        <a:t>TAMAÑO DE LA MUESTRA CON P=</a:t>
                      </a:r>
                      <a:r>
                        <a:rPr lang="es-EC" baseline="0" dirty="0" smtClean="0">
                          <a:effectLst>
                            <a:outerShdw blurRad="38100" dist="38100" dir="2700000" algn="tl">
                              <a:srgbClr val="000000">
                                <a:alpha val="43137"/>
                              </a:srgbClr>
                            </a:outerShdw>
                          </a:effectLst>
                        </a:rPr>
                        <a:t> 25124</a:t>
                      </a:r>
                    </a:p>
                    <a:p>
                      <a:pPr algn="ctr"/>
                      <a:r>
                        <a:rPr lang="es-EC" b="1" baseline="0" dirty="0" smtClean="0">
                          <a:effectLst>
                            <a:outerShdw blurRad="38100" dist="38100" dir="2700000" algn="tl">
                              <a:srgbClr val="000000">
                                <a:alpha val="43137"/>
                              </a:srgbClr>
                            </a:outerShdw>
                          </a:effectLst>
                        </a:rPr>
                        <a:t>n  =  243</a:t>
                      </a:r>
                      <a:endParaRPr lang="es-EC" b="1" dirty="0">
                        <a:effectLst>
                          <a:outerShdw blurRad="38100" dist="38100" dir="2700000" algn="tl">
                            <a:srgbClr val="000000">
                              <a:alpha val="43137"/>
                            </a:srgbClr>
                          </a:outerShdw>
                        </a:effectLst>
                      </a:endParaRPr>
                    </a:p>
                  </a:txBody>
                  <a:tcPr/>
                </a:tc>
              </a:tr>
              <a:tr h="1159212">
                <a:tc>
                  <a:txBody>
                    <a:bodyPr/>
                    <a:lstStyle/>
                    <a:p>
                      <a:endParaRPr lang="es-EC" dirty="0" smtClean="0">
                        <a:effectLst>
                          <a:outerShdw blurRad="38100" dist="38100" dir="2700000" algn="tl">
                            <a:srgbClr val="000000">
                              <a:alpha val="43137"/>
                            </a:srgbClr>
                          </a:outerShdw>
                        </a:effectLst>
                      </a:endParaRPr>
                    </a:p>
                    <a:p>
                      <a:pPr algn="ctr"/>
                      <a:r>
                        <a:rPr lang="es-EC" sz="3600" dirty="0" smtClean="0">
                          <a:effectLst>
                            <a:outerShdw blurRad="38100" dist="38100" dir="2700000" algn="tl">
                              <a:srgbClr val="000000">
                                <a:alpha val="43137"/>
                              </a:srgbClr>
                            </a:outerShdw>
                          </a:effectLst>
                        </a:rPr>
                        <a:t>RESULTADO</a:t>
                      </a:r>
                      <a:endParaRPr lang="es-EC" sz="3600" b="1" dirty="0">
                        <a:effectLst>
                          <a:outerShdw blurRad="38100" dist="38100" dir="2700000" algn="tl">
                            <a:srgbClr val="000000">
                              <a:alpha val="43137"/>
                            </a:srgbClr>
                          </a:outerShdw>
                        </a:effectLst>
                      </a:endParaRPr>
                    </a:p>
                  </a:txBody>
                  <a:tcPr/>
                </a:tc>
                <a:tc>
                  <a:txBody>
                    <a:bodyPr/>
                    <a:lstStyle/>
                    <a:p>
                      <a:pPr algn="ctr"/>
                      <a:r>
                        <a:rPr lang="es-EC" dirty="0" smtClean="0">
                          <a:effectLst>
                            <a:outerShdw blurRad="38100" dist="38100" dir="2700000" algn="tl">
                              <a:srgbClr val="000000">
                                <a:alpha val="43137"/>
                              </a:srgbClr>
                            </a:outerShdw>
                          </a:effectLst>
                        </a:rPr>
                        <a:t>AFIJACIÓN PROPORCIONAL:</a:t>
                      </a:r>
                    </a:p>
                    <a:p>
                      <a:pPr algn="ctr"/>
                      <a:r>
                        <a:rPr lang="es-EC" b="1" baseline="0" dirty="0" smtClean="0">
                          <a:effectLst>
                            <a:outerShdw blurRad="38100" dist="38100" dir="2700000" algn="tl">
                              <a:srgbClr val="000000">
                                <a:alpha val="43137"/>
                              </a:srgbClr>
                            </a:outerShdw>
                          </a:effectLst>
                        </a:rPr>
                        <a:t>SANTA CRUZ : 149</a:t>
                      </a:r>
                    </a:p>
                    <a:p>
                      <a:pPr algn="ctr"/>
                      <a:r>
                        <a:rPr lang="es-EC" b="1" baseline="0" dirty="0" smtClean="0">
                          <a:effectLst>
                            <a:outerShdw blurRad="38100" dist="38100" dir="2700000" algn="tl">
                              <a:srgbClr val="000000">
                                <a:alpha val="43137"/>
                              </a:srgbClr>
                            </a:outerShdw>
                          </a:effectLst>
                        </a:rPr>
                        <a:t>SAN CRISTOBAL : 72</a:t>
                      </a:r>
                    </a:p>
                    <a:p>
                      <a:pPr algn="ctr"/>
                      <a:r>
                        <a:rPr lang="es-EC" b="1" baseline="0" dirty="0" smtClean="0">
                          <a:effectLst>
                            <a:outerShdw blurRad="38100" dist="38100" dir="2700000" algn="tl">
                              <a:srgbClr val="000000">
                                <a:alpha val="43137"/>
                              </a:srgbClr>
                            </a:outerShdw>
                          </a:effectLst>
                        </a:rPr>
                        <a:t>ISABELA : 22</a:t>
                      </a:r>
                      <a:endParaRPr lang="es-EC" b="1" dirty="0">
                        <a:effectLst>
                          <a:outerShdw blurRad="38100" dist="38100" dir="2700000" algn="tl">
                            <a:srgbClr val="000000">
                              <a:alpha val="43137"/>
                            </a:srgbClr>
                          </a:outerShdw>
                        </a:effectLst>
                      </a:endParaRPr>
                    </a:p>
                  </a:txBody>
                  <a:tcPr/>
                </a:tc>
              </a:tr>
            </a:tbl>
          </a:graphicData>
        </a:graphic>
      </p:graphicFrame>
      <p:pic>
        <p:nvPicPr>
          <p:cNvPr id="2050" name="Picture 2" descr="Resultado de imagen para POBLACION DE GALAP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96" y="1091547"/>
            <a:ext cx="3252867" cy="1381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ANTA CRUZ ISABELA SAN CRIST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64" y="2518349"/>
            <a:ext cx="4377129" cy="1289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ángulo 1"/>
              <p:cNvSpPr/>
              <p:nvPr/>
            </p:nvSpPr>
            <p:spPr>
              <a:xfrm>
                <a:off x="1820024" y="3930593"/>
                <a:ext cx="2698496" cy="10211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800" i="1" smtClean="0">
                          <a:latin typeface="Cambria Math" panose="02040503050406030204" pitchFamily="18" charset="0"/>
                        </a:rPr>
                        <m:t>𝑛</m:t>
                      </m:r>
                      <m:r>
                        <a:rPr lang="es-EC" sz="2800" i="0">
                          <a:latin typeface="Cambria Math" panose="02040503050406030204" pitchFamily="18" charset="0"/>
                        </a:rPr>
                        <m:t>=</m:t>
                      </m:r>
                      <m:f>
                        <m:fPr>
                          <m:ctrlPr>
                            <a:rPr lang="es-EC" sz="2800" i="1">
                              <a:latin typeface="Cambria Math"/>
                            </a:rPr>
                          </m:ctrlPr>
                        </m:fPr>
                        <m:num>
                          <m:sSup>
                            <m:sSupPr>
                              <m:ctrlPr>
                                <a:rPr lang="es-EC" sz="2800" i="1">
                                  <a:latin typeface="Cambria Math"/>
                                </a:rPr>
                              </m:ctrlPr>
                            </m:sSupPr>
                            <m:e>
                              <m:r>
                                <a:rPr lang="es-EC" sz="2800" i="1">
                                  <a:latin typeface="Cambria Math" panose="02040503050406030204" pitchFamily="18" charset="0"/>
                                </a:rPr>
                                <m:t>𝑍</m:t>
                              </m:r>
                            </m:e>
                            <m:sup>
                              <m:r>
                                <a:rPr lang="es-EC" sz="2800" i="0">
                                  <a:latin typeface="Cambria Math" panose="02040503050406030204" pitchFamily="18" charset="0"/>
                                </a:rPr>
                                <m:t>2</m:t>
                              </m:r>
                            </m:sup>
                          </m:sSup>
                          <m:r>
                            <a:rPr lang="es-EC" sz="2800" i="1">
                              <a:latin typeface="Cambria Math" panose="02040503050406030204" pitchFamily="18" charset="0"/>
                            </a:rPr>
                            <m:t>𝑃𝑄𝑁</m:t>
                          </m:r>
                        </m:num>
                        <m:den>
                          <m:sSup>
                            <m:sSupPr>
                              <m:ctrlPr>
                                <a:rPr lang="es-EC" sz="2800" i="1">
                                  <a:latin typeface="Cambria Math"/>
                                </a:rPr>
                              </m:ctrlPr>
                            </m:sSupPr>
                            <m:e>
                              <m:r>
                                <a:rPr lang="es-EC" sz="2800" i="1">
                                  <a:latin typeface="Cambria Math" panose="02040503050406030204" pitchFamily="18" charset="0"/>
                                </a:rPr>
                                <m:t>𝑒</m:t>
                              </m:r>
                            </m:e>
                            <m:sup>
                              <m:r>
                                <a:rPr lang="es-EC" sz="2800" i="0">
                                  <a:latin typeface="Cambria Math" panose="02040503050406030204" pitchFamily="18" charset="0"/>
                                </a:rPr>
                                <m:t>2</m:t>
                              </m:r>
                            </m:sup>
                          </m:sSup>
                          <m:r>
                            <a:rPr lang="es-EC" sz="2800" i="1">
                              <a:latin typeface="Cambria Math" panose="02040503050406030204" pitchFamily="18" charset="0"/>
                            </a:rPr>
                            <m:t>𝑁</m:t>
                          </m:r>
                          <m:r>
                            <a:rPr lang="es-EC" sz="2800" i="0">
                              <a:latin typeface="Cambria Math" panose="02040503050406030204" pitchFamily="18" charset="0"/>
                            </a:rPr>
                            <m:t>+</m:t>
                          </m:r>
                          <m:r>
                            <a:rPr lang="es-EC" sz="2800" b="0" i="1" smtClean="0">
                              <a:latin typeface="Cambria Math"/>
                            </a:rPr>
                            <m:t>𝑍</m:t>
                          </m:r>
                          <m:r>
                            <a:rPr lang="es-EC" sz="2800" i="1">
                              <a:latin typeface="Cambria Math" panose="02040503050406030204" pitchFamily="18" charset="0"/>
                            </a:rPr>
                            <m:t>𝑃𝑄</m:t>
                          </m:r>
                        </m:den>
                      </m:f>
                    </m:oMath>
                  </m:oMathPara>
                </a14:m>
                <a:endParaRPr lang="es-EC" sz="2800" dirty="0"/>
              </a:p>
            </p:txBody>
          </p:sp>
        </mc:Choice>
        <mc:Fallback xmlns="">
          <p:sp>
            <p:nvSpPr>
              <p:cNvPr id="10" name="Rectángulo 1"/>
              <p:cNvSpPr>
                <a:spLocks noRot="1" noChangeAspect="1" noMove="1" noResize="1" noEditPoints="1" noAdjustHandles="1" noChangeArrowheads="1" noChangeShapeType="1" noTextEdit="1"/>
              </p:cNvSpPr>
              <p:nvPr/>
            </p:nvSpPr>
            <p:spPr>
              <a:xfrm>
                <a:off x="1820024" y="3930593"/>
                <a:ext cx="2698496" cy="1021113"/>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354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2"/>
                                        </p:tgtEl>
                                      </p:cBhvr>
                                    </p:animEffect>
                                    <p:set>
                                      <p:cBhvr>
                                        <p:cTn id="13" dur="1" fill="hold">
                                          <p:stCondLst>
                                            <p:cond delay="499"/>
                                          </p:stCondLst>
                                        </p:cTn>
                                        <p:tgtEl>
                                          <p:spTgt spid="205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2002872" y="27245"/>
            <a:ext cx="7955703"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TRABAJO DE CAMPO (ENCUESTA)</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2"/>
          <p:cNvSpPr>
            <a:spLocks noChangeArrowheads="1"/>
          </p:cNvSpPr>
          <p:nvPr/>
        </p:nvSpPr>
        <p:spPr bwMode="auto">
          <a:xfrm>
            <a:off x="442461" y="796686"/>
            <a:ext cx="10980043" cy="8925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4.- </a:t>
            </a:r>
            <a:r>
              <a:rPr lang="es-EC" sz="2000" b="1" dirty="0"/>
              <a:t>¿Es suficiente el número de vuelos que realiza la Fuerza Aérea Ecuatoriana hacia la Región Insular?</a:t>
            </a:r>
            <a:endParaRPr lang="es-EC" sz="2000" dirty="0"/>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822319740"/>
              </p:ext>
            </p:extLst>
          </p:nvPr>
        </p:nvGraphicFramePr>
        <p:xfrm>
          <a:off x="1484754" y="2529111"/>
          <a:ext cx="3611901" cy="1792282"/>
        </p:xfrm>
        <a:graphic>
          <a:graphicData uri="http://schemas.openxmlformats.org/drawingml/2006/table">
            <a:tbl>
              <a:tblPr>
                <a:tableStyleId>{0505E3EF-67EA-436B-97B2-0124C06EBD24}</a:tableStyleId>
              </a:tblPr>
              <a:tblGrid>
                <a:gridCol w="825712"/>
                <a:gridCol w="717327"/>
                <a:gridCol w="1034317"/>
                <a:gridCol w="1034545"/>
              </a:tblGrid>
              <a:tr h="689995">
                <a:tc gridSpan="2">
                  <a:txBody>
                    <a:bodyPr/>
                    <a:lstStyle/>
                    <a:p>
                      <a:pPr marL="38100" marR="38100">
                        <a:lnSpc>
                          <a:spcPts val="1600"/>
                        </a:lnSpc>
                        <a:spcAft>
                          <a:spcPts val="0"/>
                        </a:spcAft>
                      </a:pPr>
                      <a:r>
                        <a:rPr lang="es-EC" sz="1600" b="1" dirty="0">
                          <a:effectLst/>
                        </a:rPr>
                        <a:t> </a:t>
                      </a:r>
                      <a:endParaRPr lang="es-EC" sz="2400" b="1" dirty="0">
                        <a:effectLst/>
                        <a:latin typeface="Calibri"/>
                        <a:ea typeface="Calibri"/>
                        <a:cs typeface="Times New Roman"/>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n-US" sz="1600" b="1" dirty="0" smtClean="0">
                          <a:effectLst/>
                        </a:rPr>
                        <a:t>Frequency</a:t>
                      </a:r>
                      <a:endParaRPr lang="es-EC" sz="2400" b="1" dirty="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Percent</a:t>
                      </a:r>
                      <a:endParaRPr lang="es-EC" sz="2400" b="1">
                        <a:effectLst/>
                        <a:latin typeface="Calibri"/>
                        <a:ea typeface="Calibri"/>
                        <a:cs typeface="Times New Roman"/>
                      </a:endParaRPr>
                    </a:p>
                  </a:txBody>
                  <a:tcPr marL="0" marR="0" marT="0" marB="0"/>
                </a:tc>
              </a:tr>
              <a:tr h="334775">
                <a:tc rowSpan="3">
                  <a:txBody>
                    <a:bodyPr/>
                    <a:lstStyle/>
                    <a:p>
                      <a:pPr marL="38100" marR="38100">
                        <a:lnSpc>
                          <a:spcPts val="1600"/>
                        </a:lnSpc>
                        <a:spcAft>
                          <a:spcPts val="0"/>
                        </a:spcAft>
                      </a:pPr>
                      <a:r>
                        <a:rPr lang="en-US" sz="1600" b="1" dirty="0">
                          <a:effectLst/>
                        </a:rPr>
                        <a:t>Valid</a:t>
                      </a:r>
                      <a:endParaRPr lang="es-EC" sz="2400" b="1" dirty="0">
                        <a:effectLst/>
                        <a:latin typeface="Calibri"/>
                        <a:ea typeface="Calibri"/>
                        <a:cs typeface="Times New Roman"/>
                      </a:endParaRPr>
                    </a:p>
                  </a:txBody>
                  <a:tcPr marL="0" marR="0" marT="0" marB="0" anchor="ctr"/>
                </a:tc>
                <a:tc>
                  <a:txBody>
                    <a:bodyPr/>
                    <a:lstStyle/>
                    <a:p>
                      <a:pPr marL="38100" marR="38100">
                        <a:lnSpc>
                          <a:spcPts val="1600"/>
                        </a:lnSpc>
                        <a:spcAft>
                          <a:spcPts val="0"/>
                        </a:spcAft>
                      </a:pPr>
                      <a:r>
                        <a:rPr lang="en-US" sz="1600" b="1" dirty="0">
                          <a:effectLst/>
                        </a:rPr>
                        <a:t>SI</a:t>
                      </a:r>
                      <a:endParaRPr lang="es-EC" sz="2400" b="1"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20</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dirty="0">
                          <a:effectLst/>
                        </a:rPr>
                        <a:t>8.2</a:t>
                      </a:r>
                      <a:endParaRPr lang="es-EC" sz="2400" b="1" dirty="0">
                        <a:effectLst/>
                        <a:latin typeface="Calibri"/>
                        <a:ea typeface="Calibri"/>
                        <a:cs typeface="Times New Roman"/>
                      </a:endParaRPr>
                    </a:p>
                  </a:txBody>
                  <a:tcPr marL="0" marR="0" marT="0" marB="0" anchor="ctr"/>
                </a:tc>
              </a:tr>
              <a:tr h="373108">
                <a:tc vMerge="1">
                  <a:txBody>
                    <a:bodyPr/>
                    <a:lstStyle/>
                    <a:p>
                      <a:endParaRPr lang="es-EC"/>
                    </a:p>
                  </a:txBody>
                  <a:tcPr/>
                </a:tc>
                <a:tc>
                  <a:txBody>
                    <a:bodyPr/>
                    <a:lstStyle/>
                    <a:p>
                      <a:pPr marL="38100" marR="38100">
                        <a:lnSpc>
                          <a:spcPts val="1600"/>
                        </a:lnSpc>
                        <a:spcAft>
                          <a:spcPts val="0"/>
                        </a:spcAft>
                      </a:pPr>
                      <a:r>
                        <a:rPr lang="en-US" sz="1600" b="1">
                          <a:effectLst/>
                        </a:rPr>
                        <a:t>NO</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223</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dirty="0">
                          <a:effectLst/>
                        </a:rPr>
                        <a:t>91.8</a:t>
                      </a:r>
                      <a:endParaRPr lang="es-EC" sz="2400" b="1" dirty="0">
                        <a:effectLst/>
                        <a:latin typeface="Calibri"/>
                        <a:ea typeface="Calibri"/>
                        <a:cs typeface="Times New Roman"/>
                      </a:endParaRPr>
                    </a:p>
                  </a:txBody>
                  <a:tcPr marL="0" marR="0" marT="0" marB="0" anchor="ctr"/>
                </a:tc>
              </a:tr>
              <a:tr h="394404">
                <a:tc vMerge="1">
                  <a:txBody>
                    <a:bodyPr/>
                    <a:lstStyle/>
                    <a:p>
                      <a:endParaRPr lang="es-EC"/>
                    </a:p>
                  </a:txBody>
                  <a:tcPr/>
                </a:tc>
                <a:tc>
                  <a:txBody>
                    <a:bodyPr/>
                    <a:lstStyle/>
                    <a:p>
                      <a:pPr marL="38100" marR="38100">
                        <a:lnSpc>
                          <a:spcPts val="1600"/>
                        </a:lnSpc>
                        <a:spcAft>
                          <a:spcPts val="0"/>
                        </a:spcAft>
                      </a:pPr>
                      <a:r>
                        <a:rPr lang="en-US" sz="1600" b="1">
                          <a:effectLst/>
                        </a:rPr>
                        <a:t>Total</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243</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dirty="0" smtClean="0">
                          <a:effectLst/>
                        </a:rPr>
                        <a:t>100.0</a:t>
                      </a:r>
                      <a:endParaRPr lang="es-EC" sz="2400" b="1" dirty="0">
                        <a:effectLst/>
                        <a:latin typeface="Calibri"/>
                        <a:ea typeface="Calibri"/>
                        <a:cs typeface="Times New Roman"/>
                      </a:endParaRPr>
                    </a:p>
                  </a:txBody>
                  <a:tcPr marL="0" marR="0" marT="0" marB="0" anchor="ctr"/>
                </a:tc>
              </a:tr>
            </a:tbl>
          </a:graphicData>
        </a:graphic>
      </p:graphicFrame>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6265537" y="1843789"/>
            <a:ext cx="3867814" cy="3162926"/>
          </a:xfrm>
          <a:prstGeom prst="rect">
            <a:avLst/>
          </a:prstGeom>
          <a:noFill/>
          <a:ln w="19050" cmpd="sng">
            <a:solidFill>
              <a:srgbClr val="000000"/>
            </a:solidFill>
            <a:miter lim="800000"/>
            <a:headEnd/>
            <a:tailEnd/>
          </a:ln>
          <a:effectLst/>
        </p:spPr>
      </p:pic>
      <p:sp>
        <p:nvSpPr>
          <p:cNvPr id="11" name="Rectangle 2"/>
          <p:cNvSpPr>
            <a:spLocks noChangeArrowheads="1"/>
          </p:cNvSpPr>
          <p:nvPr/>
        </p:nvSpPr>
        <p:spPr bwMode="auto">
          <a:xfrm>
            <a:off x="490701" y="810128"/>
            <a:ext cx="6194911" cy="8925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180975" algn="ctr" defTabSz="914400" eaLnBrk="0" fontAlgn="base" hangingPunct="0">
              <a:spcBef>
                <a:spcPct val="0"/>
              </a:spcBef>
              <a:spcAft>
                <a:spcPct val="0"/>
              </a:spcAft>
            </a:pPr>
            <a:r>
              <a:rPr lang="es-EC" b="1" dirty="0">
                <a:latin typeface="Arial" panose="020B0604020202020204" pitchFamily="34" charset="0"/>
                <a:cs typeface="Times New Roman" panose="02020603050405020304" pitchFamily="18" charset="0"/>
              </a:rPr>
              <a:t>6</a:t>
            </a:r>
            <a:r>
              <a:rPr lang="es-EC" b="1" dirty="0" smtClean="0">
                <a:latin typeface="Arial" panose="020B0604020202020204" pitchFamily="34" charset="0"/>
                <a:cs typeface="Times New Roman" panose="02020603050405020304" pitchFamily="18" charset="0"/>
              </a:rPr>
              <a:t>.- </a:t>
            </a:r>
            <a:r>
              <a:rPr lang="es-EC" sz="2000" b="1" dirty="0" smtClean="0"/>
              <a:t>¿</a:t>
            </a:r>
            <a:r>
              <a:rPr lang="es-EC" sz="2000" b="1" dirty="0"/>
              <a:t>Cuál es el motivo por el que viaja al continente?</a:t>
            </a:r>
            <a:endParaRPr lang="es-EC" sz="2000" dirty="0"/>
          </a:p>
          <a:p>
            <a:pPr indent="180975" algn="ctr" defTabSz="914400" eaLnBrk="0" fontAlgn="base" hangingPunct="0">
              <a:spcBef>
                <a:spcPct val="0"/>
              </a:spcBef>
              <a:spcAft>
                <a:spcPct val="0"/>
              </a:spcAft>
            </a:pPr>
            <a:endParaRPr lang="es-EC" sz="2000" dirty="0"/>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916747183"/>
              </p:ext>
            </p:extLst>
          </p:nvPr>
        </p:nvGraphicFramePr>
        <p:xfrm>
          <a:off x="635803" y="2528669"/>
          <a:ext cx="4925919" cy="2085340"/>
        </p:xfrm>
        <a:graphic>
          <a:graphicData uri="http://schemas.openxmlformats.org/drawingml/2006/table">
            <a:tbl>
              <a:tblPr>
                <a:tableStyleId>{0505E3EF-67EA-436B-97B2-0124C06EBD24}</a:tableStyleId>
              </a:tblPr>
              <a:tblGrid>
                <a:gridCol w="1197661"/>
                <a:gridCol w="1197661"/>
                <a:gridCol w="646941"/>
                <a:gridCol w="941828"/>
                <a:gridCol w="941828"/>
              </a:tblGrid>
              <a:tr h="262255">
                <a:tc rowSpan="2" gridSpan="2">
                  <a:txBody>
                    <a:bodyPr/>
                    <a:lstStyle/>
                    <a:p>
                      <a:pPr marL="38100" marR="38100" algn="r" defTabSz="914400" rtl="0" eaLnBrk="1" latinLnBrk="0" hangingPunct="1">
                        <a:lnSpc>
                          <a:spcPts val="1600"/>
                        </a:lnSpc>
                        <a:spcAft>
                          <a:spcPts val="0"/>
                        </a:spcAft>
                      </a:pPr>
                      <a:r>
                        <a:rPr lang="es-EC" sz="1600" b="1" kern="1200" dirty="0">
                          <a:effectLst/>
                        </a:rPr>
                        <a:t> </a:t>
                      </a:r>
                      <a:endParaRPr lang="es-EC" sz="1600" b="1" kern="1200" dirty="0">
                        <a:solidFill>
                          <a:schemeClr val="dk1"/>
                        </a:solidFill>
                        <a:effectLst/>
                        <a:latin typeface="+mn-lt"/>
                        <a:ea typeface="+mn-ea"/>
                        <a:cs typeface="+mn-cs"/>
                      </a:endParaRPr>
                    </a:p>
                  </a:txBody>
                  <a:tcPr marL="0" marR="0" marT="0" marB="0"/>
                </a:tc>
                <a:tc rowSpan="2" hMerge="1">
                  <a:txBody>
                    <a:bodyPr/>
                    <a:lstStyle/>
                    <a:p>
                      <a:endParaRPr lang="es-EC"/>
                    </a:p>
                  </a:txBody>
                  <a:tcPr/>
                </a:tc>
                <a:tc gridSpan="2">
                  <a:txBody>
                    <a:bodyPr/>
                    <a:lstStyle/>
                    <a:p>
                      <a:pPr marL="38100" marR="38100" algn="r" defTabSz="914400" rtl="0" eaLnBrk="1" latinLnBrk="0" hangingPunct="1">
                        <a:lnSpc>
                          <a:spcPts val="1600"/>
                        </a:lnSpc>
                        <a:spcAft>
                          <a:spcPts val="0"/>
                        </a:spcAft>
                      </a:pPr>
                      <a:r>
                        <a:rPr lang="en-US" sz="1600" b="1" kern="1200">
                          <a:effectLst/>
                        </a:rPr>
                        <a:t>Responses</a:t>
                      </a:r>
                      <a:endParaRPr lang="es-EC" sz="1600" b="1" kern="1200">
                        <a:solidFill>
                          <a:schemeClr val="dk1"/>
                        </a:solidFill>
                        <a:effectLst/>
                        <a:latin typeface="+mn-lt"/>
                        <a:ea typeface="+mn-ea"/>
                        <a:cs typeface="+mn-cs"/>
                      </a:endParaRPr>
                    </a:p>
                  </a:txBody>
                  <a:tcPr marL="0" marR="0" marT="0" marB="0"/>
                </a:tc>
                <a:tc hMerge="1">
                  <a:txBody>
                    <a:bodyPr/>
                    <a:lstStyle/>
                    <a:p>
                      <a:endParaRPr lang="es-EC"/>
                    </a:p>
                  </a:txBody>
                  <a:tcPr/>
                </a:tc>
                <a:tc rowSpan="2">
                  <a:txBody>
                    <a:bodyPr/>
                    <a:lstStyle/>
                    <a:p>
                      <a:pPr marL="38100" marR="38100" algn="r" defTabSz="914400" rtl="0" eaLnBrk="1" latinLnBrk="0" hangingPunct="1">
                        <a:lnSpc>
                          <a:spcPts val="1600"/>
                        </a:lnSpc>
                        <a:spcAft>
                          <a:spcPts val="0"/>
                        </a:spcAft>
                      </a:pPr>
                      <a:r>
                        <a:rPr lang="en-US" sz="1600" b="1" kern="1200">
                          <a:effectLst/>
                        </a:rPr>
                        <a:t>Percent of Cases</a:t>
                      </a:r>
                      <a:endParaRPr lang="es-EC" sz="1600" b="1" kern="1200">
                        <a:solidFill>
                          <a:schemeClr val="dk1"/>
                        </a:solidFill>
                        <a:effectLst/>
                        <a:latin typeface="+mn-lt"/>
                        <a:ea typeface="+mn-ea"/>
                        <a:cs typeface="+mn-cs"/>
                      </a:endParaRPr>
                    </a:p>
                  </a:txBody>
                  <a:tcPr marL="0" marR="0" marT="0" marB="0"/>
                </a:tc>
              </a:tr>
              <a:tr h="307975">
                <a:tc gridSpan="2" vMerge="1">
                  <a:txBody>
                    <a:bodyPr/>
                    <a:lstStyle/>
                    <a:p>
                      <a:endParaRPr lang="es-EC"/>
                    </a:p>
                  </a:txBody>
                  <a:tcPr/>
                </a:tc>
                <a:tc hMerge="1" vMerge="1">
                  <a:txBody>
                    <a:bodyPr/>
                    <a:lstStyle/>
                    <a:p>
                      <a:endParaRPr lang="es-EC"/>
                    </a:p>
                  </a:txBody>
                  <a:tcPr/>
                </a:tc>
                <a:tc>
                  <a:txBody>
                    <a:bodyPr/>
                    <a:lstStyle/>
                    <a:p>
                      <a:pPr marL="38100" marR="38100" algn="r" defTabSz="914400" rtl="0" eaLnBrk="1" latinLnBrk="0" hangingPunct="1">
                        <a:lnSpc>
                          <a:spcPts val="1600"/>
                        </a:lnSpc>
                        <a:spcAft>
                          <a:spcPts val="0"/>
                        </a:spcAft>
                      </a:pPr>
                      <a:r>
                        <a:rPr lang="en-US" sz="1600" b="1" kern="1200" dirty="0">
                          <a:effectLst/>
                        </a:rPr>
                        <a:t>N</a:t>
                      </a:r>
                      <a:endParaRPr lang="es-EC" sz="1600" b="1" kern="1200" dirty="0">
                        <a:solidFill>
                          <a:schemeClr val="dk1"/>
                        </a:solidFill>
                        <a:effectLst/>
                        <a:latin typeface="+mn-lt"/>
                        <a:ea typeface="+mn-ea"/>
                        <a:cs typeface="+mn-cs"/>
                      </a:endParaRPr>
                    </a:p>
                  </a:txBody>
                  <a:tcPr marL="0" marR="0" marT="0" marB="0"/>
                </a:tc>
                <a:tc>
                  <a:txBody>
                    <a:bodyPr/>
                    <a:lstStyle/>
                    <a:p>
                      <a:pPr marL="38100" marR="38100" algn="r" defTabSz="914400" rtl="0" eaLnBrk="1" latinLnBrk="0" hangingPunct="1">
                        <a:lnSpc>
                          <a:spcPts val="1600"/>
                        </a:lnSpc>
                        <a:spcAft>
                          <a:spcPts val="0"/>
                        </a:spcAft>
                      </a:pPr>
                      <a:r>
                        <a:rPr lang="en-US" sz="1600" b="1" kern="1200" dirty="0">
                          <a:effectLst/>
                        </a:rPr>
                        <a:t>Percent</a:t>
                      </a:r>
                      <a:endParaRPr lang="es-EC" sz="1600" b="1" kern="1200" dirty="0">
                        <a:solidFill>
                          <a:schemeClr val="dk1"/>
                        </a:solidFill>
                        <a:effectLst/>
                        <a:latin typeface="+mn-lt"/>
                        <a:ea typeface="+mn-ea"/>
                        <a:cs typeface="+mn-cs"/>
                      </a:endParaRPr>
                    </a:p>
                  </a:txBody>
                  <a:tcPr marL="0" marR="0" marT="0" marB="0"/>
                </a:tc>
                <a:tc vMerge="1">
                  <a:txBody>
                    <a:bodyPr/>
                    <a:lstStyle/>
                    <a:p>
                      <a:endParaRPr lang="es-EC"/>
                    </a:p>
                  </a:txBody>
                  <a:tcPr/>
                </a:tc>
              </a:tr>
              <a:tr h="262255">
                <a:tc rowSpan="4">
                  <a:txBody>
                    <a:bodyPr/>
                    <a:lstStyle/>
                    <a:p>
                      <a:pPr marL="38100" marR="38100" algn="r" defTabSz="914400" rtl="0" eaLnBrk="1" latinLnBrk="0" hangingPunct="1">
                        <a:lnSpc>
                          <a:spcPts val="1600"/>
                        </a:lnSpc>
                        <a:spcAft>
                          <a:spcPts val="0"/>
                        </a:spcAft>
                      </a:pPr>
                      <a:r>
                        <a:rPr lang="en-US" sz="1600" b="1" kern="1200">
                          <a:effectLst/>
                        </a:rPr>
                        <a:t>MOTIVOS</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NEGOCIOS</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90</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23.4%</a:t>
                      </a:r>
                      <a:endParaRPr lang="es-EC" sz="1600" b="1" kern="1200" dirty="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40.0%</a:t>
                      </a:r>
                      <a:endParaRPr lang="es-EC" sz="1600" b="1" kern="1200">
                        <a:solidFill>
                          <a:schemeClr val="dk1"/>
                        </a:solidFill>
                        <a:effectLst/>
                        <a:latin typeface="+mn-lt"/>
                        <a:ea typeface="+mn-ea"/>
                        <a:cs typeface="+mn-cs"/>
                      </a:endParaRPr>
                    </a:p>
                  </a:txBody>
                  <a:tcPr marL="0" marR="0" marT="0" marB="0" anchor="ctr"/>
                </a:tc>
              </a:tr>
              <a:tr h="292100">
                <a:tc vMerge="1">
                  <a:txBody>
                    <a:bodyPr/>
                    <a:lstStyle/>
                    <a:p>
                      <a:endParaRPr lang="es-EC"/>
                    </a:p>
                  </a:txBody>
                  <a:tcPr/>
                </a:tc>
                <a:tc>
                  <a:txBody>
                    <a:bodyPr/>
                    <a:lstStyle/>
                    <a:p>
                      <a:pPr marL="38100" marR="38100" algn="r" defTabSz="914400" rtl="0" eaLnBrk="1" latinLnBrk="0" hangingPunct="1">
                        <a:lnSpc>
                          <a:spcPts val="1600"/>
                        </a:lnSpc>
                        <a:spcAft>
                          <a:spcPts val="0"/>
                        </a:spcAft>
                      </a:pPr>
                      <a:r>
                        <a:rPr lang="en-US" sz="1600" b="1" kern="1200">
                          <a:effectLst/>
                        </a:rPr>
                        <a:t>SALUD</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64</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16.7%</a:t>
                      </a:r>
                      <a:endParaRPr lang="es-EC" sz="1600" b="1" kern="1200" dirty="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28.4%</a:t>
                      </a:r>
                      <a:endParaRPr lang="es-EC" sz="1600" b="1" kern="1200">
                        <a:solidFill>
                          <a:schemeClr val="dk1"/>
                        </a:solidFill>
                        <a:effectLst/>
                        <a:latin typeface="+mn-lt"/>
                        <a:ea typeface="+mn-ea"/>
                        <a:cs typeface="+mn-cs"/>
                      </a:endParaRPr>
                    </a:p>
                  </a:txBody>
                  <a:tcPr marL="0" marR="0" marT="0" marB="0" anchor="ctr"/>
                </a:tc>
              </a:tr>
              <a:tr h="292100">
                <a:tc vMerge="1">
                  <a:txBody>
                    <a:bodyPr/>
                    <a:lstStyle/>
                    <a:p>
                      <a:endParaRPr lang="es-EC"/>
                    </a:p>
                  </a:txBody>
                  <a:tcPr/>
                </a:tc>
                <a:tc>
                  <a:txBody>
                    <a:bodyPr/>
                    <a:lstStyle/>
                    <a:p>
                      <a:pPr marL="38100" marR="38100" algn="r" defTabSz="914400" rtl="0" eaLnBrk="1" latinLnBrk="0" hangingPunct="1">
                        <a:lnSpc>
                          <a:spcPts val="1600"/>
                        </a:lnSpc>
                        <a:spcAft>
                          <a:spcPts val="0"/>
                        </a:spcAft>
                      </a:pPr>
                      <a:r>
                        <a:rPr lang="en-US" sz="1600" b="1" kern="1200">
                          <a:effectLst/>
                        </a:rPr>
                        <a:t>EDUCACION</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64</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16.7%</a:t>
                      </a:r>
                      <a:endParaRPr lang="es-EC" sz="1600" b="1" kern="1200" dirty="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28.4%</a:t>
                      </a:r>
                      <a:endParaRPr lang="es-EC" sz="1600" b="1" kern="1200" dirty="0">
                        <a:solidFill>
                          <a:schemeClr val="dk1"/>
                        </a:solidFill>
                        <a:effectLst/>
                        <a:latin typeface="+mn-lt"/>
                        <a:ea typeface="+mn-ea"/>
                        <a:cs typeface="+mn-cs"/>
                      </a:endParaRPr>
                    </a:p>
                  </a:txBody>
                  <a:tcPr marL="0" marR="0" marT="0" marB="0" anchor="ctr"/>
                </a:tc>
              </a:tr>
              <a:tr h="307975">
                <a:tc vMerge="1">
                  <a:txBody>
                    <a:bodyPr/>
                    <a:lstStyle/>
                    <a:p>
                      <a:endParaRPr lang="es-EC"/>
                    </a:p>
                  </a:txBody>
                  <a:tcPr/>
                </a:tc>
                <a:tc>
                  <a:txBody>
                    <a:bodyPr/>
                    <a:lstStyle/>
                    <a:p>
                      <a:pPr marL="38100" marR="38100" algn="r" defTabSz="914400" rtl="0" eaLnBrk="1" latinLnBrk="0" hangingPunct="1">
                        <a:lnSpc>
                          <a:spcPts val="1600"/>
                        </a:lnSpc>
                        <a:spcAft>
                          <a:spcPts val="0"/>
                        </a:spcAft>
                      </a:pPr>
                      <a:r>
                        <a:rPr lang="en-US" sz="1600" b="1" kern="1200">
                          <a:effectLst/>
                        </a:rPr>
                        <a:t>COMPRA VIVERES</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166</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43.2%</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73.8%</a:t>
                      </a:r>
                      <a:endParaRPr lang="es-EC" sz="1600" b="1" kern="1200" dirty="0">
                        <a:solidFill>
                          <a:schemeClr val="dk1"/>
                        </a:solidFill>
                        <a:effectLst/>
                        <a:latin typeface="+mn-lt"/>
                        <a:ea typeface="+mn-ea"/>
                        <a:cs typeface="+mn-cs"/>
                      </a:endParaRPr>
                    </a:p>
                  </a:txBody>
                  <a:tcPr marL="0" marR="0" marT="0" marB="0" anchor="ctr"/>
                </a:tc>
              </a:tr>
              <a:tr h="262255">
                <a:tc gridSpan="2">
                  <a:txBody>
                    <a:bodyPr/>
                    <a:lstStyle/>
                    <a:p>
                      <a:pPr marL="38100" marR="38100" algn="r" defTabSz="914400" rtl="0" eaLnBrk="1" latinLnBrk="0" hangingPunct="1">
                        <a:lnSpc>
                          <a:spcPts val="1600"/>
                        </a:lnSpc>
                        <a:spcAft>
                          <a:spcPts val="0"/>
                        </a:spcAft>
                      </a:pPr>
                      <a:r>
                        <a:rPr lang="en-US" sz="1600" b="1" kern="1200">
                          <a:effectLst/>
                        </a:rPr>
                        <a:t>Total</a:t>
                      </a:r>
                      <a:endParaRPr lang="es-EC" sz="1600" b="1" kern="1200">
                        <a:solidFill>
                          <a:schemeClr val="dk1"/>
                        </a:solidFill>
                        <a:effectLst/>
                        <a:latin typeface="+mn-lt"/>
                        <a:ea typeface="+mn-ea"/>
                        <a:cs typeface="+mn-cs"/>
                      </a:endParaRPr>
                    </a:p>
                  </a:txBody>
                  <a:tcPr marL="0" marR="0" marT="0" marB="0" anchor="ctr"/>
                </a:tc>
                <a:tc hMerge="1">
                  <a:txBody>
                    <a:bodyPr/>
                    <a:lstStyle/>
                    <a:p>
                      <a:endParaRPr lang="es-EC"/>
                    </a:p>
                  </a:txBody>
                  <a:tcPr/>
                </a:tc>
                <a:tc>
                  <a:txBody>
                    <a:bodyPr/>
                    <a:lstStyle/>
                    <a:p>
                      <a:pPr marL="38100" marR="38100" algn="r" defTabSz="914400" rtl="0" eaLnBrk="1" latinLnBrk="0" hangingPunct="1">
                        <a:lnSpc>
                          <a:spcPts val="1600"/>
                        </a:lnSpc>
                        <a:spcAft>
                          <a:spcPts val="0"/>
                        </a:spcAft>
                      </a:pPr>
                      <a:r>
                        <a:rPr lang="en-US" sz="1600" b="1" kern="1200">
                          <a:effectLst/>
                        </a:rPr>
                        <a:t>384</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a:effectLst/>
                        </a:rPr>
                        <a:t>100.0%</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defTabSz="914400" rtl="0" eaLnBrk="1" latinLnBrk="0" hangingPunct="1">
                        <a:lnSpc>
                          <a:spcPts val="1600"/>
                        </a:lnSpc>
                        <a:spcAft>
                          <a:spcPts val="0"/>
                        </a:spcAft>
                      </a:pPr>
                      <a:r>
                        <a:rPr lang="en-US" sz="1600" b="1" kern="1200" dirty="0">
                          <a:effectLst/>
                        </a:rPr>
                        <a:t>170.7%</a:t>
                      </a:r>
                      <a:endParaRPr lang="es-EC" sz="1600" b="1" kern="1200" dirty="0">
                        <a:solidFill>
                          <a:schemeClr val="dk1"/>
                        </a:solidFill>
                        <a:effectLst/>
                        <a:latin typeface="+mn-lt"/>
                        <a:ea typeface="+mn-ea"/>
                        <a:cs typeface="+mn-cs"/>
                      </a:endParaRPr>
                    </a:p>
                  </a:txBody>
                  <a:tcPr marL="0" marR="0" marT="0" marB="0" anchor="ctr"/>
                </a:tc>
              </a:tr>
            </a:tbl>
          </a:graphicData>
        </a:graphic>
      </p:graphicFrame>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6205575" y="1843789"/>
            <a:ext cx="4302530" cy="3162926"/>
          </a:xfrm>
          <a:prstGeom prst="rect">
            <a:avLst/>
          </a:prstGeom>
          <a:noFill/>
          <a:ln w="15875" cmpd="sng">
            <a:solidFill>
              <a:srgbClr val="000000"/>
            </a:solidFill>
            <a:miter lim="800000"/>
            <a:headEnd/>
            <a:tailEnd/>
          </a:ln>
          <a:effectLst/>
        </p:spPr>
      </p:pic>
    </p:spTree>
    <p:extLst>
      <p:ext uri="{BB962C8B-B14F-4D97-AF65-F5344CB8AC3E}">
        <p14:creationId xmlns:p14="http://schemas.microsoft.com/office/powerpoint/2010/main" val="33163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2002872" y="27245"/>
            <a:ext cx="7955703"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TRABAJO DE CAMPO (ENCUESTA)</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2"/>
          <p:cNvSpPr>
            <a:spLocks noChangeArrowheads="1"/>
          </p:cNvSpPr>
          <p:nvPr/>
        </p:nvSpPr>
        <p:spPr bwMode="auto">
          <a:xfrm>
            <a:off x="442461" y="827464"/>
            <a:ext cx="10980043"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11.-</a:t>
            </a:r>
            <a:r>
              <a:rPr lang="es-EC" b="1" dirty="0">
                <a:latin typeface="Arial" panose="020B0604020202020204" pitchFamily="34" charset="0"/>
                <a:cs typeface="Times New Roman" panose="02020603050405020304" pitchFamily="18" charset="0"/>
              </a:rPr>
              <a:t>Los vuelos de la Fuerza Aérea Ecuatoriana cubren sus necesidades para viajar, transportar carga o realizar una evacuación </a:t>
            </a:r>
            <a:r>
              <a:rPr lang="es-EC" b="1" dirty="0" err="1" smtClean="0">
                <a:latin typeface="Arial" panose="020B0604020202020204" pitchFamily="34" charset="0"/>
                <a:cs typeface="Times New Roman" panose="02020603050405020304" pitchFamily="18" charset="0"/>
              </a:rPr>
              <a:t>Aeromédica</a:t>
            </a:r>
            <a:r>
              <a:rPr lang="es-EC" b="1" dirty="0" smtClean="0">
                <a:latin typeface="Arial" panose="020B0604020202020204" pitchFamily="34" charset="0"/>
                <a:cs typeface="Times New Roman" panose="02020603050405020304" pitchFamily="18" charset="0"/>
              </a:rPr>
              <a:t>.</a:t>
            </a:r>
            <a:endParaRPr lang="es-EC" sz="2000" dirty="0"/>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70167330"/>
              </p:ext>
            </p:extLst>
          </p:nvPr>
        </p:nvGraphicFramePr>
        <p:xfrm>
          <a:off x="889910" y="2588777"/>
          <a:ext cx="5042572" cy="2343605"/>
        </p:xfrm>
        <a:graphic>
          <a:graphicData uri="http://schemas.openxmlformats.org/drawingml/2006/table">
            <a:tbl>
              <a:tblPr>
                <a:tableStyleId>{0505E3EF-67EA-436B-97B2-0124C06EBD24}</a:tableStyleId>
              </a:tblPr>
              <a:tblGrid>
                <a:gridCol w="1667016"/>
                <a:gridCol w="1667016"/>
                <a:gridCol w="782773"/>
                <a:gridCol w="925767"/>
              </a:tblGrid>
              <a:tr h="753391">
                <a:tc gridSpan="2">
                  <a:txBody>
                    <a:bodyPr/>
                    <a:lstStyle/>
                    <a:p>
                      <a:pPr marL="38100" marR="38100" algn="ctr" defTabSz="914400" rtl="0" eaLnBrk="1" latinLnBrk="0" hangingPunct="1">
                        <a:lnSpc>
                          <a:spcPts val="1600"/>
                        </a:lnSpc>
                        <a:spcAft>
                          <a:spcPts val="0"/>
                        </a:spcAft>
                      </a:pPr>
                      <a:r>
                        <a:rPr lang="es-EC" sz="1600" b="1" kern="1200" dirty="0">
                          <a:effectLst/>
                        </a:rPr>
                        <a:t> </a:t>
                      </a:r>
                      <a:endParaRPr lang="es-EC" sz="1600" b="1" kern="1200" dirty="0">
                        <a:solidFill>
                          <a:schemeClr val="dk1"/>
                        </a:solidFill>
                        <a:effectLst/>
                        <a:latin typeface="+mn-lt"/>
                        <a:ea typeface="+mn-ea"/>
                        <a:cs typeface="+mn-cs"/>
                      </a:endParaRPr>
                    </a:p>
                  </a:txBody>
                  <a:tcPr marL="0" marR="0" marT="0" marB="0"/>
                </a:tc>
                <a:tc hMerge="1">
                  <a:txBody>
                    <a:bodyPr/>
                    <a:lstStyle/>
                    <a:p>
                      <a:endParaRPr lang="es-EC"/>
                    </a:p>
                  </a:txBody>
                  <a:tcPr/>
                </a:tc>
                <a:tc>
                  <a:txBody>
                    <a:bodyPr/>
                    <a:lstStyle/>
                    <a:p>
                      <a:pPr marL="38100" marR="38100" algn="ctr" defTabSz="914400" rtl="0" eaLnBrk="1" latinLnBrk="0" hangingPunct="1">
                        <a:lnSpc>
                          <a:spcPts val="1600"/>
                        </a:lnSpc>
                        <a:spcAft>
                          <a:spcPts val="0"/>
                        </a:spcAft>
                      </a:pPr>
                      <a:r>
                        <a:rPr lang="en-US" sz="1600" b="1" kern="1200" dirty="0">
                          <a:effectLst/>
                        </a:rPr>
                        <a:t>Frequency</a:t>
                      </a:r>
                      <a:endParaRPr lang="es-EC" sz="1600" b="1" kern="1200" dirty="0">
                        <a:solidFill>
                          <a:schemeClr val="dk1"/>
                        </a:solidFill>
                        <a:effectLst/>
                        <a:latin typeface="+mn-lt"/>
                        <a:ea typeface="+mn-ea"/>
                        <a:cs typeface="+mn-cs"/>
                      </a:endParaRPr>
                    </a:p>
                  </a:txBody>
                  <a:tcPr marL="0" marR="0" marT="0" marB="0"/>
                </a:tc>
                <a:tc>
                  <a:txBody>
                    <a:bodyPr/>
                    <a:lstStyle/>
                    <a:p>
                      <a:pPr marL="38100" marR="38100" algn="ctr" defTabSz="914400" rtl="0" eaLnBrk="1" latinLnBrk="0" hangingPunct="1">
                        <a:lnSpc>
                          <a:spcPts val="1600"/>
                        </a:lnSpc>
                        <a:spcAft>
                          <a:spcPts val="0"/>
                        </a:spcAft>
                      </a:pPr>
                      <a:r>
                        <a:rPr lang="en-US" sz="1600" b="1" kern="1200" dirty="0">
                          <a:effectLst/>
                        </a:rPr>
                        <a:t>Percent</a:t>
                      </a:r>
                      <a:endParaRPr lang="es-EC" sz="1600" b="1" kern="1200" dirty="0">
                        <a:solidFill>
                          <a:schemeClr val="dk1"/>
                        </a:solidFill>
                        <a:effectLst/>
                        <a:latin typeface="+mn-lt"/>
                        <a:ea typeface="+mn-ea"/>
                        <a:cs typeface="+mn-cs"/>
                      </a:endParaRPr>
                    </a:p>
                  </a:txBody>
                  <a:tcPr marL="0" marR="0" marT="0" marB="0"/>
                </a:tc>
              </a:tr>
              <a:tr h="326542">
                <a:tc rowSpan="5">
                  <a:txBody>
                    <a:bodyPr/>
                    <a:lstStyle/>
                    <a:p>
                      <a:pPr marL="38100" marR="38100" algn="ctr" defTabSz="914400" rtl="0" eaLnBrk="1" latinLnBrk="0" hangingPunct="1">
                        <a:lnSpc>
                          <a:spcPts val="1600"/>
                        </a:lnSpc>
                        <a:spcAft>
                          <a:spcPts val="0"/>
                        </a:spcAft>
                      </a:pPr>
                      <a:r>
                        <a:rPr lang="en-US" sz="1600" b="1" kern="1200">
                          <a:effectLst/>
                        </a:rPr>
                        <a:t>Valid</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SIEMPRE</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28</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dirty="0">
                          <a:effectLst/>
                        </a:rPr>
                        <a:t>11.5</a:t>
                      </a:r>
                      <a:endParaRPr lang="es-EC" sz="1600" b="1" kern="1200" dirty="0">
                        <a:solidFill>
                          <a:schemeClr val="dk1"/>
                        </a:solidFill>
                        <a:effectLst/>
                        <a:latin typeface="+mn-lt"/>
                        <a:ea typeface="+mn-ea"/>
                        <a:cs typeface="+mn-cs"/>
                      </a:endParaRPr>
                    </a:p>
                  </a:txBody>
                  <a:tcPr marL="0" marR="0" marT="0" marB="0" anchor="ctr"/>
                </a:tc>
              </a:tr>
              <a:tr h="503406">
                <a:tc vMerge="1">
                  <a:txBody>
                    <a:bodyPr/>
                    <a:lstStyle/>
                    <a:p>
                      <a:endParaRPr lang="es-EC"/>
                    </a:p>
                  </a:txBody>
                  <a:tcPr/>
                </a:tc>
                <a:tc>
                  <a:txBody>
                    <a:bodyPr/>
                    <a:lstStyle/>
                    <a:p>
                      <a:pPr marL="38100" marR="38100" algn="ctr" defTabSz="914400" rtl="0" eaLnBrk="1" latinLnBrk="0" hangingPunct="1">
                        <a:lnSpc>
                          <a:spcPts val="1600"/>
                        </a:lnSpc>
                        <a:spcAft>
                          <a:spcPts val="0"/>
                        </a:spcAft>
                      </a:pPr>
                      <a:r>
                        <a:rPr lang="en-US" sz="1600" b="1" kern="1200">
                          <a:effectLst/>
                        </a:rPr>
                        <a:t>FRECUENTEMENTE</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46</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dirty="0">
                          <a:effectLst/>
                        </a:rPr>
                        <a:t>18.9</a:t>
                      </a:r>
                      <a:endParaRPr lang="es-EC" sz="1600" b="1" kern="1200" dirty="0">
                        <a:solidFill>
                          <a:schemeClr val="dk1"/>
                        </a:solidFill>
                        <a:effectLst/>
                        <a:latin typeface="+mn-lt"/>
                        <a:ea typeface="+mn-ea"/>
                        <a:cs typeface="+mn-cs"/>
                      </a:endParaRPr>
                    </a:p>
                  </a:txBody>
                  <a:tcPr marL="0" marR="0" marT="0" marB="0" anchor="ctr"/>
                </a:tc>
              </a:tr>
              <a:tr h="253422">
                <a:tc vMerge="1">
                  <a:txBody>
                    <a:bodyPr/>
                    <a:lstStyle/>
                    <a:p>
                      <a:endParaRPr lang="es-EC"/>
                    </a:p>
                  </a:txBody>
                  <a:tcPr/>
                </a:tc>
                <a:tc>
                  <a:txBody>
                    <a:bodyPr/>
                    <a:lstStyle/>
                    <a:p>
                      <a:pPr marL="38100" marR="38100" algn="ctr" defTabSz="914400" rtl="0" eaLnBrk="1" latinLnBrk="0" hangingPunct="1">
                        <a:lnSpc>
                          <a:spcPts val="1600"/>
                        </a:lnSpc>
                        <a:spcAft>
                          <a:spcPts val="0"/>
                        </a:spcAft>
                      </a:pPr>
                      <a:r>
                        <a:rPr lang="en-US" sz="1600" b="1" kern="1200">
                          <a:effectLst/>
                        </a:rPr>
                        <a:t>POCAS VECES</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100</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dirty="0">
                          <a:effectLst/>
                        </a:rPr>
                        <a:t>41.2</a:t>
                      </a:r>
                      <a:endParaRPr lang="es-EC" sz="1600" b="1" kern="1200" dirty="0">
                        <a:solidFill>
                          <a:schemeClr val="dk1"/>
                        </a:solidFill>
                        <a:effectLst/>
                        <a:latin typeface="+mn-lt"/>
                        <a:ea typeface="+mn-ea"/>
                        <a:cs typeface="+mn-cs"/>
                      </a:endParaRPr>
                    </a:p>
                  </a:txBody>
                  <a:tcPr marL="0" marR="0" marT="0" marB="0" anchor="ctr"/>
                </a:tc>
              </a:tr>
              <a:tr h="253422">
                <a:tc vMerge="1">
                  <a:txBody>
                    <a:bodyPr/>
                    <a:lstStyle/>
                    <a:p>
                      <a:endParaRPr lang="es-EC"/>
                    </a:p>
                  </a:txBody>
                  <a:tcPr/>
                </a:tc>
                <a:tc>
                  <a:txBody>
                    <a:bodyPr/>
                    <a:lstStyle/>
                    <a:p>
                      <a:pPr marL="38100" marR="38100" algn="ctr" defTabSz="914400" rtl="0" eaLnBrk="1" latinLnBrk="0" hangingPunct="1">
                        <a:lnSpc>
                          <a:spcPts val="1600"/>
                        </a:lnSpc>
                        <a:spcAft>
                          <a:spcPts val="0"/>
                        </a:spcAft>
                      </a:pPr>
                      <a:r>
                        <a:rPr lang="en-US" sz="1600" b="1" kern="1200">
                          <a:effectLst/>
                        </a:rPr>
                        <a:t>NUNCA</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69</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28.4</a:t>
                      </a:r>
                      <a:endParaRPr lang="es-EC" sz="1600" b="1" kern="1200">
                        <a:solidFill>
                          <a:schemeClr val="dk1"/>
                        </a:solidFill>
                        <a:effectLst/>
                        <a:latin typeface="+mn-lt"/>
                        <a:ea typeface="+mn-ea"/>
                        <a:cs typeface="+mn-cs"/>
                      </a:endParaRPr>
                    </a:p>
                  </a:txBody>
                  <a:tcPr marL="0" marR="0" marT="0" marB="0" anchor="ctr"/>
                </a:tc>
              </a:tr>
              <a:tr h="253422">
                <a:tc vMerge="1">
                  <a:txBody>
                    <a:bodyPr/>
                    <a:lstStyle/>
                    <a:p>
                      <a:endParaRPr lang="es-EC"/>
                    </a:p>
                  </a:txBody>
                  <a:tcPr/>
                </a:tc>
                <a:tc>
                  <a:txBody>
                    <a:bodyPr/>
                    <a:lstStyle/>
                    <a:p>
                      <a:pPr marL="38100" marR="38100" algn="ctr" defTabSz="914400" rtl="0" eaLnBrk="1" latinLnBrk="0" hangingPunct="1">
                        <a:lnSpc>
                          <a:spcPts val="1600"/>
                        </a:lnSpc>
                        <a:spcAft>
                          <a:spcPts val="0"/>
                        </a:spcAft>
                      </a:pPr>
                      <a:r>
                        <a:rPr lang="en-US" sz="1600" b="1" kern="1200">
                          <a:effectLst/>
                        </a:rPr>
                        <a:t>Total</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a:effectLst/>
                        </a:rPr>
                        <a:t>243</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ctr" defTabSz="914400" rtl="0" eaLnBrk="1" latinLnBrk="0" hangingPunct="1">
                        <a:lnSpc>
                          <a:spcPts val="1600"/>
                        </a:lnSpc>
                        <a:spcAft>
                          <a:spcPts val="0"/>
                        </a:spcAft>
                      </a:pPr>
                      <a:r>
                        <a:rPr lang="en-US" sz="1600" b="1" kern="1200" dirty="0">
                          <a:effectLst/>
                        </a:rPr>
                        <a:t>100.0</a:t>
                      </a:r>
                      <a:endParaRPr lang="es-EC" sz="1600" b="1" kern="1200" dirty="0">
                        <a:solidFill>
                          <a:schemeClr val="dk1"/>
                        </a:solidFill>
                        <a:effectLst/>
                        <a:latin typeface="+mn-lt"/>
                        <a:ea typeface="+mn-ea"/>
                        <a:cs typeface="+mn-cs"/>
                      </a:endParaRPr>
                    </a:p>
                  </a:txBody>
                  <a:tcPr marL="0" marR="0" marT="0" marB="0" anchor="ctr"/>
                </a:tc>
              </a:tr>
            </a:tbl>
          </a:graphicData>
        </a:graphic>
      </p:graphicFrame>
      <p:pic>
        <p:nvPicPr>
          <p:cNvPr id="13" name="12 Imagen"/>
          <p:cNvPicPr/>
          <p:nvPr/>
        </p:nvPicPr>
        <p:blipFill>
          <a:blip r:embed="rId2">
            <a:extLst>
              <a:ext uri="{28A0092B-C50C-407E-A947-70E740481C1C}">
                <a14:useLocalDpi xmlns:a14="http://schemas.microsoft.com/office/drawing/2010/main" val="0"/>
              </a:ext>
            </a:extLst>
          </a:blip>
          <a:srcRect/>
          <a:stretch>
            <a:fillRect/>
          </a:stretch>
        </p:blipFill>
        <p:spPr bwMode="auto">
          <a:xfrm>
            <a:off x="6699436" y="2079732"/>
            <a:ext cx="4143557" cy="3361697"/>
          </a:xfrm>
          <a:prstGeom prst="rect">
            <a:avLst/>
          </a:prstGeom>
          <a:noFill/>
          <a:ln w="19050" cmpd="sng">
            <a:solidFill>
              <a:srgbClr val="000000"/>
            </a:solidFill>
            <a:miter lim="800000"/>
            <a:headEnd/>
            <a:tailEnd/>
          </a:ln>
          <a:effectLst/>
        </p:spPr>
      </p:pic>
      <p:sp>
        <p:nvSpPr>
          <p:cNvPr id="14" name="Rectangle 2"/>
          <p:cNvSpPr>
            <a:spLocks noChangeArrowheads="1"/>
          </p:cNvSpPr>
          <p:nvPr/>
        </p:nvSpPr>
        <p:spPr bwMode="auto">
          <a:xfrm>
            <a:off x="490700" y="827464"/>
            <a:ext cx="10980043"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12.- </a:t>
            </a:r>
            <a:r>
              <a:rPr lang="es-EC" b="1" dirty="0">
                <a:latin typeface="Arial" panose="020B0604020202020204" pitchFamily="34" charset="0"/>
                <a:cs typeface="Times New Roman" panose="02020603050405020304" pitchFamily="18" charset="0"/>
              </a:rPr>
              <a:t>Para acceder a un cupo en los vuelos de la FAE hacia la Región Insular. ¿Le resulta?</a:t>
            </a:r>
          </a:p>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a:t>
            </a:r>
            <a:endParaRPr lang="es-EC" sz="2000" dirty="0"/>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877876036"/>
              </p:ext>
            </p:extLst>
          </p:nvPr>
        </p:nvGraphicFramePr>
        <p:xfrm>
          <a:off x="1253031" y="2955082"/>
          <a:ext cx="4098459" cy="1610995"/>
        </p:xfrm>
        <a:graphic>
          <a:graphicData uri="http://schemas.openxmlformats.org/drawingml/2006/table">
            <a:tbl>
              <a:tblPr>
                <a:tableStyleId>{0505E3EF-67EA-436B-97B2-0124C06EBD24}</a:tableStyleId>
              </a:tblPr>
              <a:tblGrid>
                <a:gridCol w="905727"/>
                <a:gridCol w="998083"/>
                <a:gridCol w="998083"/>
                <a:gridCol w="1196566"/>
              </a:tblGrid>
              <a:tr h="513715">
                <a:tc gridSpan="2">
                  <a:txBody>
                    <a:bodyPr/>
                    <a:lstStyle/>
                    <a:p>
                      <a:pPr marL="38100" marR="38100">
                        <a:lnSpc>
                          <a:spcPts val="1600"/>
                        </a:lnSpc>
                        <a:spcAft>
                          <a:spcPts val="0"/>
                        </a:spcAft>
                      </a:pPr>
                      <a:r>
                        <a:rPr lang="es-EC" sz="1600" b="1" kern="1200" dirty="0">
                          <a:effectLst/>
                        </a:rPr>
                        <a:t> </a:t>
                      </a:r>
                      <a:endParaRPr lang="es-EC" sz="1600" b="1" kern="1200" dirty="0">
                        <a:solidFill>
                          <a:schemeClr val="dk1"/>
                        </a:solidFill>
                        <a:effectLst/>
                        <a:latin typeface="+mn-lt"/>
                        <a:ea typeface="+mn-ea"/>
                        <a:cs typeface="+mn-cs"/>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n-US" sz="1600" b="1" kern="1200" dirty="0">
                          <a:effectLst/>
                        </a:rPr>
                        <a:t>Frequency</a:t>
                      </a:r>
                      <a:endParaRPr lang="es-EC" sz="1600" b="1" kern="1200" dirty="0">
                        <a:solidFill>
                          <a:schemeClr val="dk1"/>
                        </a:solidFill>
                        <a:effectLst/>
                        <a:latin typeface="+mn-lt"/>
                        <a:ea typeface="+mn-ea"/>
                        <a:cs typeface="+mn-cs"/>
                      </a:endParaRPr>
                    </a:p>
                  </a:txBody>
                  <a:tcPr marL="0" marR="0" marT="0" marB="0"/>
                </a:tc>
                <a:tc>
                  <a:txBody>
                    <a:bodyPr/>
                    <a:lstStyle/>
                    <a:p>
                      <a:pPr marL="38100" marR="38100" algn="ctr">
                        <a:lnSpc>
                          <a:spcPts val="1600"/>
                        </a:lnSpc>
                        <a:spcAft>
                          <a:spcPts val="0"/>
                        </a:spcAft>
                      </a:pPr>
                      <a:r>
                        <a:rPr lang="en-US" sz="1600" b="1" kern="1200" dirty="0">
                          <a:effectLst/>
                        </a:rPr>
                        <a:t>Percent</a:t>
                      </a:r>
                      <a:endParaRPr lang="es-EC" sz="1600" b="1" kern="1200" dirty="0">
                        <a:solidFill>
                          <a:schemeClr val="dk1"/>
                        </a:solidFill>
                        <a:effectLst/>
                        <a:latin typeface="+mn-lt"/>
                        <a:ea typeface="+mn-ea"/>
                        <a:cs typeface="+mn-cs"/>
                      </a:endParaRPr>
                    </a:p>
                  </a:txBody>
                  <a:tcPr marL="0" marR="0" marT="0" marB="0"/>
                </a:tc>
              </a:tr>
              <a:tr h="248920">
                <a:tc rowSpan="4">
                  <a:txBody>
                    <a:bodyPr/>
                    <a:lstStyle/>
                    <a:p>
                      <a:pPr marL="38100" marR="38100">
                        <a:lnSpc>
                          <a:spcPts val="1600"/>
                        </a:lnSpc>
                        <a:spcAft>
                          <a:spcPts val="0"/>
                        </a:spcAft>
                      </a:pPr>
                      <a:r>
                        <a:rPr lang="en-US" sz="1600" b="1" kern="1200">
                          <a:effectLst/>
                        </a:rPr>
                        <a:t>Valid</a:t>
                      </a:r>
                      <a:endParaRPr lang="es-EC" sz="1600" b="1" kern="1200">
                        <a:solidFill>
                          <a:schemeClr val="dk1"/>
                        </a:solidFill>
                        <a:effectLst/>
                        <a:latin typeface="+mn-lt"/>
                        <a:ea typeface="+mn-ea"/>
                        <a:cs typeface="+mn-cs"/>
                      </a:endParaRPr>
                    </a:p>
                  </a:txBody>
                  <a:tcPr marL="0" marR="0" marT="0" marB="0" anchor="ctr"/>
                </a:tc>
                <a:tc>
                  <a:txBody>
                    <a:bodyPr/>
                    <a:lstStyle/>
                    <a:p>
                      <a:pPr marL="38100" marR="38100">
                        <a:lnSpc>
                          <a:spcPts val="1600"/>
                        </a:lnSpc>
                        <a:spcAft>
                          <a:spcPts val="0"/>
                        </a:spcAft>
                      </a:pPr>
                      <a:r>
                        <a:rPr lang="en-US" sz="1600" b="1" kern="1200">
                          <a:effectLst/>
                        </a:rPr>
                        <a:t>FACIL</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a:effectLst/>
                        </a:rPr>
                        <a:t>24</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dirty="0">
                          <a:effectLst/>
                        </a:rPr>
                        <a:t>9.9</a:t>
                      </a:r>
                      <a:endParaRPr lang="es-EC" sz="1600" b="1" kern="1200" dirty="0">
                        <a:solidFill>
                          <a:schemeClr val="dk1"/>
                        </a:solidFill>
                        <a:effectLst/>
                        <a:latin typeface="+mn-lt"/>
                        <a:ea typeface="+mn-ea"/>
                        <a:cs typeface="+mn-cs"/>
                      </a:endParaRPr>
                    </a:p>
                  </a:txBody>
                  <a:tcPr marL="0" marR="0" marT="0" marB="0" anchor="ctr"/>
                </a:tc>
              </a:tr>
              <a:tr h="277495">
                <a:tc vMerge="1">
                  <a:txBody>
                    <a:bodyPr/>
                    <a:lstStyle/>
                    <a:p>
                      <a:endParaRPr lang="es-EC"/>
                    </a:p>
                  </a:txBody>
                  <a:tcPr/>
                </a:tc>
                <a:tc>
                  <a:txBody>
                    <a:bodyPr/>
                    <a:lstStyle/>
                    <a:p>
                      <a:pPr marL="38100" marR="38100">
                        <a:lnSpc>
                          <a:spcPts val="1600"/>
                        </a:lnSpc>
                        <a:spcAft>
                          <a:spcPts val="0"/>
                        </a:spcAft>
                      </a:pPr>
                      <a:r>
                        <a:rPr lang="en-US" sz="1600" b="1" kern="1200">
                          <a:effectLst/>
                        </a:rPr>
                        <a:t>DIFICIL</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a:effectLst/>
                        </a:rPr>
                        <a:t>159</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dirty="0">
                          <a:effectLst/>
                        </a:rPr>
                        <a:t>65.4</a:t>
                      </a:r>
                      <a:endParaRPr lang="es-EC" sz="1600" b="1" kern="1200" dirty="0">
                        <a:solidFill>
                          <a:schemeClr val="dk1"/>
                        </a:solidFill>
                        <a:effectLst/>
                        <a:latin typeface="+mn-lt"/>
                        <a:ea typeface="+mn-ea"/>
                        <a:cs typeface="+mn-cs"/>
                      </a:endParaRPr>
                    </a:p>
                  </a:txBody>
                  <a:tcPr marL="0" marR="0" marT="0" marB="0" anchor="ctr"/>
                </a:tc>
              </a:tr>
              <a:tr h="277495">
                <a:tc vMerge="1">
                  <a:txBody>
                    <a:bodyPr/>
                    <a:lstStyle/>
                    <a:p>
                      <a:endParaRPr lang="es-EC"/>
                    </a:p>
                  </a:txBody>
                  <a:tcPr/>
                </a:tc>
                <a:tc>
                  <a:txBody>
                    <a:bodyPr/>
                    <a:lstStyle/>
                    <a:p>
                      <a:pPr marL="38100" marR="38100">
                        <a:lnSpc>
                          <a:spcPts val="1600"/>
                        </a:lnSpc>
                        <a:spcAft>
                          <a:spcPts val="0"/>
                        </a:spcAft>
                      </a:pPr>
                      <a:r>
                        <a:rPr lang="en-US" sz="1600" b="1" kern="1200">
                          <a:effectLst/>
                        </a:rPr>
                        <a:t>NORMAL</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a:effectLst/>
                        </a:rPr>
                        <a:t>60</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a:effectLst/>
                        </a:rPr>
                        <a:t>24.7</a:t>
                      </a:r>
                      <a:endParaRPr lang="es-EC" sz="1600" b="1" kern="1200">
                        <a:solidFill>
                          <a:schemeClr val="dk1"/>
                        </a:solidFill>
                        <a:effectLst/>
                        <a:latin typeface="+mn-lt"/>
                        <a:ea typeface="+mn-ea"/>
                        <a:cs typeface="+mn-cs"/>
                      </a:endParaRPr>
                    </a:p>
                  </a:txBody>
                  <a:tcPr marL="0" marR="0" marT="0" marB="0" anchor="ctr"/>
                </a:tc>
              </a:tr>
              <a:tr h="293370">
                <a:tc vMerge="1">
                  <a:txBody>
                    <a:bodyPr/>
                    <a:lstStyle/>
                    <a:p>
                      <a:endParaRPr lang="es-EC"/>
                    </a:p>
                  </a:txBody>
                  <a:tcPr/>
                </a:tc>
                <a:tc>
                  <a:txBody>
                    <a:bodyPr/>
                    <a:lstStyle/>
                    <a:p>
                      <a:pPr marL="38100" marR="38100">
                        <a:lnSpc>
                          <a:spcPts val="1600"/>
                        </a:lnSpc>
                        <a:spcAft>
                          <a:spcPts val="0"/>
                        </a:spcAft>
                      </a:pPr>
                      <a:r>
                        <a:rPr lang="en-US" sz="1600" b="1" kern="1200">
                          <a:effectLst/>
                        </a:rPr>
                        <a:t>Total</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a:effectLst/>
                        </a:rPr>
                        <a:t>243</a:t>
                      </a:r>
                      <a:endParaRPr lang="es-EC" sz="1600" b="1" kern="1200">
                        <a:solidFill>
                          <a:schemeClr val="dk1"/>
                        </a:solidFill>
                        <a:effectLst/>
                        <a:latin typeface="+mn-lt"/>
                        <a:ea typeface="+mn-ea"/>
                        <a:cs typeface="+mn-cs"/>
                      </a:endParaRPr>
                    </a:p>
                  </a:txBody>
                  <a:tcPr marL="0" marR="0" marT="0" marB="0" anchor="ctr"/>
                </a:tc>
                <a:tc>
                  <a:txBody>
                    <a:bodyPr/>
                    <a:lstStyle/>
                    <a:p>
                      <a:pPr marL="38100" marR="38100" algn="r">
                        <a:lnSpc>
                          <a:spcPts val="1600"/>
                        </a:lnSpc>
                        <a:spcAft>
                          <a:spcPts val="0"/>
                        </a:spcAft>
                      </a:pPr>
                      <a:r>
                        <a:rPr lang="en-US" sz="1600" b="1" kern="1200" dirty="0">
                          <a:effectLst/>
                        </a:rPr>
                        <a:t>100.0</a:t>
                      </a:r>
                      <a:endParaRPr lang="es-EC" sz="1600" b="1" kern="1200" dirty="0">
                        <a:solidFill>
                          <a:schemeClr val="dk1"/>
                        </a:solidFill>
                        <a:effectLst/>
                        <a:latin typeface="+mn-lt"/>
                        <a:ea typeface="+mn-ea"/>
                        <a:cs typeface="+mn-cs"/>
                      </a:endParaRPr>
                    </a:p>
                  </a:txBody>
                  <a:tcPr marL="0" marR="0" marT="0" marB="0" anchor="ctr"/>
                </a:tc>
              </a:tr>
            </a:tbl>
          </a:graphicData>
        </a:graphic>
      </p:graphicFrame>
      <p:pic>
        <p:nvPicPr>
          <p:cNvPr id="15" name="14 Imagen"/>
          <p:cNvPicPr/>
          <p:nvPr/>
        </p:nvPicPr>
        <p:blipFill>
          <a:blip r:embed="rId3">
            <a:extLst>
              <a:ext uri="{28A0092B-C50C-407E-A947-70E740481C1C}">
                <a14:useLocalDpi xmlns:a14="http://schemas.microsoft.com/office/drawing/2010/main" val="0"/>
              </a:ext>
            </a:extLst>
          </a:blip>
          <a:srcRect/>
          <a:stretch>
            <a:fillRect/>
          </a:stretch>
        </p:blipFill>
        <p:spPr bwMode="auto">
          <a:xfrm>
            <a:off x="6699436" y="2079732"/>
            <a:ext cx="4143557" cy="3361697"/>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12950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4"/>
          <p:cNvSpPr/>
          <p:nvPr/>
        </p:nvSpPr>
        <p:spPr>
          <a:xfrm>
            <a:off x="2752307" y="29770"/>
            <a:ext cx="6456832"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TABLAS DE CONTINGENCIA</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angle 2"/>
          <p:cNvSpPr>
            <a:spLocks noChangeArrowheads="1"/>
          </p:cNvSpPr>
          <p:nvPr/>
        </p:nvSpPr>
        <p:spPr bwMode="auto">
          <a:xfrm>
            <a:off x="490700" y="812076"/>
            <a:ext cx="10980043" cy="8617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Relación entre el lugar de residencia  y la pregunta  No.5  </a:t>
            </a:r>
            <a:endParaRPr lang="es-EC" b="1" dirty="0">
              <a:latin typeface="Arial" panose="020B0604020202020204" pitchFamily="34" charset="0"/>
              <a:cs typeface="Times New Roman" panose="02020603050405020304" pitchFamily="18" charset="0"/>
            </a:endParaRPr>
          </a:p>
          <a:p>
            <a:pPr indent="180975" algn="ctr" defTabSz="914400" eaLnBrk="0" fontAlgn="base" hangingPunct="0">
              <a:spcBef>
                <a:spcPct val="0"/>
              </a:spcBef>
              <a:spcAft>
                <a:spcPct val="0"/>
              </a:spcAft>
            </a:pPr>
            <a:endParaRPr lang="es-EC" sz="2000" dirty="0"/>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anose="020B060402020202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292952" y="2008392"/>
            <a:ext cx="4591050" cy="3667125"/>
          </a:xfrm>
          <a:prstGeom prst="rect">
            <a:avLst/>
          </a:prstGeom>
          <a:noFill/>
          <a:ln>
            <a:solidFill>
              <a:srgbClr val="000000"/>
            </a:solidFill>
          </a:ln>
        </p:spPr>
      </p:pic>
      <p:graphicFrame>
        <p:nvGraphicFramePr>
          <p:cNvPr id="6" name="5 Tabla"/>
          <p:cNvGraphicFramePr>
            <a:graphicFrameLocks noGrp="1"/>
          </p:cNvGraphicFramePr>
          <p:nvPr>
            <p:extLst>
              <p:ext uri="{D42A27DB-BD31-4B8C-83A1-F6EECF244321}">
                <p14:modId xmlns:p14="http://schemas.microsoft.com/office/powerpoint/2010/main" val="2474486302"/>
              </p:ext>
            </p:extLst>
          </p:nvPr>
        </p:nvGraphicFramePr>
        <p:xfrm>
          <a:off x="265723" y="2207444"/>
          <a:ext cx="5715000" cy="2641600"/>
        </p:xfrm>
        <a:graphic>
          <a:graphicData uri="http://schemas.openxmlformats.org/drawingml/2006/table">
            <a:tbl>
              <a:tblPr>
                <a:tableStyleId>{0505E3EF-67EA-436B-97B2-0124C06EBD24}</a:tableStyleId>
              </a:tblPr>
              <a:tblGrid>
                <a:gridCol w="1138888"/>
                <a:gridCol w="1138888"/>
                <a:gridCol w="780026"/>
                <a:gridCol w="780026"/>
                <a:gridCol w="780026"/>
                <a:gridCol w="560722"/>
                <a:gridCol w="536424"/>
              </a:tblGrid>
              <a:tr h="175260">
                <a:tc rowSpan="2" gridSpan="2">
                  <a:txBody>
                    <a:bodyPr/>
                    <a:lstStyle/>
                    <a:p>
                      <a:pPr marL="38100" marR="38100">
                        <a:lnSpc>
                          <a:spcPts val="1600"/>
                        </a:lnSpc>
                        <a:spcAft>
                          <a:spcPts val="0"/>
                        </a:spcAft>
                      </a:pPr>
                      <a:r>
                        <a:rPr lang="es-EC" sz="1400" b="1" dirty="0">
                          <a:effectLst/>
                        </a:rPr>
                        <a:t> </a:t>
                      </a:r>
                      <a:endParaRPr lang="es-EC" sz="2000" b="1" dirty="0">
                        <a:effectLst/>
                        <a:latin typeface="Calibri"/>
                        <a:ea typeface="Calibri"/>
                        <a:cs typeface="Times New Roman"/>
                      </a:endParaRPr>
                    </a:p>
                  </a:txBody>
                  <a:tcPr marL="0" marR="0" marT="0" marB="0"/>
                </a:tc>
                <a:tc rowSpan="2" hMerge="1">
                  <a:txBody>
                    <a:bodyPr/>
                    <a:lstStyle/>
                    <a:p>
                      <a:endParaRPr lang="es-EC"/>
                    </a:p>
                  </a:txBody>
                  <a:tcPr/>
                </a:tc>
                <a:tc gridSpan="4">
                  <a:txBody>
                    <a:bodyPr/>
                    <a:lstStyle/>
                    <a:p>
                      <a:pPr marL="38100" marR="38100" algn="ctr">
                        <a:lnSpc>
                          <a:spcPts val="1600"/>
                        </a:lnSpc>
                        <a:spcAft>
                          <a:spcPts val="0"/>
                        </a:spcAft>
                      </a:pPr>
                      <a:r>
                        <a:rPr lang="es-EC" sz="1400" b="1">
                          <a:effectLst/>
                        </a:rPr>
                        <a:t>¿Con qué frecuencia viaja hacia el continente?</a:t>
                      </a:r>
                      <a:endParaRPr lang="es-EC" sz="2000" b="1">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n-US" sz="1400" b="1">
                          <a:effectLst/>
                        </a:rPr>
                        <a:t>Total</a:t>
                      </a:r>
                      <a:endParaRPr lang="es-EC" sz="2000" b="1">
                        <a:effectLst/>
                        <a:latin typeface="Calibri"/>
                        <a:ea typeface="Calibri"/>
                        <a:cs typeface="Times New Roman"/>
                      </a:endParaRPr>
                    </a:p>
                  </a:txBody>
                  <a:tcPr marL="0" marR="0" marT="0" marB="0"/>
                </a:tc>
              </a:tr>
              <a:tr h="80010">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400" b="1">
                          <a:effectLst/>
                        </a:rPr>
                        <a:t>UNA O MAS VECES A LA SEMANA</a:t>
                      </a:r>
                      <a:endParaRPr lang="es-EC" sz="20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EC" sz="1400" b="1">
                          <a:effectLst/>
                        </a:rPr>
                        <a:t>DOS O TRES VECES AL MES</a:t>
                      </a:r>
                      <a:endParaRPr lang="es-EC" sz="20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400" b="1">
                          <a:effectLst/>
                        </a:rPr>
                        <a:t>UNA  VEZ AL MES</a:t>
                      </a:r>
                      <a:endParaRPr lang="es-EC" sz="20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400" b="1">
                          <a:effectLst/>
                        </a:rPr>
                        <a:t>NO VIAJA</a:t>
                      </a:r>
                      <a:endParaRPr lang="es-EC" sz="2000" b="1">
                        <a:effectLst/>
                        <a:latin typeface="Calibri"/>
                        <a:ea typeface="Calibri"/>
                        <a:cs typeface="Times New Roman"/>
                      </a:endParaRPr>
                    </a:p>
                  </a:txBody>
                  <a:tcPr marL="0" marR="0" marT="0" marB="0"/>
                </a:tc>
                <a:tc vMerge="1">
                  <a:txBody>
                    <a:bodyPr/>
                    <a:lstStyle/>
                    <a:p>
                      <a:endParaRPr lang="es-EC"/>
                    </a:p>
                  </a:txBody>
                  <a:tcPr/>
                </a:tc>
              </a:tr>
              <a:tr h="175260">
                <a:tc rowSpan="3">
                  <a:txBody>
                    <a:bodyPr/>
                    <a:lstStyle/>
                    <a:p>
                      <a:pPr marL="38100" marR="38100">
                        <a:lnSpc>
                          <a:spcPts val="1600"/>
                        </a:lnSpc>
                        <a:spcAft>
                          <a:spcPts val="0"/>
                        </a:spcAft>
                      </a:pPr>
                      <a:r>
                        <a:rPr lang="es-EC" sz="1400" b="1">
                          <a:effectLst/>
                        </a:rPr>
                        <a:t>Indique su lugar de residencia</a:t>
                      </a:r>
                      <a:endParaRPr lang="es-EC" sz="2000" b="1">
                        <a:effectLst/>
                        <a:latin typeface="Calibri"/>
                        <a:ea typeface="Calibri"/>
                        <a:cs typeface="Times New Roman"/>
                      </a:endParaRPr>
                    </a:p>
                  </a:txBody>
                  <a:tcPr marL="0" marR="0" marT="0" marB="0" anchor="ctr"/>
                </a:tc>
                <a:tc>
                  <a:txBody>
                    <a:bodyPr/>
                    <a:lstStyle/>
                    <a:p>
                      <a:pPr marL="38100" marR="38100">
                        <a:lnSpc>
                          <a:spcPts val="1600"/>
                        </a:lnSpc>
                        <a:spcAft>
                          <a:spcPts val="0"/>
                        </a:spcAft>
                      </a:pPr>
                      <a:r>
                        <a:rPr lang="en-US" sz="1400" b="1">
                          <a:effectLst/>
                        </a:rPr>
                        <a:t>ISLA SANTA CRUZ</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33</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64</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41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149</a:t>
                      </a:r>
                      <a:endParaRPr lang="es-EC" sz="2000" b="1">
                        <a:effectLst/>
                        <a:latin typeface="Calibri"/>
                        <a:ea typeface="Calibri"/>
                        <a:cs typeface="Times New Roman"/>
                      </a:endParaRPr>
                    </a:p>
                  </a:txBody>
                  <a:tcPr marL="0" marR="0" marT="0" marB="0" anchor="ctr"/>
                </a:tc>
              </a:tr>
              <a:tr h="80010">
                <a:tc vMerge="1">
                  <a:txBody>
                    <a:bodyPr/>
                    <a:lstStyle/>
                    <a:p>
                      <a:endParaRPr lang="es-EC"/>
                    </a:p>
                  </a:txBody>
                  <a:tcPr/>
                </a:tc>
                <a:tc>
                  <a:txBody>
                    <a:bodyPr/>
                    <a:lstStyle/>
                    <a:p>
                      <a:pPr marL="38100" marR="38100">
                        <a:lnSpc>
                          <a:spcPts val="1600"/>
                        </a:lnSpc>
                        <a:spcAft>
                          <a:spcPts val="0"/>
                        </a:spcAft>
                      </a:pPr>
                      <a:r>
                        <a:rPr lang="en-US" sz="1400" b="1">
                          <a:effectLst/>
                        </a:rPr>
                        <a:t>ISLA SAN CRISTOBAL</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17</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47</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7</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72</a:t>
                      </a:r>
                      <a:endParaRPr lang="es-EC" sz="2000" b="1">
                        <a:effectLst/>
                        <a:latin typeface="Calibri"/>
                        <a:ea typeface="Calibri"/>
                        <a:cs typeface="Times New Roman"/>
                      </a:endParaRPr>
                    </a:p>
                  </a:txBody>
                  <a:tcPr marL="0" marR="0" marT="0" marB="0" anchor="ctr"/>
                </a:tc>
              </a:tr>
              <a:tr h="80010">
                <a:tc vMerge="1">
                  <a:txBody>
                    <a:bodyPr/>
                    <a:lstStyle/>
                    <a:p>
                      <a:endParaRPr lang="es-EC"/>
                    </a:p>
                  </a:txBody>
                  <a:tcPr/>
                </a:tc>
                <a:tc>
                  <a:txBody>
                    <a:bodyPr/>
                    <a:lstStyle/>
                    <a:p>
                      <a:pPr marL="38100" marR="38100">
                        <a:lnSpc>
                          <a:spcPts val="1600"/>
                        </a:lnSpc>
                        <a:spcAft>
                          <a:spcPts val="0"/>
                        </a:spcAft>
                      </a:pPr>
                      <a:r>
                        <a:rPr lang="en-US" sz="1400" b="1">
                          <a:effectLst/>
                        </a:rPr>
                        <a:t>ISLA ISABELA</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10</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10</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22</a:t>
                      </a:r>
                      <a:endParaRPr lang="es-EC" sz="2000" b="1">
                        <a:effectLst/>
                        <a:latin typeface="Calibri"/>
                        <a:ea typeface="Calibri"/>
                        <a:cs typeface="Times New Roman"/>
                      </a:endParaRPr>
                    </a:p>
                  </a:txBody>
                  <a:tcPr marL="0" marR="0" marT="0" marB="0" anchor="ctr"/>
                </a:tc>
              </a:tr>
              <a:tr h="183515">
                <a:tc gridSpan="2">
                  <a:txBody>
                    <a:bodyPr/>
                    <a:lstStyle/>
                    <a:p>
                      <a:pPr marL="38100" marR="38100">
                        <a:lnSpc>
                          <a:spcPts val="1600"/>
                        </a:lnSpc>
                        <a:spcAft>
                          <a:spcPts val="0"/>
                        </a:spcAft>
                      </a:pPr>
                      <a:r>
                        <a:rPr lang="en-US" sz="1400" b="1">
                          <a:effectLst/>
                        </a:rPr>
                        <a:t>Total</a:t>
                      </a:r>
                      <a:endParaRPr lang="es-EC" sz="2000" b="1">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n-US" sz="1400" b="1" dirty="0">
                          <a:effectLst/>
                        </a:rPr>
                        <a:t>13</a:t>
                      </a:r>
                      <a:endParaRPr lang="es-EC" sz="2000" b="1"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51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121</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a:effectLst/>
                        </a:rPr>
                        <a:t>58</a:t>
                      </a:r>
                      <a:endParaRPr lang="es-EC" sz="20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400" b="1" dirty="0">
                          <a:effectLst/>
                        </a:rPr>
                        <a:t>243</a:t>
                      </a:r>
                      <a:endParaRPr lang="es-EC" sz="2000" b="1"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7896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838200" y="365125"/>
            <a:ext cx="10515600" cy="1325563"/>
          </a:xfrm>
        </p:spPr>
        <p:txBody>
          <a:bodyPr/>
          <a:lstStyle/>
          <a:p>
            <a:r>
              <a:rPr lang="es-EC" dirty="0" smtClean="0"/>
              <a:t>ANTECEDENTES</a:t>
            </a:r>
            <a:endParaRPr lang="es-EC" dirty="0"/>
          </a:p>
        </p:txBody>
      </p:sp>
      <p:sp>
        <p:nvSpPr>
          <p:cNvPr id="8" name="Marcador de contenido 2"/>
          <p:cNvSpPr>
            <a:spLocks noGrp="1"/>
          </p:cNvSpPr>
          <p:nvPr>
            <p:ph idx="1"/>
          </p:nvPr>
        </p:nvSpPr>
        <p:spPr>
          <a:xfrm>
            <a:off x="1120000" y="1825625"/>
            <a:ext cx="10233800" cy="4351338"/>
          </a:xfrm>
        </p:spPr>
        <p:txBody>
          <a:bodyPr>
            <a:normAutofit/>
          </a:bodyPr>
          <a:lstStyle/>
          <a:p>
            <a:pPr marL="228600" lvl="2" algn="just">
              <a:spcBef>
                <a:spcPts val="1000"/>
              </a:spcBef>
            </a:pPr>
            <a:r>
              <a:rPr lang="es-EC" sz="2400" dirty="0"/>
              <a:t>La presencia de la Fuerza Aérea crea desarrollo social, al realizar vuelos logísticos a Baltra, Isabela y San Cristóbal</a:t>
            </a:r>
          </a:p>
          <a:p>
            <a:pPr marL="228600" lvl="2" algn="just">
              <a:spcBef>
                <a:spcPts val="1000"/>
              </a:spcBef>
            </a:pPr>
            <a:r>
              <a:rPr lang="es-EC" sz="2400" dirty="0"/>
              <a:t>Cooperación FAE con la Región Insular</a:t>
            </a:r>
          </a:p>
          <a:p>
            <a:pPr marL="228600" lvl="2" algn="just">
              <a:spcBef>
                <a:spcPts val="1000"/>
              </a:spcBef>
            </a:pPr>
            <a:r>
              <a:rPr lang="es-EC" sz="2400" dirty="0"/>
              <a:t>Tras el encallamiento de buques que abastecían a Galápagos, la Fuerza Aérea Ecuatoriana activó las misiones de transporte </a:t>
            </a:r>
            <a:r>
              <a:rPr lang="es-EC" sz="2400" dirty="0" smtClean="0"/>
              <a:t>aéreo. (puente aéreo). </a:t>
            </a:r>
            <a:endParaRPr lang="es-EC" sz="2400" dirty="0"/>
          </a:p>
          <a:p>
            <a:pPr marL="228600" lvl="2" algn="just">
              <a:spcBef>
                <a:spcPts val="1000"/>
              </a:spcBef>
            </a:pPr>
            <a:r>
              <a:rPr lang="es-EC" sz="2400" dirty="0"/>
              <a:t>La realización de este tipo de operación aérea militar, a lo largo del tiempo y alrededor del mundo, no ha sido una excepción en el Ecuador</a:t>
            </a:r>
          </a:p>
          <a:p>
            <a:pPr marL="228600" lvl="2" algn="just">
              <a:spcBef>
                <a:spcPts val="1000"/>
              </a:spcBef>
            </a:pPr>
            <a:r>
              <a:rPr lang="es-EC" sz="2400" dirty="0"/>
              <a:t>Compromiso de la Fuerza Aérea para cumplir con los vuelos hacia la Región Insular  evidenciada en pilotos, técnicos, personal tierra, seguridad… contribuyen con el desarrollo socio económico.</a:t>
            </a:r>
          </a:p>
        </p:txBody>
      </p:sp>
    </p:spTree>
    <p:extLst>
      <p:ext uri="{BB962C8B-B14F-4D97-AF65-F5344CB8AC3E}">
        <p14:creationId xmlns:p14="http://schemas.microsoft.com/office/powerpoint/2010/main" val="14057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xEl>
                                              <p:pRg st="0" end="0"/>
                                            </p:txEl>
                                          </p:spTgt>
                                        </p:tgtEl>
                                      </p:cBhvr>
                                    </p:animEffect>
                                    <p:set>
                                      <p:cBhvr>
                                        <p:cTn id="29" dur="1" fill="hold">
                                          <p:stCondLst>
                                            <p:cond delay="499"/>
                                          </p:stCondLst>
                                        </p:cTn>
                                        <p:tgtEl>
                                          <p:spTgt spid="8">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xEl>
                                              <p:pRg st="1" end="1"/>
                                            </p:txEl>
                                          </p:spTgt>
                                        </p:tgtEl>
                                      </p:cBhvr>
                                    </p:animEffect>
                                    <p:set>
                                      <p:cBhvr>
                                        <p:cTn id="32" dur="1" fill="hold">
                                          <p:stCondLst>
                                            <p:cond delay="499"/>
                                          </p:stCondLst>
                                        </p:cTn>
                                        <p:tgtEl>
                                          <p:spTgt spid="8">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xEl>
                                              <p:pRg st="2" end="2"/>
                                            </p:txEl>
                                          </p:spTgt>
                                        </p:tgtEl>
                                      </p:cBhvr>
                                    </p:animEffect>
                                    <p:set>
                                      <p:cBhvr>
                                        <p:cTn id="35" dur="1" fill="hold">
                                          <p:stCondLst>
                                            <p:cond delay="499"/>
                                          </p:stCondLst>
                                        </p:cTn>
                                        <p:tgtEl>
                                          <p:spTgt spid="8">
                                            <p:txEl>
                                              <p:pRg st="2" end="2"/>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xEl>
                                              <p:pRg st="3" end="3"/>
                                            </p:txEl>
                                          </p:spTgt>
                                        </p:tgtEl>
                                      </p:cBhvr>
                                    </p:animEffect>
                                    <p:set>
                                      <p:cBhvr>
                                        <p:cTn id="38" dur="1" fill="hold">
                                          <p:stCondLst>
                                            <p:cond delay="499"/>
                                          </p:stCondLst>
                                        </p:cTn>
                                        <p:tgtEl>
                                          <p:spTgt spid="8">
                                            <p:txEl>
                                              <p:pRg st="3" end="3"/>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xEl>
                                              <p:pRg st="4" end="4"/>
                                            </p:txEl>
                                          </p:spTgt>
                                        </p:tgtEl>
                                      </p:cBhvr>
                                    </p:animEffect>
                                    <p:set>
                                      <p:cBhvr>
                                        <p:cTn id="41" dur="1" fill="hold">
                                          <p:stCondLst>
                                            <p:cond delay="499"/>
                                          </p:stCondLst>
                                        </p:cTn>
                                        <p:tgtEl>
                                          <p:spTgt spid="8">
                                            <p:txEl>
                                              <p:pRg st="4" end="4"/>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8"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4"/>
          <p:cNvSpPr/>
          <p:nvPr/>
        </p:nvSpPr>
        <p:spPr>
          <a:xfrm>
            <a:off x="5023347" y="29770"/>
            <a:ext cx="1914755" cy="769441"/>
          </a:xfrm>
          <a:prstGeom prst="rect">
            <a:avLst/>
          </a:prstGeom>
          <a:noFill/>
        </p:spPr>
        <p:txBody>
          <a:bodyPr wrap="none" lIns="91440" tIns="45720" rIns="91440" bIns="45720">
            <a:spAutoFit/>
          </a:bodyPr>
          <a:lstStyle/>
          <a:p>
            <a:pPr algn="ctr"/>
            <a:r>
              <a:rPr lang="es-ES" sz="4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ANOVA</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3985691854"/>
              </p:ext>
            </p:extLst>
          </p:nvPr>
        </p:nvGraphicFramePr>
        <p:xfrm>
          <a:off x="589936" y="3317544"/>
          <a:ext cx="4810125" cy="1794256"/>
        </p:xfrm>
        <a:graphic>
          <a:graphicData uri="http://schemas.openxmlformats.org/drawingml/2006/table">
            <a:tbl>
              <a:tblPr>
                <a:tableStyleId>{0505E3EF-67EA-436B-97B2-0124C06EBD24}</a:tableStyleId>
              </a:tblPr>
              <a:tblGrid>
                <a:gridCol w="1069128"/>
                <a:gridCol w="933185"/>
                <a:gridCol w="640969"/>
                <a:gridCol w="884905"/>
                <a:gridCol w="640969"/>
                <a:gridCol w="640969"/>
              </a:tblGrid>
              <a:tr h="0">
                <a:tc>
                  <a:txBody>
                    <a:bodyPr/>
                    <a:lstStyle/>
                    <a:p>
                      <a:pPr marL="38100" marR="38100">
                        <a:lnSpc>
                          <a:spcPts val="1600"/>
                        </a:lnSpc>
                        <a:spcAft>
                          <a:spcPts val="0"/>
                        </a:spcAft>
                      </a:pPr>
                      <a:r>
                        <a:rPr lang="es-EC" sz="1600" b="1" dirty="0">
                          <a:effectLst/>
                        </a:rPr>
                        <a:t> </a:t>
                      </a:r>
                      <a:endParaRPr lang="es-EC" sz="2400" b="1" dirty="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Sum of Squares</a:t>
                      </a:r>
                      <a:endParaRPr lang="es-EC" sz="24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df</a:t>
                      </a:r>
                      <a:endParaRPr lang="es-EC" sz="24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Mean Square</a:t>
                      </a:r>
                      <a:endParaRPr lang="es-EC" sz="24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F</a:t>
                      </a:r>
                      <a:endParaRPr lang="es-EC" sz="24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n-US" sz="1600" b="1">
                          <a:effectLst/>
                        </a:rPr>
                        <a:t>Sig.</a:t>
                      </a:r>
                      <a:endParaRPr lang="es-EC" sz="2400" b="1">
                        <a:effectLst/>
                        <a:latin typeface="Calibri"/>
                        <a:ea typeface="Calibri"/>
                        <a:cs typeface="Times New Roman"/>
                      </a:endParaRPr>
                    </a:p>
                  </a:txBody>
                  <a:tcPr marL="0" marR="0" marT="0" marB="0"/>
                </a:tc>
              </a:tr>
              <a:tr h="0">
                <a:tc>
                  <a:txBody>
                    <a:bodyPr/>
                    <a:lstStyle/>
                    <a:p>
                      <a:pPr marL="38100" marR="38100">
                        <a:lnSpc>
                          <a:spcPts val="1600"/>
                        </a:lnSpc>
                        <a:spcAft>
                          <a:spcPts val="0"/>
                        </a:spcAft>
                      </a:pPr>
                      <a:r>
                        <a:rPr lang="en-US" sz="1600" b="1">
                          <a:effectLst/>
                        </a:rPr>
                        <a:t>Between Groups</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5.847</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4</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1.462</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6.338</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.000</a:t>
                      </a:r>
                      <a:endParaRPr lang="es-EC" sz="2400" b="1">
                        <a:effectLst/>
                        <a:latin typeface="Calibri"/>
                        <a:ea typeface="Calibri"/>
                        <a:cs typeface="Times New Roman"/>
                      </a:endParaRPr>
                    </a:p>
                  </a:txBody>
                  <a:tcPr marL="0" marR="0" marT="0" marB="0" anchor="ctr"/>
                </a:tc>
              </a:tr>
              <a:tr h="0">
                <a:tc>
                  <a:txBody>
                    <a:bodyPr/>
                    <a:lstStyle/>
                    <a:p>
                      <a:pPr marL="38100" marR="38100">
                        <a:lnSpc>
                          <a:spcPts val="1600"/>
                        </a:lnSpc>
                        <a:spcAft>
                          <a:spcPts val="0"/>
                        </a:spcAft>
                      </a:pPr>
                      <a:r>
                        <a:rPr lang="en-US" sz="1600" b="1">
                          <a:effectLst/>
                        </a:rPr>
                        <a:t>Within Groups</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54.894</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238</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.231</a:t>
                      </a:r>
                      <a:endParaRPr lang="es-EC" sz="2400" b="1">
                        <a:effectLst/>
                        <a:latin typeface="Calibri"/>
                        <a:ea typeface="Calibri"/>
                        <a:cs typeface="Times New Roman"/>
                      </a:endParaRPr>
                    </a:p>
                  </a:txBody>
                  <a:tcPr marL="0" marR="0" marT="0" marB="0" anchor="ctr"/>
                </a:tc>
                <a:tc>
                  <a:txBody>
                    <a:bodyPr/>
                    <a:lstStyle/>
                    <a:p>
                      <a:pPr>
                        <a:lnSpc>
                          <a:spcPct val="115000"/>
                        </a:lnSpc>
                        <a:spcAft>
                          <a:spcPts val="0"/>
                        </a:spcAft>
                      </a:pPr>
                      <a:r>
                        <a:rPr lang="en-US" sz="2800" b="1">
                          <a:effectLst/>
                        </a:rPr>
                        <a:t> </a:t>
                      </a:r>
                      <a:endParaRPr lang="es-EC" sz="2400" b="1">
                        <a:effectLst/>
                        <a:latin typeface="Calibri"/>
                        <a:ea typeface="Calibri"/>
                        <a:cs typeface="Times New Roman"/>
                      </a:endParaRPr>
                    </a:p>
                  </a:txBody>
                  <a:tcPr marL="0" marR="0" marT="0" marB="0"/>
                </a:tc>
                <a:tc>
                  <a:txBody>
                    <a:bodyPr/>
                    <a:lstStyle/>
                    <a:p>
                      <a:pPr>
                        <a:lnSpc>
                          <a:spcPct val="115000"/>
                        </a:lnSpc>
                        <a:spcAft>
                          <a:spcPts val="0"/>
                        </a:spcAft>
                      </a:pPr>
                      <a:r>
                        <a:rPr lang="en-US" sz="2800" b="1" dirty="0">
                          <a:effectLst/>
                        </a:rPr>
                        <a:t> </a:t>
                      </a:r>
                      <a:endParaRPr lang="es-EC" sz="2400" b="1" dirty="0">
                        <a:effectLst/>
                        <a:latin typeface="Calibri"/>
                        <a:ea typeface="Calibri"/>
                        <a:cs typeface="Times New Roman"/>
                      </a:endParaRPr>
                    </a:p>
                  </a:txBody>
                  <a:tcPr marL="0" marR="0" marT="0" marB="0"/>
                </a:tc>
              </a:tr>
              <a:tr h="0">
                <a:tc>
                  <a:txBody>
                    <a:bodyPr/>
                    <a:lstStyle/>
                    <a:p>
                      <a:pPr marL="38100" marR="38100">
                        <a:lnSpc>
                          <a:spcPts val="1600"/>
                        </a:lnSpc>
                        <a:spcAft>
                          <a:spcPts val="0"/>
                        </a:spcAft>
                      </a:pPr>
                      <a:r>
                        <a:rPr lang="en-US" sz="1600" b="1">
                          <a:effectLst/>
                        </a:rPr>
                        <a:t>Total</a:t>
                      </a:r>
                      <a:endParaRPr lang="es-EC" sz="24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dirty="0">
                          <a:effectLst/>
                        </a:rPr>
                        <a:t>60.741</a:t>
                      </a:r>
                      <a:endParaRPr lang="es-EC" sz="2400" b="1"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600" b="1">
                          <a:effectLst/>
                        </a:rPr>
                        <a:t>242</a:t>
                      </a:r>
                      <a:endParaRPr lang="es-EC" sz="2400" b="1">
                        <a:effectLst/>
                        <a:latin typeface="Calibri"/>
                        <a:ea typeface="Calibri"/>
                        <a:cs typeface="Times New Roman"/>
                      </a:endParaRPr>
                    </a:p>
                  </a:txBody>
                  <a:tcPr marL="0" marR="0" marT="0" marB="0" anchor="ctr"/>
                </a:tc>
                <a:tc>
                  <a:txBody>
                    <a:bodyPr/>
                    <a:lstStyle/>
                    <a:p>
                      <a:pPr>
                        <a:lnSpc>
                          <a:spcPct val="115000"/>
                        </a:lnSpc>
                        <a:spcAft>
                          <a:spcPts val="0"/>
                        </a:spcAft>
                      </a:pPr>
                      <a:r>
                        <a:rPr lang="en-US" sz="2800" b="1">
                          <a:effectLst/>
                        </a:rPr>
                        <a:t> </a:t>
                      </a:r>
                      <a:endParaRPr lang="es-EC" sz="2400" b="1">
                        <a:effectLst/>
                        <a:latin typeface="Calibri"/>
                        <a:ea typeface="Calibri"/>
                        <a:cs typeface="Times New Roman"/>
                      </a:endParaRPr>
                    </a:p>
                  </a:txBody>
                  <a:tcPr marL="0" marR="0" marT="0" marB="0"/>
                </a:tc>
                <a:tc>
                  <a:txBody>
                    <a:bodyPr/>
                    <a:lstStyle/>
                    <a:p>
                      <a:pPr>
                        <a:lnSpc>
                          <a:spcPct val="115000"/>
                        </a:lnSpc>
                        <a:spcAft>
                          <a:spcPts val="0"/>
                        </a:spcAft>
                      </a:pPr>
                      <a:r>
                        <a:rPr lang="en-US" sz="2800" b="1" dirty="0">
                          <a:effectLst/>
                        </a:rPr>
                        <a:t> </a:t>
                      </a:r>
                      <a:endParaRPr lang="es-EC" sz="2400" b="1" dirty="0">
                        <a:effectLst/>
                        <a:latin typeface="Calibri"/>
                        <a:ea typeface="Calibri"/>
                        <a:cs typeface="Times New Roman"/>
                      </a:endParaRPr>
                    </a:p>
                  </a:txBody>
                  <a:tcPr marL="0" marR="0" marT="0" marB="0"/>
                </a:tc>
                <a:tc>
                  <a:txBody>
                    <a:bodyPr/>
                    <a:lstStyle/>
                    <a:p>
                      <a:pPr>
                        <a:lnSpc>
                          <a:spcPct val="115000"/>
                        </a:lnSpc>
                        <a:spcAft>
                          <a:spcPts val="0"/>
                        </a:spcAft>
                      </a:pPr>
                      <a:r>
                        <a:rPr lang="en-US" sz="2800" b="1" dirty="0">
                          <a:effectLst/>
                        </a:rPr>
                        <a:t> </a:t>
                      </a:r>
                      <a:endParaRPr lang="es-EC" sz="2400" b="1" dirty="0">
                        <a:effectLst/>
                        <a:latin typeface="Calibri"/>
                        <a:ea typeface="Calibri"/>
                        <a:cs typeface="Times New Roman"/>
                      </a:endParaRPr>
                    </a:p>
                  </a:txBody>
                  <a:tcPr marL="0" marR="0" marT="0" marB="0"/>
                </a:tc>
              </a:tr>
            </a:tbl>
          </a:graphicData>
        </a:graphic>
      </p:graphicFrame>
      <p:sp>
        <p:nvSpPr>
          <p:cNvPr id="7" name="6 Rectángulo"/>
          <p:cNvSpPr/>
          <p:nvPr/>
        </p:nvSpPr>
        <p:spPr>
          <a:xfrm>
            <a:off x="2050279" y="927683"/>
            <a:ext cx="7860889" cy="369332"/>
          </a:xfrm>
          <a:prstGeom prst="rect">
            <a:avLst/>
          </a:prstGeom>
        </p:spPr>
        <p:txBody>
          <a:bodyPr wrap="square">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RELACIÓN  O DIFERENCIA SIGNIFICATIVA ENTRE DOS VARIABLES </a:t>
            </a:r>
            <a:endParaRPr lang="es-EC" b="1" dirty="0">
              <a:latin typeface="Arial" panose="020B0604020202020204" pitchFamily="34" charset="0"/>
              <a:cs typeface="Times New Roman" panose="02020603050405020304" pitchFamily="18" charset="0"/>
            </a:endParaRPr>
          </a:p>
        </p:txBody>
      </p:sp>
      <p:graphicFrame>
        <p:nvGraphicFramePr>
          <p:cNvPr id="8" name="Tabla 5"/>
          <p:cNvGraphicFramePr>
            <a:graphicFrameLocks noGrp="1"/>
          </p:cNvGraphicFramePr>
          <p:nvPr>
            <p:extLst>
              <p:ext uri="{D42A27DB-BD31-4B8C-83A1-F6EECF244321}">
                <p14:modId xmlns:p14="http://schemas.microsoft.com/office/powerpoint/2010/main" val="3505947651"/>
              </p:ext>
            </p:extLst>
          </p:nvPr>
        </p:nvGraphicFramePr>
        <p:xfrm>
          <a:off x="611864" y="1626226"/>
          <a:ext cx="11282514" cy="1261872"/>
        </p:xfrm>
        <a:graphic>
          <a:graphicData uri="http://schemas.openxmlformats.org/drawingml/2006/table">
            <a:tbl>
              <a:tblPr firstRow="1" firstCol="1" bandRow="1">
                <a:tableStyleId>{5C22544A-7EE6-4342-B048-85BDC9FD1C3A}</a:tableStyleId>
              </a:tblPr>
              <a:tblGrid>
                <a:gridCol w="1576490"/>
                <a:gridCol w="8242383"/>
                <a:gridCol w="1463641"/>
              </a:tblGrid>
              <a:tr h="0">
                <a:tc rowSpan="2">
                  <a:txBody>
                    <a:bodyPr/>
                    <a:lstStyle/>
                    <a:p>
                      <a:pPr algn="l">
                        <a:lnSpc>
                          <a:spcPct val="115000"/>
                        </a:lnSpc>
                        <a:spcAft>
                          <a:spcPts val="0"/>
                        </a:spcAft>
                      </a:pPr>
                      <a:r>
                        <a:rPr lang="es-EC" sz="1800" dirty="0" smtClean="0">
                          <a:effectLst/>
                        </a:rPr>
                        <a:t>SISTEMA DE COOPERACIÓN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C" sz="1800" dirty="0">
                          <a:effectLst/>
                        </a:rPr>
                        <a:t>Ha: Si el </a:t>
                      </a:r>
                      <a:r>
                        <a:rPr lang="es-EC" sz="1800" dirty="0" smtClean="0">
                          <a:effectLst/>
                        </a:rPr>
                        <a:t>sistema de cooperación</a:t>
                      </a:r>
                      <a:r>
                        <a:rPr lang="es-EC" sz="1800" baseline="0" dirty="0" smtClean="0">
                          <a:effectLst/>
                        </a:rPr>
                        <a:t> de la FAE ha permitido transportar carga (víveres) desde el continente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ACEPTO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vMerge="1">
                  <a:txBody>
                    <a:bodyPr/>
                    <a:lstStyle/>
                    <a:p>
                      <a:endParaRPr lang="es-EC"/>
                    </a:p>
                  </a:txBody>
                  <a:tcPr/>
                </a:tc>
                <a:tc>
                  <a:txBody>
                    <a:bodyPr/>
                    <a:lstStyle/>
                    <a:p>
                      <a:pPr algn="just">
                        <a:lnSpc>
                          <a:spcPct val="115000"/>
                        </a:lnSpc>
                        <a:spcAft>
                          <a:spcPts val="0"/>
                        </a:spcAft>
                      </a:pPr>
                      <a:r>
                        <a:rPr lang="es-EC" sz="1800" dirty="0">
                          <a:effectLst/>
                        </a:rPr>
                        <a:t>Ho: </a:t>
                      </a:r>
                      <a:r>
                        <a:rPr lang="es-EC" sz="1800" dirty="0" smtClean="0">
                          <a:effectLst/>
                        </a:rPr>
                        <a:t>Si el sistema de cooperación</a:t>
                      </a:r>
                      <a:r>
                        <a:rPr lang="es-EC" sz="1800" baseline="0" dirty="0" smtClean="0">
                          <a:effectLst/>
                        </a:rPr>
                        <a:t> de la FAE   No  ha permitido transportar carga (víveres) desde el continente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RECHAZO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11"/>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381" y="3030179"/>
            <a:ext cx="4276725" cy="2857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1000"/>
                                        <p:tgtEl>
                                          <p:spTgt spid="2060"/>
                                        </p:tgtEl>
                                      </p:cBhvr>
                                    </p:animEffect>
                                    <p:anim calcmode="lin" valueType="num">
                                      <p:cBhvr>
                                        <p:cTn id="28" dur="1000" fill="hold"/>
                                        <p:tgtEl>
                                          <p:spTgt spid="2060"/>
                                        </p:tgtEl>
                                        <p:attrNameLst>
                                          <p:attrName>ppt_x</p:attrName>
                                        </p:attrNameLst>
                                      </p:cBhvr>
                                      <p:tavLst>
                                        <p:tav tm="0">
                                          <p:val>
                                            <p:strVal val="#ppt_x"/>
                                          </p:val>
                                        </p:tav>
                                        <p:tav tm="100000">
                                          <p:val>
                                            <p:strVal val="#ppt_x"/>
                                          </p:val>
                                        </p:tav>
                                      </p:tavLst>
                                    </p:anim>
                                    <p:anim calcmode="lin" valueType="num">
                                      <p:cBhvr>
                                        <p:cTn id="29"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60"/>
                                        </p:tgtEl>
                                      </p:cBhvr>
                                    </p:animEffect>
                                    <p:set>
                                      <p:cBhvr>
                                        <p:cTn id="46" dur="1" fill="hold">
                                          <p:stCondLst>
                                            <p:cond delay="499"/>
                                          </p:stCondLst>
                                        </p:cTn>
                                        <p:tgtEl>
                                          <p:spTgt spid="2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4"/>
          <p:cNvSpPr/>
          <p:nvPr/>
        </p:nvSpPr>
        <p:spPr>
          <a:xfrm>
            <a:off x="4049298" y="29770"/>
            <a:ext cx="3862853"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CHI CUADRADO</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6 Rectángulo"/>
          <p:cNvSpPr/>
          <p:nvPr/>
        </p:nvSpPr>
        <p:spPr>
          <a:xfrm>
            <a:off x="678426" y="839195"/>
            <a:ext cx="11208774" cy="646331"/>
          </a:xfrm>
          <a:prstGeom prst="rect">
            <a:avLst/>
          </a:prstGeom>
        </p:spPr>
        <p:txBody>
          <a:bodyPr wrap="square">
            <a:spAutoFit/>
          </a:bodyPr>
          <a:lstStyle/>
          <a:p>
            <a:pPr indent="180975" algn="ctr" defTabSz="914400" eaLnBrk="0" fontAlgn="base" hangingPunct="0">
              <a:spcBef>
                <a:spcPct val="0"/>
              </a:spcBef>
              <a:spcAft>
                <a:spcPct val="0"/>
              </a:spcAft>
            </a:pPr>
            <a:r>
              <a:rPr lang="es-EC" b="1" dirty="0" smtClean="0">
                <a:latin typeface="Arial" panose="020B0604020202020204" pitchFamily="34" charset="0"/>
                <a:cs typeface="Times New Roman" panose="02020603050405020304" pitchFamily="18" charset="0"/>
              </a:rPr>
              <a:t>ES UNA PRUEBA ESTADÍSTICA PARA EVALUAR HIPÓTESIS ACERCA DE LA RELACIÓN ENTRE DOS VARIABLES CATEGÓRICAS </a:t>
            </a:r>
            <a:endParaRPr lang="es-EC" b="1" dirty="0">
              <a:latin typeface="Arial" panose="020B0604020202020204" pitchFamily="34" charset="0"/>
              <a:cs typeface="Times New Roman" panose="02020603050405020304" pitchFamily="18" charset="0"/>
            </a:endParaRPr>
          </a:p>
        </p:txBody>
      </p:sp>
      <p:graphicFrame>
        <p:nvGraphicFramePr>
          <p:cNvPr id="8" name="Tabla 5"/>
          <p:cNvGraphicFramePr>
            <a:graphicFrameLocks noGrp="1"/>
          </p:cNvGraphicFramePr>
          <p:nvPr>
            <p:extLst>
              <p:ext uri="{D42A27DB-BD31-4B8C-83A1-F6EECF244321}">
                <p14:modId xmlns:p14="http://schemas.microsoft.com/office/powerpoint/2010/main" val="1379800852"/>
              </p:ext>
            </p:extLst>
          </p:nvPr>
        </p:nvGraphicFramePr>
        <p:xfrm>
          <a:off x="611864" y="1567234"/>
          <a:ext cx="11282514" cy="2208276"/>
        </p:xfrm>
        <a:graphic>
          <a:graphicData uri="http://schemas.openxmlformats.org/drawingml/2006/table">
            <a:tbl>
              <a:tblPr firstRow="1" firstCol="1" bandRow="1">
                <a:tableStyleId>{5C22544A-7EE6-4342-B048-85BDC9FD1C3A}</a:tableStyleId>
              </a:tblPr>
              <a:tblGrid>
                <a:gridCol w="1576490"/>
                <a:gridCol w="8242383"/>
                <a:gridCol w="1463641"/>
              </a:tblGrid>
              <a:tr h="0">
                <a:tc rowSpan="2">
                  <a:txBody>
                    <a:bodyPr/>
                    <a:lstStyle/>
                    <a:p>
                      <a:pPr algn="l">
                        <a:lnSpc>
                          <a:spcPct val="115000"/>
                        </a:lnSpc>
                        <a:spcAft>
                          <a:spcPts val="0"/>
                        </a:spcAft>
                      </a:pPr>
                      <a:r>
                        <a:rPr lang="es-EC" sz="1800" dirty="0" smtClean="0">
                          <a:effectLst/>
                        </a:rPr>
                        <a:t>PRIMERA</a:t>
                      </a:r>
                      <a:r>
                        <a:rPr lang="es-EC" sz="1800" baseline="0" dirty="0" smtClean="0">
                          <a:effectLst/>
                        </a:rPr>
                        <a:t> HIPÓTESIS</a:t>
                      </a:r>
                      <a:r>
                        <a:rPr lang="es-EC" sz="1800" dirty="0" smtClean="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800" dirty="0">
                          <a:effectLst/>
                        </a:rPr>
                        <a:t>Ha: Si </a:t>
                      </a:r>
                      <a:r>
                        <a:rPr lang="es-EC" sz="1800" dirty="0" smtClean="0">
                          <a:effectLst/>
                        </a:rPr>
                        <a:t>es</a:t>
                      </a:r>
                      <a:r>
                        <a:rPr lang="es-EC" sz="1800" baseline="0" dirty="0" smtClean="0">
                          <a:effectLst/>
                        </a:rPr>
                        <a:t> suficiente el número de vuelos que realiza la FAE, con la frecuencia con la que viajan los colonos al continente para viajar, transportar carga o realizar una evacuación </a:t>
                      </a:r>
                      <a:r>
                        <a:rPr lang="es-EC" sz="1800" baseline="0" dirty="0" err="1" smtClean="0">
                          <a:effectLst/>
                        </a:rPr>
                        <a:t>Aeromédica</a:t>
                      </a:r>
                      <a:r>
                        <a:rPr lang="es-EC" sz="1800" baseline="0" dirty="0" smtClean="0">
                          <a:effectLst/>
                        </a:rPr>
                        <a:t>., </a:t>
                      </a:r>
                      <a:r>
                        <a:rPr lang="es-EC" sz="1800" dirty="0" smtClean="0">
                          <a:effectLst/>
                        </a:rPr>
                        <a:t>es menor al 5%.</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ACEPTO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0">
                <a:tc vMerge="1">
                  <a:txBody>
                    <a:bodyPr/>
                    <a:lstStyle/>
                    <a:p>
                      <a:endParaRPr lang="es-EC"/>
                    </a:p>
                  </a:txBody>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800" dirty="0" smtClean="0">
                          <a:effectLst/>
                        </a:rPr>
                        <a:t>Ho: Si es</a:t>
                      </a:r>
                      <a:r>
                        <a:rPr lang="es-EC" sz="1800" baseline="0" dirty="0" smtClean="0">
                          <a:effectLst/>
                        </a:rPr>
                        <a:t> suficiente el número de vuelos que realiza la FAE, con la frecuencia con la que viajan los colonos al continente para viajar, transportar carga o realizar una evacuación </a:t>
                      </a:r>
                      <a:r>
                        <a:rPr lang="es-EC" sz="1800" baseline="0" dirty="0" err="1" smtClean="0">
                          <a:effectLst/>
                        </a:rPr>
                        <a:t>Aeromédica</a:t>
                      </a:r>
                      <a:r>
                        <a:rPr lang="es-EC" sz="1800" baseline="0" dirty="0" smtClean="0">
                          <a:effectLst/>
                        </a:rPr>
                        <a:t>, </a:t>
                      </a:r>
                      <a:r>
                        <a:rPr lang="es-EC" sz="1800" dirty="0" smtClean="0">
                          <a:effectLst/>
                        </a:rPr>
                        <a:t>es mayor al 5%.</a:t>
                      </a:r>
                      <a:endParaRPr lang="es-EC"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800" dirty="0">
                          <a:effectLst/>
                        </a:rPr>
                        <a:t>RECHAZO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11"/>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929062975"/>
              </p:ext>
            </p:extLst>
          </p:nvPr>
        </p:nvGraphicFramePr>
        <p:xfrm>
          <a:off x="520084" y="3864181"/>
          <a:ext cx="6205181" cy="2468094"/>
        </p:xfrm>
        <a:graphic>
          <a:graphicData uri="http://schemas.openxmlformats.org/drawingml/2006/table">
            <a:tbl>
              <a:tblPr>
                <a:tableStyleId>{0505E3EF-67EA-436B-97B2-0124C06EBD24}</a:tableStyleId>
              </a:tblPr>
              <a:tblGrid>
                <a:gridCol w="1376819"/>
                <a:gridCol w="1609454"/>
                <a:gridCol w="1609454"/>
                <a:gridCol w="1609454"/>
              </a:tblGrid>
              <a:tr h="183922">
                <a:tc gridSpan="4">
                  <a:txBody>
                    <a:bodyPr/>
                    <a:lstStyle/>
                    <a:p>
                      <a:pPr marR="38100">
                        <a:lnSpc>
                          <a:spcPts val="1600"/>
                        </a:lnSpc>
                        <a:spcAft>
                          <a:spcPts val="0"/>
                        </a:spcAft>
                      </a:pPr>
                      <a:r>
                        <a:rPr lang="es-EC" sz="1200" dirty="0">
                          <a:effectLst/>
                        </a:rPr>
                        <a:t> </a:t>
                      </a:r>
                      <a:endParaRPr lang="es-EC" sz="1800" b="1"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1655294">
                <a:tc>
                  <a:txBody>
                    <a:bodyPr/>
                    <a:lstStyle/>
                    <a:p>
                      <a:pPr marL="38100" marR="38100">
                        <a:lnSpc>
                          <a:spcPts val="1600"/>
                        </a:lnSpc>
                        <a:spcAft>
                          <a:spcPts val="0"/>
                        </a:spcAft>
                      </a:pPr>
                      <a:r>
                        <a:rPr lang="es-EC" sz="1200">
                          <a:effectLst/>
                        </a:rPr>
                        <a:t> </a:t>
                      </a:r>
                      <a:endParaRPr lang="es-EC" sz="18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EC" sz="1200">
                          <a:effectLst/>
                        </a:rPr>
                        <a:t>¿Es suficiente el número de vuelos que realiza la Fuerza Aérea Ecuatoriana hacia la Región Insular?</a:t>
                      </a:r>
                      <a:endParaRPr lang="es-EC" sz="1800" b="1">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EC" sz="1200" dirty="0">
                          <a:effectLst/>
                        </a:rPr>
                        <a:t>¿Con qué frecuencia viaja hacia el continente?</a:t>
                      </a:r>
                      <a:endParaRPr lang="es-EC" sz="1800" b="1" dirty="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EC" sz="1200">
                          <a:effectLst/>
                        </a:rPr>
                        <a:t>Los vuelos de la Fuerza Aérea Ecuatoriana cubre sus necesidades para viajar, transportar carga o realizar una evacuación aeromédica</a:t>
                      </a:r>
                      <a:endParaRPr lang="es-EC" sz="1800" b="1">
                        <a:effectLst/>
                        <a:latin typeface="Calibri"/>
                        <a:ea typeface="Calibri"/>
                        <a:cs typeface="Times New Roman"/>
                      </a:endParaRPr>
                    </a:p>
                  </a:txBody>
                  <a:tcPr marL="0" marR="0" marT="0" marB="0"/>
                </a:tc>
              </a:tr>
              <a:tr h="183922">
                <a:tc>
                  <a:txBody>
                    <a:bodyPr/>
                    <a:lstStyle/>
                    <a:p>
                      <a:pPr marL="38100" marR="38100">
                        <a:lnSpc>
                          <a:spcPts val="1600"/>
                        </a:lnSpc>
                        <a:spcAft>
                          <a:spcPts val="0"/>
                        </a:spcAft>
                      </a:pPr>
                      <a:r>
                        <a:rPr lang="en-US" sz="1200">
                          <a:effectLst/>
                        </a:rPr>
                        <a:t>Chi-Square</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579.963</a:t>
                      </a:r>
                      <a:r>
                        <a:rPr lang="en-US" sz="1200" baseline="30000">
                          <a:effectLst/>
                        </a:rPr>
                        <a:t>a</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98.975</a:t>
                      </a:r>
                      <a:r>
                        <a:rPr lang="en-US" sz="1200" baseline="30000">
                          <a:effectLst/>
                        </a:rPr>
                        <a:t>a</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119.284</a:t>
                      </a:r>
                      <a:r>
                        <a:rPr lang="en-US" sz="1200" baseline="30000">
                          <a:effectLst/>
                        </a:rPr>
                        <a:t>b</a:t>
                      </a:r>
                      <a:endParaRPr lang="es-EC" sz="1800" b="1">
                        <a:effectLst/>
                        <a:latin typeface="Calibri"/>
                        <a:ea typeface="Calibri"/>
                        <a:cs typeface="Times New Roman"/>
                      </a:endParaRPr>
                    </a:p>
                  </a:txBody>
                  <a:tcPr marL="0" marR="0" marT="0" marB="0" anchor="ctr"/>
                </a:tc>
              </a:tr>
              <a:tr h="183922">
                <a:tc>
                  <a:txBody>
                    <a:bodyPr/>
                    <a:lstStyle/>
                    <a:p>
                      <a:pPr marL="38100" marR="38100">
                        <a:lnSpc>
                          <a:spcPts val="1600"/>
                        </a:lnSpc>
                        <a:spcAft>
                          <a:spcPts val="0"/>
                        </a:spcAft>
                      </a:pPr>
                      <a:r>
                        <a:rPr lang="en-US" sz="1200">
                          <a:effectLst/>
                        </a:rPr>
                        <a:t>df</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3</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3</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4</a:t>
                      </a:r>
                      <a:endParaRPr lang="es-EC" sz="1800" b="1">
                        <a:effectLst/>
                        <a:latin typeface="Calibri"/>
                        <a:ea typeface="Calibri"/>
                        <a:cs typeface="Times New Roman"/>
                      </a:endParaRPr>
                    </a:p>
                  </a:txBody>
                  <a:tcPr marL="0" marR="0" marT="0" marB="0" anchor="ctr"/>
                </a:tc>
              </a:tr>
              <a:tr h="183922">
                <a:tc>
                  <a:txBody>
                    <a:bodyPr/>
                    <a:lstStyle/>
                    <a:p>
                      <a:pPr marL="38100" marR="38100">
                        <a:lnSpc>
                          <a:spcPts val="1600"/>
                        </a:lnSpc>
                        <a:spcAft>
                          <a:spcPts val="0"/>
                        </a:spcAft>
                      </a:pPr>
                      <a:r>
                        <a:rPr lang="en-US" sz="1200">
                          <a:effectLst/>
                        </a:rPr>
                        <a:t>Asymp. Sig.</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.000</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a:effectLst/>
                        </a:rPr>
                        <a:t>.000</a:t>
                      </a:r>
                      <a:endParaRPr lang="es-EC" sz="1800" b="1">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n-US" sz="1200" dirty="0">
                          <a:effectLst/>
                        </a:rPr>
                        <a:t>.000</a:t>
                      </a:r>
                      <a:endParaRPr lang="es-EC" sz="1800" b="1" dirty="0">
                        <a:effectLst/>
                        <a:latin typeface="Calibri"/>
                        <a:ea typeface="Calibri"/>
                        <a:cs typeface="Times New Roman"/>
                      </a:endParaRPr>
                    </a:p>
                  </a:txBody>
                  <a:tcPr marL="0" marR="0" marT="0" marB="0" anchor="ct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247" y="3827360"/>
            <a:ext cx="4105275" cy="2447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0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3"/>
                                        </p:tgtEl>
                                        <p:attrNameLst>
                                          <p:attrName>style.visibility</p:attrName>
                                        </p:attrNameLst>
                                      </p:cBhvr>
                                      <p:to>
                                        <p:strVal val="visible"/>
                                      </p:to>
                                    </p:set>
                                    <p:animEffect transition="in" filter="fade">
                                      <p:cBhvr>
                                        <p:cTn id="27" dur="1000"/>
                                        <p:tgtEl>
                                          <p:spTgt spid="3073"/>
                                        </p:tgtEl>
                                      </p:cBhvr>
                                    </p:animEffect>
                                    <p:anim calcmode="lin" valueType="num">
                                      <p:cBhvr>
                                        <p:cTn id="28" dur="1000" fill="hold"/>
                                        <p:tgtEl>
                                          <p:spTgt spid="3073"/>
                                        </p:tgtEl>
                                        <p:attrNameLst>
                                          <p:attrName>ppt_x</p:attrName>
                                        </p:attrNameLst>
                                      </p:cBhvr>
                                      <p:tavLst>
                                        <p:tav tm="0">
                                          <p:val>
                                            <p:strVal val="#ppt_x"/>
                                          </p:val>
                                        </p:tav>
                                        <p:tav tm="100000">
                                          <p:val>
                                            <p:strVal val="#ppt_x"/>
                                          </p:val>
                                        </p:tav>
                                      </p:tavLst>
                                    </p:anim>
                                    <p:anim calcmode="lin" valueType="num">
                                      <p:cBhvr>
                                        <p:cTn id="29"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073"/>
                                        </p:tgtEl>
                                      </p:cBhvr>
                                    </p:animEffect>
                                    <p:set>
                                      <p:cBhvr>
                                        <p:cTn id="46" dur="1" fill="hold">
                                          <p:stCondLst>
                                            <p:cond delay="499"/>
                                          </p:stCondLst>
                                        </p:cTn>
                                        <p:tgtEl>
                                          <p:spTgt spid="3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4"/>
          <p:cNvSpPr/>
          <p:nvPr/>
        </p:nvSpPr>
        <p:spPr>
          <a:xfrm>
            <a:off x="4337018" y="17273"/>
            <a:ext cx="3465309"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MÉTODO GAP</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Tabla 1"/>
          <p:cNvGraphicFramePr>
            <a:graphicFrameLocks noGrp="1"/>
          </p:cNvGraphicFramePr>
          <p:nvPr>
            <p:extLst>
              <p:ext uri="{D42A27DB-BD31-4B8C-83A1-F6EECF244321}">
                <p14:modId xmlns:p14="http://schemas.microsoft.com/office/powerpoint/2010/main" val="3458280703"/>
              </p:ext>
            </p:extLst>
          </p:nvPr>
        </p:nvGraphicFramePr>
        <p:xfrm>
          <a:off x="192439" y="702010"/>
          <a:ext cx="11754465" cy="6172200"/>
        </p:xfrm>
        <a:graphic>
          <a:graphicData uri="http://schemas.openxmlformats.org/drawingml/2006/table">
            <a:tbl>
              <a:tblPr firstRow="1" firstCol="1" bandRow="1">
                <a:tableStyleId>{5C22544A-7EE6-4342-B048-85BDC9FD1C3A}</a:tableStyleId>
              </a:tblPr>
              <a:tblGrid>
                <a:gridCol w="2913500"/>
                <a:gridCol w="8840965"/>
              </a:tblGrid>
              <a:tr h="58296">
                <a:tc gridSpan="2">
                  <a:txBody>
                    <a:bodyPr/>
                    <a:lstStyle/>
                    <a:p>
                      <a:pPr marL="457200" algn="ctr">
                        <a:lnSpc>
                          <a:spcPct val="10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tc>
                <a:tc hMerge="1">
                  <a:txBody>
                    <a:bodyPr/>
                    <a:lstStyle/>
                    <a:p>
                      <a:endParaRPr lang="es-EC"/>
                    </a:p>
                  </a:txBody>
                  <a:tcPr/>
                </a:tc>
              </a:tr>
              <a:tr h="175936">
                <a:tc>
                  <a:txBody>
                    <a:bodyPr/>
                    <a:lstStyle/>
                    <a:p>
                      <a:pPr marL="457200" algn="ctr">
                        <a:lnSpc>
                          <a:spcPct val="100000"/>
                        </a:lnSpc>
                        <a:spcAft>
                          <a:spcPts val="0"/>
                        </a:spcAft>
                      </a:pPr>
                      <a:r>
                        <a:rPr lang="es-EC" sz="1800" dirty="0">
                          <a:effectLst/>
                        </a:rPr>
                        <a:t>PASO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457200" algn="ctr">
                        <a:lnSpc>
                          <a:spcPct val="100000"/>
                        </a:lnSpc>
                        <a:spcAft>
                          <a:spcPts val="0"/>
                        </a:spcAft>
                      </a:pPr>
                      <a:r>
                        <a:rPr lang="es-EC" sz="1800" dirty="0">
                          <a:effectLst/>
                        </a:rPr>
                        <a:t>EMPRESA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r>
              <a:tr h="1618605">
                <a:tc>
                  <a:txBody>
                    <a:bodyPr/>
                    <a:lstStyle/>
                    <a:p>
                      <a:pPr marL="457200" algn="l">
                        <a:lnSpc>
                          <a:spcPct val="100000"/>
                        </a:lnSpc>
                        <a:spcAft>
                          <a:spcPts val="0"/>
                        </a:spcAft>
                      </a:pPr>
                      <a:r>
                        <a:rPr lang="es-EC" sz="2000" dirty="0" smtClean="0">
                          <a:effectLst/>
                        </a:rPr>
                        <a:t>¿</a:t>
                      </a:r>
                      <a:r>
                        <a:rPr lang="es-EC" sz="2000" dirty="0">
                          <a:effectLst/>
                        </a:rPr>
                        <a:t>Dónde Estamos?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0" algn="just" defTabSz="914400" rtl="0" eaLnBrk="1" latinLnBrk="0" hangingPunct="1">
                        <a:lnSpc>
                          <a:spcPct val="100000"/>
                        </a:lnSpc>
                        <a:spcAft>
                          <a:spcPts val="0"/>
                        </a:spcAft>
                      </a:pPr>
                      <a:r>
                        <a:rPr lang="es-EC" sz="1800" kern="1200" dirty="0" smtClean="0">
                          <a:solidFill>
                            <a:schemeClr val="dk1"/>
                          </a:solidFill>
                          <a:effectLst/>
                          <a:latin typeface="+mn-lt"/>
                          <a:ea typeface="+mn-ea"/>
                          <a:cs typeface="+mn-cs"/>
                        </a:rPr>
                        <a:t>En la Región Insular el único medio de movilización es el marítimo y el aéreo, sin embargo el tiempo de transporte en barco son de 3 a 5 días, mientras que en avión son 2 horas y media.</a:t>
                      </a:r>
                    </a:p>
                    <a:p>
                      <a:pPr marL="0" marR="0" indent="0" algn="just" defTabSz="914400" rtl="0" eaLnBrk="1" fontAlgn="auto" latinLnBrk="0" hangingPunct="1">
                        <a:lnSpc>
                          <a:spcPct val="15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La población viaja entre 1 y 3 veces al mes en su gran mayoría</a:t>
                      </a:r>
                    </a:p>
                    <a:p>
                      <a:pPr marL="0" algn="just" defTabSz="914400" rtl="0" eaLnBrk="1" latinLnBrk="0" hangingPunct="1">
                        <a:lnSpc>
                          <a:spcPct val="100000"/>
                        </a:lnSpc>
                        <a:spcAft>
                          <a:spcPts val="0"/>
                        </a:spcAft>
                      </a:pPr>
                      <a:endParaRPr lang="es-EC" sz="1800" kern="1200" dirty="0" smtClean="0">
                        <a:solidFill>
                          <a:schemeClr val="dk1"/>
                        </a:solidFill>
                        <a:effectLst/>
                        <a:latin typeface="+mn-lt"/>
                        <a:ea typeface="+mn-ea"/>
                        <a:cs typeface="+mn-cs"/>
                      </a:endParaRPr>
                    </a:p>
                    <a:p>
                      <a:pPr marL="0" algn="just" defTabSz="914400" rtl="0" eaLnBrk="1" latinLnBrk="0" hangingPunct="1">
                        <a:lnSpc>
                          <a:spcPct val="100000"/>
                        </a:lnSpc>
                        <a:spcAft>
                          <a:spcPts val="0"/>
                        </a:spcAft>
                      </a:pPr>
                      <a:r>
                        <a:rPr lang="es-EC" sz="1800" kern="1200" dirty="0" smtClean="0">
                          <a:solidFill>
                            <a:schemeClr val="dk1"/>
                          </a:solidFill>
                          <a:effectLst/>
                          <a:latin typeface="+mn-lt"/>
                          <a:ea typeface="+mn-ea"/>
                          <a:cs typeface="+mn-cs"/>
                        </a:rPr>
                        <a:t>Existe limitación para transporte de pasajeros y carga </a:t>
                      </a:r>
                    </a:p>
                    <a:p>
                      <a:pPr marL="0" algn="just" defTabSz="914400" rtl="0" eaLnBrk="1" latinLnBrk="0" hangingPunct="1">
                        <a:lnSpc>
                          <a:spcPct val="100000"/>
                        </a:lnSpc>
                        <a:spcAft>
                          <a:spcPts val="0"/>
                        </a:spcAft>
                      </a:pPr>
                      <a:endParaRPr lang="es-EC" sz="1800" kern="1200" dirty="0" smtClean="0">
                        <a:solidFill>
                          <a:schemeClr val="dk1"/>
                        </a:solidFill>
                        <a:effectLst/>
                        <a:latin typeface="+mn-lt"/>
                        <a:ea typeface="+mn-ea"/>
                        <a:cs typeface="+mn-cs"/>
                      </a:endParaRPr>
                    </a:p>
                    <a:p>
                      <a:pPr marL="0" algn="just" defTabSz="914400" rtl="0" eaLnBrk="1" latinLnBrk="0" hangingPunct="1">
                        <a:lnSpc>
                          <a:spcPct val="100000"/>
                        </a:lnSpc>
                        <a:spcAft>
                          <a:spcPts val="0"/>
                        </a:spcAft>
                      </a:pPr>
                      <a:r>
                        <a:rPr lang="es-EC" sz="1800" kern="1200" dirty="0" smtClean="0">
                          <a:solidFill>
                            <a:schemeClr val="dk1"/>
                          </a:solidFill>
                          <a:effectLst/>
                          <a:latin typeface="+mn-lt"/>
                          <a:ea typeface="+mn-ea"/>
                          <a:cs typeface="+mn-cs"/>
                        </a:rPr>
                        <a:t>No ha existido mayor demanda realizando evacuaciones Aeromédicas, sin embargo la eficiencia del servicio no ha sido la mejor, esto se debe a la burocracia administrativa y que no han estado preparados los medios para una emergencia.</a:t>
                      </a:r>
                    </a:p>
                    <a:p>
                      <a:pPr marL="0" algn="just" defTabSz="914400" rtl="0" eaLnBrk="1" latinLnBrk="0" hangingPunct="1">
                        <a:lnSpc>
                          <a:spcPct val="100000"/>
                        </a:lnSpc>
                        <a:spcAft>
                          <a:spcPts val="0"/>
                        </a:spcAft>
                      </a:pPr>
                      <a:endParaRPr lang="es-EC" sz="1800" kern="1200" dirty="0">
                        <a:solidFill>
                          <a:schemeClr val="dk1"/>
                        </a:solidFill>
                        <a:effectLst/>
                        <a:latin typeface="+mn-lt"/>
                        <a:ea typeface="+mn-ea"/>
                        <a:cs typeface="+mn-cs"/>
                      </a:endParaRPr>
                    </a:p>
                  </a:txBody>
                  <a:tcPr marL="43187" marR="43187" marT="0" marB="0"/>
                </a:tc>
              </a:tr>
              <a:tr h="2544322">
                <a:tc>
                  <a:txBody>
                    <a:bodyPr/>
                    <a:lstStyle/>
                    <a:p>
                      <a:pPr marL="457200" algn="l">
                        <a:lnSpc>
                          <a:spcPct val="100000"/>
                        </a:lnSpc>
                        <a:spcAft>
                          <a:spcPts val="0"/>
                        </a:spcAft>
                      </a:pPr>
                      <a:r>
                        <a:rPr lang="es-EC" sz="2000" dirty="0" smtClean="0">
                          <a:effectLst/>
                        </a:rPr>
                        <a:t>¿</a:t>
                      </a:r>
                      <a:r>
                        <a:rPr lang="es-EC" sz="2000" dirty="0">
                          <a:effectLst/>
                        </a:rPr>
                        <a:t>A dónde vamos según la tendencia?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0" indent="0" algn="just">
                        <a:lnSpc>
                          <a:spcPct val="100000"/>
                        </a:lnSpc>
                        <a:spcAft>
                          <a:spcPts val="0"/>
                        </a:spcAft>
                      </a:pPr>
                      <a:r>
                        <a:rPr lang="es-EC" sz="1800" kern="1200" dirty="0" smtClean="0">
                          <a:solidFill>
                            <a:schemeClr val="dk1"/>
                          </a:solidFill>
                          <a:effectLst/>
                          <a:latin typeface="+mn-lt"/>
                          <a:ea typeface="+mn-ea"/>
                          <a:cs typeface="+mn-cs"/>
                        </a:rPr>
                        <a:t>La</a:t>
                      </a:r>
                      <a:r>
                        <a:rPr lang="es-EC"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demanda para viajar en vuelos de la Fuerza Aérea Ecuatoriana se ha incrementado.</a:t>
                      </a:r>
                    </a:p>
                    <a:p>
                      <a:pPr marL="0" indent="0" algn="just">
                        <a:lnSpc>
                          <a:spcPct val="100000"/>
                        </a:lnSpc>
                        <a:spcAft>
                          <a:spcPts val="0"/>
                        </a:spcAft>
                      </a:pPr>
                      <a:endParaRPr lang="es-EC" sz="180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800" dirty="0" smtClean="0">
                          <a:effectLst/>
                        </a:rPr>
                        <a:t>Se han implementado unidades de transporte en los últimos años.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El crecimiento de la población y las necesidades de abastecimiento y transporte se incrementarán.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0"/>
                        </a:spcAft>
                      </a:pPr>
                      <a:r>
                        <a:rPr lang="es-EC" sz="1800" kern="1200" dirty="0" smtClean="0">
                          <a:solidFill>
                            <a:schemeClr val="dk1"/>
                          </a:solidFill>
                          <a:effectLst/>
                          <a:latin typeface="+mn-lt"/>
                          <a:ea typeface="+mn-ea"/>
                          <a:cs typeface="+mn-cs"/>
                        </a:rPr>
                        <a:t>Con</a:t>
                      </a:r>
                      <a:r>
                        <a:rPr lang="es-EC" sz="1800" kern="1200" baseline="0" dirty="0" smtClean="0">
                          <a:solidFill>
                            <a:schemeClr val="dk1"/>
                          </a:solidFill>
                          <a:effectLst/>
                          <a:latin typeface="+mn-lt"/>
                          <a:ea typeface="+mn-ea"/>
                          <a:cs typeface="+mn-cs"/>
                        </a:rPr>
                        <a:t> respecto a las evacuaciones Aeromédicas n</a:t>
                      </a:r>
                      <a:r>
                        <a:rPr lang="es-EC" sz="1800" kern="1200" dirty="0" smtClean="0">
                          <a:solidFill>
                            <a:schemeClr val="dk1"/>
                          </a:solidFill>
                          <a:effectLst/>
                          <a:latin typeface="+mn-lt"/>
                          <a:ea typeface="+mn-ea"/>
                          <a:cs typeface="+mn-cs"/>
                        </a:rPr>
                        <a:t>o se esperan mayores cambios de acuerdo a la tendencia actual.</a:t>
                      </a:r>
                    </a:p>
                    <a:p>
                      <a:pPr marL="457200" algn="just">
                        <a:lnSpc>
                          <a:spcPct val="1000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tc>
              </a:tr>
            </a:tbl>
          </a:graphicData>
        </a:graphic>
      </p:graphicFrame>
    </p:spTree>
    <p:extLst>
      <p:ext uri="{BB962C8B-B14F-4D97-AF65-F5344CB8AC3E}">
        <p14:creationId xmlns:p14="http://schemas.microsoft.com/office/powerpoint/2010/main" val="18178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4"/>
          <p:cNvSpPr/>
          <p:nvPr/>
        </p:nvSpPr>
        <p:spPr>
          <a:xfrm>
            <a:off x="4337018" y="17273"/>
            <a:ext cx="3465309"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MÉTODO GAP</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Tabla 1"/>
          <p:cNvGraphicFramePr>
            <a:graphicFrameLocks noGrp="1"/>
          </p:cNvGraphicFramePr>
          <p:nvPr>
            <p:extLst>
              <p:ext uri="{D42A27DB-BD31-4B8C-83A1-F6EECF244321}">
                <p14:modId xmlns:p14="http://schemas.microsoft.com/office/powerpoint/2010/main" val="2630100085"/>
              </p:ext>
            </p:extLst>
          </p:nvPr>
        </p:nvGraphicFramePr>
        <p:xfrm>
          <a:off x="192439" y="1070720"/>
          <a:ext cx="11754465" cy="4246299"/>
        </p:xfrm>
        <a:graphic>
          <a:graphicData uri="http://schemas.openxmlformats.org/drawingml/2006/table">
            <a:tbl>
              <a:tblPr firstRow="1" firstCol="1" bandRow="1">
                <a:tableStyleId>{5C22544A-7EE6-4342-B048-85BDC9FD1C3A}</a:tableStyleId>
              </a:tblPr>
              <a:tblGrid>
                <a:gridCol w="2913500"/>
                <a:gridCol w="8840965"/>
              </a:tblGrid>
              <a:tr h="58296">
                <a:tc gridSpan="2">
                  <a:txBody>
                    <a:bodyPr/>
                    <a:lstStyle/>
                    <a:p>
                      <a:pPr marL="457200" algn="ctr">
                        <a:lnSpc>
                          <a:spcPct val="10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tc>
                <a:tc hMerge="1">
                  <a:txBody>
                    <a:bodyPr/>
                    <a:lstStyle/>
                    <a:p>
                      <a:endParaRPr lang="es-EC"/>
                    </a:p>
                  </a:txBody>
                  <a:tcPr/>
                </a:tc>
              </a:tr>
              <a:tr h="175936">
                <a:tc>
                  <a:txBody>
                    <a:bodyPr/>
                    <a:lstStyle/>
                    <a:p>
                      <a:pPr marL="457200" algn="ctr">
                        <a:lnSpc>
                          <a:spcPct val="100000"/>
                        </a:lnSpc>
                        <a:spcAft>
                          <a:spcPts val="0"/>
                        </a:spcAft>
                      </a:pPr>
                      <a:r>
                        <a:rPr lang="es-EC" sz="1800" dirty="0">
                          <a:effectLst/>
                        </a:rPr>
                        <a:t>PASO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457200" algn="ctr">
                        <a:lnSpc>
                          <a:spcPct val="100000"/>
                        </a:lnSpc>
                        <a:spcAft>
                          <a:spcPts val="0"/>
                        </a:spcAft>
                      </a:pPr>
                      <a:r>
                        <a:rPr lang="es-EC" sz="1800" dirty="0">
                          <a:effectLst/>
                        </a:rPr>
                        <a:t>EMPRESA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r>
              <a:tr h="1153337">
                <a:tc>
                  <a:txBody>
                    <a:bodyPr/>
                    <a:lstStyle/>
                    <a:p>
                      <a:pPr marL="457200" algn="l">
                        <a:lnSpc>
                          <a:spcPct val="100000"/>
                        </a:lnSpc>
                        <a:spcAft>
                          <a:spcPts val="0"/>
                        </a:spcAft>
                      </a:pPr>
                      <a:r>
                        <a:rPr lang="es-EC" sz="2000" dirty="0" smtClean="0">
                          <a:effectLst/>
                        </a:rPr>
                        <a:t>¿A dónde quisiéramos llegar?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algn="just">
                        <a:lnSpc>
                          <a:spcPct val="100000"/>
                        </a:lnSpc>
                        <a:spcAft>
                          <a:spcPts val="0"/>
                        </a:spcAft>
                      </a:pPr>
                      <a:r>
                        <a:rPr lang="es-EC" sz="1800" kern="1200" dirty="0" smtClean="0">
                          <a:solidFill>
                            <a:schemeClr val="dk1"/>
                          </a:solidFill>
                          <a:effectLst/>
                          <a:latin typeface="+mn-lt"/>
                          <a:ea typeface="+mn-ea"/>
                          <a:cs typeface="+mn-cs"/>
                        </a:rPr>
                        <a:t>Cumplir con la misión de la FAE para el apoyo al desarrollo económico y social de la nación, empleando medios aéreos, personal, tiempo y recursos económicos en beneficio a los pobladores de la región Insular</a:t>
                      </a:r>
                      <a:endParaRPr lang="es-EC" sz="1800" dirty="0">
                        <a:effectLst/>
                      </a:endParaRPr>
                    </a:p>
                  </a:txBody>
                  <a:tcPr marL="43187" marR="43187" marT="0" marB="0"/>
                </a:tc>
              </a:tr>
              <a:tr h="2544322">
                <a:tc>
                  <a:txBody>
                    <a:bodyPr/>
                    <a:lstStyle/>
                    <a:p>
                      <a:pPr marL="457200" algn="l">
                        <a:lnSpc>
                          <a:spcPct val="100000"/>
                        </a:lnSpc>
                        <a:spcAft>
                          <a:spcPts val="0"/>
                        </a:spcAft>
                      </a:pPr>
                      <a:r>
                        <a:rPr lang="es-EC" sz="2000" dirty="0" smtClean="0">
                          <a:effectLst/>
                        </a:rPr>
                        <a:t>¿</a:t>
                      </a:r>
                      <a:r>
                        <a:rPr lang="es-EC" sz="2000" dirty="0">
                          <a:effectLst/>
                        </a:rPr>
                        <a:t>A dónde </a:t>
                      </a:r>
                      <a:r>
                        <a:rPr lang="es-EC" sz="2000" dirty="0" smtClean="0">
                          <a:effectLst/>
                        </a:rPr>
                        <a:t>deberíamos llegar?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0" indent="0" algn="just">
                        <a:lnSpc>
                          <a:spcPct val="100000"/>
                        </a:lnSpc>
                        <a:spcAft>
                          <a:spcPts val="0"/>
                        </a:spcAft>
                      </a:pPr>
                      <a:r>
                        <a:rPr lang="es-EC" sz="1800" kern="1200" dirty="0" smtClean="0">
                          <a:solidFill>
                            <a:schemeClr val="dk1"/>
                          </a:solidFill>
                          <a:effectLst/>
                          <a:latin typeface="+mn-lt"/>
                          <a:ea typeface="+mn-ea"/>
                          <a:cs typeface="+mn-cs"/>
                        </a:rPr>
                        <a:t>Se debería poder atender de manera eficiente y eficaz en base a los principios por los cuales ha sido creado las operaciones de las aeronaves del Ala de Transportes No. 11 que corresponde a servir a la comunidad en beneficio de los ámbitos sociales y económicos de la población del Ecuador.</a:t>
                      </a:r>
                    </a:p>
                    <a:p>
                      <a:pPr marL="0" indent="0" algn="just">
                        <a:lnSpc>
                          <a:spcPct val="100000"/>
                        </a:lnSpc>
                        <a:spcAft>
                          <a:spcPts val="0"/>
                        </a:spcAft>
                      </a:pPr>
                      <a:endParaRPr lang="es-EC" sz="1800" kern="1200" dirty="0" smtClean="0">
                        <a:solidFill>
                          <a:schemeClr val="dk1"/>
                        </a:solidFill>
                        <a:effectLst/>
                        <a:latin typeface="+mn-lt"/>
                        <a:ea typeface="+mn-ea"/>
                        <a:cs typeface="+mn-cs"/>
                      </a:endParaRPr>
                    </a:p>
                    <a:p>
                      <a:pPr marL="0" indent="0" algn="just">
                        <a:lnSpc>
                          <a:spcPct val="100000"/>
                        </a:lnSpc>
                        <a:spcAft>
                          <a:spcPts val="0"/>
                        </a:spcAft>
                      </a:pPr>
                      <a:r>
                        <a:rPr lang="es-EC" sz="1800" kern="1200" dirty="0" smtClean="0">
                          <a:solidFill>
                            <a:schemeClr val="dk1"/>
                          </a:solidFill>
                          <a:effectLst/>
                          <a:latin typeface="+mn-lt"/>
                          <a:ea typeface="+mn-ea"/>
                          <a:cs typeface="+mn-cs"/>
                        </a:rPr>
                        <a:t>De acuerdo con el objeto de las evacuaciones </a:t>
                      </a:r>
                      <a:r>
                        <a:rPr lang="es-EC" sz="1800" kern="1200" dirty="0" err="1" smtClean="0">
                          <a:solidFill>
                            <a:schemeClr val="dk1"/>
                          </a:solidFill>
                          <a:effectLst/>
                          <a:latin typeface="+mn-lt"/>
                          <a:ea typeface="+mn-ea"/>
                          <a:cs typeface="+mn-cs"/>
                        </a:rPr>
                        <a:t>aeromédicas</a:t>
                      </a:r>
                      <a:r>
                        <a:rPr lang="es-EC" sz="1800" kern="1200" dirty="0" smtClean="0">
                          <a:solidFill>
                            <a:schemeClr val="dk1"/>
                          </a:solidFill>
                          <a:effectLst/>
                          <a:latin typeface="+mn-lt"/>
                          <a:ea typeface="+mn-ea"/>
                          <a:cs typeface="+mn-cs"/>
                        </a:rPr>
                        <a:t>, es poder atender la evacuación de las personas en situaciones de emergencia en caso que no se pueda realizar la atención en las islas, por lo que debe existir un sistema muy eficaz y ágil y con el soporte necesario para las evacuaciones.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tc>
              </a:tr>
            </a:tbl>
          </a:graphicData>
        </a:graphic>
      </p:graphicFrame>
    </p:spTree>
    <p:extLst>
      <p:ext uri="{BB962C8B-B14F-4D97-AF65-F5344CB8AC3E}">
        <p14:creationId xmlns:p14="http://schemas.microsoft.com/office/powerpoint/2010/main" val="7381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4"/>
          <p:cNvSpPr/>
          <p:nvPr/>
        </p:nvSpPr>
        <p:spPr>
          <a:xfrm>
            <a:off x="4337018" y="17273"/>
            <a:ext cx="3465309"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MÉTODO GAP</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8" name="Tabla 1"/>
          <p:cNvGraphicFramePr>
            <a:graphicFrameLocks noGrp="1"/>
          </p:cNvGraphicFramePr>
          <p:nvPr>
            <p:extLst>
              <p:ext uri="{D42A27DB-BD31-4B8C-83A1-F6EECF244321}">
                <p14:modId xmlns:p14="http://schemas.microsoft.com/office/powerpoint/2010/main" val="3384492250"/>
              </p:ext>
            </p:extLst>
          </p:nvPr>
        </p:nvGraphicFramePr>
        <p:xfrm>
          <a:off x="192439" y="1070720"/>
          <a:ext cx="11754465" cy="4114800"/>
        </p:xfrm>
        <a:graphic>
          <a:graphicData uri="http://schemas.openxmlformats.org/drawingml/2006/table">
            <a:tbl>
              <a:tblPr firstRow="1" firstCol="1" bandRow="1">
                <a:tableStyleId>{5C22544A-7EE6-4342-B048-85BDC9FD1C3A}</a:tableStyleId>
              </a:tblPr>
              <a:tblGrid>
                <a:gridCol w="2913500"/>
                <a:gridCol w="8840965"/>
              </a:tblGrid>
              <a:tr h="58296">
                <a:tc gridSpan="2">
                  <a:txBody>
                    <a:bodyPr/>
                    <a:lstStyle/>
                    <a:p>
                      <a:pPr marL="457200" algn="ctr">
                        <a:lnSpc>
                          <a:spcPct val="10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tc>
                <a:tc hMerge="1">
                  <a:txBody>
                    <a:bodyPr/>
                    <a:lstStyle/>
                    <a:p>
                      <a:endParaRPr lang="es-EC"/>
                    </a:p>
                  </a:txBody>
                  <a:tcPr/>
                </a:tc>
              </a:tr>
              <a:tr h="175936">
                <a:tc>
                  <a:txBody>
                    <a:bodyPr/>
                    <a:lstStyle/>
                    <a:p>
                      <a:pPr marL="457200" algn="ctr">
                        <a:lnSpc>
                          <a:spcPct val="100000"/>
                        </a:lnSpc>
                        <a:spcAft>
                          <a:spcPts val="0"/>
                        </a:spcAft>
                      </a:pPr>
                      <a:r>
                        <a:rPr lang="es-EC" sz="1800" dirty="0">
                          <a:effectLst/>
                        </a:rPr>
                        <a:t>PASO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marL="457200" algn="ctr">
                        <a:lnSpc>
                          <a:spcPct val="100000"/>
                        </a:lnSpc>
                        <a:spcAft>
                          <a:spcPts val="0"/>
                        </a:spcAft>
                      </a:pPr>
                      <a:r>
                        <a:rPr lang="es-EC" sz="1800" dirty="0">
                          <a:effectLst/>
                        </a:rPr>
                        <a:t>EMPRESA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r>
              <a:tr h="1153337">
                <a:tc>
                  <a:txBody>
                    <a:bodyPr/>
                    <a:lstStyle/>
                    <a:p>
                      <a:pPr marL="457200" algn="l">
                        <a:lnSpc>
                          <a:spcPct val="100000"/>
                        </a:lnSpc>
                        <a:spcAft>
                          <a:spcPts val="0"/>
                        </a:spcAft>
                      </a:pPr>
                      <a:r>
                        <a:rPr lang="es-EC" sz="2000" dirty="0" smtClean="0">
                          <a:effectLst/>
                        </a:rPr>
                        <a:t>¿Cuál es el objetivo a alcanzar?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7" marR="43187" marT="0" marB="0" anchor="ctr"/>
                </a:tc>
                <a:tc>
                  <a:txBody>
                    <a:bodyPr/>
                    <a:lstStyle/>
                    <a:p>
                      <a:pPr lvl="0"/>
                      <a:r>
                        <a:rPr lang="es-EC" sz="1800" kern="1200" dirty="0" smtClean="0">
                          <a:solidFill>
                            <a:schemeClr val="dk1"/>
                          </a:solidFill>
                          <a:effectLst/>
                          <a:latin typeface="+mn-lt"/>
                          <a:ea typeface="+mn-ea"/>
                          <a:cs typeface="+mn-cs"/>
                        </a:rPr>
                        <a:t>Incrementar la cobertura a la población de las islas generando un impacto con mayor alcance para el grupo poblacional.</a:t>
                      </a:r>
                    </a:p>
                    <a:p>
                      <a:pPr lvl="0"/>
                      <a:r>
                        <a:rPr lang="es-EC" sz="1800" kern="1200" dirty="0" smtClean="0">
                          <a:solidFill>
                            <a:schemeClr val="dk1"/>
                          </a:solidFill>
                          <a:effectLst/>
                          <a:latin typeface="+mn-lt"/>
                          <a:ea typeface="+mn-ea"/>
                          <a:cs typeface="+mn-cs"/>
                        </a:rPr>
                        <a:t>Ofrecer de forma más organizada y estable el servicio y atención a los pobladores de las islas para el cumplimiento de sus necesidades de salud, educación y compra de víveres.</a:t>
                      </a:r>
                    </a:p>
                    <a:p>
                      <a:r>
                        <a:rPr lang="es-EC" sz="1800" kern="1200" dirty="0" smtClean="0">
                          <a:solidFill>
                            <a:schemeClr val="dk1"/>
                          </a:solidFill>
                          <a:effectLst/>
                          <a:latin typeface="+mn-lt"/>
                          <a:ea typeface="+mn-ea"/>
                          <a:cs typeface="+mn-cs"/>
                        </a:rPr>
                        <a:t>Incrementar la satisfacción de la población con una mejor atención y agilidad en los procesos y trámites correspondientes.</a:t>
                      </a:r>
                    </a:p>
                    <a:p>
                      <a:endParaRPr lang="es-EC" sz="1800" kern="1200" dirty="0" smtClean="0">
                        <a:solidFill>
                          <a:schemeClr val="dk1"/>
                        </a:solidFill>
                        <a:effectLst/>
                        <a:latin typeface="+mn-lt"/>
                        <a:ea typeface="+mn-ea"/>
                        <a:cs typeface="+mn-cs"/>
                      </a:endParaRPr>
                    </a:p>
                    <a:p>
                      <a:pPr lvl="0"/>
                      <a:r>
                        <a:rPr lang="es-EC" sz="1800" kern="1200" dirty="0" smtClean="0">
                          <a:solidFill>
                            <a:schemeClr val="dk1"/>
                          </a:solidFill>
                          <a:effectLst/>
                          <a:latin typeface="+mn-lt"/>
                          <a:ea typeface="+mn-ea"/>
                          <a:cs typeface="+mn-cs"/>
                        </a:rPr>
                        <a:t>Incrementar el alcance del transporte de mercadería para fines de abastecimiento.</a:t>
                      </a:r>
                    </a:p>
                    <a:p>
                      <a:pPr lvl="0"/>
                      <a:r>
                        <a:rPr lang="es-EC" sz="1800" kern="1200" dirty="0" smtClean="0">
                          <a:solidFill>
                            <a:schemeClr val="dk1"/>
                          </a:solidFill>
                          <a:effectLst/>
                          <a:latin typeface="+mn-lt"/>
                          <a:ea typeface="+mn-ea"/>
                          <a:cs typeface="+mn-cs"/>
                        </a:rPr>
                        <a:t>Estructurar el transporte de carga bajo principios de sostenibilidad y coordinadamente con otros medios de transporte.</a:t>
                      </a:r>
                    </a:p>
                    <a:p>
                      <a:endParaRPr lang="es-EC" sz="1800" dirty="0" smtClean="0">
                        <a:effectLst/>
                      </a:endParaRPr>
                    </a:p>
                    <a:p>
                      <a:pPr lvl="0"/>
                      <a:r>
                        <a:rPr lang="es-EC" sz="1800" kern="1200" dirty="0" smtClean="0">
                          <a:solidFill>
                            <a:schemeClr val="dk1"/>
                          </a:solidFill>
                          <a:effectLst/>
                          <a:latin typeface="+mn-lt"/>
                          <a:ea typeface="+mn-ea"/>
                          <a:cs typeface="+mn-cs"/>
                        </a:rPr>
                        <a:t>Ejecutar una evacuación ágil y efectiva para la población con necesidades en riesgo.</a:t>
                      </a:r>
                    </a:p>
                    <a:p>
                      <a:r>
                        <a:rPr lang="es-EC" sz="1800" kern="1200" dirty="0" smtClean="0">
                          <a:solidFill>
                            <a:schemeClr val="dk1"/>
                          </a:solidFill>
                          <a:effectLst/>
                          <a:latin typeface="+mn-lt"/>
                          <a:ea typeface="+mn-ea"/>
                          <a:cs typeface="+mn-cs"/>
                        </a:rPr>
                        <a:t>Estructurar mecanismos para posibles eventualidades para evacuaciones de mayor magnitud.</a:t>
                      </a:r>
                      <a:endParaRPr lang="es-EC" sz="1800" dirty="0">
                        <a:effectLst/>
                      </a:endParaRPr>
                    </a:p>
                  </a:txBody>
                  <a:tcPr marL="43187" marR="43187" marT="0" marB="0"/>
                </a:tc>
              </a:tr>
            </a:tbl>
          </a:graphicData>
        </a:graphic>
      </p:graphicFrame>
    </p:spTree>
    <p:extLst>
      <p:ext uri="{BB962C8B-B14F-4D97-AF65-F5344CB8AC3E}">
        <p14:creationId xmlns:p14="http://schemas.microsoft.com/office/powerpoint/2010/main" val="19117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2814174" y="17273"/>
            <a:ext cx="6511013"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OBJETIVOS Y </a:t>
            </a:r>
            <a:r>
              <a:rPr lang="es-ES" sz="4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ESTRATÉGIAS</a:t>
            </a: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n 3"/>
          <p:cNvPicPr>
            <a:picLocks noChangeAspect="1"/>
          </p:cNvPicPr>
          <p:nvPr/>
        </p:nvPicPr>
        <p:blipFill>
          <a:blip r:embed="rId2"/>
          <a:stretch>
            <a:fillRect/>
          </a:stretch>
        </p:blipFill>
        <p:spPr>
          <a:xfrm>
            <a:off x="2016687" y="653979"/>
            <a:ext cx="8105986" cy="5451853"/>
          </a:xfrm>
          <a:prstGeom prst="rect">
            <a:avLst/>
          </a:prstGeom>
        </p:spPr>
      </p:pic>
    </p:spTree>
    <p:extLst>
      <p:ext uri="{BB962C8B-B14F-4D97-AF65-F5344CB8AC3E}">
        <p14:creationId xmlns:p14="http://schemas.microsoft.com/office/powerpoint/2010/main" val="42840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747304" y="17273"/>
            <a:ext cx="10644774" cy="646331"/>
          </a:xfrm>
          <a:prstGeom prst="rect">
            <a:avLst/>
          </a:prstGeom>
          <a:noFill/>
        </p:spPr>
        <p:txBody>
          <a:bodyPr wrap="none" lIns="91440" tIns="45720" rIns="91440" bIns="45720">
            <a:spAutoFit/>
          </a:bodyPr>
          <a:lstStyle/>
          <a:p>
            <a:pPr algn="ctr"/>
            <a:r>
              <a:rPr lang="es-E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PLAN DE ACCIÓN PARA EL TRANSPORTE DE PASAJEROS</a:t>
            </a:r>
            <a:endParaRPr lang="es-E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1371653235"/>
              </p:ext>
            </p:extLst>
          </p:nvPr>
        </p:nvGraphicFramePr>
        <p:xfrm>
          <a:off x="235973" y="668730"/>
          <a:ext cx="11621730" cy="6090424"/>
        </p:xfrm>
        <a:graphic>
          <a:graphicData uri="http://schemas.openxmlformats.org/drawingml/2006/table">
            <a:tbl>
              <a:tblPr firstRow="1" firstCol="1" bandRow="1">
                <a:tableStyleId>{5C22544A-7EE6-4342-B048-85BDC9FD1C3A}</a:tableStyleId>
              </a:tblPr>
              <a:tblGrid>
                <a:gridCol w="2030579"/>
                <a:gridCol w="2672251"/>
                <a:gridCol w="2672251"/>
                <a:gridCol w="1096347"/>
                <a:gridCol w="1575151"/>
                <a:gridCol w="1575151"/>
              </a:tblGrid>
              <a:tr h="329704">
                <a:tc>
                  <a:txBody>
                    <a:bodyPr/>
                    <a:lstStyle/>
                    <a:p>
                      <a:pPr algn="ctr">
                        <a:lnSpc>
                          <a:spcPct val="150000"/>
                        </a:lnSpc>
                        <a:spcAft>
                          <a:spcPts val="0"/>
                        </a:spcAft>
                      </a:pPr>
                      <a:r>
                        <a:rPr lang="es-EC" sz="1400" dirty="0">
                          <a:effectLst/>
                        </a:rPr>
                        <a:t>Fase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algn="ctr">
                        <a:lnSpc>
                          <a:spcPct val="150000"/>
                        </a:lnSpc>
                        <a:spcAft>
                          <a:spcPts val="0"/>
                        </a:spcAft>
                      </a:pPr>
                      <a:r>
                        <a:rPr lang="es-EC" sz="1400">
                          <a:effectLst/>
                        </a:rPr>
                        <a:t>Estrategia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algn="ctr">
                        <a:lnSpc>
                          <a:spcPct val="150000"/>
                        </a:lnSpc>
                        <a:spcAft>
                          <a:spcPts val="0"/>
                        </a:spcAft>
                      </a:pPr>
                      <a:r>
                        <a:rPr lang="es-EC" sz="1400">
                          <a:effectLst/>
                        </a:rPr>
                        <a:t>Actividades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algn="ctr">
                        <a:lnSpc>
                          <a:spcPct val="150000"/>
                        </a:lnSpc>
                        <a:spcAft>
                          <a:spcPts val="0"/>
                        </a:spcAft>
                      </a:pPr>
                      <a:r>
                        <a:rPr lang="es-EC" sz="1400">
                          <a:effectLst/>
                        </a:rPr>
                        <a:t>Cronograma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algn="ctr">
                        <a:lnSpc>
                          <a:spcPct val="150000"/>
                        </a:lnSpc>
                        <a:spcAft>
                          <a:spcPts val="0"/>
                        </a:spcAft>
                      </a:pPr>
                      <a:r>
                        <a:rPr lang="es-EC" sz="1400">
                          <a:effectLst/>
                        </a:rPr>
                        <a:t>Recursos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algn="ctr">
                        <a:lnSpc>
                          <a:spcPct val="150000"/>
                        </a:lnSpc>
                        <a:spcAft>
                          <a:spcPts val="0"/>
                        </a:spcAft>
                      </a:pPr>
                      <a:r>
                        <a:rPr lang="es-EC" sz="1400">
                          <a:effectLst/>
                        </a:rPr>
                        <a:t>Responsables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r>
              <a:tr h="1978256">
                <a:tc rowSpan="3">
                  <a:txBody>
                    <a:bodyPr/>
                    <a:lstStyle/>
                    <a:p>
                      <a:pPr algn="ctr">
                        <a:lnSpc>
                          <a:spcPct val="150000"/>
                        </a:lnSpc>
                        <a:spcAft>
                          <a:spcPts val="0"/>
                        </a:spcAft>
                      </a:pPr>
                      <a:r>
                        <a:rPr lang="es-EC" sz="1400">
                          <a:effectLst/>
                        </a:rPr>
                        <a:t>Transporte de pasajeros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marL="342900" lvl="0" indent="-342900" algn="l">
                        <a:lnSpc>
                          <a:spcPct val="150000"/>
                        </a:lnSpc>
                        <a:spcAft>
                          <a:spcPts val="0"/>
                        </a:spcAft>
                        <a:buFont typeface="Symbol" panose="05050102010706020507" pitchFamily="18" charset="2"/>
                        <a:buChar char=""/>
                      </a:pPr>
                      <a:r>
                        <a:rPr lang="es-EC" sz="1400">
                          <a:effectLst/>
                        </a:rPr>
                        <a:t>Incrementar la cobertura a la población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rPr>
                        <a:t>Incorporación de </a:t>
                      </a:r>
                      <a:r>
                        <a:rPr lang="es-EC" sz="1400" dirty="0" smtClean="0">
                          <a:effectLst/>
                        </a:rPr>
                        <a:t>aeronaves o</a:t>
                      </a:r>
                      <a:r>
                        <a:rPr lang="es-EC" sz="1400" baseline="0" dirty="0" smtClean="0">
                          <a:effectLst/>
                        </a:rPr>
                        <a:t> rutas</a:t>
                      </a:r>
                      <a:r>
                        <a:rPr lang="es-EC" sz="1400" dirty="0" smtClean="0">
                          <a:effectLst/>
                        </a:rPr>
                        <a:t>.</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Establecer prioridades </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Sistema para análisis de demanda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6 meses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marL="342900" lvl="0" indent="-342900" algn="just">
                        <a:lnSpc>
                          <a:spcPct val="150000"/>
                        </a:lnSpc>
                        <a:spcAft>
                          <a:spcPts val="0"/>
                        </a:spcAft>
                        <a:buFont typeface="Symbol" panose="05050102010706020507" pitchFamily="18" charset="2"/>
                        <a:buChar char=""/>
                      </a:pPr>
                      <a:r>
                        <a:rPr lang="es-EC" sz="1400">
                          <a:effectLst/>
                        </a:rPr>
                        <a:t>Materiales</a:t>
                      </a:r>
                      <a:endParaRPr lang="es-EC" sz="1200">
                        <a:effectLst/>
                      </a:endParaRPr>
                    </a:p>
                    <a:p>
                      <a:pPr marL="342900" lvl="0" indent="-342900" algn="just">
                        <a:lnSpc>
                          <a:spcPct val="150000"/>
                        </a:lnSpc>
                        <a:spcAft>
                          <a:spcPts val="0"/>
                        </a:spcAft>
                        <a:buFont typeface="Symbol" panose="05050102010706020507" pitchFamily="18" charset="2"/>
                        <a:buChar char=""/>
                      </a:pPr>
                      <a:r>
                        <a:rPr lang="es-EC" sz="1400">
                          <a:effectLst/>
                        </a:rPr>
                        <a:t>Humanos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Comando</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Apoyo administrativo</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Asesoría jurídica</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Asesores externos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r>
              <a:tr h="1479405">
                <a:tc vMerge="1">
                  <a:txBody>
                    <a:bodyPr/>
                    <a:lstStyle/>
                    <a:p>
                      <a:endParaRPr lang="es-EC"/>
                    </a:p>
                  </a:txBody>
                  <a:tcPr/>
                </a:tc>
                <a:tc>
                  <a:txBody>
                    <a:bodyPr/>
                    <a:lstStyle/>
                    <a:p>
                      <a:pPr marL="342900" lvl="0" indent="-342900" algn="l">
                        <a:lnSpc>
                          <a:spcPct val="150000"/>
                        </a:lnSpc>
                        <a:spcAft>
                          <a:spcPts val="0"/>
                        </a:spcAft>
                        <a:buFont typeface="Symbol" panose="05050102010706020507" pitchFamily="18" charset="2"/>
                        <a:buChar char=""/>
                      </a:pPr>
                      <a:r>
                        <a:rPr lang="es-EC" sz="1400">
                          <a:effectLst/>
                        </a:rPr>
                        <a:t>Ofrecer el servicio de forma organizada y estable</a:t>
                      </a:r>
                      <a:endParaRPr lang="es-EC" sz="1200">
                        <a:effectLst/>
                      </a:endParaRPr>
                    </a:p>
                    <a:p>
                      <a:pPr marL="287655" algn="l">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rPr>
                        <a:t>Protocolos para optimizar costos</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Procesos eficientes para la población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5 meses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marL="342900" lvl="0" indent="-342900" algn="just">
                        <a:lnSpc>
                          <a:spcPct val="150000"/>
                        </a:lnSpc>
                        <a:spcAft>
                          <a:spcPts val="0"/>
                        </a:spcAft>
                        <a:buFont typeface="Symbol" panose="05050102010706020507" pitchFamily="18" charset="2"/>
                        <a:buChar char=""/>
                      </a:pPr>
                      <a:r>
                        <a:rPr lang="es-EC" sz="1400" dirty="0">
                          <a:effectLst/>
                        </a:rPr>
                        <a:t>Materiales</a:t>
                      </a:r>
                      <a:endParaRPr lang="es-EC" sz="1200" dirty="0">
                        <a:effectLst/>
                      </a:endParaRPr>
                    </a:p>
                    <a:p>
                      <a:pPr marL="342900" lvl="0" indent="-342900" algn="just">
                        <a:lnSpc>
                          <a:spcPct val="150000"/>
                        </a:lnSpc>
                        <a:spcAft>
                          <a:spcPts val="0"/>
                        </a:spcAft>
                        <a:buFont typeface="Symbol" panose="05050102010706020507" pitchFamily="18" charset="2"/>
                        <a:buChar char=""/>
                      </a:pPr>
                      <a:r>
                        <a:rPr lang="es-EC" sz="1400" dirty="0">
                          <a:effectLst/>
                        </a:rPr>
                        <a:t>Humanos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Comando</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Apoyo administrativo</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Asesores externos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r>
              <a:tr h="1811972">
                <a:tc vMerge="1">
                  <a:txBody>
                    <a:bodyPr/>
                    <a:lstStyle/>
                    <a:p>
                      <a:endParaRPr lang="es-EC"/>
                    </a:p>
                  </a:txBody>
                  <a:tcPr/>
                </a:tc>
                <a:tc>
                  <a:txBody>
                    <a:bodyPr/>
                    <a:lstStyle/>
                    <a:p>
                      <a:pPr marL="342900" lvl="0" indent="-342900" algn="l">
                        <a:lnSpc>
                          <a:spcPct val="150000"/>
                        </a:lnSpc>
                        <a:spcAft>
                          <a:spcPts val="0"/>
                        </a:spcAft>
                        <a:buFont typeface="Symbol" panose="05050102010706020507" pitchFamily="18" charset="2"/>
                        <a:buChar char=""/>
                      </a:pPr>
                      <a:r>
                        <a:rPr lang="es-EC" sz="1400">
                          <a:effectLst/>
                        </a:rPr>
                        <a:t>Incrementar la satisfacción de la población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Procesos definidos</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Capacitación en atención</a:t>
                      </a:r>
                      <a:endParaRPr lang="es-EC" sz="1200">
                        <a:effectLst/>
                      </a:endParaRPr>
                    </a:p>
                    <a:p>
                      <a:pPr marL="342900" lvl="0" indent="-342900" algn="l">
                        <a:lnSpc>
                          <a:spcPct val="150000"/>
                        </a:lnSpc>
                        <a:spcAft>
                          <a:spcPts val="0"/>
                        </a:spcAft>
                        <a:buFont typeface="Symbol" panose="05050102010706020507" pitchFamily="18" charset="2"/>
                        <a:buChar char=""/>
                      </a:pPr>
                      <a:r>
                        <a:rPr lang="es-EC" sz="1400">
                          <a:effectLst/>
                        </a:rPr>
                        <a:t>Facilidades mediante internet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a:effectLst/>
                        </a:rPr>
                        <a:t>5 meses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nchor="ctr"/>
                </a:tc>
                <a:tc>
                  <a:txBody>
                    <a:bodyPr/>
                    <a:lstStyle/>
                    <a:p>
                      <a:pPr marL="342900" lvl="0" indent="-342900" algn="just">
                        <a:lnSpc>
                          <a:spcPct val="150000"/>
                        </a:lnSpc>
                        <a:spcAft>
                          <a:spcPts val="0"/>
                        </a:spcAft>
                        <a:buFont typeface="Symbol" panose="05050102010706020507" pitchFamily="18" charset="2"/>
                        <a:buChar char=""/>
                      </a:pPr>
                      <a:r>
                        <a:rPr lang="es-EC" sz="1400">
                          <a:effectLst/>
                        </a:rPr>
                        <a:t>Materiales</a:t>
                      </a:r>
                      <a:endParaRPr lang="es-EC" sz="1200">
                        <a:effectLst/>
                      </a:endParaRPr>
                    </a:p>
                    <a:p>
                      <a:pPr marL="342900" lvl="0" indent="-342900" algn="just">
                        <a:lnSpc>
                          <a:spcPct val="150000"/>
                        </a:lnSpc>
                        <a:spcAft>
                          <a:spcPts val="0"/>
                        </a:spcAft>
                        <a:buFont typeface="Symbol" panose="05050102010706020507" pitchFamily="18" charset="2"/>
                        <a:buChar char=""/>
                      </a:pPr>
                      <a:r>
                        <a:rPr lang="es-EC" sz="1400">
                          <a:effectLst/>
                        </a:rPr>
                        <a:t>Humanos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rPr>
                        <a:t>Comando</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Apoyo administrativo</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Capacitadores</a:t>
                      </a:r>
                      <a:endParaRPr lang="es-EC" sz="1200" dirty="0">
                        <a:effectLst/>
                      </a:endParaRPr>
                    </a:p>
                    <a:p>
                      <a:pPr marL="342900" lvl="0" indent="-342900" algn="l">
                        <a:lnSpc>
                          <a:spcPct val="150000"/>
                        </a:lnSpc>
                        <a:spcAft>
                          <a:spcPts val="0"/>
                        </a:spcAft>
                        <a:buFont typeface="Symbol" panose="05050102010706020507" pitchFamily="18" charset="2"/>
                        <a:buChar char=""/>
                      </a:pPr>
                      <a:r>
                        <a:rPr lang="es-EC" sz="1400" dirty="0">
                          <a:effectLst/>
                        </a:rPr>
                        <a:t>Asesores externos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r>
            </a:tbl>
          </a:graphicData>
        </a:graphic>
      </p:graphicFrame>
    </p:spTree>
    <p:extLst>
      <p:ext uri="{BB962C8B-B14F-4D97-AF65-F5344CB8AC3E}">
        <p14:creationId xmlns:p14="http://schemas.microsoft.com/office/powerpoint/2010/main" val="29576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p:cNvSpPr/>
          <p:nvPr/>
        </p:nvSpPr>
        <p:spPr>
          <a:xfrm>
            <a:off x="3209521" y="200153"/>
            <a:ext cx="5720349" cy="769441"/>
          </a:xfrm>
          <a:prstGeom prst="rect">
            <a:avLst/>
          </a:prstGeom>
          <a:noFill/>
        </p:spPr>
        <p:txBody>
          <a:bodyPr wrap="none" lIns="91440" tIns="45720" rIns="91440" bIns="45720">
            <a:spAutoFit/>
          </a:bodyPr>
          <a:lstStyle/>
          <a:p>
            <a:pPr algn="ctr"/>
            <a:r>
              <a:rPr lang="es-ES"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DETALLE  Y PROPUESTA </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6" name="15 Diagrama"/>
          <p:cNvGraphicFramePr/>
          <p:nvPr>
            <p:extLst>
              <p:ext uri="{D42A27DB-BD31-4B8C-83A1-F6EECF244321}">
                <p14:modId xmlns:p14="http://schemas.microsoft.com/office/powerpoint/2010/main" val="4071340653"/>
              </p:ext>
            </p:extLst>
          </p:nvPr>
        </p:nvGraphicFramePr>
        <p:xfrm>
          <a:off x="1675316" y="1074524"/>
          <a:ext cx="87887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5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Graphic spid="16" grpId="0">
        <p:bldAsOne/>
      </p:bldGraphic>
      <p:bldGraphic spid="16" grpId="1">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7791" y="923178"/>
            <a:ext cx="12024209" cy="6366296"/>
          </a:xfrm>
        </p:spPr>
        <p:txBody>
          <a:bodyPr>
            <a:normAutofit/>
          </a:bodyPr>
          <a:lstStyle/>
          <a:p>
            <a:pPr marL="0" lvl="0" indent="0">
              <a:buNone/>
            </a:pPr>
            <a:endParaRPr lang="es-ES" sz="2200" dirty="0"/>
          </a:p>
          <a:p>
            <a:endParaRPr lang="es-ES" dirty="0"/>
          </a:p>
        </p:txBody>
      </p:sp>
      <p:sp>
        <p:nvSpPr>
          <p:cNvPr id="2" name="Rectángulo 1"/>
          <p:cNvSpPr/>
          <p:nvPr/>
        </p:nvSpPr>
        <p:spPr>
          <a:xfrm>
            <a:off x="204799" y="155123"/>
            <a:ext cx="5157310" cy="1015663"/>
          </a:xfrm>
          <a:prstGeom prst="rect">
            <a:avLst/>
          </a:prstGeom>
          <a:noFill/>
        </p:spPr>
        <p:txBody>
          <a:bodyPr wrap="none" lIns="91440" tIns="45720" rIns="91440" bIns="45720">
            <a:spAutoFit/>
          </a:bodyPr>
          <a:lstStyle/>
          <a:p>
            <a:pPr algn="ctr"/>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a:t>
            </a:r>
          </a:p>
        </p:txBody>
      </p:sp>
      <p:sp>
        <p:nvSpPr>
          <p:cNvPr id="4" name="Marcador de contenido 2"/>
          <p:cNvSpPr txBox="1">
            <a:spLocks/>
          </p:cNvSpPr>
          <p:nvPr/>
        </p:nvSpPr>
        <p:spPr>
          <a:xfrm>
            <a:off x="452463" y="1825625"/>
            <a:ext cx="10640258" cy="435133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C" sz="2400" b="1" dirty="0" smtClean="0"/>
              <a:t> Se analizó el sistema de cooperación de la Fuerza Aérea Ecuatoriana el mismo que  cumple con un servicio a la comunidad.</a:t>
            </a:r>
          </a:p>
          <a:p>
            <a:r>
              <a:rPr lang="es-EC" sz="2400" b="1" dirty="0" smtClean="0"/>
              <a:t>A pesar de ser un servicio de apoyo a la comunidad y favorecer a la población residente, no está teniendo el alcance necesario.</a:t>
            </a:r>
          </a:p>
          <a:p>
            <a:r>
              <a:rPr lang="es-EC" sz="2400" b="1" dirty="0" smtClean="0"/>
              <a:t>La población de las islas Galápagos realiza viajes al continente de 1 a 3 veces al mes.</a:t>
            </a:r>
          </a:p>
          <a:p>
            <a:r>
              <a:rPr lang="es-EC" sz="2400" b="1" dirty="0" smtClean="0"/>
              <a:t>Al analizar la satisfacción, la población valora el servicio , pero no se cubren sus necesidades.</a:t>
            </a:r>
          </a:p>
          <a:p>
            <a:r>
              <a:rPr lang="es-EC" sz="2400" b="1" dirty="0" smtClean="0"/>
              <a:t>El análisis de brechas se realizó a través del método GAP</a:t>
            </a:r>
          </a:p>
          <a:p>
            <a:r>
              <a:rPr lang="es-EC" sz="2400" b="1" dirty="0" smtClean="0"/>
              <a:t>La ejecución del plan permitirá mejorar la eficiencia y alcance con un impacto sobre un grupo poblacional.</a:t>
            </a:r>
            <a:endParaRPr lang="es-EC" sz="2400" b="1" dirty="0"/>
          </a:p>
        </p:txBody>
      </p:sp>
    </p:spTree>
    <p:extLst>
      <p:ext uri="{BB962C8B-B14F-4D97-AF65-F5344CB8AC3E}">
        <p14:creationId xmlns:p14="http://schemas.microsoft.com/office/powerpoint/2010/main" val="3069913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892300"/>
            <a:ext cx="10469880" cy="3976794"/>
          </a:xfrm>
        </p:spPr>
        <p:txBody>
          <a:bodyPr>
            <a:normAutofit lnSpcReduction="10000"/>
          </a:bodyPr>
          <a:lstStyle/>
          <a:p>
            <a:pPr marL="514350" indent="-514350" algn="just">
              <a:buFont typeface="+mj-lt"/>
              <a:buAutoNum type="arabicPeriod"/>
            </a:pPr>
            <a:r>
              <a:rPr lang="es-EC" sz="3200" b="1" dirty="0"/>
              <a:t>Es fundamental aplicar las estrategias </a:t>
            </a:r>
            <a:r>
              <a:rPr lang="es-EC" sz="3200" b="1" dirty="0" smtClean="0"/>
              <a:t>planteadas.</a:t>
            </a:r>
            <a:endParaRPr lang="es-EC" sz="3200" b="1" dirty="0"/>
          </a:p>
          <a:p>
            <a:pPr marL="514350" indent="-514350" algn="just">
              <a:buFont typeface="+mj-lt"/>
              <a:buAutoNum type="arabicPeriod"/>
            </a:pPr>
            <a:r>
              <a:rPr lang="es-EC" sz="3200" b="1" dirty="0"/>
              <a:t>Decisión firme para desarrollar algunos de los </a:t>
            </a:r>
            <a:r>
              <a:rPr lang="es-EC" sz="3200" b="1" dirty="0" smtClean="0"/>
              <a:t>planteamientos.</a:t>
            </a:r>
            <a:endParaRPr lang="es-EC" sz="3200" b="1" dirty="0"/>
          </a:p>
          <a:p>
            <a:pPr marL="514350" indent="-514350" algn="just">
              <a:buFont typeface="+mj-lt"/>
              <a:buAutoNum type="arabicPeriod"/>
            </a:pPr>
            <a:r>
              <a:rPr lang="es-EC" sz="3200" b="1" dirty="0"/>
              <a:t>Se recomienda el desarrollo de los estudios de </a:t>
            </a:r>
            <a:r>
              <a:rPr lang="es-EC" sz="3200" b="1" dirty="0" smtClean="0"/>
              <a:t>factibilidad.</a:t>
            </a:r>
            <a:endParaRPr lang="es-EC" sz="3200" b="1" dirty="0"/>
          </a:p>
          <a:p>
            <a:pPr marL="514350" lvl="0" indent="-514350" algn="just">
              <a:buFont typeface="+mj-lt"/>
              <a:buAutoNum type="arabicPeriod"/>
            </a:pPr>
            <a:r>
              <a:rPr lang="es-EC" sz="3200" b="1" dirty="0"/>
              <a:t>Se debe considerar el presente estudio, </a:t>
            </a:r>
            <a:r>
              <a:rPr lang="es-EC" sz="3200" b="1" dirty="0" smtClean="0"/>
              <a:t>en otras </a:t>
            </a:r>
            <a:r>
              <a:rPr lang="es-EC" sz="3200" b="1" dirty="0"/>
              <a:t>investigaciones orientadas a entidades del gobierno, para lograr mayor alcance con menores costos y con ello lograr  un impacto a la sociedad del Ecuador.</a:t>
            </a:r>
          </a:p>
          <a:p>
            <a:pPr marL="0" lvl="0" indent="0" algn="just">
              <a:buNone/>
            </a:pPr>
            <a:endParaRPr lang="es-ES" sz="3200" b="1" dirty="0"/>
          </a:p>
        </p:txBody>
      </p:sp>
      <p:sp>
        <p:nvSpPr>
          <p:cNvPr id="4" name="Rectángulo 3"/>
          <p:cNvSpPr/>
          <p:nvPr/>
        </p:nvSpPr>
        <p:spPr>
          <a:xfrm>
            <a:off x="254642" y="267266"/>
            <a:ext cx="6755183" cy="1015663"/>
          </a:xfrm>
          <a:prstGeom prst="rect">
            <a:avLst/>
          </a:prstGeom>
          <a:noFill/>
        </p:spPr>
        <p:txBody>
          <a:bodyPr wrap="none" lIns="91440" tIns="45720" rIns="91440" bIns="45720">
            <a:spAutoFit/>
          </a:bodyPr>
          <a:lstStyle/>
          <a:p>
            <a:pPr algn="ctr"/>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RECOMENDACIONES</a:t>
            </a:r>
          </a:p>
        </p:txBody>
      </p:sp>
    </p:spTree>
    <p:extLst>
      <p:ext uri="{BB962C8B-B14F-4D97-AF65-F5344CB8AC3E}">
        <p14:creationId xmlns:p14="http://schemas.microsoft.com/office/powerpoint/2010/main" val="682388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1843565643"/>
              </p:ext>
            </p:extLst>
          </p:nvPr>
        </p:nvGraphicFramePr>
        <p:xfrm>
          <a:off x="1220788" y="413657"/>
          <a:ext cx="10058400" cy="5263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423130086"/>
              </p:ext>
            </p:extLst>
          </p:nvPr>
        </p:nvGraphicFramePr>
        <p:xfrm>
          <a:off x="2161396" y="3228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4" name="Picture 2" descr="https://encrypted-tbn2.gstatic.com/images?q=tbn:ANd9GcQMwK3_KoL7g4TKtiTfyIrLxmppfL6JoEkENuCRkFVOofHrv6j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83890" y="0"/>
            <a:ext cx="1669054" cy="172192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uerzaaereaecuatoriana.mil.ec/site/images/stories/LOGOS/sellocoa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866" y="4246975"/>
            <a:ext cx="1371600" cy="16287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QEhQUEBQVFRQXFhUXFBQXERcVFRkbFRgWFhgXGBsYHSghGholHRcXJTEhJysrLi8uGSEzODMsNyg5Li0BCgoKDg0OGxAQGy0lICQvNCwsLiwuLywsLC8sNzQsLCwsLCwsLDAsLCwsLCwsLCwsLCwsNCw0LCwsLSwsLSwwLP/AABEIAMIBAwMBIgACEQEDEQH/xAAcAAEAAgMBAQEAAAAAAAAAAAAABgcEBQgDAgH/xABMEAACAQMBBAQIBw4FAwUAAAABAgMABBESBRMhMQYiQVEHFBcyU2Fxkgh0gZGh0dMWIzQ1QlJUYnKTlLPBw4KisbLwJDNDRWRz0uH/xAAZAQEAAwEBAAAAAAAAAAAAAAAAAQIDBAX/xAAqEQEAAQMCBQQCAgMAAAAAAAAAAQIDESFRBBIUMaETIkFxYYEy8EKxwf/aAAwDAQACEQMRAD8Ao2lKUClKUClKUClKUClKUClK9LeFpGVEBLMQqgcyWOAB8tB50rP25strSd4HeN3jOlzG2pA3aucDJB4H1g1gUClKUClKUClKUClKUClKUClKUClKUClKUClKUClKUClKUCrD8CVjDNeXAuI4ZFWzmcCaISxqyvFhypB5ZPLjgmq8ra9HekE1g8j25UNJE8L6lDdRypYDPI9UcaC04YbW5TaZVNnTbrZrPG9rZCFEfM3HD5IkGFOoY4EV+9Cti20kHR8yW8DGaW/ExaFGMgTf6RJkdcLhcZzjAqrOjfSO42dKZbVwrFSjAqGRlOMqytwI4CtrP4Qr17mC5LoHtwwgRYlWKMOulgqAY4jv7h3UFiRCyuNrWdui7NlQT3Akih2YYWASKQBZS/VkGe4c1zXj4RrKG2s4pWtbE3Bvm8VNpbfeWiib/tXGAFdyQylO3HDkahNx4TL15YZTuA8Ls6FbdF4sjIdWOfBjWLs7p9eQK6qyMjzi50vGrBZQ4k1pnzesAcDhw9ZyE28IU0VvYRWs1lZLtO50uy21okZt01KVXIyxkbGnge1u4atp0/6DRQ7IKxWypPZLbvLcLCqmfUpE3XxlgpOo5JxioNdeFe/lOX8XJ1I2TapnKMrLx581FatOnl6JLmRpdfjKOkyONUZWTmFQ8F4cBjsoNx4HdhLc3Us0sHjEVtBJKYdCuJHIKxxaW4EnrEetanez+iVvBt+6V7eHxeSxe5hjkgV448tED97IwNLB+A5A4qntmdJZ7a3mt4GCJOyGRlGJDuzlQHHEAHPD1nvrcWPhKv4TCVdGaGF4EZ4gzGOQoxDE+dxjXifX30FgdFFs7zaLBU2ZOiWE7jd7O3EKvvYsGRJc5IH5XYGNfe09jWwv9ixTW1pv5S7XHi1viylQ53ekMNLnHE+3uIqvJPCRemXejcq+5kgOm3RRokKs3AduVHGsfZ/Ty8hit4lZGW2feW5eMM8Z4jAY8dOCeHLl3DATHpvZwXlzFY2ZsA7XpiK22zmt5o1BZDvJD1XVRnOOBK5rM8NnReGO2iuLW1FusUz28gWER6x/45TgDUMqRq7dVRKXwp3zSRyHxfXG7OjC2QHUyOhJI58Hb560idLbrxee2eQyRTlWkEnXOUOoFSeKnOOXdQT/AMGdvapsi5uLlLMMt0EE11ZeNKoKRdXCjVgknkcDOa/Qbe22fd7Tit7O5la8EEZ8VxaxIqrh0hY9Qk/Ll1+WE9GenV3s6Fobcxbt33jK8KydbCrnrepRXpY+EK9hlnkRo8XBBmhaFGgYgAA7sjAOAOXPtoJMjw3ux9qXRs7aGVTZhd3Aqhcuis8fDKBuOQDjnW4j6Iw3Nx0fjSGNVa0Se60xKN4I1jcmXA6+o4XJz59QK38It8k8s+8QmVFSWNoIzCyR5CJoxjCgnHbxPE5pN4Q755ZpTIu8lgNvqEaroiPHRFjzOPHI45AoJj4SoE2bc219BYW6x3EBRrWe0UxxyIwLExjAV8FcH1N31vdt7MtZ9uwbNNpZx24AnJjtlimcrDI+7LpjKE4JGOS86p686T3M1otpM+uJJTKhYZcMQQeueOnrHhXrtXpddXN2t68mm4XRpdFCY0cBwHD299BOw0G1bHapksra1ey0vA8EIhZcmQbqTHneZjj2knAqbdK9g2kUV60lpY+Kx2YIEFsBfJM/mMSi9SPmcnuyeANUz0h6f3t9EYZnQRsweRY4kj3jDBDSFRljkA93Ad1enlGvvGmutabxohC67pTG6DOFZDwPPnQSLackf3O20q2tqJpJ/FjKtqglKoHIYOBq3hKDLduT31JOm/QSOLY5SO1CXFnHbyyXCxKDMWDiddeMsEzqPHsXuqvB4R7sQR24W3EUbRtGviycDEysp9uVGTzPHPOsden17vriZpdZuEeOVHXVEVfAICHgOAA9me+guS26K2NzJs+NLeBZ4IbW5mTcxhbiGdWjfUMddldVbLZ5/rVrPB50RgMl/NPaJNHJfSWsKbhWWJFd9UigjCKMqMjGNNVbH08vFuYLpXUSwQrAhCDSY1DAK68m848+0A9lfG0OnF5MkaGXQscksq7sbvLzOZGZsed1icZ5ZoNX0g2W1nczW784pHTPeFPBvYRg/LWvrZ9I9uS387XFxp3rhQxVAoOkBQcDtwB81aygUpSgUpSgUpSgUpSgUpSgUpVi+BLo3bbRup47yLeosGtRrdMNrQZyjA8iaCuqV1T5JtkfoY/iLj7Snkm2R+hj+IuPtKDlaldU+SbZH6GP4i4+0p5JtkfoY/iLj7Sg5WpXVXkm2R+hj+IuPtK021OiHRy2JE0cQYc1FzcO/upITUxTM6RCJmI7ubqVes1n0cHmWUr+sSTqP88wP0V5pY7BP/psn8TL9rWnoXNlPVo3UdSr+t9i9H286xkX1mWYj6Jq3Fl0H6PzcEhTPc1xcIfmaQZqs2647wvFUS5ppXVPkm2R+hj+IuPtKeSbZH6GP4i4+0qiXK1K6p8k2yP0MfxFx9pTyTbI/Qx/EXH2lBytSuqfJNsj9DH8RcfaVAPDV0Isdn2MUtnAIpGuUQtvZXypjmYjDuRzVfmoKVpSlApSlApSlApSlApSlApSlApSlApSlAq2/g3/AIbc/Fv7kdVJVt/Bv/Dbn4t/cjoOhKUoTQK0O2+lEdvlUG8k7gcKPaf6D6Kx+kO2DjSh0qcjOoKznuXJFVp0ldk3cr6vFj97uEBKNEWwBIWUg4U8DxxggjPOtqLcd6lZnZk9I+ks9w27eQ9ZWYRIdCaVwDnvGWHPPOofEyyqSoKlWKspxlWXmOHCtrabGkbSTITJE8ixSEajJCcY3gyM9uDkcgeOa2drsALqLHi7am0jtwB28hgDh9NdtuvHaNHPctxUr62uJBu+sSd46OOHEAtx9WMDl31mbNn++Sajw3p09Y55JgAfm+dU9j2DAvKMevPHP9K9xsuL0ae6KR8K8kobtO+Zd0sZOppOIXGoqqszAZ4ccAce+s+baDRCMee8kgUAkDgeLZIH5IB44rfy7GhbnGPVjhisGfo0upWiYqyBgmcEDXzxwwD8lKp1mYaRGjP2B0reNS0chVUdo2RiCgZW0kceHE4wRg8RyqwdjdLY5cLMBG/fnqH5fyfl+eqWudjmIwxMrbgM0khOXMjggqGI5gkk8vyQOHCtgu1dEgjCu8jjVu104RBwBYsQF5d/OsqqKav5LRMx2X5Sq76L9KjHhHy0ecEHz4z3ez1fKPXYUUodQykFSMgjkRXJXRNMtYnL6qq/hGfi2H43H/Jnq1Kqv4Rn4th+Nx/yZ6olzpSlKBSlKBSlKBSlKBSlKBSlKBSlKBSlKBVt/Bv/AA25+Lf3I6qSrb+Df+G3Pxb+5HQdCVjXwJU4GfUOZ9XGvu6m0D1ngKh+0du3S3CtZm2uoSgU22+CTF1LljG+SuvGOqwwQp4g85jcR7aO0dn7QZI500z84orq2ZHOrhpGpcMD+qTyyOVfFpseGDUIIt0HwZE3hdAw5BQSVDDvH08xIprkOgdEaPfYm3ciKJYtS4IOCcM2WOM8Ax7W4YYirotxnWVJYgiwOH/PX7aSzKwd1HmFg4CkLkDUNGexlwcdh1Dsr0vX0KSBk9g+v1VqF2s8LozrrSWMrIvHLNGDgqSBhjpODxA4DOMirXKppxKIjOj3tr5WQMwKHtUgkj6ONa+626VbCRahnnqzn3QQPnPKpVJa7olRyOGBAxkMMhsdmQa8vFx3D5qZrmO6uJR8TSzFcwgR5VtRfJ6pUgAY557PVW9iJQqdLHWWUMMHSApLsM9uOAOMDJPDFZdpa63A444liOYVRk/R9JFaeyu3uJnZhpVERFTAwuoBmA5E4zzOTkZxxzVa6pj257r0x8vdoQRggEdo7K0d7sfdO00XHKqHHEnCFiCOP6x+ipPu6but8q4Qc7X0vHGkZ1SN2nT1QMtIcZ4AcOODnAqe9E9u7lhHIfvTHmfyCe32Ht+eob0o2UYC1xAAHYLHk+bHqcZbHdxJ+SvCwR4ioaWSbVwbUqALwJ1DSBgZGMEnnSY5oxKOy+Kqv4Rn4th+Nx/yZ6mnQ3au/i0McvHgesqfNP0Y+Qd9Qv4Rn4th+Nx/yZ64aqZpnEtYnLnSlKVVJSlKBSlKBSlKBSlKBSlKBSlKBSlKBVt/Bv8Aw25+Lf3I6qSra+Dk2L25J5C2JPySR0Ft9JdqaWYBHkx1FjTGpiQSwBYgDt4kjlUS2BaWbyErYLbywsrmOW2RXxxKPBInnZcAZycHu4Z+tqlrk6VeSKUHerMmkhGOpcMGPWBBbq4I9nCs7YsMn/mn37jILblYgAuDgKM8SShznjgY4V0TRjRWJbBwWJZuLE5J9Z/p/Svzd1l7umNOCe8VbOIRg2lsoKi5PE/69vzVEOlMAjhBUY0NqBHPsbidJ+Y5+bhUzuGLnJ9grU7c2bvoyuM9mP8An/5VKszTqmO7G6M7Qa6im3hU7kW5gZTk6JQRu2PbjSTkd9bDd1BS81oJcPIrCERsY2jJZRkqxEikHQM8ezIxzre2llA9qkm90vpV0ulumecycM601kEdZ8oVCqeQrOi7y6YXmjTOW123M0UMO6OkyTMkp06iyLG7aAOxTwz7K0/RCTeRM/HMjaj1ieZ1cTnJ9pFfm15ZJ5wqlX4SRqcECNWPVZYw2ASNQJzklM1vNj7MEKBR2Ds/5/z20jWrKvaHru6busvd03ddGVWBPbB1KsMgjBqq9txtDI0dxMyJqKpDAhDuBg8SMnGO7AwfXVx7uoD4QbdopkliMYZ0K/fAdJKHvByOBHDtxVqZzorVuz+hG21SeIhjhvvbBgVfBwOsrYIwdJ5f61kfCM/FsPxuP+TPUO2VLxIkkV5vPOkYCjgoC9oHDn28alPh7ud7si0k/PuIW96CY1nxFPapNE/DnylKVzNClKUClKUClKUClKUClKUClKUClKUCrQ8BD6Zr891lIf8AMtVfVn+ApNUu0AOZsZQPeWpp7kpPd20rsHt59y+ArgxiRGAyRlSRggseIPbUo6KWxUMHcyPgF5CApYsTngOAGFUAdyjnzqMQTVLOh76mkH6qH5i2f9RXddpxGWVM5bvd1hbRGDEPzpFH0Gtzu61e3l0iBuxbiLPsclP9WFcszo0ZG7r8MWedZu7qt+kfSC6SeVEm0IrkKFiUnAOBklSavTqiZw3vSPYodGY8c4BB7QWXq+vJqr7vZrWdwYwTGcqRFks2ljhCMc855cxgit8vSC5/KmZuRGVzg/ksBpxwx3d9es3SC6cEsycAMubeMtgFuHFew57O01X0pmTnjCVdGbNtA3o4jijA51A45nsIAAI7Mc6kIiqpjtyfXrE5DDiSEGOOcsRpxx49lSfolt25muI0lkEkbFw2Y1U9WNmHFQO0CppomI1wTVGdEz3dN3WZu6buoylh7uoZ4T0KwRMuNW8KqW5DUjHs/Zqf7uoJ4Wm0wQDtMpb3UYH/AHitbOtcQyvTiiZV7se33WSSGduMjnzmPZ7FHYtSXwtSatgWJ/8AcoPdjuR/SovDNUl8KqY6PWHruI296O5b+ta8XRFNERG7Ph6+aVIUpSvPdRSlKBSlKBSlKBSlKBSlKBSlKBSlKBVt/BxXN7cg8jbEH5ZI6qSrc+Df+G3Pxb+5HQbCVTFI8bc0ZkP+Ekf0qRdDbwLcoDycFPlOCPpUD5axfCVYmC73g8yZdX+JcK4/2n/Ea0VrckEFTgggg9xHEEfLXqY9S3ndyxVirC791WDtvZ5mglRPPKkx/tr1k/zBayNh7SW6hSVcZIww/NYecPn5eois+vMnMaOpr7KQTRpIvJ1Vh/iAOKjW0Nkrrd3ZVDSPgswXJ1EYGeZqR+MRWgffSJFFqZ1Z3VFAclmGWOODFvYGWoHtjwu7MgcoVe5ILjXHHG8eGfVwZmGRyPDuqYqmETGWwbZkQODJGDnGN4uc5xjGeeTivSLo7qY4GRpQgjiOJf6q1WzvCvY3Cllsp9CFEZ91b6U1nCA5kGMlcD2VnL4UrFWTdJcMZQkcES2xUsyu6aVL6U4EgcDz4Vb1KkYg8Qg9LFw5/fF4ccceNbLZWxwksMi4KkthhxBBjfBBqNXnhjsI2AltJwTxGUgbzSU/JkOCCpGPVWZD4YtmuqE76MKwyrQcgVK8NBIwMik3JTiE/wB1TdVk0xVMpY26qrvClLvLhIxyiTj+1JhiPdCfPVp390sMbSPyUZ9Z7gPWTgfLVN7TLSu8j+c7Fj7TxwPUOVdPCx7ubZle1pwiDxMDhRkngB3k8AKnvh5tBBse0iHKOeBPcgmX+leHQvYu/vYyR1IzvW/weaPe0/Ma2HwjPxbD8bj/AJM9X4y5mYpZcNb5cy50pSlcTqKUpQKUpQKUpQKUpQKUpQKUpQKUpQKtv4N/4bc/Fv7kdVJVt/Bv/Dbn4t/cjoLm6a7C8etWRf8Aur14j+soPV9jAkfKD2VSEExBwQQQSCCMEEcCCOw5ro2qw8J/RIgte2y57bhAO7/ygf7vn767eFuxHslzcRRP84YPQzpJ4pJh8mF8BxzwexwPV2949gq245AwDKQVIBBByCDxBB7RXOVtcVNOiXS9rTCP14Tx0Z6y95TPt4ry9nbfiOHz7qSzeiYxKf8ASno3HfqolSNygfQJIw65bT2kZXzRxHzGqn214KY+J8XuIP1oG8ZiJP6vGT6Fq69nbQjuEDwuHX1cx6mHMH1GsmvPmHTEua26PybPtL1IZYZg+5dyepLGId5nMLK2SQ57QRjIrWbN23oW2XcFhbXUdzAWkCsoUrvImyDwfdo2VA45OOJrp+9sYp10zxpIv5rorj5mFRTangv2fPkrG0LHtikKj3Wyv0VEzV8NLcW8+/P6UFdW4uZSyI5kYkkIoY4xpAUIuRgaeOOJ49tb3YXQa41qwRIjkEGQCVzjByI8Nk5xwOKvLY3Q+C2jWMFmCgDsXOO1tIBLd5zW9t7dIxhFVfYAPn76ryzPeWvrUU6W6Y+51anoolysRF5I0r5GHaJIiRj81OXy8a3RNfMkgUZJ+s+oDtPqrV7QdpBg9Vfze0/ter1fP3DSIc8znVouk1+ZyFX/ALa8v1j+d7O75T7IrcwVK7m3rI2FsTUwkkHVU5UfnEdvsFddNcUUspjMszodsbxaHLDEkmGbvAHmr8mSfaTUJ+EZ+LYfjcf8merUqq/hGfi2H43H/JnrlqqmqcyvEYc6UpSqpKUpQKUpQKUpQKUpQKUpQKUpQKUpQKtv4N/4bc/Fv7kdVJVt/Bv/AA25+Lf3I6DoSlKUFXdN/B6VLT7PXI5vbjmO8xDu/U+buqsVdmuFOkgRBvOyvWbA4D1AGun6jfSboXb32XI3c3pUAyf2xyf/AF9Yrrt8TpFNfZzVWMTzUKmststbFHEhRyQgZMjJOSBgZyOHI5FTvZPT98Deosg4ddDpJ9fap+TFQzb/AEBvraVZVQXEcato3ROdTcNTKeI4Z5A4qO2UcsTQQuxAzK8uMrlydYTPMDLE47cGtauSv4ymmZiNV723TG2fztaftIT/ALM1mL0htjyk/wAj/wD1qhottyBTo81rpYYpGGQFOMt+tghgD6xzxUpi3nZKccMdVNXDVnjjGD1ezsPfwx9Gme2WnNKz26QQ/k6m9iEf78V4y7b4E9WNe1mOT9OAPpqo49qTvsw3Kytvd0HwAqgGNmMmMDOGUEerHCsu3HjiXtvKZBvQHtVcmUKugFZI5CSW++DOnmuMVnNEQtlPbjpdbwytEZVFzgaVmLRB846qOy6WPcqnBJHKv3pLBPLJby2NyImdSqrIA1tLj74oZSQ2orrIKdbq8eA4Y2yNly3cEJvLdctGq3McwVgSBzA45OrOOXBj21Kdj7JjtYkiiBCJnQCxbSCSdKliSAM4AzwHAcBis5WYWx7KV40a8REkx1443Lrn9ogH5PkyedbsDHKlKiZyFVX8Iz8Ww/G4/wCTPVqVVfwjPxbD8bj/AJM9QOdKUpQKUpQKUpQKUpQKUpQKUpQKUpQKUpQKs7wDbSW3u7gsU1NAFRGkCFyZY8heBJIXU2ADwU1WNSXwcnG0bf2v/LerURmqIUuTimZjZ0190h9Gv74/Z1+/dGfRr++b7OozM/Vbh2Hs9VRDZay5t1YPiJkOSDht+uvj+yQw9Wa9OODty5OGqu3qaquaIx+Pv/uI/a1fukPo1/fN9nT7oz6Nf3zfZ1WthnMBAk8Y1HxgsHwRpbXqz1catOnHyVj2akRJuhIG8Wl3/B8Z0dXzuGvVyxx51PR22/Jd19/j7/PacaT85haX3Rn0a/vm+zrEvtoRTjE1tDJ+22o/OYqryIaYSVA1ZtydKShsCRC2rUTn5PXWw2jcJK8RbUYPvgbCuBr6ujUBxxjV6s06SiFKovRVjOmv+O0Z7fn4bq62VZyAg2qgHmBcyY+YoRXzFsq3XzY29f8A1LE/OYs1g7DdhF1g2NT7vWDq0ajoznjyxz48q1too8ZcuF/7506kl1YwuNJB04z3+urehG8sqZuTVXTzfx2jOUnsrG0hTQlqmj8zfvp48TwEYHOtva7WSIYjt4l9khH9uq32Yh0QiIOJDFIJ8hwOKHTnVw1atOMcedem/kdF3IfUlmyt1WUhzu+AzzfCtUTwlMt6rd2KsRXH7jGO8a/eNFmfdIfRr++b7On3Rn0a/vm+zqu9+kccviiS6mVFXIfTrfKgjeHzhzY8uAzXi0RNrNE6PqiDNDk5bDAleKkhiDkczyFV6O2rEXZ71Y1iNYjOuNcZ+JmFlfdGfRr++b7On3SH0a/vm+zqur2zIdlhBXTArR8yNaylwMk9uMew18MzSASyK4jlmzIuGyI0QpGCF4hdQDH9rjTo7ZTzzGYr8a7xGM/MZ/cY+Vj/AHSH0a/vj9nVa+HjbO+sYY9AH/UBsiQt5scoxgqPzvora7DbAkwG3e8O61A506VzjVx06tWM1E/DE2baH/5T/Lasr3DUUUTMMab9yL/pzOf7/vdUNKUrz3oFKUoFKUoFKUoFKUoFKUoFKUoFKUoFbXovtNbS6imdSyoWyoxk5Vl4Z9taqlTE4nMIqiJjEra8qMHoJfej+uv3yowegl96P66qSldHV3d/Dl6Gzt5lbflRg9BL70f108qMHoJfej+uqkpTq7u/g6Gzt5lbflSg9DL70f108qUHoZfej+uqkpTq7u/g6Gzt5lbXlRg9BL70f11++VGD0MvvR/XVSUp1d3fwdDZ28ytvyowegl96P66eVGD0EvvR/XVSUp1d3fwdDZ28ytvyowegl96P66eVGD0EvvR/XVSUp1d3fwdDZ28ytvyowegl96P66eVGD0EvvR/XVSUp1d3fwdDZ28ytvyowegl96P66jnTfphHfxIkcbIVcsSzKc9UrgaT66g9KrVxFyqMStRwlqirmiNfspSlYOkpSlApSlApSlApSlApSlApSlApSlApSlApSlApSlApSlApSlApSlApSlApSlApSlApSlApSlApSlApSlApSl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8" descr="data:image/jpeg;base64,/9j/4AAQSkZJRgABAQAAAQABAAD/2wCEAAkGBxQQEhQUEBQVFRQXFhUXFBQXERcVFRkbFRgWFhgXGBsYHSghGholHRcXJTEhJysrLi8uGSEzODMsNyg5Li0BCgoKDg0OGxAQGy0lICQvNCwsLiwuLywsLC8sNzQsLCwsLCwsLDAsLCwsLCwsLCwsLCwsNCw0LCwsLSwsLSwwLP/AABEIAMIBAwMBIgACEQEDEQH/xAAcAAEAAgMBAQEAAAAAAAAAAAAABgcEBQgDAgH/xABMEAACAQMBBAQIBw4FAwUAAAABAgMABBESBRMhMQYiQVEHFBcyU2Fxkgh0gZGh0dMWIzQ1QlJUYnKTlLPBw4KisbLwJDNDRWRz0uH/xAAZAQEAAwEBAAAAAAAAAAAAAAAAAQIDBAX/xAAqEQEAAQMCBQQCAgMAAAAAAAAAAQIDESFRBBIUMaETIkFxYYEy8EKxwf/aAAwDAQACEQMRAD8Ao2lKUClKUClKUClKUClKUClK9LeFpGVEBLMQqgcyWOAB8tB50rP25strSd4HeN3jOlzG2pA3aucDJB4H1g1gUClKUClKUClKUClKUClKUClKUClKUClKUClKUClKUClKUCrD8CVjDNeXAuI4ZFWzmcCaISxqyvFhypB5ZPLjgmq8ra9HekE1g8j25UNJE8L6lDdRypYDPI9UcaC04YbW5TaZVNnTbrZrPG9rZCFEfM3HD5IkGFOoY4EV+9Cti20kHR8yW8DGaW/ExaFGMgTf6RJkdcLhcZzjAqrOjfSO42dKZbVwrFSjAqGRlOMqytwI4CtrP4Qr17mC5LoHtwwgRYlWKMOulgqAY4jv7h3UFiRCyuNrWdui7NlQT3Akih2YYWASKQBZS/VkGe4c1zXj4RrKG2s4pWtbE3Bvm8VNpbfeWiib/tXGAFdyQylO3HDkahNx4TL15YZTuA8Ls6FbdF4sjIdWOfBjWLs7p9eQK6qyMjzi50vGrBZQ4k1pnzesAcDhw9ZyE28IU0VvYRWs1lZLtO50uy21okZt01KVXIyxkbGnge1u4atp0/6DRQ7IKxWypPZLbvLcLCqmfUpE3XxlgpOo5JxioNdeFe/lOX8XJ1I2TapnKMrLx581FatOnl6JLmRpdfjKOkyONUZWTmFQ8F4cBjsoNx4HdhLc3Us0sHjEVtBJKYdCuJHIKxxaW4EnrEetanez+iVvBt+6V7eHxeSxe5hjkgV448tED97IwNLB+A5A4qntmdJZ7a3mt4GCJOyGRlGJDuzlQHHEAHPD1nvrcWPhKv4TCVdGaGF4EZ4gzGOQoxDE+dxjXifX30FgdFFs7zaLBU2ZOiWE7jd7O3EKvvYsGRJc5IH5XYGNfe09jWwv9ixTW1pv5S7XHi1viylQ53ekMNLnHE+3uIqvJPCRemXejcq+5kgOm3RRokKs3AduVHGsfZ/Ty8hit4lZGW2feW5eMM8Z4jAY8dOCeHLl3DATHpvZwXlzFY2ZsA7XpiK22zmt5o1BZDvJD1XVRnOOBK5rM8NnReGO2iuLW1FusUz28gWER6x/45TgDUMqRq7dVRKXwp3zSRyHxfXG7OjC2QHUyOhJI58Hb560idLbrxee2eQyRTlWkEnXOUOoFSeKnOOXdQT/AMGdvapsi5uLlLMMt0EE11ZeNKoKRdXCjVgknkcDOa/Qbe22fd7Tit7O5la8EEZ8VxaxIqrh0hY9Qk/Ll1+WE9GenV3s6Fobcxbt33jK8KydbCrnrepRXpY+EK9hlnkRo8XBBmhaFGgYgAA7sjAOAOXPtoJMjw3ux9qXRs7aGVTZhd3Aqhcuis8fDKBuOQDjnW4j6Iw3Nx0fjSGNVa0Se60xKN4I1jcmXA6+o4XJz59QK38It8k8s+8QmVFSWNoIzCyR5CJoxjCgnHbxPE5pN4Q755ZpTIu8lgNvqEaroiPHRFjzOPHI45AoJj4SoE2bc219BYW6x3EBRrWe0UxxyIwLExjAV8FcH1N31vdt7MtZ9uwbNNpZx24AnJjtlimcrDI+7LpjKE4JGOS86p686T3M1otpM+uJJTKhYZcMQQeueOnrHhXrtXpddXN2t68mm4XRpdFCY0cBwHD299BOw0G1bHapksra1ey0vA8EIhZcmQbqTHneZjj2knAqbdK9g2kUV60lpY+Kx2YIEFsBfJM/mMSi9SPmcnuyeANUz0h6f3t9EYZnQRsweRY4kj3jDBDSFRljkA93Ad1enlGvvGmutabxohC67pTG6DOFZDwPPnQSLackf3O20q2tqJpJ/FjKtqglKoHIYOBq3hKDLduT31JOm/QSOLY5SO1CXFnHbyyXCxKDMWDiddeMsEzqPHsXuqvB4R7sQR24W3EUbRtGviycDEysp9uVGTzPHPOsden17vriZpdZuEeOVHXVEVfAICHgOAA9me+guS26K2NzJs+NLeBZ4IbW5mTcxhbiGdWjfUMddldVbLZ5/rVrPB50RgMl/NPaJNHJfSWsKbhWWJFd9UigjCKMqMjGNNVbH08vFuYLpXUSwQrAhCDSY1DAK68m848+0A9lfG0OnF5MkaGXQscksq7sbvLzOZGZsed1icZ5ZoNX0g2W1nczW784pHTPeFPBvYRg/LWvrZ9I9uS387XFxp3rhQxVAoOkBQcDtwB81aygUpSgUpSgUpSgUpSgUpSgUpVi+BLo3bbRup47yLeosGtRrdMNrQZyjA8iaCuqV1T5JtkfoY/iLj7Snkm2R+hj+IuPtKDlaldU+SbZH6GP4i4+0p5JtkfoY/iLj7Sg5WpXVXkm2R+hj+IuPtK021OiHRy2JE0cQYc1FzcO/upITUxTM6RCJmI7ubqVes1n0cHmWUr+sSTqP88wP0V5pY7BP/psn8TL9rWnoXNlPVo3UdSr+t9i9H286xkX1mWYj6Jq3Fl0H6PzcEhTPc1xcIfmaQZqs2647wvFUS5ppXVPkm2R+hj+IuPtKeSbZH6GP4i4+0qiXK1K6p8k2yP0MfxFx9pTyTbI/Qx/EXH2lBytSuqfJNsj9DH8RcfaVAPDV0Isdn2MUtnAIpGuUQtvZXypjmYjDuRzVfmoKVpSlApSlApSlApSlApSlApSlApSlApSlAq2/g3/AIbc/Fv7kdVJVt/Bv/Dbn4t/cjoOhKUoTQK0O2+lEdvlUG8k7gcKPaf6D6Kx+kO2DjSh0qcjOoKznuXJFVp0ldk3cr6vFj97uEBKNEWwBIWUg4U8DxxggjPOtqLcd6lZnZk9I+ks9w27eQ9ZWYRIdCaVwDnvGWHPPOofEyyqSoKlWKspxlWXmOHCtrabGkbSTITJE8ixSEajJCcY3gyM9uDkcgeOa2drsALqLHi7am0jtwB28hgDh9NdtuvHaNHPctxUr62uJBu+sSd46OOHEAtx9WMDl31mbNn++Sajw3p09Y55JgAfm+dU9j2DAvKMevPHP9K9xsuL0ae6KR8K8kobtO+Zd0sZOppOIXGoqqszAZ4ccAce+s+baDRCMee8kgUAkDgeLZIH5IB44rfy7GhbnGPVjhisGfo0upWiYqyBgmcEDXzxwwD8lKp1mYaRGjP2B0reNS0chVUdo2RiCgZW0kceHE4wRg8RyqwdjdLY5cLMBG/fnqH5fyfl+eqWudjmIwxMrbgM0khOXMjggqGI5gkk8vyQOHCtgu1dEgjCu8jjVu104RBwBYsQF5d/OsqqKav5LRMx2X5Sq76L9KjHhHy0ecEHz4z3ez1fKPXYUUodQykFSMgjkRXJXRNMtYnL6qq/hGfi2H43H/Jnq1Kqv4Rn4th+Nx/yZ6olzpSlKBSlKBSlKBSlKBSlKBSlKBSlKBSlKBVt/Bv/AA25+Lf3I6qSrb+Df+G3Pxb+5HQdCVjXwJU4GfUOZ9XGvu6m0D1ngKh+0du3S3CtZm2uoSgU22+CTF1LljG+SuvGOqwwQp4g85jcR7aO0dn7QZI500z84orq2ZHOrhpGpcMD+qTyyOVfFpseGDUIIt0HwZE3hdAw5BQSVDDvH08xIprkOgdEaPfYm3ciKJYtS4IOCcM2WOM8Ax7W4YYirotxnWVJYgiwOH/PX7aSzKwd1HmFg4CkLkDUNGexlwcdh1Dsr0vX0KSBk9g+v1VqF2s8LozrrSWMrIvHLNGDgqSBhjpODxA4DOMirXKppxKIjOj3tr5WQMwKHtUgkj6ONa+626VbCRahnnqzn3QQPnPKpVJa7olRyOGBAxkMMhsdmQa8vFx3D5qZrmO6uJR8TSzFcwgR5VtRfJ6pUgAY557PVW9iJQqdLHWWUMMHSApLsM9uOAOMDJPDFZdpa63A444liOYVRk/R9JFaeyu3uJnZhpVERFTAwuoBmA5E4zzOTkZxxzVa6pj257r0x8vdoQRggEdo7K0d7sfdO00XHKqHHEnCFiCOP6x+ipPu6but8q4Qc7X0vHGkZ1SN2nT1QMtIcZ4AcOODnAqe9E9u7lhHIfvTHmfyCe32Ht+eob0o2UYC1xAAHYLHk+bHqcZbHdxJ+SvCwR4ioaWSbVwbUqALwJ1DSBgZGMEnnSY5oxKOy+Kqv4Rn4th+Nx/yZ6mnQ3au/i0McvHgesqfNP0Y+Qd9Qv4Rn4th+Nx/yZ64aqZpnEtYnLnSlKVVJSlKBSlKBSlKBSlKBSlKBSlKBSlKBVt/Bv8Aw25+Lf3I6qSra+Dk2L25J5C2JPySR0Ft9JdqaWYBHkx1FjTGpiQSwBYgDt4kjlUS2BaWbyErYLbywsrmOW2RXxxKPBInnZcAZycHu4Z+tqlrk6VeSKUHerMmkhGOpcMGPWBBbq4I9nCs7YsMn/mn37jILblYgAuDgKM8SShznjgY4V0TRjRWJbBwWJZuLE5J9Z/p/Svzd1l7umNOCe8VbOIRg2lsoKi5PE/69vzVEOlMAjhBUY0NqBHPsbidJ+Y5+bhUzuGLnJ9grU7c2bvoyuM9mP8An/5VKszTqmO7G6M7Qa6im3hU7kW5gZTk6JQRu2PbjSTkd9bDd1BS81oJcPIrCERsY2jJZRkqxEikHQM8ezIxzre2llA9qkm90vpV0ulumecycM601kEdZ8oVCqeQrOi7y6YXmjTOW123M0UMO6OkyTMkp06iyLG7aAOxTwz7K0/RCTeRM/HMjaj1ieZ1cTnJ9pFfm15ZJ5wqlX4SRqcECNWPVZYw2ASNQJzklM1vNj7MEKBR2Ds/5/z20jWrKvaHru6busvd03ddGVWBPbB1KsMgjBqq9txtDI0dxMyJqKpDAhDuBg8SMnGO7AwfXVx7uoD4QbdopkliMYZ0K/fAdJKHvByOBHDtxVqZzorVuz+hG21SeIhjhvvbBgVfBwOsrYIwdJ5f61kfCM/FsPxuP+TPUO2VLxIkkV5vPOkYCjgoC9oHDn28alPh7ud7si0k/PuIW96CY1nxFPapNE/DnylKVzNClKUClKUClKUClKUClKUClKUClKUCrQ8BD6Zr891lIf8AMtVfVn+ApNUu0AOZsZQPeWpp7kpPd20rsHt59y+ArgxiRGAyRlSRggseIPbUo6KWxUMHcyPgF5CApYsTngOAGFUAdyjnzqMQTVLOh76mkH6qH5i2f9RXddpxGWVM5bvd1hbRGDEPzpFH0Gtzu61e3l0iBuxbiLPsclP9WFcszo0ZG7r8MWedZu7qt+kfSC6SeVEm0IrkKFiUnAOBklSavTqiZw3vSPYodGY8c4BB7QWXq+vJqr7vZrWdwYwTGcqRFks2ljhCMc855cxgit8vSC5/KmZuRGVzg/ksBpxwx3d9es3SC6cEsycAMubeMtgFuHFew57O01X0pmTnjCVdGbNtA3o4jijA51A45nsIAAI7Mc6kIiqpjtyfXrE5DDiSEGOOcsRpxx49lSfolt25muI0lkEkbFw2Y1U9WNmHFQO0CppomI1wTVGdEz3dN3WZu6buoylh7uoZ4T0KwRMuNW8KqW5DUjHs/Zqf7uoJ4Wm0wQDtMpb3UYH/AHitbOtcQyvTiiZV7se33WSSGduMjnzmPZ7FHYtSXwtSatgWJ/8AcoPdjuR/SovDNUl8KqY6PWHruI296O5b+ta8XRFNERG7Ph6+aVIUpSvPdRSlKBSlKBSlKBSlKBSlKBSlKBSlKBVt/BxXN7cg8jbEH5ZI6qSrc+Df+G3Pxb+5HQbCVTFI8bc0ZkP+Ekf0qRdDbwLcoDycFPlOCPpUD5axfCVYmC73g8yZdX+JcK4/2n/Ea0VrckEFTgggg9xHEEfLXqY9S3ndyxVirC791WDtvZ5mglRPPKkx/tr1k/zBayNh7SW6hSVcZIww/NYecPn5eois+vMnMaOpr7KQTRpIvJ1Vh/iAOKjW0Nkrrd3ZVDSPgswXJ1EYGeZqR+MRWgffSJFFqZ1Z3VFAclmGWOODFvYGWoHtjwu7MgcoVe5ILjXHHG8eGfVwZmGRyPDuqYqmETGWwbZkQODJGDnGN4uc5xjGeeTivSLo7qY4GRpQgjiOJf6q1WzvCvY3Cllsp9CFEZ91b6U1nCA5kGMlcD2VnL4UrFWTdJcMZQkcES2xUsyu6aVL6U4EgcDz4Vb1KkYg8Qg9LFw5/fF4ccceNbLZWxwksMi4KkthhxBBjfBBqNXnhjsI2AltJwTxGUgbzSU/JkOCCpGPVWZD4YtmuqE76MKwyrQcgVK8NBIwMik3JTiE/wB1TdVk0xVMpY26qrvClLvLhIxyiTj+1JhiPdCfPVp390sMbSPyUZ9Z7gPWTgfLVN7TLSu8j+c7Fj7TxwPUOVdPCx7ubZle1pwiDxMDhRkngB3k8AKnvh5tBBse0iHKOeBPcgmX+leHQvYu/vYyR1IzvW/weaPe0/Ma2HwjPxbD8bj/AJM9X4y5mYpZcNb5cy50pSlcTqKUpQKUpQKUpQKUpQKUpQKUpQKUpQKtv4N/4bc/Fv7kdVJVt/Bv/Dbn4t/cjoLm6a7C8etWRf8Aur14j+soPV9jAkfKD2VSEExBwQQQSCCMEEcCCOw5ro2qw8J/RIgte2y57bhAO7/ygf7vn767eFuxHslzcRRP84YPQzpJ4pJh8mF8BxzwexwPV2949gq245AwDKQVIBBByCDxBB7RXOVtcVNOiXS9rTCP14Tx0Z6y95TPt4ry9nbfiOHz7qSzeiYxKf8ASno3HfqolSNygfQJIw65bT2kZXzRxHzGqn214KY+J8XuIP1oG8ZiJP6vGT6Fq69nbQjuEDwuHX1cx6mHMH1GsmvPmHTEua26PybPtL1IZYZg+5dyepLGId5nMLK2SQ57QRjIrWbN23oW2XcFhbXUdzAWkCsoUrvImyDwfdo2VA45OOJrp+9sYp10zxpIv5rorj5mFRTangv2fPkrG0LHtikKj3Wyv0VEzV8NLcW8+/P6UFdW4uZSyI5kYkkIoY4xpAUIuRgaeOOJ49tb3YXQa41qwRIjkEGQCVzjByI8Nk5xwOKvLY3Q+C2jWMFmCgDsXOO1tIBLd5zW9t7dIxhFVfYAPn76ryzPeWvrUU6W6Y+51anoolysRF5I0r5GHaJIiRj81OXy8a3RNfMkgUZJ+s+oDtPqrV7QdpBg9Vfze0/ter1fP3DSIc8znVouk1+ZyFX/ALa8v1j+d7O75T7IrcwVK7m3rI2FsTUwkkHVU5UfnEdvsFddNcUUspjMszodsbxaHLDEkmGbvAHmr8mSfaTUJ+EZ+LYfjcf8merUqq/hGfi2H43H/JnrlqqmqcyvEYc6UpSqpKUpQKUpQKUpQKUpQKUpQKUpQKUpQKtv4N/4bc/Fv7kdVJVt/Bv/AA25+Lf3I6DoSlKUFXdN/B6VLT7PXI5vbjmO8xDu/U+buqsVdmuFOkgRBvOyvWbA4D1AGun6jfSboXb32XI3c3pUAyf2xyf/AF9Yrrt8TpFNfZzVWMTzUKmststbFHEhRyQgZMjJOSBgZyOHI5FTvZPT98Deosg4ddDpJ9fap+TFQzb/AEBvraVZVQXEcato3ROdTcNTKeI4Z5A4qO2UcsTQQuxAzK8uMrlydYTPMDLE47cGtauSv4ymmZiNV723TG2fztaftIT/ALM1mL0htjyk/wAj/wD1qhottyBTo81rpYYpGGQFOMt+tghgD6xzxUpi3nZKccMdVNXDVnjjGD1ezsPfwx9Gme2WnNKz26QQ/k6m9iEf78V4y7b4E9WNe1mOT9OAPpqo49qTvsw3Kytvd0HwAqgGNmMmMDOGUEerHCsu3HjiXtvKZBvQHtVcmUKugFZI5CSW++DOnmuMVnNEQtlPbjpdbwytEZVFzgaVmLRB846qOy6WPcqnBJHKv3pLBPLJby2NyImdSqrIA1tLj74oZSQ2orrIKdbq8eA4Y2yNly3cEJvLdctGq3McwVgSBzA45OrOOXBj21Kdj7JjtYkiiBCJnQCxbSCSdKliSAM4AzwHAcBis5WYWx7KV40a8REkx1443Lrn9ogH5PkyedbsDHKlKiZyFVX8Iz8Ww/G4/wCTPVqVVfwjPxbD8bj/AJM9QOdKUpQKUpQKUpQKUpQKUpQKUpQKUpQKUpQKs7wDbSW3u7gsU1NAFRGkCFyZY8heBJIXU2ADwU1WNSXwcnG0bf2v/LerURmqIUuTimZjZ0190h9Gv74/Z1+/dGfRr++b7OozM/Vbh2Hs9VRDZay5t1YPiJkOSDht+uvj+yQw9Wa9OODty5OGqu3qaquaIx+Pv/uI/a1fukPo1/fN9nT7oz6Nf3zfZ1WthnMBAk8Y1HxgsHwRpbXqz1catOnHyVj2akRJuhIG8Wl3/B8Z0dXzuGvVyxx51PR22/Jd19/j7/PacaT85haX3Rn0a/vm+zrEvtoRTjE1tDJ+22o/OYqryIaYSVA1ZtydKShsCRC2rUTn5PXWw2jcJK8RbUYPvgbCuBr6ujUBxxjV6s06SiFKovRVjOmv+O0Z7fn4bq62VZyAg2qgHmBcyY+YoRXzFsq3XzY29f8A1LE/OYs1g7DdhF1g2NT7vWDq0ajoznjyxz48q1too8ZcuF/7506kl1YwuNJB04z3+urehG8sqZuTVXTzfx2jOUnsrG0hTQlqmj8zfvp48TwEYHOtva7WSIYjt4l9khH9uq32Yh0QiIOJDFIJ8hwOKHTnVw1atOMcedem/kdF3IfUlmyt1WUhzu+AzzfCtUTwlMt6rd2KsRXH7jGO8a/eNFmfdIfRr++b7On3Rn0a/vm+zqu9+kccviiS6mVFXIfTrfKgjeHzhzY8uAzXi0RNrNE6PqiDNDk5bDAleKkhiDkczyFV6O2rEXZ71Y1iNYjOuNcZ+JmFlfdGfRr++b7On3SH0a/vm+zqur2zIdlhBXTArR8yNaylwMk9uMew18MzSASyK4jlmzIuGyI0QpGCF4hdQDH9rjTo7ZTzzGYr8a7xGM/MZ/cY+Vj/AHSH0a/vj9nVa+HjbO+sYY9AH/UBsiQt5scoxgqPzvora7DbAkwG3e8O61A506VzjVx06tWM1E/DE2baH/5T/Lasr3DUUUTMMab9yL/pzOf7/vdUNKUrz3oFKUoFKUoFKUoFKUoFKUoFKUoFKUoFbXovtNbS6imdSyoWyoxk5Vl4Z9taqlTE4nMIqiJjEra8qMHoJfej+uv3yowegl96P66qSldHV3d/Dl6Gzt5lbflRg9BL70f108qMHoJfej+uqkpTq7u/g6Gzt5lbflSg9DL70f108qUHoZfej+uqkpTq7u/g6Gzt5lbXlRg9BL70f11++VGD0MvvR/XVSUp1d3fwdDZ28ytvyowegl96P66eVGD0EvvR/XVSUp1d3fwdDZ28ytvyowegl96P66eVGD0EvvR/XVSUp1d3fwdDZ28ytvyowegl96P66eVGD0EvvR/XVSUp1d3fwdDZ28ytvyowegl96P66jnTfphHfxIkcbIVcsSzKc9UrgaT66g9KrVxFyqMStRwlqirmiNfspSlYOkpSlApSlApSlApSlApSlApSlApSlApSlApSlApSlApSlApSlApSlApSlApSlApSlApSlApSlApSlApSlApSl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202" name="Picture 10" descr="http://image.slidesharecdn.com/modeloeducativofae-090402130420-phpapp01/95/modelo-educativo-fae-1-728.jpg?cb=1243484540"/>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9462470" y="4246975"/>
            <a:ext cx="1842840" cy="176414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www.defensa.gob.ec/wp-content/uploads/2013/10/fae-noticia.jpg"/>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69012" y="1"/>
            <a:ext cx="1661764" cy="172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204"/>
                                        </p:tgtEl>
                                      </p:cBhvr>
                                    </p:animEffect>
                                    <p:set>
                                      <p:cBhvr>
                                        <p:cTn id="7" dur="1" fill="hold">
                                          <p:stCondLst>
                                            <p:cond delay="499"/>
                                          </p:stCondLst>
                                        </p:cTn>
                                        <p:tgtEl>
                                          <p:spTgt spid="82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196"/>
                                        </p:tgtEl>
                                      </p:cBhvr>
                                    </p:animEffect>
                                    <p:set>
                                      <p:cBhvr>
                                        <p:cTn id="13" dur="1" fill="hold">
                                          <p:stCondLst>
                                            <p:cond delay="499"/>
                                          </p:stCondLst>
                                        </p:cTn>
                                        <p:tgtEl>
                                          <p:spTgt spid="819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202"/>
                                        </p:tgtEl>
                                      </p:cBhvr>
                                    </p:animEffect>
                                    <p:set>
                                      <p:cBhvr>
                                        <p:cTn id="16" dur="1" fill="hold">
                                          <p:stCondLst>
                                            <p:cond delay="499"/>
                                          </p:stCondLst>
                                        </p:cTn>
                                        <p:tgtEl>
                                          <p:spTgt spid="820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194"/>
                                        </p:tgtEl>
                                      </p:cBhvr>
                                    </p:animEffect>
                                    <p:set>
                                      <p:cBhvr>
                                        <p:cTn id="19"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95739"/>
            <a:ext cx="12046226" cy="2800767"/>
          </a:xfrm>
          <a:prstGeom prst="rect">
            <a:avLst/>
          </a:prstGeom>
          <a:noFill/>
        </p:spPr>
        <p:txBody>
          <a:bodyPr wrap="square" lIns="91440" tIns="45720" rIns="91440" bIns="45720">
            <a:spAutoFit/>
          </a:bodyPr>
          <a:lstStyle/>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rPr>
              <a:t>“</a:t>
            </a:r>
            <a:r>
              <a:rPr lang="es-ES" sz="6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rPr>
              <a:t>”No existe una mejor prueba del progreso de una civilización que la del progreso de la cooperación “.</a:t>
            </a:r>
          </a:p>
          <a:p>
            <a:pPr algn="r"/>
            <a:r>
              <a:rPr lang="es-ES" sz="4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rPr>
              <a:t>Jhon</a:t>
            </a:r>
            <a:r>
              <a:rPr lang="es-E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rPr>
              <a:t> Stuart </a:t>
            </a:r>
            <a:r>
              <a:rPr lang="es-ES" sz="40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rPr>
              <a:t>Mill</a:t>
            </a:r>
            <a:endParaRPr lang="es-ES" sz="4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Freestyle Script" panose="030804020302050B0404" pitchFamily="66" charset="0"/>
            </a:endParaRPr>
          </a:p>
        </p:txBody>
      </p:sp>
      <p:sp>
        <p:nvSpPr>
          <p:cNvPr id="5" name="Rectángulo 4"/>
          <p:cNvSpPr/>
          <p:nvPr/>
        </p:nvSpPr>
        <p:spPr>
          <a:xfrm>
            <a:off x="1970872" y="4279299"/>
            <a:ext cx="8329781" cy="923330"/>
          </a:xfrm>
          <a:prstGeom prst="rect">
            <a:avLst/>
          </a:prstGeom>
          <a:noFill/>
        </p:spPr>
        <p:txBody>
          <a:bodyPr wrap="none" lIns="91440" tIns="45720" rIns="91440" bIns="45720">
            <a:spAutoFit/>
          </a:bodyPr>
          <a:lstStyle/>
          <a:p>
            <a:pPr algn="ctr"/>
            <a:r>
              <a:rPr lang="es-ES" sz="5400" b="1" spc="50" dirty="0" smtClean="0">
                <a:ln w="0"/>
                <a:solidFill>
                  <a:schemeClr val="bg2"/>
                </a:solidFill>
                <a:effectLst>
                  <a:innerShdw blurRad="63500" dist="50800" dir="13500000">
                    <a:srgbClr val="000000">
                      <a:alpha val="50000"/>
                    </a:srgbClr>
                  </a:innerShdw>
                </a:effectLst>
              </a:rPr>
              <a:t>GRACIAS POR SU ATENCIÓN</a:t>
            </a:r>
            <a:endParaRPr lang="es-E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7356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1681905"/>
              </p:ext>
            </p:extLst>
          </p:nvPr>
        </p:nvGraphicFramePr>
        <p:xfrm>
          <a:off x="-740464" y="414069"/>
          <a:ext cx="10550751" cy="541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www.geocities.ws/aeronavesfaeaeecenepa/imagenes/fae-kfir-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5778" y="926277"/>
            <a:ext cx="2828925" cy="13745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0.gstatic.com/images?q=tbn:ANd9GcS09U5ZblmbiwZtYKzoCLFnN-86EllNUBjKcEAIyRlM5BhudCxm1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5778" y="2300805"/>
            <a:ext cx="282892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2.bp.blogspot.com/-xKUQ_91hnTg/U_hMTB-P8eI/AAAAAAAAFjY/dQ_7ieKjXYM/s1600/Hercules9blo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5778" y="3920056"/>
            <a:ext cx="2828925" cy="155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194"/>
                                        </p:tgtEl>
                                      </p:cBhvr>
                                    </p:animEffect>
                                    <p:set>
                                      <p:cBhvr>
                                        <p:cTn id="10" dur="1" fill="hold">
                                          <p:stCondLst>
                                            <p:cond delay="499"/>
                                          </p:stCondLst>
                                        </p:cTn>
                                        <p:tgtEl>
                                          <p:spTgt spid="819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220"/>
                                        </p:tgtEl>
                                      </p:cBhvr>
                                    </p:animEffect>
                                    <p:set>
                                      <p:cBhvr>
                                        <p:cTn id="13" dur="1" fill="hold">
                                          <p:stCondLst>
                                            <p:cond delay="499"/>
                                          </p:stCondLst>
                                        </p:cTn>
                                        <p:tgtEl>
                                          <p:spTgt spid="922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218"/>
                                        </p:tgtEl>
                                      </p:cBhvr>
                                    </p:animEffect>
                                    <p:set>
                                      <p:cBhvr>
                                        <p:cTn id="16"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2043195209"/>
              </p:ext>
            </p:extLst>
          </p:nvPr>
        </p:nvGraphicFramePr>
        <p:xfrm>
          <a:off x="1096963" y="652823"/>
          <a:ext cx="10557324" cy="533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rotWithShape="1">
          <a:blip r:embed="rId7" cstate="email">
            <a:extLst>
              <a:ext uri="{28A0092B-C50C-407E-A947-70E740481C1C}">
                <a14:useLocalDpi xmlns:a14="http://schemas.microsoft.com/office/drawing/2010/main"/>
              </a:ext>
            </a:extLst>
          </a:blip>
          <a:srcRect l="11692" r="13179"/>
          <a:stretch/>
        </p:blipFill>
        <p:spPr>
          <a:xfrm>
            <a:off x="138023" y="0"/>
            <a:ext cx="2260120" cy="2176482"/>
          </a:xfrm>
          <a:prstGeom prst="ellipse">
            <a:avLst/>
          </a:prstGeom>
          <a:ln>
            <a:noFill/>
          </a:ln>
          <a:effectLst>
            <a:softEdge rad="112500"/>
          </a:effectLst>
        </p:spPr>
      </p:pic>
    </p:spTree>
    <p:extLst>
      <p:ext uri="{BB962C8B-B14F-4D97-AF65-F5344CB8AC3E}">
        <p14:creationId xmlns:p14="http://schemas.microsoft.com/office/powerpoint/2010/main" val="4254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0780436"/>
              </p:ext>
            </p:extLst>
          </p:nvPr>
        </p:nvGraphicFramePr>
        <p:xfrm>
          <a:off x="-386780" y="241539"/>
          <a:ext cx="8053672" cy="56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rot="16200000">
            <a:off x="-2645288" y="2318923"/>
            <a:ext cx="6858001" cy="1754326"/>
          </a:xfrm>
          <a:prstGeom prst="rect">
            <a:avLst/>
          </a:prstGeom>
          <a:noFill/>
        </p:spPr>
        <p:txBody>
          <a:bodyPr wrap="squar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ALA DE TRANSPORTES No.11</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2" name="Diagrama 1"/>
          <p:cNvGraphicFramePr/>
          <p:nvPr>
            <p:extLst>
              <p:ext uri="{D42A27DB-BD31-4B8C-83A1-F6EECF244321}">
                <p14:modId xmlns:p14="http://schemas.microsoft.com/office/powerpoint/2010/main" val="2884454136"/>
              </p:ext>
            </p:extLst>
          </p:nvPr>
        </p:nvGraphicFramePr>
        <p:xfrm>
          <a:off x="5137509" y="271092"/>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Resultado de imagen para base aerea cotopax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5568" y="407980"/>
            <a:ext cx="1384608" cy="1038456"/>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028" name="Picture 4" descr="Resultado de imagen para boeing 727 200 ecuador"/>
          <p:cNvPicPr>
            <a:picLocks noChangeAspect="1" noChangeArrowheads="1"/>
          </p:cNvPicPr>
          <p:nvPr/>
        </p:nvPicPr>
        <p:blipFill rotWithShape="1">
          <a:blip r:embed="rId13">
            <a:extLst>
              <a:ext uri="{28A0092B-C50C-407E-A947-70E740481C1C}">
                <a14:useLocalDpi xmlns:a14="http://schemas.microsoft.com/office/drawing/2010/main" val="0"/>
              </a:ext>
            </a:extLst>
          </a:blip>
          <a:srcRect b="12886"/>
          <a:stretch/>
        </p:blipFill>
        <p:spPr bwMode="auto">
          <a:xfrm>
            <a:off x="4109779" y="4807974"/>
            <a:ext cx="1596103" cy="11798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Resultado de imagen para casa c-295m ecuad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9746810" y="2094271"/>
            <a:ext cx="1755163" cy="12388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7 Conector"/>
          <p:cNvSpPr/>
          <p:nvPr/>
        </p:nvSpPr>
        <p:spPr>
          <a:xfrm>
            <a:off x="9058492" y="4944219"/>
            <a:ext cx="269339" cy="269339"/>
          </a:xfrm>
          <a:prstGeom prst="flowChartConnector">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Anillo"/>
          <p:cNvSpPr/>
          <p:nvPr/>
        </p:nvSpPr>
        <p:spPr>
          <a:xfrm>
            <a:off x="8645982" y="5308080"/>
            <a:ext cx="1094358" cy="1049812"/>
          </a:xfrm>
          <a:prstGeom prst="donut">
            <a:avLst>
              <a:gd name="adj" fmla="val 110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032" name="Picture 8" descr="Resultado de imagen para king air beechcraft fae"/>
          <p:cNvPicPr>
            <a:picLocks noChangeAspect="1" noChangeArrowheads="1"/>
          </p:cNvPicPr>
          <p:nvPr/>
        </p:nvPicPr>
        <p:blipFill rotWithShape="1">
          <a:blip r:embed="rId15">
            <a:extLst>
              <a:ext uri="{28A0092B-C50C-407E-A947-70E740481C1C}">
                <a14:useLocalDpi xmlns:a14="http://schemas.microsoft.com/office/drawing/2010/main" val="0"/>
              </a:ext>
            </a:extLst>
          </a:blip>
          <a:srcRect b="9939"/>
          <a:stretch/>
        </p:blipFill>
        <p:spPr bwMode="auto">
          <a:xfrm>
            <a:off x="9746810" y="5289000"/>
            <a:ext cx="2053666" cy="10457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8766394" y="5421368"/>
            <a:ext cx="853534" cy="818791"/>
            <a:chOff x="3637232" y="3649460"/>
            <a:chExt cx="853534" cy="818791"/>
          </a:xfrm>
        </p:grpSpPr>
        <p:sp>
          <p:nvSpPr>
            <p:cNvPr id="11" name="10 Elipse"/>
            <p:cNvSpPr/>
            <p:nvPr/>
          </p:nvSpPr>
          <p:spPr>
            <a:xfrm>
              <a:off x="3637232" y="3649460"/>
              <a:ext cx="853534" cy="818791"/>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Elipse 5"/>
            <p:cNvSpPr/>
            <p:nvPr/>
          </p:nvSpPr>
          <p:spPr>
            <a:xfrm>
              <a:off x="3762229" y="3769369"/>
              <a:ext cx="603540" cy="578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Avión</a:t>
              </a:r>
            </a:p>
            <a:p>
              <a:pPr lvl="0" algn="ctr" defTabSz="533400">
                <a:lnSpc>
                  <a:spcPct val="90000"/>
                </a:lnSpc>
                <a:spcBef>
                  <a:spcPct val="0"/>
                </a:spcBef>
                <a:spcAft>
                  <a:spcPct val="35000"/>
                </a:spcAft>
              </a:pPr>
              <a:r>
                <a:rPr lang="es-ES" sz="1200" kern="1200" dirty="0" err="1" smtClean="0"/>
                <a:t>Beechcraft</a:t>
              </a:r>
              <a:endParaRPr lang="es-ES" sz="1200" kern="1200" dirty="0"/>
            </a:p>
          </p:txBody>
        </p:sp>
      </p:grpSp>
    </p:spTree>
    <p:extLst>
      <p:ext uri="{BB962C8B-B14F-4D97-AF65-F5344CB8AC3E}">
        <p14:creationId xmlns:p14="http://schemas.microsoft.com/office/powerpoint/2010/main" val="26298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2"/>
                                        </p:tgtEl>
                                      </p:cBhvr>
                                    </p:animEffect>
                                    <p:set>
                                      <p:cBhvr>
                                        <p:cTn id="7" dur="1" fill="hold">
                                          <p:stCondLst>
                                            <p:cond delay="499"/>
                                          </p:stCondLst>
                                        </p:cTn>
                                        <p:tgtEl>
                                          <p:spTgt spid="10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93791" y="55738"/>
            <a:ext cx="6427401"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TEORÍAS DE SOPORTE</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ítulo 1"/>
          <p:cNvSpPr>
            <a:spLocks noGrp="1"/>
          </p:cNvSpPr>
          <p:nvPr>
            <p:ph type="title"/>
          </p:nvPr>
        </p:nvSpPr>
        <p:spPr>
          <a:xfrm>
            <a:off x="73466" y="1832874"/>
            <a:ext cx="5707402" cy="1320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normAutofit/>
          </a:bodyPr>
          <a:lstStyle/>
          <a:p>
            <a:pPr algn="ctr"/>
            <a:r>
              <a:rPr lang="es-ES" sz="4000" dirty="0"/>
              <a:t>Teoría de los sistemas </a:t>
            </a:r>
            <a:br>
              <a:rPr lang="es-ES" sz="4000" dirty="0"/>
            </a:br>
            <a:r>
              <a:rPr lang="es-ES" sz="4000" dirty="0"/>
              <a:t>cooperativos</a:t>
            </a:r>
          </a:p>
        </p:txBody>
      </p:sp>
      <p:sp>
        <p:nvSpPr>
          <p:cNvPr id="2" name="1 Rectángulo"/>
          <p:cNvSpPr/>
          <p:nvPr/>
        </p:nvSpPr>
        <p:spPr>
          <a:xfrm>
            <a:off x="93791" y="3435454"/>
            <a:ext cx="5707402" cy="1815882"/>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Organizaciones como sistemas de cooperación para el logro de los objetivos </a:t>
            </a:r>
            <a:r>
              <a:rPr lang="es-ES" sz="2800" dirty="0" smtClean="0"/>
              <a:t>compartidos entre dos o más instituciones o personas.</a:t>
            </a:r>
            <a:endParaRPr lang="es-EC" sz="2800" dirty="0"/>
          </a:p>
        </p:txBody>
      </p:sp>
      <p:sp>
        <p:nvSpPr>
          <p:cNvPr id="6" name="Título 1"/>
          <p:cNvSpPr txBox="1">
            <a:spLocks/>
          </p:cNvSpPr>
          <p:nvPr/>
        </p:nvSpPr>
        <p:spPr>
          <a:xfrm>
            <a:off x="5953593" y="1832874"/>
            <a:ext cx="5707402" cy="1320800"/>
          </a:xfrm>
          <a:prstGeom prst="rect">
            <a:avLst/>
          </a:prstGeom>
          <a:ln w="158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sz="4000" dirty="0"/>
              <a:t>Fundamentos teóricos sobre la calidad del servicio </a:t>
            </a:r>
            <a:endParaRPr lang="es-ES" sz="4000" dirty="0"/>
          </a:p>
        </p:txBody>
      </p:sp>
      <p:sp>
        <p:nvSpPr>
          <p:cNvPr id="7" name="6 Rectángulo"/>
          <p:cNvSpPr/>
          <p:nvPr/>
        </p:nvSpPr>
        <p:spPr>
          <a:xfrm>
            <a:off x="5953593" y="3435454"/>
            <a:ext cx="5707402" cy="2677656"/>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2800" dirty="0"/>
              <a:t>Como parte </a:t>
            </a:r>
            <a:r>
              <a:rPr lang="es-EC" sz="2800" dirty="0" smtClean="0"/>
              <a:t>del </a:t>
            </a:r>
            <a:r>
              <a:rPr lang="es-EC" sz="2800" dirty="0"/>
              <a:t>fenómeno de globalización, se habla hoy día del servicio al cliente; y es que la tendencia mundial es enfocar las organizaciones hacia la satisfacción de sus clientes. </a:t>
            </a:r>
          </a:p>
        </p:txBody>
      </p:sp>
    </p:spTree>
    <p:extLst>
      <p:ext uri="{BB962C8B-B14F-4D97-AF65-F5344CB8AC3E}">
        <p14:creationId xmlns:p14="http://schemas.microsoft.com/office/powerpoint/2010/main" val="13694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93791" y="55738"/>
            <a:ext cx="6427401"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TEORÍAS DE SOPORTE</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Diagrama 4"/>
          <p:cNvGraphicFramePr/>
          <p:nvPr>
            <p:extLst>
              <p:ext uri="{D42A27DB-BD31-4B8C-83A1-F6EECF244321}">
                <p14:modId xmlns:p14="http://schemas.microsoft.com/office/powerpoint/2010/main" val="1886061512"/>
              </p:ext>
            </p:extLst>
          </p:nvPr>
        </p:nvGraphicFramePr>
        <p:xfrm>
          <a:off x="1815476" y="1259351"/>
          <a:ext cx="8128000" cy="5050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Título"/>
          <p:cNvSpPr>
            <a:spLocks noGrp="1"/>
          </p:cNvSpPr>
          <p:nvPr>
            <p:ph type="title"/>
          </p:nvPr>
        </p:nvSpPr>
        <p:spPr/>
        <p:txBody>
          <a:bodyPr/>
          <a:lstStyle/>
          <a:p>
            <a:endParaRPr lang="es-EC"/>
          </a:p>
        </p:txBody>
      </p:sp>
    </p:spTree>
    <p:extLst>
      <p:ext uri="{BB962C8B-B14F-4D97-AF65-F5344CB8AC3E}">
        <p14:creationId xmlns:p14="http://schemas.microsoft.com/office/powerpoint/2010/main" val="3660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Documents and Settings\Administrator\Desktop\A1 Archivos manejables\Integra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589" y="1902764"/>
            <a:ext cx="2473607" cy="1219200"/>
          </a:xfrm>
          <a:prstGeom prst="rect">
            <a:avLst/>
          </a:prstGeom>
          <a:noFill/>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052" y="2115437"/>
            <a:ext cx="2207770" cy="944018"/>
          </a:xfrm>
          <a:prstGeom prst="rect">
            <a:avLst/>
          </a:prstGeom>
          <a:noFill/>
          <a:ln w="9525">
            <a:noFill/>
            <a:miter lim="800000"/>
            <a:headEnd/>
            <a:tailEnd/>
          </a:ln>
          <a:effectLst/>
        </p:spPr>
      </p:pic>
      <p:pic>
        <p:nvPicPr>
          <p:cNvPr id="6" name="Imagen 5" descr="C:\Documents and Settings\Administrator\Desktop\A1 Archivos manejables\Salu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834" y="2079778"/>
            <a:ext cx="2543175" cy="1145924"/>
          </a:xfrm>
          <a:prstGeom prst="rect">
            <a:avLst/>
          </a:prstGeom>
          <a:noFill/>
        </p:spPr>
      </p:pic>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2918" y="2195699"/>
            <a:ext cx="1276350" cy="809625"/>
          </a:xfrm>
          <a:prstGeom prst="rect">
            <a:avLst/>
          </a:prstGeom>
          <a:noFill/>
          <a:ln w="9525">
            <a:noFill/>
            <a:miter lim="800000"/>
            <a:headEnd/>
            <a:tailEnd/>
          </a:ln>
          <a:effectLst/>
        </p:spPr>
      </p:pic>
      <p:pic>
        <p:nvPicPr>
          <p:cNvPr id="8" name="Imagen 7" descr="C:\Users\Samsung\Desktop\JPGS\logo alegri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407" y="3464390"/>
            <a:ext cx="2501804" cy="926831"/>
          </a:xfrm>
          <a:prstGeom prst="rect">
            <a:avLst/>
          </a:prstGeom>
          <a:noFill/>
        </p:spPr>
      </p:pic>
      <p:pic>
        <p:nvPicPr>
          <p:cNvPr id="9" name="Imagen 8" descr="C:\Documents and Settings\Administrator\Desktop\VENUZ CCSS\Mini FAE\ninos bebes felices.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7197" y="3584728"/>
            <a:ext cx="1905000" cy="799825"/>
          </a:xfrm>
          <a:prstGeom prst="rect">
            <a:avLst/>
          </a:prstGeom>
          <a:noFill/>
        </p:spPr>
      </p:pic>
      <p:pic>
        <p:nvPicPr>
          <p:cNvPr id="10" name="Imagen 9"/>
          <p:cNvPicPr/>
          <p:nvPr/>
        </p:nvPicPr>
        <p:blipFill>
          <a:blip r:embed="rId8" cstate="print"/>
          <a:srcRect/>
          <a:stretch>
            <a:fillRect/>
          </a:stretch>
        </p:blipFill>
        <p:spPr bwMode="auto">
          <a:xfrm>
            <a:off x="9592574" y="3505096"/>
            <a:ext cx="2086610" cy="891540"/>
          </a:xfrm>
          <a:prstGeom prst="rect">
            <a:avLst/>
          </a:prstGeom>
          <a:noFill/>
          <a:ln w="9525">
            <a:noFill/>
            <a:miter lim="800000"/>
            <a:headEnd/>
            <a:tailEnd/>
          </a:ln>
          <a:effectLst/>
        </p:spPr>
      </p:pic>
      <p:pic>
        <p:nvPicPr>
          <p:cNvPr id="11" name="Imagen 10" descr="C:\Documents and Settings\Administrator\Desktop\A1 Archivos manejables\Educacion.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09084" y="3492061"/>
            <a:ext cx="1996440" cy="899160"/>
          </a:xfrm>
          <a:prstGeom prst="rect">
            <a:avLst/>
          </a:prstGeom>
          <a:noFill/>
        </p:spPr>
      </p:pic>
      <p:pic>
        <p:nvPicPr>
          <p:cNvPr id="12" name="Imagen 11"/>
          <p:cNvPicPr/>
          <p:nvPr/>
        </p:nvPicPr>
        <p:blipFill>
          <a:blip r:embed="rId10" cstate="print"/>
          <a:srcRect/>
          <a:stretch>
            <a:fillRect/>
          </a:stretch>
        </p:blipFill>
        <p:spPr bwMode="auto">
          <a:xfrm>
            <a:off x="6124755" y="4828005"/>
            <a:ext cx="1557655" cy="892810"/>
          </a:xfrm>
          <a:prstGeom prst="rect">
            <a:avLst/>
          </a:prstGeom>
          <a:ln>
            <a:noFill/>
          </a:ln>
          <a:effectLst>
            <a:softEdge rad="112500"/>
          </a:effectLst>
        </p:spPr>
      </p:pic>
      <p:pic>
        <p:nvPicPr>
          <p:cNvPr id="13" name="Imagen 12" descr="C:\Users\Samsung\Desktop\JPGS\Alas deporte logo.jpg"/>
          <p:cNvPicPr/>
          <p:nvPr/>
        </p:nvPicPr>
        <p:blipFill>
          <a:blip r:embed="rId11" cstate="print"/>
          <a:srcRect/>
          <a:stretch>
            <a:fillRect/>
          </a:stretch>
        </p:blipFill>
        <p:spPr bwMode="auto">
          <a:xfrm>
            <a:off x="3684917" y="4681908"/>
            <a:ext cx="2439838" cy="1038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ángulo 4"/>
          <p:cNvSpPr/>
          <p:nvPr/>
        </p:nvSpPr>
        <p:spPr>
          <a:xfrm>
            <a:off x="1561309" y="0"/>
            <a:ext cx="9181296" cy="1754326"/>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Programas </a:t>
            </a: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Cooperación </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la Fuerza Aérea Ecuatoriana</a:t>
            </a:r>
          </a:p>
        </p:txBody>
      </p:sp>
    </p:spTree>
    <p:extLst>
      <p:ext uri="{BB962C8B-B14F-4D97-AF65-F5344CB8AC3E}">
        <p14:creationId xmlns:p14="http://schemas.microsoft.com/office/powerpoint/2010/main" val="11315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1473</TotalTime>
  <Words>1866</Words>
  <Application>Microsoft Office PowerPoint</Application>
  <PresentationFormat>Personalizado</PresentationFormat>
  <Paragraphs>394</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Retrospección</vt:lpstr>
      <vt:lpstr>  DEPARTAMENTO DE CIENCIAS ECONÓMICAS, ADMINISTRATIVAS Y DE COMERCIO  CARRERA DE INGENIERÍA COMERCIAL    SISTEMA DE COOPERACIÓN DE LA FUERZA AÉREA ECUATORIANA EN LA REGIÓN INSULAR, CASO: OPERACIONES DE LAS AERONAVES DEL  ALA DE TRANSPORTES No.11          </vt:lpstr>
      <vt:lpstr>ANTECEDENTES</vt:lpstr>
      <vt:lpstr>Presentación de PowerPoint</vt:lpstr>
      <vt:lpstr>Presentación de PowerPoint</vt:lpstr>
      <vt:lpstr>Presentación de PowerPoint</vt:lpstr>
      <vt:lpstr>Presentación de PowerPoint</vt:lpstr>
      <vt:lpstr>Teoría de los sistemas  cooperativos</vt:lpstr>
      <vt:lpstr>Presentación de PowerPoint</vt:lpstr>
      <vt:lpstr>Presentación de PowerPoint</vt:lpstr>
      <vt:lpstr>Programas de acción cívica Perú y Colombia</vt:lpstr>
      <vt:lpstr>Fuente: Plan General de rutas 2014-2018</vt:lpstr>
      <vt:lpstr>Presentación de PowerPoint</vt:lpstr>
      <vt:lpstr>Presentación de PowerPoint</vt:lpstr>
      <vt:lpstr>Planteamiento del Problema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CIENCIAS ECONÓMICAS, ADMINISTRATIVAS Y DE COMERCIO    CARRERA DE INGENIERÍA COMERCIAL    TESIS DE GRADO PREVIO A LA OBTENCIÓN DEL TÍTULO DE INGENIERO COMERCIAL    TEMA: PROPUESTA ESTRATÉGICA PARA LA MEDICIÓN DEL IMPACTO ECONÓMICO Y SOCIAL DE LOS VUELOS DEL ESCUADRÓN DE TRANSPORTE MEDIANO DE LA FAE A LA ISLA ISABELA EN LA REGIÓN INSULAR      AUTOR: TNTE. PLTO. AVC. FAUSTO MIGUEL VÁSQUEZ AGUIRRE     SANGOLQUÍ, JULIO DE 2015</dc:title>
  <dc:creator>Capt. Diego Rosero</dc:creator>
  <cp:lastModifiedBy>MyPC</cp:lastModifiedBy>
  <cp:revision>121</cp:revision>
  <dcterms:created xsi:type="dcterms:W3CDTF">2015-07-26T14:05:43Z</dcterms:created>
  <dcterms:modified xsi:type="dcterms:W3CDTF">2016-12-15T19:40:08Z</dcterms:modified>
</cp:coreProperties>
</file>