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58" r:id="rId4"/>
    <p:sldId id="265" r:id="rId5"/>
    <p:sldId id="266" r:id="rId6"/>
    <p:sldId id="260" r:id="rId7"/>
    <p:sldId id="270" r:id="rId8"/>
    <p:sldId id="272" r:id="rId9"/>
    <p:sldId id="267" r:id="rId10"/>
    <p:sldId id="263" r:id="rId11"/>
    <p:sldId id="296"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64" r:id="rId30"/>
    <p:sldId id="295" r:id="rId31"/>
    <p:sldId id="297" r:id="rId3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77800" autoAdjust="0"/>
  </p:normalViewPr>
  <p:slideViewPr>
    <p:cSldViewPr snapToGrid="0">
      <p:cViewPr>
        <p:scale>
          <a:sx n="75" d="100"/>
          <a:sy n="75" d="100"/>
        </p:scale>
        <p:origin x="534" y="-510"/>
      </p:cViewPr>
      <p:guideLst>
        <p:guide orient="horz" pos="2160"/>
        <p:guide pos="3840"/>
      </p:guideLst>
    </p:cSldViewPr>
  </p:slideViewPr>
  <p:outlineViewPr>
    <p:cViewPr>
      <p:scale>
        <a:sx n="33" d="100"/>
        <a:sy n="33" d="100"/>
      </p:scale>
      <p:origin x="0" y="-7860"/>
    </p:cViewPr>
  </p:outlineViewPr>
  <p:notesTextViewPr>
    <p:cViewPr>
      <p:scale>
        <a:sx n="1" d="1"/>
        <a:sy n="1" d="1"/>
      </p:scale>
      <p:origin x="0" y="0"/>
    </p:cViewPr>
  </p:notesTextViewPr>
  <p:notesViewPr>
    <p:cSldViewPr snapToGrid="0">
      <p:cViewPr>
        <p:scale>
          <a:sx n="90" d="100"/>
          <a:sy n="90" d="100"/>
        </p:scale>
        <p:origin x="1854" y="-4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29.xml"/></Relationships>
</file>

<file path=ppt/diagrams/_rels/data6.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4.xml"/><Relationship Id="rId3" Type="http://schemas.openxmlformats.org/officeDocument/2006/relationships/slide" Target="../slides/slide13.xml"/><Relationship Id="rId7" Type="http://schemas.openxmlformats.org/officeDocument/2006/relationships/slide" Target="../slides/slide17.xml"/><Relationship Id="rId12" Type="http://schemas.openxmlformats.org/officeDocument/2006/relationships/slide" Target="../slides/slide23.xml"/><Relationship Id="rId17" Type="http://schemas.openxmlformats.org/officeDocument/2006/relationships/slide" Target="../slides/slide28.xml"/><Relationship Id="rId2" Type="http://schemas.openxmlformats.org/officeDocument/2006/relationships/slide" Target="../slides/slide15.xml"/><Relationship Id="rId16" Type="http://schemas.openxmlformats.org/officeDocument/2006/relationships/slide" Target="../slides/slide27.xml"/><Relationship Id="rId1" Type="http://schemas.openxmlformats.org/officeDocument/2006/relationships/slide" Target="../slides/slide12.xml"/><Relationship Id="rId6" Type="http://schemas.openxmlformats.org/officeDocument/2006/relationships/slide" Target="../slides/slide16.xml"/><Relationship Id="rId11" Type="http://schemas.openxmlformats.org/officeDocument/2006/relationships/slide" Target="../slides/slide22.xml"/><Relationship Id="rId5" Type="http://schemas.openxmlformats.org/officeDocument/2006/relationships/slide" Target="../slides/slide21.xml"/><Relationship Id="rId15" Type="http://schemas.openxmlformats.org/officeDocument/2006/relationships/slide" Target="../slides/slide26.xml"/><Relationship Id="rId10" Type="http://schemas.openxmlformats.org/officeDocument/2006/relationships/slide" Target="../slides/slide20.xml"/><Relationship Id="rId4" Type="http://schemas.openxmlformats.org/officeDocument/2006/relationships/slide" Target="../slides/slide14.xml"/><Relationship Id="rId9" Type="http://schemas.openxmlformats.org/officeDocument/2006/relationships/slide" Target="../slides/slide19.xml"/><Relationship Id="rId14"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A238E-325D-4F2C-8375-B2473609C872}" type="doc">
      <dgm:prSet loTypeId="urn:microsoft.com/office/officeart/2005/8/layout/chevron2" loCatId="list" qsTypeId="urn:microsoft.com/office/officeart/2005/8/quickstyle/3d3" qsCatId="3D" csTypeId="urn:microsoft.com/office/officeart/2005/8/colors/accent0_3" csCatId="mainScheme" phldr="1"/>
      <dgm:spPr/>
      <dgm:t>
        <a:bodyPr/>
        <a:lstStyle/>
        <a:p>
          <a:endParaRPr lang="es-EC"/>
        </a:p>
      </dgm:t>
    </dgm:pt>
    <dgm:pt modelId="{2777964A-B569-44EB-93B9-888A3F948AB4}">
      <dgm:prSet phldrT="[Texto]"/>
      <dgm:spPr/>
      <dgm:t>
        <a:bodyPr/>
        <a:lstStyle/>
        <a:p>
          <a:r>
            <a:rPr lang="es-EC" dirty="0"/>
            <a:t/>
          </a:r>
          <a:br>
            <a:rPr lang="es-EC" dirty="0"/>
          </a:br>
          <a:endParaRPr lang="es-EC" dirty="0"/>
        </a:p>
      </dgm:t>
    </dgm:pt>
    <dgm:pt modelId="{D68A2C0E-68B6-44C9-B6B9-FF333005303F}" type="parTrans" cxnId="{B89F43BF-F866-4BE6-A500-F94AD0AABF85}">
      <dgm:prSet/>
      <dgm:spPr/>
      <dgm:t>
        <a:bodyPr/>
        <a:lstStyle/>
        <a:p>
          <a:endParaRPr lang="es-EC"/>
        </a:p>
      </dgm:t>
    </dgm:pt>
    <dgm:pt modelId="{651C7298-F90D-461A-996D-3A0C1C6557F2}" type="sibTrans" cxnId="{B89F43BF-F866-4BE6-A500-F94AD0AABF85}">
      <dgm:prSet/>
      <dgm:spPr/>
      <dgm:t>
        <a:bodyPr/>
        <a:lstStyle/>
        <a:p>
          <a:endParaRPr lang="es-EC"/>
        </a:p>
      </dgm:t>
    </dgm:pt>
    <dgm:pt modelId="{0ABADCE4-9455-40AF-AB32-7211FD571686}">
      <dgm:prSet phldrT="[Texto]" custT="1"/>
      <dgm:spPr/>
      <dgm:t>
        <a:bodyPr/>
        <a:lstStyle/>
        <a:p>
          <a:r>
            <a:rPr lang="es-EC" sz="2400" dirty="0"/>
            <a:t>El </a:t>
          </a:r>
          <a:r>
            <a:rPr lang="es-EC" sz="2400" dirty="0" smtClean="0"/>
            <a:t>Problema </a:t>
          </a:r>
          <a:endParaRPr lang="es-EC" sz="24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1902897-2756-47A8-BF89-48FEFCEB87B2}" type="parTrans" cxnId="{8A277DBC-3932-4973-8800-25158BDAA0A9}">
      <dgm:prSet/>
      <dgm:spPr/>
      <dgm:t>
        <a:bodyPr/>
        <a:lstStyle/>
        <a:p>
          <a:endParaRPr lang="es-EC"/>
        </a:p>
      </dgm:t>
    </dgm:pt>
    <dgm:pt modelId="{E41E4330-511C-43A7-B5A0-C813BA34DD3D}" type="sibTrans" cxnId="{8A277DBC-3932-4973-8800-25158BDAA0A9}">
      <dgm:prSet/>
      <dgm:spPr/>
      <dgm:t>
        <a:bodyPr/>
        <a:lstStyle/>
        <a:p>
          <a:endParaRPr lang="es-EC"/>
        </a:p>
      </dgm:t>
    </dgm:pt>
    <dgm:pt modelId="{097A6B80-0501-437C-9BD2-6D9585269747}">
      <dgm:prSet phldrT="[Texto]"/>
      <dgm:spPr/>
      <dgm:t>
        <a:bodyPr/>
        <a:lstStyle/>
        <a:p>
          <a:endParaRPr lang="es-EC" dirty="0"/>
        </a:p>
      </dgm:t>
    </dgm:pt>
    <dgm:pt modelId="{237561C6-4484-4A84-AE61-CFCDC3DAC34C}" type="parTrans" cxnId="{3CDAAD7E-8E6C-43CD-9978-14548CB5DFD1}">
      <dgm:prSet/>
      <dgm:spPr/>
      <dgm:t>
        <a:bodyPr/>
        <a:lstStyle/>
        <a:p>
          <a:endParaRPr lang="es-EC"/>
        </a:p>
      </dgm:t>
    </dgm:pt>
    <dgm:pt modelId="{B23725F1-3083-48E7-8ED4-609F615DA51C}" type="sibTrans" cxnId="{3CDAAD7E-8E6C-43CD-9978-14548CB5DFD1}">
      <dgm:prSet/>
      <dgm:spPr/>
      <dgm:t>
        <a:bodyPr/>
        <a:lstStyle/>
        <a:p>
          <a:endParaRPr lang="es-EC"/>
        </a:p>
      </dgm:t>
    </dgm:pt>
    <dgm:pt modelId="{C008CD92-E099-4A0E-ACB7-89CA0C648701}">
      <dgm:prSet phldrT="[Texto]" custT="1"/>
      <dgm:spPr/>
      <dgm:t>
        <a:bodyPr/>
        <a:lstStyle/>
        <a:p>
          <a:r>
            <a:rPr lang="es-EC" sz="2400" dirty="0"/>
            <a:t>Generalidades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CD641D-8350-42ED-A646-D098754C412E}" type="parTrans" cxnId="{2534BB7A-629B-408D-8F80-26D1ADC12962}">
      <dgm:prSet/>
      <dgm:spPr/>
      <dgm:t>
        <a:bodyPr/>
        <a:lstStyle/>
        <a:p>
          <a:endParaRPr lang="es-EC"/>
        </a:p>
      </dgm:t>
    </dgm:pt>
    <dgm:pt modelId="{BB501923-20BA-4E73-ACEE-12B5427D6121}" type="sibTrans" cxnId="{2534BB7A-629B-408D-8F80-26D1ADC12962}">
      <dgm:prSet/>
      <dgm:spPr/>
      <dgm:t>
        <a:bodyPr/>
        <a:lstStyle/>
        <a:p>
          <a:endParaRPr lang="es-EC"/>
        </a:p>
      </dgm:t>
    </dgm:pt>
    <dgm:pt modelId="{FA4D3A7A-4F37-4D0C-AB01-F8899DE81246}">
      <dgm:prSet/>
      <dgm:spPr/>
      <dgm:t>
        <a:bodyPr/>
        <a:lstStyle/>
        <a:p>
          <a:endParaRPr lang="es-EC" dirty="0"/>
        </a:p>
      </dgm:t>
    </dgm:pt>
    <dgm:pt modelId="{08D1E1B5-1214-4A3C-8C6C-E6BE141999DD}" type="parTrans" cxnId="{1ECA66B8-39C1-46A7-A2C5-2FFB4C29F630}">
      <dgm:prSet/>
      <dgm:spPr/>
      <dgm:t>
        <a:bodyPr/>
        <a:lstStyle/>
        <a:p>
          <a:endParaRPr lang="es-EC"/>
        </a:p>
      </dgm:t>
    </dgm:pt>
    <dgm:pt modelId="{C12D9D29-41EA-4EBD-9FA3-66DAA26B7B3E}" type="sibTrans" cxnId="{1ECA66B8-39C1-46A7-A2C5-2FFB4C29F630}">
      <dgm:prSet/>
      <dgm:spPr/>
      <dgm:t>
        <a:bodyPr/>
        <a:lstStyle/>
        <a:p>
          <a:endParaRPr lang="es-EC"/>
        </a:p>
      </dgm:t>
    </dgm:pt>
    <dgm:pt modelId="{588436EE-FEE2-427C-92C1-A2F3713ABD96}">
      <dgm:prSet/>
      <dgm:spPr/>
      <dgm:t>
        <a:bodyPr/>
        <a:lstStyle/>
        <a:p>
          <a:endParaRPr lang="es-EC" dirty="0"/>
        </a:p>
      </dgm:t>
    </dgm:pt>
    <dgm:pt modelId="{D302F8FA-C538-49DF-91A1-A7D8B20FC972}" type="parTrans" cxnId="{E81A89A2-6EB0-4237-9D06-FDACBA75A672}">
      <dgm:prSet/>
      <dgm:spPr/>
      <dgm:t>
        <a:bodyPr/>
        <a:lstStyle/>
        <a:p>
          <a:endParaRPr lang="es-EC"/>
        </a:p>
      </dgm:t>
    </dgm:pt>
    <dgm:pt modelId="{1A3F11EA-D5D7-4D70-AD75-3D15A5AA98B0}" type="sibTrans" cxnId="{E81A89A2-6EB0-4237-9D06-FDACBA75A672}">
      <dgm:prSet/>
      <dgm:spPr/>
      <dgm:t>
        <a:bodyPr/>
        <a:lstStyle/>
        <a:p>
          <a:endParaRPr lang="es-EC"/>
        </a:p>
      </dgm:t>
    </dgm:pt>
    <dgm:pt modelId="{EBDA75E0-B981-452D-89C6-52068DFDE891}">
      <dgm:prSet custT="1"/>
      <dgm:spPr/>
      <dgm:t>
        <a:bodyPr/>
        <a:lstStyle/>
        <a:p>
          <a:r>
            <a:rPr lang="es-EC" sz="2400" dirty="0"/>
            <a:t>La Propuesta</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1A485E6-273A-4079-943F-6E950EC108E2}" type="parTrans" cxnId="{60A497A6-3DAB-426A-BAA4-246C632591C5}">
      <dgm:prSet/>
      <dgm:spPr/>
      <dgm:t>
        <a:bodyPr/>
        <a:lstStyle/>
        <a:p>
          <a:endParaRPr lang="es-EC"/>
        </a:p>
      </dgm:t>
    </dgm:pt>
    <dgm:pt modelId="{87CBA38A-4870-438F-A2AE-99AE126E8CEA}" type="sibTrans" cxnId="{60A497A6-3DAB-426A-BAA4-246C632591C5}">
      <dgm:prSet/>
      <dgm:spPr/>
      <dgm:t>
        <a:bodyPr/>
        <a:lstStyle/>
        <a:p>
          <a:endParaRPr lang="es-EC"/>
        </a:p>
      </dgm:t>
    </dgm:pt>
    <dgm:pt modelId="{8617438E-52E8-4371-96BC-AA309760F05F}">
      <dgm:prSet/>
      <dgm:spPr/>
      <dgm:t>
        <a:bodyPr/>
        <a:lstStyle/>
        <a:p>
          <a:endParaRPr lang="es-EC" dirty="0"/>
        </a:p>
      </dgm:t>
    </dgm:pt>
    <dgm:pt modelId="{EC5AE25F-CC2C-40D9-9D6D-D653C825D662}" type="parTrans" cxnId="{96796243-68BA-4C6F-9443-98C3036B512A}">
      <dgm:prSet/>
      <dgm:spPr/>
      <dgm:t>
        <a:bodyPr/>
        <a:lstStyle/>
        <a:p>
          <a:endParaRPr lang="es-EC"/>
        </a:p>
      </dgm:t>
    </dgm:pt>
    <dgm:pt modelId="{4ECD083B-7244-40B3-ACA8-4C9859C098D2}" type="sibTrans" cxnId="{96796243-68BA-4C6F-9443-98C3036B512A}">
      <dgm:prSet/>
      <dgm:spPr/>
      <dgm:t>
        <a:bodyPr/>
        <a:lstStyle/>
        <a:p>
          <a:endParaRPr lang="es-EC"/>
        </a:p>
      </dgm:t>
    </dgm:pt>
    <dgm:pt modelId="{A17CA344-8810-4F1F-A589-C04CEACDF3C7}">
      <dgm:prSet custT="1"/>
      <dgm:spPr/>
      <dgm:t>
        <a:bodyPr/>
        <a:lstStyle/>
        <a:p>
          <a:r>
            <a:rPr lang="es-EC" sz="2400" dirty="0"/>
            <a:t>Conclusiones y Recomendaciones </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7F24C27-D3BA-46B8-AE94-B3F6527AF736}" type="parTrans" cxnId="{422CA7E7-B9E9-4348-A77B-742783DE91CF}">
      <dgm:prSet/>
      <dgm:spPr/>
      <dgm:t>
        <a:bodyPr/>
        <a:lstStyle/>
        <a:p>
          <a:endParaRPr lang="es-EC"/>
        </a:p>
      </dgm:t>
    </dgm:pt>
    <dgm:pt modelId="{E3517F04-5091-4DA2-95CD-25196E2DB90D}" type="sibTrans" cxnId="{422CA7E7-B9E9-4348-A77B-742783DE91CF}">
      <dgm:prSet/>
      <dgm:spPr/>
      <dgm:t>
        <a:bodyPr/>
        <a:lstStyle/>
        <a:p>
          <a:endParaRPr lang="es-EC"/>
        </a:p>
      </dgm:t>
    </dgm:pt>
    <dgm:pt modelId="{EA0FFB6B-7539-4212-85ED-152B4C0CF43E}">
      <dgm:prSet/>
      <dgm:spPr/>
      <dgm:t>
        <a:bodyPr/>
        <a:lstStyle/>
        <a:p>
          <a:r>
            <a:rPr lang="es-EC" dirty="0"/>
            <a:t/>
          </a:r>
          <a:br>
            <a:rPr lang="es-EC" dirty="0"/>
          </a:br>
          <a:endParaRPr lang="es-EC" dirty="0"/>
        </a:p>
      </dgm:t>
    </dgm:pt>
    <dgm:pt modelId="{274A0A45-28E6-4B4B-905F-12A03651875F}" type="sibTrans" cxnId="{E430C24C-8742-4DDA-B1AA-501CE8829876}">
      <dgm:prSet/>
      <dgm:spPr/>
      <dgm:t>
        <a:bodyPr/>
        <a:lstStyle/>
        <a:p>
          <a:endParaRPr lang="es-EC"/>
        </a:p>
      </dgm:t>
    </dgm:pt>
    <dgm:pt modelId="{2C6843C2-29A4-4F12-B91D-52E9680F984E}" type="parTrans" cxnId="{E430C24C-8742-4DDA-B1AA-501CE8829876}">
      <dgm:prSet/>
      <dgm:spPr/>
      <dgm:t>
        <a:bodyPr/>
        <a:lstStyle/>
        <a:p>
          <a:endParaRPr lang="es-EC"/>
        </a:p>
      </dgm:t>
    </dgm:pt>
    <dgm:pt modelId="{74354E8A-6AE4-4BFD-BF93-C1F34624D7DA}">
      <dgm:prSet custT="1"/>
      <dgm:spPr/>
      <dgm:t>
        <a:bodyPr/>
        <a:lstStyle/>
        <a:p>
          <a:r>
            <a:rPr lang="es-EC" sz="2400" dirty="0"/>
            <a:t>Objetivo y Alcance</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D32941A4-47AE-461A-BA89-95DD40C4FE26}" type="parTrans" cxnId="{B75286CA-CCC4-4FC3-9363-B3D8D597BE3F}">
      <dgm:prSet/>
      <dgm:spPr/>
      <dgm:t>
        <a:bodyPr/>
        <a:lstStyle/>
        <a:p>
          <a:endParaRPr lang="es-EC"/>
        </a:p>
      </dgm:t>
    </dgm:pt>
    <dgm:pt modelId="{63197BC5-FE3C-45F6-A523-DCFE705E2684}" type="sibTrans" cxnId="{B75286CA-CCC4-4FC3-9363-B3D8D597BE3F}">
      <dgm:prSet/>
      <dgm:spPr/>
      <dgm:t>
        <a:bodyPr/>
        <a:lstStyle/>
        <a:p>
          <a:endParaRPr lang="es-EC"/>
        </a:p>
      </dgm:t>
    </dgm:pt>
    <dgm:pt modelId="{30EFEB66-8D39-4B9A-9F8B-72721D5757BA}">
      <dgm:prSet custT="1"/>
      <dgm:spPr/>
      <dgm:t>
        <a:bodyPr/>
        <a:lstStyle/>
        <a:p>
          <a:r>
            <a:rPr lang="es-EC" sz="2400" dirty="0"/>
            <a:t>Marco Teórico</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03E25A6-4388-4C7C-A585-F7AC56E7E2A0}" type="parTrans" cxnId="{800075A0-D4DE-4D4D-BDCD-5D6153E24C6D}">
      <dgm:prSet/>
      <dgm:spPr/>
      <dgm:t>
        <a:bodyPr/>
        <a:lstStyle/>
        <a:p>
          <a:endParaRPr lang="es-EC"/>
        </a:p>
      </dgm:t>
    </dgm:pt>
    <dgm:pt modelId="{9331F1DD-178D-4C50-B293-791E588F0062}" type="sibTrans" cxnId="{800075A0-D4DE-4D4D-BDCD-5D6153E24C6D}">
      <dgm:prSet/>
      <dgm:spPr/>
      <dgm:t>
        <a:bodyPr/>
        <a:lstStyle/>
        <a:p>
          <a:endParaRPr lang="es-EC"/>
        </a:p>
      </dgm:t>
    </dgm:pt>
    <dgm:pt modelId="{2CD0D084-9D11-4A4E-B5DC-74353531373A}" type="pres">
      <dgm:prSet presAssocID="{A2CA238E-325D-4F2C-8375-B2473609C872}" presName="linearFlow" presStyleCnt="0">
        <dgm:presLayoutVars>
          <dgm:dir/>
          <dgm:animLvl val="lvl"/>
          <dgm:resizeHandles val="exact"/>
        </dgm:presLayoutVars>
      </dgm:prSet>
      <dgm:spPr/>
      <dgm:t>
        <a:bodyPr/>
        <a:lstStyle/>
        <a:p>
          <a:endParaRPr lang="es-EC"/>
        </a:p>
      </dgm:t>
    </dgm:pt>
    <dgm:pt modelId="{487BC7AF-579C-46DD-8EF4-399AF6B12EC2}" type="pres">
      <dgm:prSet presAssocID="{2777964A-B569-44EB-93B9-888A3F948AB4}" presName="composite" presStyleCnt="0"/>
      <dgm:spPr/>
    </dgm:pt>
    <dgm:pt modelId="{42E20F3C-4417-4D68-8F5A-05BBCCC09EDB}" type="pres">
      <dgm:prSet presAssocID="{2777964A-B569-44EB-93B9-888A3F948AB4}" presName="parentText" presStyleLbl="alignNode1" presStyleIdx="0" presStyleCnt="6">
        <dgm:presLayoutVars>
          <dgm:chMax val="1"/>
          <dgm:bulletEnabled val="1"/>
        </dgm:presLayoutVars>
      </dgm:prSet>
      <dgm:spPr/>
      <dgm:t>
        <a:bodyPr/>
        <a:lstStyle/>
        <a:p>
          <a:endParaRPr lang="es-EC"/>
        </a:p>
      </dgm:t>
    </dgm:pt>
    <dgm:pt modelId="{0FC40410-C255-4B25-A0ED-1AE1BC49D5E9}" type="pres">
      <dgm:prSet presAssocID="{2777964A-B569-44EB-93B9-888A3F948AB4}" presName="descendantText" presStyleLbl="alignAcc1" presStyleIdx="0" presStyleCnt="6">
        <dgm:presLayoutVars>
          <dgm:bulletEnabled val="1"/>
        </dgm:presLayoutVars>
      </dgm:prSet>
      <dgm:spPr/>
      <dgm:t>
        <a:bodyPr/>
        <a:lstStyle/>
        <a:p>
          <a:endParaRPr lang="es-EC"/>
        </a:p>
      </dgm:t>
    </dgm:pt>
    <dgm:pt modelId="{D555B3F3-A59B-4F79-ACE8-08F3EF2673A0}" type="pres">
      <dgm:prSet presAssocID="{651C7298-F90D-461A-996D-3A0C1C6557F2}" presName="sp" presStyleCnt="0"/>
      <dgm:spPr/>
    </dgm:pt>
    <dgm:pt modelId="{6B2D1439-D6B3-430A-93AC-7461AA512D66}" type="pres">
      <dgm:prSet presAssocID="{097A6B80-0501-437C-9BD2-6D9585269747}" presName="composite" presStyleCnt="0"/>
      <dgm:spPr/>
    </dgm:pt>
    <dgm:pt modelId="{425ADB0C-661F-41D1-AD4F-125AD47C28A0}" type="pres">
      <dgm:prSet presAssocID="{097A6B80-0501-437C-9BD2-6D9585269747}" presName="parentText" presStyleLbl="alignNode1" presStyleIdx="1" presStyleCnt="6">
        <dgm:presLayoutVars>
          <dgm:chMax val="1"/>
          <dgm:bulletEnabled val="1"/>
        </dgm:presLayoutVars>
      </dgm:prSet>
      <dgm:spPr/>
      <dgm:t>
        <a:bodyPr/>
        <a:lstStyle/>
        <a:p>
          <a:endParaRPr lang="es-EC"/>
        </a:p>
      </dgm:t>
    </dgm:pt>
    <dgm:pt modelId="{48177188-D5AE-4AC8-98EF-CEE8464A984A}" type="pres">
      <dgm:prSet presAssocID="{097A6B80-0501-437C-9BD2-6D9585269747}" presName="descendantText" presStyleLbl="alignAcc1" presStyleIdx="1" presStyleCnt="6">
        <dgm:presLayoutVars>
          <dgm:bulletEnabled val="1"/>
        </dgm:presLayoutVars>
      </dgm:prSet>
      <dgm:spPr/>
      <dgm:t>
        <a:bodyPr/>
        <a:lstStyle/>
        <a:p>
          <a:endParaRPr lang="es-EC"/>
        </a:p>
      </dgm:t>
    </dgm:pt>
    <dgm:pt modelId="{A24E2FAE-BB6C-46D2-B747-D36C9EF29365}" type="pres">
      <dgm:prSet presAssocID="{B23725F1-3083-48E7-8ED4-609F615DA51C}" presName="sp" presStyleCnt="0"/>
      <dgm:spPr/>
    </dgm:pt>
    <dgm:pt modelId="{7141D411-BEE2-44E3-85F7-6DB62E6E82DE}" type="pres">
      <dgm:prSet presAssocID="{EA0FFB6B-7539-4212-85ED-152B4C0CF43E}" presName="composite" presStyleCnt="0"/>
      <dgm:spPr/>
    </dgm:pt>
    <dgm:pt modelId="{77B24151-FAC7-471D-A410-5820414B5BA1}" type="pres">
      <dgm:prSet presAssocID="{EA0FFB6B-7539-4212-85ED-152B4C0CF43E}" presName="parentText" presStyleLbl="alignNode1" presStyleIdx="2" presStyleCnt="6">
        <dgm:presLayoutVars>
          <dgm:chMax val="1"/>
          <dgm:bulletEnabled val="1"/>
        </dgm:presLayoutVars>
      </dgm:prSet>
      <dgm:spPr/>
      <dgm:t>
        <a:bodyPr/>
        <a:lstStyle/>
        <a:p>
          <a:endParaRPr lang="es-EC"/>
        </a:p>
      </dgm:t>
    </dgm:pt>
    <dgm:pt modelId="{75C58009-7AA9-4276-A28F-C4F979F49BB0}" type="pres">
      <dgm:prSet presAssocID="{EA0FFB6B-7539-4212-85ED-152B4C0CF43E}" presName="descendantText" presStyleLbl="alignAcc1" presStyleIdx="2" presStyleCnt="6">
        <dgm:presLayoutVars>
          <dgm:bulletEnabled val="1"/>
        </dgm:presLayoutVars>
      </dgm:prSet>
      <dgm:spPr/>
      <dgm:t>
        <a:bodyPr/>
        <a:lstStyle/>
        <a:p>
          <a:endParaRPr lang="es-EC"/>
        </a:p>
      </dgm:t>
    </dgm:pt>
    <dgm:pt modelId="{D7AA7EB5-5E98-4DCA-B985-45359716ED65}" type="pres">
      <dgm:prSet presAssocID="{274A0A45-28E6-4B4B-905F-12A03651875F}" presName="sp" presStyleCnt="0"/>
      <dgm:spPr/>
    </dgm:pt>
    <dgm:pt modelId="{BB9E6A8C-5907-4961-A02B-247D4C0D7F08}" type="pres">
      <dgm:prSet presAssocID="{FA4D3A7A-4F37-4D0C-AB01-F8899DE81246}" presName="composite" presStyleCnt="0"/>
      <dgm:spPr/>
    </dgm:pt>
    <dgm:pt modelId="{30B99821-CDCF-4CEC-A949-F1E409E1D6D7}" type="pres">
      <dgm:prSet presAssocID="{FA4D3A7A-4F37-4D0C-AB01-F8899DE81246}" presName="parentText" presStyleLbl="alignNode1" presStyleIdx="3" presStyleCnt="6">
        <dgm:presLayoutVars>
          <dgm:chMax val="1"/>
          <dgm:bulletEnabled val="1"/>
        </dgm:presLayoutVars>
      </dgm:prSet>
      <dgm:spPr/>
      <dgm:t>
        <a:bodyPr/>
        <a:lstStyle/>
        <a:p>
          <a:endParaRPr lang="es-EC"/>
        </a:p>
      </dgm:t>
    </dgm:pt>
    <dgm:pt modelId="{6C9913B0-959C-4B25-950B-3C4A7543EDB4}" type="pres">
      <dgm:prSet presAssocID="{FA4D3A7A-4F37-4D0C-AB01-F8899DE81246}" presName="descendantText" presStyleLbl="alignAcc1" presStyleIdx="3" presStyleCnt="6">
        <dgm:presLayoutVars>
          <dgm:bulletEnabled val="1"/>
        </dgm:presLayoutVars>
      </dgm:prSet>
      <dgm:spPr/>
      <dgm:t>
        <a:bodyPr/>
        <a:lstStyle/>
        <a:p>
          <a:endParaRPr lang="es-EC"/>
        </a:p>
      </dgm:t>
    </dgm:pt>
    <dgm:pt modelId="{D06549CA-47D3-4D01-8DCE-FF63F0880481}" type="pres">
      <dgm:prSet presAssocID="{C12D9D29-41EA-4EBD-9FA3-66DAA26B7B3E}" presName="sp" presStyleCnt="0"/>
      <dgm:spPr/>
    </dgm:pt>
    <dgm:pt modelId="{A0DEEBBB-51AC-468A-B02A-B5D47A9E673B}" type="pres">
      <dgm:prSet presAssocID="{588436EE-FEE2-427C-92C1-A2F3713ABD96}" presName="composite" presStyleCnt="0"/>
      <dgm:spPr/>
    </dgm:pt>
    <dgm:pt modelId="{781A9E26-CDF9-40A3-9C0E-CC0C874F0F9D}" type="pres">
      <dgm:prSet presAssocID="{588436EE-FEE2-427C-92C1-A2F3713ABD96}" presName="parentText" presStyleLbl="alignNode1" presStyleIdx="4" presStyleCnt="6">
        <dgm:presLayoutVars>
          <dgm:chMax val="1"/>
          <dgm:bulletEnabled val="1"/>
        </dgm:presLayoutVars>
      </dgm:prSet>
      <dgm:spPr/>
      <dgm:t>
        <a:bodyPr/>
        <a:lstStyle/>
        <a:p>
          <a:endParaRPr lang="es-EC"/>
        </a:p>
      </dgm:t>
    </dgm:pt>
    <dgm:pt modelId="{A21CCB6A-8974-4571-92C4-0ADC17E88FE6}" type="pres">
      <dgm:prSet presAssocID="{588436EE-FEE2-427C-92C1-A2F3713ABD96}" presName="descendantText" presStyleLbl="alignAcc1" presStyleIdx="4" presStyleCnt="6">
        <dgm:presLayoutVars>
          <dgm:bulletEnabled val="1"/>
        </dgm:presLayoutVars>
      </dgm:prSet>
      <dgm:spPr/>
      <dgm:t>
        <a:bodyPr/>
        <a:lstStyle/>
        <a:p>
          <a:endParaRPr lang="es-EC"/>
        </a:p>
      </dgm:t>
    </dgm:pt>
    <dgm:pt modelId="{454E9577-E42D-42E9-93E7-AF491B8F2126}" type="pres">
      <dgm:prSet presAssocID="{1A3F11EA-D5D7-4D70-AD75-3D15A5AA98B0}" presName="sp" presStyleCnt="0"/>
      <dgm:spPr/>
    </dgm:pt>
    <dgm:pt modelId="{E6FC9A6D-3181-424B-895D-89534DA96504}" type="pres">
      <dgm:prSet presAssocID="{8617438E-52E8-4371-96BC-AA309760F05F}" presName="composite" presStyleCnt="0"/>
      <dgm:spPr/>
    </dgm:pt>
    <dgm:pt modelId="{AB23C699-38E6-4276-A1A1-0D1B0900D145}" type="pres">
      <dgm:prSet presAssocID="{8617438E-52E8-4371-96BC-AA309760F05F}" presName="parentText" presStyleLbl="alignNode1" presStyleIdx="5" presStyleCnt="6">
        <dgm:presLayoutVars>
          <dgm:chMax val="1"/>
          <dgm:bulletEnabled val="1"/>
        </dgm:presLayoutVars>
      </dgm:prSet>
      <dgm:spPr/>
      <dgm:t>
        <a:bodyPr/>
        <a:lstStyle/>
        <a:p>
          <a:endParaRPr lang="es-EC"/>
        </a:p>
      </dgm:t>
    </dgm:pt>
    <dgm:pt modelId="{77506893-6873-447C-B568-7B69FEA92631}" type="pres">
      <dgm:prSet presAssocID="{8617438E-52E8-4371-96BC-AA309760F05F}" presName="descendantText" presStyleLbl="alignAcc1" presStyleIdx="5" presStyleCnt="6">
        <dgm:presLayoutVars>
          <dgm:bulletEnabled val="1"/>
        </dgm:presLayoutVars>
      </dgm:prSet>
      <dgm:spPr/>
      <dgm:t>
        <a:bodyPr/>
        <a:lstStyle/>
        <a:p>
          <a:endParaRPr lang="es-EC"/>
        </a:p>
      </dgm:t>
    </dgm:pt>
  </dgm:ptLst>
  <dgm:cxnLst>
    <dgm:cxn modelId="{4DCC14F1-5867-4480-B6AD-6436DF783DA0}" type="presOf" srcId="{FA4D3A7A-4F37-4D0C-AB01-F8899DE81246}" destId="{30B99821-CDCF-4CEC-A949-F1E409E1D6D7}" srcOrd="0" destOrd="0" presId="urn:microsoft.com/office/officeart/2005/8/layout/chevron2"/>
    <dgm:cxn modelId="{60A497A6-3DAB-426A-BAA4-246C632591C5}" srcId="{588436EE-FEE2-427C-92C1-A2F3713ABD96}" destId="{EBDA75E0-B981-452D-89C6-52068DFDE891}" srcOrd="0" destOrd="0" parTransId="{91A485E6-273A-4079-943F-6E950EC108E2}" sibTransId="{87CBA38A-4870-438F-A2AE-99AE126E8CEA}"/>
    <dgm:cxn modelId="{EC02FD4A-1B41-4DE5-8256-54617893FFC9}" type="presOf" srcId="{EBDA75E0-B981-452D-89C6-52068DFDE891}" destId="{A21CCB6A-8974-4571-92C4-0ADC17E88FE6}" srcOrd="0" destOrd="0" presId="urn:microsoft.com/office/officeart/2005/8/layout/chevron2"/>
    <dgm:cxn modelId="{422CA7E7-B9E9-4348-A77B-742783DE91CF}" srcId="{8617438E-52E8-4371-96BC-AA309760F05F}" destId="{A17CA344-8810-4F1F-A589-C04CEACDF3C7}" srcOrd="0" destOrd="0" parTransId="{37F24C27-D3BA-46B8-AE94-B3F6527AF736}" sibTransId="{E3517F04-5091-4DA2-95CD-25196E2DB90D}"/>
    <dgm:cxn modelId="{5172062A-8FB3-49ED-BE3F-D382D9799D65}" type="presOf" srcId="{A17CA344-8810-4F1F-A589-C04CEACDF3C7}" destId="{77506893-6873-447C-B568-7B69FEA92631}" srcOrd="0" destOrd="0" presId="urn:microsoft.com/office/officeart/2005/8/layout/chevron2"/>
    <dgm:cxn modelId="{73E0567B-A97A-4194-A652-E99729F8DAA4}" type="presOf" srcId="{30EFEB66-8D39-4B9A-9F8B-72721D5757BA}" destId="{6C9913B0-959C-4B25-950B-3C4A7543EDB4}" srcOrd="0" destOrd="0" presId="urn:microsoft.com/office/officeart/2005/8/layout/chevron2"/>
    <dgm:cxn modelId="{B89F43BF-F866-4BE6-A500-F94AD0AABF85}" srcId="{A2CA238E-325D-4F2C-8375-B2473609C872}" destId="{2777964A-B569-44EB-93B9-888A3F948AB4}" srcOrd="0" destOrd="0" parTransId="{D68A2C0E-68B6-44C9-B6B9-FF333005303F}" sibTransId="{651C7298-F90D-461A-996D-3A0C1C6557F2}"/>
    <dgm:cxn modelId="{F4ADE9FE-B7EB-4101-8161-EF561FD2C623}" type="presOf" srcId="{588436EE-FEE2-427C-92C1-A2F3713ABD96}" destId="{781A9E26-CDF9-40A3-9C0E-CC0C874F0F9D}" srcOrd="0" destOrd="0" presId="urn:microsoft.com/office/officeart/2005/8/layout/chevron2"/>
    <dgm:cxn modelId="{DC4C3A15-18B6-4839-A4B0-4670A81CDAB9}" type="presOf" srcId="{74354E8A-6AE4-4BFD-BF93-C1F34624D7DA}" destId="{75C58009-7AA9-4276-A28F-C4F979F49BB0}" srcOrd="0" destOrd="0" presId="urn:microsoft.com/office/officeart/2005/8/layout/chevron2"/>
    <dgm:cxn modelId="{F2651C67-EBEE-4778-A284-F9768575476F}" type="presOf" srcId="{0ABADCE4-9455-40AF-AB32-7211FD571686}" destId="{0FC40410-C255-4B25-A0ED-1AE1BC49D5E9}" srcOrd="0" destOrd="0" presId="urn:microsoft.com/office/officeart/2005/8/layout/chevron2"/>
    <dgm:cxn modelId="{2534BB7A-629B-408D-8F80-26D1ADC12962}" srcId="{097A6B80-0501-437C-9BD2-6D9585269747}" destId="{C008CD92-E099-4A0E-ACB7-89CA0C648701}" srcOrd="0" destOrd="0" parTransId="{2DCD641D-8350-42ED-A646-D098754C412E}" sibTransId="{BB501923-20BA-4E73-ACEE-12B5427D6121}"/>
    <dgm:cxn modelId="{1ECA66B8-39C1-46A7-A2C5-2FFB4C29F630}" srcId="{A2CA238E-325D-4F2C-8375-B2473609C872}" destId="{FA4D3A7A-4F37-4D0C-AB01-F8899DE81246}" srcOrd="3" destOrd="0" parTransId="{08D1E1B5-1214-4A3C-8C6C-E6BE141999DD}" sibTransId="{C12D9D29-41EA-4EBD-9FA3-66DAA26B7B3E}"/>
    <dgm:cxn modelId="{407D0965-8960-47E4-89BC-6EC89E09DF83}" type="presOf" srcId="{EA0FFB6B-7539-4212-85ED-152B4C0CF43E}" destId="{77B24151-FAC7-471D-A410-5820414B5BA1}" srcOrd="0" destOrd="0" presId="urn:microsoft.com/office/officeart/2005/8/layout/chevron2"/>
    <dgm:cxn modelId="{41888431-2E10-41A2-AB7F-60C55C6848B8}" type="presOf" srcId="{A2CA238E-325D-4F2C-8375-B2473609C872}" destId="{2CD0D084-9D11-4A4E-B5DC-74353531373A}" srcOrd="0" destOrd="0" presId="urn:microsoft.com/office/officeart/2005/8/layout/chevron2"/>
    <dgm:cxn modelId="{3FBA24A9-C68A-463B-A883-30AF5D471B85}" type="presOf" srcId="{2777964A-B569-44EB-93B9-888A3F948AB4}" destId="{42E20F3C-4417-4D68-8F5A-05BBCCC09EDB}" srcOrd="0" destOrd="0" presId="urn:microsoft.com/office/officeart/2005/8/layout/chevron2"/>
    <dgm:cxn modelId="{E91DA7CD-6DC0-4C0C-AAF8-FAA727F51FBE}" type="presOf" srcId="{8617438E-52E8-4371-96BC-AA309760F05F}" destId="{AB23C699-38E6-4276-A1A1-0D1B0900D145}" srcOrd="0" destOrd="0" presId="urn:microsoft.com/office/officeart/2005/8/layout/chevron2"/>
    <dgm:cxn modelId="{800075A0-D4DE-4D4D-BDCD-5D6153E24C6D}" srcId="{FA4D3A7A-4F37-4D0C-AB01-F8899DE81246}" destId="{30EFEB66-8D39-4B9A-9F8B-72721D5757BA}" srcOrd="0" destOrd="0" parTransId="{C03E25A6-4388-4C7C-A585-F7AC56E7E2A0}" sibTransId="{9331F1DD-178D-4C50-B293-791E588F0062}"/>
    <dgm:cxn modelId="{E86EDD78-187F-44D4-9EF0-E34DE17738E2}" type="presOf" srcId="{C008CD92-E099-4A0E-ACB7-89CA0C648701}" destId="{48177188-D5AE-4AC8-98EF-CEE8464A984A}" srcOrd="0" destOrd="0" presId="urn:microsoft.com/office/officeart/2005/8/layout/chevron2"/>
    <dgm:cxn modelId="{8A277DBC-3932-4973-8800-25158BDAA0A9}" srcId="{2777964A-B569-44EB-93B9-888A3F948AB4}" destId="{0ABADCE4-9455-40AF-AB32-7211FD571686}" srcOrd="0" destOrd="0" parTransId="{31902897-2756-47A8-BF89-48FEFCEB87B2}" sibTransId="{E41E4330-511C-43A7-B5A0-C813BA34DD3D}"/>
    <dgm:cxn modelId="{A160BFB1-7FBC-4728-AD08-9466A41BB8BE}" type="presOf" srcId="{097A6B80-0501-437C-9BD2-6D9585269747}" destId="{425ADB0C-661F-41D1-AD4F-125AD47C28A0}" srcOrd="0" destOrd="0" presId="urn:microsoft.com/office/officeart/2005/8/layout/chevron2"/>
    <dgm:cxn modelId="{3CDAAD7E-8E6C-43CD-9978-14548CB5DFD1}" srcId="{A2CA238E-325D-4F2C-8375-B2473609C872}" destId="{097A6B80-0501-437C-9BD2-6D9585269747}" srcOrd="1" destOrd="0" parTransId="{237561C6-4484-4A84-AE61-CFCDC3DAC34C}" sibTransId="{B23725F1-3083-48E7-8ED4-609F615DA51C}"/>
    <dgm:cxn modelId="{E430C24C-8742-4DDA-B1AA-501CE8829876}" srcId="{A2CA238E-325D-4F2C-8375-B2473609C872}" destId="{EA0FFB6B-7539-4212-85ED-152B4C0CF43E}" srcOrd="2" destOrd="0" parTransId="{2C6843C2-29A4-4F12-B91D-52E9680F984E}" sibTransId="{274A0A45-28E6-4B4B-905F-12A03651875F}"/>
    <dgm:cxn modelId="{E81A89A2-6EB0-4237-9D06-FDACBA75A672}" srcId="{A2CA238E-325D-4F2C-8375-B2473609C872}" destId="{588436EE-FEE2-427C-92C1-A2F3713ABD96}" srcOrd="4" destOrd="0" parTransId="{D302F8FA-C538-49DF-91A1-A7D8B20FC972}" sibTransId="{1A3F11EA-D5D7-4D70-AD75-3D15A5AA98B0}"/>
    <dgm:cxn modelId="{96796243-68BA-4C6F-9443-98C3036B512A}" srcId="{A2CA238E-325D-4F2C-8375-B2473609C872}" destId="{8617438E-52E8-4371-96BC-AA309760F05F}" srcOrd="5" destOrd="0" parTransId="{EC5AE25F-CC2C-40D9-9D6D-D653C825D662}" sibTransId="{4ECD083B-7244-40B3-ACA8-4C9859C098D2}"/>
    <dgm:cxn modelId="{B75286CA-CCC4-4FC3-9363-B3D8D597BE3F}" srcId="{EA0FFB6B-7539-4212-85ED-152B4C0CF43E}" destId="{74354E8A-6AE4-4BFD-BF93-C1F34624D7DA}" srcOrd="0" destOrd="0" parTransId="{D32941A4-47AE-461A-BA89-95DD40C4FE26}" sibTransId="{63197BC5-FE3C-45F6-A523-DCFE705E2684}"/>
    <dgm:cxn modelId="{205A8A31-E5EB-4F57-A995-0D17103FFAA3}" type="presParOf" srcId="{2CD0D084-9D11-4A4E-B5DC-74353531373A}" destId="{487BC7AF-579C-46DD-8EF4-399AF6B12EC2}" srcOrd="0" destOrd="0" presId="urn:microsoft.com/office/officeart/2005/8/layout/chevron2"/>
    <dgm:cxn modelId="{6B1CDB92-1BAE-4B14-8187-1FA07DD40E18}" type="presParOf" srcId="{487BC7AF-579C-46DD-8EF4-399AF6B12EC2}" destId="{42E20F3C-4417-4D68-8F5A-05BBCCC09EDB}" srcOrd="0" destOrd="0" presId="urn:microsoft.com/office/officeart/2005/8/layout/chevron2"/>
    <dgm:cxn modelId="{BECC166B-54B3-40E7-8D15-AD5238769E41}" type="presParOf" srcId="{487BC7AF-579C-46DD-8EF4-399AF6B12EC2}" destId="{0FC40410-C255-4B25-A0ED-1AE1BC49D5E9}" srcOrd="1" destOrd="0" presId="urn:microsoft.com/office/officeart/2005/8/layout/chevron2"/>
    <dgm:cxn modelId="{5D026C4D-0972-444B-B0B2-5AA56C1B0B92}" type="presParOf" srcId="{2CD0D084-9D11-4A4E-B5DC-74353531373A}" destId="{D555B3F3-A59B-4F79-ACE8-08F3EF2673A0}" srcOrd="1" destOrd="0" presId="urn:microsoft.com/office/officeart/2005/8/layout/chevron2"/>
    <dgm:cxn modelId="{767D5EBF-0825-4562-B406-26BC0ACC009C}" type="presParOf" srcId="{2CD0D084-9D11-4A4E-B5DC-74353531373A}" destId="{6B2D1439-D6B3-430A-93AC-7461AA512D66}" srcOrd="2" destOrd="0" presId="urn:microsoft.com/office/officeart/2005/8/layout/chevron2"/>
    <dgm:cxn modelId="{6A537E77-7BDF-4E54-8417-FD9A85F55844}" type="presParOf" srcId="{6B2D1439-D6B3-430A-93AC-7461AA512D66}" destId="{425ADB0C-661F-41D1-AD4F-125AD47C28A0}" srcOrd="0" destOrd="0" presId="urn:microsoft.com/office/officeart/2005/8/layout/chevron2"/>
    <dgm:cxn modelId="{B700BF97-5E10-408E-AAE6-EFE192F4119D}" type="presParOf" srcId="{6B2D1439-D6B3-430A-93AC-7461AA512D66}" destId="{48177188-D5AE-4AC8-98EF-CEE8464A984A}" srcOrd="1" destOrd="0" presId="urn:microsoft.com/office/officeart/2005/8/layout/chevron2"/>
    <dgm:cxn modelId="{FE82BE93-34A8-4F5D-AF1B-26A81FAA5860}" type="presParOf" srcId="{2CD0D084-9D11-4A4E-B5DC-74353531373A}" destId="{A24E2FAE-BB6C-46D2-B747-D36C9EF29365}" srcOrd="3" destOrd="0" presId="urn:microsoft.com/office/officeart/2005/8/layout/chevron2"/>
    <dgm:cxn modelId="{3C53FE7E-D2BE-4CE7-91AA-5F8A102AEBC6}" type="presParOf" srcId="{2CD0D084-9D11-4A4E-B5DC-74353531373A}" destId="{7141D411-BEE2-44E3-85F7-6DB62E6E82DE}" srcOrd="4" destOrd="0" presId="urn:microsoft.com/office/officeart/2005/8/layout/chevron2"/>
    <dgm:cxn modelId="{83C67E58-5B66-48FA-BF05-C68FB4DF43D0}" type="presParOf" srcId="{7141D411-BEE2-44E3-85F7-6DB62E6E82DE}" destId="{77B24151-FAC7-471D-A410-5820414B5BA1}" srcOrd="0" destOrd="0" presId="urn:microsoft.com/office/officeart/2005/8/layout/chevron2"/>
    <dgm:cxn modelId="{04603C99-BD41-4C28-8825-4F134B72296D}" type="presParOf" srcId="{7141D411-BEE2-44E3-85F7-6DB62E6E82DE}" destId="{75C58009-7AA9-4276-A28F-C4F979F49BB0}" srcOrd="1" destOrd="0" presId="urn:microsoft.com/office/officeart/2005/8/layout/chevron2"/>
    <dgm:cxn modelId="{03B71F6C-C271-4686-91BA-1F58908EF7B5}" type="presParOf" srcId="{2CD0D084-9D11-4A4E-B5DC-74353531373A}" destId="{D7AA7EB5-5E98-4DCA-B985-45359716ED65}" srcOrd="5" destOrd="0" presId="urn:microsoft.com/office/officeart/2005/8/layout/chevron2"/>
    <dgm:cxn modelId="{07F2B8DF-3C7E-4DCC-B308-640B4F66C680}" type="presParOf" srcId="{2CD0D084-9D11-4A4E-B5DC-74353531373A}" destId="{BB9E6A8C-5907-4961-A02B-247D4C0D7F08}" srcOrd="6" destOrd="0" presId="urn:microsoft.com/office/officeart/2005/8/layout/chevron2"/>
    <dgm:cxn modelId="{38C9B8FC-B99A-4B9D-8C26-714E9D466118}" type="presParOf" srcId="{BB9E6A8C-5907-4961-A02B-247D4C0D7F08}" destId="{30B99821-CDCF-4CEC-A949-F1E409E1D6D7}" srcOrd="0" destOrd="0" presId="urn:microsoft.com/office/officeart/2005/8/layout/chevron2"/>
    <dgm:cxn modelId="{C6491A80-1941-44FC-BB39-8812E9F675C1}" type="presParOf" srcId="{BB9E6A8C-5907-4961-A02B-247D4C0D7F08}" destId="{6C9913B0-959C-4B25-950B-3C4A7543EDB4}" srcOrd="1" destOrd="0" presId="urn:microsoft.com/office/officeart/2005/8/layout/chevron2"/>
    <dgm:cxn modelId="{FB5C66DD-3DE3-424B-AA4A-ABD921739DDE}" type="presParOf" srcId="{2CD0D084-9D11-4A4E-B5DC-74353531373A}" destId="{D06549CA-47D3-4D01-8DCE-FF63F0880481}" srcOrd="7" destOrd="0" presId="urn:microsoft.com/office/officeart/2005/8/layout/chevron2"/>
    <dgm:cxn modelId="{C040E9C5-7634-48B6-8B88-66AC1099EC38}" type="presParOf" srcId="{2CD0D084-9D11-4A4E-B5DC-74353531373A}" destId="{A0DEEBBB-51AC-468A-B02A-B5D47A9E673B}" srcOrd="8" destOrd="0" presId="urn:microsoft.com/office/officeart/2005/8/layout/chevron2"/>
    <dgm:cxn modelId="{0B8E4933-8DA3-4777-B9F0-71A424164C85}" type="presParOf" srcId="{A0DEEBBB-51AC-468A-B02A-B5D47A9E673B}" destId="{781A9E26-CDF9-40A3-9C0E-CC0C874F0F9D}" srcOrd="0" destOrd="0" presId="urn:microsoft.com/office/officeart/2005/8/layout/chevron2"/>
    <dgm:cxn modelId="{6A59DAB1-A879-461F-82F2-EDD61B0C00B0}" type="presParOf" srcId="{A0DEEBBB-51AC-468A-B02A-B5D47A9E673B}" destId="{A21CCB6A-8974-4571-92C4-0ADC17E88FE6}" srcOrd="1" destOrd="0" presId="urn:microsoft.com/office/officeart/2005/8/layout/chevron2"/>
    <dgm:cxn modelId="{25118C23-4892-41B2-9FD9-52464369FDF3}" type="presParOf" srcId="{2CD0D084-9D11-4A4E-B5DC-74353531373A}" destId="{454E9577-E42D-42E9-93E7-AF491B8F2126}" srcOrd="9" destOrd="0" presId="urn:microsoft.com/office/officeart/2005/8/layout/chevron2"/>
    <dgm:cxn modelId="{49AC1B5A-F0B9-48D6-9663-E38E857851D6}" type="presParOf" srcId="{2CD0D084-9D11-4A4E-B5DC-74353531373A}" destId="{E6FC9A6D-3181-424B-895D-89534DA96504}" srcOrd="10" destOrd="0" presId="urn:microsoft.com/office/officeart/2005/8/layout/chevron2"/>
    <dgm:cxn modelId="{CEA96D8C-8112-4782-8ABF-321A96128B40}" type="presParOf" srcId="{E6FC9A6D-3181-424B-895D-89534DA96504}" destId="{AB23C699-38E6-4276-A1A1-0D1B0900D145}" srcOrd="0" destOrd="0" presId="urn:microsoft.com/office/officeart/2005/8/layout/chevron2"/>
    <dgm:cxn modelId="{78C70588-55C5-4A2F-86F7-7960AFE70F4A}" type="presParOf" srcId="{E6FC9A6D-3181-424B-895D-89534DA96504}" destId="{77506893-6873-447C-B568-7B69FEA9263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7E19C8-3A52-45EE-BFD0-1FDB6438AA44}"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es-EC"/>
        </a:p>
      </dgm:t>
    </dgm:pt>
    <dgm:pt modelId="{11DAFC03-D180-4D9F-9A1F-7F9F0F987907}">
      <dgm:prSet phldrT="[Texto]"/>
      <dgm:spPr/>
      <dgm:t>
        <a:bodyPr/>
        <a:lstStyle/>
        <a:p>
          <a:r>
            <a:rPr lang="es-ES" dirty="0"/>
            <a:t>Resguardar</a:t>
          </a:r>
        </a:p>
        <a:p>
          <a:r>
            <a:rPr lang="es-ES" dirty="0"/>
            <a:t>La Confidencialidad</a:t>
          </a:r>
          <a:endParaRPr lang="es-EC" dirty="0"/>
        </a:p>
      </dgm:t>
    </dgm:pt>
    <dgm:pt modelId="{081C5637-E725-4D15-B479-BEC6E5D009A0}" type="parTrans" cxnId="{0DC33EF9-FB51-4101-B584-3FF98ACC305D}">
      <dgm:prSet/>
      <dgm:spPr/>
      <dgm:t>
        <a:bodyPr/>
        <a:lstStyle/>
        <a:p>
          <a:endParaRPr lang="es-EC"/>
        </a:p>
      </dgm:t>
    </dgm:pt>
    <dgm:pt modelId="{4D2D18BF-D663-4CC1-BB3E-6A1B27C09620}" type="sibTrans" cxnId="{0DC33EF9-FB51-4101-B584-3FF98ACC305D}">
      <dgm:prSet/>
      <dgm:spPr/>
      <dgm:t>
        <a:bodyPr/>
        <a:lstStyle/>
        <a:p>
          <a:endParaRPr lang="es-EC" dirty="0"/>
        </a:p>
      </dgm:t>
    </dgm:pt>
    <dgm:pt modelId="{4AB21776-B3D1-4267-97E6-71B4FB517EA8}">
      <dgm:prSet phldrT="[Texto]"/>
      <dgm:spPr/>
      <dgm:t>
        <a:bodyPr/>
        <a:lstStyle/>
        <a:p>
          <a:r>
            <a:rPr lang="es-EC" dirty="0"/>
            <a:t>Resguardar </a:t>
          </a:r>
        </a:p>
        <a:p>
          <a:r>
            <a:rPr lang="es-EC" dirty="0"/>
            <a:t>La Integridad</a:t>
          </a:r>
        </a:p>
      </dgm:t>
    </dgm:pt>
    <dgm:pt modelId="{2B5B579F-AC18-423A-BA5B-DE13CCED537A}" type="parTrans" cxnId="{2C9CC103-D08F-488A-9715-4895B3E77A73}">
      <dgm:prSet/>
      <dgm:spPr/>
      <dgm:t>
        <a:bodyPr/>
        <a:lstStyle/>
        <a:p>
          <a:endParaRPr lang="es-EC"/>
        </a:p>
      </dgm:t>
    </dgm:pt>
    <dgm:pt modelId="{8CE39684-2859-4215-B790-1C95E15E90EC}" type="sibTrans" cxnId="{2C9CC103-D08F-488A-9715-4895B3E77A73}">
      <dgm:prSet/>
      <dgm:spPr/>
      <dgm:t>
        <a:bodyPr/>
        <a:lstStyle/>
        <a:p>
          <a:endParaRPr lang="es-EC"/>
        </a:p>
      </dgm:t>
    </dgm:pt>
    <dgm:pt modelId="{5BF10157-1B06-480E-9E33-F879F6A41FB6}">
      <dgm:prSet phldrT="[Texto]"/>
      <dgm:spPr/>
      <dgm:t>
        <a:bodyPr/>
        <a:lstStyle/>
        <a:p>
          <a:r>
            <a:rPr lang="es-EC" dirty="0"/>
            <a:t>Proteger</a:t>
          </a:r>
        </a:p>
        <a:p>
          <a:r>
            <a:rPr lang="es-EC" dirty="0"/>
            <a:t>La Disponibilidad y Confiabilidad </a:t>
          </a:r>
        </a:p>
      </dgm:t>
    </dgm:pt>
    <dgm:pt modelId="{383A6DA9-7E3D-4336-BB19-1229BABC6182}" type="parTrans" cxnId="{56B443C0-1C4E-434D-B09D-CF0F00B7EE18}">
      <dgm:prSet/>
      <dgm:spPr/>
      <dgm:t>
        <a:bodyPr/>
        <a:lstStyle/>
        <a:p>
          <a:endParaRPr lang="es-EC"/>
        </a:p>
      </dgm:t>
    </dgm:pt>
    <dgm:pt modelId="{94DE4AAF-EBD8-4A03-9634-F2941D102322}" type="sibTrans" cxnId="{56B443C0-1C4E-434D-B09D-CF0F00B7EE18}">
      <dgm:prSet/>
      <dgm:spPr/>
      <dgm:t>
        <a:bodyPr/>
        <a:lstStyle/>
        <a:p>
          <a:endParaRPr lang="es-EC"/>
        </a:p>
      </dgm:t>
    </dgm:pt>
    <dgm:pt modelId="{B2AA38AA-AA67-49EB-81DF-511E2875D22B}" type="pres">
      <dgm:prSet presAssocID="{B77E19C8-3A52-45EE-BFD0-1FDB6438AA44}" presName="Name0" presStyleCnt="0">
        <dgm:presLayoutVars>
          <dgm:chMax val="7"/>
          <dgm:chPref val="7"/>
          <dgm:dir/>
        </dgm:presLayoutVars>
      </dgm:prSet>
      <dgm:spPr/>
      <dgm:t>
        <a:bodyPr/>
        <a:lstStyle/>
        <a:p>
          <a:endParaRPr lang="es-EC"/>
        </a:p>
      </dgm:t>
    </dgm:pt>
    <dgm:pt modelId="{BAA300B9-9202-434B-B931-F3D6A6C1C30A}" type="pres">
      <dgm:prSet presAssocID="{B77E19C8-3A52-45EE-BFD0-1FDB6438AA44}" presName="Name1" presStyleCnt="0"/>
      <dgm:spPr/>
      <dgm:t>
        <a:bodyPr/>
        <a:lstStyle/>
        <a:p>
          <a:endParaRPr lang="es-ES"/>
        </a:p>
      </dgm:t>
    </dgm:pt>
    <dgm:pt modelId="{57767DCA-9B7E-43E8-9C05-A8AAFC6AF74A}" type="pres">
      <dgm:prSet presAssocID="{B77E19C8-3A52-45EE-BFD0-1FDB6438AA44}" presName="cycle" presStyleCnt="0"/>
      <dgm:spPr/>
      <dgm:t>
        <a:bodyPr/>
        <a:lstStyle/>
        <a:p>
          <a:endParaRPr lang="es-ES"/>
        </a:p>
      </dgm:t>
    </dgm:pt>
    <dgm:pt modelId="{89EF4C78-7F5B-444E-8040-76D98E187B85}" type="pres">
      <dgm:prSet presAssocID="{B77E19C8-3A52-45EE-BFD0-1FDB6438AA44}" presName="srcNode" presStyleLbl="node1" presStyleIdx="0" presStyleCnt="3"/>
      <dgm:spPr/>
      <dgm:t>
        <a:bodyPr/>
        <a:lstStyle/>
        <a:p>
          <a:endParaRPr lang="es-ES"/>
        </a:p>
      </dgm:t>
    </dgm:pt>
    <dgm:pt modelId="{2268A164-9FDD-421E-A682-E3D0C8A0E101}" type="pres">
      <dgm:prSet presAssocID="{B77E19C8-3A52-45EE-BFD0-1FDB6438AA44}" presName="conn" presStyleLbl="parChTrans1D2" presStyleIdx="0" presStyleCnt="1"/>
      <dgm:spPr/>
      <dgm:t>
        <a:bodyPr/>
        <a:lstStyle/>
        <a:p>
          <a:endParaRPr lang="es-EC"/>
        </a:p>
      </dgm:t>
    </dgm:pt>
    <dgm:pt modelId="{E8C83A78-B247-457A-AC60-DEA77B8FB714}" type="pres">
      <dgm:prSet presAssocID="{B77E19C8-3A52-45EE-BFD0-1FDB6438AA44}" presName="extraNode" presStyleLbl="node1" presStyleIdx="0" presStyleCnt="3"/>
      <dgm:spPr/>
      <dgm:t>
        <a:bodyPr/>
        <a:lstStyle/>
        <a:p>
          <a:endParaRPr lang="es-ES"/>
        </a:p>
      </dgm:t>
    </dgm:pt>
    <dgm:pt modelId="{42B4A83D-B4F3-437D-B623-01E45BAFFBE3}" type="pres">
      <dgm:prSet presAssocID="{B77E19C8-3A52-45EE-BFD0-1FDB6438AA44}" presName="dstNode" presStyleLbl="node1" presStyleIdx="0" presStyleCnt="3"/>
      <dgm:spPr/>
      <dgm:t>
        <a:bodyPr/>
        <a:lstStyle/>
        <a:p>
          <a:endParaRPr lang="es-ES"/>
        </a:p>
      </dgm:t>
    </dgm:pt>
    <dgm:pt modelId="{BC56421C-229F-4E53-B4A4-63EE77C058FE}" type="pres">
      <dgm:prSet presAssocID="{11DAFC03-D180-4D9F-9A1F-7F9F0F987907}" presName="text_1" presStyleLbl="node1" presStyleIdx="0" presStyleCnt="3">
        <dgm:presLayoutVars>
          <dgm:bulletEnabled val="1"/>
        </dgm:presLayoutVars>
      </dgm:prSet>
      <dgm:spPr/>
      <dgm:t>
        <a:bodyPr/>
        <a:lstStyle/>
        <a:p>
          <a:endParaRPr lang="es-EC"/>
        </a:p>
      </dgm:t>
    </dgm:pt>
    <dgm:pt modelId="{92F76CB6-35A6-44FB-9E33-AA3CB841BFD4}" type="pres">
      <dgm:prSet presAssocID="{11DAFC03-D180-4D9F-9A1F-7F9F0F987907}" presName="accent_1" presStyleCnt="0"/>
      <dgm:spPr/>
      <dgm:t>
        <a:bodyPr/>
        <a:lstStyle/>
        <a:p>
          <a:endParaRPr lang="es-ES"/>
        </a:p>
      </dgm:t>
    </dgm:pt>
    <dgm:pt modelId="{7A009480-FAE0-4389-AF31-8F6A31ABBB3C}" type="pres">
      <dgm:prSet presAssocID="{11DAFC03-D180-4D9F-9A1F-7F9F0F987907}" presName="accentRepeatNode" presStyleLbl="solidFgAcc1" presStyleIdx="0" presStyleCnt="3" custLinFactNeighborX="-7871" custLinFactNeighborY="-6670"/>
      <dgm:spPr/>
      <dgm:t>
        <a:bodyPr/>
        <a:lstStyle/>
        <a:p>
          <a:endParaRPr lang="es-ES"/>
        </a:p>
      </dgm:t>
    </dgm:pt>
    <dgm:pt modelId="{00ABDAF9-E849-439B-A8A3-8D1E9391E315}" type="pres">
      <dgm:prSet presAssocID="{4AB21776-B3D1-4267-97E6-71B4FB517EA8}" presName="text_2" presStyleLbl="node1" presStyleIdx="1" presStyleCnt="3">
        <dgm:presLayoutVars>
          <dgm:bulletEnabled val="1"/>
        </dgm:presLayoutVars>
      </dgm:prSet>
      <dgm:spPr/>
      <dgm:t>
        <a:bodyPr/>
        <a:lstStyle/>
        <a:p>
          <a:endParaRPr lang="es-EC"/>
        </a:p>
      </dgm:t>
    </dgm:pt>
    <dgm:pt modelId="{EE0FD411-290D-44B8-A708-E09D855DA238}" type="pres">
      <dgm:prSet presAssocID="{4AB21776-B3D1-4267-97E6-71B4FB517EA8}" presName="accent_2" presStyleCnt="0"/>
      <dgm:spPr/>
      <dgm:t>
        <a:bodyPr/>
        <a:lstStyle/>
        <a:p>
          <a:endParaRPr lang="es-ES"/>
        </a:p>
      </dgm:t>
    </dgm:pt>
    <dgm:pt modelId="{BCF9FD19-E408-4BA1-BAB4-81AD075561E4}" type="pres">
      <dgm:prSet presAssocID="{4AB21776-B3D1-4267-97E6-71B4FB517EA8}" presName="accentRepeatNode" presStyleLbl="solidFgAcc1" presStyleIdx="1" presStyleCnt="3"/>
      <dgm:spPr/>
      <dgm:t>
        <a:bodyPr/>
        <a:lstStyle/>
        <a:p>
          <a:endParaRPr lang="es-ES"/>
        </a:p>
      </dgm:t>
    </dgm:pt>
    <dgm:pt modelId="{0B6FC4AA-AC90-4F30-9452-B3D58593F922}" type="pres">
      <dgm:prSet presAssocID="{5BF10157-1B06-480E-9E33-F879F6A41FB6}" presName="text_3" presStyleLbl="node1" presStyleIdx="2" presStyleCnt="3">
        <dgm:presLayoutVars>
          <dgm:bulletEnabled val="1"/>
        </dgm:presLayoutVars>
      </dgm:prSet>
      <dgm:spPr/>
      <dgm:t>
        <a:bodyPr/>
        <a:lstStyle/>
        <a:p>
          <a:endParaRPr lang="es-EC"/>
        </a:p>
      </dgm:t>
    </dgm:pt>
    <dgm:pt modelId="{8B816195-6DC4-427B-BFA6-8089E17189C3}" type="pres">
      <dgm:prSet presAssocID="{5BF10157-1B06-480E-9E33-F879F6A41FB6}" presName="accent_3" presStyleCnt="0"/>
      <dgm:spPr/>
      <dgm:t>
        <a:bodyPr/>
        <a:lstStyle/>
        <a:p>
          <a:endParaRPr lang="es-ES"/>
        </a:p>
      </dgm:t>
    </dgm:pt>
    <dgm:pt modelId="{0064A519-540F-4C98-94E8-1A8EEFF1B69C}" type="pres">
      <dgm:prSet presAssocID="{5BF10157-1B06-480E-9E33-F879F6A41FB6}" presName="accentRepeatNode" presStyleLbl="solidFgAcc1" presStyleIdx="2" presStyleCnt="3"/>
      <dgm:spPr/>
      <dgm:t>
        <a:bodyPr/>
        <a:lstStyle/>
        <a:p>
          <a:endParaRPr lang="es-ES"/>
        </a:p>
      </dgm:t>
    </dgm:pt>
  </dgm:ptLst>
  <dgm:cxnLst>
    <dgm:cxn modelId="{2B79ECCD-C806-4305-9BA7-D393AD564E34}" type="presOf" srcId="{4AB21776-B3D1-4267-97E6-71B4FB517EA8}" destId="{00ABDAF9-E849-439B-A8A3-8D1E9391E315}" srcOrd="0" destOrd="0" presId="urn:microsoft.com/office/officeart/2008/layout/VerticalCurvedList"/>
    <dgm:cxn modelId="{56B443C0-1C4E-434D-B09D-CF0F00B7EE18}" srcId="{B77E19C8-3A52-45EE-BFD0-1FDB6438AA44}" destId="{5BF10157-1B06-480E-9E33-F879F6A41FB6}" srcOrd="2" destOrd="0" parTransId="{383A6DA9-7E3D-4336-BB19-1229BABC6182}" sibTransId="{94DE4AAF-EBD8-4A03-9634-F2941D102322}"/>
    <dgm:cxn modelId="{174B07AC-3F4F-4A64-9E31-EFF227845CA8}" type="presOf" srcId="{4D2D18BF-D663-4CC1-BB3E-6A1B27C09620}" destId="{2268A164-9FDD-421E-A682-E3D0C8A0E101}" srcOrd="0" destOrd="0" presId="urn:microsoft.com/office/officeart/2008/layout/VerticalCurvedList"/>
    <dgm:cxn modelId="{5D735E0F-AA2B-45AF-9088-13663F5F134C}" type="presOf" srcId="{11DAFC03-D180-4D9F-9A1F-7F9F0F987907}" destId="{BC56421C-229F-4E53-B4A4-63EE77C058FE}" srcOrd="0" destOrd="0" presId="urn:microsoft.com/office/officeart/2008/layout/VerticalCurvedList"/>
    <dgm:cxn modelId="{2C9CC103-D08F-488A-9715-4895B3E77A73}" srcId="{B77E19C8-3A52-45EE-BFD0-1FDB6438AA44}" destId="{4AB21776-B3D1-4267-97E6-71B4FB517EA8}" srcOrd="1" destOrd="0" parTransId="{2B5B579F-AC18-423A-BA5B-DE13CCED537A}" sibTransId="{8CE39684-2859-4215-B790-1C95E15E90EC}"/>
    <dgm:cxn modelId="{0DC33EF9-FB51-4101-B584-3FF98ACC305D}" srcId="{B77E19C8-3A52-45EE-BFD0-1FDB6438AA44}" destId="{11DAFC03-D180-4D9F-9A1F-7F9F0F987907}" srcOrd="0" destOrd="0" parTransId="{081C5637-E725-4D15-B479-BEC6E5D009A0}" sibTransId="{4D2D18BF-D663-4CC1-BB3E-6A1B27C09620}"/>
    <dgm:cxn modelId="{E9643460-0C56-4D7E-8613-3C0D542C92AA}" type="presOf" srcId="{B77E19C8-3A52-45EE-BFD0-1FDB6438AA44}" destId="{B2AA38AA-AA67-49EB-81DF-511E2875D22B}" srcOrd="0" destOrd="0" presId="urn:microsoft.com/office/officeart/2008/layout/VerticalCurvedList"/>
    <dgm:cxn modelId="{D57185B7-9202-4070-AAA6-547A044283EA}" type="presOf" srcId="{5BF10157-1B06-480E-9E33-F879F6A41FB6}" destId="{0B6FC4AA-AC90-4F30-9452-B3D58593F922}" srcOrd="0" destOrd="0" presId="urn:microsoft.com/office/officeart/2008/layout/VerticalCurvedList"/>
    <dgm:cxn modelId="{A078E3E7-0C7F-4BAE-BF9E-4CC773D2D351}" type="presParOf" srcId="{B2AA38AA-AA67-49EB-81DF-511E2875D22B}" destId="{BAA300B9-9202-434B-B931-F3D6A6C1C30A}" srcOrd="0" destOrd="0" presId="urn:microsoft.com/office/officeart/2008/layout/VerticalCurvedList"/>
    <dgm:cxn modelId="{ED464111-3D8C-4DD0-91F0-7A3A2D113C15}" type="presParOf" srcId="{BAA300B9-9202-434B-B931-F3D6A6C1C30A}" destId="{57767DCA-9B7E-43E8-9C05-A8AAFC6AF74A}" srcOrd="0" destOrd="0" presId="urn:microsoft.com/office/officeart/2008/layout/VerticalCurvedList"/>
    <dgm:cxn modelId="{36A8CB62-4F52-4F8D-A9EE-4012C6D5455E}" type="presParOf" srcId="{57767DCA-9B7E-43E8-9C05-A8AAFC6AF74A}" destId="{89EF4C78-7F5B-444E-8040-76D98E187B85}" srcOrd="0" destOrd="0" presId="urn:microsoft.com/office/officeart/2008/layout/VerticalCurvedList"/>
    <dgm:cxn modelId="{CB2845B1-DBD2-4EE4-A486-FE5C926CBE34}" type="presParOf" srcId="{57767DCA-9B7E-43E8-9C05-A8AAFC6AF74A}" destId="{2268A164-9FDD-421E-A682-E3D0C8A0E101}" srcOrd="1" destOrd="0" presId="urn:microsoft.com/office/officeart/2008/layout/VerticalCurvedList"/>
    <dgm:cxn modelId="{44622E7C-3C5E-4839-A708-885760A80E7C}" type="presParOf" srcId="{57767DCA-9B7E-43E8-9C05-A8AAFC6AF74A}" destId="{E8C83A78-B247-457A-AC60-DEA77B8FB714}" srcOrd="2" destOrd="0" presId="urn:microsoft.com/office/officeart/2008/layout/VerticalCurvedList"/>
    <dgm:cxn modelId="{7F48CFC5-E7E6-48EF-B477-7D58FF29F646}" type="presParOf" srcId="{57767DCA-9B7E-43E8-9C05-A8AAFC6AF74A}" destId="{42B4A83D-B4F3-437D-B623-01E45BAFFBE3}" srcOrd="3" destOrd="0" presId="urn:microsoft.com/office/officeart/2008/layout/VerticalCurvedList"/>
    <dgm:cxn modelId="{09E51160-4411-4BC2-9D5B-3931BCB41067}" type="presParOf" srcId="{BAA300B9-9202-434B-B931-F3D6A6C1C30A}" destId="{BC56421C-229F-4E53-B4A4-63EE77C058FE}" srcOrd="1" destOrd="0" presId="urn:microsoft.com/office/officeart/2008/layout/VerticalCurvedList"/>
    <dgm:cxn modelId="{42144526-5DE1-4E73-A8B9-5DDC4175A2EE}" type="presParOf" srcId="{BAA300B9-9202-434B-B931-F3D6A6C1C30A}" destId="{92F76CB6-35A6-44FB-9E33-AA3CB841BFD4}" srcOrd="2" destOrd="0" presId="urn:microsoft.com/office/officeart/2008/layout/VerticalCurvedList"/>
    <dgm:cxn modelId="{2B9BC14E-2A18-49AC-94BA-0163504B7B44}" type="presParOf" srcId="{92F76CB6-35A6-44FB-9E33-AA3CB841BFD4}" destId="{7A009480-FAE0-4389-AF31-8F6A31ABBB3C}" srcOrd="0" destOrd="0" presId="urn:microsoft.com/office/officeart/2008/layout/VerticalCurvedList"/>
    <dgm:cxn modelId="{F943E76B-D021-4351-92BD-F3FBF1174FFF}" type="presParOf" srcId="{BAA300B9-9202-434B-B931-F3D6A6C1C30A}" destId="{00ABDAF9-E849-439B-A8A3-8D1E9391E315}" srcOrd="3" destOrd="0" presId="urn:microsoft.com/office/officeart/2008/layout/VerticalCurvedList"/>
    <dgm:cxn modelId="{D8F2A379-1730-43FD-9929-2EE0E2BC4D9A}" type="presParOf" srcId="{BAA300B9-9202-434B-B931-F3D6A6C1C30A}" destId="{EE0FD411-290D-44B8-A708-E09D855DA238}" srcOrd="4" destOrd="0" presId="urn:microsoft.com/office/officeart/2008/layout/VerticalCurvedList"/>
    <dgm:cxn modelId="{C1B075B9-9068-4A9F-BECC-79EC80239743}" type="presParOf" srcId="{EE0FD411-290D-44B8-A708-E09D855DA238}" destId="{BCF9FD19-E408-4BA1-BAB4-81AD075561E4}" srcOrd="0" destOrd="0" presId="urn:microsoft.com/office/officeart/2008/layout/VerticalCurvedList"/>
    <dgm:cxn modelId="{61E3A725-A254-488A-8EBA-3FF16D88BB75}" type="presParOf" srcId="{BAA300B9-9202-434B-B931-F3D6A6C1C30A}" destId="{0B6FC4AA-AC90-4F30-9452-B3D58593F922}" srcOrd="5" destOrd="0" presId="urn:microsoft.com/office/officeart/2008/layout/VerticalCurvedList"/>
    <dgm:cxn modelId="{34E15C02-313E-4FC1-8E31-86176D7FF10C}" type="presParOf" srcId="{BAA300B9-9202-434B-B931-F3D6A6C1C30A}" destId="{8B816195-6DC4-427B-BFA6-8089E17189C3}" srcOrd="6" destOrd="0" presId="urn:microsoft.com/office/officeart/2008/layout/VerticalCurvedList"/>
    <dgm:cxn modelId="{B6FD4E40-9D75-415D-A730-8E7C452B6534}" type="presParOf" srcId="{8B816195-6DC4-427B-BFA6-8089E17189C3}" destId="{0064A519-540F-4C98-94E8-1A8EEFF1B69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163E04-0B97-4197-9E96-742232B7A430}"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EC"/>
        </a:p>
      </dgm:t>
    </dgm:pt>
    <dgm:pt modelId="{EBE9BC18-DD72-4E21-A937-1C3C4914147F}">
      <dgm:prSet phldrT="[Texto]"/>
      <dgm:spPr/>
      <dgm:t>
        <a:bodyPr/>
        <a:lstStyle/>
        <a:p>
          <a:r>
            <a:rPr lang="es-EC" dirty="0"/>
            <a:t>Cifrado</a:t>
          </a:r>
        </a:p>
      </dgm:t>
    </dgm:pt>
    <dgm:pt modelId="{846F1884-C187-40BD-9366-44D83A7FC3AE}" type="parTrans" cxnId="{1989BDD0-A7CF-403D-A2AB-CF7119014EC6}">
      <dgm:prSet/>
      <dgm:spPr/>
      <dgm:t>
        <a:bodyPr/>
        <a:lstStyle/>
        <a:p>
          <a:endParaRPr lang="es-EC"/>
        </a:p>
      </dgm:t>
    </dgm:pt>
    <dgm:pt modelId="{8381FBFE-D6D1-40D5-B17B-9830715D5288}" type="sibTrans" cxnId="{1989BDD0-A7CF-403D-A2AB-CF7119014EC6}">
      <dgm:prSet/>
      <dgm:spPr/>
      <dgm:t>
        <a:bodyPr/>
        <a:lstStyle/>
        <a:p>
          <a:endParaRPr lang="es-EC"/>
        </a:p>
      </dgm:t>
    </dgm:pt>
    <dgm:pt modelId="{9058917C-FD56-495C-985D-3F976DE75E87}">
      <dgm:prSet phldrT="[Texto]"/>
      <dgm:spPr/>
      <dgm:t>
        <a:bodyPr/>
        <a:lstStyle/>
        <a:p>
          <a:r>
            <a:rPr lang="es-EC" dirty="0"/>
            <a:t>Basados en Objetivos </a:t>
          </a:r>
        </a:p>
      </dgm:t>
    </dgm:pt>
    <dgm:pt modelId="{83D2818A-49FC-4B2F-8FDE-E9C0F173EB62}" type="parTrans" cxnId="{1BD4F747-9D4B-49F5-B492-1B4484750A91}">
      <dgm:prSet/>
      <dgm:spPr/>
      <dgm:t>
        <a:bodyPr/>
        <a:lstStyle/>
        <a:p>
          <a:endParaRPr lang="es-EC"/>
        </a:p>
      </dgm:t>
    </dgm:pt>
    <dgm:pt modelId="{0E0C2E3F-6403-4F01-BE76-F2302A83E78B}" type="sibTrans" cxnId="{1BD4F747-9D4B-49F5-B492-1B4484750A91}">
      <dgm:prSet/>
      <dgm:spPr/>
      <dgm:t>
        <a:bodyPr/>
        <a:lstStyle/>
        <a:p>
          <a:endParaRPr lang="es-EC"/>
        </a:p>
      </dgm:t>
    </dgm:pt>
    <dgm:pt modelId="{E72D48F0-ABB9-4DA5-A23E-C6C5E187EF0F}">
      <dgm:prSet phldrT="[Texto]"/>
      <dgm:spPr/>
      <dgm:t>
        <a:bodyPr/>
        <a:lstStyle/>
        <a:p>
          <a:r>
            <a:rPr lang="es-EC" dirty="0"/>
            <a:t>Basado en Controles</a:t>
          </a:r>
        </a:p>
      </dgm:t>
    </dgm:pt>
    <dgm:pt modelId="{A3096CD9-5840-4700-A690-38ED08B5C475}" type="parTrans" cxnId="{3CC3BFD5-3D19-49EF-9CA1-0610E74AA92D}">
      <dgm:prSet/>
      <dgm:spPr/>
      <dgm:t>
        <a:bodyPr/>
        <a:lstStyle/>
        <a:p>
          <a:endParaRPr lang="es-EC"/>
        </a:p>
      </dgm:t>
    </dgm:pt>
    <dgm:pt modelId="{ADB5EF56-F242-457A-B168-CDDC8D007ED1}" type="sibTrans" cxnId="{3CC3BFD5-3D19-49EF-9CA1-0610E74AA92D}">
      <dgm:prSet/>
      <dgm:spPr/>
      <dgm:t>
        <a:bodyPr/>
        <a:lstStyle/>
        <a:p>
          <a:endParaRPr lang="es-EC"/>
        </a:p>
      </dgm:t>
    </dgm:pt>
    <dgm:pt modelId="{D0AF67A4-4ACC-4747-9262-75D859DEDC22}" type="pres">
      <dgm:prSet presAssocID="{3C163E04-0B97-4197-9E96-742232B7A430}" presName="rootnode" presStyleCnt="0">
        <dgm:presLayoutVars>
          <dgm:chMax/>
          <dgm:chPref/>
          <dgm:dir/>
          <dgm:animLvl val="lvl"/>
        </dgm:presLayoutVars>
      </dgm:prSet>
      <dgm:spPr/>
      <dgm:t>
        <a:bodyPr/>
        <a:lstStyle/>
        <a:p>
          <a:endParaRPr lang="es-EC"/>
        </a:p>
      </dgm:t>
    </dgm:pt>
    <dgm:pt modelId="{A2AB1FC8-7F20-46A9-9E0E-0ADDE1829A66}" type="pres">
      <dgm:prSet presAssocID="{EBE9BC18-DD72-4E21-A937-1C3C4914147F}" presName="composite" presStyleCnt="0"/>
      <dgm:spPr/>
      <dgm:t>
        <a:bodyPr/>
        <a:lstStyle/>
        <a:p>
          <a:endParaRPr lang="es-ES"/>
        </a:p>
      </dgm:t>
    </dgm:pt>
    <dgm:pt modelId="{49D1D315-216F-415D-9408-289EA1034C5A}" type="pres">
      <dgm:prSet presAssocID="{EBE9BC18-DD72-4E21-A937-1C3C4914147F}" presName="bentUpArrow1" presStyleLbl="alignImgPlace1" presStyleIdx="0" presStyleCnt="2"/>
      <dgm:spPr/>
      <dgm:t>
        <a:bodyPr/>
        <a:lstStyle/>
        <a:p>
          <a:endParaRPr lang="es-ES"/>
        </a:p>
      </dgm:t>
    </dgm:pt>
    <dgm:pt modelId="{CC9C9AF4-1C77-4DB9-B106-151E75EDCD06}" type="pres">
      <dgm:prSet presAssocID="{EBE9BC18-DD72-4E21-A937-1C3C4914147F}" presName="ParentText" presStyleLbl="node1" presStyleIdx="0" presStyleCnt="3" custLinFactNeighborY="1571">
        <dgm:presLayoutVars>
          <dgm:chMax val="1"/>
          <dgm:chPref val="1"/>
          <dgm:bulletEnabled val="1"/>
        </dgm:presLayoutVars>
      </dgm:prSet>
      <dgm:spPr/>
      <dgm:t>
        <a:bodyPr/>
        <a:lstStyle/>
        <a:p>
          <a:endParaRPr lang="es-EC"/>
        </a:p>
      </dgm:t>
    </dgm:pt>
    <dgm:pt modelId="{03B6310F-E1C0-4CCF-8F49-586B96B1425C}" type="pres">
      <dgm:prSet presAssocID="{EBE9BC18-DD72-4E21-A937-1C3C4914147F}" presName="ChildText" presStyleLbl="revTx" presStyleIdx="0" presStyleCnt="2">
        <dgm:presLayoutVars>
          <dgm:chMax val="0"/>
          <dgm:chPref val="0"/>
          <dgm:bulletEnabled val="1"/>
        </dgm:presLayoutVars>
      </dgm:prSet>
      <dgm:spPr/>
      <dgm:t>
        <a:bodyPr/>
        <a:lstStyle/>
        <a:p>
          <a:endParaRPr lang="es-ES"/>
        </a:p>
      </dgm:t>
    </dgm:pt>
    <dgm:pt modelId="{15254834-7843-4DAF-A703-73E7314A3E51}" type="pres">
      <dgm:prSet presAssocID="{8381FBFE-D6D1-40D5-B17B-9830715D5288}" presName="sibTrans" presStyleCnt="0"/>
      <dgm:spPr/>
      <dgm:t>
        <a:bodyPr/>
        <a:lstStyle/>
        <a:p>
          <a:endParaRPr lang="es-ES"/>
        </a:p>
      </dgm:t>
    </dgm:pt>
    <dgm:pt modelId="{97059F1A-1DD9-4BF0-B958-EB8FA3B929FD}" type="pres">
      <dgm:prSet presAssocID="{9058917C-FD56-495C-985D-3F976DE75E87}" presName="composite" presStyleCnt="0"/>
      <dgm:spPr/>
      <dgm:t>
        <a:bodyPr/>
        <a:lstStyle/>
        <a:p>
          <a:endParaRPr lang="es-ES"/>
        </a:p>
      </dgm:t>
    </dgm:pt>
    <dgm:pt modelId="{F7201F41-F8DB-4CEE-898A-B59F841B72D2}" type="pres">
      <dgm:prSet presAssocID="{9058917C-FD56-495C-985D-3F976DE75E87}" presName="bentUpArrow1" presStyleLbl="alignImgPlace1" presStyleIdx="1" presStyleCnt="2"/>
      <dgm:spPr/>
      <dgm:t>
        <a:bodyPr/>
        <a:lstStyle/>
        <a:p>
          <a:endParaRPr lang="es-ES"/>
        </a:p>
      </dgm:t>
    </dgm:pt>
    <dgm:pt modelId="{800DA198-210F-4381-BB7B-5985F2584F2A}" type="pres">
      <dgm:prSet presAssocID="{9058917C-FD56-495C-985D-3F976DE75E87}" presName="ParentText" presStyleLbl="node1" presStyleIdx="1" presStyleCnt="3">
        <dgm:presLayoutVars>
          <dgm:chMax val="1"/>
          <dgm:chPref val="1"/>
          <dgm:bulletEnabled val="1"/>
        </dgm:presLayoutVars>
      </dgm:prSet>
      <dgm:spPr/>
      <dgm:t>
        <a:bodyPr/>
        <a:lstStyle/>
        <a:p>
          <a:endParaRPr lang="es-EC"/>
        </a:p>
      </dgm:t>
    </dgm:pt>
    <dgm:pt modelId="{D63084FD-995D-483D-B910-6E33B0174536}" type="pres">
      <dgm:prSet presAssocID="{9058917C-FD56-495C-985D-3F976DE75E87}" presName="ChildText" presStyleLbl="revTx" presStyleIdx="1" presStyleCnt="2">
        <dgm:presLayoutVars>
          <dgm:chMax val="0"/>
          <dgm:chPref val="0"/>
          <dgm:bulletEnabled val="1"/>
        </dgm:presLayoutVars>
      </dgm:prSet>
      <dgm:spPr/>
      <dgm:t>
        <a:bodyPr/>
        <a:lstStyle/>
        <a:p>
          <a:endParaRPr lang="es-ES"/>
        </a:p>
      </dgm:t>
    </dgm:pt>
    <dgm:pt modelId="{88162C04-B0A1-4D6E-BD28-3B347CB168DC}" type="pres">
      <dgm:prSet presAssocID="{0E0C2E3F-6403-4F01-BE76-F2302A83E78B}" presName="sibTrans" presStyleCnt="0"/>
      <dgm:spPr/>
      <dgm:t>
        <a:bodyPr/>
        <a:lstStyle/>
        <a:p>
          <a:endParaRPr lang="es-ES"/>
        </a:p>
      </dgm:t>
    </dgm:pt>
    <dgm:pt modelId="{592C48A3-6651-439A-AF3E-93FC02455788}" type="pres">
      <dgm:prSet presAssocID="{E72D48F0-ABB9-4DA5-A23E-C6C5E187EF0F}" presName="composite" presStyleCnt="0"/>
      <dgm:spPr/>
      <dgm:t>
        <a:bodyPr/>
        <a:lstStyle/>
        <a:p>
          <a:endParaRPr lang="es-ES"/>
        </a:p>
      </dgm:t>
    </dgm:pt>
    <dgm:pt modelId="{6095C615-28CE-431E-8EC3-2762FC31F923}" type="pres">
      <dgm:prSet presAssocID="{E72D48F0-ABB9-4DA5-A23E-C6C5E187EF0F}" presName="ParentText" presStyleLbl="node1" presStyleIdx="2" presStyleCnt="3">
        <dgm:presLayoutVars>
          <dgm:chMax val="1"/>
          <dgm:chPref val="1"/>
          <dgm:bulletEnabled val="1"/>
        </dgm:presLayoutVars>
      </dgm:prSet>
      <dgm:spPr/>
      <dgm:t>
        <a:bodyPr/>
        <a:lstStyle/>
        <a:p>
          <a:endParaRPr lang="es-EC"/>
        </a:p>
      </dgm:t>
    </dgm:pt>
  </dgm:ptLst>
  <dgm:cxnLst>
    <dgm:cxn modelId="{7B035133-76FB-426E-8735-D0AF74AE4EC4}" type="presOf" srcId="{9058917C-FD56-495C-985D-3F976DE75E87}" destId="{800DA198-210F-4381-BB7B-5985F2584F2A}" srcOrd="0" destOrd="0" presId="urn:microsoft.com/office/officeart/2005/8/layout/StepDownProcess"/>
    <dgm:cxn modelId="{1BD4F747-9D4B-49F5-B492-1B4484750A91}" srcId="{3C163E04-0B97-4197-9E96-742232B7A430}" destId="{9058917C-FD56-495C-985D-3F976DE75E87}" srcOrd="1" destOrd="0" parTransId="{83D2818A-49FC-4B2F-8FDE-E9C0F173EB62}" sibTransId="{0E0C2E3F-6403-4F01-BE76-F2302A83E78B}"/>
    <dgm:cxn modelId="{5D12F1B7-8410-4CAB-981F-19F707BAD356}" type="presOf" srcId="{EBE9BC18-DD72-4E21-A937-1C3C4914147F}" destId="{CC9C9AF4-1C77-4DB9-B106-151E75EDCD06}" srcOrd="0" destOrd="0" presId="urn:microsoft.com/office/officeart/2005/8/layout/StepDownProcess"/>
    <dgm:cxn modelId="{018A5A64-35F4-453E-86B8-AE075E45235F}" type="presOf" srcId="{E72D48F0-ABB9-4DA5-A23E-C6C5E187EF0F}" destId="{6095C615-28CE-431E-8EC3-2762FC31F923}" srcOrd="0" destOrd="0" presId="urn:microsoft.com/office/officeart/2005/8/layout/StepDownProcess"/>
    <dgm:cxn modelId="{45B733EE-7C9E-4347-A250-4B1A01AB9720}" type="presOf" srcId="{3C163E04-0B97-4197-9E96-742232B7A430}" destId="{D0AF67A4-4ACC-4747-9262-75D859DEDC22}" srcOrd="0" destOrd="0" presId="urn:microsoft.com/office/officeart/2005/8/layout/StepDownProcess"/>
    <dgm:cxn modelId="{3CC3BFD5-3D19-49EF-9CA1-0610E74AA92D}" srcId="{3C163E04-0B97-4197-9E96-742232B7A430}" destId="{E72D48F0-ABB9-4DA5-A23E-C6C5E187EF0F}" srcOrd="2" destOrd="0" parTransId="{A3096CD9-5840-4700-A690-38ED08B5C475}" sibTransId="{ADB5EF56-F242-457A-B168-CDDC8D007ED1}"/>
    <dgm:cxn modelId="{1989BDD0-A7CF-403D-A2AB-CF7119014EC6}" srcId="{3C163E04-0B97-4197-9E96-742232B7A430}" destId="{EBE9BC18-DD72-4E21-A937-1C3C4914147F}" srcOrd="0" destOrd="0" parTransId="{846F1884-C187-40BD-9366-44D83A7FC3AE}" sibTransId="{8381FBFE-D6D1-40D5-B17B-9830715D5288}"/>
    <dgm:cxn modelId="{5647BDBD-410D-4D52-A41C-3342DC0E9D35}" type="presParOf" srcId="{D0AF67A4-4ACC-4747-9262-75D859DEDC22}" destId="{A2AB1FC8-7F20-46A9-9E0E-0ADDE1829A66}" srcOrd="0" destOrd="0" presId="urn:microsoft.com/office/officeart/2005/8/layout/StepDownProcess"/>
    <dgm:cxn modelId="{DBB0B8AA-8B2D-4E99-8DCC-5ACF88942841}" type="presParOf" srcId="{A2AB1FC8-7F20-46A9-9E0E-0ADDE1829A66}" destId="{49D1D315-216F-415D-9408-289EA1034C5A}" srcOrd="0" destOrd="0" presId="urn:microsoft.com/office/officeart/2005/8/layout/StepDownProcess"/>
    <dgm:cxn modelId="{5084C3CB-79C0-43F0-B6D7-BA9C5D9F4A93}" type="presParOf" srcId="{A2AB1FC8-7F20-46A9-9E0E-0ADDE1829A66}" destId="{CC9C9AF4-1C77-4DB9-B106-151E75EDCD06}" srcOrd="1" destOrd="0" presId="urn:microsoft.com/office/officeart/2005/8/layout/StepDownProcess"/>
    <dgm:cxn modelId="{A1743A4B-5EBF-4397-87F8-2D97A71244AA}" type="presParOf" srcId="{A2AB1FC8-7F20-46A9-9E0E-0ADDE1829A66}" destId="{03B6310F-E1C0-4CCF-8F49-586B96B1425C}" srcOrd="2" destOrd="0" presId="urn:microsoft.com/office/officeart/2005/8/layout/StepDownProcess"/>
    <dgm:cxn modelId="{E2B1C169-1D54-4B2B-ABF6-CE28FCFCF85C}" type="presParOf" srcId="{D0AF67A4-4ACC-4747-9262-75D859DEDC22}" destId="{15254834-7843-4DAF-A703-73E7314A3E51}" srcOrd="1" destOrd="0" presId="urn:microsoft.com/office/officeart/2005/8/layout/StepDownProcess"/>
    <dgm:cxn modelId="{3FB6953F-B74A-46FF-823B-C3F279DBE2EC}" type="presParOf" srcId="{D0AF67A4-4ACC-4747-9262-75D859DEDC22}" destId="{97059F1A-1DD9-4BF0-B958-EB8FA3B929FD}" srcOrd="2" destOrd="0" presId="urn:microsoft.com/office/officeart/2005/8/layout/StepDownProcess"/>
    <dgm:cxn modelId="{A678B242-CABD-4755-B487-0E19076FF5A4}" type="presParOf" srcId="{97059F1A-1DD9-4BF0-B958-EB8FA3B929FD}" destId="{F7201F41-F8DB-4CEE-898A-B59F841B72D2}" srcOrd="0" destOrd="0" presId="urn:microsoft.com/office/officeart/2005/8/layout/StepDownProcess"/>
    <dgm:cxn modelId="{E3FF3EEB-7428-4C72-885B-5EA8A1EB1A37}" type="presParOf" srcId="{97059F1A-1DD9-4BF0-B958-EB8FA3B929FD}" destId="{800DA198-210F-4381-BB7B-5985F2584F2A}" srcOrd="1" destOrd="0" presId="urn:microsoft.com/office/officeart/2005/8/layout/StepDownProcess"/>
    <dgm:cxn modelId="{CFDBD00C-08F6-48C9-90BB-797D72B29E2A}" type="presParOf" srcId="{97059F1A-1DD9-4BF0-B958-EB8FA3B929FD}" destId="{D63084FD-995D-483D-B910-6E33B0174536}" srcOrd="2" destOrd="0" presId="urn:microsoft.com/office/officeart/2005/8/layout/StepDownProcess"/>
    <dgm:cxn modelId="{E4203316-B619-4E25-A32D-4AA5DBFAE2A6}" type="presParOf" srcId="{D0AF67A4-4ACC-4747-9262-75D859DEDC22}" destId="{88162C04-B0A1-4D6E-BD28-3B347CB168DC}" srcOrd="3" destOrd="0" presId="urn:microsoft.com/office/officeart/2005/8/layout/StepDownProcess"/>
    <dgm:cxn modelId="{3B29CFAF-EB39-4C88-9C6C-15DE3416E876}" type="presParOf" srcId="{D0AF67A4-4ACC-4747-9262-75D859DEDC22}" destId="{592C48A3-6651-439A-AF3E-93FC02455788}" srcOrd="4" destOrd="0" presId="urn:microsoft.com/office/officeart/2005/8/layout/StepDownProcess"/>
    <dgm:cxn modelId="{A60C887D-C679-4382-A1DC-AF1A08734E0A}" type="presParOf" srcId="{592C48A3-6651-439A-AF3E-93FC02455788}" destId="{6095C615-28CE-431E-8EC3-2762FC31F923}" srcOrd="0" destOrd="0" presId="urn:microsoft.com/office/officeart/2005/8/layout/StepDown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163E04-0B97-4197-9E96-742232B7A430}" type="doc">
      <dgm:prSet loTypeId="urn:microsoft.com/office/officeart/2005/8/layout/StepDownProcess" loCatId="process" qsTypeId="urn:microsoft.com/office/officeart/2005/8/quickstyle/3d3" qsCatId="3D" csTypeId="urn:microsoft.com/office/officeart/2005/8/colors/colorful1" csCatId="colorful" phldr="1"/>
      <dgm:spPr/>
      <dgm:t>
        <a:bodyPr/>
        <a:lstStyle/>
        <a:p>
          <a:endParaRPr lang="es-EC"/>
        </a:p>
      </dgm:t>
    </dgm:pt>
    <dgm:pt modelId="{EBE9BC18-DD72-4E21-A937-1C3C4914147F}">
      <dgm:prSet phldrT="[Texto]"/>
      <dgm:spPr/>
      <dgm:t>
        <a:bodyPr/>
        <a:lstStyle/>
        <a:p>
          <a:r>
            <a:rPr lang="es-ES" dirty="0"/>
            <a:t>Seguridad Física y Ambiental</a:t>
          </a:r>
          <a:endParaRPr lang="es-EC" dirty="0"/>
        </a:p>
      </dgm:t>
    </dgm:pt>
    <dgm:pt modelId="{846F1884-C187-40BD-9366-44D83A7FC3AE}" type="parTrans" cxnId="{1989BDD0-A7CF-403D-A2AB-CF7119014EC6}">
      <dgm:prSet/>
      <dgm:spPr/>
      <dgm:t>
        <a:bodyPr/>
        <a:lstStyle/>
        <a:p>
          <a:endParaRPr lang="es-EC"/>
        </a:p>
      </dgm:t>
    </dgm:pt>
    <dgm:pt modelId="{8381FBFE-D6D1-40D5-B17B-9830715D5288}" type="sibTrans" cxnId="{1989BDD0-A7CF-403D-A2AB-CF7119014EC6}">
      <dgm:prSet/>
      <dgm:spPr/>
      <dgm:t>
        <a:bodyPr/>
        <a:lstStyle/>
        <a:p>
          <a:endParaRPr lang="es-EC"/>
        </a:p>
      </dgm:t>
    </dgm:pt>
    <dgm:pt modelId="{9058917C-FD56-495C-985D-3F976DE75E87}">
      <dgm:prSet phldrT="[Texto]"/>
      <dgm:spPr/>
      <dgm:t>
        <a:bodyPr/>
        <a:lstStyle/>
        <a:p>
          <a:r>
            <a:rPr lang="es-EC" dirty="0"/>
            <a:t>Basado en Objetivos </a:t>
          </a:r>
        </a:p>
      </dgm:t>
    </dgm:pt>
    <dgm:pt modelId="{83D2818A-49FC-4B2F-8FDE-E9C0F173EB62}" type="parTrans" cxnId="{1BD4F747-9D4B-49F5-B492-1B4484750A91}">
      <dgm:prSet/>
      <dgm:spPr/>
      <dgm:t>
        <a:bodyPr/>
        <a:lstStyle/>
        <a:p>
          <a:endParaRPr lang="es-EC"/>
        </a:p>
      </dgm:t>
    </dgm:pt>
    <dgm:pt modelId="{0E0C2E3F-6403-4F01-BE76-F2302A83E78B}" type="sibTrans" cxnId="{1BD4F747-9D4B-49F5-B492-1B4484750A91}">
      <dgm:prSet/>
      <dgm:spPr/>
      <dgm:t>
        <a:bodyPr/>
        <a:lstStyle/>
        <a:p>
          <a:endParaRPr lang="es-EC"/>
        </a:p>
      </dgm:t>
    </dgm:pt>
    <dgm:pt modelId="{E72D48F0-ABB9-4DA5-A23E-C6C5E187EF0F}">
      <dgm:prSet phldrT="[Texto]"/>
      <dgm:spPr/>
      <dgm:t>
        <a:bodyPr/>
        <a:lstStyle/>
        <a:p>
          <a:r>
            <a:rPr lang="es-EC" dirty="0"/>
            <a:t>Basado en Controles</a:t>
          </a:r>
        </a:p>
      </dgm:t>
    </dgm:pt>
    <dgm:pt modelId="{A3096CD9-5840-4700-A690-38ED08B5C475}" type="parTrans" cxnId="{3CC3BFD5-3D19-49EF-9CA1-0610E74AA92D}">
      <dgm:prSet/>
      <dgm:spPr/>
      <dgm:t>
        <a:bodyPr/>
        <a:lstStyle/>
        <a:p>
          <a:endParaRPr lang="es-EC"/>
        </a:p>
      </dgm:t>
    </dgm:pt>
    <dgm:pt modelId="{ADB5EF56-F242-457A-B168-CDDC8D007ED1}" type="sibTrans" cxnId="{3CC3BFD5-3D19-49EF-9CA1-0610E74AA92D}">
      <dgm:prSet/>
      <dgm:spPr/>
      <dgm:t>
        <a:bodyPr/>
        <a:lstStyle/>
        <a:p>
          <a:endParaRPr lang="es-EC"/>
        </a:p>
      </dgm:t>
    </dgm:pt>
    <dgm:pt modelId="{D0AF67A4-4ACC-4747-9262-75D859DEDC22}" type="pres">
      <dgm:prSet presAssocID="{3C163E04-0B97-4197-9E96-742232B7A430}" presName="rootnode" presStyleCnt="0">
        <dgm:presLayoutVars>
          <dgm:chMax/>
          <dgm:chPref/>
          <dgm:dir/>
          <dgm:animLvl val="lvl"/>
        </dgm:presLayoutVars>
      </dgm:prSet>
      <dgm:spPr/>
      <dgm:t>
        <a:bodyPr/>
        <a:lstStyle/>
        <a:p>
          <a:endParaRPr lang="es-EC"/>
        </a:p>
      </dgm:t>
    </dgm:pt>
    <dgm:pt modelId="{A2AB1FC8-7F20-46A9-9E0E-0ADDE1829A66}" type="pres">
      <dgm:prSet presAssocID="{EBE9BC18-DD72-4E21-A937-1C3C4914147F}" presName="composite" presStyleCnt="0"/>
      <dgm:spPr/>
      <dgm:t>
        <a:bodyPr/>
        <a:lstStyle/>
        <a:p>
          <a:endParaRPr lang="es-ES"/>
        </a:p>
      </dgm:t>
    </dgm:pt>
    <dgm:pt modelId="{49D1D315-216F-415D-9408-289EA1034C5A}" type="pres">
      <dgm:prSet presAssocID="{EBE9BC18-DD72-4E21-A937-1C3C4914147F}" presName="bentUpArrow1" presStyleLbl="alignImgPlace1" presStyleIdx="0" presStyleCnt="2"/>
      <dgm:spPr/>
      <dgm:t>
        <a:bodyPr/>
        <a:lstStyle/>
        <a:p>
          <a:endParaRPr lang="es-ES"/>
        </a:p>
      </dgm:t>
    </dgm:pt>
    <dgm:pt modelId="{CC9C9AF4-1C77-4DB9-B106-151E75EDCD06}" type="pres">
      <dgm:prSet presAssocID="{EBE9BC18-DD72-4E21-A937-1C3C4914147F}" presName="ParentText" presStyleLbl="node1" presStyleIdx="0" presStyleCnt="3">
        <dgm:presLayoutVars>
          <dgm:chMax val="1"/>
          <dgm:chPref val="1"/>
          <dgm:bulletEnabled val="1"/>
        </dgm:presLayoutVars>
      </dgm:prSet>
      <dgm:spPr/>
      <dgm:t>
        <a:bodyPr/>
        <a:lstStyle/>
        <a:p>
          <a:endParaRPr lang="es-EC"/>
        </a:p>
      </dgm:t>
    </dgm:pt>
    <dgm:pt modelId="{03B6310F-E1C0-4CCF-8F49-586B96B1425C}" type="pres">
      <dgm:prSet presAssocID="{EBE9BC18-DD72-4E21-A937-1C3C4914147F}" presName="ChildText" presStyleLbl="revTx" presStyleIdx="0" presStyleCnt="2">
        <dgm:presLayoutVars>
          <dgm:chMax val="0"/>
          <dgm:chPref val="0"/>
          <dgm:bulletEnabled val="1"/>
        </dgm:presLayoutVars>
      </dgm:prSet>
      <dgm:spPr/>
      <dgm:t>
        <a:bodyPr/>
        <a:lstStyle/>
        <a:p>
          <a:endParaRPr lang="es-ES"/>
        </a:p>
      </dgm:t>
    </dgm:pt>
    <dgm:pt modelId="{15254834-7843-4DAF-A703-73E7314A3E51}" type="pres">
      <dgm:prSet presAssocID="{8381FBFE-D6D1-40D5-B17B-9830715D5288}" presName="sibTrans" presStyleCnt="0"/>
      <dgm:spPr/>
      <dgm:t>
        <a:bodyPr/>
        <a:lstStyle/>
        <a:p>
          <a:endParaRPr lang="es-ES"/>
        </a:p>
      </dgm:t>
    </dgm:pt>
    <dgm:pt modelId="{97059F1A-1DD9-4BF0-B958-EB8FA3B929FD}" type="pres">
      <dgm:prSet presAssocID="{9058917C-FD56-495C-985D-3F976DE75E87}" presName="composite" presStyleCnt="0"/>
      <dgm:spPr/>
      <dgm:t>
        <a:bodyPr/>
        <a:lstStyle/>
        <a:p>
          <a:endParaRPr lang="es-ES"/>
        </a:p>
      </dgm:t>
    </dgm:pt>
    <dgm:pt modelId="{F7201F41-F8DB-4CEE-898A-B59F841B72D2}" type="pres">
      <dgm:prSet presAssocID="{9058917C-FD56-495C-985D-3F976DE75E87}" presName="bentUpArrow1" presStyleLbl="alignImgPlace1" presStyleIdx="1" presStyleCnt="2"/>
      <dgm:spPr/>
      <dgm:t>
        <a:bodyPr/>
        <a:lstStyle/>
        <a:p>
          <a:endParaRPr lang="es-ES"/>
        </a:p>
      </dgm:t>
    </dgm:pt>
    <dgm:pt modelId="{800DA198-210F-4381-BB7B-5985F2584F2A}" type="pres">
      <dgm:prSet presAssocID="{9058917C-FD56-495C-985D-3F976DE75E87}" presName="ParentText" presStyleLbl="node1" presStyleIdx="1" presStyleCnt="3">
        <dgm:presLayoutVars>
          <dgm:chMax val="1"/>
          <dgm:chPref val="1"/>
          <dgm:bulletEnabled val="1"/>
        </dgm:presLayoutVars>
      </dgm:prSet>
      <dgm:spPr/>
      <dgm:t>
        <a:bodyPr/>
        <a:lstStyle/>
        <a:p>
          <a:endParaRPr lang="es-EC"/>
        </a:p>
      </dgm:t>
    </dgm:pt>
    <dgm:pt modelId="{D63084FD-995D-483D-B910-6E33B0174536}" type="pres">
      <dgm:prSet presAssocID="{9058917C-FD56-495C-985D-3F976DE75E87}" presName="ChildText" presStyleLbl="revTx" presStyleIdx="1" presStyleCnt="2">
        <dgm:presLayoutVars>
          <dgm:chMax val="0"/>
          <dgm:chPref val="0"/>
          <dgm:bulletEnabled val="1"/>
        </dgm:presLayoutVars>
      </dgm:prSet>
      <dgm:spPr/>
      <dgm:t>
        <a:bodyPr/>
        <a:lstStyle/>
        <a:p>
          <a:endParaRPr lang="es-ES"/>
        </a:p>
      </dgm:t>
    </dgm:pt>
    <dgm:pt modelId="{88162C04-B0A1-4D6E-BD28-3B347CB168DC}" type="pres">
      <dgm:prSet presAssocID="{0E0C2E3F-6403-4F01-BE76-F2302A83E78B}" presName="sibTrans" presStyleCnt="0"/>
      <dgm:spPr/>
      <dgm:t>
        <a:bodyPr/>
        <a:lstStyle/>
        <a:p>
          <a:endParaRPr lang="es-ES"/>
        </a:p>
      </dgm:t>
    </dgm:pt>
    <dgm:pt modelId="{592C48A3-6651-439A-AF3E-93FC02455788}" type="pres">
      <dgm:prSet presAssocID="{E72D48F0-ABB9-4DA5-A23E-C6C5E187EF0F}" presName="composite" presStyleCnt="0"/>
      <dgm:spPr/>
      <dgm:t>
        <a:bodyPr/>
        <a:lstStyle/>
        <a:p>
          <a:endParaRPr lang="es-ES"/>
        </a:p>
      </dgm:t>
    </dgm:pt>
    <dgm:pt modelId="{6095C615-28CE-431E-8EC3-2762FC31F923}" type="pres">
      <dgm:prSet presAssocID="{E72D48F0-ABB9-4DA5-A23E-C6C5E187EF0F}" presName="ParentText" presStyleLbl="node1" presStyleIdx="2" presStyleCnt="3">
        <dgm:presLayoutVars>
          <dgm:chMax val="1"/>
          <dgm:chPref val="1"/>
          <dgm:bulletEnabled val="1"/>
        </dgm:presLayoutVars>
      </dgm:prSet>
      <dgm:spPr/>
      <dgm:t>
        <a:bodyPr/>
        <a:lstStyle/>
        <a:p>
          <a:endParaRPr lang="es-EC"/>
        </a:p>
      </dgm:t>
    </dgm:pt>
  </dgm:ptLst>
  <dgm:cxnLst>
    <dgm:cxn modelId="{3CC3BFD5-3D19-49EF-9CA1-0610E74AA92D}" srcId="{3C163E04-0B97-4197-9E96-742232B7A430}" destId="{E72D48F0-ABB9-4DA5-A23E-C6C5E187EF0F}" srcOrd="2" destOrd="0" parTransId="{A3096CD9-5840-4700-A690-38ED08B5C475}" sibTransId="{ADB5EF56-F242-457A-B168-CDDC8D007ED1}"/>
    <dgm:cxn modelId="{1989BDD0-A7CF-403D-A2AB-CF7119014EC6}" srcId="{3C163E04-0B97-4197-9E96-742232B7A430}" destId="{EBE9BC18-DD72-4E21-A937-1C3C4914147F}" srcOrd="0" destOrd="0" parTransId="{846F1884-C187-40BD-9366-44D83A7FC3AE}" sibTransId="{8381FBFE-D6D1-40D5-B17B-9830715D5288}"/>
    <dgm:cxn modelId="{39A08E46-B047-43A2-BA7F-637E49630FEF}" type="presOf" srcId="{9058917C-FD56-495C-985D-3F976DE75E87}" destId="{800DA198-210F-4381-BB7B-5985F2584F2A}" srcOrd="0" destOrd="0" presId="urn:microsoft.com/office/officeart/2005/8/layout/StepDownProcess"/>
    <dgm:cxn modelId="{A25A8796-6F17-4F70-B886-90CBCAB8BF6F}" type="presOf" srcId="{EBE9BC18-DD72-4E21-A937-1C3C4914147F}" destId="{CC9C9AF4-1C77-4DB9-B106-151E75EDCD06}" srcOrd="0" destOrd="0" presId="urn:microsoft.com/office/officeart/2005/8/layout/StepDownProcess"/>
    <dgm:cxn modelId="{9650A5A4-02FA-4CD3-A40D-D87B7540A82B}" type="presOf" srcId="{E72D48F0-ABB9-4DA5-A23E-C6C5E187EF0F}" destId="{6095C615-28CE-431E-8EC3-2762FC31F923}" srcOrd="0" destOrd="0" presId="urn:microsoft.com/office/officeart/2005/8/layout/StepDownProcess"/>
    <dgm:cxn modelId="{1BD4F747-9D4B-49F5-B492-1B4484750A91}" srcId="{3C163E04-0B97-4197-9E96-742232B7A430}" destId="{9058917C-FD56-495C-985D-3F976DE75E87}" srcOrd="1" destOrd="0" parTransId="{83D2818A-49FC-4B2F-8FDE-E9C0F173EB62}" sibTransId="{0E0C2E3F-6403-4F01-BE76-F2302A83E78B}"/>
    <dgm:cxn modelId="{B32094B4-BFA1-4ACE-AB71-574E60DFB027}" type="presOf" srcId="{3C163E04-0B97-4197-9E96-742232B7A430}" destId="{D0AF67A4-4ACC-4747-9262-75D859DEDC22}" srcOrd="0" destOrd="0" presId="urn:microsoft.com/office/officeart/2005/8/layout/StepDownProcess"/>
    <dgm:cxn modelId="{8C9234B8-7CD6-4E85-940F-38A5E87C9860}" type="presParOf" srcId="{D0AF67A4-4ACC-4747-9262-75D859DEDC22}" destId="{A2AB1FC8-7F20-46A9-9E0E-0ADDE1829A66}" srcOrd="0" destOrd="0" presId="urn:microsoft.com/office/officeart/2005/8/layout/StepDownProcess"/>
    <dgm:cxn modelId="{48585F51-3F9C-4150-8AB6-E960AA2EFF1D}" type="presParOf" srcId="{A2AB1FC8-7F20-46A9-9E0E-0ADDE1829A66}" destId="{49D1D315-216F-415D-9408-289EA1034C5A}" srcOrd="0" destOrd="0" presId="urn:microsoft.com/office/officeart/2005/8/layout/StepDownProcess"/>
    <dgm:cxn modelId="{2DE69FEE-7DC5-4B29-8075-DF5D0B49DAFE}" type="presParOf" srcId="{A2AB1FC8-7F20-46A9-9E0E-0ADDE1829A66}" destId="{CC9C9AF4-1C77-4DB9-B106-151E75EDCD06}" srcOrd="1" destOrd="0" presId="urn:microsoft.com/office/officeart/2005/8/layout/StepDownProcess"/>
    <dgm:cxn modelId="{687434A4-0EC3-49EA-9870-5435960AF6AB}" type="presParOf" srcId="{A2AB1FC8-7F20-46A9-9E0E-0ADDE1829A66}" destId="{03B6310F-E1C0-4CCF-8F49-586B96B1425C}" srcOrd="2" destOrd="0" presId="urn:microsoft.com/office/officeart/2005/8/layout/StepDownProcess"/>
    <dgm:cxn modelId="{D61ADF9A-F97D-4247-87B9-2153170035EC}" type="presParOf" srcId="{D0AF67A4-4ACC-4747-9262-75D859DEDC22}" destId="{15254834-7843-4DAF-A703-73E7314A3E51}" srcOrd="1" destOrd="0" presId="urn:microsoft.com/office/officeart/2005/8/layout/StepDownProcess"/>
    <dgm:cxn modelId="{530DEF68-D01C-418F-B1B7-9AF99576DDEC}" type="presParOf" srcId="{D0AF67A4-4ACC-4747-9262-75D859DEDC22}" destId="{97059F1A-1DD9-4BF0-B958-EB8FA3B929FD}" srcOrd="2" destOrd="0" presId="urn:microsoft.com/office/officeart/2005/8/layout/StepDownProcess"/>
    <dgm:cxn modelId="{72F5324C-27B1-4A46-94BA-8A53502A3B80}" type="presParOf" srcId="{97059F1A-1DD9-4BF0-B958-EB8FA3B929FD}" destId="{F7201F41-F8DB-4CEE-898A-B59F841B72D2}" srcOrd="0" destOrd="0" presId="urn:microsoft.com/office/officeart/2005/8/layout/StepDownProcess"/>
    <dgm:cxn modelId="{94B6CD71-F96A-4D08-BAF0-278C3CB95F41}" type="presParOf" srcId="{97059F1A-1DD9-4BF0-B958-EB8FA3B929FD}" destId="{800DA198-210F-4381-BB7B-5985F2584F2A}" srcOrd="1" destOrd="0" presId="urn:microsoft.com/office/officeart/2005/8/layout/StepDownProcess"/>
    <dgm:cxn modelId="{E654AF64-90DC-4707-925A-1383932D2084}" type="presParOf" srcId="{97059F1A-1DD9-4BF0-B958-EB8FA3B929FD}" destId="{D63084FD-995D-483D-B910-6E33B0174536}" srcOrd="2" destOrd="0" presId="urn:microsoft.com/office/officeart/2005/8/layout/StepDownProcess"/>
    <dgm:cxn modelId="{9821D00E-CDB4-4F2D-8563-35966A8B6908}" type="presParOf" srcId="{D0AF67A4-4ACC-4747-9262-75D859DEDC22}" destId="{88162C04-B0A1-4D6E-BD28-3B347CB168DC}" srcOrd="3" destOrd="0" presId="urn:microsoft.com/office/officeart/2005/8/layout/StepDownProcess"/>
    <dgm:cxn modelId="{7E834C0F-EE6C-41AA-AEA7-04528365A5DF}" type="presParOf" srcId="{D0AF67A4-4ACC-4747-9262-75D859DEDC22}" destId="{592C48A3-6651-439A-AF3E-93FC02455788}" srcOrd="4" destOrd="0" presId="urn:microsoft.com/office/officeart/2005/8/layout/StepDownProcess"/>
    <dgm:cxn modelId="{14DB1448-50AD-44DF-ACC4-D35F710DBFEF}" type="presParOf" srcId="{592C48A3-6651-439A-AF3E-93FC02455788}" destId="{6095C615-28CE-431E-8EC3-2762FC31F923}" srcOrd="0" destOrd="0" presId="urn:microsoft.com/office/officeart/2005/8/layout/StepDown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28121D-B1C8-4559-8082-15EEE04FE42B}" type="doc">
      <dgm:prSet loTypeId="urn:microsoft.com/office/officeart/2005/8/layout/radial6" loCatId="cycle" qsTypeId="urn:microsoft.com/office/officeart/2005/8/quickstyle/3d3" qsCatId="3D" csTypeId="urn:microsoft.com/office/officeart/2005/8/colors/colorful1" csCatId="colorful" phldr="1"/>
      <dgm:spPr/>
      <dgm:t>
        <a:bodyPr/>
        <a:lstStyle/>
        <a:p>
          <a:endParaRPr lang="es-ES"/>
        </a:p>
      </dgm:t>
    </dgm:pt>
    <dgm:pt modelId="{CE255348-9B9F-4816-A86C-419B9853DE8E}">
      <dgm:prSet phldrT="[Texto]"/>
      <dgm:spPr/>
      <dgm:t>
        <a:bodyPr/>
        <a:lstStyle/>
        <a:p>
          <a:r>
            <a:rPr lang="es-ES" smtClean="0"/>
            <a:t>SGSI</a:t>
          </a:r>
          <a:endParaRPr lang="es-ES" dirty="0"/>
        </a:p>
      </dgm:t>
    </dgm:pt>
    <dgm:pt modelId="{4BE56A26-04EC-4B59-AABC-55F0A48565FC}" type="parTrans" cxnId="{DA0AE4F9-CD1A-4E38-9D64-B4140698D1B5}">
      <dgm:prSet/>
      <dgm:spPr/>
      <dgm:t>
        <a:bodyPr/>
        <a:lstStyle/>
        <a:p>
          <a:endParaRPr lang="es-ES"/>
        </a:p>
      </dgm:t>
    </dgm:pt>
    <dgm:pt modelId="{293788AA-3B3C-4EC6-A542-582EE2396314}" type="sibTrans" cxnId="{DA0AE4F9-CD1A-4E38-9D64-B4140698D1B5}">
      <dgm:prSet/>
      <dgm:spPr/>
      <dgm:t>
        <a:bodyPr/>
        <a:lstStyle/>
        <a:p>
          <a:endParaRPr lang="es-ES"/>
        </a:p>
      </dgm:t>
    </dgm:pt>
    <dgm:pt modelId="{D4FE6C9A-2084-4775-9502-DAB5625ABBC6}">
      <dgm:prSet phldrT="[Texto]"/>
      <dgm:spPr/>
      <dgm:t>
        <a:bodyPr/>
        <a:lstStyle/>
        <a:p>
          <a:pPr algn="ctr"/>
          <a:r>
            <a:rPr lang="es-ES" b="1" dirty="0" smtClean="0">
              <a:solidFill>
                <a:schemeClr val="tx1"/>
              </a:solidFill>
            </a:rPr>
            <a:t>P L A N E A R</a:t>
          </a:r>
          <a:r>
            <a:rPr lang="es-ES" b="1" dirty="0" smtClean="0"/>
            <a:t> </a:t>
          </a:r>
        </a:p>
        <a:p>
          <a:pPr algn="l"/>
          <a:r>
            <a:rPr lang="es-ES" dirty="0" smtClean="0"/>
            <a:t>Estudio de situación actual en aspectos de seguridad</a:t>
          </a:r>
          <a:endParaRPr lang="es-ES" dirty="0"/>
        </a:p>
      </dgm:t>
    </dgm:pt>
    <dgm:pt modelId="{FB79308B-7C50-4EAD-AB0A-67FBC84EF438}" type="parTrans" cxnId="{A3BE523E-F966-40DE-B985-F7AEAC4463D4}">
      <dgm:prSet/>
      <dgm:spPr/>
      <dgm:t>
        <a:bodyPr/>
        <a:lstStyle/>
        <a:p>
          <a:endParaRPr lang="es-ES"/>
        </a:p>
      </dgm:t>
    </dgm:pt>
    <dgm:pt modelId="{D44DC204-C4EE-4F1E-96B8-40BEC8AA0757}" type="sibTrans" cxnId="{A3BE523E-F966-40DE-B985-F7AEAC4463D4}">
      <dgm:prSet/>
      <dgm:spPr/>
      <dgm:t>
        <a:bodyPr/>
        <a:lstStyle/>
        <a:p>
          <a:endParaRPr lang="es-ES" dirty="0"/>
        </a:p>
      </dgm:t>
    </dgm:pt>
    <dgm:pt modelId="{0C1E2500-A437-4C93-B120-490304D97BD6}">
      <dgm:prSet phldrT="[Texto]"/>
      <dgm:spPr/>
      <dgm:t>
        <a:bodyPr/>
        <a:lstStyle/>
        <a:p>
          <a:pPr algn="ctr"/>
          <a:r>
            <a:rPr lang="es-ES" b="1" dirty="0" smtClean="0">
              <a:solidFill>
                <a:schemeClr val="tx1"/>
              </a:solidFill>
            </a:rPr>
            <a:t>H A C E R</a:t>
          </a:r>
        </a:p>
        <a:p>
          <a:pPr algn="l"/>
          <a:r>
            <a:rPr lang="es-ES" dirty="0" smtClean="0"/>
            <a:t>Implantación de medidas de seguridad</a:t>
          </a:r>
          <a:endParaRPr lang="es-ES" dirty="0"/>
        </a:p>
      </dgm:t>
    </dgm:pt>
    <dgm:pt modelId="{441D89B0-BA72-4631-BC62-3A095D593B0A}" type="parTrans" cxnId="{1DDEE934-43D2-499E-B88E-33DDE6DA49D9}">
      <dgm:prSet/>
      <dgm:spPr/>
      <dgm:t>
        <a:bodyPr/>
        <a:lstStyle/>
        <a:p>
          <a:endParaRPr lang="es-ES"/>
        </a:p>
      </dgm:t>
    </dgm:pt>
    <dgm:pt modelId="{C9DFF456-D7D3-4197-A8FE-6E476F2152C2}" type="sibTrans" cxnId="{1DDEE934-43D2-499E-B88E-33DDE6DA49D9}">
      <dgm:prSet/>
      <dgm:spPr/>
      <dgm:t>
        <a:bodyPr/>
        <a:lstStyle/>
        <a:p>
          <a:endParaRPr lang="es-ES" dirty="0"/>
        </a:p>
      </dgm:t>
    </dgm:pt>
    <dgm:pt modelId="{87817393-0C64-4C2E-ABC8-8BE15C3E9569}">
      <dgm:prSet phldrT="[Texto]"/>
      <dgm:spPr/>
      <dgm:t>
        <a:bodyPr/>
        <a:lstStyle/>
        <a:p>
          <a:pPr algn="ctr"/>
          <a:r>
            <a:rPr lang="es-ES" b="1" dirty="0" smtClean="0">
              <a:solidFill>
                <a:schemeClr val="tx1"/>
              </a:solidFill>
            </a:rPr>
            <a:t>V E R I F I C A R</a:t>
          </a:r>
        </a:p>
        <a:p>
          <a:pPr algn="l"/>
          <a:r>
            <a:rPr lang="es-ES" dirty="0" smtClean="0"/>
            <a:t>Comprobar la efectividad  y suficiencia de las medidas implantadas</a:t>
          </a:r>
          <a:endParaRPr lang="es-ES" dirty="0"/>
        </a:p>
      </dgm:t>
    </dgm:pt>
    <dgm:pt modelId="{65E43903-F6CF-4D5C-BA93-43F108EE653E}" type="parTrans" cxnId="{4B358DCE-5EBF-4C82-9703-B3A942F37EE2}">
      <dgm:prSet/>
      <dgm:spPr/>
      <dgm:t>
        <a:bodyPr/>
        <a:lstStyle/>
        <a:p>
          <a:endParaRPr lang="es-ES"/>
        </a:p>
      </dgm:t>
    </dgm:pt>
    <dgm:pt modelId="{45B46CE9-F8EA-4C0C-B804-49AB16C26705}" type="sibTrans" cxnId="{4B358DCE-5EBF-4C82-9703-B3A942F37EE2}">
      <dgm:prSet/>
      <dgm:spPr/>
      <dgm:t>
        <a:bodyPr/>
        <a:lstStyle/>
        <a:p>
          <a:endParaRPr lang="es-ES" dirty="0"/>
        </a:p>
      </dgm:t>
    </dgm:pt>
    <dgm:pt modelId="{9F7D7117-0E05-4F62-AFFF-81D0B2F77503}">
      <dgm:prSet phldrT="[Texto]"/>
      <dgm:spPr/>
      <dgm:t>
        <a:bodyPr/>
        <a:lstStyle/>
        <a:p>
          <a:pPr algn="ctr"/>
          <a:r>
            <a:rPr lang="es-ES" b="1" dirty="0" smtClean="0">
              <a:solidFill>
                <a:schemeClr val="tx1"/>
              </a:solidFill>
            </a:rPr>
            <a:t>A C T U A R</a:t>
          </a:r>
        </a:p>
        <a:p>
          <a:pPr algn="l"/>
          <a:r>
            <a:rPr lang="es-ES" dirty="0" smtClean="0"/>
            <a:t>Mantenimiento, evaluación y planes de mejora</a:t>
          </a:r>
          <a:endParaRPr lang="es-ES" dirty="0"/>
        </a:p>
      </dgm:t>
    </dgm:pt>
    <dgm:pt modelId="{0EDAB98C-DD2D-428F-AC65-206842D9EA81}" type="parTrans" cxnId="{2BD4D8B9-F1AF-4A9F-AF21-5BC0B61349A8}">
      <dgm:prSet/>
      <dgm:spPr/>
      <dgm:t>
        <a:bodyPr/>
        <a:lstStyle/>
        <a:p>
          <a:endParaRPr lang="es-ES"/>
        </a:p>
      </dgm:t>
    </dgm:pt>
    <dgm:pt modelId="{323231E6-19B8-4318-BC73-CAE1D5785811}" type="sibTrans" cxnId="{2BD4D8B9-F1AF-4A9F-AF21-5BC0B61349A8}">
      <dgm:prSet/>
      <dgm:spPr/>
      <dgm:t>
        <a:bodyPr/>
        <a:lstStyle/>
        <a:p>
          <a:endParaRPr lang="es-ES" dirty="0"/>
        </a:p>
      </dgm:t>
    </dgm:pt>
    <dgm:pt modelId="{10FDF2B3-8807-4C0F-AA87-0C1406FAB635}" type="pres">
      <dgm:prSet presAssocID="{B628121D-B1C8-4559-8082-15EEE04FE42B}" presName="Name0" presStyleCnt="0">
        <dgm:presLayoutVars>
          <dgm:chMax val="1"/>
          <dgm:dir/>
          <dgm:animLvl val="ctr"/>
          <dgm:resizeHandles val="exact"/>
        </dgm:presLayoutVars>
      </dgm:prSet>
      <dgm:spPr/>
      <dgm:t>
        <a:bodyPr/>
        <a:lstStyle/>
        <a:p>
          <a:endParaRPr lang="es-EC"/>
        </a:p>
      </dgm:t>
    </dgm:pt>
    <dgm:pt modelId="{C81843D2-6899-4D46-B10E-BF1EC27A38E7}" type="pres">
      <dgm:prSet presAssocID="{CE255348-9B9F-4816-A86C-419B9853DE8E}" presName="centerShape" presStyleLbl="node0" presStyleIdx="0" presStyleCnt="1"/>
      <dgm:spPr/>
      <dgm:t>
        <a:bodyPr/>
        <a:lstStyle/>
        <a:p>
          <a:endParaRPr lang="es-EC"/>
        </a:p>
      </dgm:t>
    </dgm:pt>
    <dgm:pt modelId="{6B14D994-5177-4B61-AAEA-914C6E52746E}" type="pres">
      <dgm:prSet presAssocID="{D4FE6C9A-2084-4775-9502-DAB5625ABBC6}" presName="node" presStyleLbl="node1" presStyleIdx="0" presStyleCnt="4" custScaleX="170973" custScaleY="98084" custRadScaleRad="102835">
        <dgm:presLayoutVars>
          <dgm:bulletEnabled val="1"/>
        </dgm:presLayoutVars>
      </dgm:prSet>
      <dgm:spPr/>
      <dgm:t>
        <a:bodyPr/>
        <a:lstStyle/>
        <a:p>
          <a:endParaRPr lang="es-EC"/>
        </a:p>
      </dgm:t>
    </dgm:pt>
    <dgm:pt modelId="{14C41B1C-607A-4084-B0E7-C901579DEDF5}" type="pres">
      <dgm:prSet presAssocID="{D4FE6C9A-2084-4775-9502-DAB5625ABBC6}" presName="dummy" presStyleCnt="0"/>
      <dgm:spPr/>
      <dgm:t>
        <a:bodyPr/>
        <a:lstStyle/>
        <a:p>
          <a:endParaRPr lang="es-EC"/>
        </a:p>
      </dgm:t>
    </dgm:pt>
    <dgm:pt modelId="{EC79062D-71B6-4FC3-91DF-46C7012918AA}" type="pres">
      <dgm:prSet presAssocID="{D44DC204-C4EE-4F1E-96B8-40BEC8AA0757}" presName="sibTrans" presStyleLbl="sibTrans2D1" presStyleIdx="0" presStyleCnt="4" custScaleX="116904" custScaleY="100117" custLinFactNeighborX="-3324"/>
      <dgm:spPr/>
      <dgm:t>
        <a:bodyPr/>
        <a:lstStyle/>
        <a:p>
          <a:endParaRPr lang="es-EC"/>
        </a:p>
      </dgm:t>
    </dgm:pt>
    <dgm:pt modelId="{CA7DBB6F-511B-4AF8-8EB2-643B58788704}" type="pres">
      <dgm:prSet presAssocID="{0C1E2500-A437-4C93-B120-490304D97BD6}" presName="node" presStyleLbl="node1" presStyleIdx="1" presStyleCnt="4" custScaleX="173747" custScaleY="120124" custRadScaleRad="148430">
        <dgm:presLayoutVars>
          <dgm:bulletEnabled val="1"/>
        </dgm:presLayoutVars>
      </dgm:prSet>
      <dgm:spPr/>
      <dgm:t>
        <a:bodyPr/>
        <a:lstStyle/>
        <a:p>
          <a:endParaRPr lang="es-EC"/>
        </a:p>
      </dgm:t>
    </dgm:pt>
    <dgm:pt modelId="{4682A67A-5932-4580-B6E4-7468F074CDB1}" type="pres">
      <dgm:prSet presAssocID="{0C1E2500-A437-4C93-B120-490304D97BD6}" presName="dummy" presStyleCnt="0"/>
      <dgm:spPr/>
      <dgm:t>
        <a:bodyPr/>
        <a:lstStyle/>
        <a:p>
          <a:endParaRPr lang="es-EC"/>
        </a:p>
      </dgm:t>
    </dgm:pt>
    <dgm:pt modelId="{7CBC46A9-2230-4B6B-B5F0-45E0C2956D75}" type="pres">
      <dgm:prSet presAssocID="{C9DFF456-D7D3-4197-A8FE-6E476F2152C2}" presName="sibTrans" presStyleLbl="sibTrans2D1" presStyleIdx="1" presStyleCnt="4" custScaleX="112892"/>
      <dgm:spPr/>
      <dgm:t>
        <a:bodyPr/>
        <a:lstStyle/>
        <a:p>
          <a:endParaRPr lang="es-EC"/>
        </a:p>
      </dgm:t>
    </dgm:pt>
    <dgm:pt modelId="{65CD6C26-9669-4234-BECD-8EEA2D33FED9}" type="pres">
      <dgm:prSet presAssocID="{87817393-0C64-4C2E-ABC8-8BE15C3E9569}" presName="node" presStyleLbl="node1" presStyleIdx="2" presStyleCnt="4" custScaleX="170973" custScaleY="95114" custRadScaleRad="105103">
        <dgm:presLayoutVars>
          <dgm:bulletEnabled val="1"/>
        </dgm:presLayoutVars>
      </dgm:prSet>
      <dgm:spPr/>
      <dgm:t>
        <a:bodyPr/>
        <a:lstStyle/>
        <a:p>
          <a:endParaRPr lang="es-EC"/>
        </a:p>
      </dgm:t>
    </dgm:pt>
    <dgm:pt modelId="{6CD9ED44-704E-44AA-ADA3-D7BA00238F52}" type="pres">
      <dgm:prSet presAssocID="{87817393-0C64-4C2E-ABC8-8BE15C3E9569}" presName="dummy" presStyleCnt="0"/>
      <dgm:spPr/>
      <dgm:t>
        <a:bodyPr/>
        <a:lstStyle/>
        <a:p>
          <a:endParaRPr lang="es-EC"/>
        </a:p>
      </dgm:t>
    </dgm:pt>
    <dgm:pt modelId="{2BFB72F0-2055-4C46-BC3D-E30AAF958802}" type="pres">
      <dgm:prSet presAssocID="{45B46CE9-F8EA-4C0C-B804-49AB16C26705}" presName="sibTrans" presStyleLbl="sibTrans2D1" presStyleIdx="2" presStyleCnt="4" custScaleX="114050"/>
      <dgm:spPr/>
      <dgm:t>
        <a:bodyPr/>
        <a:lstStyle/>
        <a:p>
          <a:endParaRPr lang="es-EC"/>
        </a:p>
      </dgm:t>
    </dgm:pt>
    <dgm:pt modelId="{31E31F25-3809-41C0-95BA-FB1E4841122A}" type="pres">
      <dgm:prSet presAssocID="{9F7D7117-0E05-4F62-AFFF-81D0B2F77503}" presName="node" presStyleLbl="node1" presStyleIdx="3" presStyleCnt="4" custScaleX="169935" custScaleY="109820" custRadScaleRad="144581">
        <dgm:presLayoutVars>
          <dgm:bulletEnabled val="1"/>
        </dgm:presLayoutVars>
      </dgm:prSet>
      <dgm:spPr/>
      <dgm:t>
        <a:bodyPr/>
        <a:lstStyle/>
        <a:p>
          <a:endParaRPr lang="es-EC"/>
        </a:p>
      </dgm:t>
    </dgm:pt>
    <dgm:pt modelId="{E9F04CE6-DBF1-4BAB-A89C-2609BDDC5A2E}" type="pres">
      <dgm:prSet presAssocID="{9F7D7117-0E05-4F62-AFFF-81D0B2F77503}" presName="dummy" presStyleCnt="0"/>
      <dgm:spPr/>
      <dgm:t>
        <a:bodyPr/>
        <a:lstStyle/>
        <a:p>
          <a:endParaRPr lang="es-EC"/>
        </a:p>
      </dgm:t>
    </dgm:pt>
    <dgm:pt modelId="{BAFE0F77-0F88-4528-84E7-99C3DFD876C1}" type="pres">
      <dgm:prSet presAssocID="{323231E6-19B8-4318-BC73-CAE1D5785811}" presName="sibTrans" presStyleLbl="sibTrans2D1" presStyleIdx="3" presStyleCnt="4" custScaleX="117373"/>
      <dgm:spPr/>
      <dgm:t>
        <a:bodyPr/>
        <a:lstStyle/>
        <a:p>
          <a:endParaRPr lang="es-EC"/>
        </a:p>
      </dgm:t>
    </dgm:pt>
  </dgm:ptLst>
  <dgm:cxnLst>
    <dgm:cxn modelId="{E89635A3-54B6-4A02-89F4-161F8F791B37}" type="presOf" srcId="{87817393-0C64-4C2E-ABC8-8BE15C3E9569}" destId="{65CD6C26-9669-4234-BECD-8EEA2D33FED9}" srcOrd="0" destOrd="0" presId="urn:microsoft.com/office/officeart/2005/8/layout/radial6"/>
    <dgm:cxn modelId="{4B358DCE-5EBF-4C82-9703-B3A942F37EE2}" srcId="{CE255348-9B9F-4816-A86C-419B9853DE8E}" destId="{87817393-0C64-4C2E-ABC8-8BE15C3E9569}" srcOrd="2" destOrd="0" parTransId="{65E43903-F6CF-4D5C-BA93-43F108EE653E}" sibTransId="{45B46CE9-F8EA-4C0C-B804-49AB16C26705}"/>
    <dgm:cxn modelId="{54F4BC52-B285-446F-8791-1E31E5F675D6}" type="presOf" srcId="{0C1E2500-A437-4C93-B120-490304D97BD6}" destId="{CA7DBB6F-511B-4AF8-8EB2-643B58788704}" srcOrd="0" destOrd="0" presId="urn:microsoft.com/office/officeart/2005/8/layout/radial6"/>
    <dgm:cxn modelId="{1BE5B0E2-36CB-4B67-8BCC-71C55B412912}" type="presOf" srcId="{9F7D7117-0E05-4F62-AFFF-81D0B2F77503}" destId="{31E31F25-3809-41C0-95BA-FB1E4841122A}" srcOrd="0" destOrd="0" presId="urn:microsoft.com/office/officeart/2005/8/layout/radial6"/>
    <dgm:cxn modelId="{7B1D3D3D-1F81-463D-99D0-60CD772524A2}" type="presOf" srcId="{C9DFF456-D7D3-4197-A8FE-6E476F2152C2}" destId="{7CBC46A9-2230-4B6B-B5F0-45E0C2956D75}" srcOrd="0" destOrd="0" presId="urn:microsoft.com/office/officeart/2005/8/layout/radial6"/>
    <dgm:cxn modelId="{19302209-94BE-49FC-82D5-C65BF695350B}" type="presOf" srcId="{B628121D-B1C8-4559-8082-15EEE04FE42B}" destId="{10FDF2B3-8807-4C0F-AA87-0C1406FAB635}" srcOrd="0" destOrd="0" presId="urn:microsoft.com/office/officeart/2005/8/layout/radial6"/>
    <dgm:cxn modelId="{8A22D803-192F-40B7-BD4C-C8AB420CA4C5}" type="presOf" srcId="{323231E6-19B8-4318-BC73-CAE1D5785811}" destId="{BAFE0F77-0F88-4528-84E7-99C3DFD876C1}" srcOrd="0" destOrd="0" presId="urn:microsoft.com/office/officeart/2005/8/layout/radial6"/>
    <dgm:cxn modelId="{E1378A74-9FEA-4292-AD45-A6CD7DCE2B3C}" type="presOf" srcId="{45B46CE9-F8EA-4C0C-B804-49AB16C26705}" destId="{2BFB72F0-2055-4C46-BC3D-E30AAF958802}" srcOrd="0" destOrd="0" presId="urn:microsoft.com/office/officeart/2005/8/layout/radial6"/>
    <dgm:cxn modelId="{DA0AE4F9-CD1A-4E38-9D64-B4140698D1B5}" srcId="{B628121D-B1C8-4559-8082-15EEE04FE42B}" destId="{CE255348-9B9F-4816-A86C-419B9853DE8E}" srcOrd="0" destOrd="0" parTransId="{4BE56A26-04EC-4B59-AABC-55F0A48565FC}" sibTransId="{293788AA-3B3C-4EC6-A542-582EE2396314}"/>
    <dgm:cxn modelId="{1DDEE934-43D2-499E-B88E-33DDE6DA49D9}" srcId="{CE255348-9B9F-4816-A86C-419B9853DE8E}" destId="{0C1E2500-A437-4C93-B120-490304D97BD6}" srcOrd="1" destOrd="0" parTransId="{441D89B0-BA72-4631-BC62-3A095D593B0A}" sibTransId="{C9DFF456-D7D3-4197-A8FE-6E476F2152C2}"/>
    <dgm:cxn modelId="{06205782-4E25-493B-8B53-144DE00E940C}" type="presOf" srcId="{D44DC204-C4EE-4F1E-96B8-40BEC8AA0757}" destId="{EC79062D-71B6-4FC3-91DF-46C7012918AA}" srcOrd="0" destOrd="0" presId="urn:microsoft.com/office/officeart/2005/8/layout/radial6"/>
    <dgm:cxn modelId="{E84E41A2-A84D-41E1-B3B1-708AFDA9CF6A}" type="presOf" srcId="{CE255348-9B9F-4816-A86C-419B9853DE8E}" destId="{C81843D2-6899-4D46-B10E-BF1EC27A38E7}" srcOrd="0" destOrd="0" presId="urn:microsoft.com/office/officeart/2005/8/layout/radial6"/>
    <dgm:cxn modelId="{5893E186-0817-4D78-B2AB-B359F1AD5BB5}" type="presOf" srcId="{D4FE6C9A-2084-4775-9502-DAB5625ABBC6}" destId="{6B14D994-5177-4B61-AAEA-914C6E52746E}" srcOrd="0" destOrd="0" presId="urn:microsoft.com/office/officeart/2005/8/layout/radial6"/>
    <dgm:cxn modelId="{A3BE523E-F966-40DE-B985-F7AEAC4463D4}" srcId="{CE255348-9B9F-4816-A86C-419B9853DE8E}" destId="{D4FE6C9A-2084-4775-9502-DAB5625ABBC6}" srcOrd="0" destOrd="0" parTransId="{FB79308B-7C50-4EAD-AB0A-67FBC84EF438}" sibTransId="{D44DC204-C4EE-4F1E-96B8-40BEC8AA0757}"/>
    <dgm:cxn modelId="{2BD4D8B9-F1AF-4A9F-AF21-5BC0B61349A8}" srcId="{CE255348-9B9F-4816-A86C-419B9853DE8E}" destId="{9F7D7117-0E05-4F62-AFFF-81D0B2F77503}" srcOrd="3" destOrd="0" parTransId="{0EDAB98C-DD2D-428F-AC65-206842D9EA81}" sibTransId="{323231E6-19B8-4318-BC73-CAE1D5785811}"/>
    <dgm:cxn modelId="{0B944F4C-CC52-4DF1-925B-3B2004898916}" type="presParOf" srcId="{10FDF2B3-8807-4C0F-AA87-0C1406FAB635}" destId="{C81843D2-6899-4D46-B10E-BF1EC27A38E7}" srcOrd="0" destOrd="0" presId="urn:microsoft.com/office/officeart/2005/8/layout/radial6"/>
    <dgm:cxn modelId="{7FCBB160-BD4B-4357-A35F-57F00B394A46}" type="presParOf" srcId="{10FDF2B3-8807-4C0F-AA87-0C1406FAB635}" destId="{6B14D994-5177-4B61-AAEA-914C6E52746E}" srcOrd="1" destOrd="0" presId="urn:microsoft.com/office/officeart/2005/8/layout/radial6"/>
    <dgm:cxn modelId="{FC389FD4-1C29-4EE1-A5F5-F85E7152AEA2}" type="presParOf" srcId="{10FDF2B3-8807-4C0F-AA87-0C1406FAB635}" destId="{14C41B1C-607A-4084-B0E7-C901579DEDF5}" srcOrd="2" destOrd="0" presId="urn:microsoft.com/office/officeart/2005/8/layout/radial6"/>
    <dgm:cxn modelId="{8F1542E9-0C55-4EF4-8C5F-F73F0EE866CA}" type="presParOf" srcId="{10FDF2B3-8807-4C0F-AA87-0C1406FAB635}" destId="{EC79062D-71B6-4FC3-91DF-46C7012918AA}" srcOrd="3" destOrd="0" presId="urn:microsoft.com/office/officeart/2005/8/layout/radial6"/>
    <dgm:cxn modelId="{0097B873-5D35-465C-8B57-25C4F04E17AF}" type="presParOf" srcId="{10FDF2B3-8807-4C0F-AA87-0C1406FAB635}" destId="{CA7DBB6F-511B-4AF8-8EB2-643B58788704}" srcOrd="4" destOrd="0" presId="urn:microsoft.com/office/officeart/2005/8/layout/radial6"/>
    <dgm:cxn modelId="{5C699BAF-4A02-4218-8A68-0EE7BD63D87C}" type="presParOf" srcId="{10FDF2B3-8807-4C0F-AA87-0C1406FAB635}" destId="{4682A67A-5932-4580-B6E4-7468F074CDB1}" srcOrd="5" destOrd="0" presId="urn:microsoft.com/office/officeart/2005/8/layout/radial6"/>
    <dgm:cxn modelId="{E12527D1-D60C-46C1-9550-BA075A8C4062}" type="presParOf" srcId="{10FDF2B3-8807-4C0F-AA87-0C1406FAB635}" destId="{7CBC46A9-2230-4B6B-B5F0-45E0C2956D75}" srcOrd="6" destOrd="0" presId="urn:microsoft.com/office/officeart/2005/8/layout/radial6"/>
    <dgm:cxn modelId="{3243E140-99F7-4869-BF2A-30CCA860DF1F}" type="presParOf" srcId="{10FDF2B3-8807-4C0F-AA87-0C1406FAB635}" destId="{65CD6C26-9669-4234-BECD-8EEA2D33FED9}" srcOrd="7" destOrd="0" presId="urn:microsoft.com/office/officeart/2005/8/layout/radial6"/>
    <dgm:cxn modelId="{64D549E9-F17B-481C-8253-F50B3A365D7A}" type="presParOf" srcId="{10FDF2B3-8807-4C0F-AA87-0C1406FAB635}" destId="{6CD9ED44-704E-44AA-ADA3-D7BA00238F52}" srcOrd="8" destOrd="0" presId="urn:microsoft.com/office/officeart/2005/8/layout/radial6"/>
    <dgm:cxn modelId="{ECBB5880-CF36-4DDD-A556-6AE74FF6D2F8}" type="presParOf" srcId="{10FDF2B3-8807-4C0F-AA87-0C1406FAB635}" destId="{2BFB72F0-2055-4C46-BC3D-E30AAF958802}" srcOrd="9" destOrd="0" presId="urn:microsoft.com/office/officeart/2005/8/layout/radial6"/>
    <dgm:cxn modelId="{B8099587-A8B6-47BE-B289-6A2EEE465565}" type="presParOf" srcId="{10FDF2B3-8807-4C0F-AA87-0C1406FAB635}" destId="{31E31F25-3809-41C0-95BA-FB1E4841122A}" srcOrd="10" destOrd="0" presId="urn:microsoft.com/office/officeart/2005/8/layout/radial6"/>
    <dgm:cxn modelId="{2701CE7F-28F1-4092-A714-435B42B9C6F1}" type="presParOf" srcId="{10FDF2B3-8807-4C0F-AA87-0C1406FAB635}" destId="{E9F04CE6-DBF1-4BAB-A89C-2609BDDC5A2E}" srcOrd="11" destOrd="0" presId="urn:microsoft.com/office/officeart/2005/8/layout/radial6"/>
    <dgm:cxn modelId="{88477801-4004-407E-B483-AD718256A03A}" type="presParOf" srcId="{10FDF2B3-8807-4C0F-AA87-0C1406FAB635}" destId="{BAFE0F77-0F88-4528-84E7-99C3DFD876C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0441AF-ABDA-443E-AB45-19F55099FFE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EC"/>
        </a:p>
      </dgm:t>
    </dgm:pt>
    <dgm:pt modelId="{374F480E-D218-41FE-812B-9DA5F00AB976}">
      <dgm:prSet phldrT="[Texto]"/>
      <dgm:spPr>
        <a:solidFill>
          <a:srgbClr val="002060"/>
        </a:solidFill>
      </dgm:spPr>
      <dgm:t>
        <a:bodyPr/>
        <a:lstStyle/>
        <a:p>
          <a:r>
            <a:rPr lang="es-EC" dirty="0"/>
            <a:t>DOMINIOS</a:t>
          </a:r>
        </a:p>
      </dgm:t>
    </dgm:pt>
    <dgm:pt modelId="{627C51F9-0337-4034-A9FF-9899B7E98D95}" type="parTrans" cxnId="{5669B9DD-9703-4B07-B49E-9708B0122308}">
      <dgm:prSet/>
      <dgm:spPr/>
      <dgm:t>
        <a:bodyPr/>
        <a:lstStyle/>
        <a:p>
          <a:endParaRPr lang="es-EC"/>
        </a:p>
      </dgm:t>
    </dgm:pt>
    <dgm:pt modelId="{BF2EBAC5-2BB8-4805-B14B-C77A45A945CF}" type="sibTrans" cxnId="{5669B9DD-9703-4B07-B49E-9708B0122308}">
      <dgm:prSet/>
      <dgm:spPr/>
      <dgm:t>
        <a:bodyPr/>
        <a:lstStyle/>
        <a:p>
          <a:endParaRPr lang="es-EC"/>
        </a:p>
      </dgm:t>
    </dgm:pt>
    <dgm:pt modelId="{6CBE30E4-89F8-4ECA-928A-DBA18ABCF318}">
      <dgm:prSet phldrT="[Texto]"/>
      <dgm:spPr/>
      <dgm:t>
        <a:bodyPr/>
        <a:lstStyle/>
        <a:p>
          <a:r>
            <a:rPr lang="es-EC" dirty="0"/>
            <a:t>CIFRADO</a:t>
          </a:r>
        </a:p>
      </dgm:t>
    </dgm:pt>
    <dgm:pt modelId="{5BF04152-970F-41CB-AA5A-3D0E15AB214A}" type="parTrans" cxnId="{CD24D0EC-BE77-4E3E-9B4A-A28E4AEFB26A}">
      <dgm:prSet/>
      <dgm:spPr/>
      <dgm:t>
        <a:bodyPr/>
        <a:lstStyle/>
        <a:p>
          <a:endParaRPr lang="es-EC"/>
        </a:p>
      </dgm:t>
    </dgm:pt>
    <dgm:pt modelId="{2B254E39-D801-40D2-8E0E-282F09538F6F}" type="sibTrans" cxnId="{CD24D0EC-BE77-4E3E-9B4A-A28E4AEFB26A}">
      <dgm:prSet/>
      <dgm:spPr/>
      <dgm:t>
        <a:bodyPr/>
        <a:lstStyle/>
        <a:p>
          <a:endParaRPr lang="es-EC"/>
        </a:p>
      </dgm:t>
    </dgm:pt>
    <dgm:pt modelId="{D4EEB0F4-4B00-430C-AB1C-A5338DA3FDC6}">
      <dgm:prSet phldrT="[Texto]">
        <dgm:style>
          <a:lnRef idx="3">
            <a:schemeClr val="lt1"/>
          </a:lnRef>
          <a:fillRef idx="1">
            <a:schemeClr val="accent2"/>
          </a:fillRef>
          <a:effectRef idx="1">
            <a:schemeClr val="accent2"/>
          </a:effectRef>
          <a:fontRef idx="minor">
            <a:schemeClr val="lt1"/>
          </a:fontRef>
        </dgm:style>
      </dgm:prSet>
      <dgm:spPr/>
      <dgm:t>
        <a:bodyPr/>
        <a:lstStyle/>
        <a:p>
          <a:r>
            <a:rPr lang="es-EC" b="1" u="none" dirty="0">
              <a:solidFill>
                <a:schemeClr val="bg1"/>
              </a:solidFill>
            </a:rPr>
            <a:t>CONTROLES CRIPTOGRÁFICOS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22B186C-0D90-4847-96F8-66697A0B647A}" type="parTrans" cxnId="{D69EFC2D-3468-46FB-93E0-68C349000028}">
      <dgm:prSet/>
      <dgm:spPr/>
      <dgm:t>
        <a:bodyPr/>
        <a:lstStyle/>
        <a:p>
          <a:endParaRPr lang="es-EC"/>
        </a:p>
      </dgm:t>
    </dgm:pt>
    <dgm:pt modelId="{25086773-1E5C-428E-8869-5885327B7426}" type="sibTrans" cxnId="{D69EFC2D-3468-46FB-93E0-68C349000028}">
      <dgm:prSet/>
      <dgm:spPr/>
      <dgm:t>
        <a:bodyPr/>
        <a:lstStyle/>
        <a:p>
          <a:endParaRPr lang="es-EC"/>
        </a:p>
      </dgm:t>
    </dgm:pt>
    <dgm:pt modelId="{3C90E540-C27E-4E8A-AE6B-CADAD8BCA6EC}">
      <dgm:prSet phldrT="[Texto]"/>
      <dgm:spPr/>
      <dgm:t>
        <a:bodyPr/>
        <a:lstStyle/>
        <a:p>
          <a:r>
            <a:rPr lang="es-EC" dirty="0"/>
            <a:t>SEGURIDAD FÍSICA Y AMBIENTAL</a:t>
          </a:r>
        </a:p>
      </dgm:t>
    </dgm:pt>
    <dgm:pt modelId="{5F8486CE-2B0D-405B-A72C-F65C6319D3E6}" type="parTrans" cxnId="{407982EF-2374-45C9-8375-5B57B4BBC5A7}">
      <dgm:prSet/>
      <dgm:spPr/>
      <dgm:t>
        <a:bodyPr/>
        <a:lstStyle/>
        <a:p>
          <a:endParaRPr lang="es-EC"/>
        </a:p>
      </dgm:t>
    </dgm:pt>
    <dgm:pt modelId="{9B724891-35D0-4B4F-B96C-E5E87A2066AE}" type="sibTrans" cxnId="{407982EF-2374-45C9-8375-5B57B4BBC5A7}">
      <dgm:prSet/>
      <dgm:spPr/>
      <dgm:t>
        <a:bodyPr/>
        <a:lstStyle/>
        <a:p>
          <a:endParaRPr lang="es-EC"/>
        </a:p>
      </dgm:t>
    </dgm:pt>
    <dgm:pt modelId="{501FE0B8-98AE-41BD-819D-E5CAE1A00C21}">
      <dgm:prSet phldrT="[Texto]"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s-EC" sz="1500" b="1" u="none" kern="1200" dirty="0">
              <a:solidFill>
                <a:prstClr val="white"/>
              </a:solidFill>
              <a:latin typeface="Calibri"/>
              <a:ea typeface="+mn-ea"/>
              <a:cs typeface="+mn-cs"/>
            </a:rPr>
            <a:t>ÁREAS SEGURAS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C422272-EDCC-4E7C-BFE9-782C9930D7A1}" type="parTrans" cxnId="{EC8247FE-8939-40F0-8552-24BD9EB857C2}">
      <dgm:prSet/>
      <dgm:spPr/>
      <dgm:t>
        <a:bodyPr/>
        <a:lstStyle/>
        <a:p>
          <a:endParaRPr lang="es-EC"/>
        </a:p>
      </dgm:t>
    </dgm:pt>
    <dgm:pt modelId="{758C1208-D0ED-4796-80D6-8749E278A3C8}" type="sibTrans" cxnId="{EC8247FE-8939-40F0-8552-24BD9EB857C2}">
      <dgm:prSet/>
      <dgm:spPr/>
      <dgm:t>
        <a:bodyPr/>
        <a:lstStyle/>
        <a:p>
          <a:endParaRPr lang="es-EC"/>
        </a:p>
      </dgm:t>
    </dgm:pt>
    <dgm:pt modelId="{2FBAC2DC-8538-4630-AECE-6BFD673F5067}">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MX" sz="900" b="1" dirty="0">
              <a:solidFill>
                <a:schemeClr val="tx1"/>
              </a:solidFill>
            </a:rPr>
            <a:t>Política sobre el uso de controles criptográficos</a:t>
          </a:r>
          <a:endParaRPr lang="es-EC" sz="900" b="1" dirty="0">
            <a:solidFill>
              <a:schemeClr val="tx1"/>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2DB55D3-16A4-40F8-A1FF-FA80320B67C4}" type="parTrans" cxnId="{325B5804-B04A-4BFB-921C-554C9FC7EBB0}">
      <dgm:prSet/>
      <dgm:spPr/>
      <dgm:t>
        <a:bodyPr/>
        <a:lstStyle/>
        <a:p>
          <a:endParaRPr lang="es-EC"/>
        </a:p>
      </dgm:t>
    </dgm:pt>
    <dgm:pt modelId="{A403142A-E171-4240-9117-C58818DD2B07}" type="sibTrans" cxnId="{325B5804-B04A-4BFB-921C-554C9FC7EBB0}">
      <dgm:prSet/>
      <dgm:spPr/>
      <dgm:t>
        <a:bodyPr/>
        <a:lstStyle/>
        <a:p>
          <a:endParaRPr lang="es-EC"/>
        </a:p>
      </dgm:t>
    </dgm:pt>
    <dgm:pt modelId="{73ADF5C5-1D03-4E7C-957E-30E17B7B00D3}">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EC" sz="900" b="1" dirty="0">
              <a:solidFill>
                <a:schemeClr val="tx1"/>
              </a:solidFill>
            </a:rPr>
            <a:t>Gestión de Claves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C1770D2-689B-4B0C-A4FC-16F851035BAE}" type="parTrans" cxnId="{3633A8D5-3EEF-4A9B-BB7A-D5DA761435C9}">
      <dgm:prSet/>
      <dgm:spPr/>
      <dgm:t>
        <a:bodyPr/>
        <a:lstStyle/>
        <a:p>
          <a:endParaRPr lang="es-EC"/>
        </a:p>
      </dgm:t>
    </dgm:pt>
    <dgm:pt modelId="{A2D0C9C8-8898-4133-A66F-05D203857D95}" type="sibTrans" cxnId="{3633A8D5-3EEF-4A9B-BB7A-D5DA761435C9}">
      <dgm:prSet/>
      <dgm:spPr/>
      <dgm:t>
        <a:bodyPr/>
        <a:lstStyle/>
        <a:p>
          <a:endParaRPr lang="es-EC"/>
        </a:p>
      </dgm:t>
    </dgm:pt>
    <dgm:pt modelId="{FAE4E66D-6551-43CD-94DD-B51CCEFEF390}">
      <dgm:prSet phldrT="[Texto]" custT="1">
        <dgm:style>
          <a:lnRef idx="3">
            <a:schemeClr val="lt1"/>
          </a:lnRef>
          <a:fillRef idx="1">
            <a:schemeClr val="accent2"/>
          </a:fillRef>
          <a:effectRef idx="1">
            <a:schemeClr val="accent2"/>
          </a:effectRef>
          <a:fontRef idx="minor">
            <a:schemeClr val="lt1"/>
          </a:fontRef>
        </dgm:style>
      </dgm:prSet>
      <dgm:spPr>
        <a:ln/>
      </dgm:spPr>
      <dgm:t>
        <a:bodyPr spcFirstLastPara="0" vert="horz" wrap="square" lIns="57150" tIns="57150" rIns="57150" bIns="57150" numCol="1" spcCol="1270" anchor="ctr" anchorCtr="0"/>
        <a:lstStyle/>
        <a:p>
          <a:pPr marL="0" lvl="0" indent="0" algn="ctr" defTabSz="666750">
            <a:lnSpc>
              <a:spcPct val="90000"/>
            </a:lnSpc>
            <a:spcBef>
              <a:spcPct val="0"/>
            </a:spcBef>
            <a:spcAft>
              <a:spcPct val="35000"/>
            </a:spcAft>
            <a:buNone/>
          </a:pPr>
          <a:r>
            <a:rPr lang="es-EC" sz="1500" b="1" u="none" kern="1200" dirty="0">
              <a:solidFill>
                <a:prstClr val="white"/>
              </a:solidFill>
              <a:latin typeface="Calibri"/>
              <a:ea typeface="+mn-ea"/>
              <a:cs typeface="+mn-cs"/>
            </a:rPr>
            <a:t>SEGURIDAD DE LOS EQUIPOS</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00F9FAEA-4791-4ECB-BD67-2C479CC63E9A}" type="parTrans" cxnId="{27757078-5865-491A-9F22-E6871B1FA66A}">
      <dgm:prSet/>
      <dgm:spPr/>
      <dgm:t>
        <a:bodyPr/>
        <a:lstStyle/>
        <a:p>
          <a:endParaRPr lang="es-EC"/>
        </a:p>
      </dgm:t>
    </dgm:pt>
    <dgm:pt modelId="{5B32C044-3652-44E5-A57A-801F60CF52A6}" type="sibTrans" cxnId="{27757078-5865-491A-9F22-E6871B1FA66A}">
      <dgm:prSet/>
      <dgm:spPr/>
      <dgm:t>
        <a:bodyPr/>
        <a:lstStyle/>
        <a:p>
          <a:endParaRPr lang="es-EC"/>
        </a:p>
      </dgm:t>
    </dgm:pt>
    <dgm:pt modelId="{7E48DE87-5AE5-4A49-B17C-47A8C261D657}">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EC" sz="900" b="1" dirty="0">
              <a:solidFill>
                <a:schemeClr val="tx1"/>
              </a:solidFill>
            </a:rPr>
            <a:t>Perímetro de Seguridad Física</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81D53F7-315D-4E26-9CF1-41634FD7B5C6}" type="parTrans" cxnId="{FA449A90-21E9-453D-95D1-3F4962190C15}">
      <dgm:prSet/>
      <dgm:spPr/>
      <dgm:t>
        <a:bodyPr/>
        <a:lstStyle/>
        <a:p>
          <a:endParaRPr lang="es-EC"/>
        </a:p>
      </dgm:t>
    </dgm:pt>
    <dgm:pt modelId="{10ABB9BA-916A-45FE-9AA0-344D6DFEFA24}" type="sibTrans" cxnId="{FA449A90-21E9-453D-95D1-3F4962190C15}">
      <dgm:prSet/>
      <dgm:spPr/>
      <dgm:t>
        <a:bodyPr/>
        <a:lstStyle/>
        <a:p>
          <a:endParaRPr lang="es-EC"/>
        </a:p>
      </dgm:t>
    </dgm:pt>
    <dgm:pt modelId="{BD6FD827-66D9-4004-8DE2-5A5A4AD4E848}">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EC" sz="900" b="1" dirty="0">
              <a:solidFill>
                <a:schemeClr val="tx1"/>
              </a:solidFill>
            </a:rPr>
            <a:t>Controles de Ingreso Físico</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FA7A9F71-DBE7-45CA-AA9F-D339598C3B91}" type="parTrans" cxnId="{3AF2A975-A7E8-417C-BECF-C98CA6FA5C54}">
      <dgm:prSet/>
      <dgm:spPr/>
      <dgm:t>
        <a:bodyPr/>
        <a:lstStyle/>
        <a:p>
          <a:endParaRPr lang="es-EC"/>
        </a:p>
      </dgm:t>
    </dgm:pt>
    <dgm:pt modelId="{7CBFE5CC-4458-4B0A-A7E5-09B20E864F6C}" type="sibTrans" cxnId="{3AF2A975-A7E8-417C-BECF-C98CA6FA5C54}">
      <dgm:prSet/>
      <dgm:spPr/>
      <dgm:t>
        <a:bodyPr/>
        <a:lstStyle/>
        <a:p>
          <a:endParaRPr lang="es-EC"/>
        </a:p>
      </dgm:t>
    </dgm:pt>
    <dgm:pt modelId="{B8EFD508-C349-4E76-BC2A-3BD0C63B3564}">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Protección Contra Amenazas Externas e Internas</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300E9094-3D5D-4C89-8BA4-4FD23588E846}" type="parTrans" cxnId="{6C3BACDB-B1C6-4257-82CB-26519D8C000D}">
      <dgm:prSet/>
      <dgm:spPr/>
      <dgm:t>
        <a:bodyPr/>
        <a:lstStyle/>
        <a:p>
          <a:endParaRPr lang="es-EC"/>
        </a:p>
      </dgm:t>
    </dgm:pt>
    <dgm:pt modelId="{2EA3CC64-F011-463F-A89A-4617294DF3DC}" type="sibTrans" cxnId="{6C3BACDB-B1C6-4257-82CB-26519D8C000D}">
      <dgm:prSet/>
      <dgm:spPr/>
      <dgm:t>
        <a:bodyPr/>
        <a:lstStyle/>
        <a:p>
          <a:endParaRPr lang="es-EC"/>
        </a:p>
      </dgm:t>
    </dgm:pt>
    <dgm:pt modelId="{06DA246A-40BB-4C02-9714-4B74F2307FE9}">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Trabajo en Áreas Aseguradas</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2D4B8AA3-F0DC-46AA-99D9-3E53CE3B873F}" type="parTrans" cxnId="{3BA3FF0E-E6E7-4E1D-B326-1F613A5F33F6}">
      <dgm:prSet/>
      <dgm:spPr/>
      <dgm:t>
        <a:bodyPr/>
        <a:lstStyle/>
        <a:p>
          <a:endParaRPr lang="es-EC"/>
        </a:p>
      </dgm:t>
    </dgm:pt>
    <dgm:pt modelId="{D86BF621-C4AF-4359-A404-A2D8F969EE38}" type="sibTrans" cxnId="{3BA3FF0E-E6E7-4E1D-B326-1F613A5F33F6}">
      <dgm:prSet/>
      <dgm:spPr/>
      <dgm:t>
        <a:bodyPr/>
        <a:lstStyle/>
        <a:p>
          <a:endParaRPr lang="es-EC"/>
        </a:p>
      </dgm:t>
    </dgm:pt>
    <dgm:pt modelId="{59E57389-B4BE-47A2-9092-D8F91129306F}">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Áreas de Acceso Público y Entrega de Carga</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15793F2E-0E36-4895-9DD4-848814D06F4C}" type="parTrans" cxnId="{B52C47A5-74DD-4118-AC7A-7D8C71F05920}">
      <dgm:prSet/>
      <dgm:spPr/>
      <dgm:t>
        <a:bodyPr/>
        <a:lstStyle/>
        <a:p>
          <a:endParaRPr lang="es-EC"/>
        </a:p>
      </dgm:t>
    </dgm:pt>
    <dgm:pt modelId="{13CD7572-0B3E-477B-A8B3-3FC6D8F563B0}" type="sibTrans" cxnId="{B52C47A5-74DD-4118-AC7A-7D8C71F05920}">
      <dgm:prSet/>
      <dgm:spPr/>
      <dgm:t>
        <a:bodyPr/>
        <a:lstStyle/>
        <a:p>
          <a:endParaRPr lang="es-EC"/>
        </a:p>
      </dgm:t>
    </dgm:pt>
    <dgm:pt modelId="{F674788C-DF50-4359-B0CD-01FDDAFA0FA0}">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Ubicación y Protección del Equipo</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1B8AA3E5-954D-4049-B613-5AB9C5F4D1E9}" type="parTrans" cxnId="{01833B28-B521-4281-936D-37797EE10CE4}">
      <dgm:prSet/>
      <dgm:spPr/>
      <dgm:t>
        <a:bodyPr/>
        <a:lstStyle/>
        <a:p>
          <a:endParaRPr lang="es-EC"/>
        </a:p>
      </dgm:t>
    </dgm:pt>
    <dgm:pt modelId="{128D6CE7-8EC2-4002-9B42-629E43F92E04}" type="sibTrans" cxnId="{01833B28-B521-4281-936D-37797EE10CE4}">
      <dgm:prSet/>
      <dgm:spPr/>
      <dgm:t>
        <a:bodyPr/>
        <a:lstStyle/>
        <a:p>
          <a:endParaRPr lang="es-EC"/>
        </a:p>
      </dgm:t>
    </dgm:pt>
    <dgm:pt modelId="{7CE21F5C-4862-4B37-80D6-631D3B7E780F}">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Servicios Públicos de Soporte</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24913166-62C3-4713-AFB6-0FF13C7CBEA3}" type="parTrans" cxnId="{AB271439-3883-430B-AF7B-5871C548A900}">
      <dgm:prSet/>
      <dgm:spPr/>
      <dgm:t>
        <a:bodyPr/>
        <a:lstStyle/>
        <a:p>
          <a:endParaRPr lang="es-EC"/>
        </a:p>
      </dgm:t>
    </dgm:pt>
    <dgm:pt modelId="{200AF7EA-DC13-451F-9302-B1E8F434466E}" type="sibTrans" cxnId="{AB271439-3883-430B-AF7B-5871C548A900}">
      <dgm:prSet/>
      <dgm:spPr/>
      <dgm:t>
        <a:bodyPr/>
        <a:lstStyle/>
        <a:p>
          <a:endParaRPr lang="es-EC"/>
        </a:p>
      </dgm:t>
    </dgm:pt>
    <dgm:pt modelId="{351278DE-AC93-40DF-8081-5E4286B831E9}">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Seguridad del Cableado</a:t>
          </a:r>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9007B09C-0C6E-48CD-A8EB-10F380E0F4FD}" type="parTrans" cxnId="{56D62722-A94E-4A4D-95A4-7C2B24DF4443}">
      <dgm:prSet/>
      <dgm:spPr/>
      <dgm:t>
        <a:bodyPr/>
        <a:lstStyle/>
        <a:p>
          <a:endParaRPr lang="es-EC"/>
        </a:p>
      </dgm:t>
    </dgm:pt>
    <dgm:pt modelId="{96BD325E-7355-4A0D-99D3-FBAA1ED8924B}" type="sibTrans" cxnId="{56D62722-A94E-4A4D-95A4-7C2B24DF4443}">
      <dgm:prSet/>
      <dgm:spPr/>
      <dgm:t>
        <a:bodyPr/>
        <a:lstStyle/>
        <a:p>
          <a:endParaRPr lang="es-EC"/>
        </a:p>
      </dgm:t>
    </dgm:pt>
    <dgm:pt modelId="{7E30C73C-DF92-4B45-8950-0C02F83E38C3}">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Mantenimiento del Equipo</a:t>
          </a:r>
        </a:p>
      </dgm:t>
      <dgm:extLst>
        <a:ext uri="{E40237B7-FDA0-4F09-8148-C483321AD2D9}">
          <dgm14:cNvPr xmlns:dgm14="http://schemas.microsoft.com/office/drawing/2010/diagram" id="0" name="">
            <a:hlinkClick xmlns:r="http://schemas.openxmlformats.org/officeDocument/2006/relationships" r:id="rId14" action="ppaction://hlinksldjump"/>
          </dgm14:cNvPr>
        </a:ext>
      </dgm:extLst>
    </dgm:pt>
    <dgm:pt modelId="{8E72F935-E5F2-47F1-AE7F-E2DEE79A858B}" type="parTrans" cxnId="{CAD3B059-9236-46D9-84FF-41BC090E4002}">
      <dgm:prSet/>
      <dgm:spPr/>
      <dgm:t>
        <a:bodyPr/>
        <a:lstStyle/>
        <a:p>
          <a:endParaRPr lang="es-EC"/>
        </a:p>
      </dgm:t>
    </dgm:pt>
    <dgm:pt modelId="{4206BDA4-3372-4F8A-B8E3-BDED88C49B75}" type="sibTrans" cxnId="{CAD3B059-9236-46D9-84FF-41BC090E4002}">
      <dgm:prSet/>
      <dgm:spPr/>
      <dgm:t>
        <a:bodyPr/>
        <a:lstStyle/>
        <a:p>
          <a:endParaRPr lang="es-EC"/>
        </a:p>
      </dgm:t>
    </dgm:pt>
    <dgm:pt modelId="{88FEE678-847E-45DD-97BA-FAABA889797C}">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EC" sz="900" b="1" dirty="0">
              <a:solidFill>
                <a:schemeClr val="tx1"/>
              </a:solidFill>
            </a:rPr>
            <a:t>Seguridad del Equipo Fuera del Local</a:t>
          </a:r>
        </a:p>
      </dgm:t>
      <dgm:extLst>
        <a:ext uri="{E40237B7-FDA0-4F09-8148-C483321AD2D9}">
          <dgm14:cNvPr xmlns:dgm14="http://schemas.microsoft.com/office/drawing/2010/diagram" id="0" name="">
            <a:hlinkClick xmlns:r="http://schemas.openxmlformats.org/officeDocument/2006/relationships" r:id="rId15" action="ppaction://hlinksldjump"/>
          </dgm14:cNvPr>
        </a:ext>
      </dgm:extLst>
    </dgm:pt>
    <dgm:pt modelId="{96D2A10D-64A8-4394-8BAF-1721F73C92C6}" type="parTrans" cxnId="{5CBDCFD8-B242-45F1-AA9E-66A4C0F094D8}">
      <dgm:prSet/>
      <dgm:spPr/>
      <dgm:t>
        <a:bodyPr/>
        <a:lstStyle/>
        <a:p>
          <a:endParaRPr lang="es-EC"/>
        </a:p>
      </dgm:t>
    </dgm:pt>
    <dgm:pt modelId="{0FE2845A-B627-4F85-85CC-A19B78B728CD}" type="sibTrans" cxnId="{5CBDCFD8-B242-45F1-AA9E-66A4C0F094D8}">
      <dgm:prSet/>
      <dgm:spPr/>
      <dgm:t>
        <a:bodyPr/>
        <a:lstStyle/>
        <a:p>
          <a:endParaRPr lang="es-EC"/>
        </a:p>
      </dgm:t>
    </dgm:pt>
    <dgm:pt modelId="{3D4E4B3F-16A4-4F30-A5D1-A32645C5A7E3}">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900" b="1" dirty="0">
              <a:solidFill>
                <a:schemeClr val="tx1"/>
              </a:solidFill>
            </a:rPr>
            <a:t>Seguridad de la Eliminación o Re-Uso del Equipo</a:t>
          </a:r>
        </a:p>
      </dgm:t>
      <dgm:extLst>
        <a:ext uri="{E40237B7-FDA0-4F09-8148-C483321AD2D9}">
          <dgm14:cNvPr xmlns:dgm14="http://schemas.microsoft.com/office/drawing/2010/diagram" id="0" name="">
            <a:hlinkClick xmlns:r="http://schemas.openxmlformats.org/officeDocument/2006/relationships" r:id="rId16" action="ppaction://hlinksldjump"/>
          </dgm14:cNvPr>
        </a:ext>
      </dgm:extLst>
    </dgm:pt>
    <dgm:pt modelId="{2A929AB4-6473-4FC3-8603-E4E041D9EC63}" type="parTrans" cxnId="{948FA6A5-5687-4E05-B0D5-B4A705A3AD4A}">
      <dgm:prSet/>
      <dgm:spPr/>
      <dgm:t>
        <a:bodyPr/>
        <a:lstStyle/>
        <a:p>
          <a:endParaRPr lang="es-EC"/>
        </a:p>
      </dgm:t>
    </dgm:pt>
    <dgm:pt modelId="{FD8AC481-E836-4FED-A552-23B5C81A0834}" type="sibTrans" cxnId="{948FA6A5-5687-4E05-B0D5-B4A705A3AD4A}">
      <dgm:prSet/>
      <dgm:spPr/>
      <dgm:t>
        <a:bodyPr/>
        <a:lstStyle/>
        <a:p>
          <a:endParaRPr lang="es-EC"/>
        </a:p>
      </dgm:t>
    </dgm:pt>
    <dgm:pt modelId="{7C36C2D9-2F3B-407E-9F10-140F53D478C5}">
      <dgm:prSet phldrT="[Texto]" custT="1">
        <dgm:style>
          <a:lnRef idx="1">
            <a:schemeClr val="accent4"/>
          </a:lnRef>
          <a:fillRef idx="2">
            <a:schemeClr val="accent4"/>
          </a:fillRef>
          <a:effectRef idx="1">
            <a:schemeClr val="accent4"/>
          </a:effectRef>
          <a:fontRef idx="minor">
            <a:schemeClr val="dk1"/>
          </a:fontRef>
        </dgm:style>
      </dgm:prSet>
      <dgm:spPr>
        <a:ln w="28575">
          <a:solidFill>
            <a:schemeClr val="accent2"/>
          </a:solidFill>
        </a:ln>
      </dgm:spPr>
      <dgm:t>
        <a:bodyPr/>
        <a:lstStyle/>
        <a:p>
          <a:r>
            <a:rPr lang="es-EC" sz="900" b="1" dirty="0">
              <a:solidFill>
                <a:schemeClr val="tx1"/>
              </a:solidFill>
            </a:rPr>
            <a:t>Retiro de Propiedad</a:t>
          </a:r>
        </a:p>
      </dgm:t>
      <dgm:extLst>
        <a:ext uri="{E40237B7-FDA0-4F09-8148-C483321AD2D9}">
          <dgm14:cNvPr xmlns:dgm14="http://schemas.microsoft.com/office/drawing/2010/diagram" id="0" name="">
            <a:hlinkClick xmlns:r="http://schemas.openxmlformats.org/officeDocument/2006/relationships" r:id="rId17" action="ppaction://hlinksldjump"/>
          </dgm14:cNvPr>
        </a:ext>
      </dgm:extLst>
    </dgm:pt>
    <dgm:pt modelId="{C88D55C0-2F88-4539-ABD9-E77E36788D0C}" type="parTrans" cxnId="{9F92096E-0E03-4566-B6BB-21110042F8F6}">
      <dgm:prSet/>
      <dgm:spPr/>
      <dgm:t>
        <a:bodyPr/>
        <a:lstStyle/>
        <a:p>
          <a:endParaRPr lang="es-EC"/>
        </a:p>
      </dgm:t>
    </dgm:pt>
    <dgm:pt modelId="{3138CDBF-30DF-482C-A6FD-9042AAE74139}" type="sibTrans" cxnId="{9F92096E-0E03-4566-B6BB-21110042F8F6}">
      <dgm:prSet/>
      <dgm:spPr/>
      <dgm:t>
        <a:bodyPr/>
        <a:lstStyle/>
        <a:p>
          <a:endParaRPr lang="es-EC"/>
        </a:p>
      </dgm:t>
    </dgm:pt>
    <dgm:pt modelId="{2DBD6E66-374E-42CF-859F-5B6455675B5B}" type="pres">
      <dgm:prSet presAssocID="{F70441AF-ABDA-443E-AB45-19F55099FFE7}" presName="Name0" presStyleCnt="0">
        <dgm:presLayoutVars>
          <dgm:chPref val="1"/>
          <dgm:dir/>
          <dgm:animOne val="branch"/>
          <dgm:animLvl val="lvl"/>
          <dgm:resizeHandles/>
        </dgm:presLayoutVars>
      </dgm:prSet>
      <dgm:spPr/>
      <dgm:t>
        <a:bodyPr/>
        <a:lstStyle/>
        <a:p>
          <a:endParaRPr lang="es-EC"/>
        </a:p>
      </dgm:t>
    </dgm:pt>
    <dgm:pt modelId="{53FEE0E2-09E0-472F-9CCB-579E7F116C2E}" type="pres">
      <dgm:prSet presAssocID="{374F480E-D218-41FE-812B-9DA5F00AB976}" presName="vertOne" presStyleCnt="0"/>
      <dgm:spPr/>
    </dgm:pt>
    <dgm:pt modelId="{E0FDB232-5230-4ECC-8675-90B4DF43DE49}" type="pres">
      <dgm:prSet presAssocID="{374F480E-D218-41FE-812B-9DA5F00AB976}" presName="txOne" presStyleLbl="node0" presStyleIdx="0" presStyleCnt="1">
        <dgm:presLayoutVars>
          <dgm:chPref val="3"/>
        </dgm:presLayoutVars>
      </dgm:prSet>
      <dgm:spPr/>
      <dgm:t>
        <a:bodyPr/>
        <a:lstStyle/>
        <a:p>
          <a:endParaRPr lang="es-EC"/>
        </a:p>
      </dgm:t>
    </dgm:pt>
    <dgm:pt modelId="{AF8B9C2E-7A42-4856-B2D2-FA9A5B37B73E}" type="pres">
      <dgm:prSet presAssocID="{374F480E-D218-41FE-812B-9DA5F00AB976}" presName="parTransOne" presStyleCnt="0"/>
      <dgm:spPr/>
    </dgm:pt>
    <dgm:pt modelId="{6F1E39A3-A288-4F41-B5CB-39F0A36C606E}" type="pres">
      <dgm:prSet presAssocID="{374F480E-D218-41FE-812B-9DA5F00AB976}" presName="horzOne" presStyleCnt="0"/>
      <dgm:spPr/>
    </dgm:pt>
    <dgm:pt modelId="{CC9385F7-8296-47BF-B71B-917A36BCEEF8}" type="pres">
      <dgm:prSet presAssocID="{6CBE30E4-89F8-4ECA-928A-DBA18ABCF318}" presName="vertTwo" presStyleCnt="0"/>
      <dgm:spPr/>
    </dgm:pt>
    <dgm:pt modelId="{9586253C-F7D5-4D89-B31F-C3F86816EEF3}" type="pres">
      <dgm:prSet presAssocID="{6CBE30E4-89F8-4ECA-928A-DBA18ABCF318}" presName="txTwo" presStyleLbl="node2" presStyleIdx="0" presStyleCnt="2">
        <dgm:presLayoutVars>
          <dgm:chPref val="3"/>
        </dgm:presLayoutVars>
      </dgm:prSet>
      <dgm:spPr/>
      <dgm:t>
        <a:bodyPr/>
        <a:lstStyle/>
        <a:p>
          <a:endParaRPr lang="es-EC"/>
        </a:p>
      </dgm:t>
    </dgm:pt>
    <dgm:pt modelId="{E279A913-928C-407F-BC16-549AFEA02CEF}" type="pres">
      <dgm:prSet presAssocID="{6CBE30E4-89F8-4ECA-928A-DBA18ABCF318}" presName="parTransTwo" presStyleCnt="0"/>
      <dgm:spPr/>
    </dgm:pt>
    <dgm:pt modelId="{68837ECD-AC22-4608-81C0-9239BC22B25D}" type="pres">
      <dgm:prSet presAssocID="{6CBE30E4-89F8-4ECA-928A-DBA18ABCF318}" presName="horzTwo" presStyleCnt="0"/>
      <dgm:spPr/>
    </dgm:pt>
    <dgm:pt modelId="{51403995-F9BC-4EBA-A69E-7F7E95C259D2}" type="pres">
      <dgm:prSet presAssocID="{D4EEB0F4-4B00-430C-AB1C-A5338DA3FDC6}" presName="vertThree" presStyleCnt="0"/>
      <dgm:spPr/>
    </dgm:pt>
    <dgm:pt modelId="{71923400-826B-44A5-862C-83C1736CACCF}" type="pres">
      <dgm:prSet presAssocID="{D4EEB0F4-4B00-430C-AB1C-A5338DA3FDC6}" presName="txThree" presStyleLbl="node3" presStyleIdx="0" presStyleCnt="3">
        <dgm:presLayoutVars>
          <dgm:chPref val="3"/>
        </dgm:presLayoutVars>
      </dgm:prSet>
      <dgm:spPr/>
      <dgm:t>
        <a:bodyPr/>
        <a:lstStyle/>
        <a:p>
          <a:endParaRPr lang="es-EC"/>
        </a:p>
      </dgm:t>
    </dgm:pt>
    <dgm:pt modelId="{702B0F7B-FD33-4322-BCDF-9ACEBF412FB7}" type="pres">
      <dgm:prSet presAssocID="{D4EEB0F4-4B00-430C-AB1C-A5338DA3FDC6}" presName="parTransThree" presStyleCnt="0"/>
      <dgm:spPr/>
    </dgm:pt>
    <dgm:pt modelId="{9AE9612A-4561-426E-B625-350453D729E9}" type="pres">
      <dgm:prSet presAssocID="{D4EEB0F4-4B00-430C-AB1C-A5338DA3FDC6}" presName="horzThree" presStyleCnt="0"/>
      <dgm:spPr/>
    </dgm:pt>
    <dgm:pt modelId="{3FF0ACF6-1714-40E7-A925-039583115EBC}" type="pres">
      <dgm:prSet presAssocID="{2FBAC2DC-8538-4630-AECE-6BFD673F5067}" presName="vertFour" presStyleCnt="0">
        <dgm:presLayoutVars>
          <dgm:chPref val="3"/>
        </dgm:presLayoutVars>
      </dgm:prSet>
      <dgm:spPr/>
    </dgm:pt>
    <dgm:pt modelId="{3A1DFA4D-BCF5-4ECE-BE6D-1CC36805279F}" type="pres">
      <dgm:prSet presAssocID="{2FBAC2DC-8538-4630-AECE-6BFD673F5067}" presName="txFour" presStyleLbl="node4" presStyleIdx="0" presStyleCnt="14">
        <dgm:presLayoutVars>
          <dgm:chPref val="3"/>
        </dgm:presLayoutVars>
      </dgm:prSet>
      <dgm:spPr/>
      <dgm:t>
        <a:bodyPr/>
        <a:lstStyle/>
        <a:p>
          <a:endParaRPr lang="es-EC"/>
        </a:p>
      </dgm:t>
    </dgm:pt>
    <dgm:pt modelId="{C0475611-1657-4F2B-AC96-7989B311BD13}" type="pres">
      <dgm:prSet presAssocID="{2FBAC2DC-8538-4630-AECE-6BFD673F5067}" presName="horzFour" presStyleCnt="0"/>
      <dgm:spPr/>
    </dgm:pt>
    <dgm:pt modelId="{9C22D1D8-A2E7-4175-AB9B-18089AECDA8B}" type="pres">
      <dgm:prSet presAssocID="{A403142A-E171-4240-9117-C58818DD2B07}" presName="sibSpaceFour" presStyleCnt="0"/>
      <dgm:spPr/>
    </dgm:pt>
    <dgm:pt modelId="{B854EEEA-136A-435C-A1FA-A440B23298A0}" type="pres">
      <dgm:prSet presAssocID="{73ADF5C5-1D03-4E7C-957E-30E17B7B00D3}" presName="vertFour" presStyleCnt="0">
        <dgm:presLayoutVars>
          <dgm:chPref val="3"/>
        </dgm:presLayoutVars>
      </dgm:prSet>
      <dgm:spPr/>
    </dgm:pt>
    <dgm:pt modelId="{65CC7393-3028-437B-8270-1F78948113F0}" type="pres">
      <dgm:prSet presAssocID="{73ADF5C5-1D03-4E7C-957E-30E17B7B00D3}" presName="txFour" presStyleLbl="node4" presStyleIdx="1" presStyleCnt="14">
        <dgm:presLayoutVars>
          <dgm:chPref val="3"/>
        </dgm:presLayoutVars>
      </dgm:prSet>
      <dgm:spPr/>
      <dgm:t>
        <a:bodyPr/>
        <a:lstStyle/>
        <a:p>
          <a:endParaRPr lang="es-EC"/>
        </a:p>
      </dgm:t>
    </dgm:pt>
    <dgm:pt modelId="{75712AF0-5B24-4A8B-B8C1-2E56451D5E5B}" type="pres">
      <dgm:prSet presAssocID="{73ADF5C5-1D03-4E7C-957E-30E17B7B00D3}" presName="horzFour" presStyleCnt="0"/>
      <dgm:spPr/>
    </dgm:pt>
    <dgm:pt modelId="{19696069-BC09-4051-B057-7E1D49D1497D}" type="pres">
      <dgm:prSet presAssocID="{2B254E39-D801-40D2-8E0E-282F09538F6F}" presName="sibSpaceTwo" presStyleCnt="0"/>
      <dgm:spPr/>
    </dgm:pt>
    <dgm:pt modelId="{B4E781AF-0873-4A10-8FD5-84A631A03860}" type="pres">
      <dgm:prSet presAssocID="{3C90E540-C27E-4E8A-AE6B-CADAD8BCA6EC}" presName="vertTwo" presStyleCnt="0"/>
      <dgm:spPr/>
    </dgm:pt>
    <dgm:pt modelId="{6F6D8E49-41B0-4218-9F4E-1977F63ABEC4}" type="pres">
      <dgm:prSet presAssocID="{3C90E540-C27E-4E8A-AE6B-CADAD8BCA6EC}" presName="txTwo" presStyleLbl="node2" presStyleIdx="1" presStyleCnt="2">
        <dgm:presLayoutVars>
          <dgm:chPref val="3"/>
        </dgm:presLayoutVars>
      </dgm:prSet>
      <dgm:spPr/>
      <dgm:t>
        <a:bodyPr/>
        <a:lstStyle/>
        <a:p>
          <a:endParaRPr lang="es-EC"/>
        </a:p>
      </dgm:t>
    </dgm:pt>
    <dgm:pt modelId="{D14343A1-7E3E-49C8-A6A0-CC7BB7093CF2}" type="pres">
      <dgm:prSet presAssocID="{3C90E540-C27E-4E8A-AE6B-CADAD8BCA6EC}" presName="parTransTwo" presStyleCnt="0"/>
      <dgm:spPr/>
    </dgm:pt>
    <dgm:pt modelId="{2AD597D1-3F77-4D07-A254-29F1D03F9883}" type="pres">
      <dgm:prSet presAssocID="{3C90E540-C27E-4E8A-AE6B-CADAD8BCA6EC}" presName="horzTwo" presStyleCnt="0"/>
      <dgm:spPr/>
    </dgm:pt>
    <dgm:pt modelId="{FC5A55CC-8578-4E26-88ED-F52073C5F488}" type="pres">
      <dgm:prSet presAssocID="{501FE0B8-98AE-41BD-819D-E5CAE1A00C21}" presName="vertThree" presStyleCnt="0"/>
      <dgm:spPr/>
    </dgm:pt>
    <dgm:pt modelId="{2AEFA0AA-F821-4D66-AD9D-62C69BB11338}" type="pres">
      <dgm:prSet presAssocID="{501FE0B8-98AE-41BD-819D-E5CAE1A00C21}" presName="txThree" presStyleLbl="node3" presStyleIdx="1" presStyleCnt="3">
        <dgm:presLayoutVars>
          <dgm:chPref val="3"/>
        </dgm:presLayoutVars>
      </dgm:prSet>
      <dgm:spPr>
        <a:xfrm>
          <a:off x="1728917" y="3214361"/>
          <a:ext cx="4160930" cy="1454108"/>
        </a:xfrm>
        <a:prstGeom prst="roundRect">
          <a:avLst>
            <a:gd name="adj" fmla="val 10000"/>
          </a:avLst>
        </a:prstGeom>
      </dgm:spPr>
      <dgm:t>
        <a:bodyPr/>
        <a:lstStyle/>
        <a:p>
          <a:endParaRPr lang="es-EC"/>
        </a:p>
      </dgm:t>
    </dgm:pt>
    <dgm:pt modelId="{FA0DABFA-E626-418D-ADCD-969626D368BD}" type="pres">
      <dgm:prSet presAssocID="{501FE0B8-98AE-41BD-819D-E5CAE1A00C21}" presName="parTransThree" presStyleCnt="0"/>
      <dgm:spPr/>
    </dgm:pt>
    <dgm:pt modelId="{B71F3CE8-9303-4875-BB2A-9602171CD7F5}" type="pres">
      <dgm:prSet presAssocID="{501FE0B8-98AE-41BD-819D-E5CAE1A00C21}" presName="horzThree" presStyleCnt="0"/>
      <dgm:spPr/>
    </dgm:pt>
    <dgm:pt modelId="{CC873591-D556-4B1D-A31E-1CF54D13BAA1}" type="pres">
      <dgm:prSet presAssocID="{7E48DE87-5AE5-4A49-B17C-47A8C261D657}" presName="vertFour" presStyleCnt="0">
        <dgm:presLayoutVars>
          <dgm:chPref val="3"/>
        </dgm:presLayoutVars>
      </dgm:prSet>
      <dgm:spPr/>
    </dgm:pt>
    <dgm:pt modelId="{C60FF64C-1219-483D-8844-19FD103E8A92}" type="pres">
      <dgm:prSet presAssocID="{7E48DE87-5AE5-4A49-B17C-47A8C261D657}" presName="txFour" presStyleLbl="node4" presStyleIdx="2" presStyleCnt="14">
        <dgm:presLayoutVars>
          <dgm:chPref val="3"/>
        </dgm:presLayoutVars>
      </dgm:prSet>
      <dgm:spPr/>
      <dgm:t>
        <a:bodyPr/>
        <a:lstStyle/>
        <a:p>
          <a:endParaRPr lang="es-EC"/>
        </a:p>
      </dgm:t>
    </dgm:pt>
    <dgm:pt modelId="{FCBD8D9F-36B9-4067-BEEE-3FA61060E1CC}" type="pres">
      <dgm:prSet presAssocID="{7E48DE87-5AE5-4A49-B17C-47A8C261D657}" presName="horzFour" presStyleCnt="0"/>
      <dgm:spPr/>
    </dgm:pt>
    <dgm:pt modelId="{2AD8BAAF-BEBC-4C96-9D1A-ADB3D35389AF}" type="pres">
      <dgm:prSet presAssocID="{10ABB9BA-916A-45FE-9AA0-344D6DFEFA24}" presName="sibSpaceFour" presStyleCnt="0"/>
      <dgm:spPr/>
    </dgm:pt>
    <dgm:pt modelId="{DD480FFB-142D-42C2-8770-7B91D49A27AF}" type="pres">
      <dgm:prSet presAssocID="{BD6FD827-66D9-4004-8DE2-5A5A4AD4E848}" presName="vertFour" presStyleCnt="0">
        <dgm:presLayoutVars>
          <dgm:chPref val="3"/>
        </dgm:presLayoutVars>
      </dgm:prSet>
      <dgm:spPr/>
    </dgm:pt>
    <dgm:pt modelId="{14DDFAF5-9243-4FE3-97D6-5DC6CA26AD1A}" type="pres">
      <dgm:prSet presAssocID="{BD6FD827-66D9-4004-8DE2-5A5A4AD4E848}" presName="txFour" presStyleLbl="node4" presStyleIdx="3" presStyleCnt="14" custLinFactNeighborX="0">
        <dgm:presLayoutVars>
          <dgm:chPref val="3"/>
        </dgm:presLayoutVars>
      </dgm:prSet>
      <dgm:spPr/>
      <dgm:t>
        <a:bodyPr/>
        <a:lstStyle/>
        <a:p>
          <a:endParaRPr lang="es-EC"/>
        </a:p>
      </dgm:t>
    </dgm:pt>
    <dgm:pt modelId="{7C0A05AD-A163-4DA0-9EA8-6C53DFB0EECB}" type="pres">
      <dgm:prSet presAssocID="{BD6FD827-66D9-4004-8DE2-5A5A4AD4E848}" presName="horzFour" presStyleCnt="0"/>
      <dgm:spPr/>
    </dgm:pt>
    <dgm:pt modelId="{BC09A222-18AF-485B-82D7-805AD672BD33}" type="pres">
      <dgm:prSet presAssocID="{7CBFE5CC-4458-4B0A-A7E5-09B20E864F6C}" presName="sibSpaceFour" presStyleCnt="0"/>
      <dgm:spPr/>
    </dgm:pt>
    <dgm:pt modelId="{66479D9A-6E4F-4724-A4C3-7D0D7940FB07}" type="pres">
      <dgm:prSet presAssocID="{B8EFD508-C349-4E76-BC2A-3BD0C63B3564}" presName="vertFour" presStyleCnt="0">
        <dgm:presLayoutVars>
          <dgm:chPref val="3"/>
        </dgm:presLayoutVars>
      </dgm:prSet>
      <dgm:spPr/>
    </dgm:pt>
    <dgm:pt modelId="{DEBD8675-1027-4F0B-B57D-150FD30C2427}" type="pres">
      <dgm:prSet presAssocID="{B8EFD508-C349-4E76-BC2A-3BD0C63B3564}" presName="txFour" presStyleLbl="node4" presStyleIdx="4" presStyleCnt="14">
        <dgm:presLayoutVars>
          <dgm:chPref val="3"/>
        </dgm:presLayoutVars>
      </dgm:prSet>
      <dgm:spPr/>
      <dgm:t>
        <a:bodyPr/>
        <a:lstStyle/>
        <a:p>
          <a:endParaRPr lang="es-EC"/>
        </a:p>
      </dgm:t>
    </dgm:pt>
    <dgm:pt modelId="{D036B52E-F04F-4EEB-B930-D522542FF901}" type="pres">
      <dgm:prSet presAssocID="{B8EFD508-C349-4E76-BC2A-3BD0C63B3564}" presName="horzFour" presStyleCnt="0"/>
      <dgm:spPr/>
    </dgm:pt>
    <dgm:pt modelId="{4BB4F018-16C7-4C16-84CE-3A7620B6242D}" type="pres">
      <dgm:prSet presAssocID="{2EA3CC64-F011-463F-A89A-4617294DF3DC}" presName="sibSpaceFour" presStyleCnt="0"/>
      <dgm:spPr/>
    </dgm:pt>
    <dgm:pt modelId="{DA374E27-2834-4577-BFE6-181F12F3AB64}" type="pres">
      <dgm:prSet presAssocID="{06DA246A-40BB-4C02-9714-4B74F2307FE9}" presName="vertFour" presStyleCnt="0">
        <dgm:presLayoutVars>
          <dgm:chPref val="3"/>
        </dgm:presLayoutVars>
      </dgm:prSet>
      <dgm:spPr/>
    </dgm:pt>
    <dgm:pt modelId="{4987CD9A-E317-48DF-820B-D720299DAF1B}" type="pres">
      <dgm:prSet presAssocID="{06DA246A-40BB-4C02-9714-4B74F2307FE9}" presName="txFour" presStyleLbl="node4" presStyleIdx="5" presStyleCnt="14">
        <dgm:presLayoutVars>
          <dgm:chPref val="3"/>
        </dgm:presLayoutVars>
      </dgm:prSet>
      <dgm:spPr/>
      <dgm:t>
        <a:bodyPr/>
        <a:lstStyle/>
        <a:p>
          <a:endParaRPr lang="es-EC"/>
        </a:p>
      </dgm:t>
    </dgm:pt>
    <dgm:pt modelId="{92D8728E-C93E-4257-B674-3B9B9C8CE864}" type="pres">
      <dgm:prSet presAssocID="{06DA246A-40BB-4C02-9714-4B74F2307FE9}" presName="horzFour" presStyleCnt="0"/>
      <dgm:spPr/>
    </dgm:pt>
    <dgm:pt modelId="{BE29E4EC-C88F-4C95-9358-D2E03019533B}" type="pres">
      <dgm:prSet presAssocID="{D86BF621-C4AF-4359-A404-A2D8F969EE38}" presName="sibSpaceFour" presStyleCnt="0"/>
      <dgm:spPr/>
    </dgm:pt>
    <dgm:pt modelId="{0213DEFC-ABE9-4D3A-8E91-44832E3768CC}" type="pres">
      <dgm:prSet presAssocID="{59E57389-B4BE-47A2-9092-D8F91129306F}" presName="vertFour" presStyleCnt="0">
        <dgm:presLayoutVars>
          <dgm:chPref val="3"/>
        </dgm:presLayoutVars>
      </dgm:prSet>
      <dgm:spPr/>
    </dgm:pt>
    <dgm:pt modelId="{DD5BBD3E-E070-4E5A-A4FB-FF92135AA2AC}" type="pres">
      <dgm:prSet presAssocID="{59E57389-B4BE-47A2-9092-D8F91129306F}" presName="txFour" presStyleLbl="node4" presStyleIdx="6" presStyleCnt="14">
        <dgm:presLayoutVars>
          <dgm:chPref val="3"/>
        </dgm:presLayoutVars>
      </dgm:prSet>
      <dgm:spPr/>
      <dgm:t>
        <a:bodyPr/>
        <a:lstStyle/>
        <a:p>
          <a:endParaRPr lang="es-EC"/>
        </a:p>
      </dgm:t>
    </dgm:pt>
    <dgm:pt modelId="{D1DC7038-63CC-40E6-B80F-E3CDE560081E}" type="pres">
      <dgm:prSet presAssocID="{59E57389-B4BE-47A2-9092-D8F91129306F}" presName="horzFour" presStyleCnt="0"/>
      <dgm:spPr/>
    </dgm:pt>
    <dgm:pt modelId="{FE6BAC66-0A56-48C9-80C0-108A25675938}" type="pres">
      <dgm:prSet presAssocID="{758C1208-D0ED-4796-80D6-8749E278A3C8}" presName="sibSpaceThree" presStyleCnt="0"/>
      <dgm:spPr/>
    </dgm:pt>
    <dgm:pt modelId="{A1147FDF-4294-44C2-9F99-3F533CE2E576}" type="pres">
      <dgm:prSet presAssocID="{FAE4E66D-6551-43CD-94DD-B51CCEFEF390}" presName="vertThree" presStyleCnt="0"/>
      <dgm:spPr/>
    </dgm:pt>
    <dgm:pt modelId="{29188EEB-8170-4B4A-B5BF-6DAA749ECC26}" type="pres">
      <dgm:prSet presAssocID="{FAE4E66D-6551-43CD-94DD-B51CCEFEF390}" presName="txThree" presStyleLbl="node3" presStyleIdx="2" presStyleCnt="3">
        <dgm:presLayoutVars>
          <dgm:chPref val="3"/>
        </dgm:presLayoutVars>
      </dgm:prSet>
      <dgm:spPr>
        <a:xfrm>
          <a:off x="5924222" y="3214361"/>
          <a:ext cx="5832177" cy="1454108"/>
        </a:xfrm>
        <a:prstGeom prst="roundRect">
          <a:avLst>
            <a:gd name="adj" fmla="val 10000"/>
          </a:avLst>
        </a:prstGeom>
      </dgm:spPr>
      <dgm:t>
        <a:bodyPr/>
        <a:lstStyle/>
        <a:p>
          <a:endParaRPr lang="es-EC"/>
        </a:p>
      </dgm:t>
    </dgm:pt>
    <dgm:pt modelId="{51838E72-6C7A-4CAF-A71A-58ED86CC0916}" type="pres">
      <dgm:prSet presAssocID="{FAE4E66D-6551-43CD-94DD-B51CCEFEF390}" presName="parTransThree" presStyleCnt="0"/>
      <dgm:spPr/>
    </dgm:pt>
    <dgm:pt modelId="{48E31896-C65B-4F2B-860D-E1C7A8A83091}" type="pres">
      <dgm:prSet presAssocID="{FAE4E66D-6551-43CD-94DD-B51CCEFEF390}" presName="horzThree" presStyleCnt="0"/>
      <dgm:spPr/>
    </dgm:pt>
    <dgm:pt modelId="{32A64E8D-6DBF-40CB-8011-C56F1DB61904}" type="pres">
      <dgm:prSet presAssocID="{F674788C-DF50-4359-B0CD-01FDDAFA0FA0}" presName="vertFour" presStyleCnt="0">
        <dgm:presLayoutVars>
          <dgm:chPref val="3"/>
        </dgm:presLayoutVars>
      </dgm:prSet>
      <dgm:spPr/>
    </dgm:pt>
    <dgm:pt modelId="{A80FC5F6-2E28-4346-BE9F-99F58DD48819}" type="pres">
      <dgm:prSet presAssocID="{F674788C-DF50-4359-B0CD-01FDDAFA0FA0}" presName="txFour" presStyleLbl="node4" presStyleIdx="7" presStyleCnt="14">
        <dgm:presLayoutVars>
          <dgm:chPref val="3"/>
        </dgm:presLayoutVars>
      </dgm:prSet>
      <dgm:spPr/>
      <dgm:t>
        <a:bodyPr/>
        <a:lstStyle/>
        <a:p>
          <a:endParaRPr lang="es-EC"/>
        </a:p>
      </dgm:t>
    </dgm:pt>
    <dgm:pt modelId="{B99BC325-2968-4C18-BD08-1890A0F3C264}" type="pres">
      <dgm:prSet presAssocID="{F674788C-DF50-4359-B0CD-01FDDAFA0FA0}" presName="horzFour" presStyleCnt="0"/>
      <dgm:spPr/>
    </dgm:pt>
    <dgm:pt modelId="{B653157C-6341-441A-852D-B3D15F091B9A}" type="pres">
      <dgm:prSet presAssocID="{128D6CE7-8EC2-4002-9B42-629E43F92E04}" presName="sibSpaceFour" presStyleCnt="0"/>
      <dgm:spPr/>
    </dgm:pt>
    <dgm:pt modelId="{121087D1-D958-41B1-91EB-4CCC7C75E901}" type="pres">
      <dgm:prSet presAssocID="{7CE21F5C-4862-4B37-80D6-631D3B7E780F}" presName="vertFour" presStyleCnt="0">
        <dgm:presLayoutVars>
          <dgm:chPref val="3"/>
        </dgm:presLayoutVars>
      </dgm:prSet>
      <dgm:spPr/>
    </dgm:pt>
    <dgm:pt modelId="{CCD60AC7-0C7A-4C91-AB48-4B151EA73EF3}" type="pres">
      <dgm:prSet presAssocID="{7CE21F5C-4862-4B37-80D6-631D3B7E780F}" presName="txFour" presStyleLbl="node4" presStyleIdx="8" presStyleCnt="14" custLinFactNeighborX="0" custLinFactNeighborY="63">
        <dgm:presLayoutVars>
          <dgm:chPref val="3"/>
        </dgm:presLayoutVars>
      </dgm:prSet>
      <dgm:spPr/>
      <dgm:t>
        <a:bodyPr/>
        <a:lstStyle/>
        <a:p>
          <a:endParaRPr lang="es-EC"/>
        </a:p>
      </dgm:t>
    </dgm:pt>
    <dgm:pt modelId="{55A35BA8-99D0-4B5C-8826-7EB2AB2EAFBD}" type="pres">
      <dgm:prSet presAssocID="{7CE21F5C-4862-4B37-80D6-631D3B7E780F}" presName="horzFour" presStyleCnt="0"/>
      <dgm:spPr/>
    </dgm:pt>
    <dgm:pt modelId="{32842725-D0C0-4492-95A1-1DA90230A456}" type="pres">
      <dgm:prSet presAssocID="{200AF7EA-DC13-451F-9302-B1E8F434466E}" presName="sibSpaceFour" presStyleCnt="0"/>
      <dgm:spPr/>
    </dgm:pt>
    <dgm:pt modelId="{16692875-1E27-4F57-86E1-5FCE83B6C34A}" type="pres">
      <dgm:prSet presAssocID="{351278DE-AC93-40DF-8081-5E4286B831E9}" presName="vertFour" presStyleCnt="0">
        <dgm:presLayoutVars>
          <dgm:chPref val="3"/>
        </dgm:presLayoutVars>
      </dgm:prSet>
      <dgm:spPr/>
    </dgm:pt>
    <dgm:pt modelId="{4CA22771-05E7-41AA-98DC-E6E51638DC0B}" type="pres">
      <dgm:prSet presAssocID="{351278DE-AC93-40DF-8081-5E4286B831E9}" presName="txFour" presStyleLbl="node4" presStyleIdx="9" presStyleCnt="14">
        <dgm:presLayoutVars>
          <dgm:chPref val="3"/>
        </dgm:presLayoutVars>
      </dgm:prSet>
      <dgm:spPr/>
      <dgm:t>
        <a:bodyPr/>
        <a:lstStyle/>
        <a:p>
          <a:endParaRPr lang="es-EC"/>
        </a:p>
      </dgm:t>
    </dgm:pt>
    <dgm:pt modelId="{58AD8BE9-4339-4279-B419-C59EB5991219}" type="pres">
      <dgm:prSet presAssocID="{351278DE-AC93-40DF-8081-5E4286B831E9}" presName="horzFour" presStyleCnt="0"/>
      <dgm:spPr/>
    </dgm:pt>
    <dgm:pt modelId="{3AE2EC30-1A59-4709-814C-296193F83A11}" type="pres">
      <dgm:prSet presAssocID="{96BD325E-7355-4A0D-99D3-FBAA1ED8924B}" presName="sibSpaceFour" presStyleCnt="0"/>
      <dgm:spPr/>
    </dgm:pt>
    <dgm:pt modelId="{C308DDDB-C06E-41EE-8608-C9075BA0B724}" type="pres">
      <dgm:prSet presAssocID="{7E30C73C-DF92-4B45-8950-0C02F83E38C3}" presName="vertFour" presStyleCnt="0">
        <dgm:presLayoutVars>
          <dgm:chPref val="3"/>
        </dgm:presLayoutVars>
      </dgm:prSet>
      <dgm:spPr/>
    </dgm:pt>
    <dgm:pt modelId="{AE727C00-4C98-4591-8EBC-1215B8685DF3}" type="pres">
      <dgm:prSet presAssocID="{7E30C73C-DF92-4B45-8950-0C02F83E38C3}" presName="txFour" presStyleLbl="node4" presStyleIdx="10" presStyleCnt="14" custLinFactNeighborX="-1299">
        <dgm:presLayoutVars>
          <dgm:chPref val="3"/>
        </dgm:presLayoutVars>
      </dgm:prSet>
      <dgm:spPr/>
      <dgm:t>
        <a:bodyPr/>
        <a:lstStyle/>
        <a:p>
          <a:endParaRPr lang="es-EC"/>
        </a:p>
      </dgm:t>
    </dgm:pt>
    <dgm:pt modelId="{C1BB009C-8968-40C4-9465-8973F43060C4}" type="pres">
      <dgm:prSet presAssocID="{7E30C73C-DF92-4B45-8950-0C02F83E38C3}" presName="horzFour" presStyleCnt="0"/>
      <dgm:spPr/>
    </dgm:pt>
    <dgm:pt modelId="{EE156B56-6DA9-4C59-A12B-BC01A4659095}" type="pres">
      <dgm:prSet presAssocID="{4206BDA4-3372-4F8A-B8E3-BDED88C49B75}" presName="sibSpaceFour" presStyleCnt="0"/>
      <dgm:spPr/>
    </dgm:pt>
    <dgm:pt modelId="{24FE2CF7-2A52-4B2E-8354-EA1DAE32E193}" type="pres">
      <dgm:prSet presAssocID="{88FEE678-847E-45DD-97BA-FAABA889797C}" presName="vertFour" presStyleCnt="0">
        <dgm:presLayoutVars>
          <dgm:chPref val="3"/>
        </dgm:presLayoutVars>
      </dgm:prSet>
      <dgm:spPr/>
    </dgm:pt>
    <dgm:pt modelId="{8025AAEA-4227-4DC6-B193-ADC2E4AE5FCA}" type="pres">
      <dgm:prSet presAssocID="{88FEE678-847E-45DD-97BA-FAABA889797C}" presName="txFour" presStyleLbl="node4" presStyleIdx="11" presStyleCnt="14">
        <dgm:presLayoutVars>
          <dgm:chPref val="3"/>
        </dgm:presLayoutVars>
      </dgm:prSet>
      <dgm:spPr/>
      <dgm:t>
        <a:bodyPr/>
        <a:lstStyle/>
        <a:p>
          <a:endParaRPr lang="es-EC"/>
        </a:p>
      </dgm:t>
    </dgm:pt>
    <dgm:pt modelId="{5E50ACDB-6D09-4D2F-9B27-142A5C7B8E4C}" type="pres">
      <dgm:prSet presAssocID="{88FEE678-847E-45DD-97BA-FAABA889797C}" presName="horzFour" presStyleCnt="0"/>
      <dgm:spPr/>
    </dgm:pt>
    <dgm:pt modelId="{DF7F6FB9-A571-404E-9539-AD34D9C490E2}" type="pres">
      <dgm:prSet presAssocID="{0FE2845A-B627-4F85-85CC-A19B78B728CD}" presName="sibSpaceFour" presStyleCnt="0"/>
      <dgm:spPr/>
    </dgm:pt>
    <dgm:pt modelId="{3F5EAD75-6102-4F42-BA4B-81554FAC0631}" type="pres">
      <dgm:prSet presAssocID="{3D4E4B3F-16A4-4F30-A5D1-A32645C5A7E3}" presName="vertFour" presStyleCnt="0">
        <dgm:presLayoutVars>
          <dgm:chPref val="3"/>
        </dgm:presLayoutVars>
      </dgm:prSet>
      <dgm:spPr/>
    </dgm:pt>
    <dgm:pt modelId="{F79D82B4-391C-4F0A-816A-BCB4191BD764}" type="pres">
      <dgm:prSet presAssocID="{3D4E4B3F-16A4-4F30-A5D1-A32645C5A7E3}" presName="txFour" presStyleLbl="node4" presStyleIdx="12" presStyleCnt="14" custLinFactNeighborX="-1299">
        <dgm:presLayoutVars>
          <dgm:chPref val="3"/>
        </dgm:presLayoutVars>
      </dgm:prSet>
      <dgm:spPr/>
      <dgm:t>
        <a:bodyPr/>
        <a:lstStyle/>
        <a:p>
          <a:endParaRPr lang="es-EC"/>
        </a:p>
      </dgm:t>
    </dgm:pt>
    <dgm:pt modelId="{C6F5D871-D02F-4D3E-9F39-8405DC4B8C96}" type="pres">
      <dgm:prSet presAssocID="{3D4E4B3F-16A4-4F30-A5D1-A32645C5A7E3}" presName="horzFour" presStyleCnt="0"/>
      <dgm:spPr/>
    </dgm:pt>
    <dgm:pt modelId="{CB5072AC-F4AA-4815-9795-B665339EF504}" type="pres">
      <dgm:prSet presAssocID="{FD8AC481-E836-4FED-A552-23B5C81A0834}" presName="sibSpaceFour" presStyleCnt="0"/>
      <dgm:spPr/>
    </dgm:pt>
    <dgm:pt modelId="{DEE96A3C-7063-4083-B29F-47F3F80C0861}" type="pres">
      <dgm:prSet presAssocID="{7C36C2D9-2F3B-407E-9F10-140F53D478C5}" presName="vertFour" presStyleCnt="0">
        <dgm:presLayoutVars>
          <dgm:chPref val="3"/>
        </dgm:presLayoutVars>
      </dgm:prSet>
      <dgm:spPr/>
    </dgm:pt>
    <dgm:pt modelId="{ABDC1A53-DC88-4426-9366-C418554C2AA3}" type="pres">
      <dgm:prSet presAssocID="{7C36C2D9-2F3B-407E-9F10-140F53D478C5}" presName="txFour" presStyleLbl="node4" presStyleIdx="13" presStyleCnt="14">
        <dgm:presLayoutVars>
          <dgm:chPref val="3"/>
        </dgm:presLayoutVars>
      </dgm:prSet>
      <dgm:spPr/>
      <dgm:t>
        <a:bodyPr/>
        <a:lstStyle/>
        <a:p>
          <a:endParaRPr lang="es-EC"/>
        </a:p>
      </dgm:t>
    </dgm:pt>
    <dgm:pt modelId="{284386D8-824A-45EE-B804-0C3238888F97}" type="pres">
      <dgm:prSet presAssocID="{7C36C2D9-2F3B-407E-9F10-140F53D478C5}" presName="horzFour" presStyleCnt="0"/>
      <dgm:spPr/>
    </dgm:pt>
  </dgm:ptLst>
  <dgm:cxnLst>
    <dgm:cxn modelId="{ED1D5F90-15E2-4DBB-B876-51B646A12BAB}" type="presOf" srcId="{59E57389-B4BE-47A2-9092-D8F91129306F}" destId="{DD5BBD3E-E070-4E5A-A4FB-FF92135AA2AC}" srcOrd="0" destOrd="0" presId="urn:microsoft.com/office/officeart/2005/8/layout/hierarchy4"/>
    <dgm:cxn modelId="{3633A8D5-3EEF-4A9B-BB7A-D5DA761435C9}" srcId="{D4EEB0F4-4B00-430C-AB1C-A5338DA3FDC6}" destId="{73ADF5C5-1D03-4E7C-957E-30E17B7B00D3}" srcOrd="1" destOrd="0" parTransId="{6C1770D2-689B-4B0C-A4FC-16F851035BAE}" sibTransId="{A2D0C9C8-8898-4133-A66F-05D203857D95}"/>
    <dgm:cxn modelId="{6C3BACDB-B1C6-4257-82CB-26519D8C000D}" srcId="{501FE0B8-98AE-41BD-819D-E5CAE1A00C21}" destId="{B8EFD508-C349-4E76-BC2A-3BD0C63B3564}" srcOrd="2" destOrd="0" parTransId="{300E9094-3D5D-4C89-8BA4-4FD23588E846}" sibTransId="{2EA3CC64-F011-463F-A89A-4617294DF3DC}"/>
    <dgm:cxn modelId="{9F92096E-0E03-4566-B6BB-21110042F8F6}" srcId="{FAE4E66D-6551-43CD-94DD-B51CCEFEF390}" destId="{7C36C2D9-2F3B-407E-9F10-140F53D478C5}" srcOrd="6" destOrd="0" parTransId="{C88D55C0-2F88-4539-ABD9-E77E36788D0C}" sibTransId="{3138CDBF-30DF-482C-A6FD-9042AAE74139}"/>
    <dgm:cxn modelId="{52325948-53C8-462B-BFA1-1EADE8DC1A45}" type="presOf" srcId="{351278DE-AC93-40DF-8081-5E4286B831E9}" destId="{4CA22771-05E7-41AA-98DC-E6E51638DC0B}" srcOrd="0" destOrd="0" presId="urn:microsoft.com/office/officeart/2005/8/layout/hierarchy4"/>
    <dgm:cxn modelId="{5669B9DD-9703-4B07-B49E-9708B0122308}" srcId="{F70441AF-ABDA-443E-AB45-19F55099FFE7}" destId="{374F480E-D218-41FE-812B-9DA5F00AB976}" srcOrd="0" destOrd="0" parTransId="{627C51F9-0337-4034-A9FF-9899B7E98D95}" sibTransId="{BF2EBAC5-2BB8-4805-B14B-C77A45A945CF}"/>
    <dgm:cxn modelId="{1A54177F-23A9-488D-A9B2-56AB11F0978D}" type="presOf" srcId="{F70441AF-ABDA-443E-AB45-19F55099FFE7}" destId="{2DBD6E66-374E-42CF-859F-5B6455675B5B}" srcOrd="0" destOrd="0" presId="urn:microsoft.com/office/officeart/2005/8/layout/hierarchy4"/>
    <dgm:cxn modelId="{DDA64138-D423-4C96-8B8A-2B9864F448CC}" type="presOf" srcId="{7C36C2D9-2F3B-407E-9F10-140F53D478C5}" destId="{ABDC1A53-DC88-4426-9366-C418554C2AA3}" srcOrd="0" destOrd="0" presId="urn:microsoft.com/office/officeart/2005/8/layout/hierarchy4"/>
    <dgm:cxn modelId="{643A5C31-0899-42A4-8927-9B2B96C4C780}" type="presOf" srcId="{F674788C-DF50-4359-B0CD-01FDDAFA0FA0}" destId="{A80FC5F6-2E28-4346-BE9F-99F58DD48819}" srcOrd="0" destOrd="0" presId="urn:microsoft.com/office/officeart/2005/8/layout/hierarchy4"/>
    <dgm:cxn modelId="{3AF2A975-A7E8-417C-BECF-C98CA6FA5C54}" srcId="{501FE0B8-98AE-41BD-819D-E5CAE1A00C21}" destId="{BD6FD827-66D9-4004-8DE2-5A5A4AD4E848}" srcOrd="1" destOrd="0" parTransId="{FA7A9F71-DBE7-45CA-AA9F-D339598C3B91}" sibTransId="{7CBFE5CC-4458-4B0A-A7E5-09B20E864F6C}"/>
    <dgm:cxn modelId="{D69EFC2D-3468-46FB-93E0-68C349000028}" srcId="{6CBE30E4-89F8-4ECA-928A-DBA18ABCF318}" destId="{D4EEB0F4-4B00-430C-AB1C-A5338DA3FDC6}" srcOrd="0" destOrd="0" parTransId="{D22B186C-0D90-4847-96F8-66697A0B647A}" sibTransId="{25086773-1E5C-428E-8869-5885327B7426}"/>
    <dgm:cxn modelId="{948FA6A5-5687-4E05-B0D5-B4A705A3AD4A}" srcId="{FAE4E66D-6551-43CD-94DD-B51CCEFEF390}" destId="{3D4E4B3F-16A4-4F30-A5D1-A32645C5A7E3}" srcOrd="5" destOrd="0" parTransId="{2A929AB4-6473-4FC3-8603-E4E041D9EC63}" sibTransId="{FD8AC481-E836-4FED-A552-23B5C81A0834}"/>
    <dgm:cxn modelId="{93F61468-90FD-457D-B7F6-2375959320C1}" type="presOf" srcId="{7CE21F5C-4862-4B37-80D6-631D3B7E780F}" destId="{CCD60AC7-0C7A-4C91-AB48-4B151EA73EF3}" srcOrd="0" destOrd="0" presId="urn:microsoft.com/office/officeart/2005/8/layout/hierarchy4"/>
    <dgm:cxn modelId="{AE3B021D-DC15-493F-A79D-8014D9035F7B}" type="presOf" srcId="{3C90E540-C27E-4E8A-AE6B-CADAD8BCA6EC}" destId="{6F6D8E49-41B0-4218-9F4E-1977F63ABEC4}" srcOrd="0" destOrd="0" presId="urn:microsoft.com/office/officeart/2005/8/layout/hierarchy4"/>
    <dgm:cxn modelId="{01833B28-B521-4281-936D-37797EE10CE4}" srcId="{FAE4E66D-6551-43CD-94DD-B51CCEFEF390}" destId="{F674788C-DF50-4359-B0CD-01FDDAFA0FA0}" srcOrd="0" destOrd="0" parTransId="{1B8AA3E5-954D-4049-B613-5AB9C5F4D1E9}" sibTransId="{128D6CE7-8EC2-4002-9B42-629E43F92E04}"/>
    <dgm:cxn modelId="{18DF2248-547B-46B9-B90A-8B6A5B584DC1}" type="presOf" srcId="{7E30C73C-DF92-4B45-8950-0C02F83E38C3}" destId="{AE727C00-4C98-4591-8EBC-1215B8685DF3}" srcOrd="0" destOrd="0" presId="urn:microsoft.com/office/officeart/2005/8/layout/hierarchy4"/>
    <dgm:cxn modelId="{27757078-5865-491A-9F22-E6871B1FA66A}" srcId="{3C90E540-C27E-4E8A-AE6B-CADAD8BCA6EC}" destId="{FAE4E66D-6551-43CD-94DD-B51CCEFEF390}" srcOrd="1" destOrd="0" parTransId="{00F9FAEA-4791-4ECB-BD67-2C479CC63E9A}" sibTransId="{5B32C044-3652-44E5-A57A-801F60CF52A6}"/>
    <dgm:cxn modelId="{D7114CD6-B7B4-45C6-8C6A-EA503FE2C157}" type="presOf" srcId="{3D4E4B3F-16A4-4F30-A5D1-A32645C5A7E3}" destId="{F79D82B4-391C-4F0A-816A-BCB4191BD764}" srcOrd="0" destOrd="0" presId="urn:microsoft.com/office/officeart/2005/8/layout/hierarchy4"/>
    <dgm:cxn modelId="{A3587F35-FFC0-49A5-B3AD-00314BB8A221}" type="presOf" srcId="{FAE4E66D-6551-43CD-94DD-B51CCEFEF390}" destId="{29188EEB-8170-4B4A-B5BF-6DAA749ECC26}" srcOrd="0" destOrd="0" presId="urn:microsoft.com/office/officeart/2005/8/layout/hierarchy4"/>
    <dgm:cxn modelId="{AEEDE352-8193-4EB0-8F4A-46A2A3C172ED}" type="presOf" srcId="{7E48DE87-5AE5-4A49-B17C-47A8C261D657}" destId="{C60FF64C-1219-483D-8844-19FD103E8A92}" srcOrd="0" destOrd="0" presId="urn:microsoft.com/office/officeart/2005/8/layout/hierarchy4"/>
    <dgm:cxn modelId="{9DE5AF4A-79C1-4013-9996-7BE12A7B80D0}" type="presOf" srcId="{B8EFD508-C349-4E76-BC2A-3BD0C63B3564}" destId="{DEBD8675-1027-4F0B-B57D-150FD30C2427}" srcOrd="0" destOrd="0" presId="urn:microsoft.com/office/officeart/2005/8/layout/hierarchy4"/>
    <dgm:cxn modelId="{130CA103-EE28-4BCE-8E67-1EEA729BD069}" type="presOf" srcId="{88FEE678-847E-45DD-97BA-FAABA889797C}" destId="{8025AAEA-4227-4DC6-B193-ADC2E4AE5FCA}" srcOrd="0" destOrd="0" presId="urn:microsoft.com/office/officeart/2005/8/layout/hierarchy4"/>
    <dgm:cxn modelId="{407982EF-2374-45C9-8375-5B57B4BBC5A7}" srcId="{374F480E-D218-41FE-812B-9DA5F00AB976}" destId="{3C90E540-C27E-4E8A-AE6B-CADAD8BCA6EC}" srcOrd="1" destOrd="0" parTransId="{5F8486CE-2B0D-405B-A72C-F65C6319D3E6}" sibTransId="{9B724891-35D0-4B4F-B96C-E5E87A2066AE}"/>
    <dgm:cxn modelId="{AB271439-3883-430B-AF7B-5871C548A900}" srcId="{FAE4E66D-6551-43CD-94DD-B51CCEFEF390}" destId="{7CE21F5C-4862-4B37-80D6-631D3B7E780F}" srcOrd="1" destOrd="0" parTransId="{24913166-62C3-4713-AFB6-0FF13C7CBEA3}" sibTransId="{200AF7EA-DC13-451F-9302-B1E8F434466E}"/>
    <dgm:cxn modelId="{5C28E167-87B7-4C9A-98AB-6AC7E5B6EF55}" type="presOf" srcId="{D4EEB0F4-4B00-430C-AB1C-A5338DA3FDC6}" destId="{71923400-826B-44A5-862C-83C1736CACCF}" srcOrd="0" destOrd="0" presId="urn:microsoft.com/office/officeart/2005/8/layout/hierarchy4"/>
    <dgm:cxn modelId="{FA449A90-21E9-453D-95D1-3F4962190C15}" srcId="{501FE0B8-98AE-41BD-819D-E5CAE1A00C21}" destId="{7E48DE87-5AE5-4A49-B17C-47A8C261D657}" srcOrd="0" destOrd="0" parTransId="{281D53F7-315D-4E26-9CF1-41634FD7B5C6}" sibTransId="{10ABB9BA-916A-45FE-9AA0-344D6DFEFA24}"/>
    <dgm:cxn modelId="{3BA3FF0E-E6E7-4E1D-B326-1F613A5F33F6}" srcId="{501FE0B8-98AE-41BD-819D-E5CAE1A00C21}" destId="{06DA246A-40BB-4C02-9714-4B74F2307FE9}" srcOrd="3" destOrd="0" parTransId="{2D4B8AA3-F0DC-46AA-99D9-3E53CE3B873F}" sibTransId="{D86BF621-C4AF-4359-A404-A2D8F969EE38}"/>
    <dgm:cxn modelId="{C72CF756-81A7-400F-A0B7-43CADFBC2565}" type="presOf" srcId="{73ADF5C5-1D03-4E7C-957E-30E17B7B00D3}" destId="{65CC7393-3028-437B-8270-1F78948113F0}" srcOrd="0" destOrd="0" presId="urn:microsoft.com/office/officeart/2005/8/layout/hierarchy4"/>
    <dgm:cxn modelId="{CC687522-C828-4A99-B511-DA4E5E71CD5E}" type="presOf" srcId="{6CBE30E4-89F8-4ECA-928A-DBA18ABCF318}" destId="{9586253C-F7D5-4D89-B31F-C3F86816EEF3}" srcOrd="0" destOrd="0" presId="urn:microsoft.com/office/officeart/2005/8/layout/hierarchy4"/>
    <dgm:cxn modelId="{CAD3B059-9236-46D9-84FF-41BC090E4002}" srcId="{FAE4E66D-6551-43CD-94DD-B51CCEFEF390}" destId="{7E30C73C-DF92-4B45-8950-0C02F83E38C3}" srcOrd="3" destOrd="0" parTransId="{8E72F935-E5F2-47F1-AE7F-E2DEE79A858B}" sibTransId="{4206BDA4-3372-4F8A-B8E3-BDED88C49B75}"/>
    <dgm:cxn modelId="{B52C47A5-74DD-4118-AC7A-7D8C71F05920}" srcId="{501FE0B8-98AE-41BD-819D-E5CAE1A00C21}" destId="{59E57389-B4BE-47A2-9092-D8F91129306F}" srcOrd="4" destOrd="0" parTransId="{15793F2E-0E36-4895-9DD4-848814D06F4C}" sibTransId="{13CD7572-0B3E-477B-A8B3-3FC6D8F563B0}"/>
    <dgm:cxn modelId="{6A85B020-6DAF-4236-89C6-DAE250BED0BD}" type="presOf" srcId="{BD6FD827-66D9-4004-8DE2-5A5A4AD4E848}" destId="{14DDFAF5-9243-4FE3-97D6-5DC6CA26AD1A}" srcOrd="0" destOrd="0" presId="urn:microsoft.com/office/officeart/2005/8/layout/hierarchy4"/>
    <dgm:cxn modelId="{CD24D0EC-BE77-4E3E-9B4A-A28E4AEFB26A}" srcId="{374F480E-D218-41FE-812B-9DA5F00AB976}" destId="{6CBE30E4-89F8-4ECA-928A-DBA18ABCF318}" srcOrd="0" destOrd="0" parTransId="{5BF04152-970F-41CB-AA5A-3D0E15AB214A}" sibTransId="{2B254E39-D801-40D2-8E0E-282F09538F6F}"/>
    <dgm:cxn modelId="{56D62722-A94E-4A4D-95A4-7C2B24DF4443}" srcId="{FAE4E66D-6551-43CD-94DD-B51CCEFEF390}" destId="{351278DE-AC93-40DF-8081-5E4286B831E9}" srcOrd="2" destOrd="0" parTransId="{9007B09C-0C6E-48CD-A8EB-10F380E0F4FD}" sibTransId="{96BD325E-7355-4A0D-99D3-FBAA1ED8924B}"/>
    <dgm:cxn modelId="{5CBDCFD8-B242-45F1-AA9E-66A4C0F094D8}" srcId="{FAE4E66D-6551-43CD-94DD-B51CCEFEF390}" destId="{88FEE678-847E-45DD-97BA-FAABA889797C}" srcOrd="4" destOrd="0" parTransId="{96D2A10D-64A8-4394-8BAF-1721F73C92C6}" sibTransId="{0FE2845A-B627-4F85-85CC-A19B78B728CD}"/>
    <dgm:cxn modelId="{348F3158-079F-4E80-BAFF-ECFBC6C0CEA0}" type="presOf" srcId="{06DA246A-40BB-4C02-9714-4B74F2307FE9}" destId="{4987CD9A-E317-48DF-820B-D720299DAF1B}" srcOrd="0" destOrd="0" presId="urn:microsoft.com/office/officeart/2005/8/layout/hierarchy4"/>
    <dgm:cxn modelId="{78620DFD-362D-49D6-A8D4-F2EAFC66B259}" type="presOf" srcId="{374F480E-D218-41FE-812B-9DA5F00AB976}" destId="{E0FDB232-5230-4ECC-8675-90B4DF43DE49}" srcOrd="0" destOrd="0" presId="urn:microsoft.com/office/officeart/2005/8/layout/hierarchy4"/>
    <dgm:cxn modelId="{80DB63B2-68F4-4B33-BC5C-3673B48CAC72}" type="presOf" srcId="{501FE0B8-98AE-41BD-819D-E5CAE1A00C21}" destId="{2AEFA0AA-F821-4D66-AD9D-62C69BB11338}" srcOrd="0" destOrd="0" presId="urn:microsoft.com/office/officeart/2005/8/layout/hierarchy4"/>
    <dgm:cxn modelId="{1885E7B1-162B-4611-A179-B30FC3033706}" type="presOf" srcId="{2FBAC2DC-8538-4630-AECE-6BFD673F5067}" destId="{3A1DFA4D-BCF5-4ECE-BE6D-1CC36805279F}" srcOrd="0" destOrd="0" presId="urn:microsoft.com/office/officeart/2005/8/layout/hierarchy4"/>
    <dgm:cxn modelId="{325B5804-B04A-4BFB-921C-554C9FC7EBB0}" srcId="{D4EEB0F4-4B00-430C-AB1C-A5338DA3FDC6}" destId="{2FBAC2DC-8538-4630-AECE-6BFD673F5067}" srcOrd="0" destOrd="0" parTransId="{D2DB55D3-16A4-40F8-A1FF-FA80320B67C4}" sibTransId="{A403142A-E171-4240-9117-C58818DD2B07}"/>
    <dgm:cxn modelId="{EC8247FE-8939-40F0-8552-24BD9EB857C2}" srcId="{3C90E540-C27E-4E8A-AE6B-CADAD8BCA6EC}" destId="{501FE0B8-98AE-41BD-819D-E5CAE1A00C21}" srcOrd="0" destOrd="0" parTransId="{AC422272-EDCC-4E7C-BFE9-782C9930D7A1}" sibTransId="{758C1208-D0ED-4796-80D6-8749E278A3C8}"/>
    <dgm:cxn modelId="{EA605459-A01A-4537-BEC0-E0C5E9750B67}" type="presParOf" srcId="{2DBD6E66-374E-42CF-859F-5B6455675B5B}" destId="{53FEE0E2-09E0-472F-9CCB-579E7F116C2E}" srcOrd="0" destOrd="0" presId="urn:microsoft.com/office/officeart/2005/8/layout/hierarchy4"/>
    <dgm:cxn modelId="{A6BE5A09-EDF1-41E7-ACD1-21FB27C43CAA}" type="presParOf" srcId="{53FEE0E2-09E0-472F-9CCB-579E7F116C2E}" destId="{E0FDB232-5230-4ECC-8675-90B4DF43DE49}" srcOrd="0" destOrd="0" presId="urn:microsoft.com/office/officeart/2005/8/layout/hierarchy4"/>
    <dgm:cxn modelId="{92D0A2DA-0134-4B53-9919-930B6E197A2E}" type="presParOf" srcId="{53FEE0E2-09E0-472F-9CCB-579E7F116C2E}" destId="{AF8B9C2E-7A42-4856-B2D2-FA9A5B37B73E}" srcOrd="1" destOrd="0" presId="urn:microsoft.com/office/officeart/2005/8/layout/hierarchy4"/>
    <dgm:cxn modelId="{90772349-CA14-41CF-8C29-82B083BE3D3C}" type="presParOf" srcId="{53FEE0E2-09E0-472F-9CCB-579E7F116C2E}" destId="{6F1E39A3-A288-4F41-B5CB-39F0A36C606E}" srcOrd="2" destOrd="0" presId="urn:microsoft.com/office/officeart/2005/8/layout/hierarchy4"/>
    <dgm:cxn modelId="{DAD83691-C617-4B42-AC5A-AE2124AFD97B}" type="presParOf" srcId="{6F1E39A3-A288-4F41-B5CB-39F0A36C606E}" destId="{CC9385F7-8296-47BF-B71B-917A36BCEEF8}" srcOrd="0" destOrd="0" presId="urn:microsoft.com/office/officeart/2005/8/layout/hierarchy4"/>
    <dgm:cxn modelId="{865AE9FA-B9AC-4DBB-8FA7-0659B54A8DFB}" type="presParOf" srcId="{CC9385F7-8296-47BF-B71B-917A36BCEEF8}" destId="{9586253C-F7D5-4D89-B31F-C3F86816EEF3}" srcOrd="0" destOrd="0" presId="urn:microsoft.com/office/officeart/2005/8/layout/hierarchy4"/>
    <dgm:cxn modelId="{4BAF2A2A-6E8B-413C-8A6D-078F44F6D158}" type="presParOf" srcId="{CC9385F7-8296-47BF-B71B-917A36BCEEF8}" destId="{E279A913-928C-407F-BC16-549AFEA02CEF}" srcOrd="1" destOrd="0" presId="urn:microsoft.com/office/officeart/2005/8/layout/hierarchy4"/>
    <dgm:cxn modelId="{9059F3C9-2FD2-4C2B-9ABD-EF415884527B}" type="presParOf" srcId="{CC9385F7-8296-47BF-B71B-917A36BCEEF8}" destId="{68837ECD-AC22-4608-81C0-9239BC22B25D}" srcOrd="2" destOrd="0" presId="urn:microsoft.com/office/officeart/2005/8/layout/hierarchy4"/>
    <dgm:cxn modelId="{FF5250F3-778A-4010-9551-9280DFD00B32}" type="presParOf" srcId="{68837ECD-AC22-4608-81C0-9239BC22B25D}" destId="{51403995-F9BC-4EBA-A69E-7F7E95C259D2}" srcOrd="0" destOrd="0" presId="urn:microsoft.com/office/officeart/2005/8/layout/hierarchy4"/>
    <dgm:cxn modelId="{DD964AA5-4DE4-4FBF-8D02-7DCE22AD773B}" type="presParOf" srcId="{51403995-F9BC-4EBA-A69E-7F7E95C259D2}" destId="{71923400-826B-44A5-862C-83C1736CACCF}" srcOrd="0" destOrd="0" presId="urn:microsoft.com/office/officeart/2005/8/layout/hierarchy4"/>
    <dgm:cxn modelId="{7E4E999B-C3AB-4E70-80BB-26B479A8522B}" type="presParOf" srcId="{51403995-F9BC-4EBA-A69E-7F7E95C259D2}" destId="{702B0F7B-FD33-4322-BCDF-9ACEBF412FB7}" srcOrd="1" destOrd="0" presId="urn:microsoft.com/office/officeart/2005/8/layout/hierarchy4"/>
    <dgm:cxn modelId="{9887B0DD-1EA5-4494-9A02-5250FBE4B8EE}" type="presParOf" srcId="{51403995-F9BC-4EBA-A69E-7F7E95C259D2}" destId="{9AE9612A-4561-426E-B625-350453D729E9}" srcOrd="2" destOrd="0" presId="urn:microsoft.com/office/officeart/2005/8/layout/hierarchy4"/>
    <dgm:cxn modelId="{505CA5B0-7A52-49F0-BED2-63255439A72B}" type="presParOf" srcId="{9AE9612A-4561-426E-B625-350453D729E9}" destId="{3FF0ACF6-1714-40E7-A925-039583115EBC}" srcOrd="0" destOrd="0" presId="urn:microsoft.com/office/officeart/2005/8/layout/hierarchy4"/>
    <dgm:cxn modelId="{6F20FC2E-131D-497F-A695-4C75EC78D7AB}" type="presParOf" srcId="{3FF0ACF6-1714-40E7-A925-039583115EBC}" destId="{3A1DFA4D-BCF5-4ECE-BE6D-1CC36805279F}" srcOrd="0" destOrd="0" presId="urn:microsoft.com/office/officeart/2005/8/layout/hierarchy4"/>
    <dgm:cxn modelId="{DFCFD27D-53CA-4505-91DF-C873C1CEF92E}" type="presParOf" srcId="{3FF0ACF6-1714-40E7-A925-039583115EBC}" destId="{C0475611-1657-4F2B-AC96-7989B311BD13}" srcOrd="1" destOrd="0" presId="urn:microsoft.com/office/officeart/2005/8/layout/hierarchy4"/>
    <dgm:cxn modelId="{F677E926-579C-4F98-BC7A-D9E600D504EB}" type="presParOf" srcId="{9AE9612A-4561-426E-B625-350453D729E9}" destId="{9C22D1D8-A2E7-4175-AB9B-18089AECDA8B}" srcOrd="1" destOrd="0" presId="urn:microsoft.com/office/officeart/2005/8/layout/hierarchy4"/>
    <dgm:cxn modelId="{2FBB708C-DA84-47B6-A222-F1A4C0DDB79D}" type="presParOf" srcId="{9AE9612A-4561-426E-B625-350453D729E9}" destId="{B854EEEA-136A-435C-A1FA-A440B23298A0}" srcOrd="2" destOrd="0" presId="urn:microsoft.com/office/officeart/2005/8/layout/hierarchy4"/>
    <dgm:cxn modelId="{BC9C4786-423C-4D0D-A572-430FDB2D3ECB}" type="presParOf" srcId="{B854EEEA-136A-435C-A1FA-A440B23298A0}" destId="{65CC7393-3028-437B-8270-1F78948113F0}" srcOrd="0" destOrd="0" presId="urn:microsoft.com/office/officeart/2005/8/layout/hierarchy4"/>
    <dgm:cxn modelId="{8DB88F3E-7196-4F50-99AA-7A5BCD00E618}" type="presParOf" srcId="{B854EEEA-136A-435C-A1FA-A440B23298A0}" destId="{75712AF0-5B24-4A8B-B8C1-2E56451D5E5B}" srcOrd="1" destOrd="0" presId="urn:microsoft.com/office/officeart/2005/8/layout/hierarchy4"/>
    <dgm:cxn modelId="{E9E7795E-FC4A-4734-8D1F-434C41E86918}" type="presParOf" srcId="{6F1E39A3-A288-4F41-B5CB-39F0A36C606E}" destId="{19696069-BC09-4051-B057-7E1D49D1497D}" srcOrd="1" destOrd="0" presId="urn:microsoft.com/office/officeart/2005/8/layout/hierarchy4"/>
    <dgm:cxn modelId="{29E7CAFE-21D8-44BD-AECA-131105CE2D41}" type="presParOf" srcId="{6F1E39A3-A288-4F41-B5CB-39F0A36C606E}" destId="{B4E781AF-0873-4A10-8FD5-84A631A03860}" srcOrd="2" destOrd="0" presId="urn:microsoft.com/office/officeart/2005/8/layout/hierarchy4"/>
    <dgm:cxn modelId="{F4304E36-DD34-4EEE-83C9-D730CD568DF4}" type="presParOf" srcId="{B4E781AF-0873-4A10-8FD5-84A631A03860}" destId="{6F6D8E49-41B0-4218-9F4E-1977F63ABEC4}" srcOrd="0" destOrd="0" presId="urn:microsoft.com/office/officeart/2005/8/layout/hierarchy4"/>
    <dgm:cxn modelId="{6F47D722-8B50-41D7-98A5-B6226DC54DA9}" type="presParOf" srcId="{B4E781AF-0873-4A10-8FD5-84A631A03860}" destId="{D14343A1-7E3E-49C8-A6A0-CC7BB7093CF2}" srcOrd="1" destOrd="0" presId="urn:microsoft.com/office/officeart/2005/8/layout/hierarchy4"/>
    <dgm:cxn modelId="{F520EE82-5BA2-4B2E-BDD6-D739079EBFFA}" type="presParOf" srcId="{B4E781AF-0873-4A10-8FD5-84A631A03860}" destId="{2AD597D1-3F77-4D07-A254-29F1D03F9883}" srcOrd="2" destOrd="0" presId="urn:microsoft.com/office/officeart/2005/8/layout/hierarchy4"/>
    <dgm:cxn modelId="{92013A73-8445-4363-9E0D-D38ED71B9B31}" type="presParOf" srcId="{2AD597D1-3F77-4D07-A254-29F1D03F9883}" destId="{FC5A55CC-8578-4E26-88ED-F52073C5F488}" srcOrd="0" destOrd="0" presId="urn:microsoft.com/office/officeart/2005/8/layout/hierarchy4"/>
    <dgm:cxn modelId="{4F88D134-B6AB-4221-945D-5BD5D724762C}" type="presParOf" srcId="{FC5A55CC-8578-4E26-88ED-F52073C5F488}" destId="{2AEFA0AA-F821-4D66-AD9D-62C69BB11338}" srcOrd="0" destOrd="0" presId="urn:microsoft.com/office/officeart/2005/8/layout/hierarchy4"/>
    <dgm:cxn modelId="{EF8CAF57-A44A-495E-9215-B177E6CACB82}" type="presParOf" srcId="{FC5A55CC-8578-4E26-88ED-F52073C5F488}" destId="{FA0DABFA-E626-418D-ADCD-969626D368BD}" srcOrd="1" destOrd="0" presId="urn:microsoft.com/office/officeart/2005/8/layout/hierarchy4"/>
    <dgm:cxn modelId="{EEEC058E-766B-45D6-8D7A-E1DC575E9D2F}" type="presParOf" srcId="{FC5A55CC-8578-4E26-88ED-F52073C5F488}" destId="{B71F3CE8-9303-4875-BB2A-9602171CD7F5}" srcOrd="2" destOrd="0" presId="urn:microsoft.com/office/officeart/2005/8/layout/hierarchy4"/>
    <dgm:cxn modelId="{CC81787D-958D-4D8E-8DF9-41954137B052}" type="presParOf" srcId="{B71F3CE8-9303-4875-BB2A-9602171CD7F5}" destId="{CC873591-D556-4B1D-A31E-1CF54D13BAA1}" srcOrd="0" destOrd="0" presId="urn:microsoft.com/office/officeart/2005/8/layout/hierarchy4"/>
    <dgm:cxn modelId="{89783DCE-AF1A-4733-AEFA-5DD6A7B5D2D4}" type="presParOf" srcId="{CC873591-D556-4B1D-A31E-1CF54D13BAA1}" destId="{C60FF64C-1219-483D-8844-19FD103E8A92}" srcOrd="0" destOrd="0" presId="urn:microsoft.com/office/officeart/2005/8/layout/hierarchy4"/>
    <dgm:cxn modelId="{45EBE60E-ECDE-4969-AA12-57ECCAEA8782}" type="presParOf" srcId="{CC873591-D556-4B1D-A31E-1CF54D13BAA1}" destId="{FCBD8D9F-36B9-4067-BEEE-3FA61060E1CC}" srcOrd="1" destOrd="0" presId="urn:microsoft.com/office/officeart/2005/8/layout/hierarchy4"/>
    <dgm:cxn modelId="{9AD833CD-D746-4C1D-B2EC-DD7C71DFAD6E}" type="presParOf" srcId="{B71F3CE8-9303-4875-BB2A-9602171CD7F5}" destId="{2AD8BAAF-BEBC-4C96-9D1A-ADB3D35389AF}" srcOrd="1" destOrd="0" presId="urn:microsoft.com/office/officeart/2005/8/layout/hierarchy4"/>
    <dgm:cxn modelId="{49754D97-8F33-4D76-A6BE-470C015F2CE8}" type="presParOf" srcId="{B71F3CE8-9303-4875-BB2A-9602171CD7F5}" destId="{DD480FFB-142D-42C2-8770-7B91D49A27AF}" srcOrd="2" destOrd="0" presId="urn:microsoft.com/office/officeart/2005/8/layout/hierarchy4"/>
    <dgm:cxn modelId="{503B6FD9-7FC3-4224-A6A8-A63C235EA9E9}" type="presParOf" srcId="{DD480FFB-142D-42C2-8770-7B91D49A27AF}" destId="{14DDFAF5-9243-4FE3-97D6-5DC6CA26AD1A}" srcOrd="0" destOrd="0" presId="urn:microsoft.com/office/officeart/2005/8/layout/hierarchy4"/>
    <dgm:cxn modelId="{69978BA5-1102-46C1-9231-7B63E7C99E92}" type="presParOf" srcId="{DD480FFB-142D-42C2-8770-7B91D49A27AF}" destId="{7C0A05AD-A163-4DA0-9EA8-6C53DFB0EECB}" srcOrd="1" destOrd="0" presId="urn:microsoft.com/office/officeart/2005/8/layout/hierarchy4"/>
    <dgm:cxn modelId="{43A9860E-2825-48EB-AB19-137DA900CEBA}" type="presParOf" srcId="{B71F3CE8-9303-4875-BB2A-9602171CD7F5}" destId="{BC09A222-18AF-485B-82D7-805AD672BD33}" srcOrd="3" destOrd="0" presId="urn:microsoft.com/office/officeart/2005/8/layout/hierarchy4"/>
    <dgm:cxn modelId="{D73905AC-B6B6-4BAF-A6E5-7B934B0B1498}" type="presParOf" srcId="{B71F3CE8-9303-4875-BB2A-9602171CD7F5}" destId="{66479D9A-6E4F-4724-A4C3-7D0D7940FB07}" srcOrd="4" destOrd="0" presId="urn:microsoft.com/office/officeart/2005/8/layout/hierarchy4"/>
    <dgm:cxn modelId="{25767C55-CAF9-4871-AABF-45FCB8CD6DC6}" type="presParOf" srcId="{66479D9A-6E4F-4724-A4C3-7D0D7940FB07}" destId="{DEBD8675-1027-4F0B-B57D-150FD30C2427}" srcOrd="0" destOrd="0" presId="urn:microsoft.com/office/officeart/2005/8/layout/hierarchy4"/>
    <dgm:cxn modelId="{B7E7B5C2-DA2B-46A1-BF3B-ED998DDF40CE}" type="presParOf" srcId="{66479D9A-6E4F-4724-A4C3-7D0D7940FB07}" destId="{D036B52E-F04F-4EEB-B930-D522542FF901}" srcOrd="1" destOrd="0" presId="urn:microsoft.com/office/officeart/2005/8/layout/hierarchy4"/>
    <dgm:cxn modelId="{62C4F026-0664-464C-9BC1-464CFD0F4266}" type="presParOf" srcId="{B71F3CE8-9303-4875-BB2A-9602171CD7F5}" destId="{4BB4F018-16C7-4C16-84CE-3A7620B6242D}" srcOrd="5" destOrd="0" presId="urn:microsoft.com/office/officeart/2005/8/layout/hierarchy4"/>
    <dgm:cxn modelId="{B34BBCE2-DFC2-4A73-9181-A621451788F8}" type="presParOf" srcId="{B71F3CE8-9303-4875-BB2A-9602171CD7F5}" destId="{DA374E27-2834-4577-BFE6-181F12F3AB64}" srcOrd="6" destOrd="0" presId="urn:microsoft.com/office/officeart/2005/8/layout/hierarchy4"/>
    <dgm:cxn modelId="{13362685-D25F-4956-8752-45CE43296D76}" type="presParOf" srcId="{DA374E27-2834-4577-BFE6-181F12F3AB64}" destId="{4987CD9A-E317-48DF-820B-D720299DAF1B}" srcOrd="0" destOrd="0" presId="urn:microsoft.com/office/officeart/2005/8/layout/hierarchy4"/>
    <dgm:cxn modelId="{D1CAA86F-C1EF-4E94-884E-D9557FEA5DD1}" type="presParOf" srcId="{DA374E27-2834-4577-BFE6-181F12F3AB64}" destId="{92D8728E-C93E-4257-B674-3B9B9C8CE864}" srcOrd="1" destOrd="0" presId="urn:microsoft.com/office/officeart/2005/8/layout/hierarchy4"/>
    <dgm:cxn modelId="{279B3E2D-95BE-4B82-BA85-08C6E6EBEB2B}" type="presParOf" srcId="{B71F3CE8-9303-4875-BB2A-9602171CD7F5}" destId="{BE29E4EC-C88F-4C95-9358-D2E03019533B}" srcOrd="7" destOrd="0" presId="urn:microsoft.com/office/officeart/2005/8/layout/hierarchy4"/>
    <dgm:cxn modelId="{5E115A18-CD4D-453A-A672-5F3C94BD68E0}" type="presParOf" srcId="{B71F3CE8-9303-4875-BB2A-9602171CD7F5}" destId="{0213DEFC-ABE9-4D3A-8E91-44832E3768CC}" srcOrd="8" destOrd="0" presId="urn:microsoft.com/office/officeart/2005/8/layout/hierarchy4"/>
    <dgm:cxn modelId="{7AAC7977-BAD7-48B6-B065-EEAB75A146BC}" type="presParOf" srcId="{0213DEFC-ABE9-4D3A-8E91-44832E3768CC}" destId="{DD5BBD3E-E070-4E5A-A4FB-FF92135AA2AC}" srcOrd="0" destOrd="0" presId="urn:microsoft.com/office/officeart/2005/8/layout/hierarchy4"/>
    <dgm:cxn modelId="{E97899AF-8E33-48AA-91B0-C5F59C3E2EBA}" type="presParOf" srcId="{0213DEFC-ABE9-4D3A-8E91-44832E3768CC}" destId="{D1DC7038-63CC-40E6-B80F-E3CDE560081E}" srcOrd="1" destOrd="0" presId="urn:microsoft.com/office/officeart/2005/8/layout/hierarchy4"/>
    <dgm:cxn modelId="{59E60AA3-A465-446C-B972-6939948FB0DF}" type="presParOf" srcId="{2AD597D1-3F77-4D07-A254-29F1D03F9883}" destId="{FE6BAC66-0A56-48C9-80C0-108A25675938}" srcOrd="1" destOrd="0" presId="urn:microsoft.com/office/officeart/2005/8/layout/hierarchy4"/>
    <dgm:cxn modelId="{45529E17-5C05-42E6-AAE4-4CFC46416FC7}" type="presParOf" srcId="{2AD597D1-3F77-4D07-A254-29F1D03F9883}" destId="{A1147FDF-4294-44C2-9F99-3F533CE2E576}" srcOrd="2" destOrd="0" presId="urn:microsoft.com/office/officeart/2005/8/layout/hierarchy4"/>
    <dgm:cxn modelId="{5D9A0201-7BCA-4565-BA79-AAC8939911EE}" type="presParOf" srcId="{A1147FDF-4294-44C2-9F99-3F533CE2E576}" destId="{29188EEB-8170-4B4A-B5BF-6DAA749ECC26}" srcOrd="0" destOrd="0" presId="urn:microsoft.com/office/officeart/2005/8/layout/hierarchy4"/>
    <dgm:cxn modelId="{9243E264-C116-40B0-9BB9-531A8275C3E0}" type="presParOf" srcId="{A1147FDF-4294-44C2-9F99-3F533CE2E576}" destId="{51838E72-6C7A-4CAF-A71A-58ED86CC0916}" srcOrd="1" destOrd="0" presId="urn:microsoft.com/office/officeart/2005/8/layout/hierarchy4"/>
    <dgm:cxn modelId="{5BB05B21-AA7C-4079-920F-377700CE06DB}" type="presParOf" srcId="{A1147FDF-4294-44C2-9F99-3F533CE2E576}" destId="{48E31896-C65B-4F2B-860D-E1C7A8A83091}" srcOrd="2" destOrd="0" presId="urn:microsoft.com/office/officeart/2005/8/layout/hierarchy4"/>
    <dgm:cxn modelId="{2AD2A11C-5D7D-4D2A-B182-BB1B01A6B481}" type="presParOf" srcId="{48E31896-C65B-4F2B-860D-E1C7A8A83091}" destId="{32A64E8D-6DBF-40CB-8011-C56F1DB61904}" srcOrd="0" destOrd="0" presId="urn:microsoft.com/office/officeart/2005/8/layout/hierarchy4"/>
    <dgm:cxn modelId="{48FE723C-D52E-486A-BD72-77901CB84442}" type="presParOf" srcId="{32A64E8D-6DBF-40CB-8011-C56F1DB61904}" destId="{A80FC5F6-2E28-4346-BE9F-99F58DD48819}" srcOrd="0" destOrd="0" presId="urn:microsoft.com/office/officeart/2005/8/layout/hierarchy4"/>
    <dgm:cxn modelId="{E0F91121-3960-4465-8920-B71ED7B64373}" type="presParOf" srcId="{32A64E8D-6DBF-40CB-8011-C56F1DB61904}" destId="{B99BC325-2968-4C18-BD08-1890A0F3C264}" srcOrd="1" destOrd="0" presId="urn:microsoft.com/office/officeart/2005/8/layout/hierarchy4"/>
    <dgm:cxn modelId="{6CB54FF1-015D-44B2-AFEA-675CB9581025}" type="presParOf" srcId="{48E31896-C65B-4F2B-860D-E1C7A8A83091}" destId="{B653157C-6341-441A-852D-B3D15F091B9A}" srcOrd="1" destOrd="0" presId="urn:microsoft.com/office/officeart/2005/8/layout/hierarchy4"/>
    <dgm:cxn modelId="{F7B2D352-F749-4865-8CB4-66B8E30CBE04}" type="presParOf" srcId="{48E31896-C65B-4F2B-860D-E1C7A8A83091}" destId="{121087D1-D958-41B1-91EB-4CCC7C75E901}" srcOrd="2" destOrd="0" presId="urn:microsoft.com/office/officeart/2005/8/layout/hierarchy4"/>
    <dgm:cxn modelId="{B88E4B2E-60B2-4116-BB02-C7C222337579}" type="presParOf" srcId="{121087D1-D958-41B1-91EB-4CCC7C75E901}" destId="{CCD60AC7-0C7A-4C91-AB48-4B151EA73EF3}" srcOrd="0" destOrd="0" presId="urn:microsoft.com/office/officeart/2005/8/layout/hierarchy4"/>
    <dgm:cxn modelId="{D0DA60C6-E21D-4D40-9B08-288CA9227F77}" type="presParOf" srcId="{121087D1-D958-41B1-91EB-4CCC7C75E901}" destId="{55A35BA8-99D0-4B5C-8826-7EB2AB2EAFBD}" srcOrd="1" destOrd="0" presId="urn:microsoft.com/office/officeart/2005/8/layout/hierarchy4"/>
    <dgm:cxn modelId="{EF1B9A28-AD1C-4474-8FF8-AFB4D0D2DC56}" type="presParOf" srcId="{48E31896-C65B-4F2B-860D-E1C7A8A83091}" destId="{32842725-D0C0-4492-95A1-1DA90230A456}" srcOrd="3" destOrd="0" presId="urn:microsoft.com/office/officeart/2005/8/layout/hierarchy4"/>
    <dgm:cxn modelId="{384AF5DB-AE8E-42F0-9E80-03A8475C9FE0}" type="presParOf" srcId="{48E31896-C65B-4F2B-860D-E1C7A8A83091}" destId="{16692875-1E27-4F57-86E1-5FCE83B6C34A}" srcOrd="4" destOrd="0" presId="urn:microsoft.com/office/officeart/2005/8/layout/hierarchy4"/>
    <dgm:cxn modelId="{FF5F3269-DEEF-4DB2-97CD-E366B07CD1CE}" type="presParOf" srcId="{16692875-1E27-4F57-86E1-5FCE83B6C34A}" destId="{4CA22771-05E7-41AA-98DC-E6E51638DC0B}" srcOrd="0" destOrd="0" presId="urn:microsoft.com/office/officeart/2005/8/layout/hierarchy4"/>
    <dgm:cxn modelId="{760210F7-B836-4142-8526-379BEB9572B6}" type="presParOf" srcId="{16692875-1E27-4F57-86E1-5FCE83B6C34A}" destId="{58AD8BE9-4339-4279-B419-C59EB5991219}" srcOrd="1" destOrd="0" presId="urn:microsoft.com/office/officeart/2005/8/layout/hierarchy4"/>
    <dgm:cxn modelId="{36C8BEE9-493D-43A0-885C-F962ADC2EBD4}" type="presParOf" srcId="{48E31896-C65B-4F2B-860D-E1C7A8A83091}" destId="{3AE2EC30-1A59-4709-814C-296193F83A11}" srcOrd="5" destOrd="0" presId="urn:microsoft.com/office/officeart/2005/8/layout/hierarchy4"/>
    <dgm:cxn modelId="{F0AA5490-4D31-450E-B783-A7C21BEE63FE}" type="presParOf" srcId="{48E31896-C65B-4F2B-860D-E1C7A8A83091}" destId="{C308DDDB-C06E-41EE-8608-C9075BA0B724}" srcOrd="6" destOrd="0" presId="urn:microsoft.com/office/officeart/2005/8/layout/hierarchy4"/>
    <dgm:cxn modelId="{739629D2-EB33-45B1-B0E4-7AE4CBD9E5A2}" type="presParOf" srcId="{C308DDDB-C06E-41EE-8608-C9075BA0B724}" destId="{AE727C00-4C98-4591-8EBC-1215B8685DF3}" srcOrd="0" destOrd="0" presId="urn:microsoft.com/office/officeart/2005/8/layout/hierarchy4"/>
    <dgm:cxn modelId="{6C41500D-87FB-441A-93C2-1CBBF6733ED3}" type="presParOf" srcId="{C308DDDB-C06E-41EE-8608-C9075BA0B724}" destId="{C1BB009C-8968-40C4-9465-8973F43060C4}" srcOrd="1" destOrd="0" presId="urn:microsoft.com/office/officeart/2005/8/layout/hierarchy4"/>
    <dgm:cxn modelId="{0239921A-777A-460E-A450-43D5233255B5}" type="presParOf" srcId="{48E31896-C65B-4F2B-860D-E1C7A8A83091}" destId="{EE156B56-6DA9-4C59-A12B-BC01A4659095}" srcOrd="7" destOrd="0" presId="urn:microsoft.com/office/officeart/2005/8/layout/hierarchy4"/>
    <dgm:cxn modelId="{B364DEA6-3DA3-45BF-BE58-538AEAEABED7}" type="presParOf" srcId="{48E31896-C65B-4F2B-860D-E1C7A8A83091}" destId="{24FE2CF7-2A52-4B2E-8354-EA1DAE32E193}" srcOrd="8" destOrd="0" presId="urn:microsoft.com/office/officeart/2005/8/layout/hierarchy4"/>
    <dgm:cxn modelId="{1771C839-762C-4D40-AFBD-3DECAA7D94D2}" type="presParOf" srcId="{24FE2CF7-2A52-4B2E-8354-EA1DAE32E193}" destId="{8025AAEA-4227-4DC6-B193-ADC2E4AE5FCA}" srcOrd="0" destOrd="0" presId="urn:microsoft.com/office/officeart/2005/8/layout/hierarchy4"/>
    <dgm:cxn modelId="{3C9E4ACE-F09B-4287-B55A-8229B13893D7}" type="presParOf" srcId="{24FE2CF7-2A52-4B2E-8354-EA1DAE32E193}" destId="{5E50ACDB-6D09-4D2F-9B27-142A5C7B8E4C}" srcOrd="1" destOrd="0" presId="urn:microsoft.com/office/officeart/2005/8/layout/hierarchy4"/>
    <dgm:cxn modelId="{68AA9BC1-E5DD-4262-B082-D54D2F23A2D1}" type="presParOf" srcId="{48E31896-C65B-4F2B-860D-E1C7A8A83091}" destId="{DF7F6FB9-A571-404E-9539-AD34D9C490E2}" srcOrd="9" destOrd="0" presId="urn:microsoft.com/office/officeart/2005/8/layout/hierarchy4"/>
    <dgm:cxn modelId="{415AEB49-BBEA-4A42-849C-5BB0B02CE250}" type="presParOf" srcId="{48E31896-C65B-4F2B-860D-E1C7A8A83091}" destId="{3F5EAD75-6102-4F42-BA4B-81554FAC0631}" srcOrd="10" destOrd="0" presId="urn:microsoft.com/office/officeart/2005/8/layout/hierarchy4"/>
    <dgm:cxn modelId="{7087897A-AE92-424A-A738-29FF865FB0BA}" type="presParOf" srcId="{3F5EAD75-6102-4F42-BA4B-81554FAC0631}" destId="{F79D82B4-391C-4F0A-816A-BCB4191BD764}" srcOrd="0" destOrd="0" presId="urn:microsoft.com/office/officeart/2005/8/layout/hierarchy4"/>
    <dgm:cxn modelId="{4952E95E-5EAA-4186-939C-AB40F25AEDFF}" type="presParOf" srcId="{3F5EAD75-6102-4F42-BA4B-81554FAC0631}" destId="{C6F5D871-D02F-4D3E-9F39-8405DC4B8C96}" srcOrd="1" destOrd="0" presId="urn:microsoft.com/office/officeart/2005/8/layout/hierarchy4"/>
    <dgm:cxn modelId="{46502E47-44B0-4EF0-BECA-8D72223D1BE9}" type="presParOf" srcId="{48E31896-C65B-4F2B-860D-E1C7A8A83091}" destId="{CB5072AC-F4AA-4815-9795-B665339EF504}" srcOrd="11" destOrd="0" presId="urn:microsoft.com/office/officeart/2005/8/layout/hierarchy4"/>
    <dgm:cxn modelId="{139B5644-25FF-4317-B088-3DCA446A926A}" type="presParOf" srcId="{48E31896-C65B-4F2B-860D-E1C7A8A83091}" destId="{DEE96A3C-7063-4083-B29F-47F3F80C0861}" srcOrd="12" destOrd="0" presId="urn:microsoft.com/office/officeart/2005/8/layout/hierarchy4"/>
    <dgm:cxn modelId="{9C7C6881-863C-43B1-B36C-79AFE45F9996}" type="presParOf" srcId="{DEE96A3C-7063-4083-B29F-47F3F80C0861}" destId="{ABDC1A53-DC88-4426-9366-C418554C2AA3}" srcOrd="0" destOrd="0" presId="urn:microsoft.com/office/officeart/2005/8/layout/hierarchy4"/>
    <dgm:cxn modelId="{B58AE1D0-5633-4256-9BA9-4496A0C6E7C6}" type="presParOf" srcId="{DEE96A3C-7063-4083-B29F-47F3F80C0861}" destId="{284386D8-824A-45EE-B804-0C3238888F9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20F3C-4417-4D68-8F5A-05BBCCC09EDB}">
      <dsp:nvSpPr>
        <dsp:cNvPr id="0" name=""/>
        <dsp:cNvSpPr/>
      </dsp:nvSpPr>
      <dsp:spPr>
        <a:xfrm rot="5400000">
          <a:off x="-117934" y="119062"/>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a:t/>
          </a:r>
          <a:br>
            <a:rPr lang="es-EC" sz="800" kern="1200" dirty="0"/>
          </a:br>
          <a:endParaRPr lang="es-EC" sz="800" kern="1200" dirty="0"/>
        </a:p>
      </dsp:txBody>
      <dsp:txXfrm rot="-5400000">
        <a:off x="1" y="276308"/>
        <a:ext cx="550362" cy="235870"/>
      </dsp:txXfrm>
    </dsp:sp>
    <dsp:sp modelId="{0FC40410-C255-4B25-A0ED-1AE1BC49D5E9}">
      <dsp:nvSpPr>
        <dsp:cNvPr id="0" name=""/>
        <dsp:cNvSpPr/>
      </dsp:nvSpPr>
      <dsp:spPr>
        <a:xfrm rot="5400000">
          <a:off x="2925272" y="-2373783"/>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El </a:t>
          </a:r>
          <a:r>
            <a:rPr lang="es-EC" sz="2400" kern="1200" dirty="0" smtClean="0"/>
            <a:t>Problema </a:t>
          </a:r>
          <a:endParaRPr lang="es-EC" sz="2400" kern="1200" dirty="0"/>
        </a:p>
      </dsp:txBody>
      <dsp:txXfrm rot="-5400000">
        <a:off x="550362" y="26074"/>
        <a:ext cx="5235924" cy="461156"/>
      </dsp:txXfrm>
    </dsp:sp>
    <dsp:sp modelId="{425ADB0C-661F-41D1-AD4F-125AD47C28A0}">
      <dsp:nvSpPr>
        <dsp:cNvPr id="0" name=""/>
        <dsp:cNvSpPr/>
      </dsp:nvSpPr>
      <dsp:spPr>
        <a:xfrm rot="5400000">
          <a:off x="-117934" y="805507"/>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C" sz="800" kern="1200" dirty="0"/>
        </a:p>
      </dsp:txBody>
      <dsp:txXfrm rot="-5400000">
        <a:off x="1" y="962753"/>
        <a:ext cx="550362" cy="235870"/>
      </dsp:txXfrm>
    </dsp:sp>
    <dsp:sp modelId="{48177188-D5AE-4AC8-98EF-CEE8464A984A}">
      <dsp:nvSpPr>
        <dsp:cNvPr id="0" name=""/>
        <dsp:cNvSpPr/>
      </dsp:nvSpPr>
      <dsp:spPr>
        <a:xfrm rot="5400000">
          <a:off x="2925272" y="-1687337"/>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Generalidades</a:t>
          </a:r>
        </a:p>
      </dsp:txBody>
      <dsp:txXfrm rot="-5400000">
        <a:off x="550362" y="712520"/>
        <a:ext cx="5235924" cy="461156"/>
      </dsp:txXfrm>
    </dsp:sp>
    <dsp:sp modelId="{77B24151-FAC7-471D-A410-5820414B5BA1}">
      <dsp:nvSpPr>
        <dsp:cNvPr id="0" name=""/>
        <dsp:cNvSpPr/>
      </dsp:nvSpPr>
      <dsp:spPr>
        <a:xfrm rot="5400000">
          <a:off x="-117934" y="1491953"/>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a:t/>
          </a:r>
          <a:br>
            <a:rPr lang="es-EC" sz="800" kern="1200" dirty="0"/>
          </a:br>
          <a:endParaRPr lang="es-EC" sz="800" kern="1200" dirty="0"/>
        </a:p>
      </dsp:txBody>
      <dsp:txXfrm rot="-5400000">
        <a:off x="1" y="1649199"/>
        <a:ext cx="550362" cy="235870"/>
      </dsp:txXfrm>
    </dsp:sp>
    <dsp:sp modelId="{75C58009-7AA9-4276-A28F-C4F979F49BB0}">
      <dsp:nvSpPr>
        <dsp:cNvPr id="0" name=""/>
        <dsp:cNvSpPr/>
      </dsp:nvSpPr>
      <dsp:spPr>
        <a:xfrm rot="5400000">
          <a:off x="2925272" y="-1000891"/>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Objetivo y Alcance</a:t>
          </a:r>
        </a:p>
      </dsp:txBody>
      <dsp:txXfrm rot="-5400000">
        <a:off x="550362" y="1398966"/>
        <a:ext cx="5235924" cy="461156"/>
      </dsp:txXfrm>
    </dsp:sp>
    <dsp:sp modelId="{30B99821-CDCF-4CEC-A949-F1E409E1D6D7}">
      <dsp:nvSpPr>
        <dsp:cNvPr id="0" name=""/>
        <dsp:cNvSpPr/>
      </dsp:nvSpPr>
      <dsp:spPr>
        <a:xfrm rot="5400000">
          <a:off x="-117934" y="2178399"/>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C" sz="800" kern="1200" dirty="0"/>
        </a:p>
      </dsp:txBody>
      <dsp:txXfrm rot="-5400000">
        <a:off x="1" y="2335645"/>
        <a:ext cx="550362" cy="235870"/>
      </dsp:txXfrm>
    </dsp:sp>
    <dsp:sp modelId="{6C9913B0-959C-4B25-950B-3C4A7543EDB4}">
      <dsp:nvSpPr>
        <dsp:cNvPr id="0" name=""/>
        <dsp:cNvSpPr/>
      </dsp:nvSpPr>
      <dsp:spPr>
        <a:xfrm rot="5400000">
          <a:off x="2925272" y="-314445"/>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Marco Teórico</a:t>
          </a:r>
        </a:p>
      </dsp:txBody>
      <dsp:txXfrm rot="-5400000">
        <a:off x="550362" y="2085412"/>
        <a:ext cx="5235924" cy="461156"/>
      </dsp:txXfrm>
    </dsp:sp>
    <dsp:sp modelId="{781A9E26-CDF9-40A3-9C0E-CC0C874F0F9D}">
      <dsp:nvSpPr>
        <dsp:cNvPr id="0" name=""/>
        <dsp:cNvSpPr/>
      </dsp:nvSpPr>
      <dsp:spPr>
        <a:xfrm rot="5400000">
          <a:off x="-117934" y="2864845"/>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C" sz="800" kern="1200" dirty="0"/>
        </a:p>
      </dsp:txBody>
      <dsp:txXfrm rot="-5400000">
        <a:off x="1" y="3022091"/>
        <a:ext cx="550362" cy="235870"/>
      </dsp:txXfrm>
    </dsp:sp>
    <dsp:sp modelId="{A21CCB6A-8974-4571-92C4-0ADC17E88FE6}">
      <dsp:nvSpPr>
        <dsp:cNvPr id="0" name=""/>
        <dsp:cNvSpPr/>
      </dsp:nvSpPr>
      <dsp:spPr>
        <a:xfrm rot="5400000">
          <a:off x="2925272" y="372000"/>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La Propuesta</a:t>
          </a:r>
        </a:p>
      </dsp:txBody>
      <dsp:txXfrm rot="-5400000">
        <a:off x="550362" y="2771858"/>
        <a:ext cx="5235924" cy="461156"/>
      </dsp:txXfrm>
    </dsp:sp>
    <dsp:sp modelId="{AB23C699-38E6-4276-A1A1-0D1B0900D145}">
      <dsp:nvSpPr>
        <dsp:cNvPr id="0" name=""/>
        <dsp:cNvSpPr/>
      </dsp:nvSpPr>
      <dsp:spPr>
        <a:xfrm rot="5400000">
          <a:off x="-117934" y="3551291"/>
          <a:ext cx="786232" cy="550362"/>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endParaRPr lang="es-EC" sz="800" kern="1200" dirty="0"/>
        </a:p>
      </dsp:txBody>
      <dsp:txXfrm rot="-5400000">
        <a:off x="1" y="3708537"/>
        <a:ext cx="550362" cy="235870"/>
      </dsp:txXfrm>
    </dsp:sp>
    <dsp:sp modelId="{77506893-6873-447C-B568-7B69FEA92631}">
      <dsp:nvSpPr>
        <dsp:cNvPr id="0" name=""/>
        <dsp:cNvSpPr/>
      </dsp:nvSpPr>
      <dsp:spPr>
        <a:xfrm rot="5400000">
          <a:off x="2925272" y="1058446"/>
          <a:ext cx="511050" cy="5260871"/>
        </a:xfrm>
        <a:prstGeom prst="round2Same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C" sz="2400" kern="1200" dirty="0"/>
            <a:t>Conclusiones y Recomendaciones </a:t>
          </a:r>
        </a:p>
      </dsp:txBody>
      <dsp:txXfrm rot="-5400000">
        <a:off x="550362" y="3458304"/>
        <a:ext cx="5235924" cy="461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A164-9FDD-421E-A682-E3D0C8A0E101}">
      <dsp:nvSpPr>
        <dsp:cNvPr id="0" name=""/>
        <dsp:cNvSpPr/>
      </dsp:nvSpPr>
      <dsp:spPr>
        <a:xfrm>
          <a:off x="-4294821" y="-658873"/>
          <a:ext cx="5117014" cy="5117014"/>
        </a:xfrm>
        <a:prstGeom prst="blockArc">
          <a:avLst>
            <a:gd name="adj1" fmla="val 18900000"/>
            <a:gd name="adj2" fmla="val 2700000"/>
            <a:gd name="adj3" fmla="val 422"/>
          </a:avLst>
        </a:pr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C56421C-229F-4E53-B4A4-63EE77C058FE}">
      <dsp:nvSpPr>
        <dsp:cNvPr id="0" name=""/>
        <dsp:cNvSpPr/>
      </dsp:nvSpPr>
      <dsp:spPr>
        <a:xfrm>
          <a:off x="528762" y="379926"/>
          <a:ext cx="3685999" cy="75985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3134" tIns="45720" rIns="45720" bIns="45720" numCol="1" spcCol="1270" anchor="ctr" anchorCtr="0">
          <a:noAutofit/>
        </a:bodyPr>
        <a:lstStyle/>
        <a:p>
          <a:pPr lvl="0" algn="l" defTabSz="800100">
            <a:lnSpc>
              <a:spcPct val="90000"/>
            </a:lnSpc>
            <a:spcBef>
              <a:spcPct val="0"/>
            </a:spcBef>
            <a:spcAft>
              <a:spcPct val="35000"/>
            </a:spcAft>
          </a:pPr>
          <a:r>
            <a:rPr lang="es-ES" sz="1800" kern="1200" dirty="0"/>
            <a:t>Resguardar</a:t>
          </a:r>
        </a:p>
        <a:p>
          <a:pPr lvl="0" algn="l" defTabSz="800100">
            <a:lnSpc>
              <a:spcPct val="90000"/>
            </a:lnSpc>
            <a:spcBef>
              <a:spcPct val="0"/>
            </a:spcBef>
            <a:spcAft>
              <a:spcPct val="35000"/>
            </a:spcAft>
          </a:pPr>
          <a:r>
            <a:rPr lang="es-ES" sz="1800" kern="1200" dirty="0"/>
            <a:t>La Confidencialidad</a:t>
          </a:r>
          <a:endParaRPr lang="es-EC" sz="1800" kern="1200" dirty="0"/>
        </a:p>
      </dsp:txBody>
      <dsp:txXfrm>
        <a:off x="528762" y="379926"/>
        <a:ext cx="3685999" cy="759853"/>
      </dsp:txXfrm>
    </dsp:sp>
    <dsp:sp modelId="{7A009480-FAE0-4389-AF31-8F6A31ABBB3C}">
      <dsp:nvSpPr>
        <dsp:cNvPr id="0" name=""/>
        <dsp:cNvSpPr/>
      </dsp:nvSpPr>
      <dsp:spPr>
        <a:xfrm>
          <a:off x="0" y="221592"/>
          <a:ext cx="949816" cy="9498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0ABDAF9-E849-439B-A8A3-8D1E9391E315}">
      <dsp:nvSpPr>
        <dsp:cNvPr id="0" name=""/>
        <dsp:cNvSpPr/>
      </dsp:nvSpPr>
      <dsp:spPr>
        <a:xfrm>
          <a:off x="804969" y="1519706"/>
          <a:ext cx="3409793" cy="759853"/>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3134" tIns="45720" rIns="45720" bIns="45720" numCol="1" spcCol="1270" anchor="ctr" anchorCtr="0">
          <a:noAutofit/>
        </a:bodyPr>
        <a:lstStyle/>
        <a:p>
          <a:pPr lvl="0" algn="l" defTabSz="800100">
            <a:lnSpc>
              <a:spcPct val="90000"/>
            </a:lnSpc>
            <a:spcBef>
              <a:spcPct val="0"/>
            </a:spcBef>
            <a:spcAft>
              <a:spcPct val="35000"/>
            </a:spcAft>
          </a:pPr>
          <a:r>
            <a:rPr lang="es-EC" sz="1800" kern="1200" dirty="0"/>
            <a:t>Resguardar </a:t>
          </a:r>
        </a:p>
        <a:p>
          <a:pPr lvl="0" algn="l" defTabSz="800100">
            <a:lnSpc>
              <a:spcPct val="90000"/>
            </a:lnSpc>
            <a:spcBef>
              <a:spcPct val="0"/>
            </a:spcBef>
            <a:spcAft>
              <a:spcPct val="35000"/>
            </a:spcAft>
          </a:pPr>
          <a:r>
            <a:rPr lang="es-EC" sz="1800" kern="1200" dirty="0"/>
            <a:t>La Integridad</a:t>
          </a:r>
        </a:p>
      </dsp:txBody>
      <dsp:txXfrm>
        <a:off x="804969" y="1519706"/>
        <a:ext cx="3409793" cy="759853"/>
      </dsp:txXfrm>
    </dsp:sp>
    <dsp:sp modelId="{BCF9FD19-E408-4BA1-BAB4-81AD075561E4}">
      <dsp:nvSpPr>
        <dsp:cNvPr id="0" name=""/>
        <dsp:cNvSpPr/>
      </dsp:nvSpPr>
      <dsp:spPr>
        <a:xfrm>
          <a:off x="330061" y="1424725"/>
          <a:ext cx="949816" cy="9498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6FC4AA-AC90-4F30-9452-B3D58593F922}">
      <dsp:nvSpPr>
        <dsp:cNvPr id="0" name=""/>
        <dsp:cNvSpPr/>
      </dsp:nvSpPr>
      <dsp:spPr>
        <a:xfrm>
          <a:off x="528762" y="2659486"/>
          <a:ext cx="3685999" cy="759853"/>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3134" tIns="45720" rIns="45720" bIns="45720" numCol="1" spcCol="1270" anchor="ctr" anchorCtr="0">
          <a:noAutofit/>
        </a:bodyPr>
        <a:lstStyle/>
        <a:p>
          <a:pPr lvl="0" algn="l" defTabSz="800100">
            <a:lnSpc>
              <a:spcPct val="90000"/>
            </a:lnSpc>
            <a:spcBef>
              <a:spcPct val="0"/>
            </a:spcBef>
            <a:spcAft>
              <a:spcPct val="35000"/>
            </a:spcAft>
          </a:pPr>
          <a:r>
            <a:rPr lang="es-EC" sz="1800" kern="1200" dirty="0"/>
            <a:t>Proteger</a:t>
          </a:r>
        </a:p>
        <a:p>
          <a:pPr lvl="0" algn="l" defTabSz="800100">
            <a:lnSpc>
              <a:spcPct val="90000"/>
            </a:lnSpc>
            <a:spcBef>
              <a:spcPct val="0"/>
            </a:spcBef>
            <a:spcAft>
              <a:spcPct val="35000"/>
            </a:spcAft>
          </a:pPr>
          <a:r>
            <a:rPr lang="es-EC" sz="1800" kern="1200" dirty="0"/>
            <a:t>La Disponibilidad y Confiabilidad </a:t>
          </a:r>
        </a:p>
      </dsp:txBody>
      <dsp:txXfrm>
        <a:off x="528762" y="2659486"/>
        <a:ext cx="3685999" cy="759853"/>
      </dsp:txXfrm>
    </dsp:sp>
    <dsp:sp modelId="{0064A519-540F-4C98-94E8-1A8EEFF1B69C}">
      <dsp:nvSpPr>
        <dsp:cNvPr id="0" name=""/>
        <dsp:cNvSpPr/>
      </dsp:nvSpPr>
      <dsp:spPr>
        <a:xfrm>
          <a:off x="53854" y="2564505"/>
          <a:ext cx="949816" cy="94981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D315-216F-415D-9408-289EA1034C5A}">
      <dsp:nvSpPr>
        <dsp:cNvPr id="0" name=""/>
        <dsp:cNvSpPr/>
      </dsp:nvSpPr>
      <dsp:spPr>
        <a:xfrm rot="5400000">
          <a:off x="1243129" y="786880"/>
          <a:ext cx="695927" cy="792289"/>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C9C9AF4-1C77-4DB9-B106-151E75EDCD06}">
      <dsp:nvSpPr>
        <dsp:cNvPr id="0" name=""/>
        <dsp:cNvSpPr/>
      </dsp:nvSpPr>
      <dsp:spPr>
        <a:xfrm>
          <a:off x="1058751" y="28313"/>
          <a:ext cx="1171532" cy="820034"/>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Cifrado</a:t>
          </a:r>
        </a:p>
      </dsp:txBody>
      <dsp:txXfrm>
        <a:off x="1098789" y="68351"/>
        <a:ext cx="1091456" cy="739958"/>
      </dsp:txXfrm>
    </dsp:sp>
    <dsp:sp modelId="{03B6310F-E1C0-4CCF-8F49-586B96B1425C}">
      <dsp:nvSpPr>
        <dsp:cNvPr id="0" name=""/>
        <dsp:cNvSpPr/>
      </dsp:nvSpPr>
      <dsp:spPr>
        <a:xfrm>
          <a:off x="2230283" y="93639"/>
          <a:ext cx="852061" cy="6627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201F41-F8DB-4CEE-898A-B59F841B72D2}">
      <dsp:nvSpPr>
        <dsp:cNvPr id="0" name=""/>
        <dsp:cNvSpPr/>
      </dsp:nvSpPr>
      <dsp:spPr>
        <a:xfrm rot="5400000">
          <a:off x="2214454" y="1708049"/>
          <a:ext cx="695927" cy="792289"/>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00DA198-210F-4381-BB7B-5985F2584F2A}">
      <dsp:nvSpPr>
        <dsp:cNvPr id="0" name=""/>
        <dsp:cNvSpPr/>
      </dsp:nvSpPr>
      <dsp:spPr>
        <a:xfrm>
          <a:off x="2030076" y="936600"/>
          <a:ext cx="1171532" cy="820034"/>
        </a:xfrm>
        <a:prstGeom prst="roundRect">
          <a:avLst>
            <a:gd name="adj" fmla="val 166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Basados en Objetivos </a:t>
          </a:r>
        </a:p>
      </dsp:txBody>
      <dsp:txXfrm>
        <a:off x="2070114" y="976638"/>
        <a:ext cx="1091456" cy="739958"/>
      </dsp:txXfrm>
    </dsp:sp>
    <dsp:sp modelId="{D63084FD-995D-483D-B910-6E33B0174536}">
      <dsp:nvSpPr>
        <dsp:cNvPr id="0" name=""/>
        <dsp:cNvSpPr/>
      </dsp:nvSpPr>
      <dsp:spPr>
        <a:xfrm>
          <a:off x="3201608" y="1014809"/>
          <a:ext cx="852061" cy="6627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95C615-28CE-431E-8EC3-2762FC31F923}">
      <dsp:nvSpPr>
        <dsp:cNvPr id="0" name=""/>
        <dsp:cNvSpPr/>
      </dsp:nvSpPr>
      <dsp:spPr>
        <a:xfrm>
          <a:off x="3001401" y="1857769"/>
          <a:ext cx="1171532" cy="820034"/>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t>Basado en Controles</a:t>
          </a:r>
        </a:p>
      </dsp:txBody>
      <dsp:txXfrm>
        <a:off x="3041439" y="1897807"/>
        <a:ext cx="1091456" cy="739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1D315-216F-415D-9408-289EA1034C5A}">
      <dsp:nvSpPr>
        <dsp:cNvPr id="0" name=""/>
        <dsp:cNvSpPr/>
      </dsp:nvSpPr>
      <dsp:spPr>
        <a:xfrm rot="5400000">
          <a:off x="839921" y="789151"/>
          <a:ext cx="697936" cy="794576"/>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C9C9AF4-1C77-4DB9-B106-151E75EDCD06}">
      <dsp:nvSpPr>
        <dsp:cNvPr id="0" name=""/>
        <dsp:cNvSpPr/>
      </dsp:nvSpPr>
      <dsp:spPr>
        <a:xfrm>
          <a:off x="655011" y="15474"/>
          <a:ext cx="1174914" cy="822401"/>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a:t>Seguridad Física y Ambiental</a:t>
          </a:r>
          <a:endParaRPr lang="es-EC" sz="1400" kern="1200" dirty="0"/>
        </a:p>
      </dsp:txBody>
      <dsp:txXfrm>
        <a:off x="695165" y="55628"/>
        <a:ext cx="1094606" cy="742093"/>
      </dsp:txXfrm>
    </dsp:sp>
    <dsp:sp modelId="{03B6310F-E1C0-4CCF-8F49-586B96B1425C}">
      <dsp:nvSpPr>
        <dsp:cNvPr id="0" name=""/>
        <dsp:cNvSpPr/>
      </dsp:nvSpPr>
      <dsp:spPr>
        <a:xfrm>
          <a:off x="1829925" y="93909"/>
          <a:ext cx="854520" cy="66470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201F41-F8DB-4CEE-898A-B59F841B72D2}">
      <dsp:nvSpPr>
        <dsp:cNvPr id="0" name=""/>
        <dsp:cNvSpPr/>
      </dsp:nvSpPr>
      <dsp:spPr>
        <a:xfrm rot="5400000">
          <a:off x="1814050" y="1712980"/>
          <a:ext cx="697936" cy="794576"/>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800DA198-210F-4381-BB7B-5985F2584F2A}">
      <dsp:nvSpPr>
        <dsp:cNvPr id="0" name=""/>
        <dsp:cNvSpPr/>
      </dsp:nvSpPr>
      <dsp:spPr>
        <a:xfrm>
          <a:off x="1629139" y="939303"/>
          <a:ext cx="1174914" cy="822401"/>
        </a:xfrm>
        <a:prstGeom prst="roundRect">
          <a:avLst>
            <a:gd name="adj" fmla="val 166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Basado en Objetivos </a:t>
          </a:r>
        </a:p>
      </dsp:txBody>
      <dsp:txXfrm>
        <a:off x="1669293" y="979457"/>
        <a:ext cx="1094606" cy="742093"/>
      </dsp:txXfrm>
    </dsp:sp>
    <dsp:sp modelId="{D63084FD-995D-483D-B910-6E33B0174536}">
      <dsp:nvSpPr>
        <dsp:cNvPr id="0" name=""/>
        <dsp:cNvSpPr/>
      </dsp:nvSpPr>
      <dsp:spPr>
        <a:xfrm>
          <a:off x="2804054" y="1017738"/>
          <a:ext cx="854520" cy="66470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095C615-28CE-431E-8EC3-2762FC31F923}">
      <dsp:nvSpPr>
        <dsp:cNvPr id="0" name=""/>
        <dsp:cNvSpPr/>
      </dsp:nvSpPr>
      <dsp:spPr>
        <a:xfrm>
          <a:off x="2603268" y="1863132"/>
          <a:ext cx="1174914" cy="822401"/>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t>Basado en Controles</a:t>
          </a:r>
        </a:p>
      </dsp:txBody>
      <dsp:txXfrm>
        <a:off x="2643422" y="1903286"/>
        <a:ext cx="1094606" cy="742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E0F77-0F88-4528-84E7-99C3DFD876C1}">
      <dsp:nvSpPr>
        <dsp:cNvPr id="0" name=""/>
        <dsp:cNvSpPr/>
      </dsp:nvSpPr>
      <dsp:spPr>
        <a:xfrm>
          <a:off x="1578796" y="446563"/>
          <a:ext cx="5607364" cy="4777388"/>
        </a:xfrm>
        <a:prstGeom prst="blockArc">
          <a:avLst>
            <a:gd name="adj1" fmla="val 10386485"/>
            <a:gd name="adj2" fmla="val 17816317"/>
            <a:gd name="adj3" fmla="val 4641"/>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BFB72F0-2055-4C46-BC3D-E30AAF958802}">
      <dsp:nvSpPr>
        <dsp:cNvPr id="0" name=""/>
        <dsp:cNvSpPr/>
      </dsp:nvSpPr>
      <dsp:spPr>
        <a:xfrm>
          <a:off x="1658172" y="1006531"/>
          <a:ext cx="5448611" cy="4777388"/>
        </a:xfrm>
        <a:prstGeom prst="blockArc">
          <a:avLst>
            <a:gd name="adj1" fmla="val 3783683"/>
            <a:gd name="adj2" fmla="val 11213515"/>
            <a:gd name="adj3" fmla="val 4641"/>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CBC46A9-2230-4B6B-B5F0-45E0C2956D75}">
      <dsp:nvSpPr>
        <dsp:cNvPr id="0" name=""/>
        <dsp:cNvSpPr/>
      </dsp:nvSpPr>
      <dsp:spPr>
        <a:xfrm>
          <a:off x="3896624" y="1058565"/>
          <a:ext cx="5393289" cy="4777388"/>
        </a:xfrm>
        <a:prstGeom prst="blockArc">
          <a:avLst>
            <a:gd name="adj1" fmla="val 21109149"/>
            <a:gd name="adj2" fmla="val 7178113"/>
            <a:gd name="adj3" fmla="val 4641"/>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C79062D-71B6-4FC3-91DF-46C7012918AA}">
      <dsp:nvSpPr>
        <dsp:cNvPr id="0" name=""/>
        <dsp:cNvSpPr/>
      </dsp:nvSpPr>
      <dsp:spPr>
        <a:xfrm>
          <a:off x="3641989" y="391734"/>
          <a:ext cx="5584958" cy="4782978"/>
        </a:xfrm>
        <a:prstGeom prst="blockArc">
          <a:avLst>
            <a:gd name="adj1" fmla="val 14421887"/>
            <a:gd name="adj2" fmla="val 490851"/>
            <a:gd name="adj3" fmla="val 4641"/>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81843D2-6899-4D46-B10E-BF1EC27A38E7}">
      <dsp:nvSpPr>
        <dsp:cNvPr id="0" name=""/>
        <dsp:cNvSpPr/>
      </dsp:nvSpPr>
      <dsp:spPr>
        <a:xfrm>
          <a:off x="4339632" y="2015346"/>
          <a:ext cx="2199790" cy="2199790"/>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s-ES" sz="6100" kern="1200" smtClean="0"/>
            <a:t>SGSI</a:t>
          </a:r>
          <a:endParaRPr lang="es-ES" sz="6100" kern="1200" dirty="0"/>
        </a:p>
      </dsp:txBody>
      <dsp:txXfrm>
        <a:off x="4661784" y="2337498"/>
        <a:ext cx="1555486" cy="1555486"/>
      </dsp:txXfrm>
    </dsp:sp>
    <dsp:sp modelId="{6B14D994-5177-4B61-AAEA-914C6E52746E}">
      <dsp:nvSpPr>
        <dsp:cNvPr id="0" name=""/>
        <dsp:cNvSpPr/>
      </dsp:nvSpPr>
      <dsp:spPr>
        <a:xfrm>
          <a:off x="4123161" y="0"/>
          <a:ext cx="2632733" cy="1510350"/>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P L A N E A R</a:t>
          </a:r>
          <a:r>
            <a:rPr lang="es-ES" sz="1400" b="1" kern="1200" dirty="0" smtClean="0"/>
            <a:t> </a:t>
          </a:r>
        </a:p>
        <a:p>
          <a:pPr lvl="0" algn="l" defTabSz="622300">
            <a:lnSpc>
              <a:spcPct val="90000"/>
            </a:lnSpc>
            <a:spcBef>
              <a:spcPct val="0"/>
            </a:spcBef>
            <a:spcAft>
              <a:spcPct val="35000"/>
            </a:spcAft>
          </a:pPr>
          <a:r>
            <a:rPr lang="es-ES" sz="1400" kern="1200" dirty="0" smtClean="0"/>
            <a:t>Estudio de situación actual en aspectos de seguridad</a:t>
          </a:r>
          <a:endParaRPr lang="es-ES" sz="1400" kern="1200" dirty="0"/>
        </a:p>
      </dsp:txBody>
      <dsp:txXfrm>
        <a:off x="4508716" y="221186"/>
        <a:ext cx="1861623" cy="1067978"/>
      </dsp:txXfrm>
    </dsp:sp>
    <dsp:sp modelId="{CA7DBB6F-511B-4AF8-8EB2-643B58788704}">
      <dsp:nvSpPr>
        <dsp:cNvPr id="0" name=""/>
        <dsp:cNvSpPr/>
      </dsp:nvSpPr>
      <dsp:spPr>
        <a:xfrm>
          <a:off x="7565060" y="2190375"/>
          <a:ext cx="2675449" cy="184973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H A C E R</a:t>
          </a:r>
        </a:p>
        <a:p>
          <a:pPr lvl="0" algn="l" defTabSz="622300">
            <a:lnSpc>
              <a:spcPct val="90000"/>
            </a:lnSpc>
            <a:spcBef>
              <a:spcPct val="0"/>
            </a:spcBef>
            <a:spcAft>
              <a:spcPct val="35000"/>
            </a:spcAft>
          </a:pPr>
          <a:r>
            <a:rPr lang="es-ES" sz="1400" kern="1200" dirty="0" smtClean="0"/>
            <a:t>Implantación de medidas de seguridad</a:t>
          </a:r>
          <a:endParaRPr lang="es-ES" sz="1400" kern="1200" dirty="0"/>
        </a:p>
      </dsp:txBody>
      <dsp:txXfrm>
        <a:off x="7956870" y="2461262"/>
        <a:ext cx="1891829" cy="1307959"/>
      </dsp:txXfrm>
    </dsp:sp>
    <dsp:sp modelId="{65CD6C26-9669-4234-BECD-8EEA2D33FED9}">
      <dsp:nvSpPr>
        <dsp:cNvPr id="0" name=""/>
        <dsp:cNvSpPr/>
      </dsp:nvSpPr>
      <dsp:spPr>
        <a:xfrm>
          <a:off x="4123161" y="4743000"/>
          <a:ext cx="2632733" cy="1464616"/>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V E R I F I C A R</a:t>
          </a:r>
        </a:p>
        <a:p>
          <a:pPr lvl="0" algn="l" defTabSz="622300">
            <a:lnSpc>
              <a:spcPct val="90000"/>
            </a:lnSpc>
            <a:spcBef>
              <a:spcPct val="0"/>
            </a:spcBef>
            <a:spcAft>
              <a:spcPct val="35000"/>
            </a:spcAft>
          </a:pPr>
          <a:r>
            <a:rPr lang="es-ES" sz="1400" kern="1200" dirty="0" smtClean="0"/>
            <a:t>Comprobar la efectividad  y suficiencia de las medidas implantadas</a:t>
          </a:r>
          <a:endParaRPr lang="es-ES" sz="1400" kern="1200" dirty="0"/>
        </a:p>
      </dsp:txBody>
      <dsp:txXfrm>
        <a:off x="4508716" y="4957488"/>
        <a:ext cx="1861623" cy="1035640"/>
      </dsp:txXfrm>
    </dsp:sp>
    <dsp:sp modelId="{31E31F25-3809-41C0-95BA-FB1E4841122A}">
      <dsp:nvSpPr>
        <dsp:cNvPr id="0" name=""/>
        <dsp:cNvSpPr/>
      </dsp:nvSpPr>
      <dsp:spPr>
        <a:xfrm>
          <a:off x="757703" y="2269708"/>
          <a:ext cx="2616750" cy="169106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tx1"/>
              </a:solidFill>
            </a:rPr>
            <a:t>A C T U A R</a:t>
          </a:r>
        </a:p>
        <a:p>
          <a:pPr lvl="0" algn="l" defTabSz="622300">
            <a:lnSpc>
              <a:spcPct val="90000"/>
            </a:lnSpc>
            <a:spcBef>
              <a:spcPct val="0"/>
            </a:spcBef>
            <a:spcAft>
              <a:spcPct val="35000"/>
            </a:spcAft>
          </a:pPr>
          <a:r>
            <a:rPr lang="es-ES" sz="1400" kern="1200" dirty="0" smtClean="0"/>
            <a:t>Mantenimiento, evaluación y planes de mejora</a:t>
          </a:r>
          <a:endParaRPr lang="es-ES" sz="1400" kern="1200" dirty="0"/>
        </a:p>
      </dsp:txBody>
      <dsp:txXfrm>
        <a:off x="1140917" y="2517359"/>
        <a:ext cx="1850322" cy="11957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DB232-5230-4ECC-8675-90B4DF43DE49}">
      <dsp:nvSpPr>
        <dsp:cNvPr id="0" name=""/>
        <dsp:cNvSpPr/>
      </dsp:nvSpPr>
      <dsp:spPr>
        <a:xfrm>
          <a:off x="5766" y="2937"/>
          <a:ext cx="11090055" cy="1323871"/>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s-EC" sz="5700" kern="1200" dirty="0"/>
            <a:t>DOMINIOS</a:t>
          </a:r>
        </a:p>
      </dsp:txBody>
      <dsp:txXfrm>
        <a:off x="44541" y="41712"/>
        <a:ext cx="11012505" cy="1246321"/>
      </dsp:txXfrm>
    </dsp:sp>
    <dsp:sp modelId="{9586253C-F7D5-4D89-B31F-C3F86816EEF3}">
      <dsp:nvSpPr>
        <dsp:cNvPr id="0" name=""/>
        <dsp:cNvSpPr/>
      </dsp:nvSpPr>
      <dsp:spPr>
        <a:xfrm>
          <a:off x="5766" y="1470392"/>
          <a:ext cx="1561120" cy="1323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a:t>CIFRADO</a:t>
          </a:r>
        </a:p>
      </dsp:txBody>
      <dsp:txXfrm>
        <a:off x="44541" y="1509167"/>
        <a:ext cx="1483570" cy="1246321"/>
      </dsp:txXfrm>
    </dsp:sp>
    <dsp:sp modelId="{71923400-826B-44A5-862C-83C1736CACCF}">
      <dsp:nvSpPr>
        <dsp:cNvPr id="0" name=""/>
        <dsp:cNvSpPr/>
      </dsp:nvSpPr>
      <dsp:spPr>
        <a:xfrm>
          <a:off x="5766" y="2937847"/>
          <a:ext cx="1561120" cy="1323871"/>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u="none" kern="1200" dirty="0">
              <a:solidFill>
                <a:schemeClr val="bg1"/>
              </a:solidFill>
            </a:rPr>
            <a:t>CONTROLES CRIPTOGRÁFICOS</a:t>
          </a:r>
        </a:p>
      </dsp:txBody>
      <dsp:txXfrm>
        <a:off x="44541" y="2976622"/>
        <a:ext cx="1483570" cy="1246321"/>
      </dsp:txXfrm>
    </dsp:sp>
    <dsp:sp modelId="{3A1DFA4D-BCF5-4ECE-BE6D-1CC36805279F}">
      <dsp:nvSpPr>
        <dsp:cNvPr id="0" name=""/>
        <dsp:cNvSpPr/>
      </dsp:nvSpPr>
      <dsp:spPr>
        <a:xfrm>
          <a:off x="5766"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solidFill>
                <a:schemeClr val="tx1"/>
              </a:solidFill>
            </a:rPr>
            <a:t>Política sobre el uso de controles criptográficos</a:t>
          </a:r>
          <a:endParaRPr lang="es-EC" sz="900" b="1" kern="1200" dirty="0">
            <a:solidFill>
              <a:schemeClr val="tx1"/>
            </a:solidFill>
          </a:endParaRPr>
        </a:p>
      </dsp:txBody>
      <dsp:txXfrm>
        <a:off x="28390" y="4427925"/>
        <a:ext cx="727201" cy="1278623"/>
      </dsp:txXfrm>
    </dsp:sp>
    <dsp:sp modelId="{65CC7393-3028-437B-8270-1F78948113F0}">
      <dsp:nvSpPr>
        <dsp:cNvPr id="0" name=""/>
        <dsp:cNvSpPr/>
      </dsp:nvSpPr>
      <dsp:spPr>
        <a:xfrm>
          <a:off x="794437"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Gestión de Claves</a:t>
          </a:r>
        </a:p>
      </dsp:txBody>
      <dsp:txXfrm>
        <a:off x="817061" y="4427925"/>
        <a:ext cx="727201" cy="1278623"/>
      </dsp:txXfrm>
    </dsp:sp>
    <dsp:sp modelId="{6F6D8E49-41B0-4218-9F4E-1977F63ABEC4}">
      <dsp:nvSpPr>
        <dsp:cNvPr id="0" name=""/>
        <dsp:cNvSpPr/>
      </dsp:nvSpPr>
      <dsp:spPr>
        <a:xfrm>
          <a:off x="1631772" y="1470392"/>
          <a:ext cx="9464049" cy="13238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C" sz="2700" kern="1200" dirty="0"/>
            <a:t>SEGURIDAD FÍSICA Y AMBIENTAL</a:t>
          </a:r>
        </a:p>
      </dsp:txBody>
      <dsp:txXfrm>
        <a:off x="1670547" y="1509167"/>
        <a:ext cx="9386499" cy="1246321"/>
      </dsp:txXfrm>
    </dsp:sp>
    <dsp:sp modelId="{2AEFA0AA-F821-4D66-AD9D-62C69BB11338}">
      <dsp:nvSpPr>
        <dsp:cNvPr id="0" name=""/>
        <dsp:cNvSpPr/>
      </dsp:nvSpPr>
      <dsp:spPr>
        <a:xfrm>
          <a:off x="1631772" y="2937847"/>
          <a:ext cx="3927132" cy="1323871"/>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u="none" kern="1200" dirty="0">
              <a:solidFill>
                <a:prstClr val="white"/>
              </a:solidFill>
              <a:latin typeface="Calibri"/>
              <a:ea typeface="+mn-ea"/>
              <a:cs typeface="+mn-cs"/>
            </a:rPr>
            <a:t>ÁREAS SEGURAS</a:t>
          </a:r>
        </a:p>
      </dsp:txBody>
      <dsp:txXfrm>
        <a:off x="1670547" y="2976622"/>
        <a:ext cx="3849582" cy="1246321"/>
      </dsp:txXfrm>
    </dsp:sp>
    <dsp:sp modelId="{C60FF64C-1219-483D-8844-19FD103E8A92}">
      <dsp:nvSpPr>
        <dsp:cNvPr id="0" name=""/>
        <dsp:cNvSpPr/>
      </dsp:nvSpPr>
      <dsp:spPr>
        <a:xfrm>
          <a:off x="1631772"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Perímetro de Seguridad Física</a:t>
          </a:r>
        </a:p>
      </dsp:txBody>
      <dsp:txXfrm>
        <a:off x="1654396" y="4427925"/>
        <a:ext cx="727201" cy="1278623"/>
      </dsp:txXfrm>
    </dsp:sp>
    <dsp:sp modelId="{14DDFAF5-9243-4FE3-97D6-5DC6CA26AD1A}">
      <dsp:nvSpPr>
        <dsp:cNvPr id="0" name=""/>
        <dsp:cNvSpPr/>
      </dsp:nvSpPr>
      <dsp:spPr>
        <a:xfrm>
          <a:off x="2420442"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Controles de Ingreso Físico</a:t>
          </a:r>
        </a:p>
      </dsp:txBody>
      <dsp:txXfrm>
        <a:off x="2443066" y="4427925"/>
        <a:ext cx="727201" cy="1278623"/>
      </dsp:txXfrm>
    </dsp:sp>
    <dsp:sp modelId="{DEBD8675-1027-4F0B-B57D-150FD30C2427}">
      <dsp:nvSpPr>
        <dsp:cNvPr id="0" name=""/>
        <dsp:cNvSpPr/>
      </dsp:nvSpPr>
      <dsp:spPr>
        <a:xfrm>
          <a:off x="3209113"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Protección Contra Amenazas Externas e Internas</a:t>
          </a:r>
        </a:p>
      </dsp:txBody>
      <dsp:txXfrm>
        <a:off x="3231737" y="4427925"/>
        <a:ext cx="727201" cy="1278623"/>
      </dsp:txXfrm>
    </dsp:sp>
    <dsp:sp modelId="{4987CD9A-E317-48DF-820B-D720299DAF1B}">
      <dsp:nvSpPr>
        <dsp:cNvPr id="0" name=""/>
        <dsp:cNvSpPr/>
      </dsp:nvSpPr>
      <dsp:spPr>
        <a:xfrm>
          <a:off x="3997784"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Trabajo en Áreas Aseguradas</a:t>
          </a:r>
        </a:p>
      </dsp:txBody>
      <dsp:txXfrm>
        <a:off x="4020408" y="4427925"/>
        <a:ext cx="727201" cy="1278623"/>
      </dsp:txXfrm>
    </dsp:sp>
    <dsp:sp modelId="{DD5BBD3E-E070-4E5A-A4FB-FF92135AA2AC}">
      <dsp:nvSpPr>
        <dsp:cNvPr id="0" name=""/>
        <dsp:cNvSpPr/>
      </dsp:nvSpPr>
      <dsp:spPr>
        <a:xfrm>
          <a:off x="4786455"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Áreas de Acceso Público y Entrega de Carga</a:t>
          </a:r>
        </a:p>
      </dsp:txBody>
      <dsp:txXfrm>
        <a:off x="4809079" y="4427925"/>
        <a:ext cx="727201" cy="1278623"/>
      </dsp:txXfrm>
    </dsp:sp>
    <dsp:sp modelId="{29188EEB-8170-4B4A-B5BF-6DAA749ECC26}">
      <dsp:nvSpPr>
        <dsp:cNvPr id="0" name=""/>
        <dsp:cNvSpPr/>
      </dsp:nvSpPr>
      <dsp:spPr>
        <a:xfrm>
          <a:off x="5591347" y="2937847"/>
          <a:ext cx="5504474" cy="1323871"/>
        </a:xfrm>
        <a:prstGeom prst="roundRect">
          <a:avLst>
            <a:gd name="adj" fmla="val 10000"/>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b="1" u="none" kern="1200" dirty="0">
              <a:solidFill>
                <a:prstClr val="white"/>
              </a:solidFill>
              <a:latin typeface="Calibri"/>
              <a:ea typeface="+mn-ea"/>
              <a:cs typeface="+mn-cs"/>
            </a:rPr>
            <a:t>SEGURIDAD DE LOS EQUIPOS</a:t>
          </a:r>
        </a:p>
      </dsp:txBody>
      <dsp:txXfrm>
        <a:off x="5630122" y="2976622"/>
        <a:ext cx="5426924" cy="1246321"/>
      </dsp:txXfrm>
    </dsp:sp>
    <dsp:sp modelId="{A80FC5F6-2E28-4346-BE9F-99F58DD48819}">
      <dsp:nvSpPr>
        <dsp:cNvPr id="0" name=""/>
        <dsp:cNvSpPr/>
      </dsp:nvSpPr>
      <dsp:spPr>
        <a:xfrm>
          <a:off x="5591347"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Ubicación y Protección del Equipo</a:t>
          </a:r>
        </a:p>
      </dsp:txBody>
      <dsp:txXfrm>
        <a:off x="5613971" y="4427925"/>
        <a:ext cx="727201" cy="1278623"/>
      </dsp:txXfrm>
    </dsp:sp>
    <dsp:sp modelId="{CCD60AC7-0C7A-4C91-AB48-4B151EA73EF3}">
      <dsp:nvSpPr>
        <dsp:cNvPr id="0" name=""/>
        <dsp:cNvSpPr/>
      </dsp:nvSpPr>
      <dsp:spPr>
        <a:xfrm>
          <a:off x="6380018" y="4406136"/>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Servicios Públicos de Soporte</a:t>
          </a:r>
        </a:p>
      </dsp:txBody>
      <dsp:txXfrm>
        <a:off x="6402642" y="4428760"/>
        <a:ext cx="727201" cy="1278623"/>
      </dsp:txXfrm>
    </dsp:sp>
    <dsp:sp modelId="{4CA22771-05E7-41AA-98DC-E6E51638DC0B}">
      <dsp:nvSpPr>
        <dsp:cNvPr id="0" name=""/>
        <dsp:cNvSpPr/>
      </dsp:nvSpPr>
      <dsp:spPr>
        <a:xfrm>
          <a:off x="7168689"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Seguridad del Cableado</a:t>
          </a:r>
        </a:p>
      </dsp:txBody>
      <dsp:txXfrm>
        <a:off x="7191313" y="4427925"/>
        <a:ext cx="727201" cy="1278623"/>
      </dsp:txXfrm>
    </dsp:sp>
    <dsp:sp modelId="{AE727C00-4C98-4591-8EBC-1215B8685DF3}">
      <dsp:nvSpPr>
        <dsp:cNvPr id="0" name=""/>
        <dsp:cNvSpPr/>
      </dsp:nvSpPr>
      <dsp:spPr>
        <a:xfrm>
          <a:off x="7947325"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Mantenimiento del Equipo</a:t>
          </a:r>
        </a:p>
      </dsp:txBody>
      <dsp:txXfrm>
        <a:off x="7969949" y="4427925"/>
        <a:ext cx="727201" cy="1278623"/>
      </dsp:txXfrm>
    </dsp:sp>
    <dsp:sp modelId="{8025AAEA-4227-4DC6-B193-ADC2E4AE5FCA}">
      <dsp:nvSpPr>
        <dsp:cNvPr id="0" name=""/>
        <dsp:cNvSpPr/>
      </dsp:nvSpPr>
      <dsp:spPr>
        <a:xfrm>
          <a:off x="8746030"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Seguridad del Equipo Fuera del Local</a:t>
          </a:r>
        </a:p>
      </dsp:txBody>
      <dsp:txXfrm>
        <a:off x="8768654" y="4427925"/>
        <a:ext cx="727201" cy="1278623"/>
      </dsp:txXfrm>
    </dsp:sp>
    <dsp:sp modelId="{F79D82B4-391C-4F0A-816A-BCB4191BD764}">
      <dsp:nvSpPr>
        <dsp:cNvPr id="0" name=""/>
        <dsp:cNvSpPr/>
      </dsp:nvSpPr>
      <dsp:spPr>
        <a:xfrm>
          <a:off x="9524667"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Seguridad de la Eliminación o Re-Uso del Equipo</a:t>
          </a:r>
        </a:p>
      </dsp:txBody>
      <dsp:txXfrm>
        <a:off x="9547291" y="4427925"/>
        <a:ext cx="727201" cy="1278623"/>
      </dsp:txXfrm>
    </dsp:sp>
    <dsp:sp modelId="{ABDC1A53-DC88-4426-9366-C418554C2AA3}">
      <dsp:nvSpPr>
        <dsp:cNvPr id="0" name=""/>
        <dsp:cNvSpPr/>
      </dsp:nvSpPr>
      <dsp:spPr>
        <a:xfrm>
          <a:off x="10323372" y="4405301"/>
          <a:ext cx="772449" cy="1323871"/>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28575"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EC" sz="900" b="1" kern="1200" dirty="0">
              <a:solidFill>
                <a:schemeClr val="tx1"/>
              </a:solidFill>
            </a:rPr>
            <a:t>Retiro de Propiedad</a:t>
          </a:r>
        </a:p>
      </dsp:txBody>
      <dsp:txXfrm>
        <a:off x="10345996" y="4427925"/>
        <a:ext cx="727201" cy="12786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C9D92-79CC-4A29-BEDC-5BBBCE9672D8}" type="datetimeFigureOut">
              <a:rPr lang="es-EC" smtClean="0"/>
              <a:t>15/06/2017</a:t>
            </a:fld>
            <a:endParaRPr lang="es-EC"/>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0B2F7-704D-4008-A90E-8635E781C2C3}" type="slidenum">
              <a:rPr lang="es-EC" smtClean="0"/>
              <a:t>‹Nº›</a:t>
            </a:fld>
            <a:endParaRPr lang="es-EC"/>
          </a:p>
        </p:txBody>
      </p:sp>
    </p:spTree>
    <p:extLst>
      <p:ext uri="{BB962C8B-B14F-4D97-AF65-F5344CB8AC3E}">
        <p14:creationId xmlns:p14="http://schemas.microsoft.com/office/powerpoint/2010/main" val="391540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330B2F7-704D-4008-A90E-8635E781C2C3}" type="slidenum">
              <a:rPr lang="es-EC" smtClean="0"/>
              <a:t>10</a:t>
            </a:fld>
            <a:endParaRPr lang="es-EC"/>
          </a:p>
        </p:txBody>
      </p:sp>
    </p:spTree>
    <p:extLst>
      <p:ext uri="{BB962C8B-B14F-4D97-AF65-F5344CB8AC3E}">
        <p14:creationId xmlns:p14="http://schemas.microsoft.com/office/powerpoint/2010/main" val="2734308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0B2F7-704D-4008-A90E-8635E781C2C3}" type="slidenum">
              <a:rPr lang="es-EC" smtClean="0"/>
              <a:t>21</a:t>
            </a:fld>
            <a:endParaRPr lang="es-EC"/>
          </a:p>
        </p:txBody>
      </p:sp>
    </p:spTree>
    <p:extLst>
      <p:ext uri="{BB962C8B-B14F-4D97-AF65-F5344CB8AC3E}">
        <p14:creationId xmlns:p14="http://schemas.microsoft.com/office/powerpoint/2010/main" val="912606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Todo equipo, sobre todo los que procesan información confidencial debe ser protegido tanto física como digitalmente para minimizar el riesgo de escape de información.</a:t>
            </a:r>
            <a:endParaRPr lang="es-EC" dirty="0"/>
          </a:p>
          <a:p>
            <a:pPr lvl="0" algn="just"/>
            <a:r>
              <a:rPr lang="es-MX" dirty="0"/>
              <a:t>B- Los ítems que necesitan protección especial deben ser aislados para reducir el nivel general de la protección requerida.</a:t>
            </a:r>
            <a:endParaRPr lang="es-EC" dirty="0"/>
          </a:p>
          <a:p>
            <a:pPr lvl="0" algn="just"/>
            <a:r>
              <a:rPr lang="es-MX" dirty="0"/>
              <a:t>C- Se debe monitorear continuamente las condiciones ambientales, como temperatura y humedad, con el fin de prevenir posibles afectaciones adversas en la operación.</a:t>
            </a:r>
            <a:endParaRPr lang="es-EC" dirty="0"/>
          </a:p>
          <a:p>
            <a:pPr lvl="0" algn="just"/>
            <a:r>
              <a:rPr lang="es-MX" dirty="0"/>
              <a:t>D- Se debe proteger con antenas y filtros contra rayos al edificio y en si todas las líneas de energía y comunicación.</a:t>
            </a:r>
            <a:endParaRPr lang="es-EC" dirty="0"/>
          </a:p>
          <a:p>
            <a:pPr lvl="0" algn="just"/>
            <a:r>
              <a:rPr lang="es-MX" dirty="0"/>
              <a:t>E- Se debe implementar controles de detección y respuestas a potenciales amenazas como robo, explosivos, fuego, agua (o falla en el suministro de agua), humo, vibración, polvo, interferencias en el suministro eléctrico, efectos químicos, radiación electromagnética, interferencia en las comunicaciones y vandalismo.</a:t>
            </a:r>
            <a:endParaRPr lang="es-EC" dirty="0"/>
          </a:p>
          <a:p>
            <a:pPr lvl="0" algn="just"/>
            <a:r>
              <a:rPr lang="es-MX" dirty="0"/>
              <a:t>F- En el perímetro próximo a los medios de procesamiento de información se deben evitar comer, beber y fumar.</a:t>
            </a:r>
            <a:endParaRPr lang="es-EC" dirty="0"/>
          </a:p>
          <a:p>
            <a:pPr algn="just"/>
            <a:r>
              <a:rPr lang="es-ES" dirty="0"/>
              <a:t>G- Para reducir el riesgo que la información sea vista por personas no autorizadas, se debe ubicar de manera que se restrinja el ángulo de visión los medios de procesamiento de la información; Además, para evitar el acceso no autorizado, los medios de almacenaje deben ser asegurados.</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22</a:t>
            </a:fld>
            <a:endParaRPr lang="es-EC"/>
          </a:p>
        </p:txBody>
      </p:sp>
    </p:spTree>
    <p:extLst>
      <p:ext uri="{BB962C8B-B14F-4D97-AF65-F5344CB8AC3E}">
        <p14:creationId xmlns:p14="http://schemas.microsoft.com/office/powerpoint/2010/main" val="186729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Todos los servicios públicos de soporte; como telefonía, internet, electricidad, desagüe y suministro de agua; deben adecuarse a los sistemas que soportan.</a:t>
            </a:r>
            <a:endParaRPr lang="es-EC" dirty="0"/>
          </a:p>
          <a:p>
            <a:pPr lvl="0" algn="just"/>
            <a:r>
              <a:rPr lang="es-MX" dirty="0"/>
              <a:t>B- Con el fin de reducir cualquier riesgo por un mal funcionamiento o falla, se debe inspeccionar, probar y monitorear continuamente los servicios públicos de soporte</a:t>
            </a:r>
            <a:endParaRPr lang="es-EC" dirty="0"/>
          </a:p>
          <a:p>
            <a:pPr lvl="0" algn="just"/>
            <a:r>
              <a:rPr lang="es-MX" dirty="0"/>
              <a:t>C- Es recomendable proveerse de un dispositivo de suministro de energía ininterrumpido (UPS) y generadores de energía, que sirvan como plan de contingencia para la energía, tomando en cuenta que la falla de energía podría ser prolongada.</a:t>
            </a:r>
            <a:endParaRPr lang="es-EC" dirty="0"/>
          </a:p>
          <a:p>
            <a:pPr lvl="0" algn="just"/>
            <a:r>
              <a:rPr lang="es-MX" dirty="0"/>
              <a:t>D- Con el fin de asegurar el uso prolongado del generador, se debe tener disponible suficiente suministro de combustible.</a:t>
            </a:r>
            <a:endParaRPr lang="es-EC" dirty="0"/>
          </a:p>
          <a:p>
            <a:pPr lvl="0" algn="just"/>
            <a:r>
              <a:rPr lang="es-MX" dirty="0"/>
              <a:t>E- Para prevenir cualquier emergencia que se relacione con el servicio de energía se deben colocar en las habitaciones donde se encuentra el equipo, interruptores de emergencia.</a:t>
            </a:r>
            <a:endParaRPr lang="es-EC" dirty="0"/>
          </a:p>
          <a:p>
            <a:pPr lvl="0" algn="just"/>
            <a:r>
              <a:rPr lang="es-MX" dirty="0"/>
              <a:t>F- Debe existir iluminación de emergencia para prevenir una falla en la fuente de energía principal.</a:t>
            </a:r>
            <a:endParaRPr lang="es-EC" dirty="0"/>
          </a:p>
          <a:p>
            <a:pPr lvl="0" algn="just"/>
            <a:r>
              <a:rPr lang="es-MX" dirty="0"/>
              <a:t>G- Debe instalarse un sistema de alarma para detectar mal funcionamiento en los servicios públicos de soporte.</a:t>
            </a:r>
            <a:endParaRPr lang="es-EC" dirty="0"/>
          </a:p>
          <a:p>
            <a:pPr lvl="0" algn="just"/>
            <a:r>
              <a:rPr lang="es-MX" dirty="0"/>
              <a:t>H- Para evitar que una falla en la conexión afecte el desempeño de los servicios de voz, los equipos de telecomunicaciones deben conectarse por lo menos en dos rutas al proveedor del servicio.</a:t>
            </a:r>
            <a:endParaRPr lang="es-EC" dirty="0"/>
          </a:p>
          <a:p>
            <a:pPr algn="just"/>
            <a:r>
              <a:rPr lang="es-ES" dirty="0"/>
              <a:t>I- Los servicios de voz debieran ser adecuados para cumplir con los requerimientos legales de las comunicaciones de emergencia.</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23</a:t>
            </a:fld>
            <a:endParaRPr lang="es-EC"/>
          </a:p>
        </p:txBody>
      </p:sp>
    </p:spTree>
    <p:extLst>
      <p:ext uri="{BB962C8B-B14F-4D97-AF65-F5344CB8AC3E}">
        <p14:creationId xmlns:p14="http://schemas.microsoft.com/office/powerpoint/2010/main" val="344797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s-MX" dirty="0"/>
              <a:t>A- Se debe proteger evitando en lo posible a través de áreas públicas y utilizando contenedores adecuados el cableado de la red, para así evitar intercepciones no autorizadas o daños.</a:t>
            </a:r>
            <a:endParaRPr lang="es-EC" dirty="0"/>
          </a:p>
          <a:p>
            <a:pPr lvl="0"/>
            <a:r>
              <a:rPr lang="es-MX" dirty="0"/>
              <a:t>B- De ser posible deben ser subterráneas o estar sujetas a una alternativa de protección adecuada, las líneas de energía y telecomunicaciones que van a los medios de procesamiento de información.</a:t>
            </a:r>
            <a:endParaRPr lang="es-EC" dirty="0"/>
          </a:p>
          <a:p>
            <a:pPr lvl="0"/>
            <a:r>
              <a:rPr lang="es-MX" dirty="0"/>
              <a:t>C- Se deben identificar debidamente, utilizado etiquetas y marcadores de cables las líneas de energía y telecomunicaciones, para minimizar errores en al manipular los mismos.</a:t>
            </a:r>
            <a:endParaRPr lang="es-EC" dirty="0"/>
          </a:p>
          <a:p>
            <a:pPr lvl="0"/>
            <a:r>
              <a:rPr lang="es-MX" dirty="0"/>
              <a:t>D- Con el fin de evitar interferencia los cables de comunicaciones debes estar separados de los de energía.</a:t>
            </a:r>
            <a:endParaRPr lang="es-EC" dirty="0"/>
          </a:p>
          <a:p>
            <a:pPr lvl="0"/>
            <a:r>
              <a:rPr lang="es-MX" dirty="0"/>
              <a:t>E- Se deben considerar controles especiales para sistemas más sensibles, tales como:</a:t>
            </a:r>
            <a:endParaRPr lang="es-EC" dirty="0"/>
          </a:p>
          <a:p>
            <a:pPr lvl="1"/>
            <a:r>
              <a:rPr lang="es-MX" dirty="0"/>
              <a:t>1- la iniciación de barridos técnicos e inspecciones físicas de dispositivos no autorizados que se adhieran a los cables;</a:t>
            </a:r>
            <a:endParaRPr lang="es-EC" dirty="0"/>
          </a:p>
          <a:p>
            <a:pPr lvl="1"/>
            <a:r>
              <a:rPr lang="es-MX" dirty="0"/>
              <a:t>2- la instalación de un tubo blindado y espacios o cajas con llave en los puntos de inspección y terminación;</a:t>
            </a:r>
            <a:endParaRPr lang="es-EC" dirty="0"/>
          </a:p>
          <a:p>
            <a:pPr lvl="1"/>
            <a:r>
              <a:rPr lang="es-MX" dirty="0"/>
              <a:t>3- el uso de rutas alternativas y/o medios de transmisión proporcionan una seguridad adecuada;</a:t>
            </a:r>
            <a:endParaRPr lang="es-EC" dirty="0"/>
          </a:p>
          <a:p>
            <a:pPr lvl="1"/>
            <a:r>
              <a:rPr lang="es-MX" dirty="0"/>
              <a:t>4- acceso controlado para empalmar los paneles y los cuartos de cableado.</a:t>
            </a:r>
            <a:endParaRPr lang="es-EC" dirty="0"/>
          </a:p>
          <a:p>
            <a:pPr lvl="1"/>
            <a:r>
              <a:rPr lang="es-MX" dirty="0"/>
              <a:t>5- el uso de cableado de fibra óptica;</a:t>
            </a:r>
            <a:endParaRPr lang="es-EC" dirty="0"/>
          </a:p>
          <a:p>
            <a:pPr lvl="1"/>
            <a:r>
              <a:rPr lang="es-MX" dirty="0"/>
              <a:t>6- el uso de un escudo electromagnético para proteger los cables</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24</a:t>
            </a:fld>
            <a:endParaRPr lang="es-EC"/>
          </a:p>
        </p:txBody>
      </p:sp>
    </p:spTree>
    <p:extLst>
      <p:ext uri="{BB962C8B-B14F-4D97-AF65-F5344CB8AC3E}">
        <p14:creationId xmlns:p14="http://schemas.microsoft.com/office/powerpoint/2010/main" val="88811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Las reparaciones y servicios de mantenimiento deben ser realizadas únicamente por el personal de mantenimiento.</a:t>
            </a:r>
            <a:endParaRPr lang="es-EC" dirty="0"/>
          </a:p>
          <a:p>
            <a:pPr lvl="0" algn="just"/>
            <a:r>
              <a:rPr lang="es-MX" dirty="0"/>
              <a:t>B- Tomando en cuenta si su mantenimiento es realizado por el personal en el local o fuera de la organización, se deben implementar los controles apropiados al programar el mantenimiento periódico de los equipos.</a:t>
            </a:r>
            <a:endParaRPr lang="es-EC" dirty="0"/>
          </a:p>
          <a:p>
            <a:pPr lvl="0" algn="just"/>
            <a:r>
              <a:rPr lang="es-MX" dirty="0"/>
              <a:t>C- Deben cumplirse todos los requerimientos definidos por las pólizas de seguros.</a:t>
            </a:r>
            <a:endParaRPr lang="es-EC" dirty="0"/>
          </a:p>
          <a:p>
            <a:pPr lvl="0" algn="just"/>
            <a:r>
              <a:rPr lang="es-MX" dirty="0"/>
              <a:t>D- Debe llevarse un registro donde se describa todas las fallas sospechadas y reales, y la acción, preventiva y/o correctiva, realizada.</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25</a:t>
            </a:fld>
            <a:endParaRPr lang="es-EC"/>
          </a:p>
        </p:txBody>
      </p:sp>
    </p:spTree>
    <p:extLst>
      <p:ext uri="{BB962C8B-B14F-4D97-AF65-F5344CB8AC3E}">
        <p14:creationId xmlns:p14="http://schemas.microsoft.com/office/powerpoint/2010/main" val="267271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Debe observarse que se cumpla en todo momento las instrucciones de los fabricantes para proteger el equipo; por ejemplo, altas temperaturas;</a:t>
            </a:r>
            <a:endParaRPr lang="es-EC" dirty="0"/>
          </a:p>
          <a:p>
            <a:pPr lvl="0" algn="just"/>
            <a:r>
              <a:rPr lang="es-MX" dirty="0"/>
              <a:t>B- Un equipo que pueda salir del local, debe protegerse con un seguro adecuado.</a:t>
            </a:r>
            <a:endParaRPr lang="es-EC" dirty="0"/>
          </a:p>
          <a:p>
            <a:pPr lvl="0" algn="just"/>
            <a:r>
              <a:rPr lang="es-MX" dirty="0"/>
              <a:t>C- Nunca deben ser desatendidos en lugares públicos los equipos y medios sacados del local; llevados como equipaje de mano y de ser posible disimuladamente.</a:t>
            </a:r>
            <a:endParaRPr lang="es-EC" dirty="0"/>
          </a:p>
          <a:p>
            <a:pPr algn="just"/>
            <a:r>
              <a:rPr lang="es-ES" dirty="0"/>
              <a:t>D- En caso de existir trabajo en casa se debe implementar controles apropiados; por ejemplo, política de escritorio vacío, archivos con llave, controles de acceso para las computadoras y una comunicación segura con la oficina.</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26</a:t>
            </a:fld>
            <a:endParaRPr lang="es-EC"/>
          </a:p>
        </p:txBody>
      </p:sp>
    </p:spTree>
    <p:extLst>
      <p:ext uri="{BB962C8B-B14F-4D97-AF65-F5344CB8AC3E}">
        <p14:creationId xmlns:p14="http://schemas.microsoft.com/office/powerpoint/2010/main" val="3621655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Se debe revisar los archivos del equipo para asegurar que se elimine o sobre-escrito cualquier elemento confidencial o licencia de software antes de la eliminación del equipo.</a:t>
            </a:r>
            <a:endParaRPr lang="es-EC" dirty="0"/>
          </a:p>
          <a:p>
            <a:pPr lvl="0" algn="just"/>
            <a:r>
              <a:rPr lang="es-MX" dirty="0"/>
              <a:t>B- Debe destruirse físicamente todo equipo que posea información confidencial.</a:t>
            </a:r>
            <a:endParaRPr lang="es-EC" dirty="0"/>
          </a:p>
          <a:p>
            <a:pPr lvl="0" algn="just"/>
            <a:r>
              <a:rPr lang="es-MX" dirty="0"/>
              <a:t>C- Dependiendo de la evaluación de riesgo se debe determinar si los dispositivos debieran ser físicamente destruidos en lugar de enviarlos a reparar o descartar.</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27</a:t>
            </a:fld>
            <a:endParaRPr lang="es-EC"/>
          </a:p>
        </p:txBody>
      </p:sp>
    </p:spTree>
    <p:extLst>
      <p:ext uri="{BB962C8B-B14F-4D97-AF65-F5344CB8AC3E}">
        <p14:creationId xmlns:p14="http://schemas.microsoft.com/office/powerpoint/2010/main" val="126286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Debe registrarse el retiro del local y el retorno de todo equipo de propiedad de la empresa.</a:t>
            </a:r>
            <a:endParaRPr lang="es-EC" dirty="0"/>
          </a:p>
          <a:p>
            <a:pPr lvl="0" algn="just"/>
            <a:r>
              <a:rPr lang="es-MX" dirty="0"/>
              <a:t>B- Se debe identificar claramente toda persona que tenga la potestad para permitir el retiro de los activos fuera del local.</a:t>
            </a:r>
            <a:endParaRPr lang="es-EC" dirty="0"/>
          </a:p>
          <a:p>
            <a:pPr lvl="0" algn="just"/>
            <a:r>
              <a:rPr lang="es-MX" dirty="0"/>
              <a:t>C- Se debe tener autorización previa antes de retirar un equipo, información o software de los predios de la empresa. </a:t>
            </a:r>
            <a:endParaRPr lang="es-EC" dirty="0"/>
          </a:p>
          <a:p>
            <a:pPr lvl="0" algn="just"/>
            <a:r>
              <a:rPr lang="es-MX" dirty="0"/>
              <a:t>D- Todo retiro de equipos debe tener un límite de tiempo y se debe registrar su retorno.</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28</a:t>
            </a:fld>
            <a:endParaRPr lang="es-EC"/>
          </a:p>
        </p:txBody>
      </p:sp>
    </p:spTree>
    <p:extLst>
      <p:ext uri="{BB962C8B-B14F-4D97-AF65-F5344CB8AC3E}">
        <p14:creationId xmlns:p14="http://schemas.microsoft.com/office/powerpoint/2010/main" val="156587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0B2F7-704D-4008-A90E-8635E781C2C3}" type="slidenum">
              <a:rPr lang="es-EC" smtClean="0"/>
              <a:t>29</a:t>
            </a:fld>
            <a:endParaRPr lang="es-EC"/>
          </a:p>
        </p:txBody>
      </p:sp>
    </p:spTree>
    <p:extLst>
      <p:ext uri="{BB962C8B-B14F-4D97-AF65-F5344CB8AC3E}">
        <p14:creationId xmlns:p14="http://schemas.microsoft.com/office/powerpoint/2010/main" val="1779149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0B2F7-704D-4008-A90E-8635E781C2C3}" type="slidenum">
              <a:rPr lang="es-EC" smtClean="0"/>
              <a:t>30</a:t>
            </a:fld>
            <a:endParaRPr lang="es-EC"/>
          </a:p>
        </p:txBody>
      </p:sp>
    </p:spTree>
    <p:extLst>
      <p:ext uri="{BB962C8B-B14F-4D97-AF65-F5344CB8AC3E}">
        <p14:creationId xmlns:p14="http://schemas.microsoft.com/office/powerpoint/2010/main" val="362735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Quien se encargue de gestionar y administrar los controles criptográficos será el Área de Seguridad de la Información.</a:t>
            </a:r>
            <a:endParaRPr lang="es-EC" dirty="0"/>
          </a:p>
          <a:p>
            <a:pPr lvl="0" algn="just"/>
            <a:r>
              <a:rPr lang="es-MX" dirty="0"/>
              <a:t>B- Para garantizar el correcto funcionamiento, antes de implementar en producción se deberá hacer pruebas de los controles de encriptación en un ambiente de pruebas. C- El Director de TI será quien autorice su paso a producción.</a:t>
            </a:r>
            <a:endParaRPr lang="es-EC" dirty="0"/>
          </a:p>
          <a:p>
            <a:pPr lvl="0" algn="just"/>
            <a:r>
              <a:rPr lang="es-MX" dirty="0"/>
              <a:t>D- Debido a la importancia de atención inmediata, no se debe aplicar controles de encriptación en casos como monitoreo de virus e interfaces.</a:t>
            </a:r>
            <a:endParaRPr lang="es-EC" dirty="0"/>
          </a:p>
          <a:p>
            <a:pPr lvl="0" algn="just"/>
            <a:r>
              <a:rPr lang="es-MX" dirty="0"/>
              <a:t>E- Además de las contraseñas de red y aplicaciones los controles criptográficos deben usarse en los servidores de correo y web.</a:t>
            </a:r>
            <a:endParaRPr lang="es-EC" dirty="0"/>
          </a:p>
          <a:p>
            <a:pPr lvl="0" algn="just"/>
            <a:r>
              <a:rPr lang="es-MX" dirty="0"/>
              <a:t>F- Se debe garantizar que el uso de medios criptográficos no afecte ni la entrega de información ni su correcto funcionamiento.</a:t>
            </a:r>
            <a:endParaRPr lang="es-EC" dirty="0"/>
          </a:p>
          <a:p>
            <a:pPr lvl="0" algn="just"/>
            <a:r>
              <a:rPr lang="es-MX" dirty="0"/>
              <a:t>G- Con el fin de evitar cualquier alteración en la información de los cheques de pagos a proveedores, en el Área de Tesorería se debe utilizar controles criptográficos.</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13</a:t>
            </a:fld>
            <a:endParaRPr lang="es-EC"/>
          </a:p>
        </p:txBody>
      </p:sp>
    </p:spTree>
    <p:extLst>
      <p:ext uri="{BB962C8B-B14F-4D97-AF65-F5344CB8AC3E}">
        <p14:creationId xmlns:p14="http://schemas.microsoft.com/office/powerpoint/2010/main" val="214653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0B2F7-704D-4008-A90E-8635E781C2C3}" type="slidenum">
              <a:rPr lang="es-EC" smtClean="0"/>
              <a:t>31</a:t>
            </a:fld>
            <a:endParaRPr lang="es-EC"/>
          </a:p>
        </p:txBody>
      </p:sp>
    </p:spTree>
    <p:extLst>
      <p:ext uri="{BB962C8B-B14F-4D97-AF65-F5344CB8AC3E}">
        <p14:creationId xmlns:p14="http://schemas.microsoft.com/office/powerpoint/2010/main" val="4120668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Dentro de la compañía, el responsable de generar claves </a:t>
            </a:r>
            <a:r>
              <a:rPr lang="es-MX" dirty="0" err="1"/>
              <a:t>encriptadas</a:t>
            </a:r>
            <a:r>
              <a:rPr lang="es-MX" dirty="0"/>
              <a:t> para las aplicaciones y sistemas será el Área de Seguridad de la Información.</a:t>
            </a:r>
            <a:endParaRPr lang="es-EC" dirty="0"/>
          </a:p>
          <a:p>
            <a:pPr lvl="0" algn="just"/>
            <a:r>
              <a:rPr lang="es-MX" dirty="0"/>
              <a:t>B- Se debe generar un documento de aceptación de las condiciones de confidencialidad y privacidad entre el Área de Seguridad de la Información y la parte solicitante, con sus respectivas firmas, antes de hacer entregar de una clave </a:t>
            </a:r>
            <a:r>
              <a:rPr lang="es-MX" dirty="0" err="1"/>
              <a:t>encriptada</a:t>
            </a:r>
            <a:r>
              <a:rPr lang="es-MX" dirty="0"/>
              <a:t>.</a:t>
            </a:r>
            <a:endParaRPr lang="es-EC" dirty="0"/>
          </a:p>
          <a:p>
            <a:pPr lvl="0" algn="just"/>
            <a:r>
              <a:rPr lang="es-MX" dirty="0"/>
              <a:t>C- Con el fin de tener un registro de los tiempos de cambio de claves y de posibles incidentes producidos, e debe mantener un archivo histórico incluyendo las claves actuales y antiguas.</a:t>
            </a:r>
            <a:endParaRPr lang="es-EC" dirty="0"/>
          </a:p>
          <a:p>
            <a:pPr lvl="0" algn="just"/>
            <a:r>
              <a:rPr lang="es-MX" dirty="0"/>
              <a:t>D- Se debe verificar que no esté siendo usada en ninguna interfaz una clave previa a su modificación o inactivación.</a:t>
            </a:r>
            <a:endParaRPr lang="es-EC" dirty="0"/>
          </a:p>
          <a:p>
            <a:pPr lvl="0" algn="just"/>
            <a:r>
              <a:rPr lang="es-MX" dirty="0"/>
              <a:t>E- Deben ser resguardadas contra difusión no autorizada y cualquier tipo de daño, alteración y pérdida todas las claves criptográficas de la empresa.</a:t>
            </a:r>
            <a:endParaRPr lang="es-EC" dirty="0"/>
          </a:p>
          <a:p>
            <a:pPr lvl="0" algn="just"/>
            <a:r>
              <a:rPr lang="es-MX" dirty="0"/>
              <a:t>F- Por motivo de certificar que cada clave esté siendo usada de forma correcta y sin riesgo para la empresa, cada seis meses se debe realizar una revisión interna de la gestión de claves.</a:t>
            </a:r>
            <a:endParaRPr lang="es-EC" dirty="0"/>
          </a:p>
          <a:p>
            <a:pPr lvl="0" algn="just"/>
            <a:r>
              <a:rPr lang="es-MX" dirty="0"/>
              <a:t>G- En caso de presentarse una salida de empleado o un incidente de descubrimiento de clave esta deberá ser cambiada inmediatamente por el Área de Seguridad de la Información.</a:t>
            </a:r>
            <a:endParaRPr lang="es-EC" dirty="0"/>
          </a:p>
          <a:p>
            <a:pPr lvl="0" algn="just"/>
            <a:r>
              <a:rPr lang="es-MX" dirty="0"/>
              <a:t>H- Se debe definir un periodo de tres meses para el funcionamiento una clave, transcurrido este tiempo debe cambiarse. El Área de Seguridad de la información es responsable de asignar esta vigencia.</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14</a:t>
            </a:fld>
            <a:endParaRPr lang="es-EC"/>
          </a:p>
        </p:txBody>
      </p:sp>
    </p:spTree>
    <p:extLst>
      <p:ext uri="{BB962C8B-B14F-4D97-AF65-F5344CB8AC3E}">
        <p14:creationId xmlns:p14="http://schemas.microsoft.com/office/powerpoint/2010/main" val="429396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D330B2F7-704D-4008-A90E-8635E781C2C3}" type="slidenum">
              <a:rPr lang="es-EC" smtClean="0"/>
              <a:t>15</a:t>
            </a:fld>
            <a:endParaRPr lang="es-EC"/>
          </a:p>
        </p:txBody>
      </p:sp>
    </p:spTree>
    <p:extLst>
      <p:ext uri="{BB962C8B-B14F-4D97-AF65-F5344CB8AC3E}">
        <p14:creationId xmlns:p14="http://schemas.microsoft.com/office/powerpoint/2010/main" val="210741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Es necesaria un área de recepción con medios de identificación y control de acceso físico y/o un(a) recepcionista; solo el personal autorizado podrá tener acceso; </a:t>
            </a:r>
            <a:endParaRPr lang="es-EC" dirty="0"/>
          </a:p>
          <a:p>
            <a:pPr lvl="0" algn="just"/>
            <a:r>
              <a:rPr lang="es-MX" dirty="0"/>
              <a:t>B- El edificio debe ser físicamente sólido y sin brechas para evitar el ingreso no autorizado. </a:t>
            </a:r>
            <a:endParaRPr lang="es-EC" dirty="0"/>
          </a:p>
          <a:p>
            <a:pPr algn="just"/>
            <a:r>
              <a:rPr lang="es-MX" dirty="0"/>
              <a:t>C- Todos los ingresos deben ser debidamente protegidos con vallas, puertas, alarmas, relojes, etc. Y mantenerse aseguradas mientras no sean usadas.</a:t>
            </a:r>
            <a:endParaRPr lang="es-EC" dirty="0"/>
          </a:p>
          <a:p>
            <a:pPr lvl="0" algn="just"/>
            <a:r>
              <a:rPr lang="es-MX" dirty="0"/>
              <a:t>D- Dependiendo de los activos y evaluación del riesgo se debe definir claramente los perímetros de seguridad.</a:t>
            </a:r>
            <a:endParaRPr lang="es-EC" dirty="0"/>
          </a:p>
          <a:p>
            <a:pPr lvl="0" algn="just"/>
            <a:r>
              <a:rPr lang="es-MX" dirty="0"/>
              <a:t>E- Se debe contar con alarmas y monitoreo en todas las puertas de emergencia en el perímetro de seguridad y deben ser probadas en su resistencia junto con las paredes, sin descuidar las normas del código contra incendios y más normas locales de seguridad.</a:t>
            </a:r>
            <a:endParaRPr lang="es-EC" dirty="0"/>
          </a:p>
          <a:p>
            <a:pPr lvl="0" algn="just"/>
            <a:r>
              <a:rPr lang="es-MX" dirty="0"/>
              <a:t>F- Se debe poseer sistemas de detección de intrusos acordes con estándares internacionales, regionales y nacionales, y deben ser probadas periódicamente en su funcionamiento.</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16</a:t>
            </a:fld>
            <a:endParaRPr lang="es-EC"/>
          </a:p>
        </p:txBody>
      </p:sp>
    </p:spTree>
    <p:extLst>
      <p:ext uri="{BB962C8B-B14F-4D97-AF65-F5344CB8AC3E}">
        <p14:creationId xmlns:p14="http://schemas.microsoft.com/office/powerpoint/2010/main" val="426187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Se debe controlar y restringir mediante controles de autenticación solo a personas autorizadas el acceso a áreas donde se procesa o almacena información sensible manteniendo un rastro de auditoría de todos los accesos;</a:t>
            </a:r>
            <a:endParaRPr lang="es-EC" dirty="0"/>
          </a:p>
          <a:p>
            <a:pPr lvl="0" algn="just"/>
            <a:r>
              <a:rPr lang="es-MX" dirty="0"/>
              <a:t>B- Se debe otorgar acceso restringido a las áreas seguras de información confidencial solo cuando sea necesario al personal de servicio de apoyo de terceros; </a:t>
            </a:r>
            <a:endParaRPr lang="es-EC" dirty="0"/>
          </a:p>
          <a:p>
            <a:pPr lvl="0" algn="just"/>
            <a:r>
              <a:rPr lang="es-MX" dirty="0"/>
              <a:t>C- Todos los empleados y visitantes deberán poseer una identificación visible todo el tiempo. </a:t>
            </a:r>
            <a:endParaRPr lang="es-EC" dirty="0"/>
          </a:p>
          <a:p>
            <a:pPr algn="just"/>
            <a:r>
              <a:rPr lang="es-ES" dirty="0"/>
              <a:t>D- Los derechos de acceso a áreas seguras debieran ser revisados y actualizados regularmente, y revocados cuando sea necesario.</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17</a:t>
            </a:fld>
            <a:endParaRPr lang="es-EC"/>
          </a:p>
        </p:txBody>
      </p:sp>
    </p:spTree>
    <p:extLst>
      <p:ext uri="{BB962C8B-B14F-4D97-AF65-F5344CB8AC3E}">
        <p14:creationId xmlns:p14="http://schemas.microsoft.com/office/powerpoint/2010/main" val="70794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El equipo contra-incendios de estar ubicado adecuadamente.</a:t>
            </a:r>
            <a:endParaRPr lang="es-EC" dirty="0"/>
          </a:p>
          <a:p>
            <a:pPr lvl="0" algn="just"/>
            <a:r>
              <a:rPr lang="es-MX" dirty="0"/>
              <a:t>B- La papelería y suministros similares deben almacenarse en un área asegurada.</a:t>
            </a:r>
            <a:endParaRPr lang="es-EC" dirty="0"/>
          </a:p>
          <a:p>
            <a:pPr lvl="0" algn="just"/>
            <a:r>
              <a:rPr lang="es-MX" dirty="0"/>
              <a:t>C- Los materiales peligrosos o combustibles deben estar a una distancia segura del área asegurada.</a:t>
            </a:r>
            <a:endParaRPr lang="es-EC" dirty="0"/>
          </a:p>
          <a:p>
            <a:pPr lvl="0" algn="just"/>
            <a:r>
              <a:rPr lang="es-MX" dirty="0"/>
              <a:t>D- Para evitar un posible daño de un desastre que afecte el local principal los equipos de reemplazo y los medios de respaldo deben ubicarse a una distancia segura</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18</a:t>
            </a:fld>
            <a:endParaRPr lang="es-EC"/>
          </a:p>
        </p:txBody>
      </p:sp>
    </p:spTree>
    <p:extLst>
      <p:ext uri="{BB962C8B-B14F-4D97-AF65-F5344CB8AC3E}">
        <p14:creationId xmlns:p14="http://schemas.microsoft.com/office/powerpoint/2010/main" val="265100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lgn="just"/>
            <a:r>
              <a:rPr lang="es-MX" dirty="0"/>
              <a:t>A- El trabajo en el área asegurada debe ser de posible siempre supervisado</a:t>
            </a:r>
            <a:endParaRPr lang="es-EC" dirty="0"/>
          </a:p>
          <a:p>
            <a:pPr lvl="0" algn="just"/>
            <a:r>
              <a:rPr lang="es-MX" dirty="0"/>
              <a:t>B- A menos que se autorice no se debe permitir fotografías ni grabaciones de audio y/o video en el área asegurada.</a:t>
            </a:r>
            <a:endParaRPr lang="es-EC" dirty="0"/>
          </a:p>
          <a:p>
            <a:pPr lvl="0" algn="just"/>
            <a:r>
              <a:rPr lang="es-MX" dirty="0"/>
              <a:t>C- Solo quien necesite conocer sabrá las actividades que se realizan dentro del área segura.</a:t>
            </a:r>
            <a:endParaRPr lang="es-EC" dirty="0"/>
          </a:p>
          <a:p>
            <a:pPr lvl="0" algn="just"/>
            <a:r>
              <a:rPr lang="es-MX" dirty="0"/>
              <a:t>D- Deben ser cerradas físicamente bajo llave y revisadas periódicamente las áreas aseguradas vacías;</a:t>
            </a:r>
            <a:endParaRPr lang="es-EC" dirty="0"/>
          </a:p>
          <a:p>
            <a:pPr algn="just"/>
            <a:r>
              <a:rPr lang="es-ES" dirty="0"/>
              <a:t>E- Toda actividad, incluyendo arreglos y mantenimientos, dentro del área asegurada debe ser registrada mediante un documento control de cambio.</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19</a:t>
            </a:fld>
            <a:endParaRPr lang="es-EC"/>
          </a:p>
        </p:txBody>
      </p:sp>
    </p:spTree>
    <p:extLst>
      <p:ext uri="{BB962C8B-B14F-4D97-AF65-F5344CB8AC3E}">
        <p14:creationId xmlns:p14="http://schemas.microsoft.com/office/powerpoint/2010/main" val="2513126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pPr lvl="0" algn="just"/>
            <a:r>
              <a:rPr lang="es-MX" dirty="0"/>
              <a:t>A- Se debe registrar el material que ingresa y sale de la empresa, para evitar amenazas potenciales.</a:t>
            </a:r>
            <a:endParaRPr lang="es-EC" dirty="0"/>
          </a:p>
          <a:p>
            <a:pPr lvl="0" algn="just"/>
            <a:r>
              <a:rPr lang="es-MX" dirty="0"/>
              <a:t>B- Se debe restringir al personal identificado y autorizado el acceso al edificio desde fuera del mismo.</a:t>
            </a:r>
            <a:endParaRPr lang="es-EC" dirty="0"/>
          </a:p>
          <a:p>
            <a:pPr algn="just"/>
            <a:r>
              <a:rPr lang="es-ES" dirty="0"/>
              <a:t>C- Se debe definir el área de recepción tras la puerta de ingreso controlada, para que desde esta se direccione el personal y visitas autorizadas hacia el área que le compete, previo su respectivo aviso.</a:t>
            </a:r>
            <a:endParaRPr lang="es-EC" dirty="0"/>
          </a:p>
          <a:p>
            <a:endParaRPr lang="es-EC" dirty="0"/>
          </a:p>
        </p:txBody>
      </p:sp>
      <p:sp>
        <p:nvSpPr>
          <p:cNvPr id="4" name="3 Marcador de número de diapositiva"/>
          <p:cNvSpPr>
            <a:spLocks noGrp="1"/>
          </p:cNvSpPr>
          <p:nvPr>
            <p:ph type="sldNum" sz="quarter" idx="10"/>
          </p:nvPr>
        </p:nvSpPr>
        <p:spPr/>
        <p:txBody>
          <a:bodyPr/>
          <a:lstStyle/>
          <a:p>
            <a:fld id="{D330B2F7-704D-4008-A90E-8635E781C2C3}" type="slidenum">
              <a:rPr lang="es-EC" smtClean="0"/>
              <a:t>20</a:t>
            </a:fld>
            <a:endParaRPr lang="es-EC"/>
          </a:p>
        </p:txBody>
      </p:sp>
    </p:spTree>
    <p:extLst>
      <p:ext uri="{BB962C8B-B14F-4D97-AF65-F5344CB8AC3E}">
        <p14:creationId xmlns:p14="http://schemas.microsoft.com/office/powerpoint/2010/main" val="44987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98446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372881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48213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17424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87639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155274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201038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64170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325840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3413177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9E2D6BCF-8596-45B9-8D24-B7F4339BD485}" type="datetimeFigureOut">
              <a:rPr lang="es-EC" smtClean="0"/>
              <a:pPr/>
              <a:t>15/06/2017</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2617212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D6BCF-8596-45B9-8D24-B7F4339BD485}" type="datetimeFigureOut">
              <a:rPr lang="es-EC" smtClean="0"/>
              <a:pPr/>
              <a:t>15/06/2017</a:t>
            </a:fld>
            <a:endParaRPr lang="es-EC"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950DE-3201-4297-8C42-9C7881FBA349}" type="slidenum">
              <a:rPr lang="es-EC" smtClean="0"/>
              <a:pPr/>
              <a:t>‹Nº›</a:t>
            </a:fld>
            <a:endParaRPr lang="es-EC" dirty="0"/>
          </a:p>
        </p:txBody>
      </p:sp>
    </p:spTree>
    <p:extLst>
      <p:ext uri="{BB962C8B-B14F-4D97-AF65-F5344CB8AC3E}">
        <p14:creationId xmlns:p14="http://schemas.microsoft.com/office/powerpoint/2010/main" val="665814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slide" Target="slide11.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slide" Target="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3.png"/><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slide" Target="slide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slide" Target="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png"/><Relationship Id="rId4" Type="http://schemas.openxmlformats.org/officeDocument/2006/relationships/slide" Target="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slide" Target="slide2.xml"/><Relationship Id="rId3" Type="http://schemas.openxmlformats.org/officeDocument/2006/relationships/diagramLayout" Target="../diagrams/layout2.xml"/><Relationship Id="rId7" Type="http://schemas.openxmlformats.org/officeDocument/2006/relationships/image" Target="../media/image3.png"/><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diagramData" Target="../diagrams/data2.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176531"/>
            <a:ext cx="9144000" cy="2249759"/>
          </a:xfrm>
        </p:spPr>
        <p:txBody>
          <a:bodyPr>
            <a:normAutofit fontScale="90000"/>
          </a:bodyPr>
          <a:lstStyle/>
          <a:p>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4000" dirty="0"/>
              <a:t/>
            </a:r>
            <a:br>
              <a:rPr lang="es-EC" sz="4000" dirty="0"/>
            </a:br>
            <a:r>
              <a:rPr lang="es-EC" sz="3800" b="1" dirty="0">
                <a:effectLst>
                  <a:outerShdw blurRad="38100" dist="38100" dir="2700000" algn="tl">
                    <a:srgbClr val="000000">
                      <a:alpha val="43137"/>
                    </a:srgbClr>
                  </a:outerShdw>
                </a:effectLst>
              </a:rPr>
              <a:t>UNIDAD DE GESTIÓN DE POSTGRADOS </a:t>
            </a:r>
            <a:br>
              <a:rPr lang="es-EC" sz="3800" b="1" dirty="0">
                <a:effectLst>
                  <a:outerShdw blurRad="38100" dist="38100" dir="2700000" algn="tl">
                    <a:srgbClr val="000000">
                      <a:alpha val="43137"/>
                    </a:srgbClr>
                  </a:outerShdw>
                </a:effectLst>
              </a:rPr>
            </a:br>
            <a:r>
              <a:rPr lang="es-EC" sz="3800" b="1" dirty="0">
                <a:effectLst>
                  <a:outerShdw blurRad="38100" dist="38100" dir="2700000" algn="tl">
                    <a:srgbClr val="000000">
                      <a:alpha val="43137"/>
                    </a:srgbClr>
                  </a:outerShdw>
                </a:effectLst>
              </a:rPr>
              <a:t>MAESTRÍA EN GERENCIA DE SISTEMAS</a:t>
            </a:r>
            <a:br>
              <a:rPr lang="es-EC" sz="3800" b="1" dirty="0">
                <a:effectLst>
                  <a:outerShdw blurRad="38100" dist="38100" dir="2700000" algn="tl">
                    <a:srgbClr val="000000">
                      <a:alpha val="43137"/>
                    </a:srgbClr>
                  </a:outerShdw>
                </a:effectLst>
              </a:rPr>
            </a:br>
            <a:r>
              <a:rPr lang="es-EC" sz="4000" dirty="0">
                <a:effectLst>
                  <a:outerShdw blurRad="38100" dist="38100" dir="2700000" algn="tl">
                    <a:srgbClr val="000000">
                      <a:alpha val="43137"/>
                    </a:srgbClr>
                  </a:outerShdw>
                </a:effectLst>
              </a:rPr>
              <a:t/>
            </a:r>
            <a:br>
              <a:rPr lang="es-EC" sz="4000" dirty="0">
                <a:effectLst>
                  <a:outerShdw blurRad="38100" dist="38100" dir="2700000" algn="tl">
                    <a:srgbClr val="000000">
                      <a:alpha val="43137"/>
                    </a:srgbClr>
                  </a:outerShdw>
                </a:effectLst>
              </a:rPr>
            </a:br>
            <a:r>
              <a:rPr lang="es-EC" sz="3200" dirty="0">
                <a:effectLst>
                  <a:outerShdw blurRad="38100" dist="38100" dir="2700000" algn="tl">
                    <a:srgbClr val="000000">
                      <a:alpha val="43137"/>
                    </a:srgbClr>
                  </a:outerShdw>
                </a:effectLst>
              </a:rPr>
              <a:t/>
            </a:r>
            <a:br>
              <a:rPr lang="es-EC" sz="3200" dirty="0">
                <a:effectLst>
                  <a:outerShdw blurRad="38100" dist="38100" dir="2700000" algn="tl">
                    <a:srgbClr val="000000">
                      <a:alpha val="43137"/>
                    </a:srgbClr>
                  </a:outerShdw>
                </a:effectLst>
              </a:rPr>
            </a:br>
            <a:endParaRPr lang="es-EC" sz="4000"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524000" y="3709116"/>
            <a:ext cx="9144000" cy="2846234"/>
          </a:xfrm>
        </p:spPr>
        <p:txBody>
          <a:bodyPr>
            <a:normAutofit fontScale="77500" lnSpcReduction="20000"/>
          </a:bodyPr>
          <a:lstStyle/>
          <a:p>
            <a:r>
              <a:rPr lang="es-EC" b="1" dirty="0">
                <a:effectLst>
                  <a:outerShdw blurRad="38100" dist="38100" dir="2700000" algn="tl">
                    <a:srgbClr val="000000">
                      <a:alpha val="43137"/>
                    </a:srgbClr>
                  </a:outerShdw>
                </a:effectLst>
              </a:rPr>
              <a:t>Diseño para la Implementación de los dominios de cifrado y seguridad física y ambiental, </a:t>
            </a:r>
          </a:p>
          <a:p>
            <a:r>
              <a:rPr lang="es-EC" b="1" dirty="0">
                <a:effectLst>
                  <a:outerShdw blurRad="38100" dist="38100" dir="2700000" algn="tl">
                    <a:srgbClr val="000000">
                      <a:alpha val="43137"/>
                    </a:srgbClr>
                  </a:outerShdw>
                </a:effectLst>
              </a:rPr>
              <a:t>basados en la Norma ISO27001 e ISO27002 para el área de TI de la </a:t>
            </a:r>
          </a:p>
          <a:p>
            <a:r>
              <a:rPr lang="es-EC" b="1" dirty="0">
                <a:effectLst>
                  <a:outerShdw blurRad="38100" dist="38100" dir="2700000" algn="tl">
                    <a:srgbClr val="000000">
                      <a:alpha val="43137"/>
                    </a:srgbClr>
                  </a:outerShdw>
                </a:effectLst>
              </a:rPr>
              <a:t>Procesadora Nacional de Alimentos ¨PRONACA¨</a:t>
            </a:r>
          </a:p>
          <a:p>
            <a:pPr algn="l"/>
            <a:endParaRPr lang="es-EC" sz="3100" u="sng" dirty="0"/>
          </a:p>
          <a:p>
            <a:pPr algn="l">
              <a:lnSpc>
                <a:spcPct val="100000"/>
              </a:lnSpc>
            </a:pPr>
            <a:r>
              <a:rPr lang="es-EC" sz="2200" u="sng" dirty="0">
                <a:effectLst>
                  <a:outerShdw blurRad="38100" dist="38100" dir="2700000" algn="tl">
                    <a:srgbClr val="000000">
                      <a:alpha val="43137"/>
                    </a:srgbClr>
                  </a:outerShdw>
                </a:effectLst>
              </a:rPr>
              <a:t>Maestrantes</a:t>
            </a:r>
            <a:r>
              <a:rPr lang="es-EC" sz="2200" dirty="0">
                <a:effectLst>
                  <a:outerShdw blurRad="38100" dist="38100" dir="2700000" algn="tl">
                    <a:srgbClr val="000000">
                      <a:alpha val="43137"/>
                    </a:srgbClr>
                  </a:outerShdw>
                </a:effectLst>
              </a:rPr>
              <a:t> </a:t>
            </a:r>
          </a:p>
          <a:p>
            <a:pPr algn="l">
              <a:lnSpc>
                <a:spcPct val="100000"/>
              </a:lnSpc>
            </a:pPr>
            <a:r>
              <a:rPr lang="es-EC" sz="2200" dirty="0"/>
              <a:t>Carlos Ramírez J.</a:t>
            </a:r>
          </a:p>
          <a:p>
            <a:pPr algn="l">
              <a:lnSpc>
                <a:spcPct val="100000"/>
              </a:lnSpc>
            </a:pPr>
            <a:r>
              <a:rPr lang="es-EC" sz="2200" dirty="0"/>
              <a:t>Rolando </a:t>
            </a:r>
            <a:r>
              <a:rPr lang="es-EC" sz="2200" dirty="0" smtClean="0"/>
              <a:t>Moreira </a:t>
            </a:r>
            <a:r>
              <a:rPr lang="es-EC" sz="2200" dirty="0"/>
              <a:t>Z.</a:t>
            </a:r>
          </a:p>
          <a:p>
            <a:pPr>
              <a:lnSpc>
                <a:spcPct val="100000"/>
              </a:lnSpc>
            </a:pPr>
            <a:r>
              <a:rPr lang="es-EC" dirty="0"/>
              <a:t>Sangolquí – Ecuador </a:t>
            </a:r>
          </a:p>
        </p:txBody>
      </p:sp>
      <p:pic>
        <p:nvPicPr>
          <p:cNvPr id="5" name="Imagen 4"/>
          <p:cNvPicPr>
            <a:picLocks noChangeAspect="1"/>
          </p:cNvPicPr>
          <p:nvPr/>
        </p:nvPicPr>
        <p:blipFill>
          <a:blip r:embed="rId2" cstate="print"/>
          <a:stretch>
            <a:fillRect/>
          </a:stretch>
        </p:blipFill>
        <p:spPr>
          <a:xfrm>
            <a:off x="2908479" y="158906"/>
            <a:ext cx="6375041" cy="1304925"/>
          </a:xfrm>
          <a:prstGeom prst="rect">
            <a:avLst/>
          </a:prstGeom>
        </p:spPr>
      </p:pic>
    </p:spTree>
    <p:extLst>
      <p:ext uri="{BB962C8B-B14F-4D97-AF65-F5344CB8AC3E}">
        <p14:creationId xmlns:p14="http://schemas.microsoft.com/office/powerpoint/2010/main" val="309788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954296" cy="1325563"/>
          </a:xfrm>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LA </a:t>
            </a:r>
            <a:r>
              <a:rPr lang="es-EC" b="1" dirty="0">
                <a:solidFill>
                  <a:srgbClr val="FF0000"/>
                </a:solidFill>
                <a:effectLst>
                  <a:outerShdw blurRad="38100" dist="38100" dir="2700000" algn="tl">
                    <a:srgbClr val="000000">
                      <a:alpha val="43137"/>
                    </a:srgbClr>
                  </a:outerShdw>
                </a:effectLst>
              </a:rPr>
              <a:t>PROPUESTA</a:t>
            </a:r>
          </a:p>
        </p:txBody>
      </p:sp>
      <p:sp>
        <p:nvSpPr>
          <p:cNvPr id="3" name="Marcador de contenido 2"/>
          <p:cNvSpPr>
            <a:spLocks noGrp="1"/>
          </p:cNvSpPr>
          <p:nvPr>
            <p:ph idx="1"/>
          </p:nvPr>
        </p:nvSpPr>
        <p:spPr>
          <a:xfrm>
            <a:off x="838201" y="2078182"/>
            <a:ext cx="5774870" cy="3086247"/>
          </a:xfrm>
        </p:spPr>
        <p:txBody>
          <a:bodyPr/>
          <a:lstStyle/>
          <a:p>
            <a:pPr marL="0" indent="0" algn="just">
              <a:buNone/>
            </a:pPr>
            <a:r>
              <a:rPr lang="es-EC" dirty="0" smtClean="0"/>
              <a:t>Basados </a:t>
            </a:r>
            <a:r>
              <a:rPr lang="es-EC" dirty="0"/>
              <a:t>en las normas </a:t>
            </a:r>
            <a:r>
              <a:rPr lang="es-EC" dirty="0" smtClean="0"/>
              <a:t>ISO27000 </a:t>
            </a:r>
            <a:r>
              <a:rPr lang="es-EC" dirty="0"/>
              <a:t>se proponen las siguientes políticas sobre los dominios de Cifrado y Seguridad Física y Ambiental para la empresa PRONACA.</a:t>
            </a:r>
          </a:p>
        </p:txBody>
      </p:sp>
      <p:pic>
        <p:nvPicPr>
          <p:cNvPr id="4" name="Imagen 3"/>
          <p:cNvPicPr>
            <a:picLocks noChangeAspect="1"/>
          </p:cNvPicPr>
          <p:nvPr/>
        </p:nvPicPr>
        <p:blipFill>
          <a:blip r:embed="rId3" cstate="print"/>
          <a:stretch>
            <a:fillRect/>
          </a:stretch>
        </p:blipFill>
        <p:spPr>
          <a:xfrm>
            <a:off x="11146746" y="1"/>
            <a:ext cx="1045253" cy="1004551"/>
          </a:xfrm>
          <a:prstGeom prst="rect">
            <a:avLst/>
          </a:prstGeom>
        </p:spPr>
      </p:pic>
      <p:sp>
        <p:nvSpPr>
          <p:cNvPr id="5" name="Botón de acción: ir hacia delante o siguiente 4">
            <a:hlinkClick r:id="" action="ppaction://hlinkshowjump?jump=nextslide" highlightClick="1"/>
          </p:cNvPr>
          <p:cNvSpPr/>
          <p:nvPr/>
        </p:nvSpPr>
        <p:spPr>
          <a:xfrm>
            <a:off x="11695814" y="6432697"/>
            <a:ext cx="329609" cy="287079"/>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4"/>
          <a:stretch>
            <a:fillRect/>
          </a:stretch>
        </p:blipFill>
        <p:spPr>
          <a:xfrm>
            <a:off x="7530864" y="2895609"/>
            <a:ext cx="2657475" cy="3190875"/>
          </a:xfrm>
          <a:prstGeom prst="rect">
            <a:avLst/>
          </a:prstGeom>
        </p:spPr>
      </p:pic>
    </p:spTree>
    <p:extLst>
      <p:ext uri="{BB962C8B-B14F-4D97-AF65-F5344CB8AC3E}">
        <p14:creationId xmlns:p14="http://schemas.microsoft.com/office/powerpoint/2010/main" val="257676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41975005"/>
              </p:ext>
            </p:extLst>
          </p:nvPr>
        </p:nvGraphicFramePr>
        <p:xfrm>
          <a:off x="77273" y="734096"/>
          <a:ext cx="11101588" cy="5732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ón de acción: ir a inicio 2">
            <a:hlinkClick r:id="rId7" action="ppaction://hlinksldjump" highlightClick="1"/>
          </p:cNvPr>
          <p:cNvSpPr/>
          <p:nvPr/>
        </p:nvSpPr>
        <p:spPr>
          <a:xfrm>
            <a:off x="11726745" y="6468152"/>
            <a:ext cx="404037" cy="336349"/>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8" cstate="print"/>
          <a:stretch>
            <a:fillRect/>
          </a:stretch>
        </p:blipFill>
        <p:spPr>
          <a:xfrm>
            <a:off x="11146746" y="1"/>
            <a:ext cx="1045253" cy="100455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00B0F0"/>
                </a:solidFill>
                <a:effectLst>
                  <a:outerShdw blurRad="38100" dist="38100" dir="2700000" algn="tl">
                    <a:srgbClr val="000000">
                      <a:alpha val="43137"/>
                    </a:srgbClr>
                  </a:outerShdw>
                </a:effectLst>
              </a:rPr>
              <a:t>Cifrado</a:t>
            </a:r>
            <a:endParaRPr lang="es-EC" dirty="0"/>
          </a:p>
        </p:txBody>
      </p:sp>
      <p:sp>
        <p:nvSpPr>
          <p:cNvPr id="3" name="2 Marcador de contenido"/>
          <p:cNvSpPr>
            <a:spLocks noGrp="1"/>
          </p:cNvSpPr>
          <p:nvPr>
            <p:ph idx="1"/>
          </p:nvPr>
        </p:nvSpPr>
        <p:spPr>
          <a:xfrm>
            <a:off x="838200" y="1690688"/>
            <a:ext cx="9652000" cy="608012"/>
          </a:xfrm>
        </p:spPr>
        <p:txBody>
          <a:bodyPr/>
          <a:lstStyle/>
          <a:p>
            <a:pPr algn="just"/>
            <a:r>
              <a:rPr lang="es-ES" dirty="0"/>
              <a:t>Controles Criptográficos</a:t>
            </a:r>
          </a:p>
          <a:p>
            <a:pPr marL="457200" lvl="1" indent="0" algn="just">
              <a:buNone/>
            </a:pPr>
            <a:endParaRPr lang="es-MX" sz="1400" b="1" dirty="0" smtClean="0"/>
          </a:p>
          <a:p>
            <a:pPr algn="just"/>
            <a:endParaRPr lang="es-EC" dirty="0"/>
          </a:p>
        </p:txBody>
      </p:sp>
      <p:sp>
        <p:nvSpPr>
          <p:cNvPr id="6" name="Botón de acción: Volver 5">
            <a:hlinkClick r:id="rId2"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3" cstate="print"/>
          <a:stretch>
            <a:fillRect/>
          </a:stretch>
        </p:blipFill>
        <p:spPr>
          <a:xfrm>
            <a:off x="11146746" y="1"/>
            <a:ext cx="1045253" cy="1004551"/>
          </a:xfrm>
          <a:prstGeom prst="rect">
            <a:avLst/>
          </a:prstGeom>
        </p:spPr>
      </p:pic>
      <p:sp>
        <p:nvSpPr>
          <p:cNvPr id="4" name="CuadroTexto 3"/>
          <p:cNvSpPr txBox="1"/>
          <p:nvPr/>
        </p:nvSpPr>
        <p:spPr>
          <a:xfrm>
            <a:off x="2222500" y="3024098"/>
            <a:ext cx="7747000" cy="1569660"/>
          </a:xfrm>
          <a:prstGeom prst="rect">
            <a:avLst/>
          </a:prstGeom>
          <a:noFill/>
        </p:spPr>
        <p:txBody>
          <a:bodyPr wrap="square" rtlCol="0">
            <a:spAutoFit/>
          </a:bodyPr>
          <a:lstStyle/>
          <a:p>
            <a:pPr lvl="1" algn="just"/>
            <a:r>
              <a:rPr lang="es-MX" sz="2400" b="1" dirty="0"/>
              <a:t>Objetivo:</a:t>
            </a:r>
            <a:endParaRPr lang="es-EC" sz="2400" dirty="0"/>
          </a:p>
          <a:p>
            <a:pPr lvl="2" algn="just"/>
            <a:r>
              <a:rPr lang="es-MX" dirty="0"/>
              <a:t>Proteger la confidencialidad, autenticidad e integridad de la información referente a la prestación de servicios a través de medios criptográficos.</a:t>
            </a:r>
            <a:endParaRPr lang="es-EC" dirty="0"/>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4000" b="1" dirty="0" smtClean="0">
                <a:solidFill>
                  <a:srgbClr val="00B0F0"/>
                </a:solidFill>
                <a:effectLst>
                  <a:outerShdw blurRad="38100" dist="38100" dir="2700000" algn="tl">
                    <a:srgbClr val="000000">
                      <a:alpha val="43137"/>
                    </a:srgbClr>
                  </a:outerShdw>
                </a:effectLst>
              </a:rPr>
              <a:t>Políticas Sobre el Uso de Controles </a:t>
            </a:r>
            <a:r>
              <a:rPr lang="es-EC" sz="4000" b="1" dirty="0">
                <a:solidFill>
                  <a:srgbClr val="00B0F0"/>
                </a:solidFill>
                <a:effectLst>
                  <a:outerShdw blurRad="38100" dist="38100" dir="2700000" algn="tl">
                    <a:srgbClr val="000000">
                      <a:alpha val="43137"/>
                    </a:srgbClr>
                  </a:outerShdw>
                </a:effectLst>
              </a:rPr>
              <a:t>C</a:t>
            </a:r>
            <a:r>
              <a:rPr lang="es-EC" sz="4000" b="1" dirty="0" smtClean="0">
                <a:solidFill>
                  <a:srgbClr val="00B0F0"/>
                </a:solidFill>
                <a:effectLst>
                  <a:outerShdw blurRad="38100" dist="38100" dir="2700000" algn="tl">
                    <a:srgbClr val="000000">
                      <a:alpha val="43137"/>
                    </a:srgbClr>
                  </a:outerShdw>
                </a:effectLst>
              </a:rPr>
              <a:t>riptográficos</a:t>
            </a:r>
            <a:endParaRPr lang="es-EC" sz="4200" b="1" dirty="0">
              <a:solidFill>
                <a:srgbClr val="FF0000"/>
              </a:solidFill>
              <a:effectLst>
                <a:outerShdw blurRad="38100" dist="38100" dir="2700000" algn="tl">
                  <a:srgbClr val="000000">
                    <a:alpha val="43137"/>
                  </a:srgbClr>
                </a:outerShdw>
              </a:effectLst>
            </a:endParaRPr>
          </a:p>
        </p:txBody>
      </p:sp>
      <p:sp>
        <p:nvSpPr>
          <p:cNvPr id="4" name="Botón de acción: Volver 3">
            <a:hlinkClick r:id="rId3"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4" cstate="print"/>
          <a:stretch>
            <a:fillRect/>
          </a:stretch>
        </p:blipFill>
        <p:spPr>
          <a:xfrm>
            <a:off x="11146746" y="1"/>
            <a:ext cx="1045253" cy="1004551"/>
          </a:xfrm>
          <a:prstGeom prst="rect">
            <a:avLst/>
          </a:prstGeom>
        </p:spPr>
      </p:pic>
      <p:pic>
        <p:nvPicPr>
          <p:cNvPr id="6" name="Imagen 5"/>
          <p:cNvPicPr>
            <a:picLocks noChangeAspect="1"/>
          </p:cNvPicPr>
          <p:nvPr/>
        </p:nvPicPr>
        <p:blipFill>
          <a:blip r:embed="rId5"/>
          <a:stretch>
            <a:fillRect/>
          </a:stretch>
        </p:blipFill>
        <p:spPr>
          <a:xfrm>
            <a:off x="3289714" y="2659173"/>
            <a:ext cx="5612572" cy="2783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4000" b="1" dirty="0" smtClean="0">
                <a:solidFill>
                  <a:srgbClr val="00B0F0"/>
                </a:solidFill>
                <a:effectLst>
                  <a:outerShdw blurRad="38100" dist="38100" dir="2700000" algn="tl">
                    <a:srgbClr val="000000">
                      <a:alpha val="43137"/>
                    </a:srgbClr>
                  </a:outerShdw>
                </a:effectLst>
              </a:rPr>
              <a:t>Gestión de Claves</a:t>
            </a:r>
            <a:endParaRPr lang="es-EC" sz="4200" b="1" dirty="0">
              <a:solidFill>
                <a:srgbClr val="FF0000"/>
              </a:solidFill>
              <a:effectLst>
                <a:outerShdw blurRad="38100" dist="38100" dir="2700000" algn="tl">
                  <a:srgbClr val="000000">
                    <a:alpha val="43137"/>
                  </a:srgbClr>
                </a:outerShdw>
              </a:effectLst>
            </a:endParaRPr>
          </a:p>
        </p:txBody>
      </p:sp>
      <p:sp>
        <p:nvSpPr>
          <p:cNvPr id="17412" name="AutoShape 4" descr="data:image/jpeg;base64,/9j/4AAQSkZJRgABAQAAAQABAAD/2wCEAAkGBxEQEhUSEBIVFRUVFRUVFRUVFxcVFxUVFRUWFxYVFRUYHSggGB0lHRUVITEhJSkrLi4uFx8zODMtNygtLisBCgoKDg0OGBAQFS0lICUtLSstLy0tLS0rKy0tLS0tNysrLS0tKy0tLS0tLTcwLS0tLS0tLS0rLS4uKy0tLS0tLf/AABEIAKIBNwMBIgACEQEDEQH/xAAcAAABBQEBAQAAAAAAAAAAAAAAAQIEBQYHAwj/xABCEAABAwIEAwYDBQcBCAMBAAABAAIDBBEFEiExBkFREyJhcYGRBzKhI0JSYtEUM3KSscHwQxY0Y4KistLhJFOjFf/EABoBAQEBAQEBAQAAAAAAAAAAAAABAgQDBQb/xAAvEQACAgIBAwEGBAcAAAAAAAAAAQIRAyExBBJBUQUTYXGh8UKRwfAUIjIzgbHR/9oADAMBAAIRAxEAPwDlWJcR1dQbSTPN/ut7o8gGqnLirnh7Fo4JGdrE1zQ6+e3fYSLZgR8wG9j0VNL8x1vqddr6725IDd/DvGQ/NRzG4cDkv9Wql4kws0szmW7p1afBUFNM6NzXsNnNIIPiF1LFKYYnRtkaPtWjbmHAaj1UBzeKd0b2vYbOabg+K963F3SNcwMYwPIc/ILZnDUEr2hwKqkdlZBIT/CR9Tor+l+H0rWmSqlZAwC7vvEDz2CWDEhpW6+GEkokdGGudG/5tO62w3ukFRg9L8jH1Txzdo2/rp9F4VvH1SRkp2RwM/ILut5n9EBfY3wHGZDJ27YWE3Idbfw1VhhnA9BEztXuMwtfMT3bDoBouVVtbLMc0sjnn8xJ+mwWr+HmP5H/ALLMfs5NGX2a48vIoB1dxlKMzKVkcLASAWtBcQNjc7LOVVZNO77R73uJ0uSdT0GyteLcFNJMbD7N+rT08FRu0QDqmikY0PeMoLnNAOjrt306KPBUOjeHsNnNIIPiFdYhxC+ZrA9kbi1mUlzQbn8Q5gqisqDp1WxmL0QlYAJoxZw5hw3HkVz43Fw4WI0IVtwNijqapGpLZLMcwa5rnSw6hbDijgKSeUy05a3N8wdoL9Qsg5zHM5t8jnC+9iRfzspWEYNPVvyQszH7xOjWjq93L+p5XW6w34aDQ1M9/wAsYsP5itvh+HxU8YjhYGMHIczzJO5PiVz5uoUNLbNKNmf4Z4Ip6Sz5LTTDXO4d1h/Izl5nXyWqzJiF8ycpTdyZ6pUeocnsevBOBWFcXaLyYv4oYbLIxkzCS2O92+B3K5u0hwuF3uRocC1wuCLELj3GOAmhmzNH2Mhu09DzC+t0/Ue8VPk8ZRopWzuaHNB0cLEcvBNqqYsDCbd9ocPLZNcU9pkmLWNDpC0ZWhjSbC9+S6TIYbXyU8rZYzZzT7jmCt7j2HsxSmbUwC0rRqOd+bSqTCuAq2axe1sLerzd38oXRuFuGGULHAPdI59sxdoNOQHJRsHFYaeVzsnZSF+1g03v7LR4bwLWy6vDYG9X6ut5BdhZA0agC/kqviulklppGQuLXOboR/T1Swc+GG4TS/vpXVLx91vy39NFIg4rkfePD6aOINaXa2zWHTldYeGJ2YxkWc3Qg8rKbHS21LreStAfX4xUzn7WV7vC9h7DRbf4e8SnSmnJ/wCG4/8AaSsG+eJnifdRziTr9wWtsUoH0U1VmJ8SUtNcSSjMPut7zvYLN8GcTuq4DC85Z2tIB/ELaOHiubV0UtPO+Oe+bMTmP3rne/is0U6LX/EVzjlpYdToC/f0aFmMWxyslJE0jx+T5APQKmjeWkOBsRqDtZK+qMj93SPPJoLnH2WiGp4T4nNMSyUl0R9S0+CFAw7hOun1yCFvWQ6n/lCVQHOi1WWG8PVNR+6he4fitlb/ADHRdK4QpMKlaX00YLmmx7UZpB42N9PJZbjXiGodO+KN74omWaGNOS9gLkkam91bA2PhCKDvV1XFF+RpzPP+eSsIeM6Shj7KhhfJrcvlOXMbWv1+gWBeeZ1PXclW1Dw5NJI1ru617A5so1ju5t2Au0Aue6eYKUCzPxDre0a/MwNBBMbWixHMEnX1Wt4tndXUAlgJLTZ5aOdt2nxB/ouSzRuY4tcLOaSCDuCNCCtp8NcbEchpZT3JfkvsH9PVAZbdNBsRa2hG+2/PwV9xhgxpJzYfZvu5vh1HoqB6oJ3EDIxLeIts9rXOYwhzY3n5mAjQi4v6qrBINxoRqD4r2jvcAC55cz6BXuFcF1tRqISxv4pe4Ldbb/RAbHDZW4vQlj/30YsT4gd1w81zqpgfG8xvaQ4Ei1tdOnVdDwKOiwkudNWCWTLl7OIZg25BOgvroN7KLinxHbc/s1M0HlJLYnzDW/qsgzeF8IVtTqyAtb+KXuD2Ov0Wwwv4YMbZ1VOTzLYxlb6uOqw2LcT1lT+9nfb8LDkb7N39brY/DLH3zZqGUuf3XOjOpIb95rjyGuhPkjA3/aSkpHFmH0jS4OLRK/UuINrttqbnxWswPDa2e02ISFo3bTs7g85ba/8ALfz6KTwvwNBROMp+0kJJaXbRjkGDrb72/ktOWrjy571E2o+pFLOiYWqU5iYWLjaNkYtShi9+zTgxSgRsiXs1KDEZE7SkURqHi2Ex1Ubopm3afcHqD1Vv2aMisbTtEOaR8K4RTTiGeYukJFo3uIaM217C2vit5Q4fDCMsMbGD8oAVRxtwuKyIujaO3Y05DsXAa5L/ANPPxVX8PuJDM39lnuJY7gZtC4N0IIP3hzX1Mc+9WeTVG1Qo2IV8dPG6WZwaxouSfoAOZ8FhsU+JrRcU0JP5pDYeYaNfchbIdCVRivEdHT6TTsB/CDmd7N1XKpuIK+vf2ZnDAdwHCGMDxO5+qzczS1xBtcEg2NwSOYPNWgdJ404fZNF+3UTgTa7gNnt6jxC5sC5+7itdwFxGYHdhKbwv67Md18uqZxjwrJTy9rTsL4n62YL5SfAcinAMzDA0EZr2vrbe3OymVjIs57DMWWFs3zXtre3ip+F8NVk9rQFg/FL3B6A6/RaWi4DibY1U5efwR91vvuforYMXQVLopGujJzggty6m/Sw3XUMW4ebiUEckzTDLlB21aTyI/sp+FYLHDpT07Y/zEWJ9TqVcR0F/3jyfAaD9VmymFoOAKaMjt5ZJejR3R7DUrYYXhDIhangZEOtgD+pVvBA1nytA/wA6qQEBFjw+/wA7i7wGgQpwQgPl/hvF3Uk7JRtezx+Jp3H+cwFsviDhjZGsrIdQQMxHNp1a76/Vc5XSPh9XftFO+kmFwL5CebT8zfS9/U9Fohz6QJ8tc90TIXWLY3Oczq3Pa7QelxfzVjjGBzQyuj7OR3e7pDHODm8rEc+Sm4fwRWSjM9ghZzfM4M/6d/eyoM1NK6Rxc8lznG5J1JPiV60kLs7bBxIIIy3LtDysun4P8OKawfNMZgfwENYfUEk+6qcV4oFHI+DDoIY2sOXtcuZziNyL+NxrfZSwayqwb9vo4/2kGJ+UOubBzSNib7EjUjxWLmwjCaUnt6t9Q4X+zhta/QuGg/mCzmKYvUVBvPM+TwJ7vowd0eyhwUz5HZGNJcGl2XY5WtzGwO+gvYanklA3GEcb0dPK1sVCyOIkBz73lA/EdNfK60nxGrHuogYDeN5aXuHNm41HK9r+C42V0f4b4w2eN1BProTHfm37zPTf36IDEFotopuD4YyftQ+XsyyPO0kXabOAdn5gC4Nx4nkvfFMElgqTTNa55cfsg0Fzng7WA3I2PlddE4K+GboyJ65xBsQIGHk4EESvG+h+VvuVmU1FbLRn6X4eOq+y7IdiBHGZnuJfG/MDmdEb9512nTazmm66lw3w3T0EfZ07NTbO86vkI5ud/YaBXEMDWNDGNDWtADWtAAAGwAGwTrLjyZXP5GkqPPKmlq9rJCvGingWppavchNyqUU8cqUMXoGpwalAY1qbPIyNuaR7WN07ziGi50Gp0XuAq3FaGkr2SUsxZLlIzsDgXxOI7rtNWOsdPPoVVEE/IkLFyrhzjgYdM+knldUUccnZRVWV14yP9Nxt32jXa50uLiwHWKeVsjWvjcHscA5rmkFrgdiCNwtyxuJLGZFheO+FHl4rqEWnYQ57W/6gH3wObgNxzHjv0DKlDVIScXaFWcuxOQYzQfZnLIwguZ0kaNj4HkuXAEEtcCHNNiDuCOS7rXcKuhqhVUdmtkNqmI6NLdSZGDrfcevW9Jj3CNFUSdrJma4/NkdlzW6+Piu+E1JWjDVHJXtA+YgfVWuGcN1dRrFA7Kfvy/Zt+up9AV07COHqaDWmphf/AOx+p/nfr7K8Zhz3fvH28G/+RWrIc/w7gGNtjVz5v+HF3GnwLtz6WW7YXuAEcdmgAAnQADbfVT4aONnytF+p1PuVIsowV7MOJ/ePPk3Qe+6lw0rGfK0Dx5+69ktkKInBIlCA9Gr0C82p4QHoEiUJEB860XA9U4Z5QyCMbvmcG2H8I197K3wurwzDXdoJpKqUAgCNto2kixIJsDppe5Vl8TJXywx5bGPMH3HM2s0+Vifdc1c1aIbHE/iVUvuKeNkI6n7R/uQGj2KyWI4pPUG88r5Dv3nEgeTdh6BS8Aoo55ezkJuWnswDlD3jXI52VxFwHWsLk2HNMx3DWQlr4nXilBMd8wdZtg64c1ptcmxtqPG6oLv4e8ROp5hBI49jIbWJ0Y47OHTXQ+d+S9eOsG/Z5zI0dyQk+TuY9d/fqsWF1TBaluK0LopD9rGA0nnoO48e1vMHqoDm8jVcN4kkEcGgdJCcoztDmljdYyHXDmObq3Qi4tfZVdVC6NzmPFi1xaR0I/tz8ikoaGWokEUDHSPdsxgufM9B4nQJYPGtmEkj3hgYHOLsjb5W31sL8lquAuDK2skZPF9jGxwcJ3g2JB2jbvJ05DfVbrg34UxxWlxDLI/cQDWNv8Z/1D4fL/EumNaAAAAABYAaAAbABc889aiaSI9LQRxnM1oz2sXkd4jpfkPBSbpEFczbfJoCmpySygERZKksgEISWT0llANypbWFzsqnH+I4KEw/tAeGzSdmJAAY43WuO0dfug69dj0WGxLDWVeOS02IvkdC6JslLF2jmxvIa0aBpGv73bcg+u4wvkWa/ibioYe+IzU8jqd9g+pYQ5sRJsA5g1PW+m+lzos58JWNm/8A6E4cDJLVPBeDfu2LmkeF3uPojG8Cfg7XVFEHS0W1VQyEyM7M6OfHmvbfW/rcbQmYTJhjm4ng4M9HMxrpqbXMIzqHMvqctz4tN9xe3oku2l5Ie3w/w9lRhdVhs7QJYZJmSNNrtcdY5fRzTY/kVZwG2vpqOGroQ6ohcXNqKMnUOa8tMsDuVwASOpO/3djUcNUeKtZXRPqKd80dnPicYXyR7ZJWkEO2tfmANSLLSYLhMVHAyngbljYLC5uTc3JJ5kkk+qjmtiiTE4uaCWlpIBLTa7SRctNiRcbaGycnJCvE0CgTYZHmL2sGY6nn6i+3opxTSVqMnF2iNWVyzfFmATTjtaSeSKVo+VsjmskHS17Nd47Hn1Gqqo76jf8AqqWTEshyvFiOq64zU0SLcHaOXs4qxOmeWPlcS02cyVrXH1uM31Whwv4l30qINbfNEdz/AAO291pMVoKSubaYd4Duvbo9vkeY8DcLC4lgZoH6lszHg5SQRoDq09Dtskm4qzuw+7zSUZR/Q1uGceQSaStMZ6g9o31sAR7LT0lZHKM0T2vH5Tf36LjppIZD3HGN34XbX8HLxLqimdfUW2cCf+4LCyPyd8/ZmDJ/bl2v0e/3+Z3BKFzDCuPZmaS98fm3/mGvuCtNhvHEE3+m9vnlPtrc+y9Fkiz5+X2b1GP8N/I1gTwolHWxyi8bgfDYjzG6lhbOFxcXTQ8IQEIZOJcGVjaylfSS6ujHdvzYdvY6eRCxuI0joZHMduCf8/v7pOG658FTHIzkdQTYObY3afMLe8W8PuqgyemZnzNBtsXNIu0i/PX+q0Dm2YgggkEEEEGxBGxB5Js0jnkueS5x3c4kk+ZO61VBwBXSayNZC0bukcNutm3/ALKYcMwej/3iodVPH+nD8txyu0293oDFQwOe7KwFzjs1oLifIDVdH+H/AA5VwSCaZohiDXZs5Ac/MBZtr6AEA62+XxVVNx72QyUFLFTt/EQHPPjYWF/PMth8NKKnxEdvV1D6qdjrmnkNo4rHuuEQ7r7/AIrW8LhZnLtVhFz/ALG0Vc4TPjDgfvguAcPAtIDx47LVYThFPSNyU0TIxzytAJ/iPNWGVFlxzyORtKhqE+ySy8yiITkiASyLJUIBqCnHxUPC8Up6oOdTzMlDXZXFjg4B3S4QC1dfDCWCaWOMvdlZnc1uZx+6251O2yoqPjOE1LqSqjfSy5rR9tbJM29gY5BoSenjYElZvhrs62vrsRrS3s6STsYBIRkiDC677HQHutI8XnnZe7+MMOxaZlFNSyOhmc9sM8jcrXPaNTGfmb0uDfUAgXXp2fAlnljfGUEk1ThuK0roo7kCVt5AGX+zmcLXb90hwvYmxCh4NSRYgwYZWTXqKYdpQ1sRF5Ib917HA6kWALb37vVpK8OLOHMSoDFPTF1WynP2T3Avnjjdo6CZoH20Rv6XPyjfS0PAlHM+mr44paKUZJnQxkMAdYEscwju7WIFrgm4W7ilp/cCTQ462F9M5lLVB7HRioLzGQ1zS3NLGR3jY8vqtDwdghoKOGmc/OYwczuWZznPIbfkC6w8lcqM7EIRKITI3tHC4ZfWw19NL+y8XK1RuMHLhX/wkoVNhmKyGpmppw0Ob34i0EB8R23OpGn16K4JWTeXFLHKpeif+HsEhQkKHmBTCnJEB5SBVeKYc2ZtjoeThuP1CtnBeb2qJtO0U5ridNNTHn4EbEeCgS46XNyPAc07hwuF0yto2yNLXC4P+XCwmN8MGO5bq3kf7FdUMqlp8moUmZ6aCN2sZt+V39j+vuvKKeSPQbfhdqEtRRuYozpSN1XA+ni6lpU9o9J4IZbWZ2br6kHuqFU0UkWttNw5uo8/BSBKCCEsU72fKdOm4WK9T6OPqNXFjqDH5YyLnNbY3s4eTgttgnHN7NeQ7wd3Xeh2Kw8hik+ZuR34m7eoUSWhe3UEOHVv6Im1wayQw59Tid0oMZhl+V1j+F2h/QoXEaPF5Y9Abjo7VC371+hwT9jJv+WeiQ3D8Hov94ndVPH+nF8txy7pt6FyfiXxNlIy0sDImjQF/fNuVmizW/VYFC6aPgE/E8aqan9/M94/CTZvowd0eygpEqoFClYdXy00jZoHujkabhzd/I8iDzB0KipVAfQfw/4/ixFoiltHUgat2bIBu6O/1buPELbWXyTDI5jg9ji1zSC1zTYgjYgjYruXw2+IYrA2mq3BtQNGP0DZ7f0f4c9x0HLkxVtG0zoaRPyosvAo2yLJbLFcc8Y9j/8AConB1dK9kTG5Sey7TXtCSMp0Itva9zoFUm3SBtFXYrjtJSuY2pqI4i/5Q9wF7c/AeJ0XN+LuFRhNKyvgnlNZFIwyzve49vnNnNc0n5b206A3vupnE2FQVWNQx1jLx1NA5kf5JWl7+6eTgLnzctKC9dEssvi9WyNo44IXWNXPHCXA/cdcnUcjZoPUE9U/FOI6TB2x0FFA6ecNs2nh+bQXL5XAE5iLu2J56DVc/pnOgZNh2Kh8lJTzNb20f72jcb9jM0a/ZPBOmtr23IB6vwjw1R0UfaUn2rpRmNQ9wkfKHag9oNLE9PW61JKKp/cGQ4e4SocWaa4PnjinkL56MSfZ9u0nNcgAkXJI2Pe0tsLni7hyWWqwv9lia2Gllc55aWMbGwOhIaG3BsQx2wKk/DDh6fD6Mw1Ng8yvfZpDgGkNA1H8JPqtcsym1LTLQLxq6pkTS+VwY0bucbDXQKqxHienhmbAbue5wa7JYiMuIAzEnx2Gq8uPmk0MtuRjP/6N/VeVnZh6STy4o5E0ptU/g3VjOKsXnihbJS5XRvHemHe7MG1nADlvrr5L1wWhp6SE1BkDy9ueSocb5r/hO9r203PmqCoxFuHvLICJopGF76YknsiWgk5rGzTfUH/2li4dlnji7KRgppHtlkhDy5rDfvCM21Fie6bWPW11k+r/AA8Y4FGUu2Dd91bkuaflNePwv/cyvq46601C4/tNP32tcC0vjO7bH5gb/W2mZQqyphrqmmdLfsnxujy5i0xVIJuDbZ2rAOuitMatFiFG9umcPidbm3QNHu/6KXi3C9NUOLyHMed3Rm1zyLgRYnx38VTMM+HEsbdpOL7Xy43aa8cPafi68icI1j5IXNkcXOhlfDnOpeGWs4nmbH6K7UTCMPbTRNiZqG7nm5x3cfNS1T5HVThPNKUFpvQiROSFDwGlMITykKhTyc1eEkQOhClEJhCgMzimANdcsHp+ixuJYKRewXVJbNF3Gw6lU1fEJNQ23idz5jkunFNy0zSm4nJ6mmLRsoQzN2PoV0SuwYG+iz1bgxHJe9HRHMZ8TtOjhb+i9RcatKdUUJHJQ+zc3Y2/p7LDidmPqWuSRJld849efuheTan8Q9QhY7WdcepjXJkUqLJQF2H5gRKE9sZJsBcnYDUnyCv8N4Oq5rHs8jfxSd3TwbufYIDPgL0jiLjYAknYAEk+QGq6FQ8D08djUSukP4W9xv07x91qsNwwRi1PA2MdSMt/PmVLBzPDuDKuXUsETeshsfRo197Kxbwg2J4LnukIIPdu2xGxFjf6rpseF3/ePJ8B3R+qnQ0jGfK0D+vusvYF4T4hdIBFPcOFg17t3eDvHx5rVELD12HX7zNHf1VpgGO/6U2hGgJ/of1XFODiz0Ts0iwfFvA1RXVn7WyqEJiha2myghzZWuLryHm03dqNdRpprvUizGTW0DkNXiVXitTS4VWw9k+GQzVeoyzNiHdMYvq1wJ0F9XA7BbP4g8PS1cUctKbVVK8TQHQZiLZo7nQXsN9LtF9CVL4t4Xjr2NOYxTxd6CoZo+Nw1Go3bfceyssGjqGwRtq3sfMG2kfGC1rjc2IB8LX21voNl6OfDQow3DNHU1uIzVdVROp4ZKQU80co0mku0GzSO82zSLnkB1Wu4Z4ehw+IwwGQsL3PAkfnyZvus6N+vUlW6bICQQDYkEAi1x4i+ixKTYSPGvrGQRulkNmtFyfoABzJNh6rPO4j7ZrY5I5qVs4tDP3TqbW/hJ/vvzUDETNK04fWyhj3uDoajL3Zmg/KQLBrtR62HQuveKsOEtHJGBqxmZngYxew8wCPVeZ9fHgw4XCOTbk+VwlqpLw98p+lNJlDxJhkdFFTdmxzg2obJI613vLQT3j1OoCk4lLiEsD3S08PZObd0Ic8TBm9w7bMLX29OSvcBru2pYpXEXLBnOwu3RxPq0qPifEdPFCJGvD+0DhE1tz2jhpYaaakXQ3HqMznHG8XdOMmm3b3d/CuOfReKF4XpqYQNfTMs2QXJOrydiHnnY3FtuihtwmakmD6MB0Mjh2sBIaGX3kjJ2t0Hlrplk8HYe+npWMkFnHM4j8OY3APja1/FXSHLm6h48+VRl3Rba3u14/LwyPU0MUj2PewOdGSWE/dJtqPYey90qRaOFybSTfHAJEIUIIgoQUA1IlTXvAFybBACjzVFtGjM7pyHmeXkmySudt3R/1H9P6pgAGg0XtDC3tkcjzLCTdxzHl0H8I5JrmL3sksupRSVIxZCkgUKehB5K4LUx0appMyVbg4PJZ+twUjYLo8kChz0QPJSj0jkaOVVOHEckLoNVhIPJCzR7LKckw3hKrmsRHlb+KTuj23+i0tDwLDHrUyl5/Czuj33K3bMOc794/0b+qlwUcbNmi/U6n3K9DiKLC8KZELU1O1n5iLE+p1KtGYaT+8efJun1ViAnBCHjT0jGfK0Dx5+6kWQlsgFCcE1OAQC2UGuoA/UaOGxU9R5a1g0vmPRveP00CjSaplR6YHjRYexn8muP8Amy0ywOJiSUd1oYeRPed7DQfVS+GMddHaGocT0c7cf+lxZMfZ8j0Ts2RQgG+yFgAkQhAQ8Vw2KpjMUrbg7Hm08nNPIqkw/EJKZ4pK03a7SGc7SDbI88nctf0J0yj19FHO3JMwPbcGx6jY+ClHVh6hKPu8iuP1T9V+q4f1WEwSjqZom0Ja+KKN7jO8gguBdcRtv1N/80O8gpI42tYxgDWCzBb5fI9fFeyESN9X1suolxStul6vlv4v6LQiCUJFTjBCLoQCJEqRQAkKR7wBclRpJS7bQfU/otRg5cEbofLOBoNT9B5leB1Nybn6DyCUCyF1wxKJhsRCVFl6kEQlQhRLJLJwSoDzLUx0a97ILVCkR0KFKyoQWVAQlASqmBE5oQAmSzsZ8zgPDn7ID1CcFBdXE/Iz1dp9N15EOd87ifAd0fqgJ0tWxu7teg1PsF4urHn5Ghvi/wD8QvKOMN2ACfZANMRd87i7w2H8oXq1oGgFvLRJdOQAQoVZRB+o0PIqalso0nyUbgONuiIin2+67p/6WuBBFxssZV0oeNfdOwbGHU7uzm1ZyPRceTG47XBtOzYpEMeHC7TcHmheZQSJUiFEQhBQgXTUqEKCRKvOWVrBdxsEA9QqqvDe60ZndOQ8yo89W6TRvdb1+8f0XkxgGwXtDC3yZciPURyEiUuJe3UDZtubbf3VhBKHtDhsf8svJeDHdk/8jjr4O6+q6VFRVIxZYIQhaAIQhAIlQhACVCVChZCEqASyE4IUBRyStb8xAUZ1df5Gk+J0C8WxDzPU6r0VMjXl7vmdYdG6fVIyIDYfr7p6EAqUIAQgHJUBKEAJQhKgFCcE0JwQCrwqaYPFipCWyAh4ViT6V2STWM8+i2EMrXgOabgrLTwB4sVGoK59I6xu6M/RcmTF27XB6J2bVImU9Q2Rocw3BT14mhEJUiAEi8552sF3Gyq56x8mg7rfqf0VjFyeiNkuqxAN7rO876DzKgEFxu83P0HkERsA2T11wwqO2YcrBKEiVepkVNkYHAg805KgGUUp/du3Gx6hS1AqWbOHzDb9FLp5g9oI9R0KFPRCEqAalQhAKhCEAoSpE5CghCFAZZKEIVMglCEIBQnIQgFCUIQgFShCEA4JUIQDwhKhAIo9YBlKEIwevBrjdwubX25LVIQvnHsNSIQhDPVJJlN9fNezUIXXg/pMS5HICVC9jIIQhAKEqEIAXlRfvH+iEIUnIQhABQhCAEIQgFCchCF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7414" name="AutoShape 6" descr="data:image/jpeg;base64,/9j/4AAQSkZJRgABAQAAAQABAAD/2wCEAAkGBxEQEhUSEBIVFRUVFRUVFRUVFxcVFxUVFRUWFxYVFRUYHSggGB0lHRUVITEhJSkrLi4uFx8zODMtNygtLisBCgoKDg0OGBAQFS0lICUtLSstLy0tLS0rKy0tLS0tNysrLS0tKy0tLS0tLTcwLS0tLS0tLS0rLS4uKy0tLS0tLf/AABEIAKIBNwMBIgACEQEDEQH/xAAcAAABBQEBAQAAAAAAAAAAAAAAAQIEBQYHAwj/xABCEAABAwIEAwYDBQcBCAMBAAABAAIDBBEFEiExBkFREyJhcYGRBzKhI0JSYtEUM3KSscHwQxY0Y4KistLhJFOjFf/EABoBAQEBAQEBAQAAAAAAAAAAAAABAgQDBQb/xAAvEQACAgIBAwEGBAcAAAAAAAAAAQIRAyExBBJBUQUTYXGh8UKRwfAUIjIzgbHR/9oADAMBAAIRAxEAPwDlWJcR1dQbSTPN/ut7o8gGqnLirnh7Fo4JGdrE1zQ6+e3fYSLZgR8wG9j0VNL8x1vqddr6725IDd/DvGQ/NRzG4cDkv9Wql4kws0szmW7p1afBUFNM6NzXsNnNIIPiF1LFKYYnRtkaPtWjbmHAaj1UBzeKd0b2vYbOabg+K963F3SNcwMYwPIc/ILZnDUEr2hwKqkdlZBIT/CR9Tor+l+H0rWmSqlZAwC7vvEDz2CWDEhpW6+GEkokdGGudG/5tO62w3ukFRg9L8jH1Txzdo2/rp9F4VvH1SRkp2RwM/ILut5n9EBfY3wHGZDJ27YWE3Idbfw1VhhnA9BEztXuMwtfMT3bDoBouVVtbLMc0sjnn8xJ+mwWr+HmP5H/ALLMfs5NGX2a48vIoB1dxlKMzKVkcLASAWtBcQNjc7LOVVZNO77R73uJ0uSdT0GyteLcFNJMbD7N+rT08FRu0QDqmikY0PeMoLnNAOjrt306KPBUOjeHsNnNIIPiFdYhxC+ZrA9kbi1mUlzQbn8Q5gqisqDp1WxmL0QlYAJoxZw5hw3HkVz43Fw4WI0IVtwNijqapGpLZLMcwa5rnSw6hbDijgKSeUy05a3N8wdoL9Qsg5zHM5t8jnC+9iRfzspWEYNPVvyQszH7xOjWjq93L+p5XW6w34aDQ1M9/wAsYsP5itvh+HxU8YjhYGMHIczzJO5PiVz5uoUNLbNKNmf4Z4Ip6Sz5LTTDXO4d1h/Izl5nXyWqzJiF8ycpTdyZ6pUeocnsevBOBWFcXaLyYv4oYbLIxkzCS2O92+B3K5u0hwuF3uRocC1wuCLELj3GOAmhmzNH2Mhu09DzC+t0/Ue8VPk8ZRopWzuaHNB0cLEcvBNqqYsDCbd9ocPLZNcU9pkmLWNDpC0ZWhjSbC9+S6TIYbXyU8rZYzZzT7jmCt7j2HsxSmbUwC0rRqOd+bSqTCuAq2axe1sLerzd38oXRuFuGGULHAPdI59sxdoNOQHJRsHFYaeVzsnZSF+1g03v7LR4bwLWy6vDYG9X6ut5BdhZA0agC/kqviulklppGQuLXOboR/T1Swc+GG4TS/vpXVLx91vy39NFIg4rkfePD6aOINaXa2zWHTldYeGJ2YxkWc3Qg8rKbHS21LreStAfX4xUzn7WV7vC9h7DRbf4e8SnSmnJ/wCG4/8AaSsG+eJnifdRziTr9wWtsUoH0U1VmJ8SUtNcSSjMPut7zvYLN8GcTuq4DC85Z2tIB/ELaOHiubV0UtPO+Oe+bMTmP3rne/is0U6LX/EVzjlpYdToC/f0aFmMWxyslJE0jx+T5APQKmjeWkOBsRqDtZK+qMj93SPPJoLnH2WiGp4T4nNMSyUl0R9S0+CFAw7hOun1yCFvWQ6n/lCVQHOi1WWG8PVNR+6he4fitlb/ADHRdK4QpMKlaX00YLmmx7UZpB42N9PJZbjXiGodO+KN74omWaGNOS9gLkkam91bA2PhCKDvV1XFF+RpzPP+eSsIeM6Shj7KhhfJrcvlOXMbWv1+gWBeeZ1PXclW1Dw5NJI1ru617A5so1ju5t2Au0Aue6eYKUCzPxDre0a/MwNBBMbWixHMEnX1Wt4tndXUAlgJLTZ5aOdt2nxB/ouSzRuY4tcLOaSCDuCNCCtp8NcbEchpZT3JfkvsH9PVAZbdNBsRa2hG+2/PwV9xhgxpJzYfZvu5vh1HoqB6oJ3EDIxLeIts9rXOYwhzY3n5mAjQi4v6qrBINxoRqD4r2jvcAC55cz6BXuFcF1tRqISxv4pe4Ldbb/RAbHDZW4vQlj/30YsT4gd1w81zqpgfG8xvaQ4Ei1tdOnVdDwKOiwkudNWCWTLl7OIZg25BOgvroN7KLinxHbc/s1M0HlJLYnzDW/qsgzeF8IVtTqyAtb+KXuD2Ov0Wwwv4YMbZ1VOTzLYxlb6uOqw2LcT1lT+9nfb8LDkb7N39brY/DLH3zZqGUuf3XOjOpIb95rjyGuhPkjA3/aSkpHFmH0jS4OLRK/UuINrttqbnxWswPDa2e02ISFo3bTs7g85ba/8ALfz6KTwvwNBROMp+0kJJaXbRjkGDrb72/ktOWrjy571E2o+pFLOiYWqU5iYWLjaNkYtShi9+zTgxSgRsiXs1KDEZE7SkURqHi2Ex1Ubopm3afcHqD1Vv2aMisbTtEOaR8K4RTTiGeYukJFo3uIaM217C2vit5Q4fDCMsMbGD8oAVRxtwuKyIujaO3Y05DsXAa5L/ANPPxVX8PuJDM39lnuJY7gZtC4N0IIP3hzX1Mc+9WeTVG1Qo2IV8dPG6WZwaxouSfoAOZ8FhsU+JrRcU0JP5pDYeYaNfchbIdCVRivEdHT6TTsB/CDmd7N1XKpuIK+vf2ZnDAdwHCGMDxO5+qzczS1xBtcEg2NwSOYPNWgdJ404fZNF+3UTgTa7gNnt6jxC5sC5+7itdwFxGYHdhKbwv67Md18uqZxjwrJTy9rTsL4n62YL5SfAcinAMzDA0EZr2vrbe3OymVjIs57DMWWFs3zXtre3ip+F8NVk9rQFg/FL3B6A6/RaWi4DibY1U5efwR91vvuforYMXQVLopGujJzggty6m/Sw3XUMW4ebiUEckzTDLlB21aTyI/sp+FYLHDpT07Y/zEWJ9TqVcR0F/3jyfAaD9VmymFoOAKaMjt5ZJejR3R7DUrYYXhDIhangZEOtgD+pVvBA1nytA/wA6qQEBFjw+/wA7i7wGgQpwQgPl/hvF3Uk7JRtezx+Jp3H+cwFsviDhjZGsrIdQQMxHNp1a76/Vc5XSPh9XftFO+kmFwL5CebT8zfS9/U9Fohz6QJ8tc90TIXWLY3Oczq3Pa7QelxfzVjjGBzQyuj7OR3e7pDHODm8rEc+Sm4fwRWSjM9ghZzfM4M/6d/eyoM1NK6Rxc8lznG5J1JPiV60kLs7bBxIIIy3LtDysun4P8OKawfNMZgfwENYfUEk+6qcV4oFHI+DDoIY2sOXtcuZziNyL+NxrfZSwayqwb9vo4/2kGJ+UOubBzSNib7EjUjxWLmwjCaUnt6t9Q4X+zhta/QuGg/mCzmKYvUVBvPM+TwJ7vowd0eyhwUz5HZGNJcGl2XY5WtzGwO+gvYanklA3GEcb0dPK1sVCyOIkBz73lA/EdNfK60nxGrHuogYDeN5aXuHNm41HK9r+C42V0f4b4w2eN1BProTHfm37zPTf36IDEFotopuD4YyftQ+XsyyPO0kXabOAdn5gC4Nx4nkvfFMElgqTTNa55cfsg0Fzng7WA3I2PlddE4K+GboyJ65xBsQIGHk4EESvG+h+VvuVmU1FbLRn6X4eOq+y7IdiBHGZnuJfG/MDmdEb9512nTazmm66lw3w3T0EfZ07NTbO86vkI5ud/YaBXEMDWNDGNDWtADWtAAAGwAGwTrLjyZXP5GkqPPKmlq9rJCvGingWppavchNyqUU8cqUMXoGpwalAY1qbPIyNuaR7WN07ziGi50Gp0XuAq3FaGkr2SUsxZLlIzsDgXxOI7rtNWOsdPPoVVEE/IkLFyrhzjgYdM+knldUUccnZRVWV14yP9Nxt32jXa50uLiwHWKeVsjWvjcHscA5rmkFrgdiCNwtyxuJLGZFheO+FHl4rqEWnYQ57W/6gH3wObgNxzHjv0DKlDVIScXaFWcuxOQYzQfZnLIwguZ0kaNj4HkuXAEEtcCHNNiDuCOS7rXcKuhqhVUdmtkNqmI6NLdSZGDrfcevW9Jj3CNFUSdrJma4/NkdlzW6+Piu+E1JWjDVHJXtA+YgfVWuGcN1dRrFA7Kfvy/Zt+up9AV07COHqaDWmphf/AOx+p/nfr7K8Zhz3fvH28G/+RWrIc/w7gGNtjVz5v+HF3GnwLtz6WW7YXuAEcdmgAAnQADbfVT4aONnytF+p1PuVIsowV7MOJ/ePPk3Qe+6lw0rGfK0Dx5+69ktkKInBIlCA9Gr0C82p4QHoEiUJEB860XA9U4Z5QyCMbvmcG2H8I197K3wurwzDXdoJpKqUAgCNto2kixIJsDppe5Vl8TJXywx5bGPMH3HM2s0+Vifdc1c1aIbHE/iVUvuKeNkI6n7R/uQGj2KyWI4pPUG88r5Dv3nEgeTdh6BS8Aoo55ezkJuWnswDlD3jXI52VxFwHWsLk2HNMx3DWQlr4nXilBMd8wdZtg64c1ptcmxtqPG6oLv4e8ROp5hBI49jIbWJ0Y47OHTXQ+d+S9eOsG/Z5zI0dyQk+TuY9d/fqsWF1TBaluK0LopD9rGA0nnoO48e1vMHqoDm8jVcN4kkEcGgdJCcoztDmljdYyHXDmObq3Qi4tfZVdVC6NzmPFi1xaR0I/tz8ikoaGWokEUDHSPdsxgufM9B4nQJYPGtmEkj3hgYHOLsjb5W31sL8lquAuDK2skZPF9jGxwcJ3g2JB2jbvJ05DfVbrg34UxxWlxDLI/cQDWNv8Z/1D4fL/EumNaAAAAABYAaAAbABc889aiaSI9LQRxnM1oz2sXkd4jpfkPBSbpEFczbfJoCmpySygERZKksgEISWT0llANypbWFzsqnH+I4KEw/tAeGzSdmJAAY43WuO0dfug69dj0WGxLDWVeOS02IvkdC6JslLF2jmxvIa0aBpGv73bcg+u4wvkWa/ibioYe+IzU8jqd9g+pYQ5sRJsA5g1PW+m+lzos58JWNm/8A6E4cDJLVPBeDfu2LmkeF3uPojG8Cfg7XVFEHS0W1VQyEyM7M6OfHmvbfW/rcbQmYTJhjm4ng4M9HMxrpqbXMIzqHMvqctz4tN9xe3oku2l5Ie3w/w9lRhdVhs7QJYZJmSNNrtcdY5fRzTY/kVZwG2vpqOGroQ6ohcXNqKMnUOa8tMsDuVwASOpO/3djUcNUeKtZXRPqKd80dnPicYXyR7ZJWkEO2tfmANSLLSYLhMVHAyngbljYLC5uTc3JJ5kkk+qjmtiiTE4uaCWlpIBLTa7SRctNiRcbaGycnJCvE0CgTYZHmL2sGY6nn6i+3opxTSVqMnF2iNWVyzfFmATTjtaSeSKVo+VsjmskHS17Nd47Hn1Gqqo76jf8AqqWTEshyvFiOq64zU0SLcHaOXs4qxOmeWPlcS02cyVrXH1uM31Whwv4l30qINbfNEdz/AAO291pMVoKSubaYd4Duvbo9vkeY8DcLC4lgZoH6lszHg5SQRoDq09Dtskm4qzuw+7zSUZR/Q1uGceQSaStMZ6g9o31sAR7LT0lZHKM0T2vH5Tf36LjppIZD3HGN34XbX8HLxLqimdfUW2cCf+4LCyPyd8/ZmDJ/bl2v0e/3+Z3BKFzDCuPZmaS98fm3/mGvuCtNhvHEE3+m9vnlPtrc+y9Fkiz5+X2b1GP8N/I1gTwolHWxyi8bgfDYjzG6lhbOFxcXTQ8IQEIZOJcGVjaylfSS6ujHdvzYdvY6eRCxuI0joZHMduCf8/v7pOG658FTHIzkdQTYObY3afMLe8W8PuqgyemZnzNBtsXNIu0i/PX+q0Dm2YgggkEEEEGxBGxB5Js0jnkueS5x3c4kk+ZO61VBwBXSayNZC0bukcNutm3/ALKYcMwej/3iodVPH+nD8txyu0293oDFQwOe7KwFzjs1oLifIDVdH+H/AA5VwSCaZohiDXZs5Ac/MBZtr6AEA62+XxVVNx72QyUFLFTt/EQHPPjYWF/PMth8NKKnxEdvV1D6qdjrmnkNo4rHuuEQ7r7/AIrW8LhZnLtVhFz/ALG0Vc4TPjDgfvguAcPAtIDx47LVYThFPSNyU0TIxzytAJ/iPNWGVFlxzyORtKhqE+ySy8yiITkiASyLJUIBqCnHxUPC8Up6oOdTzMlDXZXFjg4B3S4QC1dfDCWCaWOMvdlZnc1uZx+6251O2yoqPjOE1LqSqjfSy5rR9tbJM29gY5BoSenjYElZvhrs62vrsRrS3s6STsYBIRkiDC677HQHutI8XnnZe7+MMOxaZlFNSyOhmc9sM8jcrXPaNTGfmb0uDfUAgXXp2fAlnljfGUEk1ThuK0roo7kCVt5AGX+zmcLXb90hwvYmxCh4NSRYgwYZWTXqKYdpQ1sRF5Ib917HA6kWALb37vVpK8OLOHMSoDFPTF1WynP2T3Avnjjdo6CZoH20Rv6XPyjfS0PAlHM+mr44paKUZJnQxkMAdYEscwju7WIFrgm4W7ilp/cCTQ462F9M5lLVB7HRioLzGQ1zS3NLGR3jY8vqtDwdghoKOGmc/OYwczuWZznPIbfkC6w8lcqM7EIRKITI3tHC4ZfWw19NL+y8XK1RuMHLhX/wkoVNhmKyGpmppw0Ob34i0EB8R23OpGn16K4JWTeXFLHKpeif+HsEhQkKHmBTCnJEB5SBVeKYc2ZtjoeThuP1CtnBeb2qJtO0U5ridNNTHn4EbEeCgS46XNyPAc07hwuF0yto2yNLXC4P+XCwmN8MGO5bq3kf7FdUMqlp8moUmZ6aCN2sZt+V39j+vuvKKeSPQbfhdqEtRRuYozpSN1XA+ni6lpU9o9J4IZbWZ2br6kHuqFU0UkWttNw5uo8/BSBKCCEsU72fKdOm4WK9T6OPqNXFjqDH5YyLnNbY3s4eTgttgnHN7NeQ7wd3Xeh2Kw8hik+ZuR34m7eoUSWhe3UEOHVv6Im1wayQw59Tid0oMZhl+V1j+F2h/QoXEaPF5Y9Abjo7VC371+hwT9jJv+WeiQ3D8Hov94ndVPH+nF8txy7pt6FyfiXxNlIy0sDImjQF/fNuVmizW/VYFC6aPgE/E8aqan9/M94/CTZvowd0eygpEqoFClYdXy00jZoHujkabhzd/I8iDzB0KipVAfQfw/4/ixFoiltHUgat2bIBu6O/1buPELbWXyTDI5jg9ji1zSC1zTYgjYgjYruXw2+IYrA2mq3BtQNGP0DZ7f0f4c9x0HLkxVtG0zoaRPyosvAo2yLJbLFcc8Y9j/8AConB1dK9kTG5Sey7TXtCSMp0Itva9zoFUm3SBtFXYrjtJSuY2pqI4i/5Q9wF7c/AeJ0XN+LuFRhNKyvgnlNZFIwyzve49vnNnNc0n5b206A3vupnE2FQVWNQx1jLx1NA5kf5JWl7+6eTgLnzctKC9dEssvi9WyNo44IXWNXPHCXA/cdcnUcjZoPUE9U/FOI6TB2x0FFA6ecNs2nh+bQXL5XAE5iLu2J56DVc/pnOgZNh2Kh8lJTzNb20f72jcb9jM0a/ZPBOmtr23IB6vwjw1R0UfaUn2rpRmNQ9wkfKHag9oNLE9PW61JKKp/cGQ4e4SocWaa4PnjinkL56MSfZ9u0nNcgAkXJI2Pe0tsLni7hyWWqwv9lia2Gllc55aWMbGwOhIaG3BsQx2wKk/DDh6fD6Mw1Ng8yvfZpDgGkNA1H8JPqtcsym1LTLQLxq6pkTS+VwY0bucbDXQKqxHienhmbAbue5wa7JYiMuIAzEnx2Gq8uPmk0MtuRjP/6N/VeVnZh6STy4o5E0ptU/g3VjOKsXnihbJS5XRvHemHe7MG1nADlvrr5L1wWhp6SE1BkDy9ueSocb5r/hO9r203PmqCoxFuHvLICJopGF76YknsiWgk5rGzTfUH/2li4dlnji7KRgppHtlkhDy5rDfvCM21Fie6bWPW11k+r/AA8Y4FGUu2Dd91bkuaflNePwv/cyvq46601C4/tNP32tcC0vjO7bH5gb/W2mZQqyphrqmmdLfsnxujy5i0xVIJuDbZ2rAOuitMatFiFG9umcPidbm3QNHu/6KXi3C9NUOLyHMed3Rm1zyLgRYnx38VTMM+HEsbdpOL7Xy43aa8cPafi68icI1j5IXNkcXOhlfDnOpeGWs4nmbH6K7UTCMPbTRNiZqG7nm5x3cfNS1T5HVThPNKUFpvQiROSFDwGlMITykKhTyc1eEkQOhClEJhCgMzimANdcsHp+ixuJYKRewXVJbNF3Gw6lU1fEJNQ23idz5jkunFNy0zSm4nJ6mmLRsoQzN2PoV0SuwYG+iz1bgxHJe9HRHMZ8TtOjhb+i9RcatKdUUJHJQ+zc3Y2/p7LDidmPqWuSRJld849efuheTan8Q9QhY7WdcepjXJkUqLJQF2H5gRKE9sZJsBcnYDUnyCv8N4Oq5rHs8jfxSd3TwbufYIDPgL0jiLjYAknYAEk+QGq6FQ8D08djUSukP4W9xv07x91qsNwwRi1PA2MdSMt/PmVLBzPDuDKuXUsETeshsfRo197Kxbwg2J4LnukIIPdu2xGxFjf6rpseF3/ePJ8B3R+qnQ0jGfK0D+vusvYF4T4hdIBFPcOFg17t3eDvHx5rVELD12HX7zNHf1VpgGO/6U2hGgJ/of1XFODiz0Ts0iwfFvA1RXVn7WyqEJiha2myghzZWuLryHm03dqNdRpprvUizGTW0DkNXiVXitTS4VWw9k+GQzVeoyzNiHdMYvq1wJ0F9XA7BbP4g8PS1cUctKbVVK8TQHQZiLZo7nQXsN9LtF9CVL4t4Xjr2NOYxTxd6CoZo+Nw1Go3bfceyssGjqGwRtq3sfMG2kfGC1rjc2IB8LX21voNl6OfDQow3DNHU1uIzVdVROp4ZKQU80co0mku0GzSO82zSLnkB1Wu4Z4ehw+IwwGQsL3PAkfnyZvus6N+vUlW6bICQQDYkEAi1x4i+ixKTYSPGvrGQRulkNmtFyfoABzJNh6rPO4j7ZrY5I5qVs4tDP3TqbW/hJ/vvzUDETNK04fWyhj3uDoajL3Zmg/KQLBrtR62HQuveKsOEtHJGBqxmZngYxew8wCPVeZ9fHgw4XCOTbk+VwlqpLw98p+lNJlDxJhkdFFTdmxzg2obJI613vLQT3j1OoCk4lLiEsD3S08PZObd0Ic8TBm9w7bMLX29OSvcBru2pYpXEXLBnOwu3RxPq0qPifEdPFCJGvD+0DhE1tz2jhpYaaakXQ3HqMznHG8XdOMmm3b3d/CuOfReKF4XpqYQNfTMs2QXJOrydiHnnY3FtuihtwmakmD6MB0Mjh2sBIaGX3kjJ2t0Hlrplk8HYe+npWMkFnHM4j8OY3APja1/FXSHLm6h48+VRl3Rba3u14/LwyPU0MUj2PewOdGSWE/dJtqPYey90qRaOFybSTfHAJEIUIIgoQUA1IlTXvAFybBACjzVFtGjM7pyHmeXkmySudt3R/1H9P6pgAGg0XtDC3tkcjzLCTdxzHl0H8I5JrmL3sksupRSVIxZCkgUKehB5K4LUx0appMyVbg4PJZ+twUjYLo8kChz0QPJSj0jkaOVVOHEckLoNVhIPJCzR7LKckw3hKrmsRHlb+KTuj23+i0tDwLDHrUyl5/Czuj33K3bMOc794/0b+qlwUcbNmi/U6n3K9DiKLC8KZELU1O1n5iLE+p1KtGYaT+8efJun1ViAnBCHjT0jGfK0Dx5+6kWQlsgFCcE1OAQC2UGuoA/UaOGxU9R5a1g0vmPRveP00CjSaplR6YHjRYexn8muP8Amy0ywOJiSUd1oYeRPed7DQfVS+GMddHaGocT0c7cf+lxZMfZ8j0Ts2RQgG+yFgAkQhAQ8Vw2KpjMUrbg7Hm08nNPIqkw/EJKZ4pK03a7SGc7SDbI88nctf0J0yj19FHO3JMwPbcGx6jY+ClHVh6hKPu8iuP1T9V+q4f1WEwSjqZom0Ja+KKN7jO8gguBdcRtv1N/80O8gpI42tYxgDWCzBb5fI9fFeyESN9X1suolxStul6vlv4v6LQiCUJFTjBCLoQCJEqRQAkKR7wBclRpJS7bQfU/otRg5cEbofLOBoNT9B5leB1Nybn6DyCUCyF1wxKJhsRCVFl6kEQlQhRLJLJwSoDzLUx0a97ILVCkR0KFKyoQWVAQlASqmBE5oQAmSzsZ8zgPDn7ID1CcFBdXE/Iz1dp9N15EOd87ifAd0fqgJ0tWxu7teg1PsF4urHn5Ghvi/wD8QvKOMN2ACfZANMRd87i7w2H8oXq1oGgFvLRJdOQAQoVZRB+o0PIqalso0nyUbgONuiIin2+67p/6WuBBFxssZV0oeNfdOwbGHU7uzm1ZyPRceTG47XBtOzYpEMeHC7TcHmheZQSJUiFEQhBQgXTUqEKCRKvOWVrBdxsEA9QqqvDe60ZndOQ8yo89W6TRvdb1+8f0XkxgGwXtDC3yZciPURyEiUuJe3UDZtubbf3VhBKHtDhsf8svJeDHdk/8jjr4O6+q6VFRVIxZYIQhaAIQhAIlQhACVCVChZCEqASyE4IUBRyStb8xAUZ1df5Gk+J0C8WxDzPU6r0VMjXl7vmdYdG6fVIyIDYfr7p6EAqUIAQgHJUBKEAJQhKgFCcE0JwQCrwqaYPFipCWyAh4ViT6V2STWM8+i2EMrXgOabgrLTwB4sVGoK59I6xu6M/RcmTF27XB6J2bVImU9Q2Rocw3BT14mhEJUiAEi8552sF3Gyq56x8mg7rfqf0VjFyeiNkuqxAN7rO876DzKgEFxu83P0HkERsA2T11wwqO2YcrBKEiVepkVNkYHAg805KgGUUp/du3Gx6hS1AqWbOHzDb9FLp5g9oI9R0KFPRCEqAalQhAKhCEAoSpE5CghCFAZZKEIVMglCEIBQnIQgFCUIQgFShCEA4JUIQDwhKhAIo9YBlKEIwevBrjdwubX25LVIQvnHsNSIQhDPVJJlN9fNezUIXXg/pMS5HICVC9jIIQhAKEqEIAXlRfvH+iEIUnIQhABQhCAEIQgFCchCFBCE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7415" name="Picture 7" descr="C:\Users\pronaca\Pictures\descarga.jpg"/>
          <p:cNvPicPr>
            <a:picLocks noChangeAspect="1" noChangeArrowheads="1"/>
          </p:cNvPicPr>
          <p:nvPr/>
        </p:nvPicPr>
        <p:blipFill>
          <a:blip r:embed="rId3" cstate="print"/>
          <a:srcRect/>
          <a:stretch>
            <a:fillRect/>
          </a:stretch>
        </p:blipFill>
        <p:spPr bwMode="auto">
          <a:xfrm>
            <a:off x="6096000" y="4353797"/>
            <a:ext cx="3367637" cy="1754203"/>
          </a:xfrm>
          <a:prstGeom prst="rect">
            <a:avLst/>
          </a:prstGeom>
          <a:ln>
            <a:noFill/>
          </a:ln>
          <a:effectLst>
            <a:softEdge rad="112500"/>
          </a:effectLst>
        </p:spPr>
      </p:pic>
      <p:sp>
        <p:nvSpPr>
          <p:cNvPr id="6" name="Botón de acción: Volver 5">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a:srcRect l="11524" t="3144" r="5428"/>
          <a:stretch/>
        </p:blipFill>
        <p:spPr>
          <a:xfrm>
            <a:off x="2650671" y="2068547"/>
            <a:ext cx="2612571" cy="22852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3212" y="274388"/>
            <a:ext cx="8138375" cy="1141118"/>
          </a:xfrm>
        </p:spPr>
        <p:txBody>
          <a:bodyPr>
            <a:normAutofit/>
          </a:bodyPr>
          <a:lstStyle/>
          <a:p>
            <a:pPr lvl="0"/>
            <a:r>
              <a:rPr lang="es-EC" sz="4000" b="1" dirty="0" smtClean="0">
                <a:solidFill>
                  <a:srgbClr val="00B0F0"/>
                </a:solidFill>
                <a:effectLst>
                  <a:outerShdw blurRad="38100" dist="38100" dir="2700000" algn="tl">
                    <a:srgbClr val="000000">
                      <a:alpha val="43137"/>
                    </a:srgbClr>
                  </a:outerShdw>
                </a:effectLst>
              </a:rPr>
              <a:t>Seguridad Física y Ambiental </a:t>
            </a:r>
            <a:endParaRPr lang="es-EC" sz="4200"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3213" y="1366519"/>
            <a:ext cx="6079474" cy="640081"/>
          </a:xfrm>
        </p:spPr>
        <p:txBody>
          <a:bodyPr>
            <a:normAutofit/>
          </a:bodyPr>
          <a:lstStyle/>
          <a:p>
            <a:pPr algn="just"/>
            <a:r>
              <a:rPr lang="es-ES" dirty="0"/>
              <a:t>Áreas </a:t>
            </a:r>
            <a:r>
              <a:rPr lang="es-ES" dirty="0" smtClean="0"/>
              <a:t>Seguras</a:t>
            </a:r>
            <a:endParaRPr lang="es-MX" b="1" dirty="0" smtClean="0"/>
          </a:p>
          <a:p>
            <a:pPr marL="457200" lvl="1" indent="0" algn="just">
              <a:buNone/>
            </a:pPr>
            <a:endParaRPr lang="es-MX" sz="400" b="1" dirty="0" smtClean="0"/>
          </a:p>
        </p:txBody>
      </p:sp>
      <p:sp>
        <p:nvSpPr>
          <p:cNvPr id="5" name="Botón de acción: Volver 4">
            <a:hlinkClick r:id="rId3"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4" cstate="print"/>
          <a:stretch>
            <a:fillRect/>
          </a:stretch>
        </p:blipFill>
        <p:spPr>
          <a:xfrm>
            <a:off x="11146746" y="1"/>
            <a:ext cx="1045253" cy="1004551"/>
          </a:xfrm>
          <a:prstGeom prst="rect">
            <a:avLst/>
          </a:prstGeom>
        </p:spPr>
      </p:pic>
      <p:sp>
        <p:nvSpPr>
          <p:cNvPr id="7" name="CuadroTexto 6"/>
          <p:cNvSpPr txBox="1"/>
          <p:nvPr/>
        </p:nvSpPr>
        <p:spPr>
          <a:xfrm>
            <a:off x="2044700" y="3098731"/>
            <a:ext cx="7848600" cy="1615827"/>
          </a:xfrm>
          <a:prstGeom prst="rect">
            <a:avLst/>
          </a:prstGeom>
          <a:noFill/>
        </p:spPr>
        <p:txBody>
          <a:bodyPr wrap="square" rtlCol="0">
            <a:spAutoFit/>
          </a:bodyPr>
          <a:lstStyle/>
          <a:p>
            <a:pPr lvl="1" algn="just"/>
            <a:r>
              <a:rPr lang="es-MX" sz="2400" b="1" dirty="0"/>
              <a:t>Objetivo:</a:t>
            </a:r>
            <a:endParaRPr lang="es-EC" sz="2400" b="1" dirty="0"/>
          </a:p>
          <a:p>
            <a:pPr lvl="2" algn="just"/>
            <a:r>
              <a:rPr lang="es-ES" sz="1900" dirty="0"/>
              <a:t>Definir áreas seguras donde se puedan proteger los medios de procesamiento y almacenamiento de información de PRONACA con barreras de seguridad y controles de entrada apropiados.</a:t>
            </a:r>
            <a:endParaRPr lang="es-EC" sz="1900" dirty="0"/>
          </a:p>
          <a:p>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4000" b="1" dirty="0" smtClean="0">
                <a:solidFill>
                  <a:srgbClr val="00B0F0"/>
                </a:solidFill>
                <a:effectLst>
                  <a:outerShdw blurRad="38100" dist="38100" dir="2700000" algn="tl">
                    <a:srgbClr val="000000">
                      <a:alpha val="43137"/>
                    </a:srgbClr>
                  </a:outerShdw>
                </a:effectLst>
              </a:rPr>
              <a:t>Perímetro de Seguridad Física</a:t>
            </a:r>
            <a:endParaRPr lang="es-EC" sz="4200" b="1" dirty="0">
              <a:solidFill>
                <a:srgbClr val="FF0000"/>
              </a:solidFill>
              <a:effectLst>
                <a:outerShdw blurRad="38100" dist="38100" dir="2700000" algn="tl">
                  <a:srgbClr val="000000">
                    <a:alpha val="43137"/>
                  </a:srgbClr>
                </a:outerShdw>
              </a:effectLst>
            </a:endParaRPr>
          </a:p>
        </p:txBody>
      </p:sp>
      <p:sp>
        <p:nvSpPr>
          <p:cNvPr id="4" name="Botón de acción: Volver 3">
            <a:hlinkClick r:id="rId3"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4" cstate="print"/>
          <a:stretch>
            <a:fillRect/>
          </a:stretch>
        </p:blipFill>
        <p:spPr>
          <a:xfrm>
            <a:off x="11146746" y="1"/>
            <a:ext cx="1045253" cy="1004551"/>
          </a:xfrm>
          <a:prstGeom prst="rect">
            <a:avLst/>
          </a:prstGeom>
        </p:spPr>
      </p:pic>
      <p:pic>
        <p:nvPicPr>
          <p:cNvPr id="1026" name="Picture 2" descr="Resultado de imagen para perimetros de seguridad fisic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8614" y="1960842"/>
            <a:ext cx="2355684" cy="2308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6"/>
          <a:stretch>
            <a:fillRect/>
          </a:stretch>
        </p:blipFill>
        <p:spPr>
          <a:xfrm>
            <a:off x="5964298" y="4269414"/>
            <a:ext cx="2526559" cy="22365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Controles de Ingreso Físico</a:t>
            </a:r>
            <a:endParaRPr lang="es-EC" b="1" dirty="0">
              <a:solidFill>
                <a:srgbClr val="FF0000"/>
              </a:solidFill>
              <a:effectLst>
                <a:outerShdw blurRad="38100" dist="38100" dir="2700000" algn="tl">
                  <a:srgbClr val="000000">
                    <a:alpha val="43137"/>
                  </a:srgbClr>
                </a:outerShdw>
              </a:effectLst>
            </a:endParaRPr>
          </a:p>
        </p:txBody>
      </p:sp>
      <p:sp>
        <p:nvSpPr>
          <p:cNvPr id="14338" name="AutoShape 2" descr="data:image/jpeg;base64,/9j/4AAQSkZJRgABAQAAAQABAAD/2wCEAAkGBxISEhISEhIWFhUVGBUVFRYXFRUXFRcXFhUXFxUWFxUYHSggGBolHRUVITEhJSkrLi4uFx8zODMtNygtLisBCgoKDg0OGxAQGzAfICUtLS0tLS0rLS0tLS0tKy0tLS0tLS0tLS0tLS0tLS0tLS0tLSstLS0tLS0tLS0tLS0tLf/AABEIAIUBewMBIgACEQEDEQH/xAAcAAABBQEBAQAAAAAAAAAAAAAAAwQFBgcCAQj/xABKEAABAwEEBAgKBggGAwEAAAABAAIDEQQFEiEGMUFREyJhcYGRsbIHMjNCUnKSocHRFCRTgtLwFSNDYnODouEWNJOzwvEIY6MX/8QAGgEAAgMBAQAAAAAAAAAAAAAAAAMBAgQFBv/EACsRAAICAQEHBAICAwAAAAAAAAABAhEDIQQSEzEyQVEUImFxgbEjMwWh8P/aAAwDAQACEQMRAD8A3FCFm2mbz9Lk4xApHqrtaNnQVfHDfdC8k9xWaShYu6Q+k/qPzST5SPPf1H5p3pn5E+p+DbULDXzuFOOSDykJP6S70j1lT6Z+SPVfBuyFhQtLvSd1ldttLvSPWUemfkPVfBuSFh7rS70j1lc/SHekeso9M/JPqvg3JCweSd1Txj1lNpLW4ec7rKwTy7snGuR0YYd6KlfM+gUL56deJHnn2ihl801ud1n5qvG+CeB8n0KhfPsWk7htJPrGnWntm0kedp2ayafBHG+A4HybqhZDZb6J1uz5z2Kcsl612nrNedCzrwQ8DXc0JCrFltYOVU7xcqapWLcKJxCrU5KpGlz3DME9ZVJZd3sWjivua2hfMdsnfxDjdt852sHn5lIXVbHmOhe7zvOO3PeoeXS6Dha1Z9GL1fNVqtDw8OD3avScrDo5e76CrjVmRqTm3YoeauxPC+Tc6r1YRpNVr8bHuo44mkONAdoVz0YvDhoWuqajI57VaOS2UcKRoiFAXX5RvT2FT6aUBCEIAEIQgAQhCABCEIAEIQgAQhCABCEIAEIQgAQhCABZlpo6lsk/ldwrTVlmnbvrkv8AK7hT9n6hG0dJFPePT6qe5MZ3g+fXoK8mcNWMcvFyGvaB+apnKaHIg8or8VuSMLYtI/JvT2pPGk5HZN6e0pPErUVY4D12HpoHJRr0UA7xVXJcuGuXLnqAE7RLmUwnepl9iq1rxt+f9lG2uEN1rz2X+yX2z0mL+uP0v0Rc0ibPedyXkOeQTZ7Xbj1IRLPDJ+di6jtLhnXt+KT4N249RXTIjuPUVJBJ2C8nDZXZuVruq8a0AJ9V1OnoVMgiPonqU1djakJckXRoVjt1Ke/Xly8ynrNaK5KnXewilNR1fkalP2eTk1bRl0FTCTQucSVlVK0xGSuGOoCqOmQOHUrZNURj5mbTHMDlPvSt2k0cOlJyMOPUepKwMID+Kc27lLWhHc6HGB5l7d9rMbzudkV5ZmnKo1otNl3KhJIzWyp4NxqCMuQqR0LvN0UpjOpyrskZo07U7soOJrhvFeRF0Q1Ztl0OrIzp7CrEqfolasZZXWKg+yVcFrg7VmZqmCEIViAQhCABCEIAEIQgAQhCABCEIAEIQgAQhCABCEIAFk3hAcBbJa6v1NdnmHatZWSafT4LfIQSCBEQRSoIZlr5ytGzdf4M+09BXXWiGlMBJ34/guH2iCmUTq7+EJzpuol5L4lIoZZKHlb8kynlL83FxpUCpaOfWtyRhbEpXZN5j2pHGl4xVwaAdWWYOt2vLLb7lHWC3PkMjXilBUfn4q6Xcp3HgclGuTdrciSQANpr06hyhKN1Aggg6iNX5zCGQOWOXj3LhjkSFVLFhZK1lkje47HdeJypl424vJOoKQvm1kwxM2NaesuJVXtMp2LgZIfySfyz0OKX8cfpfomLHazHBJMzxxJGwZA5Oa8nxhTzQkjpDazqeB/LiJ97V1dcP1OWv20XclTWQ5YgKAbUuTqVIakqti778tQ1zgfyoPwJzBfNqOqcHV+yi1k0oKMzVels0h473BjTUhziNXIdvKNafXLc9qmzswbNlXC0txZ1y168in8HI++oniRJ9t82trcTwS3MYhGzDlrGINTi2Pay0vaNVRl0blH8Ha7NnLG9m9rm0pyOaQQeohSV92NktokwEtlFDTPC/IZCg4rvdzJG49U+Y1TWlFiuyUOpUjkyp/0rNd7QXNrvFP8AtZ/ctoe2lakaq0zBGxw2FXO45v1jBvINFSLp0y01paLCxxwjPYCqppjap6BsLqOO8NoN5JcDQK0Qv4o5h2KiaW3pWXg2nIazvKmScuTJ2bHvzqhG57tmd5a2SOJPmRWdjRyDFGSefLmT/Sy5bRHZJZ7JaHl8bcbmPZA7Exuby0iMUcBU51rTYm9xyk6ld7CMTHNOogtI2UIoe1aVqtRufBHHyRj9wWiS02Z8szsbhKGg4Wt4pYDTigbU++iZ0om2iEVLFKN0zfdGFOTx5Bw51nm7ZmejG9mu0GoI5VL3fdDaHLJwzXEDdRG1TNgjOXIqLmQ3oOtD4yyZrTrFekUNCr26Ro1kDnIVYuaIcMx3P3SoTwpaQR2MxOlxBr+KC3OpaK0NM9q24o0qM03rZoHDN9IdYRwzfSHWFhVg02s0rsLHvqd9R2lS/wCnYWZPLuv+6fw2JeVLma9w7fSb1hcm1R+m32gsAv3S4MP6nE71nkDoT65ZprVHjJa3pJU8KRDzRNw+mR/aM9pvzXQtLPTb7QXzrelqljeWgg0/ecE1i00tMGuEOHrn5I4MiFngz6WErfSHWF1iG9YLdvhRrQcHR24kpxb/AAqvbQGEU343D4I4Ug40bo3LEN68xjeFlF26XCVmMFvNjd803tOlEmfFHtuUrDJkeoga/wAIN4615wrfSHWFgd4aZ2lnixg/zHfJIXNppabQ8s4ECms8I4/BRwZE8eFWfQXDs9JvWF4bSz02+0FidqtlqPmCvrOUNar6tkWuEEeufkp4Mg48D6E+lx/aN9oLz6bF9oz2m/NfNH+MXE0ezD0lSVitrpJIwD4zmtrn5zgNVeVRwWHHifQ9mtLJG4o3te2pFWuDhVpLXCo2ggg8oSqh9E7HwNnbHixYXSZ0pWrydVeVTCUOBY74R/8APS+rH3AtiWOeEj/Py+rH3AtOy9f4M21dH5Ko4pG3wOfFxTQjM8orn8EXhb+CLRhqCASaDLIV2ZnOqeWd9XFtAQ5vKNbQ7KhG0LpLSmc2d02htcc3kC6uuh35O/smz5WiV9CSS3cAKE86SuCerw0imEmgFdtTtNdaTlI4YeoKqaKPrv4JGaDHZ350q6g6ACewJrdeULPWk7QlrVJhja3L0iCAdeQ1jkSNicTGyu4bANfIFDQY23b+f0PmFdyJJiUeqDFyE7bBWLFuHxKgvo1AXHUtAslzCazxOPLXoc5VLSuEA4Whwwk5eaRlQjbXX7lwMjfEkvl/s9Jhrhx+l+ju5W8JZpRs4aLuSpWe7WyOYxwyJGVSKnZqBXOjTw2zSE/bRdyRTAmpR7TQjaNarBxWaO9yJabgym+EbFFaRFTC1sMdAWBtS8VfJQ6nEtoSN1FM+Ce3uglkiY4t4VhLnNw4hgJLS1xBDSQTrG5WHSOGwW9tnZJibKAWNla4NLQMQDXihq0uaTqyrlmSEvc2jtkggfha+koAPCePT1wMwaGhAoQeYrqRhq2+5hbo0a2WiO0cQsBa5oqDuI1EbFneltzQQz8MXTNxkULMNGupkKnUrzc0JpjIpUCg1kACgBO07yml+2NkwMbx4xactYpTNYstW6HYrtFSu0WfjTGSd5c5rHte0N4xGROQByGsVVquuGFr2YS4Zigyp7lGWm6GmCSE5gOZgdqOVaZhO7lhLXRgjMEV1/FZW9Voat3R6jqa2cHE9x8xtfdl8Flkkznuc47TWqv2nTyyxucPODGrNbFMoh7UdX/HY7i5Fv0bxBXizylkEsnoskd7LCR2KoXBnh6FZtIrTwV32l21zODHPIQz/kepOUqjYrbXqZ/oy2ljk/it7inLKAW0UHcDq2OX+MO4pqwHJpWbsjny5sk7tgBCloI6FMLE2hUwxmSdCNiJMfXR5VvT2FU/w3NaRZsTcQxO7quN0+VZ09hVQ8Nhys/rO7q2YOpGXP0MxC8buja7Ex+E7tRVr0eueWeIOdLi3cygbfdrZdpBTSKK12fyMjqbgcupbOT5GNNSVN/99krfdxnEWudmNyjYn2yzCkUjsO7WFZtCLltt4vJcMMbTR8zht9Fo84+4e5aZHo7Y7NxWQtleNb5QH58jTxR1KG4slKa07GHWW+3vfSWuI7U+vC2CMVIqtVvRop5CzuG4wRH/AIqJZdtmtAIlsob+9FVpH3DVh5qDnU3S1IcLeiK1ozHYZm1cWh+6tD1KTtt0QPqMjyqMvzwekHFBUgirXt4uX7wObTyH3pO6dEbe08aeNjNznOLupo+KnfUSVglPpRHXjcWCpikLeStEzuua0cIIy6uzMq6zaKyOGU7HHmcPgVBT6BWwPrHIwHYceXVSvuVeJHyWWDJyaHt5XBKGVJyKrcNmtFncXxO6FdLLo/eZaGTWmDCKZjG53dHankeizAKvnJ9Vgb2uKjiw8gtnyp6IpY00tDSOEZzkKRdpIJGYtisrbhsZyIL6ek7L+mi7iigiOqNlM+JGxp9qlUt54rkNWxyfPQoH02CQ1cKbjqqrRo/BWSEsaSMbDUNNKYhnVWKW/IiKUDmg5YsxUbc03ZpNiljYDkXsHW4BVe0quRdbDrdmvXN5P7zu1Pkxubyf3ndqfJI0FjnhH/z8vqx9wLY1j3hH/wA9L6sfcC07L1/gzbV0fkqlrja6N2eoAaq54SMs+RMtH7YHSMadbaNz1kBuGqkWjIjaaEctK5c+ahp7IWzNkZkK5fJdJao5bpPXucQDgbWMWTa58y8kcDOCNWEJo+1F7qvNSdqfmzjxjk0NbXfqyA5SmFOXPnVHN5uBLTXKtBymlKcwrUn5p1C2gAUIyQvmbXIDUNgA2KfYFRsYo7sUhZicNbVcNiprcOXxvknEceVQQeavNtCW2XRb7hi+rRczu+5RV82dricQzVhuGP6rFzO77k1vSw1qaLg5lc39nocGkI/SKrZrOGwy/wASM/0yfNKQWeN2sYdWrL3JRzXMJ4odyOGR/OaayXq5p8hF7CzThvO7NUXSqh0dHo3HE2Qg69XP79an7oudsZBc/EWgUqdQGQoFXbJfbyR+qj1jZsUnZb2kqCY2joPb0K6lNKt7QXLGnrReoX0AzA96aPkaHuyq40qd2WxRlkt7nDUPf81K2WKpqVeLsW47p6+y4o3b8QK5stm4zecKUY3innCTDaK7gim8+RRfCbNhssMe17gehoHzVCsVhk1hvYr/AKd2tgmjYYY5MLa8cF1CTsrq2JnY7UwgfqIhzNS5YzrbLtDx46SHOjFmcAKt7Ep4ULXwdnssG2WRzz6sTadsjepS90Sg6mNHNUfFRHhItLGSWRroY5OJIQZAXFvGaDhqcq0HUrOHsasy7Rmcp20VvR5lLLMP/cO4pOw6jyJl9JDsmsawE1IaKAmlKqQsAzWcS9XZZrEyrQVIx6lH3UeLRSLQtOPkZp8x7dXlWdPYVUfDUBhgrrxGns5q3XV5VnT2FUfw8WsxNszgzFxnZbuLrWnF1Iz5VcGjNmQkqa0fuwTSBpcGsGcjyaADdznZ/ZU6z6RAmjxhV2u1sTomujdja7M+tlUHmyWzevkYXFxeqNWuyeGNjY4i3CKABpCiNJ7yjsrC+SpJNGtbm551gN7anIKktioatyPIVKSSx2yNsFrL2lp4krCA9taVFSDVp6xsoltNDFO9COui+ZJ53vmc1sUTa8CzPjONGcI85u1PNAAMtqn5NJYxQNz2ADsVV0t+j2LBZo24A9pecIdx6EUdwp8oddcyeZVz9OtjFIm0cfPJq7oJyHQkym7Ops0EsdmgXnpE7Jgy3/JV28dJg3FxqmiqE16PdrKYykuSpOTNCSLJ/iqVxo09O7LapazX8WgCp5Sddd561SIW4UvHK5U1LNJmgC+HEVqmNpvp5qK/n80VdZbjhokDMdaNSlDm13rMwk1OefWPmEwF6yPJcSeleyzV15pHFyZKKJQ8FrdQCq7uq0H6RZ8/20I/+jUwLiU8uYfWLP8Axof9xqndCz6kufyf3ndqfJjc/k/vO7U+TDCCyHwit+vS+rH3AteWS+EIfXZPVj7gWjZusz7T0FPeElb2YoydtaHly18+SdFi7bFVjhy/ArpRepysyuNlMecZJHjjX+8B53rDbv171MYqxsruPdYo2aDDMz1294KVEP6mLmz9liYuZXNJOCZATRua8OG+qtNjZjAI1bVAW99KBSthvHAwEAlxNBTZSmfPn0dVIcURKc3BNIeaUl4PBxRuIJrkCak82te3DYJYmP4TLFQhu7MV6eTkSsEOpzvG7OZPWNSpPsMwxcY68y/aPM+qxczu+5O5YAQkdHh9Wi5nd9ykWtXEyL3v7PRYn/GvpFVvW76ZgKGNmB1hX60wAghQT7ike48GK0SpRsdCfkhYboac6dSlbNdxG1SFnuK0DW1SMV1y7WqOH8BLJ8jay2emwKRjHIu4rA8bEsLI7cmxhQlyTPG+KecLghOBZ3UpReCzO3K1MraMl0om4S2Snc7CPu8X4JWytpRSP+DbW6Rz3M1knrKlGaLTgeKquLOhHJBJKz25XZgKD8LeU1j/AIcnfarXd1yTNcKtoFCeFa5ZpeAlY0lsTHh53YnNp2KKe6Z80ouSplQsrsgp2yjMEKu3Q6tArbd9n1LLWpDehN3c2gUhVNrO2gS61RVIzvVj66fKs6e6Utf1xxWtxZKKgAEchNQm90H9azp7pTTTa+X2WSJzCAXVFDtoKp+JNySQnK0ou+RStJPBC11XRf36woK5tH5LEx0UgIq8ubXcWtHwWoXZpsx1BK3Cd+zrTDT6eOVsD4yD44NPukfFaVvJ+5GV7rj7X+CmALwsqlaIoriRK2xMtEJs1oGJhzY7zmO2Oadh5NqzS8dHLTDLwQaZK5sLRk8bxy8i1AtquHtqAHVyILXDItI1EHYk5MdrQ07Pn3JLevd70Y/wxaS14IIyIOwpzFMDtT3TK554pXSPcZGuNQ+gHQQMgkdGLj+kP478DNtKYjzVyHP7klRd0bnnjdxen+xWNqWaFrl0aK3cWNH0ZpoNbnPJPKTXMry/PB9Znsc6zgxvGYGIlp5KGtOhS8TBbTFmSr1WizaNMfCZA9wexxbIwgGnKPzsKRbcA9M9QQsMmD2vGubK2W1QIlbYdEsWt5HQF1JogQOLKCf3m094JV/TzI9Zi8lREae3Qz6xZ/40X+41SVo0cnbnhxeqQfdrXF03c8WiDE0tAljJqCNT2nalyg48xyyRl0uz6Oufyf3ndqfJjc3k/vO7U+VTMCyjwgj65J6rO4Fq6y7TtlbZJzM7gWjZusz7T0FSou2DLpHYUuY6L1rKAk6qj/scq3rmc2a9rshJ7B+uYaec3vBOLRYXYGCm/usU68jEzIa20NNeaib5thwR4TQ5511ABuZT022YNx1RW7Rdz3GhBFMyfzrKlLuu/CASMxqHoj4neVKNaSADnTadZO0nlSjWJUpm7HBpUxJjE4YxdNjSzGJTY2i6XF/l4uY99ykmuUTdLqQR8x7xTtsq4+R+9/Z3cS9i+h3iT+7cgVECRSVgk4vSpg9QmtCQxo4RNy9JmRMsVuj3hF7iTATLtsyLDdHmJGJNxIvXSZHmUkUdCdd8Iq/Dbs9akmz5IL7g+bImGkJrBM3exy6s01Sm9+v83ex6hvQjdpmPXfZS19KbVZbPeoa7CAKDInl+Sg71t7Q8tZ5uRO924cg7aJS6BXM86yqPc6GPGq9xebLaMWyhTiqgrrttXBp5hzbPj1qcKvF2Z9oxKDtD65/LM6e6Vnv/AJGuoyyEGhxvoR6gWg3P5ZnT3Ss7/wDJHydk9d/cCdB07MjMruvSy0w0Bdjbudr61eNHdJWWvEwNLXtGIg6qVAJHWFkqtXg6lpayPSjeOotd/wAVrjnvQzZMEa3kaXReUXdEJhmOKIIXaKKAG00LXNLHirDv2Ktvun6LKMPinNqthao6/YsUJG1mbebaFSSLRZMXHeQFBVWP9JCmtZTd14mmfjNzr6Q+YUqy+iQii90SduIbaZMPizNq71hke0HpKcwWUN5SoaKcucCVYRqCdi7iMgIqvaIThQlPIGtJKgrPaWuniJP7SMAbuOKLjSO3GuAHnooC75D9Ig/jRf7jVz9py3LdR1tjw7sd59z6Uubyf3ndqfJjc/k/vO7U+SC4LNtNGVtcnMzuhaSqfpHcM007nsaC0htDiaNTQNRKbhklK2JzRbjSKM6JdWuHC1g38Y/BWMaK2mviD22/Ne3hovaXvq1goAAOO3UBzrbDLC+Zz8uKe7SRUI56PwnUCCOQ4mj4qv2g43xs117MUSvFq0LtpdVsQ2ftGbHNO/cCmd2aA25skbnxNo0H9ow50ZTb+6Vo42NLqRnhgyXrFjYRLoRqxjRK1fZj22/NdDRO1fZj22/NZeLHybFil4K+2NLMjU6NFbV6A9tvzSjdGLT6A9tvzUPJHyTw5eBWyClnYeQ94po22Z0U225pxCGYRiAPnDeTrqoR2jNsrXgx7bPmuRmUnNtHcwOO4k2OBOpWwzcQc57FFwaP2sa2D22/NSkN1TiMNwZ1J8Zu4cqiG94Jm4+Rczrnhl4Lsm9H+ofNe/oyb0f6gmWxft8nglXQkQLsm9H+oLr9Gzej7wpVh7T0Toln4rj+6exH6Nl9H3hczXbMWPAbmWuA4w1kGilWHt8lMs94cY5qes94At1qtt0PvEOrwTafxGfNO49G7xH7If6jPmi2P9j7omoLzDMbtdBWm87FDC83yucXEmrZKew7VyLoaMW8gh0Y5uEZn704sGi9qa6rowBRw8dm1hA1HeVCsrJwvRmX8E8HVUVJrznapiB2Ecn5yVr/AMEWn7Nvts+aDoTaq+TFPXZ81XU0LLjvmMNH2lz8XUrY52a4uvRqePWwD7zdfWn4uab0R7QUxjRn2vKptUe3Mf1zOnulZ5/5JeTsnrv7gWm3ZdsrJGuc0UFa5jcQq/4U9Cn3mIWtLgIyXVbgzqKec4JiMbPlxT2gz6W2Dlxjrjd8aLQ//wAPl9OTqh/Gnd0+BuaGaKUOk4jgdUWrb5+5Wi6ZSStND6i5IVqOh8u53/z/ABJF+ic+xjz0xfjWriRMfCn4K1Re0Vg/wpaPsn9cX40qzRKbax4/0vxo4kQ4U/BW6JvbmVY5XRmhjzrLh0M/EvZNBXEEcIc+RvzQ8kQ4U/BkPApSKOi0Z/gzdnSRx6GfiXI8Gj/tHdTPxKN+Jd45eCk2bWFeLLc8zomStZia4VFNeRpq6F63wdSDz3dTPxK73BZZLPAyItLsNc6t2knfyo427qiFgctJGfyWd7fGaRzgptaJA1pK1OZzyD+przlvzVbvGwWlwIbZ61y8aMZdat6r4I9JrzMSt0uIucTrO9NrulH0iz5/tof9xq1mbRy17LIf9WL5podGrcCCLG7Ig+Wh2HnWJpt2dJTSVUaZc/k/vO7U+ULohZ5mWZrZ2lsmOUlpcHEB0ji3MEg5EKaUigQhCABCEIAEIQgAQhCABCEI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4340" name="AutoShape 4" descr="data:image/jpeg;base64,/9j/4AAQSkZJRgABAQAAAQABAAD/2wCEAAkGBxISEhISEhIWFhUVGBUVFRYXFRUXFRcXFhUXFxUWFxUYHSggGBolHRUVITEhJSkrLi4uFx8zODMtNygtLisBCgoKDg0OGxAQGzAfICUtLS0tLS0rLS0tLS0tKy0tLS0tLS0tLS0tLS0tLS0tLS0tLSstLS0tLS0tLS0tLS0tLf/AABEIAIUBewMBIgACEQEDEQH/xAAcAAABBQEBAQAAAAAAAAAAAAAAAwQFBgcCAQj/xABKEAABAwEEBAgKBggGAwEAAAABAAIDEQQFEiEGMUFREyJhcYGRsbIHMjNCUnKSocHRFCRTgtLwFSNDYnODouEWNJOzwvEIY6MX/8QAGgEAAgMBAQAAAAAAAAAAAAAAAAMBAgQFBv/EACsRAAICAQEHBAICAwAAAAAAAAABAhEDIQQSEzEyQVEUImFxgbEjMwWh8P/aAAwDAQACEQMRAD8A3FCFm2mbz9Lk4xApHqrtaNnQVfHDfdC8k9xWaShYu6Q+k/qPzST5SPPf1H5p3pn5E+p+DbULDXzuFOOSDykJP6S70j1lT6Z+SPVfBuyFhQtLvSd1ldttLvSPWUemfkPVfBuSFh7rS70j1lc/SHekeso9M/JPqvg3JCweSd1Txj1lNpLW4ec7rKwTy7snGuR0YYd6KlfM+gUL56deJHnn2ihl801ud1n5qvG+CeB8n0KhfPsWk7htJPrGnWntm0kedp2ayafBHG+A4HybqhZDZb6J1uz5z2Kcsl612nrNedCzrwQ8DXc0JCrFltYOVU7xcqapWLcKJxCrU5KpGlz3DME9ZVJZd3sWjivua2hfMdsnfxDjdt852sHn5lIXVbHmOhe7zvOO3PeoeXS6Dha1Z9GL1fNVqtDw8OD3avScrDo5e76CrjVmRqTm3YoeauxPC+Tc6r1YRpNVr8bHuo44mkONAdoVz0YvDhoWuqajI57VaOS2UcKRoiFAXX5RvT2FT6aUBCEIAEIQgAQhCABCEIAEIQgAQhCABCEIAEIQgAQhCABZlpo6lsk/ldwrTVlmnbvrkv8AK7hT9n6hG0dJFPePT6qe5MZ3g+fXoK8mcNWMcvFyGvaB+apnKaHIg8or8VuSMLYtI/JvT2pPGk5HZN6e0pPErUVY4D12HpoHJRr0UA7xVXJcuGuXLnqAE7RLmUwnepl9iq1rxt+f9lG2uEN1rz2X+yX2z0mL+uP0v0Rc0ibPedyXkOeQTZ7Xbj1IRLPDJ+di6jtLhnXt+KT4N249RXTIjuPUVJBJ2C8nDZXZuVruq8a0AJ9V1OnoVMgiPonqU1djakJckXRoVjt1Ke/Xly8ynrNaK5KnXewilNR1fkalP2eTk1bRl0FTCTQucSVlVK0xGSuGOoCqOmQOHUrZNURj5mbTHMDlPvSt2k0cOlJyMOPUepKwMID+Kc27lLWhHc6HGB5l7d9rMbzudkV5ZmnKo1otNl3KhJIzWyp4NxqCMuQqR0LvN0UpjOpyrskZo07U7soOJrhvFeRF0Q1Ztl0OrIzp7CrEqfolasZZXWKg+yVcFrg7VmZqmCEIViAQhCABCEIAEIQgAQhCABCEIAEIQgAQhCABCEIAFk3hAcBbJa6v1NdnmHatZWSafT4LfIQSCBEQRSoIZlr5ytGzdf4M+09BXXWiGlMBJ34/guH2iCmUTq7+EJzpuol5L4lIoZZKHlb8kynlL83FxpUCpaOfWtyRhbEpXZN5j2pHGl4xVwaAdWWYOt2vLLb7lHWC3PkMjXilBUfn4q6Xcp3HgclGuTdrciSQANpr06hyhKN1Aggg6iNX5zCGQOWOXj3LhjkSFVLFhZK1lkje47HdeJypl424vJOoKQvm1kwxM2NaesuJVXtMp2LgZIfySfyz0OKX8cfpfomLHazHBJMzxxJGwZA5Oa8nxhTzQkjpDazqeB/LiJ97V1dcP1OWv20XclTWQ5YgKAbUuTqVIakqti778tQ1zgfyoPwJzBfNqOqcHV+yi1k0oKMzVels0h473BjTUhziNXIdvKNafXLc9qmzswbNlXC0txZ1y168in8HI++oniRJ9t82trcTwS3MYhGzDlrGINTi2Pay0vaNVRl0blH8Ha7NnLG9m9rm0pyOaQQeohSV92NktokwEtlFDTPC/IZCg4rvdzJG49U+Y1TWlFiuyUOpUjkyp/0rNd7QXNrvFP8AtZ/ctoe2lakaq0zBGxw2FXO45v1jBvINFSLp0y01paLCxxwjPYCqppjap6BsLqOO8NoN5JcDQK0Qv4o5h2KiaW3pWXg2nIazvKmScuTJ2bHvzqhG57tmd5a2SOJPmRWdjRyDFGSefLmT/Sy5bRHZJZ7JaHl8bcbmPZA7Exuby0iMUcBU51rTYm9xyk6ld7CMTHNOogtI2UIoe1aVqtRufBHHyRj9wWiS02Z8szsbhKGg4Wt4pYDTigbU++iZ0om2iEVLFKN0zfdGFOTx5Bw51nm7ZmejG9mu0GoI5VL3fdDaHLJwzXEDdRG1TNgjOXIqLmQ3oOtD4yyZrTrFekUNCr26Ro1kDnIVYuaIcMx3P3SoTwpaQR2MxOlxBr+KC3OpaK0NM9q24o0qM03rZoHDN9IdYRwzfSHWFhVg02s0rsLHvqd9R2lS/wCnYWZPLuv+6fw2JeVLma9w7fSb1hcm1R+m32gsAv3S4MP6nE71nkDoT65ZprVHjJa3pJU8KRDzRNw+mR/aM9pvzXQtLPTb7QXzrelqljeWgg0/ecE1i00tMGuEOHrn5I4MiFngz6WErfSHWF1iG9YLdvhRrQcHR24kpxb/AAqvbQGEU343D4I4Ug40bo3LEN68xjeFlF26XCVmMFvNjd803tOlEmfFHtuUrDJkeoga/wAIN4615wrfSHWFgd4aZ2lnixg/zHfJIXNppabQ8s4ECms8I4/BRwZE8eFWfQXDs9JvWF4bSz02+0FidqtlqPmCvrOUNar6tkWuEEeufkp4Mg48D6E+lx/aN9oLz6bF9oz2m/NfNH+MXE0ezD0lSVitrpJIwD4zmtrn5zgNVeVRwWHHifQ9mtLJG4o3te2pFWuDhVpLXCo2ggg8oSqh9E7HwNnbHixYXSZ0pWrydVeVTCUOBY74R/8APS+rH3AtiWOeEj/Py+rH3AtOy9f4M21dH5Ko4pG3wOfFxTQjM8orn8EXhb+CLRhqCASaDLIV2ZnOqeWd9XFtAQ5vKNbQ7KhG0LpLSmc2d02htcc3kC6uuh35O/smz5WiV9CSS3cAKE86SuCerw0imEmgFdtTtNdaTlI4YeoKqaKPrv4JGaDHZ350q6g6ACewJrdeULPWk7QlrVJhja3L0iCAdeQ1jkSNicTGyu4bANfIFDQY23b+f0PmFdyJJiUeqDFyE7bBWLFuHxKgvo1AXHUtAslzCazxOPLXoc5VLSuEA4Whwwk5eaRlQjbXX7lwMjfEkvl/s9Jhrhx+l+ju5W8JZpRs4aLuSpWe7WyOYxwyJGVSKnZqBXOjTw2zSE/bRdyRTAmpR7TQjaNarBxWaO9yJabgym+EbFFaRFTC1sMdAWBtS8VfJQ6nEtoSN1FM+Ce3uglkiY4t4VhLnNw4hgJLS1xBDSQTrG5WHSOGwW9tnZJibKAWNla4NLQMQDXihq0uaTqyrlmSEvc2jtkggfha+koAPCePT1wMwaGhAoQeYrqRhq2+5hbo0a2WiO0cQsBa5oqDuI1EbFneltzQQz8MXTNxkULMNGupkKnUrzc0JpjIpUCg1kACgBO07yml+2NkwMbx4xactYpTNYstW6HYrtFSu0WfjTGSd5c5rHte0N4xGROQByGsVVquuGFr2YS4Zigyp7lGWm6GmCSE5gOZgdqOVaZhO7lhLXRgjMEV1/FZW9Voat3R6jqa2cHE9x8xtfdl8Flkkznuc47TWqv2nTyyxucPODGrNbFMoh7UdX/HY7i5Fv0bxBXizylkEsnoskd7LCR2KoXBnh6FZtIrTwV32l21zODHPIQz/kepOUqjYrbXqZ/oy2ljk/it7inLKAW0UHcDq2OX+MO4pqwHJpWbsjny5sk7tgBCloI6FMLE2hUwxmSdCNiJMfXR5VvT2FU/w3NaRZsTcQxO7quN0+VZ09hVQ8Nhys/rO7q2YOpGXP0MxC8buja7Ex+E7tRVr0eueWeIOdLi3cygbfdrZdpBTSKK12fyMjqbgcupbOT5GNNSVN/99krfdxnEWudmNyjYn2yzCkUjsO7WFZtCLltt4vJcMMbTR8zht9Fo84+4e5aZHo7Y7NxWQtleNb5QH58jTxR1KG4slKa07GHWW+3vfSWuI7U+vC2CMVIqtVvRop5CzuG4wRH/AIqJZdtmtAIlsob+9FVpH3DVh5qDnU3S1IcLeiK1ozHYZm1cWh+6tD1KTtt0QPqMjyqMvzwekHFBUgirXt4uX7wObTyH3pO6dEbe08aeNjNznOLupo+KnfUSVglPpRHXjcWCpikLeStEzuua0cIIy6uzMq6zaKyOGU7HHmcPgVBT6BWwPrHIwHYceXVSvuVeJHyWWDJyaHt5XBKGVJyKrcNmtFncXxO6FdLLo/eZaGTWmDCKZjG53dHankeizAKvnJ9Vgb2uKjiw8gtnyp6IpY00tDSOEZzkKRdpIJGYtisrbhsZyIL6ek7L+mi7iigiOqNlM+JGxp9qlUt54rkNWxyfPQoH02CQ1cKbjqqrRo/BWSEsaSMbDUNNKYhnVWKW/IiKUDmg5YsxUbc03ZpNiljYDkXsHW4BVe0quRdbDrdmvXN5P7zu1Pkxubyf3ndqfJI0FjnhH/z8vqx9wLY1j3hH/wA9L6sfcC07L1/gzbV0fkqlrja6N2eoAaq54SMs+RMtH7YHSMadbaNz1kBuGqkWjIjaaEctK5c+ahp7IWzNkZkK5fJdJao5bpPXucQDgbWMWTa58y8kcDOCNWEJo+1F7qvNSdqfmzjxjk0NbXfqyA5SmFOXPnVHN5uBLTXKtBymlKcwrUn5p1C2gAUIyQvmbXIDUNgA2KfYFRsYo7sUhZicNbVcNiprcOXxvknEceVQQeavNtCW2XRb7hi+rRczu+5RV82dricQzVhuGP6rFzO77k1vSw1qaLg5lc39nocGkI/SKrZrOGwy/wASM/0yfNKQWeN2sYdWrL3JRzXMJ4odyOGR/OaayXq5p8hF7CzThvO7NUXSqh0dHo3HE2Qg69XP79an7oudsZBc/EWgUqdQGQoFXbJfbyR+qj1jZsUnZb2kqCY2joPb0K6lNKt7QXLGnrReoX0AzA96aPkaHuyq40qd2WxRlkt7nDUPf81K2WKpqVeLsW47p6+y4o3b8QK5stm4zecKUY3innCTDaK7gim8+RRfCbNhssMe17gehoHzVCsVhk1hvYr/AKd2tgmjYYY5MLa8cF1CTsrq2JnY7UwgfqIhzNS5YzrbLtDx46SHOjFmcAKt7Ep4ULXwdnssG2WRzz6sTadsjepS90Sg6mNHNUfFRHhItLGSWRroY5OJIQZAXFvGaDhqcq0HUrOHsasy7Rmcp20VvR5lLLMP/cO4pOw6jyJl9JDsmsawE1IaKAmlKqQsAzWcS9XZZrEyrQVIx6lH3UeLRSLQtOPkZp8x7dXlWdPYVUfDUBhgrrxGns5q3XV5VnT2FUfw8WsxNszgzFxnZbuLrWnF1Iz5VcGjNmQkqa0fuwTSBpcGsGcjyaADdznZ/ZU6z6RAmjxhV2u1sTomujdja7M+tlUHmyWzevkYXFxeqNWuyeGNjY4i3CKABpCiNJ7yjsrC+SpJNGtbm551gN7anIKktioatyPIVKSSx2yNsFrL2lp4krCA9taVFSDVp6xsoltNDFO9COui+ZJ53vmc1sUTa8CzPjONGcI85u1PNAAMtqn5NJYxQNz2ADsVV0t+j2LBZo24A9pecIdx6EUdwp8oddcyeZVz9OtjFIm0cfPJq7oJyHQkym7Ops0EsdmgXnpE7Jgy3/JV28dJg3FxqmiqE16PdrKYykuSpOTNCSLJ/iqVxo09O7LapazX8WgCp5Sddd561SIW4UvHK5U1LNJmgC+HEVqmNpvp5qK/n80VdZbjhokDMdaNSlDm13rMwk1OefWPmEwF6yPJcSeleyzV15pHFyZKKJQ8FrdQCq7uq0H6RZ8/20I/+jUwLiU8uYfWLP8Axof9xqndCz6kufyf3ndqfJjc/k/vO7U+TDCCyHwit+vS+rH3AteWS+EIfXZPVj7gWjZusz7T0FPeElb2YoydtaHly18+SdFi7bFVjhy/ArpRepysyuNlMecZJHjjX+8B53rDbv171MYqxsruPdYo2aDDMz1294KVEP6mLmz9liYuZXNJOCZATRua8OG+qtNjZjAI1bVAW99KBSthvHAwEAlxNBTZSmfPn0dVIcURKc3BNIeaUl4PBxRuIJrkCak82te3DYJYmP4TLFQhu7MV6eTkSsEOpzvG7OZPWNSpPsMwxcY68y/aPM+qxczu+5O5YAQkdHh9Wi5nd9ykWtXEyL3v7PRYn/GvpFVvW76ZgKGNmB1hX60wAghQT7ike48GK0SpRsdCfkhYboac6dSlbNdxG1SFnuK0DW1SMV1y7WqOH8BLJ8jay2emwKRjHIu4rA8bEsLI7cmxhQlyTPG+KecLghOBZ3UpReCzO3K1MraMl0om4S2Snc7CPu8X4JWytpRSP+DbW6Rz3M1knrKlGaLTgeKquLOhHJBJKz25XZgKD8LeU1j/AIcnfarXd1yTNcKtoFCeFa5ZpeAlY0lsTHh53YnNp2KKe6Z80ouSplQsrsgp2yjMEKu3Q6tArbd9n1LLWpDehN3c2gUhVNrO2gS61RVIzvVj66fKs6e6Utf1xxWtxZKKgAEchNQm90H9azp7pTTTa+X2WSJzCAXVFDtoKp+JNySQnK0ou+RStJPBC11XRf36woK5tH5LEx0UgIq8ubXcWtHwWoXZpsx1BK3Cd+zrTDT6eOVsD4yD44NPukfFaVvJ+5GV7rj7X+CmALwsqlaIoriRK2xMtEJs1oGJhzY7zmO2Oadh5NqzS8dHLTDLwQaZK5sLRk8bxy8i1AtquHtqAHVyILXDItI1EHYk5MdrQ07Pn3JLevd70Y/wxaS14IIyIOwpzFMDtT3TK554pXSPcZGuNQ+gHQQMgkdGLj+kP478DNtKYjzVyHP7klRd0bnnjdxen+xWNqWaFrl0aK3cWNH0ZpoNbnPJPKTXMry/PB9Znsc6zgxvGYGIlp5KGtOhS8TBbTFmSr1WizaNMfCZA9wexxbIwgGnKPzsKRbcA9M9QQsMmD2vGubK2W1QIlbYdEsWt5HQF1JogQOLKCf3m094JV/TzI9Zi8lREae3Qz6xZ/40X+41SVo0cnbnhxeqQfdrXF03c8WiDE0tAljJqCNT2nalyg48xyyRl0uz6Oufyf3ndqfJjc3k/vO7U+VTMCyjwgj65J6rO4Fq6y7TtlbZJzM7gWjZusz7T0FSou2DLpHYUuY6L1rKAk6qj/scq3rmc2a9rshJ7B+uYaec3vBOLRYXYGCm/usU68jEzIa20NNeaib5thwR4TQ5511ABuZT022YNx1RW7Rdz3GhBFMyfzrKlLuu/CASMxqHoj4neVKNaSADnTadZO0nlSjWJUpm7HBpUxJjE4YxdNjSzGJTY2i6XF/l4uY99ykmuUTdLqQR8x7xTtsq4+R+9/Z3cS9i+h3iT+7cgVECRSVgk4vSpg9QmtCQxo4RNy9JmRMsVuj3hF7iTATLtsyLDdHmJGJNxIvXSZHmUkUdCdd8Iq/Dbs9akmz5IL7g+bImGkJrBM3exy6s01Sm9+v83ex6hvQjdpmPXfZS19KbVZbPeoa7CAKDInl+Sg71t7Q8tZ5uRO924cg7aJS6BXM86yqPc6GPGq9xebLaMWyhTiqgrrttXBp5hzbPj1qcKvF2Z9oxKDtD65/LM6e6Vnv/AJGuoyyEGhxvoR6gWg3P5ZnT3Ss7/wDJHydk9d/cCdB07MjMruvSy0w0Bdjbudr61eNHdJWWvEwNLXtGIg6qVAJHWFkqtXg6lpayPSjeOotd/wAVrjnvQzZMEa3kaXReUXdEJhmOKIIXaKKAG00LXNLHirDv2Ktvun6LKMPinNqthao6/YsUJG1mbebaFSSLRZMXHeQFBVWP9JCmtZTd14mmfjNzr6Q+YUqy+iQii90SduIbaZMPizNq71hke0HpKcwWUN5SoaKcucCVYRqCdi7iMgIqvaIThQlPIGtJKgrPaWuniJP7SMAbuOKLjSO3GuAHnooC75D9Ig/jRf7jVz9py3LdR1tjw7sd59z6Uubyf3ndqfJjc/k/vO7U+SC4LNtNGVtcnMzuhaSqfpHcM007nsaC0htDiaNTQNRKbhklK2JzRbjSKM6JdWuHC1g38Y/BWMaK2mviD22/Ne3hovaXvq1goAAOO3UBzrbDLC+Zz8uKe7SRUI56PwnUCCOQ4mj4qv2g43xs117MUSvFq0LtpdVsQ2ftGbHNO/cCmd2aA25skbnxNo0H9ow50ZTb+6Vo42NLqRnhgyXrFjYRLoRqxjRK1fZj22/NdDRO1fZj22/NZeLHybFil4K+2NLMjU6NFbV6A9tvzSjdGLT6A9tvzUPJHyTw5eBWyClnYeQ94po22Z0U225pxCGYRiAPnDeTrqoR2jNsrXgx7bPmuRmUnNtHcwOO4k2OBOpWwzcQc57FFwaP2sa2D22/NSkN1TiMNwZ1J8Zu4cqiG94Jm4+Rczrnhl4Lsm9H+ofNe/oyb0f6gmWxft8nglXQkQLsm9H+oLr9Gzej7wpVh7T0Toln4rj+6exH6Nl9H3hczXbMWPAbmWuA4w1kGilWHt8lMs94cY5qes94At1qtt0PvEOrwTafxGfNO49G7xH7If6jPmi2P9j7omoLzDMbtdBWm87FDC83yucXEmrZKew7VyLoaMW8gh0Y5uEZn704sGi9qa6rowBRw8dm1hA1HeVCsrJwvRmX8E8HVUVJrznapiB2Ecn5yVr/AMEWn7Nvts+aDoTaq+TFPXZ81XU0LLjvmMNH2lz8XUrY52a4uvRqePWwD7zdfWn4uab0R7QUxjRn2vKptUe3Mf1zOnulZ5/5JeTsnrv7gWm3ZdsrJGuc0UFa5jcQq/4U9Cn3mIWtLgIyXVbgzqKec4JiMbPlxT2gz6W2Dlxjrjd8aLQ//wAPl9OTqh/Gnd0+BuaGaKUOk4jgdUWrb5+5Wi6ZSStND6i5IVqOh8u53/z/ABJF+ic+xjz0xfjWriRMfCn4K1Re0Vg/wpaPsn9cX40qzRKbax4/0vxo4kQ4U/BW6JvbmVY5XRmhjzrLh0M/EvZNBXEEcIc+RvzQ8kQ4U/BkPApSKOi0Z/gzdnSRx6GfiXI8Gj/tHdTPxKN+Jd45eCk2bWFeLLc8zomStZia4VFNeRpq6F63wdSDz3dTPxK73BZZLPAyItLsNc6t2knfyo427qiFgctJGfyWd7fGaRzgptaJA1pK1OZzyD+przlvzVbvGwWlwIbZ61y8aMZdat6r4I9JrzMSt0uIucTrO9NrulH0iz5/tof9xq1mbRy17LIf9WL5podGrcCCLG7Ig+Wh2HnWJpt2dJTSVUaZc/k/vO7U+ULohZ5mWZrZ2lsmOUlpcHEB0ji3MEg5EKaUigQhCABCEIAEIQgAQhCABCEIAEIQgAQhCABCEIAEIQgAQhCABCEIAEIQgAQhCABCEIAEIQgAQhCABCEIAEIQgAQhCABCEIAEIQgAQhCABCEIAEIQg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341" name="Picture 5" descr="C:\Users\pronaca\Pictures\solucion3.1.png"/>
          <p:cNvPicPr>
            <a:picLocks noChangeAspect="1" noChangeArrowheads="1"/>
          </p:cNvPicPr>
          <p:nvPr/>
        </p:nvPicPr>
        <p:blipFill rotWithShape="1">
          <a:blip r:embed="rId3" cstate="print"/>
          <a:srcRect l="1368" t="3385" r="37845"/>
          <a:stretch/>
        </p:blipFill>
        <p:spPr bwMode="auto">
          <a:xfrm>
            <a:off x="5567704" y="4122054"/>
            <a:ext cx="4196782" cy="2512662"/>
          </a:xfrm>
          <a:prstGeom prst="rect">
            <a:avLst/>
          </a:prstGeom>
          <a:ln>
            <a:noFill/>
          </a:ln>
          <a:effectLst>
            <a:softEdge rad="112500"/>
          </a:effectLst>
        </p:spPr>
      </p:pic>
      <p:sp>
        <p:nvSpPr>
          <p:cNvPr id="6" name="Botón de acción: Volver 5">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7" name="Imagen 6"/>
          <p:cNvPicPr>
            <a:picLocks noChangeAspect="1"/>
          </p:cNvPicPr>
          <p:nvPr/>
        </p:nvPicPr>
        <p:blipFill>
          <a:blip r:embed="rId5" cstate="print"/>
          <a:stretch>
            <a:fillRect/>
          </a:stretch>
        </p:blipFill>
        <p:spPr>
          <a:xfrm>
            <a:off x="11146746" y="1"/>
            <a:ext cx="1045253" cy="1004551"/>
          </a:xfrm>
          <a:prstGeom prst="rect">
            <a:avLst/>
          </a:prstGeom>
        </p:spPr>
      </p:pic>
      <p:pic>
        <p:nvPicPr>
          <p:cNvPr id="8" name="Picture 5" descr="C:\Users\pronaca\Pictures\solucion3.1.png"/>
          <p:cNvPicPr>
            <a:picLocks noChangeAspect="1" noChangeArrowheads="1"/>
          </p:cNvPicPr>
          <p:nvPr/>
        </p:nvPicPr>
        <p:blipFill rotWithShape="1">
          <a:blip r:embed="rId3" cstate="print"/>
          <a:srcRect l="61469" t="27547" r="2255" b="4923"/>
          <a:stretch/>
        </p:blipFill>
        <p:spPr bwMode="auto">
          <a:xfrm>
            <a:off x="1911927" y="1924395"/>
            <a:ext cx="3655777" cy="21976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Protección contra Amenazas </a:t>
            </a:r>
            <a:br>
              <a:rPr lang="es-EC" b="1" dirty="0" smtClean="0">
                <a:solidFill>
                  <a:srgbClr val="00B0F0"/>
                </a:solidFill>
                <a:effectLst>
                  <a:outerShdw blurRad="38100" dist="38100" dir="2700000" algn="tl">
                    <a:srgbClr val="000000">
                      <a:alpha val="43137"/>
                    </a:srgbClr>
                  </a:outerShdw>
                </a:effectLst>
              </a:rPr>
            </a:br>
            <a:r>
              <a:rPr lang="es-EC" b="1" dirty="0" smtClean="0">
                <a:solidFill>
                  <a:srgbClr val="00B0F0"/>
                </a:solidFill>
                <a:effectLst>
                  <a:outerShdw blurRad="38100" dist="38100" dir="2700000" algn="tl">
                    <a:srgbClr val="000000">
                      <a:alpha val="43137"/>
                    </a:srgbClr>
                  </a:outerShdw>
                </a:effectLst>
              </a:rPr>
              <a:t>Externas e Internas</a:t>
            </a:r>
            <a:endParaRPr lang="es-EC" b="1" dirty="0">
              <a:solidFill>
                <a:srgbClr val="FF0000"/>
              </a:solidFill>
              <a:effectLst>
                <a:outerShdw blurRad="38100" dist="38100" dir="2700000" algn="tl">
                  <a:srgbClr val="000000">
                    <a:alpha val="43137"/>
                  </a:srgbClr>
                </a:outerShdw>
              </a:effectLst>
            </a:endParaRPr>
          </a:p>
        </p:txBody>
      </p:sp>
      <p:pic>
        <p:nvPicPr>
          <p:cNvPr id="13314" name="Picture 2" descr="http://www.secuoyaseguridad.com/wp-content/uploads/2016/04/diseno_secuoya_seguridad_proteccion_contra_incendios_valencia_2.png"/>
          <p:cNvPicPr>
            <a:picLocks noChangeAspect="1" noChangeArrowheads="1"/>
          </p:cNvPicPr>
          <p:nvPr/>
        </p:nvPicPr>
        <p:blipFill>
          <a:blip r:embed="rId3" cstate="print"/>
          <a:srcRect/>
          <a:stretch>
            <a:fillRect/>
          </a:stretch>
        </p:blipFill>
        <p:spPr bwMode="auto">
          <a:xfrm>
            <a:off x="5069114" y="3827512"/>
            <a:ext cx="4450443" cy="28072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a:srcRect l="3371" t="16807" r="3676"/>
          <a:stretch/>
        </p:blipFill>
        <p:spPr>
          <a:xfrm>
            <a:off x="2672146" y="2237012"/>
            <a:ext cx="3030154" cy="202315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Trabajo en Áreas Aseguradas</a:t>
            </a:r>
            <a:endParaRPr lang="es-EC" b="1" dirty="0">
              <a:solidFill>
                <a:srgbClr val="FF0000"/>
              </a:solidFill>
              <a:effectLst>
                <a:outerShdw blurRad="38100" dist="38100" dir="2700000" algn="tl">
                  <a:srgbClr val="000000">
                    <a:alpha val="43137"/>
                  </a:srgbClr>
                </a:outerShdw>
              </a:effectLst>
            </a:endParaRPr>
          </a:p>
        </p:txBody>
      </p:sp>
      <p:pic>
        <p:nvPicPr>
          <p:cNvPr id="12290" name="Picture 2" descr="https://sites.google.com/a/istpargentina.edu.pe/exposicion-areas-seguras/_/rsrc/1405303845834/seguridad-fisica-y-del-entorno/prevencion-4.jpg?height=212&amp;width=320"/>
          <p:cNvPicPr>
            <a:picLocks noChangeAspect="1" noChangeArrowheads="1"/>
          </p:cNvPicPr>
          <p:nvPr/>
        </p:nvPicPr>
        <p:blipFill rotWithShape="1">
          <a:blip r:embed="rId3" cstate="print"/>
          <a:srcRect r="25242"/>
          <a:stretch/>
        </p:blipFill>
        <p:spPr bwMode="auto">
          <a:xfrm>
            <a:off x="5736773" y="4157201"/>
            <a:ext cx="2619491" cy="2328659"/>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a:blip r:embed="rId6"/>
          <a:stretch>
            <a:fillRect/>
          </a:stretch>
        </p:blipFill>
        <p:spPr>
          <a:xfrm>
            <a:off x="2717801" y="2055812"/>
            <a:ext cx="3018972" cy="20981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2246"/>
            <a:ext cx="9426262" cy="1325563"/>
          </a:xfrm>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AGENDA</a:t>
            </a:r>
            <a:endParaRPr lang="es-EC" b="1" dirty="0">
              <a:solidFill>
                <a:srgbClr val="FF000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cstate="print"/>
          <a:stretch>
            <a:fillRect/>
          </a:stretch>
        </p:blipFill>
        <p:spPr>
          <a:xfrm>
            <a:off x="7842426" y="2337745"/>
            <a:ext cx="3532920" cy="2678807"/>
          </a:xfrm>
          <a:prstGeom prst="rect">
            <a:avLst/>
          </a:prstGeom>
          <a:ln>
            <a:noFill/>
          </a:ln>
          <a:effectLst>
            <a:softEdge rad="112500"/>
          </a:effectLst>
        </p:spPr>
      </p:pic>
      <p:pic>
        <p:nvPicPr>
          <p:cNvPr id="5" name="Imagen 4"/>
          <p:cNvPicPr>
            <a:picLocks noChangeAspect="1"/>
          </p:cNvPicPr>
          <p:nvPr/>
        </p:nvPicPr>
        <p:blipFill>
          <a:blip r:embed="rId3" cstate="print"/>
          <a:stretch>
            <a:fillRect/>
          </a:stretch>
        </p:blipFill>
        <p:spPr>
          <a:xfrm>
            <a:off x="11146746" y="1"/>
            <a:ext cx="1045253" cy="1004551"/>
          </a:xfrm>
          <a:prstGeom prst="rect">
            <a:avLst/>
          </a:prstGeom>
        </p:spPr>
      </p:pic>
      <p:graphicFrame>
        <p:nvGraphicFramePr>
          <p:cNvPr id="7" name="Diagrama 6"/>
          <p:cNvGraphicFramePr/>
          <p:nvPr>
            <p:extLst>
              <p:ext uri="{D42A27DB-BD31-4B8C-83A1-F6EECF244321}">
                <p14:modId xmlns:p14="http://schemas.microsoft.com/office/powerpoint/2010/main" val="3772513519"/>
              </p:ext>
            </p:extLst>
          </p:nvPr>
        </p:nvGraphicFramePr>
        <p:xfrm>
          <a:off x="950175" y="1832355"/>
          <a:ext cx="5811234" cy="4220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3979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Áreas de Acceso Público, Entrega y Carga</a:t>
            </a:r>
            <a:endParaRPr lang="es-EC" b="1" dirty="0">
              <a:solidFill>
                <a:srgbClr val="FF0000"/>
              </a:solidFill>
              <a:effectLst>
                <a:outerShdw blurRad="38100" dist="38100" dir="2700000" algn="tl">
                  <a:srgbClr val="000000">
                    <a:alpha val="43137"/>
                  </a:srgbClr>
                </a:outerShdw>
              </a:effectLst>
            </a:endParaRPr>
          </a:p>
        </p:txBody>
      </p:sp>
      <p:pic>
        <p:nvPicPr>
          <p:cNvPr id="11266" name="Picture 2" descr="https://sites.google.com/a/istpargentina.edu.pe/exposicion-areas-seguras/_/rsrc/1405304119358/areas-de-acceso-publico-y-de-carga-y-descarga/image006.jpg"/>
          <p:cNvPicPr>
            <a:picLocks noChangeAspect="1" noChangeArrowheads="1"/>
          </p:cNvPicPr>
          <p:nvPr/>
        </p:nvPicPr>
        <p:blipFill>
          <a:blip r:embed="rId3" cstate="print"/>
          <a:srcRect/>
          <a:stretch>
            <a:fillRect/>
          </a:stretch>
        </p:blipFill>
        <p:spPr bwMode="auto">
          <a:xfrm>
            <a:off x="6096000" y="4375557"/>
            <a:ext cx="2920140" cy="2194184"/>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a:blip r:embed="rId6"/>
          <a:stretch>
            <a:fillRect/>
          </a:stretch>
        </p:blipFill>
        <p:spPr>
          <a:xfrm>
            <a:off x="2982685" y="2125172"/>
            <a:ext cx="3113315" cy="22503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987157"/>
          </a:xfrm>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Seguridad Física y Ambiental</a:t>
            </a:r>
            <a:endParaRPr lang="es-EC" b="1" dirty="0">
              <a:solidFill>
                <a:srgbClr val="FF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641600" y="3238500"/>
            <a:ext cx="6908800" cy="1181100"/>
          </a:xfrm>
        </p:spPr>
        <p:txBody>
          <a:bodyPr>
            <a:normAutofit/>
          </a:bodyPr>
          <a:lstStyle/>
          <a:p>
            <a:pPr marL="457200" lvl="1" indent="0" algn="just">
              <a:buNone/>
            </a:pPr>
            <a:r>
              <a:rPr lang="es-MX" b="1" dirty="0" smtClean="0"/>
              <a:t>Objetivo</a:t>
            </a:r>
            <a:r>
              <a:rPr lang="es-MX" b="1" dirty="0"/>
              <a:t>:</a:t>
            </a:r>
            <a:endParaRPr lang="es-EC" dirty="0"/>
          </a:p>
          <a:p>
            <a:pPr lvl="2" algn="just"/>
            <a:r>
              <a:rPr lang="es-EC" sz="1900" dirty="0"/>
              <a:t>Evitar pérdida, daño, robo o compromiso de los activos y </a:t>
            </a:r>
            <a:r>
              <a:rPr lang="es-EC" sz="1900" dirty="0" smtClean="0"/>
              <a:t>la </a:t>
            </a:r>
            <a:r>
              <a:rPr lang="es-EC" sz="1900" dirty="0" smtClean="0"/>
              <a:t>interrupción de </a:t>
            </a:r>
            <a:r>
              <a:rPr lang="es-EC" sz="1900" dirty="0"/>
              <a:t>las actividades de la organización.</a:t>
            </a:r>
          </a:p>
        </p:txBody>
      </p:sp>
      <p:sp>
        <p:nvSpPr>
          <p:cNvPr id="5" name="Botón de acción: Volver 4">
            <a:hlinkClick r:id="rId3"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4" cstate="print"/>
          <a:stretch>
            <a:fillRect/>
          </a:stretch>
        </p:blipFill>
        <p:spPr>
          <a:xfrm>
            <a:off x="11146746" y="1"/>
            <a:ext cx="1045253" cy="1004551"/>
          </a:xfrm>
          <a:prstGeom prst="rect">
            <a:avLst/>
          </a:prstGeom>
        </p:spPr>
      </p:pic>
      <p:sp>
        <p:nvSpPr>
          <p:cNvPr id="8" name="2 Marcador de contenido"/>
          <p:cNvSpPr txBox="1">
            <a:spLocks/>
          </p:cNvSpPr>
          <p:nvPr/>
        </p:nvSpPr>
        <p:spPr>
          <a:xfrm>
            <a:off x="730827" y="1487791"/>
            <a:ext cx="9652000" cy="6080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dirty="0" smtClean="0"/>
              <a:t>Seguridad de los Equipos</a:t>
            </a:r>
          </a:p>
          <a:p>
            <a:pPr marL="457200" lvl="1" indent="0" algn="just">
              <a:buFont typeface="Arial" panose="020B0604020202020204" pitchFamily="34" charset="0"/>
              <a:buNone/>
            </a:pPr>
            <a:endParaRPr lang="es-MX" sz="1400" b="1" dirty="0" smtClean="0"/>
          </a:p>
          <a:p>
            <a:pPr algn="just"/>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Ubicación y Protección del Equipo</a:t>
            </a:r>
            <a:endParaRPr lang="es-EC" b="1" dirty="0">
              <a:solidFill>
                <a:srgbClr val="FF0000"/>
              </a:solidFill>
              <a:effectLst>
                <a:outerShdw blurRad="38100" dist="38100" dir="2700000" algn="tl">
                  <a:srgbClr val="000000">
                    <a:alpha val="43137"/>
                  </a:srgbClr>
                </a:outerShdw>
              </a:effectLst>
            </a:endParaRPr>
          </a:p>
        </p:txBody>
      </p:sp>
      <p:pic>
        <p:nvPicPr>
          <p:cNvPr id="9218" name="Picture 2" descr="https://http2.mlstatic.com/letreros-de-seguridad-y-senalizaciones-D_NQ_NP_10269-MPE20026006812_122013-F.jpg"/>
          <p:cNvPicPr>
            <a:picLocks noChangeAspect="1" noChangeArrowheads="1"/>
          </p:cNvPicPr>
          <p:nvPr/>
        </p:nvPicPr>
        <p:blipFill>
          <a:blip r:embed="rId3" cstate="print"/>
          <a:srcRect/>
          <a:stretch>
            <a:fillRect/>
          </a:stretch>
        </p:blipFill>
        <p:spPr bwMode="auto">
          <a:xfrm>
            <a:off x="5857421" y="4243657"/>
            <a:ext cx="2989604" cy="2242203"/>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a:blip r:embed="rId6"/>
          <a:stretch>
            <a:fillRect/>
          </a:stretch>
        </p:blipFill>
        <p:spPr>
          <a:xfrm>
            <a:off x="3042557" y="2132509"/>
            <a:ext cx="2814864" cy="2111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Servicios Públicos de Soporte </a:t>
            </a:r>
            <a:endParaRPr lang="es-EC" b="1" dirty="0">
              <a:solidFill>
                <a:srgbClr val="FF0000"/>
              </a:solidFill>
              <a:effectLst>
                <a:outerShdw blurRad="38100" dist="38100" dir="2700000" algn="tl">
                  <a:srgbClr val="000000">
                    <a:alpha val="43137"/>
                  </a:srgbClr>
                </a:outerShdw>
              </a:effectLst>
            </a:endParaRPr>
          </a:p>
        </p:txBody>
      </p:sp>
      <p:pic>
        <p:nvPicPr>
          <p:cNvPr id="8194" name="Picture 2" descr="https://previews.123rf.com/images/tul/tul1510/tul151000019/46618628-elementos-de-los-servicios-p-blicos-los-iconos-del-vector-infogr-ficas-Foto-de-archivo.jpg"/>
          <p:cNvPicPr>
            <a:picLocks noChangeAspect="1" noChangeArrowheads="1"/>
          </p:cNvPicPr>
          <p:nvPr/>
        </p:nvPicPr>
        <p:blipFill>
          <a:blip r:embed="rId3" cstate="print"/>
          <a:srcRect/>
          <a:stretch>
            <a:fillRect/>
          </a:stretch>
        </p:blipFill>
        <p:spPr bwMode="auto">
          <a:xfrm>
            <a:off x="5626100" y="4087796"/>
            <a:ext cx="3126014" cy="2546920"/>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cstate="print">
            <a:extLst>
              <a:ext uri="{28A0092B-C50C-407E-A947-70E740481C1C}">
                <a14:useLocalDpi xmlns:a14="http://schemas.microsoft.com/office/drawing/2010/main" val="0"/>
              </a:ext>
            </a:extLst>
          </a:blip>
          <a:srcRect l="7390" t="2408" r="7243" b="1451"/>
          <a:stretch/>
        </p:blipFill>
        <p:spPr>
          <a:xfrm>
            <a:off x="2955472" y="1832024"/>
            <a:ext cx="2670628" cy="22557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Seguridad del Cableado</a:t>
            </a:r>
            <a:endParaRPr lang="es-EC" b="1" dirty="0">
              <a:solidFill>
                <a:srgbClr val="FF0000"/>
              </a:solidFill>
              <a:effectLst>
                <a:outerShdw blurRad="38100" dist="38100" dir="2700000" algn="tl">
                  <a:srgbClr val="000000">
                    <a:alpha val="43137"/>
                  </a:srgbClr>
                </a:outerShdw>
              </a:effectLst>
            </a:endParaRPr>
          </a:p>
        </p:txBody>
      </p:sp>
      <p:pic>
        <p:nvPicPr>
          <p:cNvPr id="7170" name="Picture 2" descr="http://www.prysteleco.com/wp-content/uploads/2017/02/Cableado-estructurado.jpg"/>
          <p:cNvPicPr>
            <a:picLocks noChangeAspect="1" noChangeArrowheads="1"/>
          </p:cNvPicPr>
          <p:nvPr/>
        </p:nvPicPr>
        <p:blipFill rotWithShape="1">
          <a:blip r:embed="rId3" cstate="print"/>
          <a:srcRect l="9122" t="6563"/>
          <a:stretch/>
        </p:blipFill>
        <p:spPr bwMode="auto">
          <a:xfrm>
            <a:off x="5500914" y="4265948"/>
            <a:ext cx="3002123" cy="2066257"/>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a:srcRect t="13604" r="9787"/>
          <a:stretch/>
        </p:blipFill>
        <p:spPr>
          <a:xfrm>
            <a:off x="2423885" y="2055812"/>
            <a:ext cx="3077029" cy="2210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Mantenimiento del Equipo</a:t>
            </a:r>
            <a:endParaRPr lang="es-EC" b="1" dirty="0">
              <a:solidFill>
                <a:srgbClr val="FF0000"/>
              </a:solidFill>
              <a:effectLst>
                <a:outerShdw blurRad="38100" dist="38100" dir="2700000" algn="tl">
                  <a:srgbClr val="000000">
                    <a:alpha val="43137"/>
                  </a:srgbClr>
                </a:outerShdw>
              </a:effectLst>
            </a:endParaRPr>
          </a:p>
        </p:txBody>
      </p:sp>
      <p:pic>
        <p:nvPicPr>
          <p:cNvPr id="6146" name="Picture 2" descr="http://ole-sfera.com/wp-content/uploads/2016/01/mant-1580x782-compressor.png"/>
          <p:cNvPicPr>
            <a:picLocks noChangeAspect="1" noChangeArrowheads="1"/>
          </p:cNvPicPr>
          <p:nvPr/>
        </p:nvPicPr>
        <p:blipFill rotWithShape="1">
          <a:blip r:embed="rId3" cstate="print"/>
          <a:srcRect r="10853"/>
          <a:stretch/>
        </p:blipFill>
        <p:spPr bwMode="auto">
          <a:xfrm>
            <a:off x="5958114" y="4269596"/>
            <a:ext cx="3668373" cy="2036650"/>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a:blip r:embed="rId6"/>
          <a:stretch>
            <a:fillRect/>
          </a:stretch>
        </p:blipFill>
        <p:spPr>
          <a:xfrm>
            <a:off x="2674257" y="2135089"/>
            <a:ext cx="3283857" cy="213450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Seguridad del Equipo Fuera del Local</a:t>
            </a:r>
            <a:endParaRPr lang="es-EC" b="1" dirty="0">
              <a:solidFill>
                <a:srgbClr val="FF0000"/>
              </a:solidFill>
              <a:effectLst>
                <a:outerShdw blurRad="38100" dist="38100" dir="2700000" algn="tl">
                  <a:srgbClr val="000000">
                    <a:alpha val="43137"/>
                  </a:srgbClr>
                </a:outerShdw>
              </a:effectLst>
            </a:endParaRPr>
          </a:p>
        </p:txBody>
      </p:sp>
      <p:pic>
        <p:nvPicPr>
          <p:cNvPr id="5122" name="Picture 2" descr="http://tecnologia-facil.com/wp-content/uploads/2015/01/acceder-archivos-locales-desde-internet-2.jpg"/>
          <p:cNvPicPr>
            <a:picLocks noChangeAspect="1" noChangeArrowheads="1"/>
          </p:cNvPicPr>
          <p:nvPr/>
        </p:nvPicPr>
        <p:blipFill>
          <a:blip r:embed="rId3" cstate="print"/>
          <a:srcRect/>
          <a:stretch>
            <a:fillRect/>
          </a:stretch>
        </p:blipFill>
        <p:spPr bwMode="auto">
          <a:xfrm>
            <a:off x="5818413" y="4398333"/>
            <a:ext cx="3366978" cy="2087527"/>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a:srcRect l="8413" t="20397" b="6587"/>
          <a:stretch/>
        </p:blipFill>
        <p:spPr>
          <a:xfrm>
            <a:off x="2618014" y="2055812"/>
            <a:ext cx="3200399" cy="23425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b="1" dirty="0" smtClean="0">
                <a:solidFill>
                  <a:srgbClr val="00B0F0"/>
                </a:solidFill>
                <a:effectLst>
                  <a:outerShdw blurRad="38100" dist="38100" dir="2700000" algn="tl">
                    <a:srgbClr val="000000">
                      <a:alpha val="43137"/>
                    </a:srgbClr>
                  </a:outerShdw>
                </a:effectLst>
              </a:rPr>
              <a:t>Seguridad de la Eliminación o Re-uso del Equipo</a:t>
            </a:r>
            <a:endParaRPr lang="es-EC" b="1" dirty="0">
              <a:solidFill>
                <a:srgbClr val="FF0000"/>
              </a:solidFill>
              <a:effectLst>
                <a:outerShdw blurRad="38100" dist="38100" dir="2700000" algn="tl">
                  <a:srgbClr val="000000">
                    <a:alpha val="43137"/>
                  </a:srgbClr>
                </a:outerShdw>
              </a:effectLst>
            </a:endParaRPr>
          </a:p>
        </p:txBody>
      </p:sp>
      <p:pic>
        <p:nvPicPr>
          <p:cNvPr id="4097" name="Picture 1" descr="C:\Users\pronaca\Downloads\Banner+Respuesta+Seguridad.png"/>
          <p:cNvPicPr>
            <a:picLocks noChangeAspect="1" noChangeArrowheads="1"/>
          </p:cNvPicPr>
          <p:nvPr/>
        </p:nvPicPr>
        <p:blipFill rotWithShape="1">
          <a:blip r:embed="rId3" cstate="print"/>
          <a:srcRect l="28573" r="28447"/>
          <a:stretch/>
        </p:blipFill>
        <p:spPr bwMode="auto">
          <a:xfrm>
            <a:off x="6096000" y="4457700"/>
            <a:ext cx="2721091" cy="2028159"/>
          </a:xfrm>
          <a:prstGeom prst="rect">
            <a:avLst/>
          </a:prstGeom>
          <a:ln>
            <a:noFill/>
          </a:ln>
          <a:effectLst>
            <a:softEdge rad="112500"/>
          </a:effectLst>
        </p:spPr>
      </p:pic>
      <p:sp>
        <p:nvSpPr>
          <p:cNvPr id="4" name="Botón de acción: Volver 3">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5" name="Imagen 4"/>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rotWithShape="1">
          <a:blip r:embed="rId6" cstate="print">
            <a:extLst>
              <a:ext uri="{28A0092B-C50C-407E-A947-70E740481C1C}">
                <a14:useLocalDpi xmlns:a14="http://schemas.microsoft.com/office/drawing/2010/main" val="0"/>
              </a:ext>
            </a:extLst>
          </a:blip>
          <a:srcRect r="13849"/>
          <a:stretch/>
        </p:blipFill>
        <p:spPr>
          <a:xfrm>
            <a:off x="3004457" y="2143615"/>
            <a:ext cx="3091543" cy="23140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C" b="1" dirty="0" smtClean="0">
                <a:solidFill>
                  <a:srgbClr val="00B0F0"/>
                </a:solidFill>
                <a:effectLst>
                  <a:outerShdw blurRad="38100" dist="38100" dir="2700000" algn="tl">
                    <a:srgbClr val="000000">
                      <a:alpha val="43137"/>
                    </a:srgbClr>
                  </a:outerShdw>
                </a:effectLst>
              </a:rPr>
              <a:t>Retiro de Propiedad</a:t>
            </a:r>
            <a:endParaRPr lang="es-EC" b="1" dirty="0">
              <a:solidFill>
                <a:srgbClr val="FF0000"/>
              </a:solidFill>
              <a:effectLst>
                <a:outerShdw blurRad="38100" dist="38100" dir="2700000" algn="tl">
                  <a:srgbClr val="000000">
                    <a:alpha val="43137"/>
                  </a:srgbClr>
                </a:outerShdw>
              </a:effectLst>
            </a:endParaRPr>
          </a:p>
        </p:txBody>
      </p:sp>
      <p:pic>
        <p:nvPicPr>
          <p:cNvPr id="3074" name="Picture 2" descr="https://sites.google.com/site/panaderiaa2015/_/rsrc/1421084743485/home/1-4-formato-fr-ga-01-vale-de-entrada-y-salida-de-equipos-y-o-utensilios/formatos-de-libros-y-registros-contables-en-excel-de-sunat-20101282446213.jpg?height=300&amp;width=400"/>
          <p:cNvPicPr>
            <a:picLocks noChangeAspect="1" noChangeArrowheads="1"/>
          </p:cNvPicPr>
          <p:nvPr/>
        </p:nvPicPr>
        <p:blipFill rotWithShape="1">
          <a:blip r:embed="rId3" cstate="print"/>
          <a:srcRect l="6699" t="13324"/>
          <a:stretch/>
        </p:blipFill>
        <p:spPr bwMode="auto">
          <a:xfrm>
            <a:off x="5939971" y="4328673"/>
            <a:ext cx="2991758" cy="1990208"/>
          </a:xfrm>
          <a:prstGeom prst="rect">
            <a:avLst/>
          </a:prstGeom>
          <a:ln>
            <a:noFill/>
          </a:ln>
          <a:effectLst>
            <a:softEdge rad="112500"/>
          </a:effectLst>
        </p:spPr>
      </p:pic>
      <p:sp>
        <p:nvSpPr>
          <p:cNvPr id="5" name="Botón de acción: Volver 4">
            <a:hlinkClick r:id="rId4" action="ppaction://hlinksldjump" highlightClick="1"/>
          </p:cNvPr>
          <p:cNvSpPr/>
          <p:nvPr/>
        </p:nvSpPr>
        <p:spPr>
          <a:xfrm>
            <a:off x="11748977" y="6485860"/>
            <a:ext cx="350874" cy="297712"/>
          </a:xfrm>
          <a:prstGeom prst="actionButtonReturn">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5" cstate="print"/>
          <a:stretch>
            <a:fillRect/>
          </a:stretch>
        </p:blipFill>
        <p:spPr>
          <a:xfrm>
            <a:off x="11146746" y="1"/>
            <a:ext cx="1045253" cy="1004551"/>
          </a:xfrm>
          <a:prstGeom prst="rect">
            <a:avLst/>
          </a:prstGeom>
        </p:spPr>
      </p:pic>
      <p:pic>
        <p:nvPicPr>
          <p:cNvPr id="3" name="Imagen 2"/>
          <p:cNvPicPr>
            <a:picLocks noChangeAspect="1"/>
          </p:cNvPicPr>
          <p:nvPr/>
        </p:nvPicPr>
        <p:blipFill>
          <a:blip r:embed="rId6"/>
          <a:stretch>
            <a:fillRect/>
          </a:stretch>
        </p:blipFill>
        <p:spPr>
          <a:xfrm>
            <a:off x="2929510" y="2299622"/>
            <a:ext cx="3010461" cy="20290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245958" cy="1325563"/>
          </a:xfrm>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CONCLUSIONES</a:t>
            </a:r>
            <a:endParaRPr lang="es-EC" b="1" dirty="0">
              <a:solidFill>
                <a:srgbClr val="FF0000"/>
              </a:solidFill>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cstate="print"/>
          <a:stretch>
            <a:fillRect/>
          </a:stretch>
        </p:blipFill>
        <p:spPr>
          <a:xfrm>
            <a:off x="11146746" y="1"/>
            <a:ext cx="1045253" cy="1004551"/>
          </a:xfrm>
          <a:prstGeom prst="rect">
            <a:avLst/>
          </a:prstGeom>
        </p:spPr>
      </p:pic>
      <p:sp>
        <p:nvSpPr>
          <p:cNvPr id="5" name="Botón de acción: ir hacia delante o siguiente 4">
            <a:hlinkClick r:id="" action="ppaction://hlinkshowjump?jump=nextslide" highlightClick="1"/>
          </p:cNvPr>
          <p:cNvSpPr/>
          <p:nvPr/>
        </p:nvSpPr>
        <p:spPr>
          <a:xfrm>
            <a:off x="11695814" y="6432697"/>
            <a:ext cx="329609" cy="287079"/>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9" name="Imagen 8"/>
          <p:cNvPicPr>
            <a:picLocks noChangeAspect="1"/>
          </p:cNvPicPr>
          <p:nvPr/>
        </p:nvPicPr>
        <p:blipFill>
          <a:blip r:embed="rId4"/>
          <a:stretch>
            <a:fillRect/>
          </a:stretch>
        </p:blipFill>
        <p:spPr>
          <a:xfrm>
            <a:off x="9093558" y="2570389"/>
            <a:ext cx="1981200" cy="2305050"/>
          </a:xfrm>
          <a:prstGeom prst="rect">
            <a:avLst/>
          </a:prstGeom>
          <a:ln>
            <a:noFill/>
          </a:ln>
          <a:effectLst>
            <a:softEdge rad="112500"/>
          </a:effectLst>
        </p:spPr>
      </p:pic>
      <p:pic>
        <p:nvPicPr>
          <p:cNvPr id="11" name="Imagen 10"/>
          <p:cNvPicPr>
            <a:picLocks noChangeAspect="1"/>
          </p:cNvPicPr>
          <p:nvPr/>
        </p:nvPicPr>
        <p:blipFill>
          <a:blip r:embed="rId5"/>
          <a:stretch>
            <a:fillRect/>
          </a:stretch>
        </p:blipFill>
        <p:spPr>
          <a:xfrm>
            <a:off x="838200" y="1690688"/>
            <a:ext cx="7179129" cy="4514169"/>
          </a:xfrm>
          <a:prstGeom prst="rect">
            <a:avLst/>
          </a:prstGeom>
        </p:spPr>
      </p:pic>
    </p:spTree>
    <p:extLst>
      <p:ext uri="{BB962C8B-B14F-4D97-AF65-F5344CB8AC3E}">
        <p14:creationId xmlns:p14="http://schemas.microsoft.com/office/powerpoint/2010/main" val="1935553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v"/>
            </a:pPr>
            <a:r>
              <a:rPr lang="es-EC" b="1" dirty="0">
                <a:solidFill>
                  <a:srgbClr val="FF0000"/>
                </a:solidFill>
                <a:effectLst>
                  <a:outerShdw blurRad="38100" dist="38100" dir="2700000" algn="tl">
                    <a:srgbClr val="000000">
                      <a:alpha val="43137"/>
                    </a:srgbClr>
                  </a:outerShdw>
                </a:effectLst>
              </a:rPr>
              <a:t> </a:t>
            </a:r>
            <a:r>
              <a:rPr lang="es-EC" b="1" dirty="0" smtClean="0">
                <a:solidFill>
                  <a:srgbClr val="FF0000"/>
                </a:solidFill>
                <a:effectLst>
                  <a:outerShdw blurRad="38100" dist="38100" dir="2700000" algn="tl">
                    <a:srgbClr val="000000">
                      <a:alpha val="43137"/>
                    </a:srgbClr>
                  </a:outerShdw>
                </a:effectLst>
              </a:rPr>
              <a:t>EL PROBLEMA</a:t>
            </a:r>
            <a:endParaRPr lang="es-EC" b="1"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355771" y="1748351"/>
            <a:ext cx="5790974" cy="4293220"/>
          </a:xfrm>
        </p:spPr>
        <p:txBody>
          <a:bodyPr>
            <a:normAutofit lnSpcReduction="10000"/>
          </a:bodyPr>
          <a:lstStyle/>
          <a:p>
            <a:pPr marL="0" indent="0" algn="just">
              <a:buNone/>
            </a:pPr>
            <a:r>
              <a:rPr lang="es-MX" sz="2600" dirty="0"/>
              <a:t>PRONACA, es una compañía dedicada a la producción de alimentos y se encuentra estratégicamente posicionada a nivel nacional con diversas plantas, centros de distribución y oficinas. </a:t>
            </a:r>
          </a:p>
          <a:p>
            <a:pPr marL="0" indent="0" algn="just">
              <a:buNone/>
            </a:pPr>
            <a:r>
              <a:rPr lang="es-MX" sz="2600" dirty="0"/>
              <a:t>La comunicación es sumamente importante y debido a que no cuenta con políticas de seguridad claramente definidas que </a:t>
            </a:r>
            <a:r>
              <a:rPr lang="es-MX" sz="2600" dirty="0" smtClean="0"/>
              <a:t>resguarden </a:t>
            </a:r>
            <a:r>
              <a:rPr lang="es-MX" sz="2600" dirty="0"/>
              <a:t>y </a:t>
            </a:r>
            <a:r>
              <a:rPr lang="es-MX" sz="2600" dirty="0" smtClean="0"/>
              <a:t>protejan </a:t>
            </a:r>
            <a:r>
              <a:rPr lang="es-MX" sz="2600" dirty="0"/>
              <a:t>la información se crea </a:t>
            </a:r>
            <a:r>
              <a:rPr lang="es-MX" sz="2600" dirty="0" smtClean="0"/>
              <a:t>una gran vulnerabilidad </a:t>
            </a:r>
            <a:r>
              <a:rPr lang="es-MX" sz="2600" dirty="0"/>
              <a:t>en los accesos a la información.</a:t>
            </a:r>
            <a:endParaRPr lang="es-EC" sz="2600" dirty="0"/>
          </a:p>
          <a:p>
            <a:endParaRPr lang="es-EC" dirty="0"/>
          </a:p>
        </p:txBody>
      </p:sp>
      <p:pic>
        <p:nvPicPr>
          <p:cNvPr id="4" name="Imagen 3"/>
          <p:cNvPicPr>
            <a:picLocks noChangeAspect="1"/>
          </p:cNvPicPr>
          <p:nvPr/>
        </p:nvPicPr>
        <p:blipFill>
          <a:blip r:embed="rId2" cstate="print"/>
          <a:stretch>
            <a:fillRect/>
          </a:stretch>
        </p:blipFill>
        <p:spPr>
          <a:xfrm>
            <a:off x="11146746" y="1"/>
            <a:ext cx="1045253" cy="1004551"/>
          </a:xfrm>
          <a:prstGeom prst="rect">
            <a:avLst/>
          </a:prstGeom>
        </p:spPr>
      </p:pic>
      <p:pic>
        <p:nvPicPr>
          <p:cNvPr id="5" name="Imagen 4"/>
          <p:cNvPicPr>
            <a:picLocks noChangeAspect="1"/>
          </p:cNvPicPr>
          <p:nvPr/>
        </p:nvPicPr>
        <p:blipFill>
          <a:blip r:embed="rId3" cstate="print"/>
          <a:stretch>
            <a:fillRect/>
          </a:stretch>
        </p:blipFill>
        <p:spPr>
          <a:xfrm>
            <a:off x="1314718" y="2305988"/>
            <a:ext cx="2647950" cy="2838450"/>
          </a:xfrm>
          <a:prstGeom prst="rect">
            <a:avLst/>
          </a:prstGeom>
          <a:ln>
            <a:noFill/>
          </a:ln>
          <a:effectLst>
            <a:softEdge rad="112500"/>
          </a:effectLst>
        </p:spPr>
      </p:pic>
      <p:sp>
        <p:nvSpPr>
          <p:cNvPr id="7" name="Botón de acción: ir a inicio 6">
            <a:hlinkClick r:id="rId4" action="ppaction://hlinksldjump" highlightClick="1"/>
          </p:cNvPr>
          <p:cNvSpPr/>
          <p:nvPr/>
        </p:nvSpPr>
        <p:spPr>
          <a:xfrm>
            <a:off x="11621386" y="6362163"/>
            <a:ext cx="404037" cy="336349"/>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dk1"/>
              </a:solidFill>
            </a:endParaRPr>
          </a:p>
        </p:txBody>
      </p:sp>
    </p:spTree>
    <p:extLst>
      <p:ext uri="{BB962C8B-B14F-4D97-AF65-F5344CB8AC3E}">
        <p14:creationId xmlns:p14="http://schemas.microsoft.com/office/powerpoint/2010/main" val="2756518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245958" cy="1325563"/>
          </a:xfrm>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RECOMENDACIONES </a:t>
            </a:r>
            <a:endParaRPr lang="es-EC" b="1"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06185" y="1534384"/>
            <a:ext cx="8343902" cy="5001984"/>
          </a:xfrm>
        </p:spPr>
        <p:txBody>
          <a:bodyPr>
            <a:normAutofit fontScale="77500" lnSpcReduction="20000"/>
          </a:bodyPr>
          <a:lstStyle/>
          <a:p>
            <a:pPr lvl="0" algn="just"/>
            <a:r>
              <a:rPr lang="es-MX" dirty="0"/>
              <a:t>Es mejor ser proactivo y prevenir violaciones a la seguridad, evitando </a:t>
            </a:r>
            <a:r>
              <a:rPr lang="es-MX" dirty="0" smtClean="0"/>
              <a:t>amenazas </a:t>
            </a:r>
            <a:r>
              <a:rPr lang="es-MX" dirty="0"/>
              <a:t>innecesarias </a:t>
            </a:r>
            <a:r>
              <a:rPr lang="es-MX" dirty="0" smtClean="0"/>
              <a:t>que posteriormente lamentar consecuencias irreversibles.</a:t>
            </a:r>
            <a:endParaRPr lang="es-EC" dirty="0"/>
          </a:p>
          <a:p>
            <a:pPr lvl="0" algn="just"/>
            <a:r>
              <a:rPr lang="es-ES_tradnl" dirty="0"/>
              <a:t>Es aconsejable realizar </a:t>
            </a:r>
            <a:r>
              <a:rPr lang="es-ES_tradnl" dirty="0" smtClean="0"/>
              <a:t>un análisis </a:t>
            </a:r>
            <a:r>
              <a:rPr lang="es-ES_tradnl" dirty="0"/>
              <a:t>a las políticas </a:t>
            </a:r>
            <a:r>
              <a:rPr lang="es-ES_tradnl" dirty="0" smtClean="0"/>
              <a:t>expuestas ya </a:t>
            </a:r>
            <a:r>
              <a:rPr lang="es-ES_tradnl" dirty="0"/>
              <a:t>que día a día van surgiendo nuevas </a:t>
            </a:r>
            <a:r>
              <a:rPr lang="es-ES_tradnl" dirty="0" smtClean="0"/>
              <a:t>amenazas. </a:t>
            </a:r>
            <a:endParaRPr lang="es-EC" dirty="0"/>
          </a:p>
          <a:p>
            <a:pPr lvl="0" algn="just"/>
            <a:r>
              <a:rPr lang="es-MX" dirty="0"/>
              <a:t>Se recomienda que el área de Seguridad de la Información </a:t>
            </a:r>
            <a:r>
              <a:rPr lang="es-MX" dirty="0" smtClean="0"/>
              <a:t>realice </a:t>
            </a:r>
            <a:r>
              <a:rPr lang="es-MX" dirty="0"/>
              <a:t>constantes monitoreos y actualizaciones de cada </a:t>
            </a:r>
            <a:r>
              <a:rPr lang="es-MX" dirty="0" smtClean="0"/>
              <a:t>tarea, </a:t>
            </a:r>
            <a:r>
              <a:rPr lang="es-MX" dirty="0"/>
              <a:t>así como de las políticas de seguridad de la empresa. </a:t>
            </a:r>
            <a:r>
              <a:rPr lang="es-MX" dirty="0" smtClean="0"/>
              <a:t>Al mismo tiempo el </a:t>
            </a:r>
            <a:r>
              <a:rPr lang="es-MX" dirty="0"/>
              <a:t>personal de esta área se encuentre en constante capacitación sobre </a:t>
            </a:r>
            <a:r>
              <a:rPr lang="es-MX" dirty="0" smtClean="0"/>
              <a:t>la temática.</a:t>
            </a:r>
            <a:endParaRPr lang="es-EC" dirty="0"/>
          </a:p>
          <a:p>
            <a:pPr lvl="0" algn="just"/>
            <a:r>
              <a:rPr lang="es-MX" dirty="0" smtClean="0"/>
              <a:t>Es demandante llevar una bitácora de las incidencias </a:t>
            </a:r>
            <a:r>
              <a:rPr lang="es-MX" dirty="0"/>
              <a:t>y sus respectivas acciones correctivas </a:t>
            </a:r>
            <a:r>
              <a:rPr lang="es-MX" dirty="0" smtClean="0"/>
              <a:t>como un </a:t>
            </a:r>
            <a:r>
              <a:rPr lang="es-MX" dirty="0"/>
              <a:t>procedimiento </a:t>
            </a:r>
            <a:r>
              <a:rPr lang="es-MX" dirty="0" smtClean="0"/>
              <a:t>operativo.</a:t>
            </a:r>
            <a:endParaRPr lang="es-EC" dirty="0"/>
          </a:p>
          <a:p>
            <a:pPr lvl="0" algn="just"/>
            <a:r>
              <a:rPr lang="es-MX" dirty="0"/>
              <a:t>El área de Seguridad de la Información debe ser responsable de </a:t>
            </a:r>
            <a:r>
              <a:rPr lang="es-MX" dirty="0" smtClean="0"/>
              <a:t>publicar y </a:t>
            </a:r>
            <a:r>
              <a:rPr lang="es-MX" dirty="0"/>
              <a:t>motivar a las demás </a:t>
            </a:r>
            <a:r>
              <a:rPr lang="es-MX" dirty="0" smtClean="0"/>
              <a:t>dependencias </a:t>
            </a:r>
            <a:r>
              <a:rPr lang="es-MX" dirty="0"/>
              <a:t>para </a:t>
            </a:r>
            <a:r>
              <a:rPr lang="es-MX" dirty="0" smtClean="0"/>
              <a:t>el fiel cumplimiento de las </a:t>
            </a:r>
            <a:r>
              <a:rPr lang="es-MX" dirty="0"/>
              <a:t>políticas y recomendaciones </a:t>
            </a:r>
            <a:r>
              <a:rPr lang="es-MX" dirty="0" smtClean="0"/>
              <a:t>instituidas.</a:t>
            </a:r>
            <a:endParaRPr lang="es-EC" dirty="0"/>
          </a:p>
          <a:p>
            <a:pPr algn="just"/>
            <a:r>
              <a:rPr lang="es-ES" dirty="0"/>
              <a:t>Para evitar </a:t>
            </a:r>
            <a:r>
              <a:rPr lang="es-ES" dirty="0" smtClean="0"/>
              <a:t>vulnerabilidades </a:t>
            </a:r>
            <a:r>
              <a:rPr lang="es-ES" dirty="0"/>
              <a:t>no previstas en las aplicaciones manejadas </a:t>
            </a:r>
            <a:r>
              <a:rPr lang="es-ES" dirty="0" smtClean="0"/>
              <a:t>se recomienda realizar </a:t>
            </a:r>
            <a:r>
              <a:rPr lang="es-ES" dirty="0"/>
              <a:t>varias pruebas de funcionalidad antes de implementar cualquier control de la norma.</a:t>
            </a:r>
            <a:endParaRPr lang="es-EC" dirty="0"/>
          </a:p>
        </p:txBody>
      </p:sp>
      <p:pic>
        <p:nvPicPr>
          <p:cNvPr id="4" name="Imagen 3"/>
          <p:cNvPicPr>
            <a:picLocks noChangeAspect="1"/>
          </p:cNvPicPr>
          <p:nvPr/>
        </p:nvPicPr>
        <p:blipFill>
          <a:blip r:embed="rId3" cstate="print"/>
          <a:stretch>
            <a:fillRect/>
          </a:stretch>
        </p:blipFill>
        <p:spPr>
          <a:xfrm>
            <a:off x="11146746" y="1"/>
            <a:ext cx="1045253" cy="1004551"/>
          </a:xfrm>
          <a:prstGeom prst="rect">
            <a:avLst/>
          </a:prstGeom>
        </p:spPr>
      </p:pic>
      <p:sp>
        <p:nvSpPr>
          <p:cNvPr id="5" name="Botón de acción: ir al final 4">
            <a:hlinkClick r:id="" action="ppaction://hlinkshowjump?jump=lastslide" highlightClick="1"/>
          </p:cNvPr>
          <p:cNvSpPr/>
          <p:nvPr/>
        </p:nvSpPr>
        <p:spPr>
          <a:xfrm>
            <a:off x="11637818" y="6422065"/>
            <a:ext cx="408870" cy="329609"/>
          </a:xfrm>
          <a:prstGeom prst="actionButtonEn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dk1"/>
              </a:solidFill>
            </a:endParaRPr>
          </a:p>
        </p:txBody>
      </p:sp>
      <p:pic>
        <p:nvPicPr>
          <p:cNvPr id="6" name="Imagen 5"/>
          <p:cNvPicPr>
            <a:picLocks noChangeAspect="1"/>
          </p:cNvPicPr>
          <p:nvPr/>
        </p:nvPicPr>
        <p:blipFill>
          <a:blip r:embed="rId4"/>
          <a:stretch>
            <a:fillRect/>
          </a:stretch>
        </p:blipFill>
        <p:spPr>
          <a:xfrm>
            <a:off x="9496330" y="2416628"/>
            <a:ext cx="2010860" cy="2906485"/>
          </a:xfrm>
          <a:prstGeom prst="rect">
            <a:avLst/>
          </a:prstGeom>
          <a:ln>
            <a:noFill/>
          </a:ln>
          <a:effectLst>
            <a:softEdge rad="112500"/>
          </a:effectLst>
        </p:spPr>
      </p:pic>
    </p:spTree>
    <p:extLst>
      <p:ext uri="{BB962C8B-B14F-4D97-AF65-F5344CB8AC3E}">
        <p14:creationId xmlns:p14="http://schemas.microsoft.com/office/powerpoint/2010/main" val="1935553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gracias por su aten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077" y="1790163"/>
            <a:ext cx="6657975" cy="34465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print"/>
          <a:stretch>
            <a:fillRect/>
          </a:stretch>
        </p:blipFill>
        <p:spPr>
          <a:xfrm>
            <a:off x="11146746" y="1"/>
            <a:ext cx="1045253" cy="1004551"/>
          </a:xfrm>
          <a:prstGeom prst="rect">
            <a:avLst/>
          </a:prstGeom>
        </p:spPr>
      </p:pic>
    </p:spTree>
    <p:extLst>
      <p:ext uri="{BB962C8B-B14F-4D97-AF65-F5344CB8AC3E}">
        <p14:creationId xmlns:p14="http://schemas.microsoft.com/office/powerpoint/2010/main" val="31707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GENERALIDADES</a:t>
            </a:r>
            <a:endParaRPr lang="es-EC" b="1" dirty="0">
              <a:solidFill>
                <a:srgbClr val="00B0F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353576" y="1928656"/>
            <a:ext cx="5000223" cy="4112915"/>
          </a:xfrm>
        </p:spPr>
        <p:txBody>
          <a:bodyPr>
            <a:normAutofit/>
          </a:bodyPr>
          <a:lstStyle/>
          <a:p>
            <a:pPr algn="just"/>
            <a:r>
              <a:rPr lang="es-ES" sz="2500" dirty="0"/>
              <a:t>PRONACA dispone de mucha información por lo cual, no se puede escatimar recursos.</a:t>
            </a:r>
          </a:p>
          <a:p>
            <a:pPr algn="just"/>
            <a:r>
              <a:rPr lang="es-ES" sz="2500" dirty="0"/>
              <a:t>No negociable, la creación de Políticas de Seguridad de la Información para minimizar riesgos</a:t>
            </a:r>
          </a:p>
          <a:p>
            <a:pPr algn="just"/>
            <a:r>
              <a:rPr lang="es-ES" sz="2500" dirty="0"/>
              <a:t>En PRONACA los reglamentos tienen definido el alcance y  responsables para verificar su cumplimiento y ejecución</a:t>
            </a:r>
            <a:endParaRPr lang="es-EC" sz="2500" dirty="0"/>
          </a:p>
        </p:txBody>
      </p:sp>
      <p:pic>
        <p:nvPicPr>
          <p:cNvPr id="5" name="Imagen 4"/>
          <p:cNvPicPr>
            <a:picLocks noChangeAspect="1"/>
          </p:cNvPicPr>
          <p:nvPr/>
        </p:nvPicPr>
        <p:blipFill>
          <a:blip r:embed="rId2" cstate="print"/>
          <a:stretch>
            <a:fillRect/>
          </a:stretch>
        </p:blipFill>
        <p:spPr>
          <a:xfrm>
            <a:off x="3831328" y="3093027"/>
            <a:ext cx="2522248" cy="2948544"/>
          </a:xfrm>
          <a:prstGeom prst="rect">
            <a:avLst/>
          </a:prstGeom>
        </p:spPr>
      </p:pic>
      <p:pic>
        <p:nvPicPr>
          <p:cNvPr id="6" name="Imagen 5"/>
          <p:cNvPicPr>
            <a:picLocks noChangeAspect="1"/>
          </p:cNvPicPr>
          <p:nvPr/>
        </p:nvPicPr>
        <p:blipFill>
          <a:blip r:embed="rId3" cstate="print"/>
          <a:stretch>
            <a:fillRect/>
          </a:stretch>
        </p:blipFill>
        <p:spPr>
          <a:xfrm>
            <a:off x="11146746" y="1"/>
            <a:ext cx="1045253" cy="1004551"/>
          </a:xfrm>
          <a:prstGeom prst="rect">
            <a:avLst/>
          </a:prstGeom>
        </p:spPr>
      </p:pic>
      <p:pic>
        <p:nvPicPr>
          <p:cNvPr id="4" name="Imagen 3"/>
          <p:cNvPicPr>
            <a:picLocks noChangeAspect="1"/>
          </p:cNvPicPr>
          <p:nvPr/>
        </p:nvPicPr>
        <p:blipFill>
          <a:blip r:embed="rId4" cstate="print"/>
          <a:stretch>
            <a:fillRect/>
          </a:stretch>
        </p:blipFill>
        <p:spPr>
          <a:xfrm>
            <a:off x="776356" y="1664930"/>
            <a:ext cx="2602595" cy="2263126"/>
          </a:xfrm>
          <a:prstGeom prst="rect">
            <a:avLst/>
          </a:prstGeom>
        </p:spPr>
      </p:pic>
      <p:sp>
        <p:nvSpPr>
          <p:cNvPr id="7" name="Botón de acción: ir a inicio 6">
            <a:hlinkClick r:id="rId5" action="ppaction://hlinksldjump" highlightClick="1"/>
          </p:cNvPr>
          <p:cNvSpPr/>
          <p:nvPr/>
        </p:nvSpPr>
        <p:spPr>
          <a:xfrm>
            <a:off x="11621386" y="6362163"/>
            <a:ext cx="404037" cy="336349"/>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dk1"/>
              </a:solidFill>
            </a:endParaRPr>
          </a:p>
        </p:txBody>
      </p:sp>
    </p:spTree>
    <p:extLst>
      <p:ext uri="{BB962C8B-B14F-4D97-AF65-F5344CB8AC3E}">
        <p14:creationId xmlns:p14="http://schemas.microsoft.com/office/powerpoint/2010/main" val="111944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3669406" cy="1325563"/>
          </a:xfrm>
        </p:spPr>
        <p:txBody>
          <a:bodyPr/>
          <a:lstStyle/>
          <a:p>
            <a:pPr marL="571500" indent="-571500" algn="ctr">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OBJETIVO</a:t>
            </a:r>
            <a:endParaRPr lang="es-EC" dirty="0"/>
          </a:p>
        </p:txBody>
      </p:sp>
      <p:graphicFrame>
        <p:nvGraphicFramePr>
          <p:cNvPr id="4" name="Diagrama 3"/>
          <p:cNvGraphicFramePr/>
          <p:nvPr>
            <p:extLst>
              <p:ext uri="{D42A27DB-BD31-4B8C-83A1-F6EECF244321}">
                <p14:modId xmlns:p14="http://schemas.microsoft.com/office/powerpoint/2010/main" val="973229049"/>
              </p:ext>
            </p:extLst>
          </p:nvPr>
        </p:nvGraphicFramePr>
        <p:xfrm>
          <a:off x="628205" y="2063024"/>
          <a:ext cx="4265768" cy="379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670260" y="365125"/>
            <a:ext cx="36694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ctr">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ALCANCE</a:t>
            </a:r>
            <a:endParaRPr lang="es-EC" dirty="0"/>
          </a:p>
        </p:txBody>
      </p:sp>
      <p:pic>
        <p:nvPicPr>
          <p:cNvPr id="6" name="Imagen 5"/>
          <p:cNvPicPr>
            <a:picLocks noChangeAspect="1"/>
          </p:cNvPicPr>
          <p:nvPr/>
        </p:nvPicPr>
        <p:blipFill>
          <a:blip r:embed="rId7" cstate="print"/>
          <a:stretch>
            <a:fillRect/>
          </a:stretch>
        </p:blipFill>
        <p:spPr>
          <a:xfrm>
            <a:off x="11146746" y="1"/>
            <a:ext cx="1045253" cy="1004551"/>
          </a:xfrm>
          <a:prstGeom prst="rect">
            <a:avLst/>
          </a:prstGeom>
        </p:spPr>
      </p:pic>
      <p:graphicFrame>
        <p:nvGraphicFramePr>
          <p:cNvPr id="7" name="Diagrama 6"/>
          <p:cNvGraphicFramePr/>
          <p:nvPr>
            <p:extLst>
              <p:ext uri="{D42A27DB-BD31-4B8C-83A1-F6EECF244321}">
                <p14:modId xmlns:p14="http://schemas.microsoft.com/office/powerpoint/2010/main" val="3657556085"/>
              </p:ext>
            </p:extLst>
          </p:nvPr>
        </p:nvGraphicFramePr>
        <p:xfrm>
          <a:off x="5051636" y="2578410"/>
          <a:ext cx="5231685" cy="26932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p:cNvGraphicFramePr/>
          <p:nvPr>
            <p:extLst>
              <p:ext uri="{D42A27DB-BD31-4B8C-83A1-F6EECF244321}">
                <p14:modId xmlns:p14="http://schemas.microsoft.com/office/powerpoint/2010/main" val="3865045679"/>
              </p:ext>
            </p:extLst>
          </p:nvPr>
        </p:nvGraphicFramePr>
        <p:xfrm>
          <a:off x="8182254" y="2578409"/>
          <a:ext cx="4433194" cy="27010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Botón de acción: ir a inicio 8">
            <a:hlinkClick r:id="rId18" action="ppaction://hlinksldjump" highlightClick="1"/>
          </p:cNvPr>
          <p:cNvSpPr/>
          <p:nvPr/>
        </p:nvSpPr>
        <p:spPr>
          <a:xfrm>
            <a:off x="11621386" y="6362163"/>
            <a:ext cx="404037" cy="336349"/>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dk1"/>
              </a:solidFill>
            </a:endParaRPr>
          </a:p>
        </p:txBody>
      </p:sp>
    </p:spTree>
    <p:extLst>
      <p:ext uri="{BB962C8B-B14F-4D97-AF65-F5344CB8AC3E}">
        <p14:creationId xmlns:p14="http://schemas.microsoft.com/office/powerpoint/2010/main" val="313710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511862" cy="1325563"/>
          </a:xfrm>
        </p:spPr>
        <p:txBody>
          <a:bodyPr/>
          <a:lstStyle/>
          <a:p>
            <a:pPr marL="571500" indent="-571500">
              <a:buFont typeface="Wingdings" panose="05000000000000000000" pitchFamily="2" charset="2"/>
              <a:buChar char="v"/>
            </a:pPr>
            <a:r>
              <a:rPr lang="es-EC" b="1" dirty="0" smtClean="0">
                <a:solidFill>
                  <a:srgbClr val="FF0000"/>
                </a:solidFill>
                <a:effectLst>
                  <a:outerShdw blurRad="38100" dist="38100" dir="2700000" algn="tl">
                    <a:srgbClr val="000000">
                      <a:alpha val="43137"/>
                    </a:srgbClr>
                  </a:outerShdw>
                </a:effectLst>
              </a:rPr>
              <a:t> MARCO TEÓRICO</a:t>
            </a:r>
            <a:endParaRPr lang="es-EC" b="1" dirty="0">
              <a:solidFill>
                <a:srgbClr val="00B0F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5061473" y="1534893"/>
            <a:ext cx="6237515" cy="3265714"/>
          </a:xfrm>
        </p:spPr>
        <p:txBody>
          <a:bodyPr>
            <a:noAutofit/>
          </a:bodyPr>
          <a:lstStyle/>
          <a:p>
            <a:pPr marL="457200" lvl="1" indent="0" algn="just">
              <a:buNone/>
            </a:pPr>
            <a:r>
              <a:rPr lang="es-MX" sz="2200" dirty="0"/>
              <a:t>La seguridad de la información es el conjunto de </a:t>
            </a:r>
            <a:r>
              <a:rPr lang="es-MX" sz="2200" dirty="0" smtClean="0"/>
              <a:t>medidas preventivas y reactivas que las organizaciones y los sistemas tecnológicos implementan </a:t>
            </a:r>
            <a:r>
              <a:rPr lang="es-MX" sz="2200" dirty="0"/>
              <a:t>para proteger sus datos.</a:t>
            </a:r>
          </a:p>
          <a:p>
            <a:pPr marL="457200" lvl="1" indent="0" algn="just">
              <a:buNone/>
            </a:pPr>
            <a:endParaRPr lang="es-MX" sz="1200" dirty="0"/>
          </a:p>
          <a:p>
            <a:pPr lvl="1" algn="just"/>
            <a:r>
              <a:rPr lang="es-MX" sz="2200" b="1" u="sng" dirty="0"/>
              <a:t>Confidencialidad</a:t>
            </a:r>
            <a:endParaRPr lang="es-EC" sz="2200" u="sng" dirty="0"/>
          </a:p>
          <a:p>
            <a:pPr marL="914400" lvl="2" indent="0" algn="just">
              <a:buNone/>
            </a:pPr>
            <a:r>
              <a:rPr lang="es-MX" sz="2200" dirty="0"/>
              <a:t>Acceso a la información </a:t>
            </a:r>
            <a:r>
              <a:rPr lang="es-MX" sz="2200" dirty="0" smtClean="0"/>
              <a:t>únicamente con </a:t>
            </a:r>
            <a:r>
              <a:rPr lang="es-MX" sz="2200" dirty="0"/>
              <a:t>la debida autorización</a:t>
            </a:r>
            <a:endParaRPr lang="es-EC" sz="2200" dirty="0"/>
          </a:p>
          <a:p>
            <a:pPr lvl="1" algn="just"/>
            <a:r>
              <a:rPr lang="es-MX" sz="2200" b="1" u="sng" dirty="0"/>
              <a:t>Disponibilidad</a:t>
            </a:r>
            <a:endParaRPr lang="es-EC" sz="2200" u="sng" dirty="0"/>
          </a:p>
          <a:p>
            <a:pPr marL="914400" lvl="2" indent="0" algn="just">
              <a:buNone/>
            </a:pPr>
            <a:r>
              <a:rPr lang="es-EC" sz="2200" dirty="0"/>
              <a:t>Condición de la </a:t>
            </a:r>
            <a:r>
              <a:rPr lang="es-EC" sz="2200" dirty="0" smtClean="0"/>
              <a:t>información para acceder </a:t>
            </a:r>
            <a:r>
              <a:rPr lang="es-EC" sz="2200" dirty="0"/>
              <a:t>a </a:t>
            </a:r>
            <a:r>
              <a:rPr lang="es-EC" sz="2200" dirty="0" smtClean="0"/>
              <a:t>ella </a:t>
            </a:r>
            <a:r>
              <a:rPr lang="es-EC" sz="2200" dirty="0"/>
              <a:t>ya sean personas, procesos o aplicaciones</a:t>
            </a:r>
          </a:p>
          <a:p>
            <a:pPr lvl="1" algn="just"/>
            <a:r>
              <a:rPr lang="es-MX" sz="2200" b="1" u="sng" dirty="0"/>
              <a:t>Integridad</a:t>
            </a:r>
            <a:endParaRPr lang="es-EC" sz="2200" u="sng" dirty="0"/>
          </a:p>
          <a:p>
            <a:pPr marL="914400" lvl="2" indent="0" algn="just">
              <a:buNone/>
            </a:pPr>
            <a:r>
              <a:rPr lang="es-MX" sz="2200" dirty="0"/>
              <a:t>Atributo que mide la capacidad de un sistema para </a:t>
            </a:r>
            <a:r>
              <a:rPr lang="es-MX" sz="2200" dirty="0" smtClean="0"/>
              <a:t>resistir ataques</a:t>
            </a:r>
            <a:endParaRPr lang="es-EC" sz="2200" dirty="0"/>
          </a:p>
        </p:txBody>
      </p:sp>
      <p:pic>
        <p:nvPicPr>
          <p:cNvPr id="4" name="Imagen 3"/>
          <p:cNvPicPr>
            <a:picLocks noChangeAspect="1"/>
          </p:cNvPicPr>
          <p:nvPr/>
        </p:nvPicPr>
        <p:blipFill>
          <a:blip r:embed="rId2" cstate="print"/>
          <a:stretch>
            <a:fillRect/>
          </a:stretch>
        </p:blipFill>
        <p:spPr>
          <a:xfrm>
            <a:off x="11146746" y="1"/>
            <a:ext cx="1045253" cy="1004551"/>
          </a:xfrm>
          <a:prstGeom prst="rect">
            <a:avLst/>
          </a:prstGeom>
        </p:spPr>
      </p:pic>
      <p:pic>
        <p:nvPicPr>
          <p:cNvPr id="5" name="Imagen 4"/>
          <p:cNvPicPr>
            <a:picLocks noChangeAspect="1"/>
          </p:cNvPicPr>
          <p:nvPr/>
        </p:nvPicPr>
        <p:blipFill>
          <a:blip r:embed="rId3" cstate="print"/>
          <a:stretch>
            <a:fillRect/>
          </a:stretch>
        </p:blipFill>
        <p:spPr>
          <a:xfrm>
            <a:off x="1680291" y="2280096"/>
            <a:ext cx="2571750" cy="3276600"/>
          </a:xfrm>
          <a:prstGeom prst="rect">
            <a:avLst/>
          </a:prstGeom>
        </p:spPr>
      </p:pic>
      <p:sp>
        <p:nvSpPr>
          <p:cNvPr id="6" name="Botón de acción: ir hacia delante o siguiente 5">
            <a:hlinkClick r:id="" action="ppaction://hlinkshowjump?jump=nextslide" highlightClick="1"/>
          </p:cNvPr>
          <p:cNvSpPr/>
          <p:nvPr/>
        </p:nvSpPr>
        <p:spPr>
          <a:xfrm>
            <a:off x="11695814" y="6432697"/>
            <a:ext cx="329609" cy="287079"/>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343539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161044666"/>
              </p:ext>
            </p:extLst>
          </p:nvPr>
        </p:nvGraphicFramePr>
        <p:xfrm>
          <a:off x="618186" y="412124"/>
          <a:ext cx="10908406" cy="6207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Botón de acción: ir hacia delante o siguiente 2">
            <a:hlinkClick r:id="" action="ppaction://hlinkshowjump?jump=nextslide" highlightClick="1"/>
          </p:cNvPr>
          <p:cNvSpPr/>
          <p:nvPr/>
        </p:nvSpPr>
        <p:spPr>
          <a:xfrm>
            <a:off x="11695814" y="6432697"/>
            <a:ext cx="329609" cy="287079"/>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4" name="Imagen 3"/>
          <p:cNvPicPr>
            <a:picLocks noChangeAspect="1"/>
          </p:cNvPicPr>
          <p:nvPr/>
        </p:nvPicPr>
        <p:blipFill>
          <a:blip r:embed="rId7" cstate="print"/>
          <a:stretch>
            <a:fillRect/>
          </a:stretch>
        </p:blipFill>
        <p:spPr>
          <a:xfrm>
            <a:off x="11146746" y="1"/>
            <a:ext cx="1045253" cy="100455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10577"/>
            <a:ext cx="10515600" cy="1325563"/>
          </a:xfrm>
        </p:spPr>
        <p:txBody>
          <a:bodyPr/>
          <a:lstStyle/>
          <a:p>
            <a:r>
              <a:rPr lang="es-EC" b="1" dirty="0">
                <a:solidFill>
                  <a:srgbClr val="00B0F0"/>
                </a:solidFill>
                <a:effectLst>
                  <a:outerShdw blurRad="38100" dist="38100" dir="2700000" algn="tl">
                    <a:srgbClr val="000000">
                      <a:alpha val="43137"/>
                    </a:srgbClr>
                  </a:outerShdw>
                </a:effectLst>
              </a:rPr>
              <a:t>Principios de Gestión de Riesgo Específicos</a:t>
            </a:r>
            <a:endParaRPr lang="es-EC" dirty="0">
              <a:solidFill>
                <a:srgbClr val="00B0F0"/>
              </a:solidFill>
            </a:endParaRPr>
          </a:p>
        </p:txBody>
      </p:sp>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37509" y="1536140"/>
            <a:ext cx="9716982" cy="4897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Botón de acción: ir hacia delante o siguiente 4">
            <a:hlinkClick r:id="" action="ppaction://hlinkshowjump?jump=nextslide" highlightClick="1"/>
          </p:cNvPr>
          <p:cNvSpPr/>
          <p:nvPr/>
        </p:nvSpPr>
        <p:spPr>
          <a:xfrm>
            <a:off x="11695814" y="6432697"/>
            <a:ext cx="329609" cy="287079"/>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6" name="Imagen 5"/>
          <p:cNvPicPr>
            <a:picLocks noChangeAspect="1"/>
          </p:cNvPicPr>
          <p:nvPr/>
        </p:nvPicPr>
        <p:blipFill>
          <a:blip r:embed="rId3" cstate="print"/>
          <a:stretch>
            <a:fillRect/>
          </a:stretch>
        </p:blipFill>
        <p:spPr>
          <a:xfrm>
            <a:off x="11146746" y="1"/>
            <a:ext cx="1045253" cy="100455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9107" y="321971"/>
            <a:ext cx="9477777" cy="1165056"/>
          </a:xfrm>
        </p:spPr>
        <p:txBody>
          <a:bodyPr>
            <a:normAutofit/>
          </a:bodyPr>
          <a:lstStyle/>
          <a:p>
            <a:r>
              <a:rPr lang="es-EC" b="1" dirty="0" smtClean="0">
                <a:solidFill>
                  <a:srgbClr val="00B0F0"/>
                </a:solidFill>
                <a:effectLst>
                  <a:outerShdw blurRad="38100" dist="38100" dir="2700000" algn="tl">
                    <a:srgbClr val="000000">
                      <a:alpha val="43137"/>
                    </a:srgbClr>
                  </a:outerShdw>
                </a:effectLst>
              </a:rPr>
              <a:t>Dominios ISO27002   </a:t>
            </a:r>
            <a:endParaRPr lang="es-EC" dirty="0">
              <a:solidFill>
                <a:srgbClr val="FFFF00"/>
              </a:solidFill>
            </a:endParaRPr>
          </a:p>
        </p:txBody>
      </p:sp>
      <p:pic>
        <p:nvPicPr>
          <p:cNvPr id="4" name="Imagen 3"/>
          <p:cNvPicPr>
            <a:picLocks noChangeAspect="1"/>
          </p:cNvPicPr>
          <p:nvPr/>
        </p:nvPicPr>
        <p:blipFill>
          <a:blip r:embed="rId2" cstate="print"/>
          <a:stretch>
            <a:fillRect/>
          </a:stretch>
        </p:blipFill>
        <p:spPr>
          <a:xfrm>
            <a:off x="11146746" y="1"/>
            <a:ext cx="1045253" cy="1004551"/>
          </a:xfrm>
          <a:prstGeom prst="rect">
            <a:avLst/>
          </a:prstGeom>
        </p:spPr>
      </p:pic>
      <p:sp>
        <p:nvSpPr>
          <p:cNvPr id="3" name="Recortar rectángulo de esquina diagonal 2"/>
          <p:cNvSpPr/>
          <p:nvPr/>
        </p:nvSpPr>
        <p:spPr>
          <a:xfrm>
            <a:off x="263239" y="2333235"/>
            <a:ext cx="2207556" cy="599350"/>
          </a:xfrm>
          <a:prstGeom prst="snip2DiagRect">
            <a:avLst/>
          </a:prstGeom>
          <a:ln>
            <a:noFill/>
          </a:ln>
          <a:effectLst/>
          <a:scene3d>
            <a:camera prst="orthographicFront">
              <a:rot lat="0" lon="0" rev="0"/>
            </a:camera>
            <a:lightRig rig="chilly" dir="t">
              <a:rot lat="0" lon="0" rev="18480000"/>
            </a:lightRig>
          </a:scene3d>
          <a:sp3d prstMaterial="clear"/>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Políticas </a:t>
            </a: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DE SEGURIDAD</a:t>
            </a:r>
          </a:p>
        </p:txBody>
      </p:sp>
      <p:sp>
        <p:nvSpPr>
          <p:cNvPr id="6" name="Recortar rectángulo de esquina diagonal 5"/>
          <p:cNvSpPr/>
          <p:nvPr/>
        </p:nvSpPr>
        <p:spPr>
          <a:xfrm>
            <a:off x="2521528" y="1690801"/>
            <a:ext cx="2729345"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ORGANIZACIÓN DE </a:t>
            </a:r>
            <a:r>
              <a:rPr lang="es-E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LA información</a:t>
            </a:r>
            <a:endPar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7" name="Recortar rectángulo de esquina diagonal 6"/>
          <p:cNvSpPr/>
          <p:nvPr/>
        </p:nvSpPr>
        <p:spPr>
          <a:xfrm>
            <a:off x="5569522" y="1644112"/>
            <a:ext cx="3297386"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SEGURIDAD DE RECURSOS HUMANOS</a:t>
            </a:r>
          </a:p>
        </p:txBody>
      </p:sp>
      <p:sp>
        <p:nvSpPr>
          <p:cNvPr id="8" name="Recortar rectángulo de esquina diagonal 7"/>
          <p:cNvSpPr/>
          <p:nvPr/>
        </p:nvSpPr>
        <p:spPr>
          <a:xfrm>
            <a:off x="9025329" y="2234733"/>
            <a:ext cx="2137893"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GESTIÓN DE ACTIVOS</a:t>
            </a:r>
          </a:p>
        </p:txBody>
      </p:sp>
      <p:sp>
        <p:nvSpPr>
          <p:cNvPr id="9" name="Recortar rectángulo de esquina diagonal 8"/>
          <p:cNvSpPr/>
          <p:nvPr/>
        </p:nvSpPr>
        <p:spPr>
          <a:xfrm>
            <a:off x="9683724" y="3655340"/>
            <a:ext cx="2137893"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CONTROL DE ACCESOS</a:t>
            </a:r>
          </a:p>
        </p:txBody>
      </p:sp>
      <p:sp>
        <p:nvSpPr>
          <p:cNvPr id="10" name="Recortar rectángulo de esquina diagonal 9"/>
          <p:cNvSpPr/>
          <p:nvPr/>
        </p:nvSpPr>
        <p:spPr>
          <a:xfrm>
            <a:off x="7587127" y="3246969"/>
            <a:ext cx="2137893" cy="706191"/>
          </a:xfrm>
          <a:prstGeom prst="snip2DiagRect">
            <a:avLst/>
          </a:prstGeom>
          <a:ln>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a:ln w="0">
                  <a:solidFill>
                    <a:schemeClr val="accent2"/>
                  </a:solidFill>
                </a:ln>
                <a:solidFill>
                  <a:schemeClr val="accent2"/>
                </a:solidFill>
                <a:effectLst/>
              </a:rPr>
              <a:t>CIFRADO</a:t>
            </a:r>
          </a:p>
        </p:txBody>
      </p:sp>
      <p:sp>
        <p:nvSpPr>
          <p:cNvPr id="11" name="Recortar rectángulo de esquina diagonal 10"/>
          <p:cNvSpPr/>
          <p:nvPr/>
        </p:nvSpPr>
        <p:spPr>
          <a:xfrm>
            <a:off x="5208526" y="3490484"/>
            <a:ext cx="2137893" cy="706191"/>
          </a:xfrm>
          <a:prstGeom prst="snip2DiagRect">
            <a:avLst/>
          </a:prstGeom>
          <a:ln>
            <a:noFill/>
          </a:ln>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800" b="1" cap="all" dirty="0">
                <a:ln w="0">
                  <a:solidFill>
                    <a:schemeClr val="accent2"/>
                  </a:solidFill>
                </a:ln>
                <a:solidFill>
                  <a:schemeClr val="accent2"/>
                </a:solidFill>
                <a:effectLst/>
              </a:rPr>
              <a:t>SEGURIDAD FÍSICA Y AMBIENTAL </a:t>
            </a:r>
          </a:p>
        </p:txBody>
      </p:sp>
      <p:sp>
        <p:nvSpPr>
          <p:cNvPr id="12" name="Recortar rectángulo de esquina diagonal 11"/>
          <p:cNvSpPr/>
          <p:nvPr/>
        </p:nvSpPr>
        <p:spPr>
          <a:xfrm>
            <a:off x="2133601" y="3036578"/>
            <a:ext cx="2452250"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SEGURIDAD DE OPERACIONES</a:t>
            </a:r>
          </a:p>
        </p:txBody>
      </p:sp>
      <p:sp>
        <p:nvSpPr>
          <p:cNvPr id="13" name="Recortar rectángulo de esquina diagonal 12"/>
          <p:cNvSpPr/>
          <p:nvPr/>
        </p:nvSpPr>
        <p:spPr>
          <a:xfrm>
            <a:off x="374073" y="3919459"/>
            <a:ext cx="2743200" cy="943486"/>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TRANSFERENCIA DE INFORMACIÓN</a:t>
            </a:r>
          </a:p>
        </p:txBody>
      </p:sp>
      <p:sp>
        <p:nvSpPr>
          <p:cNvPr id="14" name="Recortar rectángulo de esquina diagonal 13"/>
          <p:cNvSpPr/>
          <p:nvPr/>
        </p:nvSpPr>
        <p:spPr>
          <a:xfrm>
            <a:off x="3236581" y="4523623"/>
            <a:ext cx="2137893"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ADQUISICIÓN DE SISTEMAS</a:t>
            </a:r>
          </a:p>
        </p:txBody>
      </p:sp>
      <p:sp>
        <p:nvSpPr>
          <p:cNvPr id="15" name="Recortar rectángulo de esquina diagonal 14"/>
          <p:cNvSpPr/>
          <p:nvPr/>
        </p:nvSpPr>
        <p:spPr>
          <a:xfrm>
            <a:off x="5814680" y="5638717"/>
            <a:ext cx="2401066"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RELACIÓN CON PROVEEDORES</a:t>
            </a:r>
          </a:p>
        </p:txBody>
      </p:sp>
      <p:sp>
        <p:nvSpPr>
          <p:cNvPr id="16" name="Recortar rectángulo de esquina diagonal 15"/>
          <p:cNvSpPr/>
          <p:nvPr/>
        </p:nvSpPr>
        <p:spPr>
          <a:xfrm>
            <a:off x="7394633" y="4703340"/>
            <a:ext cx="2961339"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GESTIÓN DE LOS INCIDENTES DE SEGURIDAD</a:t>
            </a:r>
          </a:p>
        </p:txBody>
      </p:sp>
      <p:sp>
        <p:nvSpPr>
          <p:cNvPr id="17" name="Recortar rectángulo de esquina diagonal 16"/>
          <p:cNvSpPr/>
          <p:nvPr/>
        </p:nvSpPr>
        <p:spPr>
          <a:xfrm>
            <a:off x="9130145" y="5827222"/>
            <a:ext cx="2726843"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CONTINUIDAD DE NEGOCIO</a:t>
            </a:r>
          </a:p>
        </p:txBody>
      </p:sp>
      <p:sp>
        <p:nvSpPr>
          <p:cNvPr id="18" name="Recortar rectángulo de esquina diagonal 17"/>
          <p:cNvSpPr/>
          <p:nvPr/>
        </p:nvSpPr>
        <p:spPr>
          <a:xfrm>
            <a:off x="1320399" y="5688675"/>
            <a:ext cx="4306873" cy="706191"/>
          </a:xfrm>
          <a:prstGeom prst="snip2DiagRect">
            <a:avLst/>
          </a:prstGeom>
          <a:ln>
            <a:noFill/>
          </a:ln>
        </p:spPr>
        <p:style>
          <a:lnRef idx="2">
            <a:schemeClr val="accent6"/>
          </a:lnRef>
          <a:fillRef idx="1">
            <a:schemeClr val="lt1"/>
          </a:fillRef>
          <a:effectRef idx="0">
            <a:schemeClr val="accent6"/>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CUMPLIMIENTO CON REQUERIMIENTOS LEGALES Y CONTRACTUALES</a:t>
            </a:r>
          </a:p>
        </p:txBody>
      </p:sp>
      <p:sp>
        <p:nvSpPr>
          <p:cNvPr id="19" name="Botón de acción: ir a inicio 18">
            <a:hlinkClick r:id="rId3" action="ppaction://hlinksldjump" highlightClick="1"/>
          </p:cNvPr>
          <p:cNvSpPr/>
          <p:nvPr/>
        </p:nvSpPr>
        <p:spPr>
          <a:xfrm>
            <a:off x="11621386" y="6362163"/>
            <a:ext cx="404037" cy="336349"/>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solidFill>
                <a:schemeClr val="dk1"/>
              </a:solidFill>
            </a:endParaRPr>
          </a:p>
        </p:txBody>
      </p:sp>
    </p:spTree>
    <p:extLst>
      <p:ext uri="{BB962C8B-B14F-4D97-AF65-F5344CB8AC3E}">
        <p14:creationId xmlns:p14="http://schemas.microsoft.com/office/powerpoint/2010/main" val="2979745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2764</Words>
  <Application>Microsoft Office PowerPoint</Application>
  <PresentationFormat>Panorámica</PresentationFormat>
  <Paragraphs>227</Paragraphs>
  <Slides>31</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Calibri Light</vt:lpstr>
      <vt:lpstr>Wingdings</vt:lpstr>
      <vt:lpstr>Tema de Office</vt:lpstr>
      <vt:lpstr>             UNIDAD DE GESTIÓN DE POSTGRADOS  MAESTRÍA EN GERENCIA DE SISTEMAS   </vt:lpstr>
      <vt:lpstr> AGENDA</vt:lpstr>
      <vt:lpstr> EL PROBLEMA</vt:lpstr>
      <vt:lpstr> GENERALIDADES</vt:lpstr>
      <vt:lpstr> OBJETIVO</vt:lpstr>
      <vt:lpstr> MARCO TEÓRICO</vt:lpstr>
      <vt:lpstr>Presentación de PowerPoint</vt:lpstr>
      <vt:lpstr>Principios de Gestión de Riesgo Específicos</vt:lpstr>
      <vt:lpstr>Dominios ISO27002   </vt:lpstr>
      <vt:lpstr> LA PROPUESTA</vt:lpstr>
      <vt:lpstr>Presentación de PowerPoint</vt:lpstr>
      <vt:lpstr>Cifrado</vt:lpstr>
      <vt:lpstr>Políticas Sobre el Uso de Controles Criptográficos</vt:lpstr>
      <vt:lpstr>Gestión de Claves</vt:lpstr>
      <vt:lpstr>Seguridad Física y Ambiental </vt:lpstr>
      <vt:lpstr>Perímetro de Seguridad Física</vt:lpstr>
      <vt:lpstr>Controles de Ingreso Físico</vt:lpstr>
      <vt:lpstr>Protección contra Amenazas  Externas e Internas</vt:lpstr>
      <vt:lpstr>Trabajo en Áreas Aseguradas</vt:lpstr>
      <vt:lpstr>Áreas de Acceso Público, Entrega y Carga</vt:lpstr>
      <vt:lpstr>Seguridad Física y Ambiental</vt:lpstr>
      <vt:lpstr>Ubicación y Protección del Equipo</vt:lpstr>
      <vt:lpstr>Servicios Públicos de Soporte </vt:lpstr>
      <vt:lpstr>Seguridad del Cableado</vt:lpstr>
      <vt:lpstr>Mantenimiento del Equipo</vt:lpstr>
      <vt:lpstr>Seguridad del Equipo Fuera del Local</vt:lpstr>
      <vt:lpstr>Seguridad de la Eliminación o Re-uso del Equipo</vt:lpstr>
      <vt:lpstr>Retiro de Propiedad</vt:lpstr>
      <vt:lpstr> CONCLUSIONES</vt:lpstr>
      <vt:lpstr> RECOMENDACIONES </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DE GESTIÓN DE POSTGRADOS PROYECTO DE INVESTIGACIÓN MAESTRÍA EN GERENCIA DE SISTEMAS</dc:title>
  <dc:creator>Carlos Ramírez</dc:creator>
  <cp:lastModifiedBy>USUARIOHP</cp:lastModifiedBy>
  <cp:revision>173</cp:revision>
  <dcterms:created xsi:type="dcterms:W3CDTF">2017-03-15T16:52:27Z</dcterms:created>
  <dcterms:modified xsi:type="dcterms:W3CDTF">2017-06-16T04:12:00Z</dcterms:modified>
</cp:coreProperties>
</file>