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Lst>
  <p:notesMasterIdLst>
    <p:notesMasterId r:id="rId42"/>
  </p:notesMasterIdLst>
  <p:handoutMasterIdLst>
    <p:handoutMasterId r:id="rId43"/>
  </p:handoutMasterIdLst>
  <p:sldIdLst>
    <p:sldId id="256" r:id="rId2"/>
    <p:sldId id="257" r:id="rId3"/>
    <p:sldId id="264" r:id="rId4"/>
    <p:sldId id="259" r:id="rId5"/>
    <p:sldId id="258" r:id="rId6"/>
    <p:sldId id="261" r:id="rId7"/>
    <p:sldId id="262" r:id="rId8"/>
    <p:sldId id="263" r:id="rId9"/>
    <p:sldId id="265" r:id="rId10"/>
    <p:sldId id="266" r:id="rId11"/>
    <p:sldId id="267" r:id="rId12"/>
    <p:sldId id="268" r:id="rId13"/>
    <p:sldId id="269" r:id="rId14"/>
    <p:sldId id="289" r:id="rId15"/>
    <p:sldId id="293" r:id="rId16"/>
    <p:sldId id="292" r:id="rId17"/>
    <p:sldId id="291" r:id="rId18"/>
    <p:sldId id="294" r:id="rId19"/>
    <p:sldId id="295" r:id="rId20"/>
    <p:sldId id="296" r:id="rId21"/>
    <p:sldId id="274" r:id="rId22"/>
    <p:sldId id="275" r:id="rId23"/>
    <p:sldId id="276" r:id="rId24"/>
    <p:sldId id="297" r:id="rId25"/>
    <p:sldId id="277" r:id="rId26"/>
    <p:sldId id="278" r:id="rId27"/>
    <p:sldId id="298" r:id="rId28"/>
    <p:sldId id="279" r:id="rId29"/>
    <p:sldId id="281" r:id="rId30"/>
    <p:sldId id="280" r:id="rId31"/>
    <p:sldId id="299" r:id="rId32"/>
    <p:sldId id="282" r:id="rId33"/>
    <p:sldId id="283" r:id="rId34"/>
    <p:sldId id="300" r:id="rId35"/>
    <p:sldId id="284" r:id="rId36"/>
    <p:sldId id="285" r:id="rId37"/>
    <p:sldId id="286" r:id="rId38"/>
    <p:sldId id="287" r:id="rId39"/>
    <p:sldId id="288" r:id="rId40"/>
    <p:sldId id="260"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30" autoAdjust="0"/>
    <p:restoredTop sz="90664" autoAdjust="0"/>
  </p:normalViewPr>
  <p:slideViewPr>
    <p:cSldViewPr snapToGrid="0">
      <p:cViewPr varScale="1">
        <p:scale>
          <a:sx n="67" d="100"/>
          <a:sy n="67" d="100"/>
        </p:scale>
        <p:origin x="1080" y="78"/>
      </p:cViewPr>
      <p:guideLst/>
    </p:cSldViewPr>
  </p:slideViewPr>
  <p:notesTextViewPr>
    <p:cViewPr>
      <p:scale>
        <a:sx n="1" d="1"/>
        <a:sy n="1" d="1"/>
      </p:scale>
      <p:origin x="0" y="0"/>
    </p:cViewPr>
  </p:notesTextViewPr>
  <p:notesViewPr>
    <p:cSldViewPr snapToGrid="0">
      <p:cViewPr varScale="1">
        <p:scale>
          <a:sx n="57" d="100"/>
          <a:sy n="57" d="100"/>
        </p:scale>
        <p:origin x="195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3.bin"/></Relationships>
</file>

<file path=ppt/charts/_rels/chart11.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novo\Documents\GermanAndres\BALSA_\PerfilDeTesis\TESIS\DatosDeMuestr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CO" sz="1400" b="1" i="0" baseline="0">
                <a:effectLst/>
              </a:rPr>
              <a:t>Histograma de %CH</a:t>
            </a:r>
            <a:endParaRPr lang="es-CO" sz="140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v>Frecuencia</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rnd" cmpd="sng" algn="ctr">
                      <a:solidFill>
                        <a:schemeClr val="tx1">
                          <a:shade val="90000"/>
                        </a:schemeClr>
                      </a:solidFill>
                      <a:prstDash val="solid"/>
                      <a:round/>
                    </a:ln>
                    <a:effectLst/>
                  </c:spPr>
                </c15:leaderLines>
              </c:ext>
            </c:extLst>
          </c:dLbls>
          <c:cat>
            <c:strRef>
              <c:f>'Clasificación FEstatica'!$N$11:$N$18</c:f>
              <c:strCache>
                <c:ptCount val="8"/>
                <c:pt idx="0">
                  <c:v>9,7%</c:v>
                </c:pt>
                <c:pt idx="1">
                  <c:v>10,4%</c:v>
                </c:pt>
                <c:pt idx="2">
                  <c:v>11,1%</c:v>
                </c:pt>
                <c:pt idx="3">
                  <c:v>11,8%</c:v>
                </c:pt>
                <c:pt idx="4">
                  <c:v>12,6%</c:v>
                </c:pt>
                <c:pt idx="5">
                  <c:v>13,3%</c:v>
                </c:pt>
                <c:pt idx="6">
                  <c:v>14,0%</c:v>
                </c:pt>
                <c:pt idx="7">
                  <c:v>y mayor...</c:v>
                </c:pt>
              </c:strCache>
            </c:strRef>
          </c:cat>
          <c:val>
            <c:numRef>
              <c:f>'Clasificación FEstatica'!$O$11:$O$18</c:f>
              <c:numCache>
                <c:formatCode>General</c:formatCode>
                <c:ptCount val="8"/>
                <c:pt idx="0">
                  <c:v>1</c:v>
                </c:pt>
                <c:pt idx="1">
                  <c:v>6</c:v>
                </c:pt>
                <c:pt idx="2">
                  <c:v>7</c:v>
                </c:pt>
                <c:pt idx="3">
                  <c:v>10</c:v>
                </c:pt>
                <c:pt idx="4">
                  <c:v>12</c:v>
                </c:pt>
                <c:pt idx="5">
                  <c:v>7</c:v>
                </c:pt>
                <c:pt idx="6">
                  <c:v>3</c:v>
                </c:pt>
                <c:pt idx="7">
                  <c:v>4</c:v>
                </c:pt>
              </c:numCache>
            </c:numRef>
          </c:val>
        </c:ser>
        <c:dLbls>
          <c:dLblPos val="outEnd"/>
          <c:showLegendKey val="0"/>
          <c:showVal val="1"/>
          <c:showCatName val="0"/>
          <c:showSerName val="0"/>
          <c:showPercent val="0"/>
          <c:showBubbleSize val="0"/>
        </c:dLbls>
        <c:gapWidth val="150"/>
        <c:axId val="246298576"/>
        <c:axId val="246302104"/>
      </c:barChart>
      <c:catAx>
        <c:axId val="246298576"/>
        <c:scaling>
          <c:orientation val="minMax"/>
        </c:scaling>
        <c:delete val="0"/>
        <c:axPos val="b"/>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46302104"/>
        <c:crosses val="autoZero"/>
        <c:auto val="1"/>
        <c:lblAlgn val="ctr"/>
        <c:lblOffset val="100"/>
        <c:noMultiLvlLbl val="0"/>
      </c:catAx>
      <c:valAx>
        <c:axId val="24630210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CO"/>
                  <a:t>Frecuencia</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title>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46298576"/>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Esfuerzo</a:t>
            </a:r>
            <a:r>
              <a:rPr lang="es-CO" baseline="0"/>
              <a:t> vs desplazamiento en probetas de diferentes densidades</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smoothMarker"/>
        <c:varyColors val="0"/>
        <c:ser>
          <c:idx val="1"/>
          <c:order val="0"/>
          <c:tx>
            <c:v>P1 - BAJA</c:v>
          </c:tx>
          <c:spPr>
            <a:ln w="19050" cap="rnd">
              <a:solidFill>
                <a:schemeClr val="accent2"/>
              </a:solidFill>
              <a:round/>
            </a:ln>
            <a:effectLst/>
          </c:spPr>
          <c:marker>
            <c:symbol val="none"/>
          </c:marker>
          <c:xVal>
            <c:numRef>
              <c:f>'CPer1\[CPer1.xlsx]CPar1'!$G$4:$G$71</c:f>
              <c:numCache>
                <c:formatCode>General</c:formatCode>
                <c:ptCount val="68"/>
                <c:pt idx="0">
                  <c:v>0</c:v>
                </c:pt>
                <c:pt idx="1">
                  <c:v>0</c:v>
                </c:pt>
                <c:pt idx="2">
                  <c:v>0</c:v>
                </c:pt>
                <c:pt idx="3">
                  <c:v>6.7000000000000004E-2</c:v>
                </c:pt>
                <c:pt idx="4">
                  <c:v>0.14399999999999999</c:v>
                </c:pt>
                <c:pt idx="5">
                  <c:v>0.219</c:v>
                </c:pt>
                <c:pt idx="6">
                  <c:v>0.29299999999999998</c:v>
                </c:pt>
                <c:pt idx="7">
                  <c:v>0.36399999999999999</c:v>
                </c:pt>
                <c:pt idx="8">
                  <c:v>0.436</c:v>
                </c:pt>
                <c:pt idx="9">
                  <c:v>0.50900000000000001</c:v>
                </c:pt>
                <c:pt idx="10">
                  <c:v>0.58299999999999996</c:v>
                </c:pt>
                <c:pt idx="11">
                  <c:v>0.65300000000000002</c:v>
                </c:pt>
                <c:pt idx="12">
                  <c:v>0.72499999999999998</c:v>
                </c:pt>
                <c:pt idx="13">
                  <c:v>0.79300000000000004</c:v>
                </c:pt>
                <c:pt idx="14">
                  <c:v>0.86499999999999999</c:v>
                </c:pt>
                <c:pt idx="15">
                  <c:v>0.93400000000000005</c:v>
                </c:pt>
                <c:pt idx="16">
                  <c:v>1.004</c:v>
                </c:pt>
                <c:pt idx="17">
                  <c:v>1.0740000000000001</c:v>
                </c:pt>
                <c:pt idx="18">
                  <c:v>1.1399999999999999</c:v>
                </c:pt>
                <c:pt idx="19">
                  <c:v>1.204</c:v>
                </c:pt>
                <c:pt idx="20">
                  <c:v>1.2689999999999999</c:v>
                </c:pt>
                <c:pt idx="21">
                  <c:v>1.3280000000000001</c:v>
                </c:pt>
                <c:pt idx="22">
                  <c:v>1.387</c:v>
                </c:pt>
                <c:pt idx="23">
                  <c:v>1.448</c:v>
                </c:pt>
                <c:pt idx="24">
                  <c:v>1.504</c:v>
                </c:pt>
                <c:pt idx="25">
                  <c:v>1.5609999999999999</c:v>
                </c:pt>
                <c:pt idx="26">
                  <c:v>1.585</c:v>
                </c:pt>
                <c:pt idx="27">
                  <c:v>1.6120000000000001</c:v>
                </c:pt>
                <c:pt idx="28">
                  <c:v>1.637</c:v>
                </c:pt>
                <c:pt idx="29">
                  <c:v>1.667</c:v>
                </c:pt>
                <c:pt idx="30">
                  <c:v>1.694</c:v>
                </c:pt>
                <c:pt idx="31">
                  <c:v>1.716</c:v>
                </c:pt>
                <c:pt idx="32">
                  <c:v>1.7410000000000001</c:v>
                </c:pt>
                <c:pt idx="33">
                  <c:v>1.7629999999999999</c:v>
                </c:pt>
                <c:pt idx="34">
                  <c:v>1.7889999999999999</c:v>
                </c:pt>
                <c:pt idx="35">
                  <c:v>1.8109999999999999</c:v>
                </c:pt>
                <c:pt idx="36">
                  <c:v>1.835</c:v>
                </c:pt>
                <c:pt idx="37">
                  <c:v>1.8560000000000001</c:v>
                </c:pt>
                <c:pt idx="38">
                  <c:v>1.879</c:v>
                </c:pt>
                <c:pt idx="39">
                  <c:v>1.905</c:v>
                </c:pt>
                <c:pt idx="40">
                  <c:v>1.9319999999999999</c:v>
                </c:pt>
                <c:pt idx="41">
                  <c:v>1.9550000000000001</c:v>
                </c:pt>
                <c:pt idx="42">
                  <c:v>1.976</c:v>
                </c:pt>
                <c:pt idx="43">
                  <c:v>1.9990000000000001</c:v>
                </c:pt>
                <c:pt idx="44">
                  <c:v>2.0209999999999999</c:v>
                </c:pt>
                <c:pt idx="45">
                  <c:v>2.044</c:v>
                </c:pt>
                <c:pt idx="46">
                  <c:v>2.0640000000000001</c:v>
                </c:pt>
                <c:pt idx="47">
                  <c:v>2.0859999999999999</c:v>
                </c:pt>
                <c:pt idx="48">
                  <c:v>2.1059999999999999</c:v>
                </c:pt>
                <c:pt idx="49">
                  <c:v>2.129</c:v>
                </c:pt>
                <c:pt idx="50">
                  <c:v>2.15</c:v>
                </c:pt>
                <c:pt idx="51">
                  <c:v>2.1749999999999998</c:v>
                </c:pt>
                <c:pt idx="52">
                  <c:v>2.198</c:v>
                </c:pt>
                <c:pt idx="53">
                  <c:v>2.2170000000000001</c:v>
                </c:pt>
                <c:pt idx="54">
                  <c:v>2.2400000000000002</c:v>
                </c:pt>
                <c:pt idx="55">
                  <c:v>2.262</c:v>
                </c:pt>
                <c:pt idx="56">
                  <c:v>2.2839999999999998</c:v>
                </c:pt>
                <c:pt idx="57">
                  <c:v>2.3050000000000002</c:v>
                </c:pt>
                <c:pt idx="58">
                  <c:v>2.3239999999999998</c:v>
                </c:pt>
                <c:pt idx="59">
                  <c:v>2.3439999999999999</c:v>
                </c:pt>
                <c:pt idx="60">
                  <c:v>2.363</c:v>
                </c:pt>
                <c:pt idx="61">
                  <c:v>2.383</c:v>
                </c:pt>
                <c:pt idx="62">
                  <c:v>2.4089999999999998</c:v>
                </c:pt>
                <c:pt idx="63">
                  <c:v>2.4289999999999998</c:v>
                </c:pt>
                <c:pt idx="64">
                  <c:v>2.448</c:v>
                </c:pt>
                <c:pt idx="65">
                  <c:v>2.468</c:v>
                </c:pt>
                <c:pt idx="66">
                  <c:v>2.4889999999999999</c:v>
                </c:pt>
                <c:pt idx="67">
                  <c:v>2.5089999999999999</c:v>
                </c:pt>
              </c:numCache>
            </c:numRef>
          </c:xVal>
          <c:yVal>
            <c:numRef>
              <c:f>'CPer1\[CPer1.xlsx]CPar1'!$H$4:$H$71</c:f>
              <c:numCache>
                <c:formatCode>General</c:formatCode>
                <c:ptCount val="68"/>
                <c:pt idx="0">
                  <c:v>0</c:v>
                </c:pt>
                <c:pt idx="1">
                  <c:v>0</c:v>
                </c:pt>
                <c:pt idx="2">
                  <c:v>0</c:v>
                </c:pt>
                <c:pt idx="3">
                  <c:v>1.6894663763451041E-3</c:v>
                </c:pt>
                <c:pt idx="4">
                  <c:v>3.1836757234371548E-3</c:v>
                </c:pt>
                <c:pt idx="5">
                  <c:v>6.0427119820758001E-3</c:v>
                </c:pt>
                <c:pt idx="6">
                  <c:v>8.4469374230805652E-3</c:v>
                </c:pt>
                <c:pt idx="7">
                  <c:v>1.0591214617059549E-2</c:v>
                </c:pt>
                <c:pt idx="8">
                  <c:v>1.7803496481428888E-2</c:v>
                </c:pt>
                <c:pt idx="9">
                  <c:v>2.5080864022215911E-2</c:v>
                </c:pt>
                <c:pt idx="10">
                  <c:v>2.7420003786802996E-2</c:v>
                </c:pt>
                <c:pt idx="11">
                  <c:v>3.3462715768878791E-2</c:v>
                </c:pt>
                <c:pt idx="12">
                  <c:v>4.3587680267600744E-2</c:v>
                </c:pt>
                <c:pt idx="13">
                  <c:v>5.8853229827384897E-2</c:v>
                </c:pt>
                <c:pt idx="14">
                  <c:v>6.5282905740162198E-2</c:v>
                </c:pt>
                <c:pt idx="15">
                  <c:v>7.5183817728549346E-2</c:v>
                </c:pt>
                <c:pt idx="16">
                  <c:v>8.8832086844015279E-2</c:v>
                </c:pt>
                <c:pt idx="17">
                  <c:v>0.10279592287544576</c:v>
                </c:pt>
                <c:pt idx="18">
                  <c:v>0.12350500173561806</c:v>
                </c:pt>
                <c:pt idx="19">
                  <c:v>0.13652213701915492</c:v>
                </c:pt>
                <c:pt idx="20">
                  <c:v>0.14949982643819623</c:v>
                </c:pt>
                <c:pt idx="21">
                  <c:v>0.16153081510934394</c:v>
                </c:pt>
                <c:pt idx="22">
                  <c:v>0.17229953611663354</c:v>
                </c:pt>
                <c:pt idx="23">
                  <c:v>0.18283158193694973</c:v>
                </c:pt>
                <c:pt idx="24">
                  <c:v>0.19557259616901765</c:v>
                </c:pt>
                <c:pt idx="25">
                  <c:v>0.20401401117106885</c:v>
                </c:pt>
                <c:pt idx="26">
                  <c:v>0.20472403673198902</c:v>
                </c:pt>
                <c:pt idx="27">
                  <c:v>0.2076824765691565</c:v>
                </c:pt>
                <c:pt idx="28">
                  <c:v>0.21071980813531513</c:v>
                </c:pt>
                <c:pt idx="29">
                  <c:v>0.21332323519202245</c:v>
                </c:pt>
                <c:pt idx="30">
                  <c:v>0.21908233140837516</c:v>
                </c:pt>
                <c:pt idx="31">
                  <c:v>0.2214885291426047</c:v>
                </c:pt>
                <c:pt idx="32">
                  <c:v>0.22495976521821451</c:v>
                </c:pt>
                <c:pt idx="33">
                  <c:v>0.22756319227492189</c:v>
                </c:pt>
                <c:pt idx="34">
                  <c:v>0.23269115465934551</c:v>
                </c:pt>
                <c:pt idx="35">
                  <c:v>0.23470289374861941</c:v>
                </c:pt>
                <c:pt idx="36">
                  <c:v>0.23750355012780461</c:v>
                </c:pt>
                <c:pt idx="37">
                  <c:v>0.23990974786203417</c:v>
                </c:pt>
                <c:pt idx="38">
                  <c:v>0.24196093281580358</c:v>
                </c:pt>
                <c:pt idx="39">
                  <c:v>0.24555050648490012</c:v>
                </c:pt>
                <c:pt idx="40">
                  <c:v>0.2474439079806873</c:v>
                </c:pt>
                <c:pt idx="41">
                  <c:v>0.25146738615923508</c:v>
                </c:pt>
                <c:pt idx="42">
                  <c:v>0.25276909968758876</c:v>
                </c:pt>
                <c:pt idx="43">
                  <c:v>0.255293635015305</c:v>
                </c:pt>
                <c:pt idx="44">
                  <c:v>0.2574237116980656</c:v>
                </c:pt>
                <c:pt idx="45">
                  <c:v>0.26053993499321532</c:v>
                </c:pt>
                <c:pt idx="46">
                  <c:v>0.26239389062450696</c:v>
                </c:pt>
                <c:pt idx="47">
                  <c:v>0.2644450755782764</c:v>
                </c:pt>
                <c:pt idx="48">
                  <c:v>0.26551011391965668</c:v>
                </c:pt>
                <c:pt idx="49">
                  <c:v>0.26827132443434631</c:v>
                </c:pt>
                <c:pt idx="50">
                  <c:v>0.26957303796269999</c:v>
                </c:pt>
                <c:pt idx="51">
                  <c:v>0.27225535674839851</c:v>
                </c:pt>
                <c:pt idx="52">
                  <c:v>0.27418820410868128</c:v>
                </c:pt>
                <c:pt idx="53">
                  <c:v>0.27647606424942411</c:v>
                </c:pt>
                <c:pt idx="54">
                  <c:v>0.27797500710025563</c:v>
                </c:pt>
                <c:pt idx="55">
                  <c:v>0.28030231310549403</c:v>
                </c:pt>
                <c:pt idx="56">
                  <c:v>0.28282684843321027</c:v>
                </c:pt>
                <c:pt idx="57">
                  <c:v>0.28408911609706844</c:v>
                </c:pt>
                <c:pt idx="58">
                  <c:v>0.28531193789643094</c:v>
                </c:pt>
                <c:pt idx="59">
                  <c:v>0.28633753037331566</c:v>
                </c:pt>
                <c:pt idx="60">
                  <c:v>0.28771813563066051</c:v>
                </c:pt>
                <c:pt idx="61">
                  <c:v>0.2893354160749787</c:v>
                </c:pt>
                <c:pt idx="62">
                  <c:v>0.29134715516425258</c:v>
                </c:pt>
                <c:pt idx="63">
                  <c:v>0.29316166493104867</c:v>
                </c:pt>
                <c:pt idx="64">
                  <c:v>0.29434504086591567</c:v>
                </c:pt>
                <c:pt idx="65">
                  <c:v>0.29544952507179151</c:v>
                </c:pt>
                <c:pt idx="66">
                  <c:v>0.29809239799299442</c:v>
                </c:pt>
                <c:pt idx="67">
                  <c:v>0.29884186941841018</c:v>
                </c:pt>
              </c:numCache>
            </c:numRef>
          </c:yVal>
          <c:smooth val="1"/>
        </c:ser>
        <c:ser>
          <c:idx val="2"/>
          <c:order val="1"/>
          <c:tx>
            <c:v>P9 - BAJA</c:v>
          </c:tx>
          <c:spPr>
            <a:ln w="19050" cap="rnd">
              <a:solidFill>
                <a:schemeClr val="accent3"/>
              </a:solidFill>
              <a:round/>
            </a:ln>
            <a:effectLst/>
          </c:spPr>
          <c:marker>
            <c:symbol val="none"/>
          </c:marker>
          <c:xVal>
            <c:numRef>
              <c:f>'CPer9\[CPer9.xlsx]CPer9'!$G$4:$G$98</c:f>
              <c:numCache>
                <c:formatCode>General</c:formatCode>
                <c:ptCount val="95"/>
                <c:pt idx="0">
                  <c:v>0</c:v>
                </c:pt>
                <c:pt idx="1">
                  <c:v>0.01</c:v>
                </c:pt>
                <c:pt idx="2">
                  <c:v>0.05</c:v>
                </c:pt>
                <c:pt idx="3">
                  <c:v>9.0999999999999998E-2</c:v>
                </c:pt>
                <c:pt idx="4">
                  <c:v>0.13</c:v>
                </c:pt>
                <c:pt idx="5">
                  <c:v>0.16900000000000001</c:v>
                </c:pt>
                <c:pt idx="6">
                  <c:v>0.20699999999999999</c:v>
                </c:pt>
                <c:pt idx="7">
                  <c:v>0.247</c:v>
                </c:pt>
                <c:pt idx="8">
                  <c:v>0.29099999999999998</c:v>
                </c:pt>
                <c:pt idx="9">
                  <c:v>0.33</c:v>
                </c:pt>
                <c:pt idx="10">
                  <c:v>0.36699999999999999</c:v>
                </c:pt>
                <c:pt idx="11">
                  <c:v>0.40500000000000003</c:v>
                </c:pt>
                <c:pt idx="12">
                  <c:v>0.44500000000000001</c:v>
                </c:pt>
                <c:pt idx="13">
                  <c:v>0.48299999999999998</c:v>
                </c:pt>
                <c:pt idx="14">
                  <c:v>0.52100000000000002</c:v>
                </c:pt>
                <c:pt idx="15">
                  <c:v>0.55400000000000005</c:v>
                </c:pt>
                <c:pt idx="16">
                  <c:v>0.59</c:v>
                </c:pt>
                <c:pt idx="17">
                  <c:v>0.624</c:v>
                </c:pt>
                <c:pt idx="18">
                  <c:v>0.66</c:v>
                </c:pt>
                <c:pt idx="19">
                  <c:v>0.69</c:v>
                </c:pt>
                <c:pt idx="20">
                  <c:v>0.72299999999999998</c:v>
                </c:pt>
                <c:pt idx="21">
                  <c:v>0.752</c:v>
                </c:pt>
                <c:pt idx="22">
                  <c:v>0.77900000000000003</c:v>
                </c:pt>
                <c:pt idx="23">
                  <c:v>0.81200000000000006</c:v>
                </c:pt>
                <c:pt idx="24">
                  <c:v>0.83599999999999997</c:v>
                </c:pt>
                <c:pt idx="25">
                  <c:v>0.86099999999999999</c:v>
                </c:pt>
                <c:pt idx="26">
                  <c:v>0.88700000000000001</c:v>
                </c:pt>
                <c:pt idx="27">
                  <c:v>0.90900000000000003</c:v>
                </c:pt>
                <c:pt idx="28">
                  <c:v>0.93200000000000005</c:v>
                </c:pt>
                <c:pt idx="29">
                  <c:v>0.95099999999999996</c:v>
                </c:pt>
                <c:pt idx="30">
                  <c:v>0.97199999999999998</c:v>
                </c:pt>
                <c:pt idx="31">
                  <c:v>0.99</c:v>
                </c:pt>
                <c:pt idx="32">
                  <c:v>1.0109999999999999</c:v>
                </c:pt>
                <c:pt idx="33">
                  <c:v>1.03</c:v>
                </c:pt>
                <c:pt idx="34">
                  <c:v>1.052</c:v>
                </c:pt>
                <c:pt idx="35">
                  <c:v>1.069</c:v>
                </c:pt>
                <c:pt idx="36">
                  <c:v>1.083</c:v>
                </c:pt>
                <c:pt idx="37">
                  <c:v>1.0980000000000001</c:v>
                </c:pt>
                <c:pt idx="38">
                  <c:v>1.113</c:v>
                </c:pt>
                <c:pt idx="39">
                  <c:v>1.1299999999999999</c:v>
                </c:pt>
                <c:pt idx="40">
                  <c:v>1.1419999999999999</c:v>
                </c:pt>
                <c:pt idx="41">
                  <c:v>1.159</c:v>
                </c:pt>
                <c:pt idx="42">
                  <c:v>1.17</c:v>
                </c:pt>
                <c:pt idx="43">
                  <c:v>1.1819999999999999</c:v>
                </c:pt>
                <c:pt idx="44">
                  <c:v>1.198</c:v>
                </c:pt>
                <c:pt idx="45">
                  <c:v>1.208</c:v>
                </c:pt>
                <c:pt idx="46">
                  <c:v>1.2170000000000001</c:v>
                </c:pt>
                <c:pt idx="47">
                  <c:v>1.24</c:v>
                </c:pt>
                <c:pt idx="48">
                  <c:v>1.2669999999999999</c:v>
                </c:pt>
                <c:pt idx="49">
                  <c:v>1.29</c:v>
                </c:pt>
                <c:pt idx="50">
                  <c:v>1.3140000000000001</c:v>
                </c:pt>
                <c:pt idx="51">
                  <c:v>1.339</c:v>
                </c:pt>
                <c:pt idx="52">
                  <c:v>1.3620000000000001</c:v>
                </c:pt>
                <c:pt idx="53">
                  <c:v>1.383</c:v>
                </c:pt>
                <c:pt idx="54">
                  <c:v>1.41</c:v>
                </c:pt>
                <c:pt idx="55">
                  <c:v>1.43</c:v>
                </c:pt>
                <c:pt idx="56">
                  <c:v>1.4490000000000001</c:v>
                </c:pt>
                <c:pt idx="57">
                  <c:v>1.47</c:v>
                </c:pt>
                <c:pt idx="58">
                  <c:v>1.488</c:v>
                </c:pt>
                <c:pt idx="59">
                  <c:v>1.5069999999999999</c:v>
                </c:pt>
                <c:pt idx="60">
                  <c:v>1.526</c:v>
                </c:pt>
                <c:pt idx="61">
                  <c:v>1.556</c:v>
                </c:pt>
                <c:pt idx="62">
                  <c:v>1.59</c:v>
                </c:pt>
                <c:pt idx="63">
                  <c:v>1.623</c:v>
                </c:pt>
                <c:pt idx="64">
                  <c:v>1.66</c:v>
                </c:pt>
                <c:pt idx="65">
                  <c:v>1.694</c:v>
                </c:pt>
                <c:pt idx="66">
                  <c:v>1.726</c:v>
                </c:pt>
                <c:pt idx="67">
                  <c:v>1.76</c:v>
                </c:pt>
                <c:pt idx="68">
                  <c:v>1.7929999999999999</c:v>
                </c:pt>
                <c:pt idx="69">
                  <c:v>1.825</c:v>
                </c:pt>
                <c:pt idx="70">
                  <c:v>1.8560000000000001</c:v>
                </c:pt>
                <c:pt idx="71">
                  <c:v>1.893</c:v>
                </c:pt>
                <c:pt idx="72">
                  <c:v>1.923</c:v>
                </c:pt>
                <c:pt idx="73">
                  <c:v>1.9510000000000001</c:v>
                </c:pt>
                <c:pt idx="74">
                  <c:v>1.982</c:v>
                </c:pt>
                <c:pt idx="75">
                  <c:v>2.0139999999999998</c:v>
                </c:pt>
                <c:pt idx="76">
                  <c:v>2.0430000000000001</c:v>
                </c:pt>
                <c:pt idx="77">
                  <c:v>2.0720000000000001</c:v>
                </c:pt>
                <c:pt idx="78">
                  <c:v>2.1</c:v>
                </c:pt>
                <c:pt idx="79">
                  <c:v>2.1269999999999998</c:v>
                </c:pt>
                <c:pt idx="80">
                  <c:v>2.1539999999999999</c:v>
                </c:pt>
                <c:pt idx="81">
                  <c:v>2.1840000000000002</c:v>
                </c:pt>
                <c:pt idx="82">
                  <c:v>2.2109999999999999</c:v>
                </c:pt>
                <c:pt idx="83">
                  <c:v>2.2370000000000001</c:v>
                </c:pt>
                <c:pt idx="84">
                  <c:v>2.2650000000000001</c:v>
                </c:pt>
                <c:pt idx="85">
                  <c:v>2.2909999999999999</c:v>
                </c:pt>
                <c:pt idx="86">
                  <c:v>2.3170000000000002</c:v>
                </c:pt>
                <c:pt idx="87">
                  <c:v>2.343</c:v>
                </c:pt>
                <c:pt idx="88">
                  <c:v>2.367</c:v>
                </c:pt>
                <c:pt idx="89">
                  <c:v>2.391</c:v>
                </c:pt>
                <c:pt idx="90">
                  <c:v>2.4119999999999999</c:v>
                </c:pt>
                <c:pt idx="91">
                  <c:v>2.4340000000000002</c:v>
                </c:pt>
                <c:pt idx="92">
                  <c:v>2.456</c:v>
                </c:pt>
                <c:pt idx="93">
                  <c:v>2.4769999999999999</c:v>
                </c:pt>
                <c:pt idx="94">
                  <c:v>2.5030000000000001</c:v>
                </c:pt>
              </c:numCache>
            </c:numRef>
          </c:xVal>
          <c:yVal>
            <c:numRef>
              <c:f>'CPer9\[CPer9.xlsx]CPer9'!$H$4:$H$98</c:f>
              <c:numCache>
                <c:formatCode>General</c:formatCode>
                <c:ptCount val="95"/>
                <c:pt idx="0">
                  <c:v>0</c:v>
                </c:pt>
                <c:pt idx="1">
                  <c:v>1.3003489994427078E-4</c:v>
                </c:pt>
                <c:pt idx="2">
                  <c:v>4.0366152982700219E-3</c:v>
                </c:pt>
                <c:pt idx="3">
                  <c:v>6.5756554114675776E-3</c:v>
                </c:pt>
                <c:pt idx="4">
                  <c:v>9.9613057243022989E-3</c:v>
                </c:pt>
                <c:pt idx="5">
                  <c:v>1.406274085111597E-2</c:v>
                </c:pt>
                <c:pt idx="6">
                  <c:v>1.9206036148911702E-2</c:v>
                </c:pt>
                <c:pt idx="7">
                  <c:v>2.2982186404436208E-2</c:v>
                </c:pt>
                <c:pt idx="8">
                  <c:v>2.9688271958705031E-2</c:v>
                </c:pt>
                <c:pt idx="9">
                  <c:v>3.6459177341517504E-2</c:v>
                </c:pt>
                <c:pt idx="10">
                  <c:v>4.616436569450099E-2</c:v>
                </c:pt>
                <c:pt idx="11">
                  <c:v>5.4622562833733186E-2</c:v>
                </c:pt>
                <c:pt idx="12">
                  <c:v>6.4701255686556602E-2</c:v>
                </c:pt>
                <c:pt idx="13">
                  <c:v>7.1697054254986986E-2</c:v>
                </c:pt>
                <c:pt idx="14">
                  <c:v>8.1064309965258166E-2</c:v>
                </c:pt>
                <c:pt idx="15">
                  <c:v>9.3158741388646257E-2</c:v>
                </c:pt>
                <c:pt idx="16">
                  <c:v>0.10592508566888927</c:v>
                </c:pt>
                <c:pt idx="17">
                  <c:v>0.12663581137429894</c:v>
                </c:pt>
                <c:pt idx="18">
                  <c:v>0.14070645708255439</c:v>
                </c:pt>
                <c:pt idx="19">
                  <c:v>0.15410518993395492</c:v>
                </c:pt>
                <c:pt idx="20">
                  <c:v>0.16837345707069712</c:v>
                </c:pt>
                <c:pt idx="21">
                  <c:v>0.18185123849349236</c:v>
                </c:pt>
                <c:pt idx="22">
                  <c:v>0.19461758277373534</c:v>
                </c:pt>
                <c:pt idx="23">
                  <c:v>0.20789774276804385</c:v>
                </c:pt>
                <c:pt idx="24">
                  <c:v>0.22599986561742863</c:v>
                </c:pt>
                <c:pt idx="25">
                  <c:v>0.23686904418419899</c:v>
                </c:pt>
                <c:pt idx="26">
                  <c:v>0.24927966989316591</c:v>
                </c:pt>
                <c:pt idx="27">
                  <c:v>0.25912121703180524</c:v>
                </c:pt>
                <c:pt idx="28">
                  <c:v>0.27619570845305902</c:v>
                </c:pt>
                <c:pt idx="29">
                  <c:v>0.28406104130683102</c:v>
                </c:pt>
                <c:pt idx="30">
                  <c:v>0.29323067558861543</c:v>
                </c:pt>
                <c:pt idx="31">
                  <c:v>0.30259793129888662</c:v>
                </c:pt>
                <c:pt idx="32">
                  <c:v>0.3118070898663684</c:v>
                </c:pt>
                <c:pt idx="33">
                  <c:v>0.32010718986281123</c:v>
                </c:pt>
                <c:pt idx="34">
                  <c:v>0.32860491128774078</c:v>
                </c:pt>
                <c:pt idx="35">
                  <c:v>0.33880217699765625</c:v>
                </c:pt>
                <c:pt idx="36">
                  <c:v>0.34615369413736274</c:v>
                </c:pt>
                <c:pt idx="37">
                  <c:v>0.35144994842080723</c:v>
                </c:pt>
                <c:pt idx="38">
                  <c:v>0.35911765984609251</c:v>
                </c:pt>
                <c:pt idx="39">
                  <c:v>0.36745728412823264</c:v>
                </c:pt>
                <c:pt idx="40">
                  <c:v>0.37287211126876912</c:v>
                </c:pt>
                <c:pt idx="41">
                  <c:v>0.37891932698046321</c:v>
                </c:pt>
                <c:pt idx="42">
                  <c:v>0.38302985269298728</c:v>
                </c:pt>
                <c:pt idx="43">
                  <c:v>0.38800991269085294</c:v>
                </c:pt>
                <c:pt idx="44">
                  <c:v>0.39350378840278416</c:v>
                </c:pt>
                <c:pt idx="45">
                  <c:v>0.39682382840136127</c:v>
                </c:pt>
                <c:pt idx="46">
                  <c:v>0.40156674268504289</c:v>
                </c:pt>
                <c:pt idx="47">
                  <c:v>0.41144781410937958</c:v>
                </c:pt>
                <c:pt idx="48">
                  <c:v>0.42132888553371622</c:v>
                </c:pt>
                <c:pt idx="49">
                  <c:v>0.43832432838357532</c:v>
                </c:pt>
                <c:pt idx="50">
                  <c:v>0.4470196712369916</c:v>
                </c:pt>
                <c:pt idx="51">
                  <c:v>0.45571501409040793</c:v>
                </c:pt>
                <c:pt idx="52">
                  <c:v>0.46282938551593034</c:v>
                </c:pt>
                <c:pt idx="53">
                  <c:v>0.47033899979842619</c:v>
                </c:pt>
                <c:pt idx="54">
                  <c:v>0.47903434265184247</c:v>
                </c:pt>
                <c:pt idx="55">
                  <c:v>0.48496298550644451</c:v>
                </c:pt>
                <c:pt idx="56">
                  <c:v>0.49365832835986079</c:v>
                </c:pt>
                <c:pt idx="57">
                  <c:v>0.5015631854993301</c:v>
                </c:pt>
                <c:pt idx="58">
                  <c:v>0.50432988549814439</c:v>
                </c:pt>
                <c:pt idx="59">
                  <c:v>0.50828231406787905</c:v>
                </c:pt>
                <c:pt idx="60">
                  <c:v>0.51302522835156072</c:v>
                </c:pt>
                <c:pt idx="61">
                  <c:v>0.51776814263524229</c:v>
                </c:pt>
                <c:pt idx="62">
                  <c:v>0.53753028548391568</c:v>
                </c:pt>
                <c:pt idx="63">
                  <c:v>0.54583038548035845</c:v>
                </c:pt>
                <c:pt idx="64">
                  <c:v>0.55294475690588085</c:v>
                </c:pt>
                <c:pt idx="65">
                  <c:v>0.55887339976048289</c:v>
                </c:pt>
                <c:pt idx="66">
                  <c:v>0.56756874261389922</c:v>
                </c:pt>
                <c:pt idx="67">
                  <c:v>0.57231165689758079</c:v>
                </c:pt>
                <c:pt idx="68">
                  <c:v>0.5766593283242889</c:v>
                </c:pt>
                <c:pt idx="69">
                  <c:v>0.58140224260797058</c:v>
                </c:pt>
                <c:pt idx="70">
                  <c:v>0.58574991403467869</c:v>
                </c:pt>
                <c:pt idx="71">
                  <c:v>0.58930709974743989</c:v>
                </c:pt>
                <c:pt idx="72">
                  <c:v>0.593654771174148</c:v>
                </c:pt>
                <c:pt idx="73">
                  <c:v>0.59918817117177658</c:v>
                </c:pt>
                <c:pt idx="74">
                  <c:v>0.60274535688453779</c:v>
                </c:pt>
                <c:pt idx="75">
                  <c:v>0.60669778545427244</c:v>
                </c:pt>
                <c:pt idx="76">
                  <c:v>0.61025497116703364</c:v>
                </c:pt>
                <c:pt idx="77">
                  <c:v>0.6142073997367683</c:v>
                </c:pt>
                <c:pt idx="78">
                  <c:v>0.61736934259255605</c:v>
                </c:pt>
                <c:pt idx="79">
                  <c:v>0.61974079973439689</c:v>
                </c:pt>
                <c:pt idx="80">
                  <c:v>0.62329798544715809</c:v>
                </c:pt>
                <c:pt idx="81">
                  <c:v>0.62606468544597238</c:v>
                </c:pt>
                <c:pt idx="82">
                  <c:v>0.62685517115991929</c:v>
                </c:pt>
                <c:pt idx="83">
                  <c:v>0.63278381401452133</c:v>
                </c:pt>
                <c:pt idx="84">
                  <c:v>0.63713148544122944</c:v>
                </c:pt>
                <c:pt idx="85">
                  <c:v>0.63871245686912326</c:v>
                </c:pt>
                <c:pt idx="86">
                  <c:v>0.64029342829701719</c:v>
                </c:pt>
                <c:pt idx="87">
                  <c:v>0.6446410997237253</c:v>
                </c:pt>
                <c:pt idx="88">
                  <c:v>0.64622207115161923</c:v>
                </c:pt>
                <c:pt idx="89">
                  <c:v>0.6481982854364865</c:v>
                </c:pt>
                <c:pt idx="90">
                  <c:v>0.64938401400740697</c:v>
                </c:pt>
                <c:pt idx="91">
                  <c:v>0.65056974257832734</c:v>
                </c:pt>
                <c:pt idx="92">
                  <c:v>0.65294119972016817</c:v>
                </c:pt>
                <c:pt idx="93">
                  <c:v>0.65452217114806199</c:v>
                </c:pt>
                <c:pt idx="94">
                  <c:v>0.6588698425747701</c:v>
                </c:pt>
              </c:numCache>
            </c:numRef>
          </c:yVal>
          <c:smooth val="1"/>
        </c:ser>
        <c:ser>
          <c:idx val="3"/>
          <c:order val="2"/>
          <c:tx>
            <c:v>P40 - MEDIA</c:v>
          </c:tx>
          <c:spPr>
            <a:ln w="19050" cap="rnd">
              <a:solidFill>
                <a:schemeClr val="accent4"/>
              </a:solidFill>
              <a:round/>
            </a:ln>
            <a:effectLst/>
          </c:spPr>
          <c:marker>
            <c:symbol val="none"/>
          </c:marker>
          <c:xVal>
            <c:numRef>
              <c:f>'CPer50\[CPer50.xlsx]CPer50'!$G$4:$G$131</c:f>
              <c:numCache>
                <c:formatCode>General</c:formatCode>
                <c:ptCount val="128"/>
                <c:pt idx="0">
                  <c:v>0</c:v>
                </c:pt>
                <c:pt idx="1">
                  <c:v>3.9E-2</c:v>
                </c:pt>
                <c:pt idx="2">
                  <c:v>7.8E-2</c:v>
                </c:pt>
                <c:pt idx="3">
                  <c:v>0.11700000000000001</c:v>
                </c:pt>
                <c:pt idx="4">
                  <c:v>0.158</c:v>
                </c:pt>
                <c:pt idx="5">
                  <c:v>0.19900000000000001</c:v>
                </c:pt>
                <c:pt idx="6">
                  <c:v>0.24199999999999999</c:v>
                </c:pt>
                <c:pt idx="7">
                  <c:v>0.28399999999999997</c:v>
                </c:pt>
                <c:pt idx="8">
                  <c:v>0.32300000000000001</c:v>
                </c:pt>
                <c:pt idx="9">
                  <c:v>0.35899999999999999</c:v>
                </c:pt>
                <c:pt idx="10">
                  <c:v>0.40100000000000002</c:v>
                </c:pt>
                <c:pt idx="11">
                  <c:v>0.439</c:v>
                </c:pt>
                <c:pt idx="12">
                  <c:v>0.47499999999999998</c:v>
                </c:pt>
                <c:pt idx="13">
                  <c:v>0.50900000000000001</c:v>
                </c:pt>
                <c:pt idx="14">
                  <c:v>0.54400000000000004</c:v>
                </c:pt>
                <c:pt idx="15">
                  <c:v>0.57499999999999996</c:v>
                </c:pt>
                <c:pt idx="16">
                  <c:v>0.60499999999999998</c:v>
                </c:pt>
                <c:pt idx="17">
                  <c:v>0.63300000000000001</c:v>
                </c:pt>
                <c:pt idx="18">
                  <c:v>0.66300000000000003</c:v>
                </c:pt>
                <c:pt idx="19">
                  <c:v>0.69099999999999995</c:v>
                </c:pt>
                <c:pt idx="20">
                  <c:v>0.71499999999999997</c:v>
                </c:pt>
                <c:pt idx="21">
                  <c:v>0.74299999999999999</c:v>
                </c:pt>
                <c:pt idx="22">
                  <c:v>0.76800000000000002</c:v>
                </c:pt>
                <c:pt idx="23">
                  <c:v>0.79200000000000004</c:v>
                </c:pt>
                <c:pt idx="24">
                  <c:v>0.81699999999999995</c:v>
                </c:pt>
                <c:pt idx="25">
                  <c:v>0.83899999999999997</c:v>
                </c:pt>
                <c:pt idx="26">
                  <c:v>0.86</c:v>
                </c:pt>
                <c:pt idx="27">
                  <c:v>0.88</c:v>
                </c:pt>
                <c:pt idx="28">
                  <c:v>0.89900000000000002</c:v>
                </c:pt>
                <c:pt idx="29">
                  <c:v>0.91400000000000003</c:v>
                </c:pt>
                <c:pt idx="30">
                  <c:v>0.93100000000000005</c:v>
                </c:pt>
                <c:pt idx="31">
                  <c:v>0.94599999999999995</c:v>
                </c:pt>
                <c:pt idx="32">
                  <c:v>0.96299999999999997</c:v>
                </c:pt>
                <c:pt idx="33">
                  <c:v>0.97699999999999998</c:v>
                </c:pt>
                <c:pt idx="34">
                  <c:v>0.99199999999999999</c:v>
                </c:pt>
                <c:pt idx="35">
                  <c:v>1.008</c:v>
                </c:pt>
                <c:pt idx="36">
                  <c:v>1.02</c:v>
                </c:pt>
                <c:pt idx="37">
                  <c:v>1.034</c:v>
                </c:pt>
                <c:pt idx="38">
                  <c:v>1.0429999999999999</c:v>
                </c:pt>
                <c:pt idx="39">
                  <c:v>1.0529999999999999</c:v>
                </c:pt>
                <c:pt idx="40">
                  <c:v>1.0680000000000001</c:v>
                </c:pt>
                <c:pt idx="41">
                  <c:v>1.0780000000000001</c:v>
                </c:pt>
                <c:pt idx="42">
                  <c:v>1.0880000000000001</c:v>
                </c:pt>
                <c:pt idx="43">
                  <c:v>1.0980000000000001</c:v>
                </c:pt>
                <c:pt idx="44">
                  <c:v>1.1080000000000001</c:v>
                </c:pt>
                <c:pt idx="45">
                  <c:v>1.121</c:v>
                </c:pt>
                <c:pt idx="46">
                  <c:v>1.1299999999999999</c:v>
                </c:pt>
                <c:pt idx="47">
                  <c:v>1.1399999999999999</c:v>
                </c:pt>
                <c:pt idx="48">
                  <c:v>1.1479999999999999</c:v>
                </c:pt>
                <c:pt idx="49">
                  <c:v>1.1579999999999999</c:v>
                </c:pt>
                <c:pt idx="50">
                  <c:v>1.1639999999999999</c:v>
                </c:pt>
                <c:pt idx="51">
                  <c:v>1.169</c:v>
                </c:pt>
                <c:pt idx="52">
                  <c:v>1.175</c:v>
                </c:pt>
                <c:pt idx="53">
                  <c:v>1.1819999999999999</c:v>
                </c:pt>
                <c:pt idx="54">
                  <c:v>1.1890000000000001</c:v>
                </c:pt>
                <c:pt idx="55">
                  <c:v>1.198</c:v>
                </c:pt>
                <c:pt idx="56">
                  <c:v>1.202</c:v>
                </c:pt>
                <c:pt idx="57">
                  <c:v>1.206</c:v>
                </c:pt>
                <c:pt idx="58">
                  <c:v>1.208</c:v>
                </c:pt>
                <c:pt idx="59">
                  <c:v>1.2130000000000001</c:v>
                </c:pt>
                <c:pt idx="60">
                  <c:v>1.2170000000000001</c:v>
                </c:pt>
                <c:pt idx="61">
                  <c:v>1.222</c:v>
                </c:pt>
                <c:pt idx="62">
                  <c:v>1.228</c:v>
                </c:pt>
                <c:pt idx="63">
                  <c:v>1.2350000000000001</c:v>
                </c:pt>
                <c:pt idx="64">
                  <c:v>1.24</c:v>
                </c:pt>
                <c:pt idx="65">
                  <c:v>1.2430000000000001</c:v>
                </c:pt>
                <c:pt idx="66">
                  <c:v>1.246</c:v>
                </c:pt>
                <c:pt idx="67">
                  <c:v>1.248</c:v>
                </c:pt>
                <c:pt idx="68">
                  <c:v>1.2509999999999999</c:v>
                </c:pt>
                <c:pt idx="69">
                  <c:v>1.2529999999999999</c:v>
                </c:pt>
                <c:pt idx="70">
                  <c:v>1.256</c:v>
                </c:pt>
                <c:pt idx="71">
                  <c:v>1.2569999999999999</c:v>
                </c:pt>
                <c:pt idx="72">
                  <c:v>1.26</c:v>
                </c:pt>
                <c:pt idx="73">
                  <c:v>1.2609999999999999</c:v>
                </c:pt>
                <c:pt idx="74">
                  <c:v>1.264</c:v>
                </c:pt>
                <c:pt idx="75">
                  <c:v>1.266</c:v>
                </c:pt>
                <c:pt idx="76">
                  <c:v>1.2769999999999999</c:v>
                </c:pt>
                <c:pt idx="77">
                  <c:v>1.294</c:v>
                </c:pt>
                <c:pt idx="78">
                  <c:v>1.3129999999999999</c:v>
                </c:pt>
                <c:pt idx="79">
                  <c:v>1.33</c:v>
                </c:pt>
                <c:pt idx="80">
                  <c:v>1.3460000000000001</c:v>
                </c:pt>
                <c:pt idx="81">
                  <c:v>1.369</c:v>
                </c:pt>
                <c:pt idx="82">
                  <c:v>1.4039999999999999</c:v>
                </c:pt>
                <c:pt idx="83">
                  <c:v>1.4359999999999999</c:v>
                </c:pt>
                <c:pt idx="84">
                  <c:v>1.47</c:v>
                </c:pt>
                <c:pt idx="85">
                  <c:v>1.5029999999999999</c:v>
                </c:pt>
                <c:pt idx="86">
                  <c:v>1.532</c:v>
                </c:pt>
                <c:pt idx="87">
                  <c:v>1.56</c:v>
                </c:pt>
                <c:pt idx="88">
                  <c:v>1.589</c:v>
                </c:pt>
                <c:pt idx="89">
                  <c:v>1.617</c:v>
                </c:pt>
                <c:pt idx="90">
                  <c:v>1.6459999999999999</c:v>
                </c:pt>
                <c:pt idx="91">
                  <c:v>1.675</c:v>
                </c:pt>
                <c:pt idx="92">
                  <c:v>1.7050000000000001</c:v>
                </c:pt>
                <c:pt idx="93">
                  <c:v>1.734</c:v>
                </c:pt>
                <c:pt idx="94">
                  <c:v>1.7629999999999999</c:v>
                </c:pt>
                <c:pt idx="95">
                  <c:v>1.7889999999999999</c:v>
                </c:pt>
                <c:pt idx="96">
                  <c:v>1.8160000000000001</c:v>
                </c:pt>
                <c:pt idx="97">
                  <c:v>1.84</c:v>
                </c:pt>
                <c:pt idx="98">
                  <c:v>1.8640000000000001</c:v>
                </c:pt>
                <c:pt idx="99">
                  <c:v>1.89</c:v>
                </c:pt>
                <c:pt idx="100">
                  <c:v>1.9119999999999999</c:v>
                </c:pt>
                <c:pt idx="101">
                  <c:v>1.9359999999999999</c:v>
                </c:pt>
                <c:pt idx="102">
                  <c:v>1.9570000000000001</c:v>
                </c:pt>
                <c:pt idx="103">
                  <c:v>1.9810000000000001</c:v>
                </c:pt>
                <c:pt idx="104">
                  <c:v>2.0059999999999998</c:v>
                </c:pt>
                <c:pt idx="105">
                  <c:v>2.0259999999999998</c:v>
                </c:pt>
                <c:pt idx="106">
                  <c:v>2.0489999999999999</c:v>
                </c:pt>
                <c:pt idx="107">
                  <c:v>2.0710000000000002</c:v>
                </c:pt>
                <c:pt idx="108">
                  <c:v>2.0950000000000002</c:v>
                </c:pt>
                <c:pt idx="109">
                  <c:v>2.1160000000000001</c:v>
                </c:pt>
                <c:pt idx="110">
                  <c:v>2.1360000000000001</c:v>
                </c:pt>
                <c:pt idx="111">
                  <c:v>2.1539999999999999</c:v>
                </c:pt>
                <c:pt idx="112">
                  <c:v>2.1739999999999999</c:v>
                </c:pt>
                <c:pt idx="113">
                  <c:v>2.19</c:v>
                </c:pt>
                <c:pt idx="114">
                  <c:v>2.2069999999999999</c:v>
                </c:pt>
                <c:pt idx="115">
                  <c:v>2.226</c:v>
                </c:pt>
                <c:pt idx="116">
                  <c:v>2.238</c:v>
                </c:pt>
                <c:pt idx="117">
                  <c:v>2.2589999999999999</c:v>
                </c:pt>
                <c:pt idx="118">
                  <c:v>2.2709999999999999</c:v>
                </c:pt>
                <c:pt idx="119">
                  <c:v>2.286</c:v>
                </c:pt>
                <c:pt idx="120">
                  <c:v>2.3050000000000002</c:v>
                </c:pt>
                <c:pt idx="121">
                  <c:v>2.3340000000000001</c:v>
                </c:pt>
                <c:pt idx="122">
                  <c:v>2.367</c:v>
                </c:pt>
                <c:pt idx="123">
                  <c:v>2.4</c:v>
                </c:pt>
                <c:pt idx="124">
                  <c:v>2.431</c:v>
                </c:pt>
                <c:pt idx="125">
                  <c:v>2.4630000000000001</c:v>
                </c:pt>
                <c:pt idx="126">
                  <c:v>2.4889999999999999</c:v>
                </c:pt>
                <c:pt idx="127">
                  <c:v>2.5169999999999999</c:v>
                </c:pt>
              </c:numCache>
            </c:numRef>
          </c:xVal>
          <c:yVal>
            <c:numRef>
              <c:f>'CPer50\[CPer50.xlsx]CPer50'!$H$4:$H$131</c:f>
              <c:numCache>
                <c:formatCode>General</c:formatCode>
                <c:ptCount val="128"/>
                <c:pt idx="0">
                  <c:v>0</c:v>
                </c:pt>
                <c:pt idx="1">
                  <c:v>4.1410268547445485E-3</c:v>
                </c:pt>
                <c:pt idx="2">
                  <c:v>8.413408438259334E-3</c:v>
                </c:pt>
                <c:pt idx="3">
                  <c:v>1.2685790021774116E-2</c:v>
                </c:pt>
                <c:pt idx="4">
                  <c:v>1.722127552147433E-2</c:v>
                </c:pt>
                <c:pt idx="5">
                  <c:v>2.5700558553441256E-2</c:v>
                </c:pt>
                <c:pt idx="6">
                  <c:v>3.1813484174319166E-2</c:v>
                </c:pt>
                <c:pt idx="7">
                  <c:v>4.2325412603742625E-2</c:v>
                </c:pt>
                <c:pt idx="8">
                  <c:v>5.4750859919846011E-2</c:v>
                </c:pt>
                <c:pt idx="9">
                  <c:v>6.2521695225472559E-2</c:v>
                </c:pt>
                <c:pt idx="10">
                  <c:v>6.9621950834674498E-2</c:v>
                </c:pt>
                <c:pt idx="11">
                  <c:v>7.7432232004796625E-2</c:v>
                </c:pt>
                <c:pt idx="12">
                  <c:v>9.4788412382845785E-2</c:v>
                </c:pt>
                <c:pt idx="13">
                  <c:v>0.10784499353087822</c:v>
                </c:pt>
                <c:pt idx="14">
                  <c:v>0.12074379122092842</c:v>
                </c:pt>
                <c:pt idx="15">
                  <c:v>0.13494430243933228</c:v>
                </c:pt>
                <c:pt idx="16">
                  <c:v>0.15573227302849571</c:v>
                </c:pt>
                <c:pt idx="17">
                  <c:v>0.16890719177001484</c:v>
                </c:pt>
                <c:pt idx="18">
                  <c:v>0.18192432705355172</c:v>
                </c:pt>
                <c:pt idx="19">
                  <c:v>0.1950203540660797</c:v>
                </c:pt>
                <c:pt idx="20">
                  <c:v>0.20716968033071415</c:v>
                </c:pt>
                <c:pt idx="21">
                  <c:v>0.21927956073085297</c:v>
                </c:pt>
                <c:pt idx="22">
                  <c:v>0.23852914260468935</c:v>
                </c:pt>
                <c:pt idx="23">
                  <c:v>0.24870617564454545</c:v>
                </c:pt>
                <c:pt idx="24">
                  <c:v>0.26034270567073747</c:v>
                </c:pt>
                <c:pt idx="25">
                  <c:v>0.27174256050995615</c:v>
                </c:pt>
                <c:pt idx="26">
                  <c:v>0.28270851083972359</c:v>
                </c:pt>
                <c:pt idx="27">
                  <c:v>0.29541007920729589</c:v>
                </c:pt>
                <c:pt idx="28">
                  <c:v>0.30531099119568306</c:v>
                </c:pt>
                <c:pt idx="29">
                  <c:v>0.31371296033323864</c:v>
                </c:pt>
                <c:pt idx="30">
                  <c:v>0.32148379563886526</c:v>
                </c:pt>
                <c:pt idx="31">
                  <c:v>0.32791347155164252</c:v>
                </c:pt>
                <c:pt idx="32">
                  <c:v>0.33943166398434788</c:v>
                </c:pt>
                <c:pt idx="33">
                  <c:v>0.34605856921960304</c:v>
                </c:pt>
                <c:pt idx="34">
                  <c:v>0.35311937896430939</c:v>
                </c:pt>
                <c:pt idx="35">
                  <c:v>0.35868124585818423</c:v>
                </c:pt>
                <c:pt idx="36">
                  <c:v>0.36428255861655467</c:v>
                </c:pt>
                <c:pt idx="37">
                  <c:v>0.37004165483290735</c:v>
                </c:pt>
                <c:pt idx="38">
                  <c:v>0.37694468111963142</c:v>
                </c:pt>
                <c:pt idx="39">
                  <c:v>0.38116538862065702</c:v>
                </c:pt>
                <c:pt idx="40">
                  <c:v>0.38649058032755845</c:v>
                </c:pt>
                <c:pt idx="41">
                  <c:v>0.3920918930859289</c:v>
                </c:pt>
                <c:pt idx="42">
                  <c:v>0.39603647953548554</c:v>
                </c:pt>
                <c:pt idx="43">
                  <c:v>0.40313673514468745</c:v>
                </c:pt>
                <c:pt idx="44">
                  <c:v>0.40826469752911104</c:v>
                </c:pt>
                <c:pt idx="45">
                  <c:v>0.41339265991353469</c:v>
                </c:pt>
                <c:pt idx="46">
                  <c:v>0.41497049449335732</c:v>
                </c:pt>
                <c:pt idx="47">
                  <c:v>0.41930953958786965</c:v>
                </c:pt>
                <c:pt idx="48">
                  <c:v>0.4216762914576036</c:v>
                </c:pt>
                <c:pt idx="49">
                  <c:v>0.42838208842184988</c:v>
                </c:pt>
                <c:pt idx="50">
                  <c:v>0.42995992300167252</c:v>
                </c:pt>
                <c:pt idx="51">
                  <c:v>0.43074884029158383</c:v>
                </c:pt>
                <c:pt idx="52">
                  <c:v>0.43232667487140652</c:v>
                </c:pt>
                <c:pt idx="53">
                  <c:v>0.4366657199659188</c:v>
                </c:pt>
                <c:pt idx="54">
                  <c:v>0.43942693048060844</c:v>
                </c:pt>
                <c:pt idx="55">
                  <c:v>0.44218814099529807</c:v>
                </c:pt>
                <c:pt idx="56">
                  <c:v>0.44416043422007639</c:v>
                </c:pt>
                <c:pt idx="57">
                  <c:v>0.44573826879989903</c:v>
                </c:pt>
                <c:pt idx="58">
                  <c:v>0.44692164473476603</c:v>
                </c:pt>
                <c:pt idx="59">
                  <c:v>0.44573826879989903</c:v>
                </c:pt>
                <c:pt idx="60">
                  <c:v>0.44692164473476603</c:v>
                </c:pt>
                <c:pt idx="61">
                  <c:v>0.45047177253936699</c:v>
                </c:pt>
                <c:pt idx="62">
                  <c:v>0.45362744169901231</c:v>
                </c:pt>
                <c:pt idx="63">
                  <c:v>0.45520527627883495</c:v>
                </c:pt>
                <c:pt idx="64">
                  <c:v>0.45717756950361327</c:v>
                </c:pt>
                <c:pt idx="65">
                  <c:v>0.45993878001830291</c:v>
                </c:pt>
                <c:pt idx="66">
                  <c:v>0.46033323866325854</c:v>
                </c:pt>
                <c:pt idx="67">
                  <c:v>0.45954432137334722</c:v>
                </c:pt>
                <c:pt idx="68">
                  <c:v>0.45993878001830291</c:v>
                </c:pt>
                <c:pt idx="69">
                  <c:v>0.45993878001830291</c:v>
                </c:pt>
                <c:pt idx="70">
                  <c:v>0.46112215595316991</c:v>
                </c:pt>
                <c:pt idx="71">
                  <c:v>0.46033323866325854</c:v>
                </c:pt>
                <c:pt idx="72">
                  <c:v>0.46072769730821422</c:v>
                </c:pt>
                <c:pt idx="73">
                  <c:v>0.46191107324308123</c:v>
                </c:pt>
                <c:pt idx="74">
                  <c:v>0.46151661459812554</c:v>
                </c:pt>
                <c:pt idx="75">
                  <c:v>0.46112215595316991</c:v>
                </c:pt>
                <c:pt idx="76">
                  <c:v>0.46901132885228314</c:v>
                </c:pt>
                <c:pt idx="77">
                  <c:v>0.48123954684590869</c:v>
                </c:pt>
                <c:pt idx="78">
                  <c:v>0.49110101296980024</c:v>
                </c:pt>
                <c:pt idx="79">
                  <c:v>0.50017356180378048</c:v>
                </c:pt>
                <c:pt idx="80">
                  <c:v>0.51042948657262777</c:v>
                </c:pt>
                <c:pt idx="81">
                  <c:v>0.51279623844236177</c:v>
                </c:pt>
                <c:pt idx="82">
                  <c:v>0.53449146391492319</c:v>
                </c:pt>
                <c:pt idx="83">
                  <c:v>0.54750859919846007</c:v>
                </c:pt>
                <c:pt idx="84">
                  <c:v>0.55894789990217431</c:v>
                </c:pt>
                <c:pt idx="85">
                  <c:v>0.56920382467102149</c:v>
                </c:pt>
                <c:pt idx="86">
                  <c:v>0.58024866672978004</c:v>
                </c:pt>
                <c:pt idx="87">
                  <c:v>0.58774338098393764</c:v>
                </c:pt>
                <c:pt idx="88">
                  <c:v>0.59602701252800661</c:v>
                </c:pt>
                <c:pt idx="89">
                  <c:v>0.60391618542711989</c:v>
                </c:pt>
                <c:pt idx="90">
                  <c:v>0.61180535832623306</c:v>
                </c:pt>
                <c:pt idx="91">
                  <c:v>0.61811669664552371</c:v>
                </c:pt>
                <c:pt idx="92">
                  <c:v>0.62758370412445963</c:v>
                </c:pt>
                <c:pt idx="93">
                  <c:v>0.63428950108870585</c:v>
                </c:pt>
                <c:pt idx="94">
                  <c:v>0.63981192211808513</c:v>
                </c:pt>
                <c:pt idx="95">
                  <c:v>0.64612326043737578</c:v>
                </c:pt>
                <c:pt idx="96">
                  <c:v>0.65401243333648906</c:v>
                </c:pt>
                <c:pt idx="97">
                  <c:v>0.6579570197860457</c:v>
                </c:pt>
                <c:pt idx="98">
                  <c:v>0.66269052352551361</c:v>
                </c:pt>
                <c:pt idx="99">
                  <c:v>0.66663510997507025</c:v>
                </c:pt>
                <c:pt idx="100">
                  <c:v>0.67018523777967121</c:v>
                </c:pt>
                <c:pt idx="101">
                  <c:v>0.6753132001640948</c:v>
                </c:pt>
                <c:pt idx="102">
                  <c:v>0.6776799520338288</c:v>
                </c:pt>
                <c:pt idx="103">
                  <c:v>0.68478020764303071</c:v>
                </c:pt>
                <c:pt idx="104">
                  <c:v>0.68793587680267598</c:v>
                </c:pt>
                <c:pt idx="105">
                  <c:v>0.69148600460727705</c:v>
                </c:pt>
                <c:pt idx="106">
                  <c:v>0.69385275647701095</c:v>
                </c:pt>
                <c:pt idx="107">
                  <c:v>0.69976963615134591</c:v>
                </c:pt>
                <c:pt idx="108">
                  <c:v>0.70213638802107992</c:v>
                </c:pt>
                <c:pt idx="109">
                  <c:v>0.70765880905045919</c:v>
                </c:pt>
                <c:pt idx="110">
                  <c:v>0.71042001956514877</c:v>
                </c:pt>
                <c:pt idx="111">
                  <c:v>0.71278677143488278</c:v>
                </c:pt>
                <c:pt idx="112">
                  <c:v>0.71436460601470542</c:v>
                </c:pt>
                <c:pt idx="113">
                  <c:v>0.71554798194957248</c:v>
                </c:pt>
                <c:pt idx="114">
                  <c:v>0.71830919246426206</c:v>
                </c:pt>
                <c:pt idx="115">
                  <c:v>0.72185932026886301</c:v>
                </c:pt>
                <c:pt idx="116">
                  <c:v>0.72107040297895175</c:v>
                </c:pt>
                <c:pt idx="117">
                  <c:v>0.72185932026886301</c:v>
                </c:pt>
                <c:pt idx="118">
                  <c:v>0.72462053078355271</c:v>
                </c:pt>
                <c:pt idx="119">
                  <c:v>0.72580390671841966</c:v>
                </c:pt>
                <c:pt idx="120">
                  <c:v>0.73014295181293198</c:v>
                </c:pt>
                <c:pt idx="121">
                  <c:v>0.73921550064691222</c:v>
                </c:pt>
                <c:pt idx="122">
                  <c:v>0.74749913219098107</c:v>
                </c:pt>
                <c:pt idx="123">
                  <c:v>0.76051626747451806</c:v>
                </c:pt>
                <c:pt idx="124">
                  <c:v>0.76524977121398596</c:v>
                </c:pt>
                <c:pt idx="125">
                  <c:v>0.76958881630849829</c:v>
                </c:pt>
                <c:pt idx="126">
                  <c:v>0.77037773359840955</c:v>
                </c:pt>
                <c:pt idx="127">
                  <c:v>0.77274448546814356</c:v>
                </c:pt>
              </c:numCache>
            </c:numRef>
          </c:yVal>
          <c:smooth val="1"/>
        </c:ser>
        <c:ser>
          <c:idx val="4"/>
          <c:order val="3"/>
          <c:tx>
            <c:v>P15 - MEDIA</c:v>
          </c:tx>
          <c:spPr>
            <a:ln w="19050" cap="rnd">
              <a:solidFill>
                <a:schemeClr val="accent5"/>
              </a:solidFill>
              <a:round/>
            </a:ln>
            <a:effectLst/>
          </c:spPr>
          <c:marker>
            <c:symbol val="none"/>
          </c:marker>
          <c:xVal>
            <c:numRef>
              <c:f>'CPer15\[CPer15.xlsx]CPer15'!$G$4:$G$64</c:f>
              <c:numCache>
                <c:formatCode>General</c:formatCode>
                <c:ptCount val="61"/>
                <c:pt idx="0">
                  <c:v>0</c:v>
                </c:pt>
                <c:pt idx="1">
                  <c:v>9.6000000000000002E-2</c:v>
                </c:pt>
                <c:pt idx="2">
                  <c:v>0.16600000000000001</c:v>
                </c:pt>
                <c:pt idx="3">
                  <c:v>0.23200000000000001</c:v>
                </c:pt>
                <c:pt idx="4">
                  <c:v>0.3</c:v>
                </c:pt>
                <c:pt idx="5">
                  <c:v>0.35799999999999998</c:v>
                </c:pt>
                <c:pt idx="6">
                  <c:v>0.41899999999999998</c:v>
                </c:pt>
                <c:pt idx="7">
                  <c:v>0.48</c:v>
                </c:pt>
                <c:pt idx="8">
                  <c:v>0.54</c:v>
                </c:pt>
                <c:pt idx="9">
                  <c:v>0.59499999999999997</c:v>
                </c:pt>
                <c:pt idx="10">
                  <c:v>0.64700000000000002</c:v>
                </c:pt>
                <c:pt idx="11">
                  <c:v>0.69699999999999995</c:v>
                </c:pt>
                <c:pt idx="12">
                  <c:v>0.747</c:v>
                </c:pt>
                <c:pt idx="13">
                  <c:v>0.79400000000000004</c:v>
                </c:pt>
                <c:pt idx="14">
                  <c:v>0.84</c:v>
                </c:pt>
                <c:pt idx="15">
                  <c:v>0.88900000000000001</c:v>
                </c:pt>
                <c:pt idx="16">
                  <c:v>0.92700000000000005</c:v>
                </c:pt>
                <c:pt idx="17">
                  <c:v>0.97099999999999997</c:v>
                </c:pt>
                <c:pt idx="18">
                  <c:v>1.0089999999999999</c:v>
                </c:pt>
                <c:pt idx="19">
                  <c:v>1.0469999999999999</c:v>
                </c:pt>
                <c:pt idx="20">
                  <c:v>1.0840000000000001</c:v>
                </c:pt>
                <c:pt idx="21">
                  <c:v>1.117</c:v>
                </c:pt>
                <c:pt idx="22">
                  <c:v>1.1539999999999999</c:v>
                </c:pt>
                <c:pt idx="23">
                  <c:v>1.1839999999999999</c:v>
                </c:pt>
                <c:pt idx="24">
                  <c:v>1.218</c:v>
                </c:pt>
                <c:pt idx="25">
                  <c:v>1.2609999999999999</c:v>
                </c:pt>
                <c:pt idx="26">
                  <c:v>1.3029999999999999</c:v>
                </c:pt>
                <c:pt idx="27">
                  <c:v>1.3420000000000001</c:v>
                </c:pt>
                <c:pt idx="28">
                  <c:v>1.3859999999999999</c:v>
                </c:pt>
                <c:pt idx="29">
                  <c:v>1.4219999999999999</c:v>
                </c:pt>
                <c:pt idx="30">
                  <c:v>1.458</c:v>
                </c:pt>
                <c:pt idx="31">
                  <c:v>1.494</c:v>
                </c:pt>
                <c:pt idx="32">
                  <c:v>1.53</c:v>
                </c:pt>
                <c:pt idx="33">
                  <c:v>1.5640000000000001</c:v>
                </c:pt>
                <c:pt idx="34">
                  <c:v>1.6</c:v>
                </c:pt>
                <c:pt idx="35">
                  <c:v>1.633</c:v>
                </c:pt>
                <c:pt idx="36">
                  <c:v>1.665</c:v>
                </c:pt>
                <c:pt idx="37">
                  <c:v>1.6950000000000001</c:v>
                </c:pt>
                <c:pt idx="38">
                  <c:v>1.73</c:v>
                </c:pt>
                <c:pt idx="39">
                  <c:v>1.758</c:v>
                </c:pt>
                <c:pt idx="40">
                  <c:v>1.784</c:v>
                </c:pt>
                <c:pt idx="41">
                  <c:v>1.8109999999999999</c:v>
                </c:pt>
                <c:pt idx="42">
                  <c:v>1.839</c:v>
                </c:pt>
                <c:pt idx="43">
                  <c:v>1.865</c:v>
                </c:pt>
                <c:pt idx="44">
                  <c:v>1.8919999999999999</c:v>
                </c:pt>
                <c:pt idx="45">
                  <c:v>1.917</c:v>
                </c:pt>
                <c:pt idx="46">
                  <c:v>1.946</c:v>
                </c:pt>
                <c:pt idx="47">
                  <c:v>1.9790000000000001</c:v>
                </c:pt>
                <c:pt idx="48">
                  <c:v>2.0110000000000001</c:v>
                </c:pt>
                <c:pt idx="49">
                  <c:v>2.0430000000000001</c:v>
                </c:pt>
                <c:pt idx="50">
                  <c:v>2.069</c:v>
                </c:pt>
                <c:pt idx="51">
                  <c:v>2.101</c:v>
                </c:pt>
                <c:pt idx="52">
                  <c:v>2.14</c:v>
                </c:pt>
                <c:pt idx="53">
                  <c:v>2.1880000000000002</c:v>
                </c:pt>
                <c:pt idx="54">
                  <c:v>2.2360000000000002</c:v>
                </c:pt>
                <c:pt idx="55">
                  <c:v>2.2839999999999998</c:v>
                </c:pt>
                <c:pt idx="56">
                  <c:v>2.327</c:v>
                </c:pt>
                <c:pt idx="57">
                  <c:v>2.367</c:v>
                </c:pt>
                <c:pt idx="58">
                  <c:v>2.4089999999999998</c:v>
                </c:pt>
                <c:pt idx="59">
                  <c:v>2.4500000000000002</c:v>
                </c:pt>
                <c:pt idx="60">
                  <c:v>2.4980000000000002</c:v>
                </c:pt>
              </c:numCache>
            </c:numRef>
          </c:xVal>
          <c:yVal>
            <c:numRef>
              <c:f>'CPer15\[CPer15.xlsx]CPer15'!$H$4:$H$64</c:f>
              <c:numCache>
                <c:formatCode>General</c:formatCode>
                <c:ptCount val="61"/>
                <c:pt idx="0">
                  <c:v>0</c:v>
                </c:pt>
                <c:pt idx="1">
                  <c:v>1.1116607066863992E-2</c:v>
                </c:pt>
                <c:pt idx="2">
                  <c:v>2.066355858459467E-2</c:v>
                </c:pt>
                <c:pt idx="3">
                  <c:v>3.3414925780778593E-2</c:v>
                </c:pt>
                <c:pt idx="4">
                  <c:v>4.8391758077731696E-2</c:v>
                </c:pt>
                <c:pt idx="5">
                  <c:v>5.9189590889169773E-2</c:v>
                </c:pt>
                <c:pt idx="6">
                  <c:v>7.4274798493384739E-2</c:v>
                </c:pt>
                <c:pt idx="7">
                  <c:v>9.7498078620926201E-2</c:v>
                </c:pt>
                <c:pt idx="8">
                  <c:v>0.1352904934609595</c:v>
                </c:pt>
                <c:pt idx="9">
                  <c:v>0.16097504430287288</c:v>
                </c:pt>
                <c:pt idx="10">
                  <c:v>0.18769174092823254</c:v>
                </c:pt>
                <c:pt idx="11">
                  <c:v>0.21361447925863353</c:v>
                </c:pt>
                <c:pt idx="12">
                  <c:v>0.24045026962823698</c:v>
                </c:pt>
                <c:pt idx="13">
                  <c:v>0.27935422608121241</c:v>
                </c:pt>
                <c:pt idx="14">
                  <c:v>0.30472119360514233</c:v>
                </c:pt>
                <c:pt idx="15">
                  <c:v>0.33119970274201438</c:v>
                </c:pt>
                <c:pt idx="16">
                  <c:v>0.35362902457459716</c:v>
                </c:pt>
                <c:pt idx="17">
                  <c:v>0.38888077287076267</c:v>
                </c:pt>
                <c:pt idx="18">
                  <c:v>0.40928550105120082</c:v>
                </c:pt>
                <c:pt idx="19">
                  <c:v>0.42913445842516784</c:v>
                </c:pt>
                <c:pt idx="20">
                  <c:v>0.44779247835669689</c:v>
                </c:pt>
                <c:pt idx="21">
                  <c:v>0.46406862340334987</c:v>
                </c:pt>
                <c:pt idx="22">
                  <c:v>0.48272664333487891</c:v>
                </c:pt>
                <c:pt idx="23">
                  <c:v>0.50019372582396993</c:v>
                </c:pt>
                <c:pt idx="24">
                  <c:v>0.52163059978785442</c:v>
                </c:pt>
                <c:pt idx="25">
                  <c:v>0.54505236948913549</c:v>
                </c:pt>
                <c:pt idx="26">
                  <c:v>0.56450434771562319</c:v>
                </c:pt>
                <c:pt idx="27">
                  <c:v>0.5819714302047142</c:v>
                </c:pt>
                <c:pt idx="28">
                  <c:v>0.59864455439884656</c:v>
                </c:pt>
                <c:pt idx="29">
                  <c:v>0.61372976200306151</c:v>
                </c:pt>
                <c:pt idx="30">
                  <c:v>0.63476965681946662</c:v>
                </c:pt>
                <c:pt idx="31">
                  <c:v>0.64866392698124353</c:v>
                </c:pt>
                <c:pt idx="32">
                  <c:v>0.66136725970058252</c:v>
                </c:pt>
                <c:pt idx="33">
                  <c:v>0.67327663412496275</c:v>
                </c:pt>
                <c:pt idx="34">
                  <c:v>0.69114069576153303</c:v>
                </c:pt>
                <c:pt idx="35">
                  <c:v>0.70146215359599595</c:v>
                </c:pt>
                <c:pt idx="36">
                  <c:v>0.70979871569306208</c:v>
                </c:pt>
                <c:pt idx="37">
                  <c:v>0.71813527779012831</c:v>
                </c:pt>
                <c:pt idx="38">
                  <c:v>0.72805975647711185</c:v>
                </c:pt>
                <c:pt idx="39">
                  <c:v>0.73520538113173994</c:v>
                </c:pt>
                <c:pt idx="40">
                  <c:v>0.74632079726116152</c:v>
                </c:pt>
                <c:pt idx="41">
                  <c:v>0.75426038021074837</c:v>
                </c:pt>
                <c:pt idx="42">
                  <c:v>0.76180298401285584</c:v>
                </c:pt>
                <c:pt idx="43">
                  <c:v>0.76815465037252528</c:v>
                </c:pt>
                <c:pt idx="44">
                  <c:v>0.77609423332211214</c:v>
                </c:pt>
                <c:pt idx="45">
                  <c:v>0.78522475371413691</c:v>
                </c:pt>
                <c:pt idx="46">
                  <c:v>0.79038548263136843</c:v>
                </c:pt>
                <c:pt idx="47">
                  <c:v>0.80308881535070731</c:v>
                </c:pt>
                <c:pt idx="48">
                  <c:v>0.81182235659525281</c:v>
                </c:pt>
                <c:pt idx="49">
                  <c:v>0.81936496039736029</c:v>
                </c:pt>
                <c:pt idx="50">
                  <c:v>0.82770152249442641</c:v>
                </c:pt>
                <c:pt idx="51">
                  <c:v>0.8368320428864513</c:v>
                </c:pt>
                <c:pt idx="52">
                  <c:v>0.84675652157343484</c:v>
                </c:pt>
                <c:pt idx="53">
                  <c:v>0.86581152065244316</c:v>
                </c:pt>
                <c:pt idx="54">
                  <c:v>0.87970579081422018</c:v>
                </c:pt>
                <c:pt idx="55">
                  <c:v>0.88923329035372434</c:v>
                </c:pt>
                <c:pt idx="56">
                  <c:v>0.90312756051550125</c:v>
                </c:pt>
                <c:pt idx="57">
                  <c:v>0.9110671434650881</c:v>
                </c:pt>
                <c:pt idx="58">
                  <c:v>0.92019766385711299</c:v>
                </c:pt>
                <c:pt idx="59">
                  <c:v>0.92813724680669973</c:v>
                </c:pt>
                <c:pt idx="60">
                  <c:v>0.93726776719872462</c:v>
                </c:pt>
              </c:numCache>
            </c:numRef>
          </c:yVal>
          <c:smooth val="1"/>
        </c:ser>
        <c:ser>
          <c:idx val="5"/>
          <c:order val="4"/>
          <c:tx>
            <c:v>P10 - ALTA</c:v>
          </c:tx>
          <c:spPr>
            <a:ln w="19050" cap="rnd">
              <a:solidFill>
                <a:schemeClr val="accent6"/>
              </a:solidFill>
              <a:round/>
            </a:ln>
            <a:effectLst/>
          </c:spPr>
          <c:marker>
            <c:symbol val="none"/>
          </c:marker>
          <c:xVal>
            <c:numRef>
              <c:f>'CPer10\[CPer10.xlsx]CPer10'!$G$4:$G$81</c:f>
              <c:numCache>
                <c:formatCode>General</c:formatCode>
                <c:ptCount val="78"/>
                <c:pt idx="0">
                  <c:v>0</c:v>
                </c:pt>
                <c:pt idx="1">
                  <c:v>2.5000000000000001E-2</c:v>
                </c:pt>
                <c:pt idx="2">
                  <c:v>9.6000000000000002E-2</c:v>
                </c:pt>
                <c:pt idx="3">
                  <c:v>0.151</c:v>
                </c:pt>
                <c:pt idx="4">
                  <c:v>0.224</c:v>
                </c:pt>
                <c:pt idx="5">
                  <c:v>0.29499999999999998</c:v>
                </c:pt>
                <c:pt idx="6">
                  <c:v>0.36199999999999999</c:v>
                </c:pt>
                <c:pt idx="7">
                  <c:v>0.43099999999999999</c:v>
                </c:pt>
                <c:pt idx="8">
                  <c:v>0.49399999999999999</c:v>
                </c:pt>
                <c:pt idx="9">
                  <c:v>0.56200000000000006</c:v>
                </c:pt>
                <c:pt idx="10">
                  <c:v>0.627</c:v>
                </c:pt>
                <c:pt idx="11">
                  <c:v>0.69399999999999995</c:v>
                </c:pt>
                <c:pt idx="12">
                  <c:v>0.755</c:v>
                </c:pt>
                <c:pt idx="13">
                  <c:v>0.81200000000000006</c:v>
                </c:pt>
                <c:pt idx="14">
                  <c:v>0.876</c:v>
                </c:pt>
                <c:pt idx="15">
                  <c:v>0.93200000000000005</c:v>
                </c:pt>
                <c:pt idx="16">
                  <c:v>0.98499999999999999</c:v>
                </c:pt>
                <c:pt idx="17">
                  <c:v>1.034</c:v>
                </c:pt>
                <c:pt idx="18">
                  <c:v>1.0820000000000001</c:v>
                </c:pt>
                <c:pt idx="19">
                  <c:v>1.135</c:v>
                </c:pt>
                <c:pt idx="20">
                  <c:v>1.18</c:v>
                </c:pt>
                <c:pt idx="21">
                  <c:v>1.2190000000000001</c:v>
                </c:pt>
                <c:pt idx="22">
                  <c:v>1.26</c:v>
                </c:pt>
                <c:pt idx="23">
                  <c:v>1.2949999999999999</c:v>
                </c:pt>
                <c:pt idx="24">
                  <c:v>1.3280000000000001</c:v>
                </c:pt>
                <c:pt idx="25">
                  <c:v>1.361</c:v>
                </c:pt>
                <c:pt idx="26">
                  <c:v>1.3919999999999999</c:v>
                </c:pt>
                <c:pt idx="27">
                  <c:v>1.421</c:v>
                </c:pt>
                <c:pt idx="28">
                  <c:v>1.45</c:v>
                </c:pt>
                <c:pt idx="29">
                  <c:v>1.4750000000000001</c:v>
                </c:pt>
                <c:pt idx="30">
                  <c:v>1.508</c:v>
                </c:pt>
                <c:pt idx="31">
                  <c:v>1.532</c:v>
                </c:pt>
                <c:pt idx="32">
                  <c:v>1.5549999999999999</c:v>
                </c:pt>
                <c:pt idx="33">
                  <c:v>1.579</c:v>
                </c:pt>
                <c:pt idx="34">
                  <c:v>1.599</c:v>
                </c:pt>
                <c:pt idx="35">
                  <c:v>1.62</c:v>
                </c:pt>
                <c:pt idx="36">
                  <c:v>1.641</c:v>
                </c:pt>
                <c:pt idx="37">
                  <c:v>1.6579999999999999</c:v>
                </c:pt>
                <c:pt idx="38">
                  <c:v>1.6759999999999999</c:v>
                </c:pt>
                <c:pt idx="39">
                  <c:v>1.6910000000000001</c:v>
                </c:pt>
                <c:pt idx="40">
                  <c:v>1.71</c:v>
                </c:pt>
                <c:pt idx="41">
                  <c:v>1.726</c:v>
                </c:pt>
                <c:pt idx="42">
                  <c:v>1.74</c:v>
                </c:pt>
                <c:pt idx="43">
                  <c:v>1.758</c:v>
                </c:pt>
                <c:pt idx="44">
                  <c:v>1.77</c:v>
                </c:pt>
                <c:pt idx="45">
                  <c:v>1.786</c:v>
                </c:pt>
                <c:pt idx="46">
                  <c:v>1.8009999999999999</c:v>
                </c:pt>
                <c:pt idx="47">
                  <c:v>1.8129999999999999</c:v>
                </c:pt>
                <c:pt idx="48">
                  <c:v>1.8320000000000001</c:v>
                </c:pt>
                <c:pt idx="49">
                  <c:v>1.8460000000000001</c:v>
                </c:pt>
                <c:pt idx="50">
                  <c:v>1.8540000000000001</c:v>
                </c:pt>
                <c:pt idx="51">
                  <c:v>1.8640000000000001</c:v>
                </c:pt>
                <c:pt idx="52">
                  <c:v>1.879</c:v>
                </c:pt>
                <c:pt idx="53">
                  <c:v>1.8919999999999999</c:v>
                </c:pt>
                <c:pt idx="54">
                  <c:v>1.9019999999999999</c:v>
                </c:pt>
                <c:pt idx="55">
                  <c:v>1.9119999999999999</c:v>
                </c:pt>
                <c:pt idx="56">
                  <c:v>1.9259999999999999</c:v>
                </c:pt>
                <c:pt idx="57">
                  <c:v>1.9359999999999999</c:v>
                </c:pt>
                <c:pt idx="58">
                  <c:v>1.948</c:v>
                </c:pt>
                <c:pt idx="59">
                  <c:v>1.958</c:v>
                </c:pt>
                <c:pt idx="60">
                  <c:v>1.9650000000000001</c:v>
                </c:pt>
                <c:pt idx="61">
                  <c:v>1.9710000000000001</c:v>
                </c:pt>
                <c:pt idx="62">
                  <c:v>1.98</c:v>
                </c:pt>
                <c:pt idx="63">
                  <c:v>2.0190000000000001</c:v>
                </c:pt>
                <c:pt idx="64">
                  <c:v>2.0569999999999999</c:v>
                </c:pt>
                <c:pt idx="65">
                  <c:v>2.0950000000000002</c:v>
                </c:pt>
                <c:pt idx="66">
                  <c:v>2.1339999999999999</c:v>
                </c:pt>
                <c:pt idx="67">
                  <c:v>2.1720000000000002</c:v>
                </c:pt>
                <c:pt idx="68">
                  <c:v>2.2080000000000002</c:v>
                </c:pt>
                <c:pt idx="69">
                  <c:v>2.25</c:v>
                </c:pt>
                <c:pt idx="70">
                  <c:v>2.282</c:v>
                </c:pt>
                <c:pt idx="71">
                  <c:v>2.3140000000000001</c:v>
                </c:pt>
                <c:pt idx="72">
                  <c:v>2.3460000000000001</c:v>
                </c:pt>
                <c:pt idx="73">
                  <c:v>2.3759999999999999</c:v>
                </c:pt>
                <c:pt idx="74">
                  <c:v>2.4049999999999998</c:v>
                </c:pt>
                <c:pt idx="75">
                  <c:v>2.4359999999999999</c:v>
                </c:pt>
                <c:pt idx="76">
                  <c:v>2.4670000000000001</c:v>
                </c:pt>
                <c:pt idx="77">
                  <c:v>2.4969999999999999</c:v>
                </c:pt>
              </c:numCache>
            </c:numRef>
          </c:xVal>
          <c:yVal>
            <c:numRef>
              <c:f>'CPer10\[CPer10.xlsx]CPer10'!$H$4:$H$81</c:f>
              <c:numCache>
                <c:formatCode>General</c:formatCode>
                <c:ptCount val="78"/>
                <c:pt idx="0">
                  <c:v>0</c:v>
                </c:pt>
                <c:pt idx="1">
                  <c:v>6.5737837504033922E-5</c:v>
                </c:pt>
                <c:pt idx="2">
                  <c:v>6.8251811774642729E-3</c:v>
                </c:pt>
                <c:pt idx="3">
                  <c:v>1.1616075092530986E-2</c:v>
                </c:pt>
                <c:pt idx="4">
                  <c:v>2.0278728431017107E-2</c:v>
                </c:pt>
                <c:pt idx="5">
                  <c:v>2.6513464304354237E-2</c:v>
                </c:pt>
                <c:pt idx="6">
                  <c:v>3.4913963115096994E-2</c:v>
                </c:pt>
                <c:pt idx="7">
                  <c:v>5.6096288003442282E-2</c:v>
                </c:pt>
                <c:pt idx="8">
                  <c:v>6.9124332163332636E-2</c:v>
                </c:pt>
                <c:pt idx="9">
                  <c:v>8.1315712936808018E-2</c:v>
                </c:pt>
                <c:pt idx="10">
                  <c:v>9.9363737415188239E-2</c:v>
                </c:pt>
                <c:pt idx="11">
                  <c:v>0.12605728355318987</c:v>
                </c:pt>
                <c:pt idx="12">
                  <c:v>0.170958218624127</c:v>
                </c:pt>
                <c:pt idx="13">
                  <c:v>0.20474348298983655</c:v>
                </c:pt>
                <c:pt idx="14">
                  <c:v>0.24215428869667766</c:v>
                </c:pt>
                <c:pt idx="15">
                  <c:v>0.27904715992621426</c:v>
                </c:pt>
                <c:pt idx="16">
                  <c:v>0.3130316298601179</c:v>
                </c:pt>
                <c:pt idx="17">
                  <c:v>0.34888863213504551</c:v>
                </c:pt>
                <c:pt idx="18">
                  <c:v>0.39765415522894698</c:v>
                </c:pt>
                <c:pt idx="19">
                  <c:v>0.42908879388996685</c:v>
                </c:pt>
                <c:pt idx="20">
                  <c:v>0.46255532934656596</c:v>
                </c:pt>
                <c:pt idx="21">
                  <c:v>0.48885046434817953</c:v>
                </c:pt>
                <c:pt idx="22">
                  <c:v>0.53148045594170457</c:v>
                </c:pt>
                <c:pt idx="23">
                  <c:v>0.55498671298860147</c:v>
                </c:pt>
                <c:pt idx="24">
                  <c:v>0.57530568094439383</c:v>
                </c:pt>
                <c:pt idx="25">
                  <c:v>0.5972182934457384</c:v>
                </c:pt>
                <c:pt idx="26">
                  <c:v>0.61793567253791881</c:v>
                </c:pt>
                <c:pt idx="27">
                  <c:v>0.63546576253899456</c:v>
                </c:pt>
                <c:pt idx="28">
                  <c:v>0.65259744140368214</c:v>
                </c:pt>
                <c:pt idx="29">
                  <c:v>0.67530687617780294</c:v>
                </c:pt>
                <c:pt idx="30">
                  <c:v>0.69323537731526674</c:v>
                </c:pt>
                <c:pt idx="31">
                  <c:v>0.70439088913413317</c:v>
                </c:pt>
                <c:pt idx="32">
                  <c:v>0.71833527890771609</c:v>
                </c:pt>
                <c:pt idx="33">
                  <c:v>0.737060602317956</c:v>
                </c:pt>
                <c:pt idx="34">
                  <c:v>0.7446304139093296</c:v>
                </c:pt>
                <c:pt idx="35">
                  <c:v>0.75459069231903175</c:v>
                </c:pt>
                <c:pt idx="36">
                  <c:v>0.76534779300151001</c:v>
                </c:pt>
                <c:pt idx="37">
                  <c:v>0.770128726638167</c:v>
                </c:pt>
                <c:pt idx="38">
                  <c:v>0.78128423845703343</c:v>
                </c:pt>
                <c:pt idx="39">
                  <c:v>0.78486993868452615</c:v>
                </c:pt>
                <c:pt idx="40">
                  <c:v>0.79722068391255674</c:v>
                </c:pt>
                <c:pt idx="41">
                  <c:v>0.80200161754921384</c:v>
                </c:pt>
                <c:pt idx="42">
                  <c:v>0.80678255118587083</c:v>
                </c:pt>
                <c:pt idx="43">
                  <c:v>0.81714124073196104</c:v>
                </c:pt>
                <c:pt idx="44">
                  <c:v>0.82232058550500609</c:v>
                </c:pt>
                <c:pt idx="45">
                  <c:v>0.82710151914166308</c:v>
                </c:pt>
                <c:pt idx="46">
                  <c:v>0.83626497527858901</c:v>
                </c:pt>
                <c:pt idx="47">
                  <c:v>0.83945226436969378</c:v>
                </c:pt>
                <c:pt idx="48">
                  <c:v>0.84702207596106738</c:v>
                </c:pt>
                <c:pt idx="49">
                  <c:v>0.85499029868882903</c:v>
                </c:pt>
                <c:pt idx="50">
                  <c:v>0.85499029868882903</c:v>
                </c:pt>
                <c:pt idx="51">
                  <c:v>0.85698235437076942</c:v>
                </c:pt>
                <c:pt idx="52">
                  <c:v>0.86534898823491924</c:v>
                </c:pt>
                <c:pt idx="53">
                  <c:v>0.86973151073518817</c:v>
                </c:pt>
                <c:pt idx="54">
                  <c:v>0.87172356641712856</c:v>
                </c:pt>
                <c:pt idx="55">
                  <c:v>0.87371562209906894</c:v>
                </c:pt>
                <c:pt idx="56">
                  <c:v>0.87969178914489021</c:v>
                </c:pt>
                <c:pt idx="57">
                  <c:v>0.88367590050877109</c:v>
                </c:pt>
                <c:pt idx="58">
                  <c:v>0.88845683414542809</c:v>
                </c:pt>
                <c:pt idx="59">
                  <c:v>0.89283935664569702</c:v>
                </c:pt>
                <c:pt idx="60">
                  <c:v>0.89204253437292091</c:v>
                </c:pt>
                <c:pt idx="61">
                  <c:v>0.89124571210014469</c:v>
                </c:pt>
                <c:pt idx="62">
                  <c:v>0.89323776778208508</c:v>
                </c:pt>
                <c:pt idx="63">
                  <c:v>0.92152495846563909</c:v>
                </c:pt>
                <c:pt idx="64">
                  <c:v>0.94821850460364077</c:v>
                </c:pt>
                <c:pt idx="65">
                  <c:v>0.96813906142304496</c:v>
                </c:pt>
                <c:pt idx="66">
                  <c:v>0.98885644051522537</c:v>
                </c:pt>
                <c:pt idx="67">
                  <c:v>0.99841830778853935</c:v>
                </c:pt>
                <c:pt idx="68">
                  <c:v>1.0079801750618533</c:v>
                </c:pt>
                <c:pt idx="69">
                  <c:v>1.0155499866532269</c:v>
                </c:pt>
                <c:pt idx="70">
                  <c:v>1.0239166205173769</c:v>
                </c:pt>
                <c:pt idx="71">
                  <c:v>1.029892787563198</c:v>
                </c:pt>
                <c:pt idx="72">
                  <c:v>1.0414467105184524</c:v>
                </c:pt>
                <c:pt idx="73">
                  <c:v>1.0502117555189903</c:v>
                </c:pt>
                <c:pt idx="74">
                  <c:v>1.0537974557464831</c:v>
                </c:pt>
                <c:pt idx="75">
                  <c:v>1.0609688562014685</c:v>
                </c:pt>
                <c:pt idx="76">
                  <c:v>1.0709291346111707</c:v>
                </c:pt>
                <c:pt idx="77">
                  <c:v>1.0816862352936489</c:v>
                </c:pt>
              </c:numCache>
            </c:numRef>
          </c:yVal>
          <c:smooth val="1"/>
        </c:ser>
        <c:ser>
          <c:idx val="0"/>
          <c:order val="5"/>
          <c:tx>
            <c:v>P24 - ALTA</c:v>
          </c:tx>
          <c:spPr>
            <a:ln w="19050" cap="rnd">
              <a:solidFill>
                <a:schemeClr val="accent1"/>
              </a:solidFill>
              <a:round/>
            </a:ln>
            <a:effectLst/>
          </c:spPr>
          <c:marker>
            <c:symbol val="none"/>
          </c:marker>
          <c:xVal>
            <c:numRef>
              <c:f>'CPer24\[CPer24.xlsx]CPer24'!$G$4:$G$74</c:f>
              <c:numCache>
                <c:formatCode>General</c:formatCode>
                <c:ptCount val="71"/>
                <c:pt idx="0">
                  <c:v>0</c:v>
                </c:pt>
                <c:pt idx="1">
                  <c:v>5.5E-2</c:v>
                </c:pt>
                <c:pt idx="2">
                  <c:v>0.1</c:v>
                </c:pt>
                <c:pt idx="3">
                  <c:v>0.14099999999999999</c:v>
                </c:pt>
                <c:pt idx="4">
                  <c:v>0.182</c:v>
                </c:pt>
                <c:pt idx="5">
                  <c:v>0.223</c:v>
                </c:pt>
                <c:pt idx="6">
                  <c:v>0.28000000000000003</c:v>
                </c:pt>
                <c:pt idx="7">
                  <c:v>0.35399999999999998</c:v>
                </c:pt>
                <c:pt idx="8">
                  <c:v>0.42899999999999999</c:v>
                </c:pt>
                <c:pt idx="9">
                  <c:v>0.502</c:v>
                </c:pt>
                <c:pt idx="10">
                  <c:v>0.56899999999999995</c:v>
                </c:pt>
                <c:pt idx="11">
                  <c:v>0.63700000000000001</c:v>
                </c:pt>
                <c:pt idx="12">
                  <c:v>0.70199999999999996</c:v>
                </c:pt>
                <c:pt idx="13">
                  <c:v>0.76400000000000001</c:v>
                </c:pt>
                <c:pt idx="14">
                  <c:v>0.82599999999999996</c:v>
                </c:pt>
                <c:pt idx="15">
                  <c:v>0.88400000000000001</c:v>
                </c:pt>
                <c:pt idx="16">
                  <c:v>0.93799999999999994</c:v>
                </c:pt>
                <c:pt idx="17">
                  <c:v>0.98899999999999999</c:v>
                </c:pt>
                <c:pt idx="18">
                  <c:v>1.0349999999999999</c:v>
                </c:pt>
                <c:pt idx="19">
                  <c:v>1.0780000000000001</c:v>
                </c:pt>
                <c:pt idx="20">
                  <c:v>1.121</c:v>
                </c:pt>
                <c:pt idx="21">
                  <c:v>1.161</c:v>
                </c:pt>
                <c:pt idx="22">
                  <c:v>1.1990000000000001</c:v>
                </c:pt>
                <c:pt idx="23">
                  <c:v>1.2350000000000001</c:v>
                </c:pt>
                <c:pt idx="24">
                  <c:v>1.2669999999999999</c:v>
                </c:pt>
                <c:pt idx="25">
                  <c:v>1.3009999999999999</c:v>
                </c:pt>
                <c:pt idx="26">
                  <c:v>1.329</c:v>
                </c:pt>
                <c:pt idx="27">
                  <c:v>1.357</c:v>
                </c:pt>
                <c:pt idx="28">
                  <c:v>1.381</c:v>
                </c:pt>
                <c:pt idx="29">
                  <c:v>1.4039999999999999</c:v>
                </c:pt>
                <c:pt idx="30">
                  <c:v>1.429</c:v>
                </c:pt>
                <c:pt idx="31">
                  <c:v>1.45</c:v>
                </c:pt>
                <c:pt idx="32">
                  <c:v>1.474</c:v>
                </c:pt>
                <c:pt idx="33">
                  <c:v>1.4930000000000001</c:v>
                </c:pt>
                <c:pt idx="34">
                  <c:v>1.5129999999999999</c:v>
                </c:pt>
                <c:pt idx="35">
                  <c:v>1.528</c:v>
                </c:pt>
                <c:pt idx="36">
                  <c:v>1.544</c:v>
                </c:pt>
                <c:pt idx="37">
                  <c:v>1.56</c:v>
                </c:pt>
                <c:pt idx="38">
                  <c:v>1.57</c:v>
                </c:pt>
                <c:pt idx="39">
                  <c:v>1.58</c:v>
                </c:pt>
                <c:pt idx="40">
                  <c:v>1.5940000000000001</c:v>
                </c:pt>
                <c:pt idx="41">
                  <c:v>1.6040000000000001</c:v>
                </c:pt>
                <c:pt idx="42">
                  <c:v>1.609</c:v>
                </c:pt>
                <c:pt idx="43">
                  <c:v>1.6140000000000001</c:v>
                </c:pt>
                <c:pt idx="44">
                  <c:v>1.6180000000000001</c:v>
                </c:pt>
                <c:pt idx="45">
                  <c:v>1.647</c:v>
                </c:pt>
                <c:pt idx="46">
                  <c:v>1.69</c:v>
                </c:pt>
                <c:pt idx="47">
                  <c:v>1.728</c:v>
                </c:pt>
                <c:pt idx="48">
                  <c:v>1.764</c:v>
                </c:pt>
                <c:pt idx="49">
                  <c:v>1.8029999999999999</c:v>
                </c:pt>
                <c:pt idx="50">
                  <c:v>1.84</c:v>
                </c:pt>
                <c:pt idx="51">
                  <c:v>1.873</c:v>
                </c:pt>
                <c:pt idx="52">
                  <c:v>1.9039999999999999</c:v>
                </c:pt>
                <c:pt idx="53">
                  <c:v>1.9379999999999999</c:v>
                </c:pt>
                <c:pt idx="54">
                  <c:v>1.9750000000000001</c:v>
                </c:pt>
                <c:pt idx="55">
                  <c:v>2.0139999999999998</c:v>
                </c:pt>
                <c:pt idx="56">
                  <c:v>2.0499999999999998</c:v>
                </c:pt>
                <c:pt idx="57">
                  <c:v>2.0840000000000001</c:v>
                </c:pt>
                <c:pt idx="58">
                  <c:v>2.12</c:v>
                </c:pt>
                <c:pt idx="59">
                  <c:v>2.1539999999999999</c:v>
                </c:pt>
                <c:pt idx="60">
                  <c:v>2.1920000000000002</c:v>
                </c:pt>
                <c:pt idx="61">
                  <c:v>2.2229999999999999</c:v>
                </c:pt>
                <c:pt idx="62">
                  <c:v>2.25</c:v>
                </c:pt>
                <c:pt idx="63">
                  <c:v>2.2749999999999999</c:v>
                </c:pt>
                <c:pt idx="64">
                  <c:v>2.3010000000000002</c:v>
                </c:pt>
                <c:pt idx="65">
                  <c:v>2.3279999999999998</c:v>
                </c:pt>
                <c:pt idx="66">
                  <c:v>2.3530000000000002</c:v>
                </c:pt>
                <c:pt idx="67">
                  <c:v>2.383</c:v>
                </c:pt>
                <c:pt idx="68">
                  <c:v>2.415</c:v>
                </c:pt>
                <c:pt idx="69">
                  <c:v>2.4590000000000001</c:v>
                </c:pt>
                <c:pt idx="70">
                  <c:v>2.4990000000000001</c:v>
                </c:pt>
              </c:numCache>
            </c:numRef>
          </c:xVal>
          <c:yVal>
            <c:numRef>
              <c:f>'CPer24\[CPer24.xlsx]CPer24'!$H$4:$H$74</c:f>
              <c:numCache>
                <c:formatCode>General</c:formatCode>
                <c:ptCount val="71"/>
                <c:pt idx="0">
                  <c:v>0</c:v>
                </c:pt>
                <c:pt idx="1">
                  <c:v>1.2390808474521252E-3</c:v>
                </c:pt>
                <c:pt idx="2">
                  <c:v>5.8688094452005613E-3</c:v>
                </c:pt>
                <c:pt idx="3">
                  <c:v>1.1868256807225148E-2</c:v>
                </c:pt>
                <c:pt idx="4">
                  <c:v>1.5063343554760645E-2</c:v>
                </c:pt>
                <c:pt idx="5">
                  <c:v>1.8845509183053808E-2</c:v>
                </c:pt>
                <c:pt idx="6">
                  <c:v>2.3931678744735889E-2</c:v>
                </c:pt>
                <c:pt idx="7">
                  <c:v>3.3778214820990422E-2</c:v>
                </c:pt>
                <c:pt idx="8">
                  <c:v>5.09092003138477E-2</c:v>
                </c:pt>
                <c:pt idx="9">
                  <c:v>6.4883498689266239E-2</c:v>
                </c:pt>
                <c:pt idx="10">
                  <c:v>9.4613521578612761E-2</c:v>
                </c:pt>
                <c:pt idx="11">
                  <c:v>0.12703547729948467</c:v>
                </c:pt>
                <c:pt idx="12">
                  <c:v>0.16353491951516708</c:v>
                </c:pt>
                <c:pt idx="13">
                  <c:v>0.2003114724635065</c:v>
                </c:pt>
                <c:pt idx="14">
                  <c:v>0.24057170319381999</c:v>
                </c:pt>
                <c:pt idx="15">
                  <c:v>0.30399047372475624</c:v>
                </c:pt>
                <c:pt idx="16">
                  <c:v>0.3438944192273678</c:v>
                </c:pt>
                <c:pt idx="17">
                  <c:v>0.38459010968042801</c:v>
                </c:pt>
                <c:pt idx="18">
                  <c:v>0.42120831363867772</c:v>
                </c:pt>
                <c:pt idx="19">
                  <c:v>0.47108824551694217</c:v>
                </c:pt>
                <c:pt idx="20">
                  <c:v>0.50513327838623379</c:v>
                </c:pt>
                <c:pt idx="21">
                  <c:v>0.53561545897850649</c:v>
                </c:pt>
                <c:pt idx="22">
                  <c:v>0.56213891481853606</c:v>
                </c:pt>
                <c:pt idx="23">
                  <c:v>0.58866237065856553</c:v>
                </c:pt>
                <c:pt idx="24">
                  <c:v>0.61360233659769781</c:v>
                </c:pt>
                <c:pt idx="25">
                  <c:v>0.63418770530936253</c:v>
                </c:pt>
                <c:pt idx="26">
                  <c:v>0.66348226847596226</c:v>
                </c:pt>
                <c:pt idx="27">
                  <c:v>0.68050478491060806</c:v>
                </c:pt>
                <c:pt idx="28">
                  <c:v>0.69594381144435657</c:v>
                </c:pt>
                <c:pt idx="29">
                  <c:v>0.71138283797810509</c:v>
                </c:pt>
                <c:pt idx="30">
                  <c:v>0.72286313975961047</c:v>
                </c:pt>
                <c:pt idx="31">
                  <c:v>0.73909391124380763</c:v>
                </c:pt>
                <c:pt idx="32">
                  <c:v>0.75809579005457506</c:v>
                </c:pt>
                <c:pt idx="33">
                  <c:v>0.77115958173697763</c:v>
                </c:pt>
                <c:pt idx="34">
                  <c:v>0.77986877619191275</c:v>
                </c:pt>
                <c:pt idx="35">
                  <c:v>0.79134907797341802</c:v>
                </c:pt>
                <c:pt idx="36">
                  <c:v>0.79926652747790439</c:v>
                </c:pt>
                <c:pt idx="37">
                  <c:v>0.80837159440806383</c:v>
                </c:pt>
                <c:pt idx="38">
                  <c:v>0.81153857420985842</c:v>
                </c:pt>
                <c:pt idx="39">
                  <c:v>0.81233031916030707</c:v>
                </c:pt>
                <c:pt idx="40">
                  <c:v>0.82024776866479343</c:v>
                </c:pt>
                <c:pt idx="41">
                  <c:v>0.82737347321883126</c:v>
                </c:pt>
                <c:pt idx="42">
                  <c:v>0.82618585579315829</c:v>
                </c:pt>
                <c:pt idx="43">
                  <c:v>0.82222713104091505</c:v>
                </c:pt>
                <c:pt idx="44">
                  <c:v>0.8214353860904664</c:v>
                </c:pt>
                <c:pt idx="45">
                  <c:v>0.83806203004988788</c:v>
                </c:pt>
                <c:pt idx="46">
                  <c:v>0.87527404272097409</c:v>
                </c:pt>
                <c:pt idx="47">
                  <c:v>0.91169431044161164</c:v>
                </c:pt>
                <c:pt idx="48">
                  <c:v>0.9295085718267061</c:v>
                </c:pt>
                <c:pt idx="49">
                  <c:v>0.94336410845955732</c:v>
                </c:pt>
                <c:pt idx="50">
                  <c:v>0.95682377261718432</c:v>
                </c:pt>
                <c:pt idx="51">
                  <c:v>0.97067930925003554</c:v>
                </c:pt>
                <c:pt idx="52">
                  <c:v>0.98374310093243811</c:v>
                </c:pt>
                <c:pt idx="53">
                  <c:v>0.99522340271394338</c:v>
                </c:pt>
                <c:pt idx="54">
                  <c:v>1.0122459191485893</c:v>
                </c:pt>
                <c:pt idx="55">
                  <c:v>1.0241220934053188</c:v>
                </c:pt>
                <c:pt idx="56">
                  <c:v>1.0383735025133944</c:v>
                </c:pt>
                <c:pt idx="57">
                  <c:v>1.0462909520178809</c:v>
                </c:pt>
                <c:pt idx="58">
                  <c:v>1.0637093409277509</c:v>
                </c:pt>
                <c:pt idx="59">
                  <c:v>1.0736061528083589</c:v>
                </c:pt>
                <c:pt idx="60">
                  <c:v>1.0819194747880698</c:v>
                </c:pt>
                <c:pt idx="61">
                  <c:v>1.0918162866686778</c:v>
                </c:pt>
                <c:pt idx="62">
                  <c:v>1.095775011420921</c:v>
                </c:pt>
                <c:pt idx="63">
                  <c:v>1.1021089710245102</c:v>
                </c:pt>
                <c:pt idx="64">
                  <c:v>1.1120057829051182</c:v>
                </c:pt>
                <c:pt idx="65">
                  <c:v>1.1147768902316884</c:v>
                </c:pt>
                <c:pt idx="66">
                  <c:v>1.1238819571618477</c:v>
                </c:pt>
                <c:pt idx="67">
                  <c:v>1.1306117892406613</c:v>
                </c:pt>
                <c:pt idx="68">
                  <c:v>1.1405086011212693</c:v>
                </c:pt>
                <c:pt idx="69">
                  <c:v>1.1654485670604016</c:v>
                </c:pt>
                <c:pt idx="70">
                  <c:v>1.179699976168477</c:v>
                </c:pt>
              </c:numCache>
            </c:numRef>
          </c:yVal>
          <c:smooth val="1"/>
        </c:ser>
        <c:dLbls>
          <c:showLegendKey val="0"/>
          <c:showVal val="0"/>
          <c:showCatName val="0"/>
          <c:showSerName val="0"/>
          <c:showPercent val="0"/>
          <c:showBubbleSize val="0"/>
        </c:dLbls>
        <c:axId val="248553640"/>
        <c:axId val="248559520"/>
      </c:scatterChart>
      <c:valAx>
        <c:axId val="248553640"/>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Desplazamiento [mm]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559520"/>
        <c:crosses val="autoZero"/>
        <c:crossBetween val="midCat"/>
      </c:valAx>
      <c:valAx>
        <c:axId val="2485595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Esfuerzo [MPa]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55364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CO" sz="1400" b="1" i="0" baseline="0">
                <a:effectLst/>
              </a:rPr>
              <a:t>Histograma de %CH</a:t>
            </a:r>
            <a:endParaRPr lang="es-CO" sz="140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v>Frecuencia</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rnd" cmpd="sng" algn="ctr">
                      <a:solidFill>
                        <a:schemeClr val="tx1">
                          <a:shade val="90000"/>
                        </a:schemeClr>
                      </a:solidFill>
                      <a:prstDash val="solid"/>
                      <a:round/>
                    </a:ln>
                    <a:effectLst/>
                  </c:spPr>
                </c15:leaderLines>
              </c:ext>
            </c:extLst>
          </c:dLbls>
          <c:cat>
            <c:strRef>
              <c:f>'Clasificación Cizalla'!$T$11:$T$18</c:f>
              <c:strCache>
                <c:ptCount val="8"/>
                <c:pt idx="0">
                  <c:v>10,2%</c:v>
                </c:pt>
                <c:pt idx="1">
                  <c:v>10,7%</c:v>
                </c:pt>
                <c:pt idx="2">
                  <c:v>11,2%</c:v>
                </c:pt>
                <c:pt idx="3">
                  <c:v>11,7%</c:v>
                </c:pt>
                <c:pt idx="4">
                  <c:v>12,2%</c:v>
                </c:pt>
                <c:pt idx="5">
                  <c:v>12,8%</c:v>
                </c:pt>
                <c:pt idx="6">
                  <c:v>13,3%</c:v>
                </c:pt>
                <c:pt idx="7">
                  <c:v>y mayor...</c:v>
                </c:pt>
              </c:strCache>
            </c:strRef>
          </c:cat>
          <c:val>
            <c:numRef>
              <c:f>'Clasificación Cizalla'!$U$11:$U$18</c:f>
              <c:numCache>
                <c:formatCode>General</c:formatCode>
                <c:ptCount val="8"/>
                <c:pt idx="0">
                  <c:v>1</c:v>
                </c:pt>
                <c:pt idx="1">
                  <c:v>3</c:v>
                </c:pt>
                <c:pt idx="2">
                  <c:v>4</c:v>
                </c:pt>
                <c:pt idx="3">
                  <c:v>4</c:v>
                </c:pt>
                <c:pt idx="4">
                  <c:v>6</c:v>
                </c:pt>
                <c:pt idx="5">
                  <c:v>16</c:v>
                </c:pt>
                <c:pt idx="6">
                  <c:v>8</c:v>
                </c:pt>
                <c:pt idx="7">
                  <c:v>8</c:v>
                </c:pt>
              </c:numCache>
            </c:numRef>
          </c:val>
        </c:ser>
        <c:dLbls>
          <c:dLblPos val="outEnd"/>
          <c:showLegendKey val="0"/>
          <c:showVal val="1"/>
          <c:showCatName val="0"/>
          <c:showSerName val="0"/>
          <c:showPercent val="0"/>
          <c:showBubbleSize val="0"/>
        </c:dLbls>
        <c:gapWidth val="150"/>
        <c:axId val="248553248"/>
        <c:axId val="248554032"/>
      </c:barChart>
      <c:catAx>
        <c:axId val="248553248"/>
        <c:scaling>
          <c:orientation val="minMax"/>
        </c:scaling>
        <c:delete val="0"/>
        <c:axPos val="b"/>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48554032"/>
        <c:crosses val="autoZero"/>
        <c:auto val="1"/>
        <c:lblAlgn val="ctr"/>
        <c:lblOffset val="100"/>
        <c:noMultiLvlLbl val="0"/>
      </c:catAx>
      <c:valAx>
        <c:axId val="24855403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CO"/>
                  <a:t>Frecuencia</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title>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48553248"/>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R. Cizalla</a:t>
            </a:r>
            <a:r>
              <a:rPr lang="es-CO" baseline="0"/>
              <a:t> paralela a la fibra vs Densidad</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ly"/>
            <c:order val="4"/>
            <c:dispRSqr val="1"/>
            <c:dispEq val="1"/>
            <c:trendlineLbl>
              <c:layout>
                <c:manualLayout>
                  <c:x val="-9.15405682985279E-2"/>
                  <c:y val="2.065063189111918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rendlineLbl>
          </c:trendline>
          <c:xVal>
            <c:numRef>
              <c:f>'Clasificación Cizalla'!$H$5:$H$54</c:f>
              <c:numCache>
                <c:formatCode>0.00</c:formatCode>
                <c:ptCount val="50"/>
                <c:pt idx="0">
                  <c:v>177.13153906786852</c:v>
                </c:pt>
                <c:pt idx="1">
                  <c:v>147.16478377312831</c:v>
                </c:pt>
                <c:pt idx="2">
                  <c:v>188.73865264083878</c:v>
                </c:pt>
                <c:pt idx="3">
                  <c:v>139.49458659553403</c:v>
                </c:pt>
                <c:pt idx="4">
                  <c:v>171.6513894834161</c:v>
                </c:pt>
                <c:pt idx="5">
                  <c:v>126.21314541288433</c:v>
                </c:pt>
                <c:pt idx="6">
                  <c:v>126.41427220330792</c:v>
                </c:pt>
                <c:pt idx="7">
                  <c:v>180.55495790761174</c:v>
                </c:pt>
                <c:pt idx="8">
                  <c:v>134.91224097149308</c:v>
                </c:pt>
                <c:pt idx="9">
                  <c:v>100.19236926543799</c:v>
                </c:pt>
                <c:pt idx="10">
                  <c:v>130.44657171194257</c:v>
                </c:pt>
                <c:pt idx="11">
                  <c:v>117.38635639828954</c:v>
                </c:pt>
                <c:pt idx="12">
                  <c:v>136.91003111278425</c:v>
                </c:pt>
                <c:pt idx="13">
                  <c:v>134.23926922326459</c:v>
                </c:pt>
                <c:pt idx="14">
                  <c:v>84.949285235476864</c:v>
                </c:pt>
                <c:pt idx="15">
                  <c:v>181.54378520370787</c:v>
                </c:pt>
                <c:pt idx="16">
                  <c:v>134.40255815904632</c:v>
                </c:pt>
                <c:pt idx="17">
                  <c:v>149.92981261211864</c:v>
                </c:pt>
                <c:pt idx="18">
                  <c:v>180.18157037780935</c:v>
                </c:pt>
                <c:pt idx="19">
                  <c:v>170.4934788582533</c:v>
                </c:pt>
                <c:pt idx="20">
                  <c:v>131.55170406691965</c:v>
                </c:pt>
                <c:pt idx="21">
                  <c:v>85.631901785702837</c:v>
                </c:pt>
                <c:pt idx="22">
                  <c:v>137.15185852629907</c:v>
                </c:pt>
                <c:pt idx="23">
                  <c:v>154.21492673985139</c:v>
                </c:pt>
                <c:pt idx="24">
                  <c:v>131.55573366054887</c:v>
                </c:pt>
                <c:pt idx="25">
                  <c:v>122.36919845243938</c:v>
                </c:pt>
                <c:pt idx="26">
                  <c:v>145.92590352671354</c:v>
                </c:pt>
                <c:pt idx="27">
                  <c:v>143.56288918332248</c:v>
                </c:pt>
                <c:pt idx="28">
                  <c:v>148.97201106490274</c:v>
                </c:pt>
                <c:pt idx="29">
                  <c:v>101.09939303174696</c:v>
                </c:pt>
                <c:pt idx="30">
                  <c:v>130.71951189294035</c:v>
                </c:pt>
                <c:pt idx="31">
                  <c:v>82.12999184026836</c:v>
                </c:pt>
                <c:pt idx="32">
                  <c:v>87.462111864624504</c:v>
                </c:pt>
                <c:pt idx="33">
                  <c:v>80.878121279553952</c:v>
                </c:pt>
                <c:pt idx="34">
                  <c:v>86.581104480558153</c:v>
                </c:pt>
                <c:pt idx="35">
                  <c:v>181.59935935417738</c:v>
                </c:pt>
                <c:pt idx="36">
                  <c:v>80.848532043123512</c:v>
                </c:pt>
                <c:pt idx="37">
                  <c:v>83.268891925169612</c:v>
                </c:pt>
                <c:pt idx="38">
                  <c:v>116.89405355496993</c:v>
                </c:pt>
                <c:pt idx="39">
                  <c:v>179.00562011284094</c:v>
                </c:pt>
                <c:pt idx="40">
                  <c:v>187.07779338696233</c:v>
                </c:pt>
                <c:pt idx="41">
                  <c:v>88.604704052695752</c:v>
                </c:pt>
                <c:pt idx="42">
                  <c:v>156.93086477411933</c:v>
                </c:pt>
                <c:pt idx="43">
                  <c:v>115.55260982302926</c:v>
                </c:pt>
                <c:pt idx="44">
                  <c:v>189.08110968588059</c:v>
                </c:pt>
                <c:pt idx="45">
                  <c:v>193.37856139932444</c:v>
                </c:pt>
                <c:pt idx="46">
                  <c:v>81.272946517724151</c:v>
                </c:pt>
                <c:pt idx="47">
                  <c:v>86.21704228000047</c:v>
                </c:pt>
                <c:pt idx="48">
                  <c:v>126.89434618634539</c:v>
                </c:pt>
                <c:pt idx="49">
                  <c:v>108.83610049874849</c:v>
                </c:pt>
              </c:numCache>
            </c:numRef>
          </c:xVal>
          <c:yVal>
            <c:numRef>
              <c:f>'Clasificación Cizalla'!$L$5:$L$54</c:f>
              <c:numCache>
                <c:formatCode>0.00</c:formatCode>
                <c:ptCount val="50"/>
                <c:pt idx="0">
                  <c:v>1.2153750140020163</c:v>
                </c:pt>
                <c:pt idx="1">
                  <c:v>0.86333333333333351</c:v>
                </c:pt>
                <c:pt idx="2">
                  <c:v>1.6120141534157622</c:v>
                </c:pt>
                <c:pt idx="3">
                  <c:v>0.84440017706949988</c:v>
                </c:pt>
                <c:pt idx="4">
                  <c:v>1.2782947586097193</c:v>
                </c:pt>
                <c:pt idx="5">
                  <c:v>0.86269705402708263</c:v>
                </c:pt>
                <c:pt idx="6">
                  <c:v>0.74104764350315155</c:v>
                </c:pt>
                <c:pt idx="7">
                  <c:v>1.5311295304176578</c:v>
                </c:pt>
                <c:pt idx="8">
                  <c:v>0.98009371413999746</c:v>
                </c:pt>
                <c:pt idx="9">
                  <c:v>0.73929426001815235</c:v>
                </c:pt>
                <c:pt idx="10">
                  <c:v>0.89687870406953796</c:v>
                </c:pt>
                <c:pt idx="11">
                  <c:v>0.84612757531686611</c:v>
                </c:pt>
                <c:pt idx="12">
                  <c:v>0.89328932893289348</c:v>
                </c:pt>
                <c:pt idx="13">
                  <c:v>1.1119842829076623</c:v>
                </c:pt>
                <c:pt idx="14">
                  <c:v>0.81985844261622309</c:v>
                </c:pt>
                <c:pt idx="15">
                  <c:v>1.3594102437145845</c:v>
                </c:pt>
                <c:pt idx="16">
                  <c:v>0.7850310856049737</c:v>
                </c:pt>
                <c:pt idx="17">
                  <c:v>1.0636585365853659</c:v>
                </c:pt>
                <c:pt idx="18">
                  <c:v>1.4976779580288877</c:v>
                </c:pt>
                <c:pt idx="19">
                  <c:v>1.6674365667280733</c:v>
                </c:pt>
                <c:pt idx="20">
                  <c:v>0.75140026929609816</c:v>
                </c:pt>
                <c:pt idx="21">
                  <c:v>0.76527714675147662</c:v>
                </c:pt>
                <c:pt idx="22">
                  <c:v>0.83670299178238128</c:v>
                </c:pt>
                <c:pt idx="23">
                  <c:v>1.1309628300402454</c:v>
                </c:pt>
                <c:pt idx="24">
                  <c:v>0.68287305867763726</c:v>
                </c:pt>
                <c:pt idx="25">
                  <c:v>0.81735953204351064</c:v>
                </c:pt>
                <c:pt idx="26">
                  <c:v>0.83616695343636094</c:v>
                </c:pt>
                <c:pt idx="27">
                  <c:v>0.94960080449802342</c:v>
                </c:pt>
                <c:pt idx="28">
                  <c:v>1.0121457489878545</c:v>
                </c:pt>
                <c:pt idx="29">
                  <c:v>0.60696296042761222</c:v>
                </c:pt>
                <c:pt idx="30">
                  <c:v>0.99730201199230428</c:v>
                </c:pt>
                <c:pt idx="31">
                  <c:v>0.68784245402011535</c:v>
                </c:pt>
                <c:pt idx="32">
                  <c:v>0.71382910214709416</c:v>
                </c:pt>
                <c:pt idx="33">
                  <c:v>0.63400054342903722</c:v>
                </c:pt>
                <c:pt idx="34">
                  <c:v>0.53996020351619567</c:v>
                </c:pt>
                <c:pt idx="35">
                  <c:v>1.598880194928088</c:v>
                </c:pt>
                <c:pt idx="36">
                  <c:v>0.69360944110443112</c:v>
                </c:pt>
                <c:pt idx="37">
                  <c:v>0.56172002545726218</c:v>
                </c:pt>
                <c:pt idx="38">
                  <c:v>0.97811504954015749</c:v>
                </c:pt>
                <c:pt idx="39">
                  <c:v>1.6156089213136533</c:v>
                </c:pt>
                <c:pt idx="40">
                  <c:v>2.1784551772675287</c:v>
                </c:pt>
                <c:pt idx="41">
                  <c:v>0.56007112014224036</c:v>
                </c:pt>
                <c:pt idx="42">
                  <c:v>1.5710337118558571</c:v>
                </c:pt>
                <c:pt idx="43">
                  <c:v>0.90766823161189369</c:v>
                </c:pt>
                <c:pt idx="44">
                  <c:v>1.8371442479147049</c:v>
                </c:pt>
                <c:pt idx="45">
                  <c:v>2.1627609356317254</c:v>
                </c:pt>
                <c:pt idx="46">
                  <c:v>0.71490412364522549</c:v>
                </c:pt>
                <c:pt idx="47">
                  <c:v>0.51255639397931885</c:v>
                </c:pt>
                <c:pt idx="48">
                  <c:v>0.71461597204359517</c:v>
                </c:pt>
                <c:pt idx="49">
                  <c:v>0.94298210735586496</c:v>
                </c:pt>
              </c:numCache>
            </c:numRef>
          </c:yVal>
          <c:smooth val="0"/>
        </c:ser>
        <c:dLbls>
          <c:showLegendKey val="0"/>
          <c:showVal val="0"/>
          <c:showCatName val="0"/>
          <c:showSerName val="0"/>
          <c:showPercent val="0"/>
          <c:showBubbleSize val="0"/>
        </c:dLbls>
        <c:axId val="248555992"/>
        <c:axId val="248926592"/>
      </c:scatterChart>
      <c:valAx>
        <c:axId val="248555992"/>
        <c:scaling>
          <c:orientation val="minMax"/>
          <c:min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Densidad</a:t>
                </a:r>
                <a:r>
                  <a:rPr lang="es-CO" baseline="0"/>
                  <a:t> [kg/m</a:t>
                </a:r>
                <a:r>
                  <a:rPr lang="es-CO" baseline="30000"/>
                  <a:t>3</a:t>
                </a:r>
                <a:r>
                  <a:rPr lang="es-CO" baseline="0"/>
                  <a:t>]</a:t>
                </a:r>
                <a:endParaRPr lang="es-CO"/>
              </a:p>
            </c:rich>
          </c:tx>
          <c:layout>
            <c:manualLayout>
              <c:xMode val="edge"/>
              <c:yMode val="edge"/>
              <c:x val="0.43608552055993"/>
              <c:y val="0.929606299212598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926592"/>
        <c:crosses val="autoZero"/>
        <c:crossBetween val="midCat"/>
      </c:valAx>
      <c:valAx>
        <c:axId val="2489265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Resist.</a:t>
                </a:r>
                <a:r>
                  <a:rPr lang="es-CO" baseline="0"/>
                  <a:t> cizalla paralela a la fibra [MPa]</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5559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MOE vs</a:t>
            </a:r>
            <a:r>
              <a:rPr lang="es-CO" baseline="0"/>
              <a:t> Densidad</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16778608923884514"/>
                  <c:y val="-2.3188247302420532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rendlineLbl>
          </c:trendline>
          <c:xVal>
            <c:numRef>
              <c:f>'Clasificación FEstatica'!$F$5:$F$54</c:f>
              <c:numCache>
                <c:formatCode>0.000</c:formatCode>
                <c:ptCount val="50"/>
                <c:pt idx="0">
                  <c:v>96.472646001360417</c:v>
                </c:pt>
                <c:pt idx="1">
                  <c:v>89.667860578303149</c:v>
                </c:pt>
                <c:pt idx="2">
                  <c:v>82.841721725736477</c:v>
                </c:pt>
                <c:pt idx="3">
                  <c:v>163.97877682669082</c:v>
                </c:pt>
                <c:pt idx="4">
                  <c:v>180.27138803194021</c:v>
                </c:pt>
                <c:pt idx="5">
                  <c:v>93.325022554566416</c:v>
                </c:pt>
                <c:pt idx="6">
                  <c:v>159.2565799611499</c:v>
                </c:pt>
                <c:pt idx="7">
                  <c:v>102.8147010652537</c:v>
                </c:pt>
                <c:pt idx="8">
                  <c:v>96.714584515031206</c:v>
                </c:pt>
                <c:pt idx="9">
                  <c:v>87.257178398599365</c:v>
                </c:pt>
                <c:pt idx="10">
                  <c:v>104.18736324918133</c:v>
                </c:pt>
                <c:pt idx="11">
                  <c:v>94.431168459788566</c:v>
                </c:pt>
                <c:pt idx="12">
                  <c:v>142.80782274933489</c:v>
                </c:pt>
                <c:pt idx="13">
                  <c:v>108.60235157504397</c:v>
                </c:pt>
                <c:pt idx="14">
                  <c:v>92.985858042206402</c:v>
                </c:pt>
                <c:pt idx="15">
                  <c:v>132.37846104929545</c:v>
                </c:pt>
                <c:pt idx="16">
                  <c:v>118.17853503759787</c:v>
                </c:pt>
                <c:pt idx="17">
                  <c:v>85.370542286737745</c:v>
                </c:pt>
                <c:pt idx="18">
                  <c:v>96.064142893278202</c:v>
                </c:pt>
                <c:pt idx="19">
                  <c:v>88.06612469445875</c:v>
                </c:pt>
                <c:pt idx="20">
                  <c:v>100.21243106082261</c:v>
                </c:pt>
                <c:pt idx="21">
                  <c:v>110.5146025888551</c:v>
                </c:pt>
                <c:pt idx="22">
                  <c:v>171.83316509500435</c:v>
                </c:pt>
                <c:pt idx="23">
                  <c:v>126.35300909222111</c:v>
                </c:pt>
                <c:pt idx="24">
                  <c:v>152.03257616820645</c:v>
                </c:pt>
                <c:pt idx="25">
                  <c:v>184.56104507816337</c:v>
                </c:pt>
                <c:pt idx="26">
                  <c:v>101.03209124680056</c:v>
                </c:pt>
                <c:pt idx="27">
                  <c:v>132.85960853791156</c:v>
                </c:pt>
                <c:pt idx="28">
                  <c:v>139.37471705053474</c:v>
                </c:pt>
                <c:pt idx="29">
                  <c:v>107.34576845446753</c:v>
                </c:pt>
                <c:pt idx="30">
                  <c:v>161.34793214580816</c:v>
                </c:pt>
                <c:pt idx="31">
                  <c:v>127.62143700408677</c:v>
                </c:pt>
                <c:pt idx="32">
                  <c:v>158.06955226208271</c:v>
                </c:pt>
                <c:pt idx="33">
                  <c:v>137.14445237044853</c:v>
                </c:pt>
                <c:pt idx="34">
                  <c:v>120.00908771106941</c:v>
                </c:pt>
                <c:pt idx="35">
                  <c:v>200.65134688777385</c:v>
                </c:pt>
                <c:pt idx="36">
                  <c:v>172.05949589809137</c:v>
                </c:pt>
                <c:pt idx="37">
                  <c:v>132.95847646398175</c:v>
                </c:pt>
                <c:pt idx="38">
                  <c:v>192.31193709436369</c:v>
                </c:pt>
                <c:pt idx="39">
                  <c:v>149.51777376830026</c:v>
                </c:pt>
                <c:pt idx="40">
                  <c:v>196.59275055596368</c:v>
                </c:pt>
                <c:pt idx="41">
                  <c:v>181.50667245867879</c:v>
                </c:pt>
                <c:pt idx="42">
                  <c:v>184.47318126668176</c:v>
                </c:pt>
                <c:pt idx="43">
                  <c:v>172.06821078525812</c:v>
                </c:pt>
                <c:pt idx="44">
                  <c:v>147.20310125916984</c:v>
                </c:pt>
                <c:pt idx="45">
                  <c:v>167.57341288192316</c:v>
                </c:pt>
                <c:pt idx="46">
                  <c:v>150.54410440834184</c:v>
                </c:pt>
                <c:pt idx="47">
                  <c:v>131.83154447769138</c:v>
                </c:pt>
                <c:pt idx="48">
                  <c:v>104.66910113456619</c:v>
                </c:pt>
                <c:pt idx="49">
                  <c:v>150.46175842887178</c:v>
                </c:pt>
              </c:numCache>
            </c:numRef>
          </c:xVal>
          <c:yVal>
            <c:numRef>
              <c:f>'Clasificación FEstatica'!$H$5:$H$54</c:f>
              <c:numCache>
                <c:formatCode>General</c:formatCode>
                <c:ptCount val="50"/>
                <c:pt idx="0">
                  <c:v>1001.2757356957757</c:v>
                </c:pt>
                <c:pt idx="1">
                  <c:v>953.66310301237343</c:v>
                </c:pt>
                <c:pt idx="2">
                  <c:v>971.37945474169578</c:v>
                </c:pt>
                <c:pt idx="3">
                  <c:v>2271.4400265721038</c:v>
                </c:pt>
                <c:pt idx="4">
                  <c:v>2324.1097689930361</c:v>
                </c:pt>
                <c:pt idx="5">
                  <c:v>1060.9113905539909</c:v>
                </c:pt>
                <c:pt idx="6">
                  <c:v>2377.2331311362523</c:v>
                </c:pt>
                <c:pt idx="7">
                  <c:v>1081.4604277430421</c:v>
                </c:pt>
                <c:pt idx="8">
                  <c:v>1031.9973011498084</c:v>
                </c:pt>
                <c:pt idx="9">
                  <c:v>938.29122842355309</c:v>
                </c:pt>
                <c:pt idx="10">
                  <c:v>1230.69220812548</c:v>
                </c:pt>
                <c:pt idx="11">
                  <c:v>1290.008017485188</c:v>
                </c:pt>
                <c:pt idx="12">
                  <c:v>2117.3165835648401</c:v>
                </c:pt>
                <c:pt idx="13">
                  <c:v>1229.9430448192475</c:v>
                </c:pt>
                <c:pt idx="14">
                  <c:v>1098.4324135200272</c:v>
                </c:pt>
                <c:pt idx="15">
                  <c:v>1848.4841298165222</c:v>
                </c:pt>
                <c:pt idx="16">
                  <c:v>1689.9095461009331</c:v>
                </c:pt>
                <c:pt idx="17">
                  <c:v>1066.8806469756685</c:v>
                </c:pt>
                <c:pt idx="18">
                  <c:v>1112.5476215650574</c:v>
                </c:pt>
                <c:pt idx="19">
                  <c:v>1058.815743227309</c:v>
                </c:pt>
                <c:pt idx="20">
                  <c:v>1163.7815108489624</c:v>
                </c:pt>
                <c:pt idx="21">
                  <c:v>1461.008797815253</c:v>
                </c:pt>
                <c:pt idx="22">
                  <c:v>1918.9665005936431</c:v>
                </c:pt>
                <c:pt idx="23">
                  <c:v>1618.0289500639831</c:v>
                </c:pt>
                <c:pt idx="24">
                  <c:v>1950.9835583462063</c:v>
                </c:pt>
                <c:pt idx="25">
                  <c:v>2228.560518660121</c:v>
                </c:pt>
                <c:pt idx="26">
                  <c:v>1183.5953457153869</c:v>
                </c:pt>
                <c:pt idx="27">
                  <c:v>1814.5719218268025</c:v>
                </c:pt>
                <c:pt idx="28">
                  <c:v>1798.7742635110662</c:v>
                </c:pt>
                <c:pt idx="29">
                  <c:v>1263.7569737295601</c:v>
                </c:pt>
                <c:pt idx="30">
                  <c:v>1812.2029329309062</c:v>
                </c:pt>
                <c:pt idx="31">
                  <c:v>1549.8589424125962</c:v>
                </c:pt>
                <c:pt idx="32">
                  <c:v>1885.2979543890888</c:v>
                </c:pt>
                <c:pt idx="33">
                  <c:v>1564.9717380088505</c:v>
                </c:pt>
                <c:pt idx="34">
                  <c:v>1472.5008464120144</c:v>
                </c:pt>
                <c:pt idx="35">
                  <c:v>2910.6785446060285</c:v>
                </c:pt>
                <c:pt idx="36">
                  <c:v>2204.0279006611545</c:v>
                </c:pt>
                <c:pt idx="37">
                  <c:v>1746.4834811212809</c:v>
                </c:pt>
                <c:pt idx="38">
                  <c:v>2741.947311148293</c:v>
                </c:pt>
                <c:pt idx="39">
                  <c:v>2217.7336384011073</c:v>
                </c:pt>
                <c:pt idx="40">
                  <c:v>2135.9988672415616</c:v>
                </c:pt>
                <c:pt idx="41">
                  <c:v>2544.4113197675724</c:v>
                </c:pt>
                <c:pt idx="42">
                  <c:v>2665.0303340705559</c:v>
                </c:pt>
                <c:pt idx="43">
                  <c:v>2213.2203736202532</c:v>
                </c:pt>
                <c:pt idx="44">
                  <c:v>1751.5712085055325</c:v>
                </c:pt>
                <c:pt idx="45">
                  <c:v>2583.1295825244365</c:v>
                </c:pt>
                <c:pt idx="46">
                  <c:v>1912.2697851843618</c:v>
                </c:pt>
                <c:pt idx="47">
                  <c:v>1816.4735792816934</c:v>
                </c:pt>
                <c:pt idx="48">
                  <c:v>1195.5834864513713</c:v>
                </c:pt>
                <c:pt idx="49">
                  <c:v>1941.8307369255904</c:v>
                </c:pt>
              </c:numCache>
            </c:numRef>
          </c:yVal>
          <c:smooth val="0"/>
        </c:ser>
        <c:dLbls>
          <c:showLegendKey val="0"/>
          <c:showVal val="0"/>
          <c:showCatName val="0"/>
          <c:showSerName val="0"/>
          <c:showPercent val="0"/>
          <c:showBubbleSize val="0"/>
        </c:dLbls>
        <c:axId val="246298968"/>
        <c:axId val="246297400"/>
      </c:scatterChart>
      <c:valAx>
        <c:axId val="246298968"/>
        <c:scaling>
          <c:orientation val="minMax"/>
          <c:min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Densidad</a:t>
                </a:r>
                <a:r>
                  <a:rPr lang="es-CO" baseline="0"/>
                  <a:t> [kg/m</a:t>
                </a:r>
                <a:r>
                  <a:rPr lang="es-CO" baseline="30000"/>
                  <a:t>3</a:t>
                </a:r>
                <a:r>
                  <a:rPr lang="es-CO" baseline="0"/>
                  <a:t>]</a:t>
                </a:r>
                <a:endParaRPr lang="es-CO"/>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297400"/>
        <c:crosses val="autoZero"/>
        <c:crossBetween val="midCat"/>
      </c:valAx>
      <c:valAx>
        <c:axId val="246297400"/>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MOE [MPa]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2989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MOR vs Densidad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24112401574803149"/>
                  <c:y val="2.701334208223972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rendlineLbl>
          </c:trendline>
          <c:xVal>
            <c:numRef>
              <c:f>'Clasificación FEstatica'!$F$5:$F$54</c:f>
              <c:numCache>
                <c:formatCode>0.000</c:formatCode>
                <c:ptCount val="50"/>
                <c:pt idx="0">
                  <c:v>96.472646001360417</c:v>
                </c:pt>
                <c:pt idx="1">
                  <c:v>89.667860578303149</c:v>
                </c:pt>
                <c:pt idx="2">
                  <c:v>82.841721725736477</c:v>
                </c:pt>
                <c:pt idx="3">
                  <c:v>163.97877682669082</c:v>
                </c:pt>
                <c:pt idx="4">
                  <c:v>180.27138803194021</c:v>
                </c:pt>
                <c:pt idx="5">
                  <c:v>93.325022554566416</c:v>
                </c:pt>
                <c:pt idx="6">
                  <c:v>159.2565799611499</c:v>
                </c:pt>
                <c:pt idx="7">
                  <c:v>102.8147010652537</c:v>
                </c:pt>
                <c:pt idx="8">
                  <c:v>96.714584515031206</c:v>
                </c:pt>
                <c:pt idx="9">
                  <c:v>87.257178398599365</c:v>
                </c:pt>
                <c:pt idx="10">
                  <c:v>104.18736324918133</c:v>
                </c:pt>
                <c:pt idx="11">
                  <c:v>94.431168459788566</c:v>
                </c:pt>
                <c:pt idx="12">
                  <c:v>142.80782274933489</c:v>
                </c:pt>
                <c:pt idx="13">
                  <c:v>108.60235157504397</c:v>
                </c:pt>
                <c:pt idx="14">
                  <c:v>92.985858042206402</c:v>
                </c:pt>
                <c:pt idx="15">
                  <c:v>132.37846104929545</c:v>
                </c:pt>
                <c:pt idx="16">
                  <c:v>118.17853503759787</c:v>
                </c:pt>
                <c:pt idx="17">
                  <c:v>85.370542286737745</c:v>
                </c:pt>
                <c:pt idx="18">
                  <c:v>96.064142893278202</c:v>
                </c:pt>
                <c:pt idx="19">
                  <c:v>88.06612469445875</c:v>
                </c:pt>
                <c:pt idx="20">
                  <c:v>100.21243106082261</c:v>
                </c:pt>
                <c:pt idx="21">
                  <c:v>110.5146025888551</c:v>
                </c:pt>
                <c:pt idx="22">
                  <c:v>171.83316509500435</c:v>
                </c:pt>
                <c:pt idx="23">
                  <c:v>126.35300909222111</c:v>
                </c:pt>
                <c:pt idx="24">
                  <c:v>152.03257616820645</c:v>
                </c:pt>
                <c:pt idx="25">
                  <c:v>184.56104507816337</c:v>
                </c:pt>
                <c:pt idx="26">
                  <c:v>101.03209124680056</c:v>
                </c:pt>
                <c:pt idx="27">
                  <c:v>132.85960853791156</c:v>
                </c:pt>
                <c:pt idx="28">
                  <c:v>139.37471705053474</c:v>
                </c:pt>
                <c:pt idx="29">
                  <c:v>107.34576845446753</c:v>
                </c:pt>
                <c:pt idx="30">
                  <c:v>161.34793214580816</c:v>
                </c:pt>
                <c:pt idx="31">
                  <c:v>127.62143700408677</c:v>
                </c:pt>
                <c:pt idx="32">
                  <c:v>158.06955226208271</c:v>
                </c:pt>
                <c:pt idx="33">
                  <c:v>137.14445237044853</c:v>
                </c:pt>
                <c:pt idx="34">
                  <c:v>120.00908771106941</c:v>
                </c:pt>
                <c:pt idx="35">
                  <c:v>200.65134688777385</c:v>
                </c:pt>
                <c:pt idx="36">
                  <c:v>172.05949589809137</c:v>
                </c:pt>
                <c:pt idx="37">
                  <c:v>132.95847646398175</c:v>
                </c:pt>
                <c:pt idx="38">
                  <c:v>192.31193709436369</c:v>
                </c:pt>
                <c:pt idx="39">
                  <c:v>149.51777376830026</c:v>
                </c:pt>
                <c:pt idx="40">
                  <c:v>196.59275055596368</c:v>
                </c:pt>
                <c:pt idx="41">
                  <c:v>181.50667245867879</c:v>
                </c:pt>
                <c:pt idx="42">
                  <c:v>184.47318126668176</c:v>
                </c:pt>
                <c:pt idx="43">
                  <c:v>172.06821078525812</c:v>
                </c:pt>
                <c:pt idx="44">
                  <c:v>147.20310125916984</c:v>
                </c:pt>
                <c:pt idx="45">
                  <c:v>167.57341288192316</c:v>
                </c:pt>
                <c:pt idx="46">
                  <c:v>150.54410440834184</c:v>
                </c:pt>
                <c:pt idx="47">
                  <c:v>131.83154447769138</c:v>
                </c:pt>
                <c:pt idx="48">
                  <c:v>104.66910113456619</c:v>
                </c:pt>
                <c:pt idx="49">
                  <c:v>150.46175842887178</c:v>
                </c:pt>
              </c:numCache>
            </c:numRef>
          </c:xVal>
          <c:yVal>
            <c:numRef>
              <c:f>'Clasificación FEstatica'!$I$5:$I$54</c:f>
              <c:numCache>
                <c:formatCode>General</c:formatCode>
                <c:ptCount val="50"/>
                <c:pt idx="0">
                  <c:v>9.1253545816733066</c:v>
                </c:pt>
                <c:pt idx="1">
                  <c:v>7.1908024523321004</c:v>
                </c:pt>
                <c:pt idx="2">
                  <c:v>6.5912104626456891</c:v>
                </c:pt>
                <c:pt idx="3">
                  <c:v>18.76195016061358</c:v>
                </c:pt>
                <c:pt idx="4">
                  <c:v>21.411427314420386</c:v>
                </c:pt>
                <c:pt idx="5">
                  <c:v>7.7712437296601182</c:v>
                </c:pt>
                <c:pt idx="6">
                  <c:v>19.039306853317264</c:v>
                </c:pt>
                <c:pt idx="7">
                  <c:v>8.0437339872275544</c:v>
                </c:pt>
                <c:pt idx="8">
                  <c:v>7.2220203488372094</c:v>
                </c:pt>
                <c:pt idx="9">
                  <c:v>8.5593176503257382</c:v>
                </c:pt>
                <c:pt idx="10">
                  <c:v>8.7924532456640989</c:v>
                </c:pt>
                <c:pt idx="11">
                  <c:v>8.0837798956393971</c:v>
                </c:pt>
                <c:pt idx="12">
                  <c:v>16.409525395503746</c:v>
                </c:pt>
                <c:pt idx="13">
                  <c:v>8.4307579847019003</c:v>
                </c:pt>
                <c:pt idx="14">
                  <c:v>7.3167884844154916</c:v>
                </c:pt>
                <c:pt idx="15">
                  <c:v>13.167249459526124</c:v>
                </c:pt>
                <c:pt idx="16">
                  <c:v>11.09364071749032</c:v>
                </c:pt>
                <c:pt idx="17">
                  <c:v>7.2819051496030927</c:v>
                </c:pt>
                <c:pt idx="18">
                  <c:v>7.9272257511201287</c:v>
                </c:pt>
                <c:pt idx="19">
                  <c:v>7.15860796738475</c:v>
                </c:pt>
                <c:pt idx="20">
                  <c:v>8.8345308103593485</c:v>
                </c:pt>
                <c:pt idx="21">
                  <c:v>10.255131065141194</c:v>
                </c:pt>
                <c:pt idx="22">
                  <c:v>14.552049620113122</c:v>
                </c:pt>
                <c:pt idx="23">
                  <c:v>10.329312699135183</c:v>
                </c:pt>
                <c:pt idx="24">
                  <c:v>15.916928661205683</c:v>
                </c:pt>
                <c:pt idx="25">
                  <c:v>18.996763934342731</c:v>
                </c:pt>
                <c:pt idx="26">
                  <c:v>9.2802739653574502</c:v>
                </c:pt>
                <c:pt idx="27">
                  <c:v>13.176473883289862</c:v>
                </c:pt>
                <c:pt idx="28">
                  <c:v>12.244816592287938</c:v>
                </c:pt>
                <c:pt idx="29">
                  <c:v>8.4847529685369594</c:v>
                </c:pt>
                <c:pt idx="30">
                  <c:v>14.025825173394173</c:v>
                </c:pt>
                <c:pt idx="31">
                  <c:v>11.261536579993406</c:v>
                </c:pt>
                <c:pt idx="32">
                  <c:v>13.018100697956312</c:v>
                </c:pt>
                <c:pt idx="33">
                  <c:v>12.025140516166752</c:v>
                </c:pt>
                <c:pt idx="34">
                  <c:v>9.9384014423076916</c:v>
                </c:pt>
                <c:pt idx="35">
                  <c:v>26.312609379268313</c:v>
                </c:pt>
                <c:pt idx="36">
                  <c:v>21.297609249545733</c:v>
                </c:pt>
                <c:pt idx="37">
                  <c:v>14.752172968643212</c:v>
                </c:pt>
                <c:pt idx="38">
                  <c:v>23.758675351596214</c:v>
                </c:pt>
                <c:pt idx="39">
                  <c:v>17.135845603465565</c:v>
                </c:pt>
                <c:pt idx="40">
                  <c:v>17.672052297455664</c:v>
                </c:pt>
                <c:pt idx="41">
                  <c:v>21.281975821517964</c:v>
                </c:pt>
                <c:pt idx="42">
                  <c:v>21.979884123486961</c:v>
                </c:pt>
                <c:pt idx="43">
                  <c:v>17.904524508437326</c:v>
                </c:pt>
                <c:pt idx="44">
                  <c:v>16.31216112602004</c:v>
                </c:pt>
                <c:pt idx="45">
                  <c:v>20.240642575380807</c:v>
                </c:pt>
                <c:pt idx="46">
                  <c:v>16.40234407015819</c:v>
                </c:pt>
                <c:pt idx="47">
                  <c:v>14.176475577276513</c:v>
                </c:pt>
                <c:pt idx="48">
                  <c:v>9.1107633905362864</c:v>
                </c:pt>
                <c:pt idx="49">
                  <c:v>14.946141975799584</c:v>
                </c:pt>
              </c:numCache>
            </c:numRef>
          </c:yVal>
          <c:smooth val="0"/>
        </c:ser>
        <c:dLbls>
          <c:showLegendKey val="0"/>
          <c:showVal val="0"/>
          <c:showCatName val="0"/>
          <c:showSerName val="0"/>
          <c:showPercent val="0"/>
          <c:showBubbleSize val="0"/>
        </c:dLbls>
        <c:axId val="246296224"/>
        <c:axId val="246300536"/>
      </c:scatterChart>
      <c:valAx>
        <c:axId val="246296224"/>
        <c:scaling>
          <c:orientation val="minMax"/>
          <c:min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Densidad</a:t>
                </a:r>
                <a:r>
                  <a:rPr lang="es-CO" baseline="0"/>
                  <a:t> [kg/m</a:t>
                </a:r>
                <a:r>
                  <a:rPr lang="es-CO" baseline="30000"/>
                  <a:t>3</a:t>
                </a:r>
                <a:r>
                  <a:rPr lang="es-CO" baseline="0"/>
                  <a:t>]</a:t>
                </a:r>
                <a:endParaRPr lang="es-CO"/>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300536"/>
        <c:crosses val="autoZero"/>
        <c:crossBetween val="midCat"/>
      </c:valAx>
      <c:valAx>
        <c:axId val="246300536"/>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MOR</a:t>
                </a:r>
                <a:r>
                  <a:rPr lang="es-CO" baseline="0"/>
                  <a:t> [MPa]</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2962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Fuerza vs Deflexión</a:t>
            </a:r>
            <a:r>
              <a:rPr lang="es-CO" baseline="0"/>
              <a:t> en probetas de distintas densidades</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smoothMarker"/>
        <c:varyColors val="0"/>
        <c:ser>
          <c:idx val="1"/>
          <c:order val="0"/>
          <c:tx>
            <c:v>P1 - BAJA</c:v>
          </c:tx>
          <c:spPr>
            <a:ln w="19050" cap="rnd">
              <a:solidFill>
                <a:schemeClr val="accent2"/>
              </a:solidFill>
              <a:round/>
            </a:ln>
            <a:effectLst/>
          </c:spPr>
          <c:marker>
            <c:symbol val="none"/>
          </c:marker>
          <c:xVal>
            <c:numRef>
              <c:f>[1]DISTANCI_GRAF!$G$6:$G$107</c:f>
              <c:numCache>
                <c:formatCode>General</c:formatCode>
                <c:ptCount val="102"/>
                <c:pt idx="0">
                  <c:v>7.9000000000000001E-2</c:v>
                </c:pt>
                <c:pt idx="1">
                  <c:v>0.156</c:v>
                </c:pt>
                <c:pt idx="2">
                  <c:v>0.23</c:v>
                </c:pt>
                <c:pt idx="3">
                  <c:v>0.30299999999999999</c:v>
                </c:pt>
                <c:pt idx="4">
                  <c:v>0.375</c:v>
                </c:pt>
                <c:pt idx="5">
                  <c:v>0.44400000000000001</c:v>
                </c:pt>
                <c:pt idx="6">
                  <c:v>0.51600000000000001</c:v>
                </c:pt>
                <c:pt idx="7">
                  <c:v>0.58899999999999997</c:v>
                </c:pt>
                <c:pt idx="8">
                  <c:v>0.66200000000000003</c:v>
                </c:pt>
                <c:pt idx="9">
                  <c:v>0.73899999999999999</c:v>
                </c:pt>
                <c:pt idx="10">
                  <c:v>0.81200000000000006</c:v>
                </c:pt>
                <c:pt idx="11">
                  <c:v>0.88500000000000001</c:v>
                </c:pt>
                <c:pt idx="12">
                  <c:v>0.95599999999999996</c:v>
                </c:pt>
                <c:pt idx="13">
                  <c:v>1.0249999999999999</c:v>
                </c:pt>
                <c:pt idx="14">
                  <c:v>1.1020000000000001</c:v>
                </c:pt>
                <c:pt idx="15">
                  <c:v>1.1779999999999999</c:v>
                </c:pt>
                <c:pt idx="16">
                  <c:v>1.256</c:v>
                </c:pt>
                <c:pt idx="17">
                  <c:v>1.329</c:v>
                </c:pt>
                <c:pt idx="18">
                  <c:v>1.4039999999999999</c:v>
                </c:pt>
                <c:pt idx="19">
                  <c:v>1.48</c:v>
                </c:pt>
                <c:pt idx="20">
                  <c:v>1.5549999999999999</c:v>
                </c:pt>
                <c:pt idx="21">
                  <c:v>1.6279999999999999</c:v>
                </c:pt>
                <c:pt idx="22">
                  <c:v>1.7</c:v>
                </c:pt>
                <c:pt idx="23">
                  <c:v>1.776</c:v>
                </c:pt>
                <c:pt idx="24">
                  <c:v>1.8779999999999999</c:v>
                </c:pt>
                <c:pt idx="25">
                  <c:v>1.9790000000000001</c:v>
                </c:pt>
                <c:pt idx="26">
                  <c:v>2.0760000000000001</c:v>
                </c:pt>
                <c:pt idx="27">
                  <c:v>2.1739999999999999</c:v>
                </c:pt>
                <c:pt idx="28">
                  <c:v>2.274</c:v>
                </c:pt>
                <c:pt idx="29">
                  <c:v>2.3759999999999999</c:v>
                </c:pt>
                <c:pt idx="30">
                  <c:v>2.4769999999999999</c:v>
                </c:pt>
                <c:pt idx="31">
                  <c:v>2.5779999999999998</c:v>
                </c:pt>
                <c:pt idx="32">
                  <c:v>2.677</c:v>
                </c:pt>
                <c:pt idx="33">
                  <c:v>2.7789999999999999</c:v>
                </c:pt>
                <c:pt idx="34">
                  <c:v>2.8780000000000001</c:v>
                </c:pt>
                <c:pt idx="35">
                  <c:v>2.9950000000000001</c:v>
                </c:pt>
                <c:pt idx="36">
                  <c:v>3.093</c:v>
                </c:pt>
                <c:pt idx="37">
                  <c:v>3.1989999999999998</c:v>
                </c:pt>
                <c:pt idx="38">
                  <c:v>3.3050000000000002</c:v>
                </c:pt>
                <c:pt idx="39">
                  <c:v>3.407</c:v>
                </c:pt>
                <c:pt idx="40">
                  <c:v>3.5070000000000001</c:v>
                </c:pt>
                <c:pt idx="41">
                  <c:v>3.6080000000000001</c:v>
                </c:pt>
                <c:pt idx="42">
                  <c:v>3.7090000000000001</c:v>
                </c:pt>
                <c:pt idx="43">
                  <c:v>3.8079999999999998</c:v>
                </c:pt>
                <c:pt idx="44">
                  <c:v>3.907</c:v>
                </c:pt>
                <c:pt idx="45">
                  <c:v>4.0049999999999999</c:v>
                </c:pt>
                <c:pt idx="46">
                  <c:v>4.117</c:v>
                </c:pt>
                <c:pt idx="47">
                  <c:v>4.2130000000000001</c:v>
                </c:pt>
                <c:pt idx="48">
                  <c:v>4.3090000000000002</c:v>
                </c:pt>
                <c:pt idx="49">
                  <c:v>4.4089999999999998</c:v>
                </c:pt>
                <c:pt idx="50">
                  <c:v>4.5030000000000001</c:v>
                </c:pt>
                <c:pt idx="51">
                  <c:v>4.5979999999999999</c:v>
                </c:pt>
                <c:pt idx="52">
                  <c:v>4.694</c:v>
                </c:pt>
                <c:pt idx="53">
                  <c:v>4.7919999999999998</c:v>
                </c:pt>
                <c:pt idx="54">
                  <c:v>4.8890000000000002</c:v>
                </c:pt>
                <c:pt idx="55">
                  <c:v>4.9850000000000003</c:v>
                </c:pt>
                <c:pt idx="56">
                  <c:v>5.0839999999999996</c:v>
                </c:pt>
                <c:pt idx="57">
                  <c:v>5.2009999999999996</c:v>
                </c:pt>
                <c:pt idx="58">
                  <c:v>5.2949999999999999</c:v>
                </c:pt>
                <c:pt idx="59">
                  <c:v>5.3920000000000003</c:v>
                </c:pt>
                <c:pt idx="60">
                  <c:v>5.492</c:v>
                </c:pt>
                <c:pt idx="61">
                  <c:v>5.5890000000000004</c:v>
                </c:pt>
                <c:pt idx="62">
                  <c:v>5.6870000000000003</c:v>
                </c:pt>
                <c:pt idx="63">
                  <c:v>5.7880000000000003</c:v>
                </c:pt>
                <c:pt idx="64">
                  <c:v>5.8890000000000002</c:v>
                </c:pt>
                <c:pt idx="65">
                  <c:v>5.99</c:v>
                </c:pt>
                <c:pt idx="66">
                  <c:v>6.0860000000000003</c:v>
                </c:pt>
                <c:pt idx="67">
                  <c:v>6.202</c:v>
                </c:pt>
                <c:pt idx="68">
                  <c:v>6.298</c:v>
                </c:pt>
                <c:pt idx="69">
                  <c:v>6.3929999999999998</c:v>
                </c:pt>
                <c:pt idx="70">
                  <c:v>6.4909999999999997</c:v>
                </c:pt>
                <c:pt idx="71">
                  <c:v>6.5830000000000002</c:v>
                </c:pt>
                <c:pt idx="72">
                  <c:v>6.6779999999999999</c:v>
                </c:pt>
                <c:pt idx="73">
                  <c:v>6.7729999999999997</c:v>
                </c:pt>
                <c:pt idx="74">
                  <c:v>6.8680000000000003</c:v>
                </c:pt>
                <c:pt idx="75">
                  <c:v>6.9630000000000001</c:v>
                </c:pt>
                <c:pt idx="76">
                  <c:v>7.0549999999999997</c:v>
                </c:pt>
                <c:pt idx="77">
                  <c:v>7.1509999999999998</c:v>
                </c:pt>
                <c:pt idx="78">
                  <c:v>7.2610000000000001</c:v>
                </c:pt>
                <c:pt idx="79">
                  <c:v>7.3559999999999999</c:v>
                </c:pt>
                <c:pt idx="80">
                  <c:v>7.4530000000000003</c:v>
                </c:pt>
                <c:pt idx="81">
                  <c:v>7.5469999999999997</c:v>
                </c:pt>
                <c:pt idx="82">
                  <c:v>7.6429999999999998</c:v>
                </c:pt>
                <c:pt idx="83">
                  <c:v>7.7389999999999999</c:v>
                </c:pt>
                <c:pt idx="84">
                  <c:v>7.8360000000000003</c:v>
                </c:pt>
                <c:pt idx="85">
                  <c:v>7.931</c:v>
                </c:pt>
                <c:pt idx="86">
                  <c:v>8.0250000000000004</c:v>
                </c:pt>
                <c:pt idx="87">
                  <c:v>8.1210000000000004</c:v>
                </c:pt>
                <c:pt idx="88">
                  <c:v>8.218</c:v>
                </c:pt>
                <c:pt idx="89">
                  <c:v>8.3320000000000007</c:v>
                </c:pt>
                <c:pt idx="90">
                  <c:v>8.4329999999999998</c:v>
                </c:pt>
                <c:pt idx="91">
                  <c:v>8.5299999999999994</c:v>
                </c:pt>
                <c:pt idx="92">
                  <c:v>8.6229999999999993</c:v>
                </c:pt>
                <c:pt idx="93">
                  <c:v>8.7200000000000006</c:v>
                </c:pt>
                <c:pt idx="94">
                  <c:v>8.8160000000000007</c:v>
                </c:pt>
                <c:pt idx="95">
                  <c:v>8.91</c:v>
                </c:pt>
                <c:pt idx="96">
                  <c:v>9.0050000000000008</c:v>
                </c:pt>
                <c:pt idx="97">
                  <c:v>9.0969999999999995</c:v>
                </c:pt>
                <c:pt idx="98">
                  <c:v>9.1890000000000001</c:v>
                </c:pt>
                <c:pt idx="99">
                  <c:v>9.2989999999999995</c:v>
                </c:pt>
                <c:pt idx="100">
                  <c:v>9.3949999999999996</c:v>
                </c:pt>
                <c:pt idx="101">
                  <c:v>9.4879999999999995</c:v>
                </c:pt>
              </c:numCache>
            </c:numRef>
          </c:xVal>
          <c:yVal>
            <c:numRef>
              <c:f>[1]DISTANCI_GRAF!$F$6:$F$107</c:f>
              <c:numCache>
                <c:formatCode>General</c:formatCode>
                <c:ptCount val="102"/>
                <c:pt idx="0">
                  <c:v>1.667</c:v>
                </c:pt>
                <c:pt idx="1">
                  <c:v>3.835</c:v>
                </c:pt>
                <c:pt idx="2">
                  <c:v>7.3369999999999997</c:v>
                </c:pt>
                <c:pt idx="3">
                  <c:v>9.3379999999999992</c:v>
                </c:pt>
                <c:pt idx="4">
                  <c:v>11.339</c:v>
                </c:pt>
                <c:pt idx="5">
                  <c:v>13.34</c:v>
                </c:pt>
                <c:pt idx="6">
                  <c:v>15.507</c:v>
                </c:pt>
                <c:pt idx="7">
                  <c:v>18.675000000000001</c:v>
                </c:pt>
                <c:pt idx="8">
                  <c:v>20.675999999999998</c:v>
                </c:pt>
                <c:pt idx="9">
                  <c:v>22.677</c:v>
                </c:pt>
                <c:pt idx="10">
                  <c:v>24.844999999999999</c:v>
                </c:pt>
                <c:pt idx="11">
                  <c:v>26.846</c:v>
                </c:pt>
                <c:pt idx="12">
                  <c:v>30.347000000000001</c:v>
                </c:pt>
                <c:pt idx="13">
                  <c:v>32.682000000000002</c:v>
                </c:pt>
                <c:pt idx="14">
                  <c:v>34.85</c:v>
                </c:pt>
                <c:pt idx="15">
                  <c:v>37.017000000000003</c:v>
                </c:pt>
                <c:pt idx="16">
                  <c:v>39.018000000000001</c:v>
                </c:pt>
                <c:pt idx="17">
                  <c:v>41.353000000000002</c:v>
                </c:pt>
                <c:pt idx="18">
                  <c:v>43.853999999999999</c:v>
                </c:pt>
                <c:pt idx="19">
                  <c:v>46.521999999999998</c:v>
                </c:pt>
                <c:pt idx="20">
                  <c:v>49.19</c:v>
                </c:pt>
                <c:pt idx="21">
                  <c:v>51.857999999999997</c:v>
                </c:pt>
                <c:pt idx="22">
                  <c:v>55.859000000000002</c:v>
                </c:pt>
                <c:pt idx="23">
                  <c:v>57.192999999999998</c:v>
                </c:pt>
                <c:pt idx="24">
                  <c:v>62.362000000000002</c:v>
                </c:pt>
                <c:pt idx="25">
                  <c:v>66.197999999999993</c:v>
                </c:pt>
                <c:pt idx="26">
                  <c:v>69.866</c:v>
                </c:pt>
                <c:pt idx="27">
                  <c:v>73.867999999999995</c:v>
                </c:pt>
                <c:pt idx="28">
                  <c:v>79.537000000000006</c:v>
                </c:pt>
                <c:pt idx="29">
                  <c:v>83.204999999999998</c:v>
                </c:pt>
                <c:pt idx="30">
                  <c:v>87.206999999999994</c:v>
                </c:pt>
                <c:pt idx="31">
                  <c:v>91.042000000000002</c:v>
                </c:pt>
                <c:pt idx="32">
                  <c:v>94.710999999999999</c:v>
                </c:pt>
                <c:pt idx="33">
                  <c:v>98.879000000000005</c:v>
                </c:pt>
                <c:pt idx="34">
                  <c:v>104.9</c:v>
                </c:pt>
                <c:pt idx="35">
                  <c:v>108.7</c:v>
                </c:pt>
                <c:pt idx="36">
                  <c:v>112.9</c:v>
                </c:pt>
                <c:pt idx="37">
                  <c:v>117.2</c:v>
                </c:pt>
                <c:pt idx="38">
                  <c:v>123.2</c:v>
                </c:pt>
                <c:pt idx="39">
                  <c:v>129.4</c:v>
                </c:pt>
                <c:pt idx="40">
                  <c:v>129.1</c:v>
                </c:pt>
                <c:pt idx="41">
                  <c:v>129.4</c:v>
                </c:pt>
                <c:pt idx="42">
                  <c:v>129.69999999999999</c:v>
                </c:pt>
                <c:pt idx="43">
                  <c:v>134.19999999999999</c:v>
                </c:pt>
                <c:pt idx="44">
                  <c:v>137.9</c:v>
                </c:pt>
                <c:pt idx="45">
                  <c:v>143.4</c:v>
                </c:pt>
                <c:pt idx="46">
                  <c:v>145.9</c:v>
                </c:pt>
                <c:pt idx="47">
                  <c:v>149.9</c:v>
                </c:pt>
                <c:pt idx="48">
                  <c:v>153.4</c:v>
                </c:pt>
                <c:pt idx="49">
                  <c:v>158.9</c:v>
                </c:pt>
                <c:pt idx="50">
                  <c:v>162.19999999999999</c:v>
                </c:pt>
                <c:pt idx="51">
                  <c:v>165.4</c:v>
                </c:pt>
                <c:pt idx="52">
                  <c:v>168.4</c:v>
                </c:pt>
                <c:pt idx="53">
                  <c:v>171.6</c:v>
                </c:pt>
                <c:pt idx="54">
                  <c:v>174.7</c:v>
                </c:pt>
                <c:pt idx="55">
                  <c:v>177.7</c:v>
                </c:pt>
                <c:pt idx="56">
                  <c:v>182.1</c:v>
                </c:pt>
                <c:pt idx="57">
                  <c:v>185.3</c:v>
                </c:pt>
                <c:pt idx="58">
                  <c:v>187.8</c:v>
                </c:pt>
                <c:pt idx="59">
                  <c:v>190.8</c:v>
                </c:pt>
                <c:pt idx="60">
                  <c:v>195.1</c:v>
                </c:pt>
                <c:pt idx="61">
                  <c:v>197.6</c:v>
                </c:pt>
                <c:pt idx="62">
                  <c:v>200.1</c:v>
                </c:pt>
                <c:pt idx="63">
                  <c:v>202.6</c:v>
                </c:pt>
                <c:pt idx="64">
                  <c:v>205.3</c:v>
                </c:pt>
                <c:pt idx="65">
                  <c:v>207.6</c:v>
                </c:pt>
                <c:pt idx="66">
                  <c:v>209.6</c:v>
                </c:pt>
                <c:pt idx="67">
                  <c:v>212.9</c:v>
                </c:pt>
                <c:pt idx="68">
                  <c:v>214.9</c:v>
                </c:pt>
                <c:pt idx="69">
                  <c:v>217.1</c:v>
                </c:pt>
                <c:pt idx="70">
                  <c:v>219.1</c:v>
                </c:pt>
                <c:pt idx="71">
                  <c:v>222.1</c:v>
                </c:pt>
                <c:pt idx="72">
                  <c:v>223.9</c:v>
                </c:pt>
                <c:pt idx="73">
                  <c:v>225.8</c:v>
                </c:pt>
                <c:pt idx="74">
                  <c:v>228.1</c:v>
                </c:pt>
                <c:pt idx="75">
                  <c:v>229.9</c:v>
                </c:pt>
                <c:pt idx="76">
                  <c:v>231.8</c:v>
                </c:pt>
                <c:pt idx="77">
                  <c:v>234.6</c:v>
                </c:pt>
                <c:pt idx="78">
                  <c:v>236.3</c:v>
                </c:pt>
                <c:pt idx="79">
                  <c:v>237.9</c:v>
                </c:pt>
                <c:pt idx="80">
                  <c:v>239.4</c:v>
                </c:pt>
                <c:pt idx="81">
                  <c:v>240.9</c:v>
                </c:pt>
                <c:pt idx="82">
                  <c:v>243.1</c:v>
                </c:pt>
                <c:pt idx="83">
                  <c:v>244.8</c:v>
                </c:pt>
                <c:pt idx="84">
                  <c:v>246.3</c:v>
                </c:pt>
                <c:pt idx="85">
                  <c:v>247.8</c:v>
                </c:pt>
                <c:pt idx="86">
                  <c:v>248.9</c:v>
                </c:pt>
                <c:pt idx="87">
                  <c:v>250.5</c:v>
                </c:pt>
                <c:pt idx="88">
                  <c:v>252.5</c:v>
                </c:pt>
                <c:pt idx="89">
                  <c:v>253.6</c:v>
                </c:pt>
                <c:pt idx="90">
                  <c:v>254.8</c:v>
                </c:pt>
                <c:pt idx="91">
                  <c:v>256</c:v>
                </c:pt>
                <c:pt idx="92">
                  <c:v>257.3</c:v>
                </c:pt>
                <c:pt idx="93">
                  <c:v>258.3</c:v>
                </c:pt>
                <c:pt idx="94">
                  <c:v>259.10000000000002</c:v>
                </c:pt>
                <c:pt idx="95">
                  <c:v>260.10000000000002</c:v>
                </c:pt>
                <c:pt idx="96">
                  <c:v>261</c:v>
                </c:pt>
                <c:pt idx="97">
                  <c:v>261.8</c:v>
                </c:pt>
                <c:pt idx="98">
                  <c:v>262.5</c:v>
                </c:pt>
                <c:pt idx="99">
                  <c:v>263.60000000000002</c:v>
                </c:pt>
                <c:pt idx="100">
                  <c:v>264.5</c:v>
                </c:pt>
                <c:pt idx="101">
                  <c:v>265.10000000000002</c:v>
                </c:pt>
              </c:numCache>
            </c:numRef>
          </c:yVal>
          <c:smooth val="1"/>
        </c:ser>
        <c:ser>
          <c:idx val="2"/>
          <c:order val="1"/>
          <c:tx>
            <c:v>P8 - BAJA</c:v>
          </c:tx>
          <c:spPr>
            <a:ln w="19050" cap="rnd">
              <a:solidFill>
                <a:schemeClr val="accent3"/>
              </a:solidFill>
              <a:round/>
            </a:ln>
            <a:effectLst/>
          </c:spPr>
          <c:marker>
            <c:symbol val="none"/>
          </c:marker>
          <c:xVal>
            <c:numRef>
              <c:f>[1]DISTANCI_GRAF8!$G$6:$G$275</c:f>
              <c:numCache>
                <c:formatCode>General</c:formatCode>
                <c:ptCount val="270"/>
                <c:pt idx="0">
                  <c:v>0</c:v>
                </c:pt>
                <c:pt idx="1">
                  <c:v>4.0000000000000001E-3</c:v>
                </c:pt>
                <c:pt idx="2">
                  <c:v>3.9E-2</c:v>
                </c:pt>
                <c:pt idx="3">
                  <c:v>7.9000000000000001E-2</c:v>
                </c:pt>
                <c:pt idx="4">
                  <c:v>0.124</c:v>
                </c:pt>
                <c:pt idx="5">
                  <c:v>0.16600000000000001</c:v>
                </c:pt>
                <c:pt idx="6">
                  <c:v>0.21199999999999999</c:v>
                </c:pt>
                <c:pt idx="7">
                  <c:v>0.25600000000000001</c:v>
                </c:pt>
                <c:pt idx="8">
                  <c:v>0.29799999999999999</c:v>
                </c:pt>
                <c:pt idx="9">
                  <c:v>0.34</c:v>
                </c:pt>
                <c:pt idx="10">
                  <c:v>0.38</c:v>
                </c:pt>
                <c:pt idx="11">
                  <c:v>0.41499999999999998</c:v>
                </c:pt>
                <c:pt idx="12">
                  <c:v>0.46</c:v>
                </c:pt>
                <c:pt idx="13">
                  <c:v>0.503</c:v>
                </c:pt>
                <c:pt idx="14">
                  <c:v>0.54500000000000004</c:v>
                </c:pt>
                <c:pt idx="15">
                  <c:v>0.58799999999999997</c:v>
                </c:pt>
                <c:pt idx="16">
                  <c:v>0.627</c:v>
                </c:pt>
                <c:pt idx="17">
                  <c:v>0.66800000000000004</c:v>
                </c:pt>
                <c:pt idx="18">
                  <c:v>0.71099999999999997</c:v>
                </c:pt>
                <c:pt idx="19">
                  <c:v>0.755</c:v>
                </c:pt>
                <c:pt idx="20">
                  <c:v>0.80600000000000005</c:v>
                </c:pt>
                <c:pt idx="21">
                  <c:v>0.84699999999999998</c:v>
                </c:pt>
                <c:pt idx="22">
                  <c:v>0.88800000000000001</c:v>
                </c:pt>
                <c:pt idx="23">
                  <c:v>0.92800000000000005</c:v>
                </c:pt>
                <c:pt idx="24">
                  <c:v>0.97</c:v>
                </c:pt>
                <c:pt idx="25">
                  <c:v>1.1000000000000001</c:v>
                </c:pt>
                <c:pt idx="26">
                  <c:v>1.141</c:v>
                </c:pt>
                <c:pt idx="27">
                  <c:v>1.1830000000000001</c:v>
                </c:pt>
                <c:pt idx="28">
                  <c:v>1.2270000000000001</c:v>
                </c:pt>
                <c:pt idx="29">
                  <c:v>1.2689999999999999</c:v>
                </c:pt>
                <c:pt idx="30">
                  <c:v>1.3149999999999999</c:v>
                </c:pt>
                <c:pt idx="31">
                  <c:v>1.3660000000000001</c:v>
                </c:pt>
                <c:pt idx="32">
                  <c:v>1.407</c:v>
                </c:pt>
                <c:pt idx="33">
                  <c:v>1.448</c:v>
                </c:pt>
                <c:pt idx="34">
                  <c:v>1.4870000000000001</c:v>
                </c:pt>
                <c:pt idx="35">
                  <c:v>1.53</c:v>
                </c:pt>
                <c:pt idx="36">
                  <c:v>1.573</c:v>
                </c:pt>
                <c:pt idx="37">
                  <c:v>1.615</c:v>
                </c:pt>
                <c:pt idx="38">
                  <c:v>1.6559999999999999</c:v>
                </c:pt>
                <c:pt idx="39">
                  <c:v>1.6970000000000001</c:v>
                </c:pt>
                <c:pt idx="40">
                  <c:v>1.7350000000000001</c:v>
                </c:pt>
                <c:pt idx="41">
                  <c:v>1.7769999999999999</c:v>
                </c:pt>
                <c:pt idx="42">
                  <c:v>1.8180000000000001</c:v>
                </c:pt>
                <c:pt idx="43">
                  <c:v>1.861</c:v>
                </c:pt>
                <c:pt idx="44">
                  <c:v>1.9079999999999999</c:v>
                </c:pt>
                <c:pt idx="45">
                  <c:v>1.9430000000000001</c:v>
                </c:pt>
                <c:pt idx="46">
                  <c:v>1.982</c:v>
                </c:pt>
                <c:pt idx="47">
                  <c:v>2.02</c:v>
                </c:pt>
                <c:pt idx="48">
                  <c:v>2.0630000000000002</c:v>
                </c:pt>
                <c:pt idx="49">
                  <c:v>2.1019999999999999</c:v>
                </c:pt>
                <c:pt idx="50">
                  <c:v>2.1419999999999999</c:v>
                </c:pt>
                <c:pt idx="51">
                  <c:v>2.1789999999999998</c:v>
                </c:pt>
                <c:pt idx="52">
                  <c:v>2.2189999999999999</c:v>
                </c:pt>
                <c:pt idx="53">
                  <c:v>2.2570000000000001</c:v>
                </c:pt>
                <c:pt idx="54">
                  <c:v>2.2999999999999998</c:v>
                </c:pt>
                <c:pt idx="55">
                  <c:v>2.3380000000000001</c:v>
                </c:pt>
                <c:pt idx="56">
                  <c:v>2.38</c:v>
                </c:pt>
                <c:pt idx="57">
                  <c:v>2.42</c:v>
                </c:pt>
                <c:pt idx="58">
                  <c:v>2.4590000000000001</c:v>
                </c:pt>
                <c:pt idx="59">
                  <c:v>2.4980000000000002</c:v>
                </c:pt>
                <c:pt idx="60">
                  <c:v>2.536</c:v>
                </c:pt>
                <c:pt idx="61">
                  <c:v>2.5739999999999998</c:v>
                </c:pt>
                <c:pt idx="62">
                  <c:v>2.6080000000000001</c:v>
                </c:pt>
                <c:pt idx="63">
                  <c:v>2.649</c:v>
                </c:pt>
                <c:pt idx="64">
                  <c:v>2.6890000000000001</c:v>
                </c:pt>
                <c:pt idx="65">
                  <c:v>2.7290000000000001</c:v>
                </c:pt>
                <c:pt idx="66">
                  <c:v>2.7650000000000001</c:v>
                </c:pt>
                <c:pt idx="67">
                  <c:v>2.8050000000000002</c:v>
                </c:pt>
                <c:pt idx="68">
                  <c:v>2.85</c:v>
                </c:pt>
                <c:pt idx="69">
                  <c:v>2.8889999999999998</c:v>
                </c:pt>
                <c:pt idx="70">
                  <c:v>2.9279999999999999</c:v>
                </c:pt>
                <c:pt idx="71">
                  <c:v>2.9620000000000002</c:v>
                </c:pt>
                <c:pt idx="72">
                  <c:v>3.0030000000000001</c:v>
                </c:pt>
                <c:pt idx="73">
                  <c:v>3.0430000000000001</c:v>
                </c:pt>
                <c:pt idx="74">
                  <c:v>3.0819999999999999</c:v>
                </c:pt>
                <c:pt idx="75">
                  <c:v>3.12</c:v>
                </c:pt>
                <c:pt idx="76">
                  <c:v>3.1589999999999998</c:v>
                </c:pt>
                <c:pt idx="77">
                  <c:v>3.1970000000000001</c:v>
                </c:pt>
                <c:pt idx="78">
                  <c:v>3.2370000000000001</c:v>
                </c:pt>
                <c:pt idx="79">
                  <c:v>3.2759999999999998</c:v>
                </c:pt>
                <c:pt idx="80">
                  <c:v>3.3220000000000001</c:v>
                </c:pt>
                <c:pt idx="81">
                  <c:v>3.3610000000000002</c:v>
                </c:pt>
                <c:pt idx="82">
                  <c:v>3.3969999999999998</c:v>
                </c:pt>
                <c:pt idx="83">
                  <c:v>3.4380000000000002</c:v>
                </c:pt>
                <c:pt idx="84">
                  <c:v>3.4780000000000002</c:v>
                </c:pt>
                <c:pt idx="85">
                  <c:v>3.5179999999999998</c:v>
                </c:pt>
                <c:pt idx="86">
                  <c:v>3.5550000000000002</c:v>
                </c:pt>
                <c:pt idx="87">
                  <c:v>3.593</c:v>
                </c:pt>
                <c:pt idx="88">
                  <c:v>3.633</c:v>
                </c:pt>
                <c:pt idx="89">
                  <c:v>3.6760000000000002</c:v>
                </c:pt>
                <c:pt idx="90">
                  <c:v>3.7149999999999999</c:v>
                </c:pt>
                <c:pt idx="91">
                  <c:v>3.758</c:v>
                </c:pt>
                <c:pt idx="92">
                  <c:v>3.802</c:v>
                </c:pt>
                <c:pt idx="93">
                  <c:v>3.8410000000000002</c:v>
                </c:pt>
                <c:pt idx="94">
                  <c:v>3.8839999999999999</c:v>
                </c:pt>
                <c:pt idx="95">
                  <c:v>3.923</c:v>
                </c:pt>
                <c:pt idx="96">
                  <c:v>3.96</c:v>
                </c:pt>
                <c:pt idx="97">
                  <c:v>3.9969999999999999</c:v>
                </c:pt>
                <c:pt idx="98">
                  <c:v>4.0389999999999997</c:v>
                </c:pt>
                <c:pt idx="99">
                  <c:v>4.077</c:v>
                </c:pt>
                <c:pt idx="100">
                  <c:v>4.117</c:v>
                </c:pt>
                <c:pt idx="101">
                  <c:v>4.1529999999999996</c:v>
                </c:pt>
                <c:pt idx="102">
                  <c:v>4.1900000000000004</c:v>
                </c:pt>
                <c:pt idx="103">
                  <c:v>4.2359999999999998</c:v>
                </c:pt>
                <c:pt idx="104">
                  <c:v>4.2750000000000004</c:v>
                </c:pt>
                <c:pt idx="105">
                  <c:v>4.3109999999999999</c:v>
                </c:pt>
                <c:pt idx="106">
                  <c:v>4.3479999999999999</c:v>
                </c:pt>
                <c:pt idx="107">
                  <c:v>4.3860000000000001</c:v>
                </c:pt>
                <c:pt idx="108">
                  <c:v>4.4240000000000004</c:v>
                </c:pt>
                <c:pt idx="109">
                  <c:v>4.46</c:v>
                </c:pt>
                <c:pt idx="110">
                  <c:v>4.4969999999999999</c:v>
                </c:pt>
                <c:pt idx="111">
                  <c:v>4.53</c:v>
                </c:pt>
                <c:pt idx="112">
                  <c:v>4.5670000000000002</c:v>
                </c:pt>
                <c:pt idx="113">
                  <c:v>4.6050000000000004</c:v>
                </c:pt>
                <c:pt idx="114">
                  <c:v>4.6440000000000001</c:v>
                </c:pt>
                <c:pt idx="115">
                  <c:v>4.6820000000000004</c:v>
                </c:pt>
                <c:pt idx="116">
                  <c:v>4.7190000000000003</c:v>
                </c:pt>
                <c:pt idx="117">
                  <c:v>4.7569999999999997</c:v>
                </c:pt>
                <c:pt idx="118">
                  <c:v>4.7910000000000004</c:v>
                </c:pt>
                <c:pt idx="119">
                  <c:v>4.8230000000000004</c:v>
                </c:pt>
                <c:pt idx="120">
                  <c:v>4.8579999999999997</c:v>
                </c:pt>
                <c:pt idx="121">
                  <c:v>4.8940000000000001</c:v>
                </c:pt>
                <c:pt idx="122">
                  <c:v>4.931</c:v>
                </c:pt>
                <c:pt idx="123">
                  <c:v>4.9630000000000001</c:v>
                </c:pt>
                <c:pt idx="124">
                  <c:v>4.9989999999999997</c:v>
                </c:pt>
                <c:pt idx="125">
                  <c:v>5.032</c:v>
                </c:pt>
                <c:pt idx="126">
                  <c:v>5.0739999999999998</c:v>
                </c:pt>
                <c:pt idx="127">
                  <c:v>5.1070000000000002</c:v>
                </c:pt>
                <c:pt idx="128">
                  <c:v>5.14</c:v>
                </c:pt>
                <c:pt idx="129">
                  <c:v>5.1779999999999999</c:v>
                </c:pt>
                <c:pt idx="130">
                  <c:v>5.2130000000000001</c:v>
                </c:pt>
                <c:pt idx="131">
                  <c:v>5.2480000000000002</c:v>
                </c:pt>
                <c:pt idx="132">
                  <c:v>5.2809999999999997</c:v>
                </c:pt>
                <c:pt idx="133">
                  <c:v>5.3179999999999996</c:v>
                </c:pt>
                <c:pt idx="134">
                  <c:v>5.3559999999999999</c:v>
                </c:pt>
                <c:pt idx="135">
                  <c:v>5.3879999999999999</c:v>
                </c:pt>
                <c:pt idx="136">
                  <c:v>5.4269999999999996</c:v>
                </c:pt>
                <c:pt idx="137">
                  <c:v>5.4669999999999996</c:v>
                </c:pt>
                <c:pt idx="138">
                  <c:v>5.5030000000000001</c:v>
                </c:pt>
                <c:pt idx="139">
                  <c:v>5.5369999999999999</c:v>
                </c:pt>
                <c:pt idx="140">
                  <c:v>5.5709999999999997</c:v>
                </c:pt>
                <c:pt idx="141">
                  <c:v>5.609</c:v>
                </c:pt>
                <c:pt idx="142">
                  <c:v>5.6459999999999999</c:v>
                </c:pt>
                <c:pt idx="143">
                  <c:v>5.681</c:v>
                </c:pt>
                <c:pt idx="144">
                  <c:v>5.7149999999999999</c:v>
                </c:pt>
                <c:pt idx="145">
                  <c:v>5.75</c:v>
                </c:pt>
                <c:pt idx="146">
                  <c:v>5.7880000000000003</c:v>
                </c:pt>
                <c:pt idx="147">
                  <c:v>5.8310000000000004</c:v>
                </c:pt>
                <c:pt idx="148">
                  <c:v>5.8630000000000004</c:v>
                </c:pt>
                <c:pt idx="149">
                  <c:v>5.899</c:v>
                </c:pt>
                <c:pt idx="150">
                  <c:v>5.9370000000000003</c:v>
                </c:pt>
                <c:pt idx="151">
                  <c:v>5.9749999999999996</c:v>
                </c:pt>
                <c:pt idx="152">
                  <c:v>6.0090000000000003</c:v>
                </c:pt>
                <c:pt idx="153">
                  <c:v>6.0449999999999999</c:v>
                </c:pt>
                <c:pt idx="154">
                  <c:v>6.0819999999999999</c:v>
                </c:pt>
                <c:pt idx="155">
                  <c:v>6.12</c:v>
                </c:pt>
                <c:pt idx="156">
                  <c:v>6.1580000000000004</c:v>
                </c:pt>
                <c:pt idx="157">
                  <c:v>6.202</c:v>
                </c:pt>
                <c:pt idx="158">
                  <c:v>6.2380000000000004</c:v>
                </c:pt>
                <c:pt idx="159">
                  <c:v>6.2770000000000001</c:v>
                </c:pt>
                <c:pt idx="160">
                  <c:v>6.3170000000000002</c:v>
                </c:pt>
                <c:pt idx="161">
                  <c:v>6.3529999999999998</c:v>
                </c:pt>
                <c:pt idx="162">
                  <c:v>6.3869999999999996</c:v>
                </c:pt>
                <c:pt idx="163">
                  <c:v>6.4249999999999998</c:v>
                </c:pt>
                <c:pt idx="164">
                  <c:v>6.4630000000000001</c:v>
                </c:pt>
                <c:pt idx="165">
                  <c:v>6.4969999999999999</c:v>
                </c:pt>
                <c:pt idx="166">
                  <c:v>6.5330000000000004</c:v>
                </c:pt>
                <c:pt idx="167">
                  <c:v>6.5750000000000002</c:v>
                </c:pt>
                <c:pt idx="168">
                  <c:v>6.61</c:v>
                </c:pt>
                <c:pt idx="169">
                  <c:v>6.6470000000000002</c:v>
                </c:pt>
                <c:pt idx="170">
                  <c:v>6.681</c:v>
                </c:pt>
                <c:pt idx="171">
                  <c:v>6.718</c:v>
                </c:pt>
                <c:pt idx="172">
                  <c:v>6.7530000000000001</c:v>
                </c:pt>
                <c:pt idx="173">
                  <c:v>6.7889999999999997</c:v>
                </c:pt>
                <c:pt idx="174">
                  <c:v>6.8250000000000002</c:v>
                </c:pt>
                <c:pt idx="175">
                  <c:v>6.8579999999999997</c:v>
                </c:pt>
                <c:pt idx="176">
                  <c:v>6.8949999999999996</c:v>
                </c:pt>
                <c:pt idx="177">
                  <c:v>6.931</c:v>
                </c:pt>
                <c:pt idx="178">
                  <c:v>6.9630000000000001</c:v>
                </c:pt>
                <c:pt idx="179">
                  <c:v>7.0030000000000001</c:v>
                </c:pt>
                <c:pt idx="180">
                  <c:v>7.0389999999999997</c:v>
                </c:pt>
                <c:pt idx="181">
                  <c:v>7.0759999999999996</c:v>
                </c:pt>
                <c:pt idx="182">
                  <c:v>7.1079999999999997</c:v>
                </c:pt>
                <c:pt idx="183">
                  <c:v>7.141</c:v>
                </c:pt>
                <c:pt idx="184">
                  <c:v>7.1769999999999996</c:v>
                </c:pt>
                <c:pt idx="185">
                  <c:v>7.2119999999999997</c:v>
                </c:pt>
                <c:pt idx="186">
                  <c:v>7.2460000000000004</c:v>
                </c:pt>
                <c:pt idx="187">
                  <c:v>7.28</c:v>
                </c:pt>
                <c:pt idx="188">
                  <c:v>7.3140000000000001</c:v>
                </c:pt>
                <c:pt idx="189">
                  <c:v>7.3479999999999999</c:v>
                </c:pt>
                <c:pt idx="190">
                  <c:v>7.38</c:v>
                </c:pt>
                <c:pt idx="191">
                  <c:v>7.4189999999999996</c:v>
                </c:pt>
                <c:pt idx="192">
                  <c:v>7.4530000000000003</c:v>
                </c:pt>
                <c:pt idx="193">
                  <c:v>7.4850000000000003</c:v>
                </c:pt>
                <c:pt idx="194">
                  <c:v>7.5179999999999998</c:v>
                </c:pt>
                <c:pt idx="195">
                  <c:v>7.5519999999999996</c:v>
                </c:pt>
                <c:pt idx="196">
                  <c:v>7.585</c:v>
                </c:pt>
                <c:pt idx="197">
                  <c:v>7.6180000000000003</c:v>
                </c:pt>
                <c:pt idx="198">
                  <c:v>7.6479999999999997</c:v>
                </c:pt>
                <c:pt idx="199">
                  <c:v>7.6829999999999998</c:v>
                </c:pt>
                <c:pt idx="200">
                  <c:v>7.718</c:v>
                </c:pt>
                <c:pt idx="201">
                  <c:v>7.7519999999999998</c:v>
                </c:pt>
                <c:pt idx="202">
                  <c:v>7.7889999999999997</c:v>
                </c:pt>
                <c:pt idx="203">
                  <c:v>7.8250000000000002</c:v>
                </c:pt>
                <c:pt idx="204">
                  <c:v>7.86</c:v>
                </c:pt>
                <c:pt idx="205">
                  <c:v>7.8929999999999998</c:v>
                </c:pt>
                <c:pt idx="206">
                  <c:v>7.9260000000000002</c:v>
                </c:pt>
                <c:pt idx="207">
                  <c:v>7.96</c:v>
                </c:pt>
                <c:pt idx="208">
                  <c:v>7.9960000000000004</c:v>
                </c:pt>
                <c:pt idx="209">
                  <c:v>8.0280000000000005</c:v>
                </c:pt>
                <c:pt idx="210">
                  <c:v>8.0589999999999993</c:v>
                </c:pt>
                <c:pt idx="211">
                  <c:v>8.093</c:v>
                </c:pt>
                <c:pt idx="212">
                  <c:v>8.1310000000000002</c:v>
                </c:pt>
                <c:pt idx="213">
                  <c:v>8.1649999999999991</c:v>
                </c:pt>
                <c:pt idx="214">
                  <c:v>8.202</c:v>
                </c:pt>
                <c:pt idx="215">
                  <c:v>8.2379999999999995</c:v>
                </c:pt>
                <c:pt idx="216">
                  <c:v>8.2750000000000004</c:v>
                </c:pt>
                <c:pt idx="217">
                  <c:v>8.3040000000000003</c:v>
                </c:pt>
                <c:pt idx="218">
                  <c:v>8.3369999999999997</c:v>
                </c:pt>
                <c:pt idx="219">
                  <c:v>8.3710000000000004</c:v>
                </c:pt>
                <c:pt idx="220">
                  <c:v>8.407</c:v>
                </c:pt>
                <c:pt idx="221">
                  <c:v>8.4390000000000001</c:v>
                </c:pt>
                <c:pt idx="222">
                  <c:v>8.4719999999999995</c:v>
                </c:pt>
                <c:pt idx="223">
                  <c:v>8.5069999999999997</c:v>
                </c:pt>
                <c:pt idx="224">
                  <c:v>8.5399999999999991</c:v>
                </c:pt>
                <c:pt idx="225">
                  <c:v>8.5790000000000006</c:v>
                </c:pt>
                <c:pt idx="226">
                  <c:v>8.6120000000000001</c:v>
                </c:pt>
                <c:pt idx="227">
                  <c:v>8.6479999999999997</c:v>
                </c:pt>
                <c:pt idx="228">
                  <c:v>8.6820000000000004</c:v>
                </c:pt>
                <c:pt idx="229">
                  <c:v>8.7149999999999999</c:v>
                </c:pt>
                <c:pt idx="230">
                  <c:v>8.75</c:v>
                </c:pt>
                <c:pt idx="231">
                  <c:v>8.7840000000000007</c:v>
                </c:pt>
                <c:pt idx="232">
                  <c:v>8.82</c:v>
                </c:pt>
                <c:pt idx="233">
                  <c:v>8.85</c:v>
                </c:pt>
                <c:pt idx="234">
                  <c:v>8.8840000000000003</c:v>
                </c:pt>
                <c:pt idx="235">
                  <c:v>8.9260000000000002</c:v>
                </c:pt>
                <c:pt idx="236">
                  <c:v>8.9600000000000009</c:v>
                </c:pt>
                <c:pt idx="237">
                  <c:v>8.99</c:v>
                </c:pt>
                <c:pt idx="238">
                  <c:v>9.0239999999999991</c:v>
                </c:pt>
                <c:pt idx="239">
                  <c:v>9.0589999999999993</c:v>
                </c:pt>
                <c:pt idx="240">
                  <c:v>9.0909999999999993</c:v>
                </c:pt>
                <c:pt idx="241">
                  <c:v>9.1210000000000004</c:v>
                </c:pt>
                <c:pt idx="242">
                  <c:v>9.1549999999999994</c:v>
                </c:pt>
                <c:pt idx="243">
                  <c:v>9.1869999999999994</c:v>
                </c:pt>
                <c:pt idx="244">
                  <c:v>9.2189999999999994</c:v>
                </c:pt>
                <c:pt idx="245">
                  <c:v>9.2509999999999994</c:v>
                </c:pt>
                <c:pt idx="246">
                  <c:v>9.2840000000000007</c:v>
                </c:pt>
                <c:pt idx="247">
                  <c:v>9.3219999999999992</c:v>
                </c:pt>
                <c:pt idx="248">
                  <c:v>9.3539999999999992</c:v>
                </c:pt>
                <c:pt idx="249">
                  <c:v>9.3870000000000005</c:v>
                </c:pt>
                <c:pt idx="250">
                  <c:v>9.42</c:v>
                </c:pt>
                <c:pt idx="251">
                  <c:v>9.4529999999999994</c:v>
                </c:pt>
                <c:pt idx="252">
                  <c:v>9.4830000000000005</c:v>
                </c:pt>
                <c:pt idx="253">
                  <c:v>9.5150000000000006</c:v>
                </c:pt>
                <c:pt idx="254">
                  <c:v>9.5470000000000006</c:v>
                </c:pt>
                <c:pt idx="255">
                  <c:v>9.5790000000000006</c:v>
                </c:pt>
                <c:pt idx="256">
                  <c:v>9.61</c:v>
                </c:pt>
                <c:pt idx="257">
                  <c:v>9.6430000000000007</c:v>
                </c:pt>
                <c:pt idx="258">
                  <c:v>9.6820000000000004</c:v>
                </c:pt>
                <c:pt idx="259">
                  <c:v>9.7149999999999999</c:v>
                </c:pt>
                <c:pt idx="260">
                  <c:v>9.7449999999999992</c:v>
                </c:pt>
                <c:pt idx="261">
                  <c:v>9.7769999999999992</c:v>
                </c:pt>
                <c:pt idx="262">
                  <c:v>9.81</c:v>
                </c:pt>
                <c:pt idx="263">
                  <c:v>9.8420000000000005</c:v>
                </c:pt>
                <c:pt idx="264">
                  <c:v>9.8740000000000006</c:v>
                </c:pt>
                <c:pt idx="265">
                  <c:v>9.9049999999999994</c:v>
                </c:pt>
                <c:pt idx="266">
                  <c:v>9.9380000000000006</c:v>
                </c:pt>
                <c:pt idx="267">
                  <c:v>9.968</c:v>
                </c:pt>
                <c:pt idx="268">
                  <c:v>10.000999999999999</c:v>
                </c:pt>
                <c:pt idx="269">
                  <c:v>10.034000000000001</c:v>
                </c:pt>
              </c:numCache>
            </c:numRef>
          </c:xVal>
          <c:yVal>
            <c:numRef>
              <c:f>[1]DISTANCI_GRAF8!$F$6:$F$275</c:f>
              <c:numCache>
                <c:formatCode>General</c:formatCode>
                <c:ptCount val="270"/>
                <c:pt idx="0">
                  <c:v>0.16700000000000001</c:v>
                </c:pt>
                <c:pt idx="1">
                  <c:v>0.33</c:v>
                </c:pt>
                <c:pt idx="2">
                  <c:v>1</c:v>
                </c:pt>
                <c:pt idx="3">
                  <c:v>3.6680000000000001</c:v>
                </c:pt>
                <c:pt idx="4">
                  <c:v>5.5030000000000001</c:v>
                </c:pt>
                <c:pt idx="5">
                  <c:v>7.17</c:v>
                </c:pt>
                <c:pt idx="6">
                  <c:v>8.6709999999999994</c:v>
                </c:pt>
                <c:pt idx="7">
                  <c:v>10.505000000000001</c:v>
                </c:pt>
                <c:pt idx="8">
                  <c:v>12.172000000000001</c:v>
                </c:pt>
                <c:pt idx="9">
                  <c:v>13.84</c:v>
                </c:pt>
                <c:pt idx="10">
                  <c:v>16.341000000000001</c:v>
                </c:pt>
                <c:pt idx="11">
                  <c:v>17.841999999999999</c:v>
                </c:pt>
                <c:pt idx="12">
                  <c:v>18.509</c:v>
                </c:pt>
                <c:pt idx="13">
                  <c:v>19.509</c:v>
                </c:pt>
                <c:pt idx="14">
                  <c:v>21.677</c:v>
                </c:pt>
                <c:pt idx="15">
                  <c:v>24.678000000000001</c:v>
                </c:pt>
                <c:pt idx="16">
                  <c:v>26.512</c:v>
                </c:pt>
                <c:pt idx="17">
                  <c:v>28.347000000000001</c:v>
                </c:pt>
                <c:pt idx="18">
                  <c:v>30.513999999999999</c:v>
                </c:pt>
                <c:pt idx="19">
                  <c:v>32.347999999999999</c:v>
                </c:pt>
                <c:pt idx="20">
                  <c:v>34.85</c:v>
                </c:pt>
                <c:pt idx="21">
                  <c:v>36.35</c:v>
                </c:pt>
                <c:pt idx="22">
                  <c:v>37.850999999999999</c:v>
                </c:pt>
                <c:pt idx="23">
                  <c:v>39.185000000000002</c:v>
                </c:pt>
                <c:pt idx="24">
                  <c:v>40.518999999999998</c:v>
                </c:pt>
                <c:pt idx="25">
                  <c:v>42.853000000000002</c:v>
                </c:pt>
                <c:pt idx="26">
                  <c:v>44.688000000000002</c:v>
                </c:pt>
                <c:pt idx="27">
                  <c:v>46.521999999999998</c:v>
                </c:pt>
                <c:pt idx="28">
                  <c:v>48.356000000000002</c:v>
                </c:pt>
                <c:pt idx="29">
                  <c:v>50.023000000000003</c:v>
                </c:pt>
                <c:pt idx="30">
                  <c:v>51.857999999999997</c:v>
                </c:pt>
                <c:pt idx="31">
                  <c:v>54.524999999999999</c:v>
                </c:pt>
                <c:pt idx="32">
                  <c:v>56.36</c:v>
                </c:pt>
                <c:pt idx="33">
                  <c:v>58.194000000000003</c:v>
                </c:pt>
                <c:pt idx="34">
                  <c:v>60.027999999999999</c:v>
                </c:pt>
                <c:pt idx="35">
                  <c:v>61.862000000000002</c:v>
                </c:pt>
                <c:pt idx="36">
                  <c:v>63.695999999999998</c:v>
                </c:pt>
                <c:pt idx="37">
                  <c:v>66.031000000000006</c:v>
                </c:pt>
                <c:pt idx="38">
                  <c:v>67.697999999999993</c:v>
                </c:pt>
                <c:pt idx="39">
                  <c:v>69.698999999999998</c:v>
                </c:pt>
                <c:pt idx="40">
                  <c:v>71.2</c:v>
                </c:pt>
                <c:pt idx="41">
                  <c:v>73.700999999999993</c:v>
                </c:pt>
                <c:pt idx="42">
                  <c:v>75.369</c:v>
                </c:pt>
                <c:pt idx="43">
                  <c:v>77.036000000000001</c:v>
                </c:pt>
                <c:pt idx="44">
                  <c:v>78.703000000000003</c:v>
                </c:pt>
                <c:pt idx="45">
                  <c:v>80.537999999999997</c:v>
                </c:pt>
                <c:pt idx="46">
                  <c:v>82.204999999999998</c:v>
                </c:pt>
                <c:pt idx="47">
                  <c:v>83.872</c:v>
                </c:pt>
                <c:pt idx="48">
                  <c:v>86.04</c:v>
                </c:pt>
                <c:pt idx="49">
                  <c:v>87.707999999999998</c:v>
                </c:pt>
                <c:pt idx="50">
                  <c:v>89.542000000000002</c:v>
                </c:pt>
                <c:pt idx="51">
                  <c:v>91.543000000000006</c:v>
                </c:pt>
                <c:pt idx="52">
                  <c:v>93.543999999999997</c:v>
                </c:pt>
                <c:pt idx="53">
                  <c:v>95.043999999999997</c:v>
                </c:pt>
                <c:pt idx="54">
                  <c:v>96.712000000000003</c:v>
                </c:pt>
                <c:pt idx="55">
                  <c:v>98.212999999999994</c:v>
                </c:pt>
                <c:pt idx="56">
                  <c:v>100</c:v>
                </c:pt>
                <c:pt idx="57">
                  <c:v>101.7</c:v>
                </c:pt>
                <c:pt idx="58">
                  <c:v>104</c:v>
                </c:pt>
                <c:pt idx="59">
                  <c:v>105.7</c:v>
                </c:pt>
                <c:pt idx="60">
                  <c:v>107.4</c:v>
                </c:pt>
                <c:pt idx="61">
                  <c:v>109.2</c:v>
                </c:pt>
                <c:pt idx="62">
                  <c:v>111.7</c:v>
                </c:pt>
                <c:pt idx="63">
                  <c:v>113.4</c:v>
                </c:pt>
                <c:pt idx="64">
                  <c:v>115.6</c:v>
                </c:pt>
                <c:pt idx="65">
                  <c:v>117.2</c:v>
                </c:pt>
                <c:pt idx="66">
                  <c:v>119.1</c:v>
                </c:pt>
                <c:pt idx="67">
                  <c:v>123.2</c:v>
                </c:pt>
                <c:pt idx="68">
                  <c:v>124.9</c:v>
                </c:pt>
                <c:pt idx="69">
                  <c:v>124.9</c:v>
                </c:pt>
                <c:pt idx="70">
                  <c:v>125.2</c:v>
                </c:pt>
                <c:pt idx="71">
                  <c:v>125.1</c:v>
                </c:pt>
                <c:pt idx="72">
                  <c:v>124.7</c:v>
                </c:pt>
                <c:pt idx="73">
                  <c:v>125.6</c:v>
                </c:pt>
                <c:pt idx="74">
                  <c:v>124.9</c:v>
                </c:pt>
                <c:pt idx="75">
                  <c:v>125.4</c:v>
                </c:pt>
                <c:pt idx="76">
                  <c:v>124.6</c:v>
                </c:pt>
                <c:pt idx="77">
                  <c:v>124.7</c:v>
                </c:pt>
                <c:pt idx="78">
                  <c:v>128.1</c:v>
                </c:pt>
                <c:pt idx="79">
                  <c:v>130.9</c:v>
                </c:pt>
                <c:pt idx="80">
                  <c:v>132.6</c:v>
                </c:pt>
                <c:pt idx="81">
                  <c:v>134.9</c:v>
                </c:pt>
                <c:pt idx="82">
                  <c:v>136.6</c:v>
                </c:pt>
                <c:pt idx="83">
                  <c:v>138.1</c:v>
                </c:pt>
                <c:pt idx="84">
                  <c:v>140.1</c:v>
                </c:pt>
                <c:pt idx="85">
                  <c:v>141.6</c:v>
                </c:pt>
                <c:pt idx="86">
                  <c:v>143.1</c:v>
                </c:pt>
                <c:pt idx="87">
                  <c:v>144.69999999999999</c:v>
                </c:pt>
                <c:pt idx="88">
                  <c:v>146.19999999999999</c:v>
                </c:pt>
                <c:pt idx="89">
                  <c:v>147.1</c:v>
                </c:pt>
                <c:pt idx="90">
                  <c:v>149.19999999999999</c:v>
                </c:pt>
                <c:pt idx="91">
                  <c:v>150.6</c:v>
                </c:pt>
                <c:pt idx="92">
                  <c:v>152.1</c:v>
                </c:pt>
                <c:pt idx="93">
                  <c:v>153.19999999999999</c:v>
                </c:pt>
                <c:pt idx="94">
                  <c:v>154.19999999999999</c:v>
                </c:pt>
                <c:pt idx="95">
                  <c:v>155.69999999999999</c:v>
                </c:pt>
                <c:pt idx="96">
                  <c:v>157.6</c:v>
                </c:pt>
                <c:pt idx="97">
                  <c:v>158.6</c:v>
                </c:pt>
                <c:pt idx="98">
                  <c:v>159.69999999999999</c:v>
                </c:pt>
                <c:pt idx="99">
                  <c:v>160.69999999999999</c:v>
                </c:pt>
                <c:pt idx="100">
                  <c:v>161.9</c:v>
                </c:pt>
                <c:pt idx="101">
                  <c:v>162.4</c:v>
                </c:pt>
                <c:pt idx="102">
                  <c:v>163.4</c:v>
                </c:pt>
                <c:pt idx="103">
                  <c:v>164.6</c:v>
                </c:pt>
                <c:pt idx="104">
                  <c:v>165.7</c:v>
                </c:pt>
                <c:pt idx="105">
                  <c:v>166.7</c:v>
                </c:pt>
                <c:pt idx="106">
                  <c:v>167.6</c:v>
                </c:pt>
                <c:pt idx="107">
                  <c:v>169.6</c:v>
                </c:pt>
                <c:pt idx="108">
                  <c:v>170.4</c:v>
                </c:pt>
                <c:pt idx="109">
                  <c:v>171.7</c:v>
                </c:pt>
                <c:pt idx="110">
                  <c:v>172.7</c:v>
                </c:pt>
                <c:pt idx="111">
                  <c:v>174.4</c:v>
                </c:pt>
                <c:pt idx="112">
                  <c:v>175.4</c:v>
                </c:pt>
                <c:pt idx="113">
                  <c:v>176.4</c:v>
                </c:pt>
                <c:pt idx="114">
                  <c:v>177.4</c:v>
                </c:pt>
                <c:pt idx="115">
                  <c:v>178.6</c:v>
                </c:pt>
                <c:pt idx="116">
                  <c:v>179.6</c:v>
                </c:pt>
                <c:pt idx="117">
                  <c:v>180.8</c:v>
                </c:pt>
                <c:pt idx="118">
                  <c:v>181.6</c:v>
                </c:pt>
                <c:pt idx="119">
                  <c:v>182.8</c:v>
                </c:pt>
                <c:pt idx="120">
                  <c:v>183.4</c:v>
                </c:pt>
                <c:pt idx="121">
                  <c:v>184.3</c:v>
                </c:pt>
                <c:pt idx="122">
                  <c:v>185.4</c:v>
                </c:pt>
                <c:pt idx="123">
                  <c:v>186.4</c:v>
                </c:pt>
                <c:pt idx="124">
                  <c:v>187.1</c:v>
                </c:pt>
                <c:pt idx="125">
                  <c:v>187.9</c:v>
                </c:pt>
                <c:pt idx="126">
                  <c:v>188.8</c:v>
                </c:pt>
                <c:pt idx="127">
                  <c:v>189.6</c:v>
                </c:pt>
                <c:pt idx="128">
                  <c:v>190.9</c:v>
                </c:pt>
                <c:pt idx="129">
                  <c:v>191.4</c:v>
                </c:pt>
                <c:pt idx="130">
                  <c:v>192.1</c:v>
                </c:pt>
                <c:pt idx="131">
                  <c:v>192.8</c:v>
                </c:pt>
                <c:pt idx="132">
                  <c:v>193.8</c:v>
                </c:pt>
                <c:pt idx="133">
                  <c:v>194.6</c:v>
                </c:pt>
                <c:pt idx="134">
                  <c:v>195.1</c:v>
                </c:pt>
                <c:pt idx="135">
                  <c:v>195.9</c:v>
                </c:pt>
                <c:pt idx="136">
                  <c:v>196.6</c:v>
                </c:pt>
                <c:pt idx="137">
                  <c:v>197.3</c:v>
                </c:pt>
                <c:pt idx="138">
                  <c:v>197.9</c:v>
                </c:pt>
                <c:pt idx="139">
                  <c:v>198.8</c:v>
                </c:pt>
                <c:pt idx="140">
                  <c:v>199.3</c:v>
                </c:pt>
                <c:pt idx="141">
                  <c:v>199.9</c:v>
                </c:pt>
                <c:pt idx="142">
                  <c:v>200.3</c:v>
                </c:pt>
                <c:pt idx="143">
                  <c:v>201.3</c:v>
                </c:pt>
                <c:pt idx="144">
                  <c:v>201.9</c:v>
                </c:pt>
                <c:pt idx="145">
                  <c:v>202.6</c:v>
                </c:pt>
                <c:pt idx="146">
                  <c:v>202.9</c:v>
                </c:pt>
                <c:pt idx="147">
                  <c:v>203.4</c:v>
                </c:pt>
                <c:pt idx="148">
                  <c:v>204.1</c:v>
                </c:pt>
                <c:pt idx="149">
                  <c:v>204.9</c:v>
                </c:pt>
                <c:pt idx="150">
                  <c:v>205.4</c:v>
                </c:pt>
                <c:pt idx="151">
                  <c:v>206.1</c:v>
                </c:pt>
                <c:pt idx="152">
                  <c:v>206.8</c:v>
                </c:pt>
                <c:pt idx="153">
                  <c:v>207.4</c:v>
                </c:pt>
                <c:pt idx="154">
                  <c:v>208.1</c:v>
                </c:pt>
                <c:pt idx="155">
                  <c:v>208.6</c:v>
                </c:pt>
                <c:pt idx="156">
                  <c:v>209.3</c:v>
                </c:pt>
                <c:pt idx="157">
                  <c:v>210.1</c:v>
                </c:pt>
                <c:pt idx="158">
                  <c:v>210.6</c:v>
                </c:pt>
                <c:pt idx="159">
                  <c:v>211.1</c:v>
                </c:pt>
                <c:pt idx="160">
                  <c:v>211.8</c:v>
                </c:pt>
                <c:pt idx="161">
                  <c:v>212.9</c:v>
                </c:pt>
                <c:pt idx="162">
                  <c:v>213.6</c:v>
                </c:pt>
                <c:pt idx="163">
                  <c:v>214.1</c:v>
                </c:pt>
                <c:pt idx="164">
                  <c:v>214.4</c:v>
                </c:pt>
                <c:pt idx="165">
                  <c:v>215.8</c:v>
                </c:pt>
                <c:pt idx="166">
                  <c:v>216.3</c:v>
                </c:pt>
                <c:pt idx="167">
                  <c:v>216.9</c:v>
                </c:pt>
                <c:pt idx="168">
                  <c:v>217.3</c:v>
                </c:pt>
                <c:pt idx="169">
                  <c:v>218.1</c:v>
                </c:pt>
                <c:pt idx="170">
                  <c:v>218.8</c:v>
                </c:pt>
                <c:pt idx="171">
                  <c:v>219.3</c:v>
                </c:pt>
                <c:pt idx="172">
                  <c:v>219.9</c:v>
                </c:pt>
                <c:pt idx="173">
                  <c:v>220.6</c:v>
                </c:pt>
                <c:pt idx="174">
                  <c:v>221.3</c:v>
                </c:pt>
                <c:pt idx="175">
                  <c:v>221.8</c:v>
                </c:pt>
                <c:pt idx="176">
                  <c:v>222.4</c:v>
                </c:pt>
                <c:pt idx="177">
                  <c:v>222.8</c:v>
                </c:pt>
                <c:pt idx="178">
                  <c:v>223.4</c:v>
                </c:pt>
                <c:pt idx="179">
                  <c:v>224.1</c:v>
                </c:pt>
                <c:pt idx="180">
                  <c:v>224.4</c:v>
                </c:pt>
                <c:pt idx="181">
                  <c:v>224.9</c:v>
                </c:pt>
                <c:pt idx="182">
                  <c:v>225.8</c:v>
                </c:pt>
                <c:pt idx="183">
                  <c:v>226.4</c:v>
                </c:pt>
                <c:pt idx="184">
                  <c:v>226.9</c:v>
                </c:pt>
                <c:pt idx="185">
                  <c:v>226.9</c:v>
                </c:pt>
                <c:pt idx="186">
                  <c:v>228.1</c:v>
                </c:pt>
                <c:pt idx="187">
                  <c:v>228.6</c:v>
                </c:pt>
                <c:pt idx="188">
                  <c:v>229.1</c:v>
                </c:pt>
                <c:pt idx="189">
                  <c:v>229.6</c:v>
                </c:pt>
                <c:pt idx="190">
                  <c:v>230.1</c:v>
                </c:pt>
                <c:pt idx="191">
                  <c:v>230.9</c:v>
                </c:pt>
                <c:pt idx="192">
                  <c:v>231.3</c:v>
                </c:pt>
                <c:pt idx="193">
                  <c:v>231.6</c:v>
                </c:pt>
                <c:pt idx="194">
                  <c:v>232.4</c:v>
                </c:pt>
                <c:pt idx="195">
                  <c:v>232.8</c:v>
                </c:pt>
                <c:pt idx="196">
                  <c:v>233.3</c:v>
                </c:pt>
                <c:pt idx="197">
                  <c:v>233.8</c:v>
                </c:pt>
                <c:pt idx="198">
                  <c:v>234.4</c:v>
                </c:pt>
                <c:pt idx="199">
                  <c:v>234.8</c:v>
                </c:pt>
                <c:pt idx="200">
                  <c:v>235.3</c:v>
                </c:pt>
                <c:pt idx="201">
                  <c:v>235.6</c:v>
                </c:pt>
                <c:pt idx="202">
                  <c:v>236.1</c:v>
                </c:pt>
                <c:pt idx="203">
                  <c:v>236.6</c:v>
                </c:pt>
                <c:pt idx="204">
                  <c:v>237.1</c:v>
                </c:pt>
                <c:pt idx="205">
                  <c:v>237.4</c:v>
                </c:pt>
                <c:pt idx="206">
                  <c:v>237.9</c:v>
                </c:pt>
                <c:pt idx="207">
                  <c:v>238.4</c:v>
                </c:pt>
                <c:pt idx="208">
                  <c:v>238.9</c:v>
                </c:pt>
                <c:pt idx="209">
                  <c:v>239.3</c:v>
                </c:pt>
                <c:pt idx="210">
                  <c:v>239.8</c:v>
                </c:pt>
                <c:pt idx="211">
                  <c:v>240.3</c:v>
                </c:pt>
                <c:pt idx="212">
                  <c:v>240.3</c:v>
                </c:pt>
                <c:pt idx="213">
                  <c:v>240.8</c:v>
                </c:pt>
                <c:pt idx="214">
                  <c:v>241.4</c:v>
                </c:pt>
                <c:pt idx="215">
                  <c:v>241.8</c:v>
                </c:pt>
                <c:pt idx="216">
                  <c:v>241.8</c:v>
                </c:pt>
                <c:pt idx="217">
                  <c:v>242.3</c:v>
                </c:pt>
                <c:pt idx="218">
                  <c:v>243.1</c:v>
                </c:pt>
                <c:pt idx="219">
                  <c:v>243.3</c:v>
                </c:pt>
                <c:pt idx="220">
                  <c:v>243.4</c:v>
                </c:pt>
                <c:pt idx="221">
                  <c:v>243.9</c:v>
                </c:pt>
                <c:pt idx="222">
                  <c:v>244.4</c:v>
                </c:pt>
                <c:pt idx="223">
                  <c:v>244.8</c:v>
                </c:pt>
                <c:pt idx="224">
                  <c:v>244.8</c:v>
                </c:pt>
                <c:pt idx="225">
                  <c:v>245.6</c:v>
                </c:pt>
                <c:pt idx="226">
                  <c:v>245.9</c:v>
                </c:pt>
                <c:pt idx="227">
                  <c:v>246.3</c:v>
                </c:pt>
                <c:pt idx="228">
                  <c:v>246.3</c:v>
                </c:pt>
                <c:pt idx="229">
                  <c:v>247.1</c:v>
                </c:pt>
                <c:pt idx="230">
                  <c:v>247.4</c:v>
                </c:pt>
                <c:pt idx="231">
                  <c:v>247.8</c:v>
                </c:pt>
                <c:pt idx="232">
                  <c:v>247.9</c:v>
                </c:pt>
                <c:pt idx="233">
                  <c:v>248.4</c:v>
                </c:pt>
                <c:pt idx="234">
                  <c:v>248.8</c:v>
                </c:pt>
                <c:pt idx="235">
                  <c:v>249.1</c:v>
                </c:pt>
                <c:pt idx="236">
                  <c:v>249.3</c:v>
                </c:pt>
                <c:pt idx="237">
                  <c:v>249.8</c:v>
                </c:pt>
                <c:pt idx="238">
                  <c:v>250.1</c:v>
                </c:pt>
                <c:pt idx="239">
                  <c:v>250.5</c:v>
                </c:pt>
                <c:pt idx="240">
                  <c:v>250.6</c:v>
                </c:pt>
                <c:pt idx="241">
                  <c:v>251.1</c:v>
                </c:pt>
                <c:pt idx="242">
                  <c:v>251.5</c:v>
                </c:pt>
                <c:pt idx="243">
                  <c:v>251.6</c:v>
                </c:pt>
                <c:pt idx="244">
                  <c:v>252</c:v>
                </c:pt>
                <c:pt idx="245">
                  <c:v>252.1</c:v>
                </c:pt>
                <c:pt idx="246">
                  <c:v>252.3</c:v>
                </c:pt>
                <c:pt idx="247">
                  <c:v>252.5</c:v>
                </c:pt>
                <c:pt idx="248">
                  <c:v>253</c:v>
                </c:pt>
                <c:pt idx="249">
                  <c:v>253.3</c:v>
                </c:pt>
                <c:pt idx="250">
                  <c:v>253.5</c:v>
                </c:pt>
                <c:pt idx="251">
                  <c:v>253.6</c:v>
                </c:pt>
                <c:pt idx="252">
                  <c:v>254.3</c:v>
                </c:pt>
                <c:pt idx="253">
                  <c:v>254.5</c:v>
                </c:pt>
                <c:pt idx="254">
                  <c:v>254.6</c:v>
                </c:pt>
                <c:pt idx="255">
                  <c:v>254.8</c:v>
                </c:pt>
                <c:pt idx="256">
                  <c:v>255</c:v>
                </c:pt>
                <c:pt idx="257">
                  <c:v>255.3</c:v>
                </c:pt>
                <c:pt idx="258">
                  <c:v>255.6</c:v>
                </c:pt>
                <c:pt idx="259">
                  <c:v>255.8</c:v>
                </c:pt>
                <c:pt idx="260">
                  <c:v>256</c:v>
                </c:pt>
                <c:pt idx="261">
                  <c:v>256.3</c:v>
                </c:pt>
                <c:pt idx="262">
                  <c:v>256.5</c:v>
                </c:pt>
                <c:pt idx="263">
                  <c:v>256.60000000000002</c:v>
                </c:pt>
                <c:pt idx="264">
                  <c:v>257</c:v>
                </c:pt>
                <c:pt idx="265">
                  <c:v>257</c:v>
                </c:pt>
                <c:pt idx="266">
                  <c:v>257</c:v>
                </c:pt>
                <c:pt idx="267">
                  <c:v>257.5</c:v>
                </c:pt>
                <c:pt idx="268">
                  <c:v>257.8</c:v>
                </c:pt>
                <c:pt idx="269">
                  <c:v>258</c:v>
                </c:pt>
              </c:numCache>
            </c:numRef>
          </c:yVal>
          <c:smooth val="1"/>
        </c:ser>
        <c:ser>
          <c:idx val="3"/>
          <c:order val="2"/>
          <c:tx>
            <c:v>P35 - MEDIA</c:v>
          </c:tx>
          <c:spPr>
            <a:ln w="19050" cap="rnd">
              <a:solidFill>
                <a:schemeClr val="accent4"/>
              </a:solidFill>
              <a:round/>
            </a:ln>
            <a:effectLst/>
          </c:spPr>
          <c:marker>
            <c:symbol val="none"/>
          </c:marker>
          <c:xVal>
            <c:numRef>
              <c:f>[1]DISTANCI_GRAF35!$G$6:$G$82</c:f>
              <c:numCache>
                <c:formatCode>General</c:formatCode>
                <c:ptCount val="77"/>
                <c:pt idx="0">
                  <c:v>1.4E-2</c:v>
                </c:pt>
                <c:pt idx="1">
                  <c:v>0.20799999999999999</c:v>
                </c:pt>
                <c:pt idx="2">
                  <c:v>0.40600000000000003</c:v>
                </c:pt>
                <c:pt idx="3">
                  <c:v>0.60699999999999998</c:v>
                </c:pt>
                <c:pt idx="4">
                  <c:v>0.77900000000000003</c:v>
                </c:pt>
                <c:pt idx="5">
                  <c:v>0.97699999999999998</c:v>
                </c:pt>
                <c:pt idx="6">
                  <c:v>1.177</c:v>
                </c:pt>
                <c:pt idx="7">
                  <c:v>1.375</c:v>
                </c:pt>
                <c:pt idx="8">
                  <c:v>1.571</c:v>
                </c:pt>
                <c:pt idx="9">
                  <c:v>1.7629999999999999</c:v>
                </c:pt>
                <c:pt idx="10">
                  <c:v>1.95</c:v>
                </c:pt>
                <c:pt idx="11">
                  <c:v>2.141</c:v>
                </c:pt>
                <c:pt idx="12">
                  <c:v>2.335</c:v>
                </c:pt>
                <c:pt idx="13">
                  <c:v>2.5270000000000001</c:v>
                </c:pt>
                <c:pt idx="14">
                  <c:v>2.72</c:v>
                </c:pt>
                <c:pt idx="15">
                  <c:v>2.9140000000000001</c:v>
                </c:pt>
                <c:pt idx="16">
                  <c:v>3.1019999999999999</c:v>
                </c:pt>
                <c:pt idx="17">
                  <c:v>3.2949999999999999</c:v>
                </c:pt>
                <c:pt idx="18">
                  <c:v>3.4870000000000001</c:v>
                </c:pt>
                <c:pt idx="19">
                  <c:v>3.7109999999999999</c:v>
                </c:pt>
                <c:pt idx="20">
                  <c:v>3.8969999999999998</c:v>
                </c:pt>
                <c:pt idx="21">
                  <c:v>4.0810000000000004</c:v>
                </c:pt>
                <c:pt idx="22">
                  <c:v>4.2670000000000003</c:v>
                </c:pt>
                <c:pt idx="23">
                  <c:v>4.4509999999999996</c:v>
                </c:pt>
                <c:pt idx="24">
                  <c:v>4.6319999999999997</c:v>
                </c:pt>
                <c:pt idx="25">
                  <c:v>4.8179999999999996</c:v>
                </c:pt>
                <c:pt idx="26">
                  <c:v>5.0049999999999999</c:v>
                </c:pt>
                <c:pt idx="27">
                  <c:v>5.19</c:v>
                </c:pt>
                <c:pt idx="28">
                  <c:v>5.375</c:v>
                </c:pt>
                <c:pt idx="29">
                  <c:v>5.5640000000000001</c:v>
                </c:pt>
                <c:pt idx="30">
                  <c:v>5.7859999999999996</c:v>
                </c:pt>
                <c:pt idx="31">
                  <c:v>5.9790000000000001</c:v>
                </c:pt>
                <c:pt idx="32">
                  <c:v>6.1680000000000001</c:v>
                </c:pt>
                <c:pt idx="33">
                  <c:v>6.3540000000000001</c:v>
                </c:pt>
                <c:pt idx="34">
                  <c:v>6.5359999999999996</c:v>
                </c:pt>
                <c:pt idx="35">
                  <c:v>6.7229999999999999</c:v>
                </c:pt>
                <c:pt idx="36">
                  <c:v>6.9080000000000004</c:v>
                </c:pt>
                <c:pt idx="37">
                  <c:v>7.0869999999999997</c:v>
                </c:pt>
                <c:pt idx="38">
                  <c:v>7.2720000000000002</c:v>
                </c:pt>
                <c:pt idx="39">
                  <c:v>7.4580000000000002</c:v>
                </c:pt>
                <c:pt idx="40">
                  <c:v>7.6719999999999997</c:v>
                </c:pt>
                <c:pt idx="41">
                  <c:v>7.8609999999999998</c:v>
                </c:pt>
                <c:pt idx="42">
                  <c:v>8.0470000000000006</c:v>
                </c:pt>
                <c:pt idx="43">
                  <c:v>8.2330000000000005</c:v>
                </c:pt>
                <c:pt idx="44">
                  <c:v>8.4260000000000002</c:v>
                </c:pt>
                <c:pt idx="45">
                  <c:v>8.6150000000000002</c:v>
                </c:pt>
                <c:pt idx="46">
                  <c:v>8.8010000000000002</c:v>
                </c:pt>
                <c:pt idx="47">
                  <c:v>8.9860000000000007</c:v>
                </c:pt>
                <c:pt idx="48">
                  <c:v>9.1690000000000005</c:v>
                </c:pt>
                <c:pt idx="49">
                  <c:v>9.3490000000000002</c:v>
                </c:pt>
                <c:pt idx="50">
                  <c:v>9.5310000000000006</c:v>
                </c:pt>
                <c:pt idx="51">
                  <c:v>9.7409999999999997</c:v>
                </c:pt>
                <c:pt idx="52">
                  <c:v>9.9239999999999995</c:v>
                </c:pt>
                <c:pt idx="53">
                  <c:v>10.111000000000001</c:v>
                </c:pt>
                <c:pt idx="54">
                  <c:v>10.298</c:v>
                </c:pt>
                <c:pt idx="55">
                  <c:v>10.478999999999999</c:v>
                </c:pt>
                <c:pt idx="56">
                  <c:v>10.666</c:v>
                </c:pt>
                <c:pt idx="57">
                  <c:v>10.859</c:v>
                </c:pt>
                <c:pt idx="58">
                  <c:v>11.048</c:v>
                </c:pt>
                <c:pt idx="59">
                  <c:v>11.233000000000001</c:v>
                </c:pt>
                <c:pt idx="60">
                  <c:v>11.420999999999999</c:v>
                </c:pt>
                <c:pt idx="61">
                  <c:v>11.603</c:v>
                </c:pt>
                <c:pt idx="62">
                  <c:v>11.816000000000001</c:v>
                </c:pt>
                <c:pt idx="63">
                  <c:v>11.999000000000001</c:v>
                </c:pt>
                <c:pt idx="64">
                  <c:v>12.178000000000001</c:v>
                </c:pt>
                <c:pt idx="65">
                  <c:v>12.361000000000001</c:v>
                </c:pt>
                <c:pt idx="66">
                  <c:v>12.547000000000001</c:v>
                </c:pt>
                <c:pt idx="67">
                  <c:v>12.73</c:v>
                </c:pt>
                <c:pt idx="68">
                  <c:v>12.913</c:v>
                </c:pt>
                <c:pt idx="69">
                  <c:v>13.1</c:v>
                </c:pt>
                <c:pt idx="70">
                  <c:v>13.289</c:v>
                </c:pt>
                <c:pt idx="71">
                  <c:v>13.48</c:v>
                </c:pt>
                <c:pt idx="72">
                  <c:v>13.7</c:v>
                </c:pt>
                <c:pt idx="73">
                  <c:v>13.884</c:v>
                </c:pt>
                <c:pt idx="74">
                  <c:v>14.064</c:v>
                </c:pt>
                <c:pt idx="75">
                  <c:v>14.247</c:v>
                </c:pt>
                <c:pt idx="76">
                  <c:v>14.430999999999999</c:v>
                </c:pt>
              </c:numCache>
            </c:numRef>
          </c:xVal>
          <c:yVal>
            <c:numRef>
              <c:f>[1]DISTANCI_GRAF35!$F$6:$F$82</c:f>
              <c:numCache>
                <c:formatCode>General</c:formatCode>
                <c:ptCount val="77"/>
                <c:pt idx="0">
                  <c:v>0.34</c:v>
                </c:pt>
                <c:pt idx="1">
                  <c:v>7.992</c:v>
                </c:pt>
                <c:pt idx="2">
                  <c:v>18.704999999999998</c:v>
                </c:pt>
                <c:pt idx="3">
                  <c:v>33.668999999999997</c:v>
                </c:pt>
                <c:pt idx="4">
                  <c:v>44.892000000000003</c:v>
                </c:pt>
                <c:pt idx="5">
                  <c:v>56.454999999999998</c:v>
                </c:pt>
                <c:pt idx="6">
                  <c:v>67.677999999999997</c:v>
                </c:pt>
                <c:pt idx="7">
                  <c:v>83.322000000000003</c:v>
                </c:pt>
                <c:pt idx="8">
                  <c:v>85.873000000000005</c:v>
                </c:pt>
                <c:pt idx="9">
                  <c:v>99.135999999999996</c:v>
                </c:pt>
                <c:pt idx="10">
                  <c:v>109.3</c:v>
                </c:pt>
                <c:pt idx="11">
                  <c:v>118.4</c:v>
                </c:pt>
                <c:pt idx="12">
                  <c:v>124.8</c:v>
                </c:pt>
                <c:pt idx="13">
                  <c:v>137.1</c:v>
                </c:pt>
                <c:pt idx="14">
                  <c:v>145</c:v>
                </c:pt>
                <c:pt idx="15">
                  <c:v>153</c:v>
                </c:pt>
                <c:pt idx="16">
                  <c:v>160.5</c:v>
                </c:pt>
                <c:pt idx="17">
                  <c:v>168</c:v>
                </c:pt>
                <c:pt idx="18">
                  <c:v>175.5</c:v>
                </c:pt>
                <c:pt idx="19">
                  <c:v>185.7</c:v>
                </c:pt>
                <c:pt idx="20">
                  <c:v>192.2</c:v>
                </c:pt>
                <c:pt idx="21">
                  <c:v>199</c:v>
                </c:pt>
                <c:pt idx="22">
                  <c:v>205.8</c:v>
                </c:pt>
                <c:pt idx="23">
                  <c:v>212.7</c:v>
                </c:pt>
                <c:pt idx="24">
                  <c:v>221.9</c:v>
                </c:pt>
                <c:pt idx="25">
                  <c:v>228.2</c:v>
                </c:pt>
                <c:pt idx="26">
                  <c:v>234</c:v>
                </c:pt>
                <c:pt idx="27">
                  <c:v>238.6</c:v>
                </c:pt>
                <c:pt idx="28">
                  <c:v>243.7</c:v>
                </c:pt>
                <c:pt idx="29">
                  <c:v>248.8</c:v>
                </c:pt>
                <c:pt idx="30">
                  <c:v>255.7</c:v>
                </c:pt>
                <c:pt idx="31">
                  <c:v>260.2</c:v>
                </c:pt>
                <c:pt idx="32">
                  <c:v>264.10000000000002</c:v>
                </c:pt>
                <c:pt idx="33">
                  <c:v>267.5</c:v>
                </c:pt>
                <c:pt idx="34">
                  <c:v>270.39999999999998</c:v>
                </c:pt>
                <c:pt idx="35">
                  <c:v>273.8</c:v>
                </c:pt>
                <c:pt idx="36">
                  <c:v>275.3</c:v>
                </c:pt>
                <c:pt idx="37">
                  <c:v>277</c:v>
                </c:pt>
                <c:pt idx="38">
                  <c:v>278.39999999999998</c:v>
                </c:pt>
                <c:pt idx="39">
                  <c:v>279.60000000000002</c:v>
                </c:pt>
                <c:pt idx="40">
                  <c:v>280.39999999999998</c:v>
                </c:pt>
                <c:pt idx="41">
                  <c:v>282.39999999999998</c:v>
                </c:pt>
                <c:pt idx="42">
                  <c:v>283.8</c:v>
                </c:pt>
                <c:pt idx="43">
                  <c:v>284.8</c:v>
                </c:pt>
                <c:pt idx="44">
                  <c:v>286.39999999999998</c:v>
                </c:pt>
                <c:pt idx="45">
                  <c:v>288.60000000000002</c:v>
                </c:pt>
                <c:pt idx="46">
                  <c:v>289.89999999999998</c:v>
                </c:pt>
                <c:pt idx="47">
                  <c:v>291.5</c:v>
                </c:pt>
                <c:pt idx="48">
                  <c:v>292.8</c:v>
                </c:pt>
                <c:pt idx="49">
                  <c:v>294.2</c:v>
                </c:pt>
                <c:pt idx="50">
                  <c:v>295.5</c:v>
                </c:pt>
                <c:pt idx="51">
                  <c:v>296.60000000000002</c:v>
                </c:pt>
                <c:pt idx="52">
                  <c:v>297.89999999999998</c:v>
                </c:pt>
                <c:pt idx="53">
                  <c:v>299.3</c:v>
                </c:pt>
                <c:pt idx="54">
                  <c:v>300.3</c:v>
                </c:pt>
                <c:pt idx="55">
                  <c:v>301.5</c:v>
                </c:pt>
                <c:pt idx="56">
                  <c:v>303.5</c:v>
                </c:pt>
                <c:pt idx="57">
                  <c:v>304.89999999999998</c:v>
                </c:pt>
                <c:pt idx="58">
                  <c:v>305.89999999999998</c:v>
                </c:pt>
                <c:pt idx="59">
                  <c:v>307.10000000000002</c:v>
                </c:pt>
                <c:pt idx="60">
                  <c:v>308.3</c:v>
                </c:pt>
                <c:pt idx="61">
                  <c:v>309.5</c:v>
                </c:pt>
                <c:pt idx="62">
                  <c:v>310.3</c:v>
                </c:pt>
                <c:pt idx="63">
                  <c:v>312</c:v>
                </c:pt>
                <c:pt idx="64">
                  <c:v>312.89999999999998</c:v>
                </c:pt>
                <c:pt idx="65">
                  <c:v>313.39999999999998</c:v>
                </c:pt>
                <c:pt idx="66">
                  <c:v>314.2</c:v>
                </c:pt>
                <c:pt idx="67">
                  <c:v>315.39999999999998</c:v>
                </c:pt>
                <c:pt idx="68">
                  <c:v>316.3</c:v>
                </c:pt>
                <c:pt idx="69">
                  <c:v>317.3</c:v>
                </c:pt>
                <c:pt idx="70">
                  <c:v>318</c:v>
                </c:pt>
                <c:pt idx="71">
                  <c:v>318.2</c:v>
                </c:pt>
                <c:pt idx="72">
                  <c:v>318.5</c:v>
                </c:pt>
                <c:pt idx="73">
                  <c:v>318.3</c:v>
                </c:pt>
                <c:pt idx="74">
                  <c:v>318</c:v>
                </c:pt>
                <c:pt idx="75">
                  <c:v>318</c:v>
                </c:pt>
                <c:pt idx="76">
                  <c:v>318.2</c:v>
                </c:pt>
              </c:numCache>
            </c:numRef>
          </c:yVal>
          <c:smooth val="1"/>
        </c:ser>
        <c:ser>
          <c:idx val="4"/>
          <c:order val="3"/>
          <c:tx>
            <c:v>P40 - MEDIA</c:v>
          </c:tx>
          <c:spPr>
            <a:ln w="19050" cap="rnd">
              <a:solidFill>
                <a:schemeClr val="accent5"/>
              </a:solidFill>
              <a:round/>
            </a:ln>
            <a:effectLst/>
          </c:spPr>
          <c:marker>
            <c:symbol val="none"/>
          </c:marker>
          <c:xVal>
            <c:numRef>
              <c:f>'[1]DISTANCI - GRAF40'!$G$6:$G$185</c:f>
              <c:numCache>
                <c:formatCode>General</c:formatCode>
                <c:ptCount val="180"/>
                <c:pt idx="0">
                  <c:v>0</c:v>
                </c:pt>
                <c:pt idx="1">
                  <c:v>4.2999999999999997E-2</c:v>
                </c:pt>
                <c:pt idx="2">
                  <c:v>8.1000000000000003E-2</c:v>
                </c:pt>
                <c:pt idx="3">
                  <c:v>0.124</c:v>
                </c:pt>
                <c:pt idx="4">
                  <c:v>0.17</c:v>
                </c:pt>
                <c:pt idx="5">
                  <c:v>0.21299999999999999</c:v>
                </c:pt>
                <c:pt idx="6">
                  <c:v>0.25900000000000001</c:v>
                </c:pt>
                <c:pt idx="7">
                  <c:v>0.30299999999999999</c:v>
                </c:pt>
                <c:pt idx="8">
                  <c:v>0.33700000000000002</c:v>
                </c:pt>
                <c:pt idx="9">
                  <c:v>0.40699999999999997</c:v>
                </c:pt>
                <c:pt idx="10">
                  <c:v>0.48</c:v>
                </c:pt>
                <c:pt idx="11">
                  <c:v>0.55700000000000005</c:v>
                </c:pt>
                <c:pt idx="12">
                  <c:v>0.63100000000000001</c:v>
                </c:pt>
                <c:pt idx="13">
                  <c:v>0.70199999999999996</c:v>
                </c:pt>
                <c:pt idx="14">
                  <c:v>0.77300000000000002</c:v>
                </c:pt>
                <c:pt idx="15">
                  <c:v>0.84499999999999997</c:v>
                </c:pt>
                <c:pt idx="16">
                  <c:v>0.91600000000000004</c:v>
                </c:pt>
                <c:pt idx="17">
                  <c:v>0.98599999999999999</c:v>
                </c:pt>
                <c:pt idx="18">
                  <c:v>1.0569999999999999</c:v>
                </c:pt>
                <c:pt idx="19">
                  <c:v>1.1259999999999999</c:v>
                </c:pt>
                <c:pt idx="20">
                  <c:v>1.1950000000000001</c:v>
                </c:pt>
                <c:pt idx="21">
                  <c:v>1.27</c:v>
                </c:pt>
                <c:pt idx="22">
                  <c:v>1.3540000000000001</c:v>
                </c:pt>
                <c:pt idx="23">
                  <c:v>1.4239999999999999</c:v>
                </c:pt>
                <c:pt idx="24">
                  <c:v>1.492</c:v>
                </c:pt>
                <c:pt idx="25">
                  <c:v>1.5620000000000001</c:v>
                </c:pt>
                <c:pt idx="26">
                  <c:v>1.633</c:v>
                </c:pt>
                <c:pt idx="27">
                  <c:v>1.7010000000000001</c:v>
                </c:pt>
                <c:pt idx="28">
                  <c:v>1.7689999999999999</c:v>
                </c:pt>
                <c:pt idx="29">
                  <c:v>1.839</c:v>
                </c:pt>
                <c:pt idx="30">
                  <c:v>1.9079999999999999</c:v>
                </c:pt>
                <c:pt idx="31">
                  <c:v>1.976</c:v>
                </c:pt>
                <c:pt idx="32">
                  <c:v>2.04</c:v>
                </c:pt>
                <c:pt idx="33">
                  <c:v>2.1190000000000002</c:v>
                </c:pt>
                <c:pt idx="34">
                  <c:v>2.1850000000000001</c:v>
                </c:pt>
                <c:pt idx="35">
                  <c:v>2.2509999999999999</c:v>
                </c:pt>
                <c:pt idx="36">
                  <c:v>2.3140000000000001</c:v>
                </c:pt>
                <c:pt idx="37">
                  <c:v>2.3809999999999998</c:v>
                </c:pt>
                <c:pt idx="38">
                  <c:v>2.444</c:v>
                </c:pt>
                <c:pt idx="39">
                  <c:v>2.5089999999999999</c:v>
                </c:pt>
                <c:pt idx="40">
                  <c:v>2.573</c:v>
                </c:pt>
                <c:pt idx="41">
                  <c:v>2.6360000000000001</c:v>
                </c:pt>
                <c:pt idx="42">
                  <c:v>2.7010000000000001</c:v>
                </c:pt>
                <c:pt idx="43">
                  <c:v>2.7669999999999999</c:v>
                </c:pt>
                <c:pt idx="44">
                  <c:v>2.83</c:v>
                </c:pt>
                <c:pt idx="45">
                  <c:v>2.9049999999999998</c:v>
                </c:pt>
                <c:pt idx="46">
                  <c:v>2.972</c:v>
                </c:pt>
                <c:pt idx="47">
                  <c:v>3.0350000000000001</c:v>
                </c:pt>
                <c:pt idx="48">
                  <c:v>3.1</c:v>
                </c:pt>
                <c:pt idx="49">
                  <c:v>3.165</c:v>
                </c:pt>
                <c:pt idx="50">
                  <c:v>3.2309999999999999</c:v>
                </c:pt>
                <c:pt idx="51">
                  <c:v>3.294</c:v>
                </c:pt>
                <c:pt idx="52">
                  <c:v>3.3580000000000001</c:v>
                </c:pt>
                <c:pt idx="53">
                  <c:v>3.4220000000000002</c:v>
                </c:pt>
                <c:pt idx="54">
                  <c:v>3.484</c:v>
                </c:pt>
                <c:pt idx="55">
                  <c:v>3.5470000000000002</c:v>
                </c:pt>
                <c:pt idx="56">
                  <c:v>3.6139999999999999</c:v>
                </c:pt>
                <c:pt idx="57">
                  <c:v>3.6869999999999998</c:v>
                </c:pt>
                <c:pt idx="58">
                  <c:v>3.75</c:v>
                </c:pt>
                <c:pt idx="59">
                  <c:v>3.8159999999999998</c:v>
                </c:pt>
                <c:pt idx="60">
                  <c:v>3.88</c:v>
                </c:pt>
                <c:pt idx="61">
                  <c:v>3.9430000000000001</c:v>
                </c:pt>
                <c:pt idx="62">
                  <c:v>4.0049999999999999</c:v>
                </c:pt>
                <c:pt idx="63">
                  <c:v>4.069</c:v>
                </c:pt>
                <c:pt idx="64">
                  <c:v>4.1289999999999996</c:v>
                </c:pt>
                <c:pt idx="65">
                  <c:v>4.1900000000000004</c:v>
                </c:pt>
                <c:pt idx="66">
                  <c:v>4.2530000000000001</c:v>
                </c:pt>
                <c:pt idx="67">
                  <c:v>4.3150000000000004</c:v>
                </c:pt>
                <c:pt idx="68">
                  <c:v>4.3869999999999996</c:v>
                </c:pt>
                <c:pt idx="69">
                  <c:v>4.4489999999999998</c:v>
                </c:pt>
                <c:pt idx="70">
                  <c:v>4.508</c:v>
                </c:pt>
                <c:pt idx="71">
                  <c:v>4.5670000000000002</c:v>
                </c:pt>
                <c:pt idx="72">
                  <c:v>4.6269999999999998</c:v>
                </c:pt>
                <c:pt idx="73">
                  <c:v>4.6900000000000004</c:v>
                </c:pt>
                <c:pt idx="74">
                  <c:v>4.7480000000000002</c:v>
                </c:pt>
                <c:pt idx="75">
                  <c:v>4.8079999999999998</c:v>
                </c:pt>
                <c:pt idx="76">
                  <c:v>4.8680000000000003</c:v>
                </c:pt>
                <c:pt idx="77">
                  <c:v>4.9269999999999996</c:v>
                </c:pt>
                <c:pt idx="78">
                  <c:v>4.9969999999999999</c:v>
                </c:pt>
                <c:pt idx="79">
                  <c:v>5.0579999999999998</c:v>
                </c:pt>
                <c:pt idx="80">
                  <c:v>5.1150000000000002</c:v>
                </c:pt>
                <c:pt idx="81">
                  <c:v>5.1740000000000004</c:v>
                </c:pt>
                <c:pt idx="82">
                  <c:v>5.2350000000000003</c:v>
                </c:pt>
                <c:pt idx="83">
                  <c:v>5.2930000000000001</c:v>
                </c:pt>
                <c:pt idx="84">
                  <c:v>5.3540000000000001</c:v>
                </c:pt>
                <c:pt idx="85">
                  <c:v>5.4169999999999998</c:v>
                </c:pt>
                <c:pt idx="86">
                  <c:v>5.4740000000000002</c:v>
                </c:pt>
                <c:pt idx="87">
                  <c:v>5.5359999999999996</c:v>
                </c:pt>
                <c:pt idx="88">
                  <c:v>5.5960000000000001</c:v>
                </c:pt>
                <c:pt idx="89">
                  <c:v>5.6669999999999998</c:v>
                </c:pt>
                <c:pt idx="90">
                  <c:v>5.73</c:v>
                </c:pt>
                <c:pt idx="91">
                  <c:v>5.7919999999999998</c:v>
                </c:pt>
                <c:pt idx="92">
                  <c:v>5.85</c:v>
                </c:pt>
                <c:pt idx="93">
                  <c:v>5.9119999999999999</c:v>
                </c:pt>
                <c:pt idx="94">
                  <c:v>5.9710000000000001</c:v>
                </c:pt>
                <c:pt idx="95">
                  <c:v>6.0289999999999999</c:v>
                </c:pt>
                <c:pt idx="96">
                  <c:v>6.09</c:v>
                </c:pt>
                <c:pt idx="97">
                  <c:v>6.1529999999999996</c:v>
                </c:pt>
                <c:pt idx="98">
                  <c:v>6.2089999999999996</c:v>
                </c:pt>
                <c:pt idx="99">
                  <c:v>6.282</c:v>
                </c:pt>
                <c:pt idx="100">
                  <c:v>6.3440000000000003</c:v>
                </c:pt>
                <c:pt idx="101">
                  <c:v>6.4039999999999999</c:v>
                </c:pt>
                <c:pt idx="102">
                  <c:v>6.4640000000000004</c:v>
                </c:pt>
                <c:pt idx="103">
                  <c:v>6.5250000000000004</c:v>
                </c:pt>
                <c:pt idx="104">
                  <c:v>6.58</c:v>
                </c:pt>
                <c:pt idx="105">
                  <c:v>6.641</c:v>
                </c:pt>
                <c:pt idx="106">
                  <c:v>6.6970000000000001</c:v>
                </c:pt>
                <c:pt idx="107">
                  <c:v>6.7539999999999996</c:v>
                </c:pt>
                <c:pt idx="108">
                  <c:v>6.8120000000000003</c:v>
                </c:pt>
                <c:pt idx="109">
                  <c:v>6.8780000000000001</c:v>
                </c:pt>
                <c:pt idx="110">
                  <c:v>6.9359999999999999</c:v>
                </c:pt>
                <c:pt idx="111">
                  <c:v>6.9939999999999998</c:v>
                </c:pt>
                <c:pt idx="112">
                  <c:v>7.0469999999999997</c:v>
                </c:pt>
                <c:pt idx="113">
                  <c:v>7.1070000000000002</c:v>
                </c:pt>
                <c:pt idx="114">
                  <c:v>7.1630000000000003</c:v>
                </c:pt>
                <c:pt idx="115">
                  <c:v>7.2190000000000003</c:v>
                </c:pt>
                <c:pt idx="116">
                  <c:v>7.2759999999999998</c:v>
                </c:pt>
                <c:pt idx="117">
                  <c:v>7.3319999999999999</c:v>
                </c:pt>
                <c:pt idx="118">
                  <c:v>7.39</c:v>
                </c:pt>
                <c:pt idx="119">
                  <c:v>7.4450000000000003</c:v>
                </c:pt>
                <c:pt idx="120">
                  <c:v>7.5110000000000001</c:v>
                </c:pt>
                <c:pt idx="121">
                  <c:v>7.5650000000000004</c:v>
                </c:pt>
                <c:pt idx="122">
                  <c:v>7.6219999999999999</c:v>
                </c:pt>
                <c:pt idx="123">
                  <c:v>7.6769999999999996</c:v>
                </c:pt>
                <c:pt idx="124">
                  <c:v>7.7380000000000004</c:v>
                </c:pt>
                <c:pt idx="125">
                  <c:v>7.7939999999999996</c:v>
                </c:pt>
                <c:pt idx="126">
                  <c:v>7.8550000000000004</c:v>
                </c:pt>
                <c:pt idx="127">
                  <c:v>7.9139999999999997</c:v>
                </c:pt>
                <c:pt idx="128">
                  <c:v>7.9720000000000004</c:v>
                </c:pt>
                <c:pt idx="129">
                  <c:v>8.032</c:v>
                </c:pt>
                <c:pt idx="130">
                  <c:v>8.1050000000000004</c:v>
                </c:pt>
                <c:pt idx="131">
                  <c:v>8.2059999999999995</c:v>
                </c:pt>
                <c:pt idx="132">
                  <c:v>8.2940000000000005</c:v>
                </c:pt>
                <c:pt idx="133">
                  <c:v>8.3819999999999997</c:v>
                </c:pt>
                <c:pt idx="134">
                  <c:v>8.4700000000000006</c:v>
                </c:pt>
                <c:pt idx="135">
                  <c:v>8.5570000000000004</c:v>
                </c:pt>
                <c:pt idx="136">
                  <c:v>8.6470000000000002</c:v>
                </c:pt>
                <c:pt idx="137">
                  <c:v>8.7379999999999995</c:v>
                </c:pt>
                <c:pt idx="138">
                  <c:v>8.8260000000000005</c:v>
                </c:pt>
                <c:pt idx="139">
                  <c:v>8.9169999999999998</c:v>
                </c:pt>
                <c:pt idx="140">
                  <c:v>9.0079999999999991</c:v>
                </c:pt>
                <c:pt idx="141">
                  <c:v>9.093</c:v>
                </c:pt>
                <c:pt idx="142">
                  <c:v>9.1839999999999993</c:v>
                </c:pt>
                <c:pt idx="143">
                  <c:v>9.2859999999999996</c:v>
                </c:pt>
                <c:pt idx="144">
                  <c:v>9.375</c:v>
                </c:pt>
                <c:pt idx="145">
                  <c:v>9.4629999999999992</c:v>
                </c:pt>
                <c:pt idx="146">
                  <c:v>9.5510000000000002</c:v>
                </c:pt>
                <c:pt idx="147">
                  <c:v>9.641</c:v>
                </c:pt>
                <c:pt idx="148">
                  <c:v>9.7289999999999992</c:v>
                </c:pt>
                <c:pt idx="149">
                  <c:v>9.8160000000000007</c:v>
                </c:pt>
                <c:pt idx="150">
                  <c:v>9.907</c:v>
                </c:pt>
                <c:pt idx="151">
                  <c:v>9.9939999999999998</c:v>
                </c:pt>
                <c:pt idx="152">
                  <c:v>10.079000000000001</c:v>
                </c:pt>
                <c:pt idx="153">
                  <c:v>10.167999999999999</c:v>
                </c:pt>
                <c:pt idx="154">
                  <c:v>10.27</c:v>
                </c:pt>
                <c:pt idx="155">
                  <c:v>10.361000000000001</c:v>
                </c:pt>
                <c:pt idx="156">
                  <c:v>10.449</c:v>
                </c:pt>
                <c:pt idx="157">
                  <c:v>10.54</c:v>
                </c:pt>
                <c:pt idx="158">
                  <c:v>10.628</c:v>
                </c:pt>
                <c:pt idx="159">
                  <c:v>10.715</c:v>
                </c:pt>
                <c:pt idx="160">
                  <c:v>10.805</c:v>
                </c:pt>
                <c:pt idx="161">
                  <c:v>10.897</c:v>
                </c:pt>
                <c:pt idx="162">
                  <c:v>10.981999999999999</c:v>
                </c:pt>
                <c:pt idx="163">
                  <c:v>11.071999999999999</c:v>
                </c:pt>
                <c:pt idx="164">
                  <c:v>11.179</c:v>
                </c:pt>
                <c:pt idx="165">
                  <c:v>11.271000000000001</c:v>
                </c:pt>
                <c:pt idx="166">
                  <c:v>11.382999999999999</c:v>
                </c:pt>
                <c:pt idx="167">
                  <c:v>11.500999999999999</c:v>
                </c:pt>
                <c:pt idx="168">
                  <c:v>11.618</c:v>
                </c:pt>
                <c:pt idx="169">
                  <c:v>11.733000000000001</c:v>
                </c:pt>
                <c:pt idx="170">
                  <c:v>11.849</c:v>
                </c:pt>
                <c:pt idx="171">
                  <c:v>11.965</c:v>
                </c:pt>
                <c:pt idx="172">
                  <c:v>12.077999999999999</c:v>
                </c:pt>
                <c:pt idx="173">
                  <c:v>12.193</c:v>
                </c:pt>
                <c:pt idx="174">
                  <c:v>12.304</c:v>
                </c:pt>
                <c:pt idx="175">
                  <c:v>12.438000000000001</c:v>
                </c:pt>
                <c:pt idx="176">
                  <c:v>12.55</c:v>
                </c:pt>
                <c:pt idx="177">
                  <c:v>12.666</c:v>
                </c:pt>
                <c:pt idx="178">
                  <c:v>12.798999999999999</c:v>
                </c:pt>
                <c:pt idx="179">
                  <c:v>12.936999999999999</c:v>
                </c:pt>
              </c:numCache>
            </c:numRef>
          </c:xVal>
          <c:yVal>
            <c:numRef>
              <c:f>'[1]DISTANCI - GRAF40'!$F$6:$F$185</c:f>
              <c:numCache>
                <c:formatCode>General</c:formatCode>
                <c:ptCount val="180"/>
                <c:pt idx="0">
                  <c:v>0</c:v>
                </c:pt>
                <c:pt idx="1">
                  <c:v>2.6629999999999998</c:v>
                </c:pt>
                <c:pt idx="2">
                  <c:v>5.3259999999999996</c:v>
                </c:pt>
                <c:pt idx="3">
                  <c:v>11.317</c:v>
                </c:pt>
                <c:pt idx="4">
                  <c:v>11.65</c:v>
                </c:pt>
                <c:pt idx="5">
                  <c:v>11.65</c:v>
                </c:pt>
                <c:pt idx="6">
                  <c:v>11.151</c:v>
                </c:pt>
                <c:pt idx="7">
                  <c:v>11.317</c:v>
                </c:pt>
                <c:pt idx="8">
                  <c:v>14.48</c:v>
                </c:pt>
                <c:pt idx="9">
                  <c:v>19.638999999999999</c:v>
                </c:pt>
                <c:pt idx="10">
                  <c:v>25.131</c:v>
                </c:pt>
                <c:pt idx="11">
                  <c:v>30.291</c:v>
                </c:pt>
                <c:pt idx="12">
                  <c:v>35.950000000000003</c:v>
                </c:pt>
                <c:pt idx="13">
                  <c:v>44.438000000000002</c:v>
                </c:pt>
                <c:pt idx="14">
                  <c:v>49.93</c:v>
                </c:pt>
                <c:pt idx="15">
                  <c:v>55.09</c:v>
                </c:pt>
                <c:pt idx="16">
                  <c:v>60.582000000000001</c:v>
                </c:pt>
                <c:pt idx="17">
                  <c:v>64.41</c:v>
                </c:pt>
                <c:pt idx="18">
                  <c:v>68.903999999999996</c:v>
                </c:pt>
                <c:pt idx="19">
                  <c:v>77.391999999999996</c:v>
                </c:pt>
                <c:pt idx="20">
                  <c:v>83.382999999999996</c:v>
                </c:pt>
                <c:pt idx="21">
                  <c:v>89.207999999999998</c:v>
                </c:pt>
                <c:pt idx="22">
                  <c:v>95.367000000000004</c:v>
                </c:pt>
                <c:pt idx="23">
                  <c:v>101.5</c:v>
                </c:pt>
                <c:pt idx="24">
                  <c:v>107.5</c:v>
                </c:pt>
                <c:pt idx="25">
                  <c:v>116.3</c:v>
                </c:pt>
                <c:pt idx="26">
                  <c:v>122.3</c:v>
                </c:pt>
                <c:pt idx="27">
                  <c:v>128</c:v>
                </c:pt>
                <c:pt idx="28">
                  <c:v>133.80000000000001</c:v>
                </c:pt>
                <c:pt idx="29">
                  <c:v>142.30000000000001</c:v>
                </c:pt>
                <c:pt idx="30">
                  <c:v>148.30000000000001</c:v>
                </c:pt>
                <c:pt idx="31">
                  <c:v>153.30000000000001</c:v>
                </c:pt>
                <c:pt idx="32">
                  <c:v>157.30000000000001</c:v>
                </c:pt>
                <c:pt idx="33">
                  <c:v>159.80000000000001</c:v>
                </c:pt>
                <c:pt idx="34">
                  <c:v>165.6</c:v>
                </c:pt>
                <c:pt idx="35">
                  <c:v>174.4</c:v>
                </c:pt>
                <c:pt idx="36">
                  <c:v>179.7</c:v>
                </c:pt>
                <c:pt idx="37">
                  <c:v>185.2</c:v>
                </c:pt>
                <c:pt idx="38">
                  <c:v>190.7</c:v>
                </c:pt>
                <c:pt idx="39">
                  <c:v>198.6</c:v>
                </c:pt>
                <c:pt idx="40">
                  <c:v>203.5</c:v>
                </c:pt>
                <c:pt idx="41">
                  <c:v>208.4</c:v>
                </c:pt>
                <c:pt idx="42">
                  <c:v>213</c:v>
                </c:pt>
                <c:pt idx="43">
                  <c:v>218.4</c:v>
                </c:pt>
                <c:pt idx="44">
                  <c:v>223.2</c:v>
                </c:pt>
                <c:pt idx="45">
                  <c:v>230.2</c:v>
                </c:pt>
                <c:pt idx="46">
                  <c:v>235.2</c:v>
                </c:pt>
                <c:pt idx="47">
                  <c:v>240</c:v>
                </c:pt>
                <c:pt idx="48">
                  <c:v>244.5</c:v>
                </c:pt>
                <c:pt idx="49">
                  <c:v>251.3</c:v>
                </c:pt>
                <c:pt idx="50">
                  <c:v>256</c:v>
                </c:pt>
                <c:pt idx="51">
                  <c:v>260</c:v>
                </c:pt>
                <c:pt idx="52">
                  <c:v>264.5</c:v>
                </c:pt>
                <c:pt idx="53">
                  <c:v>269.10000000000002</c:v>
                </c:pt>
                <c:pt idx="54">
                  <c:v>273.89999999999998</c:v>
                </c:pt>
                <c:pt idx="55">
                  <c:v>280.10000000000002</c:v>
                </c:pt>
                <c:pt idx="56">
                  <c:v>284.8</c:v>
                </c:pt>
                <c:pt idx="57">
                  <c:v>288.89999999999998</c:v>
                </c:pt>
                <c:pt idx="58">
                  <c:v>293.10000000000002</c:v>
                </c:pt>
                <c:pt idx="59">
                  <c:v>299.2</c:v>
                </c:pt>
                <c:pt idx="60">
                  <c:v>303.39999999999998</c:v>
                </c:pt>
                <c:pt idx="61">
                  <c:v>307.39999999999998</c:v>
                </c:pt>
                <c:pt idx="62">
                  <c:v>311.10000000000002</c:v>
                </c:pt>
                <c:pt idx="63">
                  <c:v>314.60000000000002</c:v>
                </c:pt>
                <c:pt idx="64">
                  <c:v>318.2</c:v>
                </c:pt>
                <c:pt idx="65">
                  <c:v>323.5</c:v>
                </c:pt>
                <c:pt idx="66">
                  <c:v>327.2</c:v>
                </c:pt>
                <c:pt idx="67">
                  <c:v>330.9</c:v>
                </c:pt>
                <c:pt idx="68">
                  <c:v>334.2</c:v>
                </c:pt>
                <c:pt idx="69">
                  <c:v>337.9</c:v>
                </c:pt>
                <c:pt idx="70">
                  <c:v>343</c:v>
                </c:pt>
                <c:pt idx="71">
                  <c:v>346.3</c:v>
                </c:pt>
                <c:pt idx="72">
                  <c:v>349.7</c:v>
                </c:pt>
                <c:pt idx="73">
                  <c:v>353.3</c:v>
                </c:pt>
                <c:pt idx="74">
                  <c:v>356.3</c:v>
                </c:pt>
                <c:pt idx="75">
                  <c:v>359.7</c:v>
                </c:pt>
                <c:pt idx="76">
                  <c:v>364.8</c:v>
                </c:pt>
                <c:pt idx="77">
                  <c:v>368</c:v>
                </c:pt>
                <c:pt idx="78">
                  <c:v>371.3</c:v>
                </c:pt>
                <c:pt idx="79">
                  <c:v>374.6</c:v>
                </c:pt>
                <c:pt idx="80">
                  <c:v>377.5</c:v>
                </c:pt>
                <c:pt idx="81">
                  <c:v>382.3</c:v>
                </c:pt>
                <c:pt idx="82">
                  <c:v>385.5</c:v>
                </c:pt>
                <c:pt idx="83">
                  <c:v>388.3</c:v>
                </c:pt>
                <c:pt idx="84">
                  <c:v>391.3</c:v>
                </c:pt>
                <c:pt idx="85">
                  <c:v>394.4</c:v>
                </c:pt>
                <c:pt idx="86">
                  <c:v>398.6</c:v>
                </c:pt>
                <c:pt idx="87">
                  <c:v>401.6</c:v>
                </c:pt>
                <c:pt idx="88">
                  <c:v>404.9</c:v>
                </c:pt>
                <c:pt idx="89">
                  <c:v>407.6</c:v>
                </c:pt>
                <c:pt idx="90">
                  <c:v>410.4</c:v>
                </c:pt>
                <c:pt idx="91">
                  <c:v>413.8</c:v>
                </c:pt>
                <c:pt idx="92">
                  <c:v>418.1</c:v>
                </c:pt>
                <c:pt idx="93">
                  <c:v>420.9</c:v>
                </c:pt>
                <c:pt idx="94">
                  <c:v>424.2</c:v>
                </c:pt>
                <c:pt idx="95">
                  <c:v>426.7</c:v>
                </c:pt>
                <c:pt idx="96">
                  <c:v>430.7</c:v>
                </c:pt>
                <c:pt idx="97">
                  <c:v>434.1</c:v>
                </c:pt>
                <c:pt idx="98">
                  <c:v>436.4</c:v>
                </c:pt>
                <c:pt idx="99">
                  <c:v>439.1</c:v>
                </c:pt>
                <c:pt idx="100">
                  <c:v>441.9</c:v>
                </c:pt>
                <c:pt idx="101">
                  <c:v>444</c:v>
                </c:pt>
                <c:pt idx="102">
                  <c:v>447.7</c:v>
                </c:pt>
                <c:pt idx="103">
                  <c:v>450.5</c:v>
                </c:pt>
                <c:pt idx="104">
                  <c:v>452.2</c:v>
                </c:pt>
                <c:pt idx="105">
                  <c:v>455</c:v>
                </c:pt>
                <c:pt idx="106">
                  <c:v>456.7</c:v>
                </c:pt>
                <c:pt idx="107">
                  <c:v>459.7</c:v>
                </c:pt>
                <c:pt idx="108">
                  <c:v>459.5</c:v>
                </c:pt>
                <c:pt idx="109">
                  <c:v>462.7</c:v>
                </c:pt>
                <c:pt idx="110">
                  <c:v>462.7</c:v>
                </c:pt>
                <c:pt idx="111">
                  <c:v>465.3</c:v>
                </c:pt>
                <c:pt idx="112">
                  <c:v>467.8</c:v>
                </c:pt>
                <c:pt idx="113">
                  <c:v>470</c:v>
                </c:pt>
                <c:pt idx="114">
                  <c:v>471.7</c:v>
                </c:pt>
                <c:pt idx="115">
                  <c:v>472.7</c:v>
                </c:pt>
                <c:pt idx="116">
                  <c:v>473.7</c:v>
                </c:pt>
                <c:pt idx="117">
                  <c:v>475</c:v>
                </c:pt>
                <c:pt idx="118">
                  <c:v>475.8</c:v>
                </c:pt>
                <c:pt idx="119">
                  <c:v>476.8</c:v>
                </c:pt>
                <c:pt idx="120">
                  <c:v>477.7</c:v>
                </c:pt>
                <c:pt idx="121">
                  <c:v>477.8</c:v>
                </c:pt>
                <c:pt idx="122">
                  <c:v>478.8</c:v>
                </c:pt>
                <c:pt idx="123">
                  <c:v>478.8</c:v>
                </c:pt>
                <c:pt idx="124">
                  <c:v>479.5</c:v>
                </c:pt>
                <c:pt idx="125">
                  <c:v>480.2</c:v>
                </c:pt>
                <c:pt idx="126">
                  <c:v>480.3</c:v>
                </c:pt>
                <c:pt idx="127">
                  <c:v>481.2</c:v>
                </c:pt>
                <c:pt idx="128">
                  <c:v>481.5</c:v>
                </c:pt>
                <c:pt idx="129">
                  <c:v>482.2</c:v>
                </c:pt>
                <c:pt idx="130">
                  <c:v>483.3</c:v>
                </c:pt>
                <c:pt idx="131">
                  <c:v>486.2</c:v>
                </c:pt>
                <c:pt idx="132">
                  <c:v>488.6</c:v>
                </c:pt>
                <c:pt idx="133">
                  <c:v>490</c:v>
                </c:pt>
                <c:pt idx="134">
                  <c:v>491.1</c:v>
                </c:pt>
                <c:pt idx="135">
                  <c:v>492</c:v>
                </c:pt>
                <c:pt idx="136">
                  <c:v>492.3</c:v>
                </c:pt>
                <c:pt idx="137">
                  <c:v>493.6</c:v>
                </c:pt>
                <c:pt idx="138">
                  <c:v>494.3</c:v>
                </c:pt>
                <c:pt idx="139">
                  <c:v>494.8</c:v>
                </c:pt>
                <c:pt idx="140">
                  <c:v>495.6</c:v>
                </c:pt>
                <c:pt idx="141">
                  <c:v>496</c:v>
                </c:pt>
                <c:pt idx="142">
                  <c:v>496</c:v>
                </c:pt>
                <c:pt idx="143">
                  <c:v>496.1</c:v>
                </c:pt>
                <c:pt idx="144">
                  <c:v>495.5</c:v>
                </c:pt>
                <c:pt idx="145">
                  <c:v>495.3</c:v>
                </c:pt>
                <c:pt idx="146">
                  <c:v>494.6</c:v>
                </c:pt>
                <c:pt idx="147">
                  <c:v>495</c:v>
                </c:pt>
                <c:pt idx="148">
                  <c:v>495.5</c:v>
                </c:pt>
                <c:pt idx="149">
                  <c:v>495.5</c:v>
                </c:pt>
                <c:pt idx="150">
                  <c:v>495.6</c:v>
                </c:pt>
                <c:pt idx="151">
                  <c:v>495.5</c:v>
                </c:pt>
                <c:pt idx="152">
                  <c:v>495.5</c:v>
                </c:pt>
                <c:pt idx="153">
                  <c:v>495.5</c:v>
                </c:pt>
                <c:pt idx="154">
                  <c:v>494.8</c:v>
                </c:pt>
                <c:pt idx="155">
                  <c:v>494.5</c:v>
                </c:pt>
                <c:pt idx="156">
                  <c:v>494.5</c:v>
                </c:pt>
                <c:pt idx="157">
                  <c:v>494.1</c:v>
                </c:pt>
                <c:pt idx="158">
                  <c:v>494.3</c:v>
                </c:pt>
                <c:pt idx="159">
                  <c:v>494.1</c:v>
                </c:pt>
                <c:pt idx="160">
                  <c:v>494.8</c:v>
                </c:pt>
                <c:pt idx="161">
                  <c:v>495.3</c:v>
                </c:pt>
                <c:pt idx="162">
                  <c:v>495.5</c:v>
                </c:pt>
                <c:pt idx="163">
                  <c:v>496.1</c:v>
                </c:pt>
                <c:pt idx="164">
                  <c:v>496.8</c:v>
                </c:pt>
                <c:pt idx="165">
                  <c:v>497</c:v>
                </c:pt>
                <c:pt idx="166">
                  <c:v>498.3</c:v>
                </c:pt>
                <c:pt idx="167">
                  <c:v>500.5</c:v>
                </c:pt>
                <c:pt idx="168">
                  <c:v>502.1</c:v>
                </c:pt>
                <c:pt idx="169">
                  <c:v>502.6</c:v>
                </c:pt>
                <c:pt idx="170">
                  <c:v>503</c:v>
                </c:pt>
                <c:pt idx="171">
                  <c:v>503.5</c:v>
                </c:pt>
                <c:pt idx="172">
                  <c:v>504</c:v>
                </c:pt>
                <c:pt idx="173">
                  <c:v>504.8</c:v>
                </c:pt>
                <c:pt idx="174">
                  <c:v>506.1</c:v>
                </c:pt>
                <c:pt idx="175">
                  <c:v>507</c:v>
                </c:pt>
                <c:pt idx="176">
                  <c:v>508.3</c:v>
                </c:pt>
                <c:pt idx="177">
                  <c:v>509.3</c:v>
                </c:pt>
                <c:pt idx="178">
                  <c:v>512</c:v>
                </c:pt>
                <c:pt idx="179">
                  <c:v>514.29999999999995</c:v>
                </c:pt>
              </c:numCache>
            </c:numRef>
          </c:yVal>
          <c:smooth val="1"/>
        </c:ser>
        <c:ser>
          <c:idx val="5"/>
          <c:order val="4"/>
          <c:tx>
            <c:v>P26 - ALTA</c:v>
          </c:tx>
          <c:spPr>
            <a:ln w="19050" cap="rnd">
              <a:solidFill>
                <a:schemeClr val="accent6"/>
              </a:solidFill>
              <a:round/>
            </a:ln>
            <a:effectLst/>
          </c:spPr>
          <c:marker>
            <c:symbol val="none"/>
          </c:marker>
          <c:xVal>
            <c:numRef>
              <c:f>[1]DISTANCI_GRAF26!$G$6:$G$98</c:f>
              <c:numCache>
                <c:formatCode>General</c:formatCode>
                <c:ptCount val="93"/>
                <c:pt idx="0">
                  <c:v>0</c:v>
                </c:pt>
                <c:pt idx="1">
                  <c:v>7.3999999999999996E-2</c:v>
                </c:pt>
                <c:pt idx="2">
                  <c:v>0.192</c:v>
                </c:pt>
                <c:pt idx="3">
                  <c:v>0.311</c:v>
                </c:pt>
                <c:pt idx="4">
                  <c:v>0.42899999999999999</c:v>
                </c:pt>
                <c:pt idx="5">
                  <c:v>0.54900000000000004</c:v>
                </c:pt>
                <c:pt idx="6">
                  <c:v>0.66300000000000003</c:v>
                </c:pt>
                <c:pt idx="7">
                  <c:v>0.77800000000000002</c:v>
                </c:pt>
                <c:pt idx="8">
                  <c:v>0.89</c:v>
                </c:pt>
                <c:pt idx="9">
                  <c:v>1.0009999999999999</c:v>
                </c:pt>
                <c:pt idx="10">
                  <c:v>1.1160000000000001</c:v>
                </c:pt>
                <c:pt idx="11">
                  <c:v>1.23</c:v>
                </c:pt>
                <c:pt idx="12">
                  <c:v>1.3420000000000001</c:v>
                </c:pt>
                <c:pt idx="13">
                  <c:v>1.4550000000000001</c:v>
                </c:pt>
                <c:pt idx="14">
                  <c:v>1.5669999999999999</c:v>
                </c:pt>
                <c:pt idx="15">
                  <c:v>1.6850000000000001</c:v>
                </c:pt>
                <c:pt idx="16">
                  <c:v>1.794</c:v>
                </c:pt>
                <c:pt idx="17">
                  <c:v>1.903</c:v>
                </c:pt>
                <c:pt idx="18">
                  <c:v>2.0150000000000001</c:v>
                </c:pt>
                <c:pt idx="19">
                  <c:v>2.1309999999999998</c:v>
                </c:pt>
                <c:pt idx="20">
                  <c:v>2.246</c:v>
                </c:pt>
                <c:pt idx="21">
                  <c:v>2.3769999999999998</c:v>
                </c:pt>
                <c:pt idx="22">
                  <c:v>2.4889999999999999</c:v>
                </c:pt>
                <c:pt idx="23">
                  <c:v>2.6019999999999999</c:v>
                </c:pt>
                <c:pt idx="24">
                  <c:v>2.7090000000000001</c:v>
                </c:pt>
                <c:pt idx="25">
                  <c:v>2.8170000000000002</c:v>
                </c:pt>
                <c:pt idx="26">
                  <c:v>2.9239999999999999</c:v>
                </c:pt>
                <c:pt idx="27">
                  <c:v>3.0289999999999999</c:v>
                </c:pt>
                <c:pt idx="28">
                  <c:v>3.1360000000000001</c:v>
                </c:pt>
                <c:pt idx="29">
                  <c:v>3.2410000000000001</c:v>
                </c:pt>
                <c:pt idx="30">
                  <c:v>3.3460000000000001</c:v>
                </c:pt>
                <c:pt idx="31">
                  <c:v>3.4449999999999998</c:v>
                </c:pt>
                <c:pt idx="32">
                  <c:v>3.5640000000000001</c:v>
                </c:pt>
                <c:pt idx="33">
                  <c:v>3.67</c:v>
                </c:pt>
                <c:pt idx="34">
                  <c:v>3.77</c:v>
                </c:pt>
                <c:pt idx="35">
                  <c:v>3.879</c:v>
                </c:pt>
                <c:pt idx="36">
                  <c:v>3.9849999999999999</c:v>
                </c:pt>
                <c:pt idx="37">
                  <c:v>4.0869999999999997</c:v>
                </c:pt>
                <c:pt idx="38">
                  <c:v>4.194</c:v>
                </c:pt>
                <c:pt idx="39">
                  <c:v>4.2960000000000003</c:v>
                </c:pt>
                <c:pt idx="40">
                  <c:v>4.4009999999999998</c:v>
                </c:pt>
                <c:pt idx="41">
                  <c:v>4.5090000000000003</c:v>
                </c:pt>
                <c:pt idx="42">
                  <c:v>4.6150000000000002</c:v>
                </c:pt>
                <c:pt idx="43">
                  <c:v>4.7409999999999997</c:v>
                </c:pt>
                <c:pt idx="44">
                  <c:v>4.8499999999999996</c:v>
                </c:pt>
                <c:pt idx="45">
                  <c:v>4.9560000000000004</c:v>
                </c:pt>
                <c:pt idx="46">
                  <c:v>5.0590000000000002</c:v>
                </c:pt>
                <c:pt idx="47">
                  <c:v>5.1639999999999997</c:v>
                </c:pt>
                <c:pt idx="48">
                  <c:v>5.2670000000000003</c:v>
                </c:pt>
                <c:pt idx="49">
                  <c:v>5.3689999999999998</c:v>
                </c:pt>
                <c:pt idx="50">
                  <c:v>5.47</c:v>
                </c:pt>
                <c:pt idx="51">
                  <c:v>5.57</c:v>
                </c:pt>
                <c:pt idx="52">
                  <c:v>5.6680000000000001</c:v>
                </c:pt>
                <c:pt idx="53">
                  <c:v>5.77</c:v>
                </c:pt>
                <c:pt idx="54">
                  <c:v>5.8849999999999998</c:v>
                </c:pt>
                <c:pt idx="55">
                  <c:v>5.984</c:v>
                </c:pt>
                <c:pt idx="56">
                  <c:v>6.0810000000000004</c:v>
                </c:pt>
                <c:pt idx="57">
                  <c:v>6.1790000000000003</c:v>
                </c:pt>
                <c:pt idx="58">
                  <c:v>6.2809999999999997</c:v>
                </c:pt>
                <c:pt idx="59">
                  <c:v>6.3819999999999997</c:v>
                </c:pt>
                <c:pt idx="60">
                  <c:v>6.48</c:v>
                </c:pt>
                <c:pt idx="61">
                  <c:v>6.5789999999999997</c:v>
                </c:pt>
                <c:pt idx="62">
                  <c:v>6.681</c:v>
                </c:pt>
                <c:pt idx="63">
                  <c:v>6.7789999999999999</c:v>
                </c:pt>
                <c:pt idx="64">
                  <c:v>6.8810000000000002</c:v>
                </c:pt>
                <c:pt idx="65">
                  <c:v>7</c:v>
                </c:pt>
                <c:pt idx="66">
                  <c:v>7.101</c:v>
                </c:pt>
                <c:pt idx="67">
                  <c:v>7.2110000000000003</c:v>
                </c:pt>
                <c:pt idx="68">
                  <c:v>7.3140000000000001</c:v>
                </c:pt>
                <c:pt idx="69">
                  <c:v>7.4169999999999998</c:v>
                </c:pt>
                <c:pt idx="70">
                  <c:v>7.52</c:v>
                </c:pt>
                <c:pt idx="71">
                  <c:v>7.6219999999999999</c:v>
                </c:pt>
                <c:pt idx="72">
                  <c:v>7.7240000000000002</c:v>
                </c:pt>
                <c:pt idx="73">
                  <c:v>7.82</c:v>
                </c:pt>
                <c:pt idx="74">
                  <c:v>7.9219999999999997</c:v>
                </c:pt>
                <c:pt idx="75">
                  <c:v>8.0340000000000007</c:v>
                </c:pt>
                <c:pt idx="76">
                  <c:v>8.1340000000000003</c:v>
                </c:pt>
                <c:pt idx="77">
                  <c:v>8.2309999999999999</c:v>
                </c:pt>
                <c:pt idx="78">
                  <c:v>8.3239999999999998</c:v>
                </c:pt>
                <c:pt idx="79">
                  <c:v>8.4239999999999995</c:v>
                </c:pt>
                <c:pt idx="80">
                  <c:v>8.5180000000000007</c:v>
                </c:pt>
                <c:pt idx="81">
                  <c:v>8.6140000000000008</c:v>
                </c:pt>
                <c:pt idx="82">
                  <c:v>8.7140000000000004</c:v>
                </c:pt>
                <c:pt idx="83">
                  <c:v>8.8119999999999994</c:v>
                </c:pt>
                <c:pt idx="84">
                  <c:v>8.91</c:v>
                </c:pt>
                <c:pt idx="85">
                  <c:v>9.0090000000000003</c:v>
                </c:pt>
                <c:pt idx="86">
                  <c:v>9.1240000000000006</c:v>
                </c:pt>
                <c:pt idx="87">
                  <c:v>9.2240000000000002</c:v>
                </c:pt>
                <c:pt idx="88">
                  <c:v>9.3239999999999998</c:v>
                </c:pt>
                <c:pt idx="89">
                  <c:v>9.4209999999999994</c:v>
                </c:pt>
                <c:pt idx="90">
                  <c:v>9.5220000000000002</c:v>
                </c:pt>
                <c:pt idx="91">
                  <c:v>9.6199999999999992</c:v>
                </c:pt>
                <c:pt idx="92">
                  <c:v>9.7240000000000002</c:v>
                </c:pt>
              </c:numCache>
            </c:numRef>
          </c:xVal>
          <c:yVal>
            <c:numRef>
              <c:f>[1]DISTANCI_GRAF26!$F$6:$F$98</c:f>
              <c:numCache>
                <c:formatCode>General</c:formatCode>
                <c:ptCount val="93"/>
                <c:pt idx="0">
                  <c:v>0.34</c:v>
                </c:pt>
                <c:pt idx="1">
                  <c:v>0.51</c:v>
                </c:pt>
                <c:pt idx="2">
                  <c:v>10.372999999999999</c:v>
                </c:pt>
                <c:pt idx="3">
                  <c:v>20.065000000000001</c:v>
                </c:pt>
                <c:pt idx="4">
                  <c:v>36.39</c:v>
                </c:pt>
                <c:pt idx="5">
                  <c:v>46.421999999999997</c:v>
                </c:pt>
                <c:pt idx="6">
                  <c:v>52.713999999999999</c:v>
                </c:pt>
                <c:pt idx="7">
                  <c:v>63.597000000000001</c:v>
                </c:pt>
                <c:pt idx="8">
                  <c:v>74.650000000000006</c:v>
                </c:pt>
                <c:pt idx="9">
                  <c:v>90.974000000000004</c:v>
                </c:pt>
                <c:pt idx="10">
                  <c:v>102.7</c:v>
                </c:pt>
                <c:pt idx="11">
                  <c:v>116.8</c:v>
                </c:pt>
                <c:pt idx="12">
                  <c:v>117</c:v>
                </c:pt>
                <c:pt idx="13">
                  <c:v>127.7</c:v>
                </c:pt>
                <c:pt idx="14">
                  <c:v>140.1</c:v>
                </c:pt>
                <c:pt idx="15">
                  <c:v>148.80000000000001</c:v>
                </c:pt>
                <c:pt idx="16">
                  <c:v>158.80000000000001</c:v>
                </c:pt>
                <c:pt idx="17">
                  <c:v>168.3</c:v>
                </c:pt>
                <c:pt idx="18">
                  <c:v>177.5</c:v>
                </c:pt>
                <c:pt idx="19">
                  <c:v>186.7</c:v>
                </c:pt>
                <c:pt idx="20">
                  <c:v>200.8</c:v>
                </c:pt>
                <c:pt idx="21">
                  <c:v>209.8</c:v>
                </c:pt>
                <c:pt idx="22">
                  <c:v>218.5</c:v>
                </c:pt>
                <c:pt idx="23">
                  <c:v>227.2</c:v>
                </c:pt>
                <c:pt idx="24">
                  <c:v>235.3</c:v>
                </c:pt>
                <c:pt idx="25">
                  <c:v>248.1</c:v>
                </c:pt>
                <c:pt idx="26">
                  <c:v>256.8</c:v>
                </c:pt>
                <c:pt idx="27">
                  <c:v>264.60000000000002</c:v>
                </c:pt>
                <c:pt idx="28">
                  <c:v>273.10000000000002</c:v>
                </c:pt>
                <c:pt idx="29">
                  <c:v>281.39999999999998</c:v>
                </c:pt>
                <c:pt idx="30">
                  <c:v>289.8</c:v>
                </c:pt>
                <c:pt idx="31">
                  <c:v>301.7</c:v>
                </c:pt>
                <c:pt idx="32">
                  <c:v>309.5</c:v>
                </c:pt>
                <c:pt idx="33">
                  <c:v>317.8</c:v>
                </c:pt>
                <c:pt idx="34">
                  <c:v>325.5</c:v>
                </c:pt>
                <c:pt idx="35">
                  <c:v>337.4</c:v>
                </c:pt>
                <c:pt idx="36">
                  <c:v>344.9</c:v>
                </c:pt>
                <c:pt idx="37">
                  <c:v>351.8</c:v>
                </c:pt>
                <c:pt idx="38">
                  <c:v>360</c:v>
                </c:pt>
                <c:pt idx="39">
                  <c:v>367.8</c:v>
                </c:pt>
                <c:pt idx="40">
                  <c:v>374.9</c:v>
                </c:pt>
                <c:pt idx="41">
                  <c:v>382.6</c:v>
                </c:pt>
                <c:pt idx="42">
                  <c:v>393.8</c:v>
                </c:pt>
                <c:pt idx="43">
                  <c:v>401.3</c:v>
                </c:pt>
                <c:pt idx="44">
                  <c:v>408.4</c:v>
                </c:pt>
                <c:pt idx="45">
                  <c:v>415.2</c:v>
                </c:pt>
                <c:pt idx="46">
                  <c:v>424.9</c:v>
                </c:pt>
                <c:pt idx="47">
                  <c:v>431.6</c:v>
                </c:pt>
                <c:pt idx="48">
                  <c:v>438</c:v>
                </c:pt>
                <c:pt idx="49">
                  <c:v>444.5</c:v>
                </c:pt>
                <c:pt idx="50">
                  <c:v>450.8</c:v>
                </c:pt>
                <c:pt idx="51">
                  <c:v>456.1</c:v>
                </c:pt>
                <c:pt idx="52">
                  <c:v>460</c:v>
                </c:pt>
                <c:pt idx="53">
                  <c:v>465.6</c:v>
                </c:pt>
                <c:pt idx="54">
                  <c:v>470.5</c:v>
                </c:pt>
                <c:pt idx="55">
                  <c:v>476.6</c:v>
                </c:pt>
                <c:pt idx="56">
                  <c:v>483.1</c:v>
                </c:pt>
                <c:pt idx="57">
                  <c:v>492.6</c:v>
                </c:pt>
                <c:pt idx="58">
                  <c:v>498.7</c:v>
                </c:pt>
                <c:pt idx="59">
                  <c:v>504.7</c:v>
                </c:pt>
                <c:pt idx="60">
                  <c:v>510.1</c:v>
                </c:pt>
                <c:pt idx="61">
                  <c:v>515.70000000000005</c:v>
                </c:pt>
                <c:pt idx="62">
                  <c:v>521.5</c:v>
                </c:pt>
                <c:pt idx="63">
                  <c:v>530.5</c:v>
                </c:pt>
                <c:pt idx="64">
                  <c:v>536.70000000000005</c:v>
                </c:pt>
                <c:pt idx="65">
                  <c:v>542.6</c:v>
                </c:pt>
                <c:pt idx="66">
                  <c:v>548.4</c:v>
                </c:pt>
                <c:pt idx="67">
                  <c:v>554.5</c:v>
                </c:pt>
                <c:pt idx="68">
                  <c:v>562.29999999999995</c:v>
                </c:pt>
                <c:pt idx="69">
                  <c:v>567.6</c:v>
                </c:pt>
                <c:pt idx="70">
                  <c:v>572.70000000000005</c:v>
                </c:pt>
                <c:pt idx="71">
                  <c:v>577.29999999999995</c:v>
                </c:pt>
                <c:pt idx="72">
                  <c:v>580.5</c:v>
                </c:pt>
                <c:pt idx="73">
                  <c:v>584.4</c:v>
                </c:pt>
                <c:pt idx="74">
                  <c:v>591.1</c:v>
                </c:pt>
                <c:pt idx="75">
                  <c:v>595</c:v>
                </c:pt>
                <c:pt idx="76">
                  <c:v>598</c:v>
                </c:pt>
                <c:pt idx="77">
                  <c:v>601.6</c:v>
                </c:pt>
                <c:pt idx="78">
                  <c:v>604.20000000000005</c:v>
                </c:pt>
                <c:pt idx="79">
                  <c:v>608.79999999999995</c:v>
                </c:pt>
                <c:pt idx="80">
                  <c:v>611.1</c:v>
                </c:pt>
                <c:pt idx="81">
                  <c:v>614.20000000000005</c:v>
                </c:pt>
                <c:pt idx="82">
                  <c:v>616.4</c:v>
                </c:pt>
                <c:pt idx="83">
                  <c:v>618.6</c:v>
                </c:pt>
                <c:pt idx="84">
                  <c:v>620.70000000000005</c:v>
                </c:pt>
                <c:pt idx="85">
                  <c:v>623.9</c:v>
                </c:pt>
                <c:pt idx="86">
                  <c:v>625.9</c:v>
                </c:pt>
                <c:pt idx="87">
                  <c:v>628.29999999999995</c:v>
                </c:pt>
                <c:pt idx="88">
                  <c:v>630.5</c:v>
                </c:pt>
                <c:pt idx="89">
                  <c:v>633.1</c:v>
                </c:pt>
                <c:pt idx="90">
                  <c:v>634.79999999999995</c:v>
                </c:pt>
                <c:pt idx="91">
                  <c:v>635.6</c:v>
                </c:pt>
                <c:pt idx="92">
                  <c:v>636.5</c:v>
                </c:pt>
              </c:numCache>
            </c:numRef>
          </c:yVal>
          <c:smooth val="1"/>
        </c:ser>
        <c:ser>
          <c:idx val="0"/>
          <c:order val="5"/>
          <c:tx>
            <c:v>P36 - ALTA</c:v>
          </c:tx>
          <c:spPr>
            <a:ln w="19050" cap="rnd">
              <a:solidFill>
                <a:schemeClr val="accent1"/>
              </a:solidFill>
              <a:round/>
            </a:ln>
            <a:effectLst/>
          </c:spPr>
          <c:marker>
            <c:symbol val="none"/>
          </c:marker>
          <c:xVal>
            <c:numRef>
              <c:f>'[1]DISTANCI - GRAF36'!$G$6:$G$135</c:f>
              <c:numCache>
                <c:formatCode>General</c:formatCode>
                <c:ptCount val="130"/>
                <c:pt idx="0">
                  <c:v>0</c:v>
                </c:pt>
                <c:pt idx="1">
                  <c:v>4.4999999999999998E-2</c:v>
                </c:pt>
                <c:pt idx="2">
                  <c:v>0.121</c:v>
                </c:pt>
                <c:pt idx="3">
                  <c:v>0.19900000000000001</c:v>
                </c:pt>
                <c:pt idx="4">
                  <c:v>0.27700000000000002</c:v>
                </c:pt>
                <c:pt idx="5">
                  <c:v>0.34300000000000003</c:v>
                </c:pt>
                <c:pt idx="6">
                  <c:v>0.42099999999999999</c:v>
                </c:pt>
                <c:pt idx="7">
                  <c:v>0.496</c:v>
                </c:pt>
                <c:pt idx="8">
                  <c:v>0.56899999999999995</c:v>
                </c:pt>
                <c:pt idx="9">
                  <c:v>0.64200000000000002</c:v>
                </c:pt>
                <c:pt idx="10">
                  <c:v>0.71599999999999997</c:v>
                </c:pt>
                <c:pt idx="11">
                  <c:v>0.79200000000000004</c:v>
                </c:pt>
                <c:pt idx="12">
                  <c:v>0.86799999999999999</c:v>
                </c:pt>
                <c:pt idx="13">
                  <c:v>0.94299999999999995</c:v>
                </c:pt>
                <c:pt idx="14">
                  <c:v>1.018</c:v>
                </c:pt>
                <c:pt idx="15">
                  <c:v>1.0920000000000001</c:v>
                </c:pt>
                <c:pt idx="16">
                  <c:v>1.1659999999999999</c:v>
                </c:pt>
                <c:pt idx="17">
                  <c:v>1.2430000000000001</c:v>
                </c:pt>
                <c:pt idx="18">
                  <c:v>1.319</c:v>
                </c:pt>
                <c:pt idx="19">
                  <c:v>1.393</c:v>
                </c:pt>
                <c:pt idx="20">
                  <c:v>1.4650000000000001</c:v>
                </c:pt>
                <c:pt idx="21">
                  <c:v>1.536</c:v>
                </c:pt>
                <c:pt idx="22">
                  <c:v>1.6120000000000001</c:v>
                </c:pt>
                <c:pt idx="23">
                  <c:v>1.6970000000000001</c:v>
                </c:pt>
                <c:pt idx="24">
                  <c:v>1.77</c:v>
                </c:pt>
                <c:pt idx="25">
                  <c:v>1.8440000000000001</c:v>
                </c:pt>
                <c:pt idx="26">
                  <c:v>1.9159999999999999</c:v>
                </c:pt>
                <c:pt idx="27">
                  <c:v>1.9910000000000001</c:v>
                </c:pt>
                <c:pt idx="28">
                  <c:v>2.0680000000000001</c:v>
                </c:pt>
                <c:pt idx="29">
                  <c:v>2.1419999999999999</c:v>
                </c:pt>
                <c:pt idx="30">
                  <c:v>2.2120000000000002</c:v>
                </c:pt>
                <c:pt idx="31">
                  <c:v>2.2839999999999998</c:v>
                </c:pt>
                <c:pt idx="32">
                  <c:v>2.3570000000000002</c:v>
                </c:pt>
                <c:pt idx="33">
                  <c:v>2.427</c:v>
                </c:pt>
                <c:pt idx="34">
                  <c:v>2.496</c:v>
                </c:pt>
                <c:pt idx="35">
                  <c:v>2.5779999999999998</c:v>
                </c:pt>
                <c:pt idx="36">
                  <c:v>2.6509999999999998</c:v>
                </c:pt>
                <c:pt idx="37">
                  <c:v>2.7210000000000001</c:v>
                </c:pt>
                <c:pt idx="38">
                  <c:v>2.7869999999999999</c:v>
                </c:pt>
                <c:pt idx="39">
                  <c:v>2.855</c:v>
                </c:pt>
                <c:pt idx="40">
                  <c:v>2.9239999999999999</c:v>
                </c:pt>
                <c:pt idx="41">
                  <c:v>2.99</c:v>
                </c:pt>
                <c:pt idx="42">
                  <c:v>3.0550000000000002</c:v>
                </c:pt>
                <c:pt idx="43">
                  <c:v>3.1219999999999999</c:v>
                </c:pt>
                <c:pt idx="44">
                  <c:v>3.1890000000000001</c:v>
                </c:pt>
                <c:pt idx="45">
                  <c:v>3.2509999999999999</c:v>
                </c:pt>
                <c:pt idx="46">
                  <c:v>3.33</c:v>
                </c:pt>
                <c:pt idx="47">
                  <c:v>3.3969999999999998</c:v>
                </c:pt>
                <c:pt idx="48">
                  <c:v>3.4630000000000001</c:v>
                </c:pt>
                <c:pt idx="49">
                  <c:v>3.528</c:v>
                </c:pt>
                <c:pt idx="50">
                  <c:v>3.5950000000000002</c:v>
                </c:pt>
                <c:pt idx="51">
                  <c:v>3.661</c:v>
                </c:pt>
                <c:pt idx="52">
                  <c:v>3.7250000000000001</c:v>
                </c:pt>
                <c:pt idx="53">
                  <c:v>3.7930000000000001</c:v>
                </c:pt>
                <c:pt idx="54">
                  <c:v>3.859</c:v>
                </c:pt>
                <c:pt idx="55">
                  <c:v>3.923</c:v>
                </c:pt>
                <c:pt idx="56">
                  <c:v>3.9889999999999999</c:v>
                </c:pt>
                <c:pt idx="57">
                  <c:v>4.0640000000000001</c:v>
                </c:pt>
                <c:pt idx="58">
                  <c:v>4.1289999999999996</c:v>
                </c:pt>
                <c:pt idx="59">
                  <c:v>4.1920000000000002</c:v>
                </c:pt>
                <c:pt idx="60">
                  <c:v>4.2560000000000002</c:v>
                </c:pt>
                <c:pt idx="61">
                  <c:v>4.3179999999999996</c:v>
                </c:pt>
                <c:pt idx="62">
                  <c:v>4.3819999999999997</c:v>
                </c:pt>
                <c:pt idx="63">
                  <c:v>4.4459999999999997</c:v>
                </c:pt>
                <c:pt idx="64">
                  <c:v>4.5410000000000004</c:v>
                </c:pt>
                <c:pt idx="65">
                  <c:v>4.6369999999999996</c:v>
                </c:pt>
                <c:pt idx="66">
                  <c:v>4.7290000000000001</c:v>
                </c:pt>
                <c:pt idx="67">
                  <c:v>4.8220000000000001</c:v>
                </c:pt>
                <c:pt idx="68">
                  <c:v>4.9119999999999999</c:v>
                </c:pt>
                <c:pt idx="69">
                  <c:v>5.0030000000000001</c:v>
                </c:pt>
                <c:pt idx="70">
                  <c:v>5.1109999999999998</c:v>
                </c:pt>
                <c:pt idx="71">
                  <c:v>5.1989999999999998</c:v>
                </c:pt>
                <c:pt idx="72">
                  <c:v>5.29</c:v>
                </c:pt>
                <c:pt idx="73">
                  <c:v>5.3780000000000001</c:v>
                </c:pt>
                <c:pt idx="74">
                  <c:v>5.4669999999999996</c:v>
                </c:pt>
                <c:pt idx="75">
                  <c:v>5.5540000000000003</c:v>
                </c:pt>
                <c:pt idx="76">
                  <c:v>5.6379999999999999</c:v>
                </c:pt>
                <c:pt idx="77">
                  <c:v>5.726</c:v>
                </c:pt>
                <c:pt idx="78">
                  <c:v>5.8109999999999999</c:v>
                </c:pt>
                <c:pt idx="79">
                  <c:v>5.9130000000000003</c:v>
                </c:pt>
                <c:pt idx="80">
                  <c:v>6</c:v>
                </c:pt>
                <c:pt idx="81">
                  <c:v>6.0869999999999997</c:v>
                </c:pt>
                <c:pt idx="82">
                  <c:v>6.1779999999999999</c:v>
                </c:pt>
                <c:pt idx="83">
                  <c:v>6.2750000000000004</c:v>
                </c:pt>
                <c:pt idx="84">
                  <c:v>6.3719999999999999</c:v>
                </c:pt>
                <c:pt idx="85">
                  <c:v>6.468</c:v>
                </c:pt>
                <c:pt idx="86">
                  <c:v>6.5659999999999998</c:v>
                </c:pt>
                <c:pt idx="87">
                  <c:v>6.6619999999999999</c:v>
                </c:pt>
                <c:pt idx="88">
                  <c:v>6.7590000000000003</c:v>
                </c:pt>
                <c:pt idx="89">
                  <c:v>6.8559999999999999</c:v>
                </c:pt>
                <c:pt idx="90">
                  <c:v>6.9630000000000001</c:v>
                </c:pt>
                <c:pt idx="91">
                  <c:v>7.0780000000000003</c:v>
                </c:pt>
                <c:pt idx="92">
                  <c:v>7.1950000000000003</c:v>
                </c:pt>
                <c:pt idx="93">
                  <c:v>7.3090000000000002</c:v>
                </c:pt>
                <c:pt idx="94">
                  <c:v>7.4409999999999998</c:v>
                </c:pt>
                <c:pt idx="95">
                  <c:v>7.5540000000000003</c:v>
                </c:pt>
                <c:pt idx="96">
                  <c:v>7.67</c:v>
                </c:pt>
                <c:pt idx="97">
                  <c:v>7.7809999999999997</c:v>
                </c:pt>
                <c:pt idx="98">
                  <c:v>7.8940000000000001</c:v>
                </c:pt>
                <c:pt idx="99">
                  <c:v>8.0030000000000001</c:v>
                </c:pt>
                <c:pt idx="100">
                  <c:v>8.1300000000000008</c:v>
                </c:pt>
                <c:pt idx="101">
                  <c:v>8.2669999999999995</c:v>
                </c:pt>
                <c:pt idx="102">
                  <c:v>8.4039999999999999</c:v>
                </c:pt>
                <c:pt idx="103">
                  <c:v>8.5359999999999996</c:v>
                </c:pt>
                <c:pt idx="104">
                  <c:v>8.6769999999999996</c:v>
                </c:pt>
                <c:pt idx="105">
                  <c:v>8.8109999999999999</c:v>
                </c:pt>
                <c:pt idx="106">
                  <c:v>8.9559999999999995</c:v>
                </c:pt>
                <c:pt idx="107">
                  <c:v>9.1020000000000003</c:v>
                </c:pt>
                <c:pt idx="108">
                  <c:v>9.2710000000000008</c:v>
                </c:pt>
                <c:pt idx="109">
                  <c:v>9.4149999999999991</c:v>
                </c:pt>
                <c:pt idx="110">
                  <c:v>9.58</c:v>
                </c:pt>
                <c:pt idx="111">
                  <c:v>9.7810000000000006</c:v>
                </c:pt>
                <c:pt idx="112">
                  <c:v>10.003</c:v>
                </c:pt>
                <c:pt idx="113">
                  <c:v>10.23</c:v>
                </c:pt>
                <c:pt idx="114">
                  <c:v>10.455</c:v>
                </c:pt>
                <c:pt idx="115">
                  <c:v>10.677</c:v>
                </c:pt>
                <c:pt idx="116">
                  <c:v>10.897</c:v>
                </c:pt>
                <c:pt idx="117">
                  <c:v>11.117000000000001</c:v>
                </c:pt>
                <c:pt idx="118">
                  <c:v>11.339</c:v>
                </c:pt>
                <c:pt idx="119">
                  <c:v>11.564</c:v>
                </c:pt>
                <c:pt idx="120">
                  <c:v>11.786</c:v>
                </c:pt>
                <c:pt idx="121">
                  <c:v>12.048999999999999</c:v>
                </c:pt>
                <c:pt idx="122">
                  <c:v>12.284000000000001</c:v>
                </c:pt>
                <c:pt idx="123">
                  <c:v>12.518000000000001</c:v>
                </c:pt>
                <c:pt idx="124">
                  <c:v>12.753</c:v>
                </c:pt>
                <c:pt idx="125">
                  <c:v>12.981999999999999</c:v>
                </c:pt>
                <c:pt idx="126">
                  <c:v>13.209</c:v>
                </c:pt>
                <c:pt idx="127">
                  <c:v>13.435</c:v>
                </c:pt>
                <c:pt idx="128">
                  <c:v>13.664999999999999</c:v>
                </c:pt>
                <c:pt idx="129">
                  <c:v>13.898</c:v>
                </c:pt>
              </c:numCache>
            </c:numRef>
          </c:xVal>
          <c:yVal>
            <c:numRef>
              <c:f>'[1]DISTANCI - GRAF36'!$F$6:$F$135</c:f>
              <c:numCache>
                <c:formatCode>General</c:formatCode>
                <c:ptCount val="130"/>
                <c:pt idx="0">
                  <c:v>0</c:v>
                </c:pt>
                <c:pt idx="1">
                  <c:v>1.169</c:v>
                </c:pt>
                <c:pt idx="2">
                  <c:v>4.508</c:v>
                </c:pt>
                <c:pt idx="3">
                  <c:v>8.8490000000000002</c:v>
                </c:pt>
                <c:pt idx="4">
                  <c:v>14.526</c:v>
                </c:pt>
                <c:pt idx="5">
                  <c:v>20.536999999999999</c:v>
                </c:pt>
                <c:pt idx="6">
                  <c:v>20.202999999999999</c:v>
                </c:pt>
                <c:pt idx="7">
                  <c:v>20.37</c:v>
                </c:pt>
                <c:pt idx="8">
                  <c:v>29.887</c:v>
                </c:pt>
                <c:pt idx="9">
                  <c:v>38.569000000000003</c:v>
                </c:pt>
                <c:pt idx="10">
                  <c:v>50.924999999999997</c:v>
                </c:pt>
                <c:pt idx="11">
                  <c:v>58.771999999999998</c:v>
                </c:pt>
                <c:pt idx="12">
                  <c:v>65.617999999999995</c:v>
                </c:pt>
                <c:pt idx="13">
                  <c:v>70.459999999999994</c:v>
                </c:pt>
                <c:pt idx="14">
                  <c:v>77.974000000000004</c:v>
                </c:pt>
                <c:pt idx="15">
                  <c:v>90.495999999999995</c:v>
                </c:pt>
                <c:pt idx="16">
                  <c:v>99.012</c:v>
                </c:pt>
                <c:pt idx="17">
                  <c:v>107.7</c:v>
                </c:pt>
                <c:pt idx="18">
                  <c:v>116.4</c:v>
                </c:pt>
                <c:pt idx="19">
                  <c:v>125.2</c:v>
                </c:pt>
                <c:pt idx="20">
                  <c:v>133.1</c:v>
                </c:pt>
                <c:pt idx="21">
                  <c:v>140.9</c:v>
                </c:pt>
                <c:pt idx="22">
                  <c:v>150.1</c:v>
                </c:pt>
                <c:pt idx="23">
                  <c:v>156.4</c:v>
                </c:pt>
                <c:pt idx="24">
                  <c:v>164.3</c:v>
                </c:pt>
                <c:pt idx="25">
                  <c:v>172.5</c:v>
                </c:pt>
                <c:pt idx="26">
                  <c:v>183.8</c:v>
                </c:pt>
                <c:pt idx="27">
                  <c:v>191.8</c:v>
                </c:pt>
                <c:pt idx="28">
                  <c:v>200</c:v>
                </c:pt>
                <c:pt idx="29">
                  <c:v>207.5</c:v>
                </c:pt>
                <c:pt idx="30">
                  <c:v>214.9</c:v>
                </c:pt>
                <c:pt idx="31">
                  <c:v>222.1</c:v>
                </c:pt>
                <c:pt idx="32">
                  <c:v>233.6</c:v>
                </c:pt>
                <c:pt idx="33">
                  <c:v>240.9</c:v>
                </c:pt>
                <c:pt idx="34">
                  <c:v>248.3</c:v>
                </c:pt>
                <c:pt idx="35">
                  <c:v>255.3</c:v>
                </c:pt>
                <c:pt idx="36">
                  <c:v>262.60000000000002</c:v>
                </c:pt>
                <c:pt idx="37">
                  <c:v>270.2</c:v>
                </c:pt>
                <c:pt idx="38">
                  <c:v>280.2</c:v>
                </c:pt>
                <c:pt idx="39">
                  <c:v>287.5</c:v>
                </c:pt>
                <c:pt idx="40">
                  <c:v>294.89999999999998</c:v>
                </c:pt>
                <c:pt idx="41">
                  <c:v>302</c:v>
                </c:pt>
                <c:pt idx="42">
                  <c:v>308.89999999999998</c:v>
                </c:pt>
                <c:pt idx="43">
                  <c:v>319.60000000000002</c:v>
                </c:pt>
                <c:pt idx="44">
                  <c:v>327.10000000000002</c:v>
                </c:pt>
                <c:pt idx="45">
                  <c:v>333.1</c:v>
                </c:pt>
                <c:pt idx="46">
                  <c:v>339.9</c:v>
                </c:pt>
                <c:pt idx="47">
                  <c:v>347.1</c:v>
                </c:pt>
                <c:pt idx="48">
                  <c:v>354</c:v>
                </c:pt>
                <c:pt idx="49">
                  <c:v>363.7</c:v>
                </c:pt>
                <c:pt idx="50">
                  <c:v>370.2</c:v>
                </c:pt>
                <c:pt idx="51">
                  <c:v>377</c:v>
                </c:pt>
                <c:pt idx="52">
                  <c:v>383.2</c:v>
                </c:pt>
                <c:pt idx="53">
                  <c:v>393.2</c:v>
                </c:pt>
                <c:pt idx="54">
                  <c:v>399.6</c:v>
                </c:pt>
                <c:pt idx="55">
                  <c:v>405.7</c:v>
                </c:pt>
                <c:pt idx="56">
                  <c:v>412.2</c:v>
                </c:pt>
                <c:pt idx="57">
                  <c:v>418.8</c:v>
                </c:pt>
                <c:pt idx="58">
                  <c:v>424.9</c:v>
                </c:pt>
                <c:pt idx="59">
                  <c:v>434.3</c:v>
                </c:pt>
                <c:pt idx="60">
                  <c:v>440.3</c:v>
                </c:pt>
                <c:pt idx="61">
                  <c:v>446.3</c:v>
                </c:pt>
                <c:pt idx="62">
                  <c:v>452.5</c:v>
                </c:pt>
                <c:pt idx="63">
                  <c:v>458.5</c:v>
                </c:pt>
                <c:pt idx="64">
                  <c:v>470.8</c:v>
                </c:pt>
                <c:pt idx="65">
                  <c:v>479.4</c:v>
                </c:pt>
                <c:pt idx="66">
                  <c:v>487.5</c:v>
                </c:pt>
                <c:pt idx="67">
                  <c:v>495.7</c:v>
                </c:pt>
                <c:pt idx="68">
                  <c:v>503.6</c:v>
                </c:pt>
                <c:pt idx="69">
                  <c:v>510.6</c:v>
                </c:pt>
                <c:pt idx="70">
                  <c:v>521.9</c:v>
                </c:pt>
                <c:pt idx="71">
                  <c:v>528.6</c:v>
                </c:pt>
                <c:pt idx="72">
                  <c:v>536</c:v>
                </c:pt>
                <c:pt idx="73">
                  <c:v>543</c:v>
                </c:pt>
                <c:pt idx="74">
                  <c:v>549.79999999999995</c:v>
                </c:pt>
                <c:pt idx="75">
                  <c:v>560.20000000000005</c:v>
                </c:pt>
                <c:pt idx="76">
                  <c:v>566.9</c:v>
                </c:pt>
                <c:pt idx="77">
                  <c:v>574.20000000000005</c:v>
                </c:pt>
                <c:pt idx="78">
                  <c:v>580.20000000000005</c:v>
                </c:pt>
                <c:pt idx="79">
                  <c:v>586.9</c:v>
                </c:pt>
                <c:pt idx="80">
                  <c:v>593.1</c:v>
                </c:pt>
                <c:pt idx="81">
                  <c:v>602.1</c:v>
                </c:pt>
                <c:pt idx="82">
                  <c:v>607.9</c:v>
                </c:pt>
                <c:pt idx="83">
                  <c:v>615.1</c:v>
                </c:pt>
                <c:pt idx="84">
                  <c:v>621.5</c:v>
                </c:pt>
                <c:pt idx="85">
                  <c:v>627.6</c:v>
                </c:pt>
                <c:pt idx="86">
                  <c:v>638</c:v>
                </c:pt>
                <c:pt idx="87">
                  <c:v>643.70000000000005</c:v>
                </c:pt>
                <c:pt idx="88">
                  <c:v>649.70000000000005</c:v>
                </c:pt>
                <c:pt idx="89">
                  <c:v>656.2</c:v>
                </c:pt>
                <c:pt idx="90">
                  <c:v>662.4</c:v>
                </c:pt>
                <c:pt idx="91">
                  <c:v>671.5</c:v>
                </c:pt>
                <c:pt idx="92">
                  <c:v>678.2</c:v>
                </c:pt>
                <c:pt idx="93">
                  <c:v>683.6</c:v>
                </c:pt>
                <c:pt idx="94">
                  <c:v>688.9</c:v>
                </c:pt>
                <c:pt idx="95">
                  <c:v>693.2</c:v>
                </c:pt>
                <c:pt idx="96">
                  <c:v>697.6</c:v>
                </c:pt>
                <c:pt idx="97">
                  <c:v>702.8</c:v>
                </c:pt>
                <c:pt idx="98">
                  <c:v>706.4</c:v>
                </c:pt>
                <c:pt idx="99">
                  <c:v>709.6</c:v>
                </c:pt>
                <c:pt idx="100">
                  <c:v>712.9</c:v>
                </c:pt>
                <c:pt idx="101">
                  <c:v>718.8</c:v>
                </c:pt>
                <c:pt idx="102">
                  <c:v>723.8</c:v>
                </c:pt>
                <c:pt idx="103">
                  <c:v>725.5</c:v>
                </c:pt>
                <c:pt idx="104">
                  <c:v>728</c:v>
                </c:pt>
                <c:pt idx="105">
                  <c:v>729.8</c:v>
                </c:pt>
                <c:pt idx="106">
                  <c:v>731.1</c:v>
                </c:pt>
                <c:pt idx="107">
                  <c:v>732.8</c:v>
                </c:pt>
                <c:pt idx="108">
                  <c:v>731.1</c:v>
                </c:pt>
                <c:pt idx="109">
                  <c:v>730</c:v>
                </c:pt>
                <c:pt idx="110">
                  <c:v>730.3</c:v>
                </c:pt>
                <c:pt idx="111">
                  <c:v>734.5</c:v>
                </c:pt>
                <c:pt idx="112">
                  <c:v>739.8</c:v>
                </c:pt>
                <c:pt idx="113">
                  <c:v>744.5</c:v>
                </c:pt>
                <c:pt idx="114">
                  <c:v>750.4</c:v>
                </c:pt>
                <c:pt idx="115">
                  <c:v>753.5</c:v>
                </c:pt>
                <c:pt idx="116">
                  <c:v>757</c:v>
                </c:pt>
                <c:pt idx="117">
                  <c:v>760</c:v>
                </c:pt>
                <c:pt idx="118">
                  <c:v>763.9</c:v>
                </c:pt>
                <c:pt idx="119">
                  <c:v>766</c:v>
                </c:pt>
                <c:pt idx="120">
                  <c:v>768</c:v>
                </c:pt>
                <c:pt idx="121">
                  <c:v>771.1</c:v>
                </c:pt>
                <c:pt idx="122">
                  <c:v>773.7</c:v>
                </c:pt>
                <c:pt idx="123">
                  <c:v>776.2</c:v>
                </c:pt>
                <c:pt idx="124">
                  <c:v>779.1</c:v>
                </c:pt>
                <c:pt idx="125">
                  <c:v>782.6</c:v>
                </c:pt>
                <c:pt idx="126">
                  <c:v>785.1</c:v>
                </c:pt>
                <c:pt idx="127">
                  <c:v>787.4</c:v>
                </c:pt>
                <c:pt idx="128">
                  <c:v>789.3</c:v>
                </c:pt>
                <c:pt idx="129">
                  <c:v>790.9</c:v>
                </c:pt>
              </c:numCache>
            </c:numRef>
          </c:yVal>
          <c:smooth val="1"/>
        </c:ser>
        <c:dLbls>
          <c:showLegendKey val="0"/>
          <c:showVal val="0"/>
          <c:showCatName val="0"/>
          <c:showSerName val="0"/>
          <c:showPercent val="0"/>
          <c:showBubbleSize val="0"/>
        </c:dLbls>
        <c:axId val="246301320"/>
        <c:axId val="246300928"/>
      </c:scatterChart>
      <c:valAx>
        <c:axId val="246301320"/>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Deflexión [mm]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300928"/>
        <c:crosses val="autoZero"/>
        <c:crossBetween val="midCat"/>
      </c:valAx>
      <c:valAx>
        <c:axId val="246300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Fuerza [N]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30132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tx>
            <c:v>MOR vs MOE</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14393941382327208"/>
                  <c:y val="3.686716243802858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rendlineLbl>
          </c:trendline>
          <c:xVal>
            <c:numRef>
              <c:f>'Clasificación FEstatica'!$H$5:$H$54</c:f>
              <c:numCache>
                <c:formatCode>General</c:formatCode>
                <c:ptCount val="50"/>
                <c:pt idx="0">
                  <c:v>1001.2757356957757</c:v>
                </c:pt>
                <c:pt idx="1">
                  <c:v>953.66310301237343</c:v>
                </c:pt>
                <c:pt idx="2">
                  <c:v>971.37945474169578</c:v>
                </c:pt>
                <c:pt idx="3">
                  <c:v>2271.4400265721038</c:v>
                </c:pt>
                <c:pt idx="4">
                  <c:v>2324.1097689930361</c:v>
                </c:pt>
                <c:pt idx="5">
                  <c:v>1060.9113905539909</c:v>
                </c:pt>
                <c:pt idx="6">
                  <c:v>2377.2331311362523</c:v>
                </c:pt>
                <c:pt idx="7">
                  <c:v>1081.4604277430421</c:v>
                </c:pt>
                <c:pt idx="8">
                  <c:v>1031.9973011498084</c:v>
                </c:pt>
                <c:pt idx="9">
                  <c:v>938.29122842355309</c:v>
                </c:pt>
                <c:pt idx="10">
                  <c:v>1230.69220812548</c:v>
                </c:pt>
                <c:pt idx="11">
                  <c:v>1290.008017485188</c:v>
                </c:pt>
                <c:pt idx="12">
                  <c:v>2117.3165835648401</c:v>
                </c:pt>
                <c:pt idx="13">
                  <c:v>1229.9430448192475</c:v>
                </c:pt>
                <c:pt idx="14">
                  <c:v>1098.4324135200272</c:v>
                </c:pt>
                <c:pt idx="15">
                  <c:v>1848.4841298165222</c:v>
                </c:pt>
                <c:pt idx="16">
                  <c:v>1689.9095461009331</c:v>
                </c:pt>
                <c:pt idx="17">
                  <c:v>1066.8806469756685</c:v>
                </c:pt>
                <c:pt idx="18">
                  <c:v>1112.5476215650574</c:v>
                </c:pt>
                <c:pt idx="19">
                  <c:v>1058.815743227309</c:v>
                </c:pt>
                <c:pt idx="20">
                  <c:v>1163.7815108489624</c:v>
                </c:pt>
                <c:pt idx="21">
                  <c:v>1461.008797815253</c:v>
                </c:pt>
                <c:pt idx="22">
                  <c:v>1918.9665005936431</c:v>
                </c:pt>
                <c:pt idx="23">
                  <c:v>1618.0289500639831</c:v>
                </c:pt>
                <c:pt idx="24">
                  <c:v>1950.9835583462063</c:v>
                </c:pt>
                <c:pt idx="25">
                  <c:v>2228.560518660121</c:v>
                </c:pt>
                <c:pt idx="26">
                  <c:v>1183.5953457153869</c:v>
                </c:pt>
                <c:pt idx="27">
                  <c:v>1814.5719218268025</c:v>
                </c:pt>
                <c:pt idx="28">
                  <c:v>1798.7742635110662</c:v>
                </c:pt>
                <c:pt idx="29">
                  <c:v>1263.7569737295601</c:v>
                </c:pt>
                <c:pt idx="30">
                  <c:v>1812.2029329309062</c:v>
                </c:pt>
                <c:pt idx="31">
                  <c:v>1549.8589424125962</c:v>
                </c:pt>
                <c:pt idx="32">
                  <c:v>1885.2979543890888</c:v>
                </c:pt>
                <c:pt idx="33">
                  <c:v>1564.9717380088505</c:v>
                </c:pt>
                <c:pt idx="34">
                  <c:v>1472.5008464120144</c:v>
                </c:pt>
                <c:pt idx="35">
                  <c:v>2910.6785446060285</c:v>
                </c:pt>
                <c:pt idx="36">
                  <c:v>2204.0279006611545</c:v>
                </c:pt>
                <c:pt idx="37">
                  <c:v>1746.4834811212809</c:v>
                </c:pt>
                <c:pt idx="38">
                  <c:v>2741.947311148293</c:v>
                </c:pt>
                <c:pt idx="39">
                  <c:v>2217.7336384011073</c:v>
                </c:pt>
                <c:pt idx="40">
                  <c:v>2135.9988672415616</c:v>
                </c:pt>
                <c:pt idx="41">
                  <c:v>2544.4113197675724</c:v>
                </c:pt>
                <c:pt idx="42">
                  <c:v>2665.0303340705559</c:v>
                </c:pt>
                <c:pt idx="43">
                  <c:v>2213.2203736202532</c:v>
                </c:pt>
                <c:pt idx="44">
                  <c:v>1751.5712085055325</c:v>
                </c:pt>
                <c:pt idx="45">
                  <c:v>2583.1295825244365</c:v>
                </c:pt>
                <c:pt idx="46">
                  <c:v>1912.2697851843618</c:v>
                </c:pt>
                <c:pt idx="47">
                  <c:v>1816.4735792816934</c:v>
                </c:pt>
                <c:pt idx="48">
                  <c:v>1195.5834864513713</c:v>
                </c:pt>
                <c:pt idx="49">
                  <c:v>1941.8307369255904</c:v>
                </c:pt>
              </c:numCache>
            </c:numRef>
          </c:xVal>
          <c:yVal>
            <c:numRef>
              <c:f>'Clasificación FEstatica'!$I$5:$I$54</c:f>
              <c:numCache>
                <c:formatCode>General</c:formatCode>
                <c:ptCount val="50"/>
                <c:pt idx="0">
                  <c:v>9.1253545816733066</c:v>
                </c:pt>
                <c:pt idx="1">
                  <c:v>7.1908024523321004</c:v>
                </c:pt>
                <c:pt idx="2">
                  <c:v>6.5912104626456891</c:v>
                </c:pt>
                <c:pt idx="3">
                  <c:v>18.76195016061358</c:v>
                </c:pt>
                <c:pt idx="4">
                  <c:v>21.411427314420386</c:v>
                </c:pt>
                <c:pt idx="5">
                  <c:v>7.7712437296601182</c:v>
                </c:pt>
                <c:pt idx="6">
                  <c:v>19.039306853317264</c:v>
                </c:pt>
                <c:pt idx="7">
                  <c:v>8.0437339872275544</c:v>
                </c:pt>
                <c:pt idx="8">
                  <c:v>7.2220203488372094</c:v>
                </c:pt>
                <c:pt idx="9">
                  <c:v>8.5593176503257382</c:v>
                </c:pt>
                <c:pt idx="10">
                  <c:v>8.7924532456640989</c:v>
                </c:pt>
                <c:pt idx="11">
                  <c:v>8.0837798956393971</c:v>
                </c:pt>
                <c:pt idx="12">
                  <c:v>16.409525395503746</c:v>
                </c:pt>
                <c:pt idx="13">
                  <c:v>8.4307579847019003</c:v>
                </c:pt>
                <c:pt idx="14">
                  <c:v>7.3167884844154916</c:v>
                </c:pt>
                <c:pt idx="15">
                  <c:v>13.167249459526124</c:v>
                </c:pt>
                <c:pt idx="16">
                  <c:v>11.09364071749032</c:v>
                </c:pt>
                <c:pt idx="17">
                  <c:v>7.2819051496030927</c:v>
                </c:pt>
                <c:pt idx="18">
                  <c:v>7.9272257511201287</c:v>
                </c:pt>
                <c:pt idx="19">
                  <c:v>7.15860796738475</c:v>
                </c:pt>
                <c:pt idx="20">
                  <c:v>8.8345308103593485</c:v>
                </c:pt>
                <c:pt idx="21">
                  <c:v>10.255131065141194</c:v>
                </c:pt>
                <c:pt idx="22">
                  <c:v>14.552049620113122</c:v>
                </c:pt>
                <c:pt idx="23">
                  <c:v>10.329312699135183</c:v>
                </c:pt>
                <c:pt idx="24">
                  <c:v>15.916928661205683</c:v>
                </c:pt>
                <c:pt idx="25">
                  <c:v>18.996763934342731</c:v>
                </c:pt>
                <c:pt idx="26">
                  <c:v>9.2802739653574502</c:v>
                </c:pt>
                <c:pt idx="27">
                  <c:v>13.176473883289862</c:v>
                </c:pt>
                <c:pt idx="28">
                  <c:v>12.244816592287938</c:v>
                </c:pt>
                <c:pt idx="29">
                  <c:v>8.4847529685369594</c:v>
                </c:pt>
                <c:pt idx="30">
                  <c:v>14.025825173394173</c:v>
                </c:pt>
                <c:pt idx="31">
                  <c:v>11.261536579993406</c:v>
                </c:pt>
                <c:pt idx="32">
                  <c:v>13.018100697956312</c:v>
                </c:pt>
                <c:pt idx="33">
                  <c:v>12.025140516166752</c:v>
                </c:pt>
                <c:pt idx="34">
                  <c:v>9.9384014423076916</c:v>
                </c:pt>
                <c:pt idx="35">
                  <c:v>26.312609379268313</c:v>
                </c:pt>
                <c:pt idx="36">
                  <c:v>21.297609249545733</c:v>
                </c:pt>
                <c:pt idx="37">
                  <c:v>14.752172968643212</c:v>
                </c:pt>
                <c:pt idx="38">
                  <c:v>23.758675351596214</c:v>
                </c:pt>
                <c:pt idx="39">
                  <c:v>17.135845603465565</c:v>
                </c:pt>
                <c:pt idx="40">
                  <c:v>17.672052297455664</c:v>
                </c:pt>
                <c:pt idx="41">
                  <c:v>21.281975821517964</c:v>
                </c:pt>
                <c:pt idx="42">
                  <c:v>21.979884123486961</c:v>
                </c:pt>
                <c:pt idx="43">
                  <c:v>17.904524508437326</c:v>
                </c:pt>
                <c:pt idx="44">
                  <c:v>16.31216112602004</c:v>
                </c:pt>
                <c:pt idx="45">
                  <c:v>20.240642575380807</c:v>
                </c:pt>
                <c:pt idx="46">
                  <c:v>16.40234407015819</c:v>
                </c:pt>
                <c:pt idx="47">
                  <c:v>14.176475577276513</c:v>
                </c:pt>
                <c:pt idx="48">
                  <c:v>9.1107633905362864</c:v>
                </c:pt>
                <c:pt idx="49">
                  <c:v>14.946141975799584</c:v>
                </c:pt>
              </c:numCache>
            </c:numRef>
          </c:yVal>
          <c:smooth val="0"/>
        </c:ser>
        <c:dLbls>
          <c:showLegendKey val="0"/>
          <c:showVal val="0"/>
          <c:showCatName val="0"/>
          <c:showSerName val="0"/>
          <c:showPercent val="0"/>
          <c:showBubbleSize val="0"/>
        </c:dLbls>
        <c:axId val="246297792"/>
        <c:axId val="246295048"/>
      </c:scatterChart>
      <c:valAx>
        <c:axId val="2462977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MOE [MPa]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295048"/>
        <c:crosses val="autoZero"/>
        <c:crossBetween val="midCat"/>
      </c:valAx>
      <c:valAx>
        <c:axId val="2462950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MOR</a:t>
                </a:r>
                <a:r>
                  <a:rPr lang="es-CO" baseline="0"/>
                  <a:t> [MPa]</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6297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CO" sz="1200" b="1" i="0" baseline="0">
                <a:effectLst/>
              </a:rPr>
              <a:t>Histograma de %CH</a:t>
            </a:r>
            <a:endParaRPr lang="es-CO" sz="120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v>Frecuencia</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rnd" cmpd="sng" algn="ctr">
                      <a:solidFill>
                        <a:schemeClr val="tx1">
                          <a:shade val="90000"/>
                        </a:schemeClr>
                      </a:solidFill>
                      <a:prstDash val="solid"/>
                      <a:round/>
                    </a:ln>
                    <a:effectLst/>
                  </c:spPr>
                </c15:leaderLines>
              </c:ext>
            </c:extLst>
          </c:dLbls>
          <c:cat>
            <c:strRef>
              <c:f>'Clasificación CParalelaF'!$P$41:$P$48</c:f>
              <c:strCache>
                <c:ptCount val="8"/>
                <c:pt idx="0">
                  <c:v>9,5%</c:v>
                </c:pt>
                <c:pt idx="1">
                  <c:v>10,1%</c:v>
                </c:pt>
                <c:pt idx="2">
                  <c:v>10,7%</c:v>
                </c:pt>
                <c:pt idx="3">
                  <c:v>11,4%</c:v>
                </c:pt>
                <c:pt idx="4">
                  <c:v>12,0%</c:v>
                </c:pt>
                <c:pt idx="5">
                  <c:v>12,6%</c:v>
                </c:pt>
                <c:pt idx="6">
                  <c:v>13,2%</c:v>
                </c:pt>
                <c:pt idx="7">
                  <c:v>y mayor...</c:v>
                </c:pt>
              </c:strCache>
            </c:strRef>
          </c:cat>
          <c:val>
            <c:numRef>
              <c:f>'Clasificación CParalelaF'!$Q$41:$Q$48</c:f>
              <c:numCache>
                <c:formatCode>General</c:formatCode>
                <c:ptCount val="8"/>
                <c:pt idx="0">
                  <c:v>1</c:v>
                </c:pt>
                <c:pt idx="1">
                  <c:v>2</c:v>
                </c:pt>
                <c:pt idx="2">
                  <c:v>16</c:v>
                </c:pt>
                <c:pt idx="3">
                  <c:v>10</c:v>
                </c:pt>
                <c:pt idx="4">
                  <c:v>9</c:v>
                </c:pt>
                <c:pt idx="5">
                  <c:v>3</c:v>
                </c:pt>
                <c:pt idx="6">
                  <c:v>4</c:v>
                </c:pt>
                <c:pt idx="7">
                  <c:v>5</c:v>
                </c:pt>
              </c:numCache>
            </c:numRef>
          </c:val>
        </c:ser>
        <c:dLbls>
          <c:showLegendKey val="0"/>
          <c:showVal val="0"/>
          <c:showCatName val="0"/>
          <c:showSerName val="0"/>
          <c:showPercent val="0"/>
          <c:showBubbleSize val="0"/>
        </c:dLbls>
        <c:gapWidth val="150"/>
        <c:axId val="219596520"/>
        <c:axId val="248556776"/>
      </c:barChart>
      <c:catAx>
        <c:axId val="219596520"/>
        <c:scaling>
          <c:orientation val="minMax"/>
        </c:scaling>
        <c:delete val="0"/>
        <c:axPos val="b"/>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48556776"/>
        <c:crosses val="autoZero"/>
        <c:auto val="1"/>
        <c:lblAlgn val="ctr"/>
        <c:lblOffset val="100"/>
        <c:noMultiLvlLbl val="0"/>
      </c:catAx>
      <c:valAx>
        <c:axId val="24855677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CO"/>
                  <a:t>Frecuencia</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title>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19596520"/>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R.C</a:t>
            </a:r>
            <a:r>
              <a:rPr lang="es-CO" baseline="0"/>
              <a:t>. Paralela a la fibra Vs Densidad</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29986732243942193"/>
                  <c:y val="3.26254009915426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rendlineLbl>
          </c:trendline>
          <c:xVal>
            <c:numRef>
              <c:f>'Clasificación CParalelaF'!$F$5:$F$54</c:f>
              <c:numCache>
                <c:formatCode>0.00</c:formatCode>
                <c:ptCount val="50"/>
                <c:pt idx="0">
                  <c:v>93.093816760999459</c:v>
                </c:pt>
                <c:pt idx="1">
                  <c:v>105.38820092670318</c:v>
                </c:pt>
                <c:pt idx="2">
                  <c:v>82.61284346352177</c:v>
                </c:pt>
                <c:pt idx="3">
                  <c:v>91.488530345640413</c:v>
                </c:pt>
                <c:pt idx="4">
                  <c:v>104.07940448129222</c:v>
                </c:pt>
                <c:pt idx="5">
                  <c:v>118.50623938028217</c:v>
                </c:pt>
                <c:pt idx="6">
                  <c:v>105.59680315906803</c:v>
                </c:pt>
                <c:pt idx="7">
                  <c:v>99.996634732442999</c:v>
                </c:pt>
                <c:pt idx="8">
                  <c:v>106.43222509627972</c:v>
                </c:pt>
                <c:pt idx="9">
                  <c:v>141.33653461384554</c:v>
                </c:pt>
                <c:pt idx="10">
                  <c:v>113.42561416975956</c:v>
                </c:pt>
                <c:pt idx="11">
                  <c:v>159.56989751281091</c:v>
                </c:pt>
                <c:pt idx="12">
                  <c:v>127.70023543895992</c:v>
                </c:pt>
                <c:pt idx="13">
                  <c:v>163.21069651090832</c:v>
                </c:pt>
                <c:pt idx="14">
                  <c:v>114.11991706752171</c:v>
                </c:pt>
                <c:pt idx="15">
                  <c:v>104.46270818720579</c:v>
                </c:pt>
                <c:pt idx="16">
                  <c:v>144.51046157953516</c:v>
                </c:pt>
                <c:pt idx="17">
                  <c:v>128.01548489254014</c:v>
                </c:pt>
                <c:pt idx="18">
                  <c:v>119.72053891217067</c:v>
                </c:pt>
                <c:pt idx="19">
                  <c:v>130.68103674217159</c:v>
                </c:pt>
                <c:pt idx="20">
                  <c:v>103.33213812959835</c:v>
                </c:pt>
                <c:pt idx="21">
                  <c:v>189.64882253057974</c:v>
                </c:pt>
                <c:pt idx="22">
                  <c:v>122.67390943329713</c:v>
                </c:pt>
                <c:pt idx="23">
                  <c:v>151.11186342210894</c:v>
                </c:pt>
                <c:pt idx="24">
                  <c:v>110.11272412957278</c:v>
                </c:pt>
                <c:pt idx="25">
                  <c:v>118.05137493148769</c:v>
                </c:pt>
                <c:pt idx="26">
                  <c:v>126.80919893340257</c:v>
                </c:pt>
                <c:pt idx="27">
                  <c:v>159.03873206012398</c:v>
                </c:pt>
                <c:pt idx="28">
                  <c:v>180.03126755948634</c:v>
                </c:pt>
                <c:pt idx="29">
                  <c:v>184.39503481516229</c:v>
                </c:pt>
                <c:pt idx="30">
                  <c:v>121.1491451323662</c:v>
                </c:pt>
                <c:pt idx="31">
                  <c:v>125.27503914338918</c:v>
                </c:pt>
                <c:pt idx="32">
                  <c:v>152.93469776214798</c:v>
                </c:pt>
                <c:pt idx="33">
                  <c:v>110.60862670797937</c:v>
                </c:pt>
                <c:pt idx="34">
                  <c:v>117.00540394787366</c:v>
                </c:pt>
                <c:pt idx="35">
                  <c:v>133.59677782019261</c:v>
                </c:pt>
                <c:pt idx="36">
                  <c:v>212.8342759811834</c:v>
                </c:pt>
                <c:pt idx="37">
                  <c:v>195.85668775292052</c:v>
                </c:pt>
                <c:pt idx="38">
                  <c:v>130.08176258310172</c:v>
                </c:pt>
                <c:pt idx="39">
                  <c:v>169.95683166802596</c:v>
                </c:pt>
                <c:pt idx="40">
                  <c:v>219.70084285094242</c:v>
                </c:pt>
                <c:pt idx="41">
                  <c:v>214.27265074770966</c:v>
                </c:pt>
                <c:pt idx="42">
                  <c:v>211.8578931547523</c:v>
                </c:pt>
                <c:pt idx="43">
                  <c:v>143.70954184506203</c:v>
                </c:pt>
                <c:pt idx="44">
                  <c:v>89.733459484766016</c:v>
                </c:pt>
                <c:pt idx="45">
                  <c:v>133.80225685592754</c:v>
                </c:pt>
                <c:pt idx="46">
                  <c:v>89.187366863085131</c:v>
                </c:pt>
                <c:pt idx="47">
                  <c:v>144.58624304662357</c:v>
                </c:pt>
                <c:pt idx="48">
                  <c:v>119.76191088119717</c:v>
                </c:pt>
                <c:pt idx="49">
                  <c:v>133.41745119600398</c:v>
                </c:pt>
              </c:numCache>
            </c:numRef>
          </c:xVal>
          <c:yVal>
            <c:numRef>
              <c:f>'Clasificación CParalelaF'!$J$5:$J$54</c:f>
              <c:numCache>
                <c:formatCode>0.00</c:formatCode>
                <c:ptCount val="50"/>
                <c:pt idx="0">
                  <c:v>4.7998673820001212</c:v>
                </c:pt>
                <c:pt idx="1">
                  <c:v>7.528239247042479</c:v>
                </c:pt>
                <c:pt idx="2">
                  <c:v>3.8386274817975043</c:v>
                </c:pt>
                <c:pt idx="3">
                  <c:v>5.3059768402177072</c:v>
                </c:pt>
                <c:pt idx="4">
                  <c:v>6.5983539552029056</c:v>
                </c:pt>
                <c:pt idx="5">
                  <c:v>8.6030186817376482</c:v>
                </c:pt>
                <c:pt idx="6">
                  <c:v>7.3836652771344777</c:v>
                </c:pt>
                <c:pt idx="7">
                  <c:v>6.372759459181168</c:v>
                </c:pt>
                <c:pt idx="8">
                  <c:v>6.6186910690693956</c:v>
                </c:pt>
                <c:pt idx="9">
                  <c:v>9.9294117647058826</c:v>
                </c:pt>
                <c:pt idx="10">
                  <c:v>7.2540460483402711</c:v>
                </c:pt>
                <c:pt idx="11">
                  <c:v>10.036089238845147</c:v>
                </c:pt>
                <c:pt idx="12">
                  <c:v>8.7910103969656568</c:v>
                </c:pt>
                <c:pt idx="13">
                  <c:v>12.145930924970227</c:v>
                </c:pt>
                <c:pt idx="14">
                  <c:v>7.2382158247811983</c:v>
                </c:pt>
                <c:pt idx="15">
                  <c:v>6.2721532129029107</c:v>
                </c:pt>
                <c:pt idx="16">
                  <c:v>10.049227058297241</c:v>
                </c:pt>
                <c:pt idx="17">
                  <c:v>8.4770494884841234</c:v>
                </c:pt>
                <c:pt idx="18">
                  <c:v>7.1671057884231546</c:v>
                </c:pt>
                <c:pt idx="19">
                  <c:v>8.5326157648283036</c:v>
                </c:pt>
                <c:pt idx="20">
                  <c:v>6.4865142077803251</c:v>
                </c:pt>
                <c:pt idx="21">
                  <c:v>12.579742331705438</c:v>
                </c:pt>
                <c:pt idx="22">
                  <c:v>7.7430252833478637</c:v>
                </c:pt>
                <c:pt idx="23">
                  <c:v>10.719134634645776</c:v>
                </c:pt>
                <c:pt idx="24">
                  <c:v>8.2537967809962716</c:v>
                </c:pt>
                <c:pt idx="25">
                  <c:v>7.2131779831257541</c:v>
                </c:pt>
                <c:pt idx="26">
                  <c:v>8.427799822212549</c:v>
                </c:pt>
                <c:pt idx="27">
                  <c:v>9.9623727312970356</c:v>
                </c:pt>
                <c:pt idx="28">
                  <c:v>11.651594723021793</c:v>
                </c:pt>
                <c:pt idx="29">
                  <c:v>12.588709677419356</c:v>
                </c:pt>
                <c:pt idx="30">
                  <c:v>10.644684242071634</c:v>
                </c:pt>
                <c:pt idx="31">
                  <c:v>9.9226425984863873</c:v>
                </c:pt>
                <c:pt idx="32">
                  <c:v>10.268414481897628</c:v>
                </c:pt>
                <c:pt idx="33">
                  <c:v>8.0578472068602061</c:v>
                </c:pt>
                <c:pt idx="34">
                  <c:v>8.4412412699550998</c:v>
                </c:pt>
                <c:pt idx="35">
                  <c:v>9.3136380210555725</c:v>
                </c:pt>
                <c:pt idx="36">
                  <c:v>16.787291596794063</c:v>
                </c:pt>
                <c:pt idx="37">
                  <c:v>15.279435371273488</c:v>
                </c:pt>
                <c:pt idx="38">
                  <c:v>9.2983887742203883</c:v>
                </c:pt>
                <c:pt idx="39">
                  <c:v>11.046907699018327</c:v>
                </c:pt>
                <c:pt idx="40">
                  <c:v>19.323550097283775</c:v>
                </c:pt>
                <c:pt idx="41">
                  <c:v>17.937456666143035</c:v>
                </c:pt>
                <c:pt idx="42">
                  <c:v>18.042624424753637</c:v>
                </c:pt>
                <c:pt idx="43">
                  <c:v>10.185391968690608</c:v>
                </c:pt>
                <c:pt idx="44">
                  <c:v>6.07879798161831</c:v>
                </c:pt>
                <c:pt idx="45">
                  <c:v>11.474331983805669</c:v>
                </c:pt>
                <c:pt idx="46">
                  <c:v>5.6314462113740955</c:v>
                </c:pt>
                <c:pt idx="47">
                  <c:v>10.508168775341822</c:v>
                </c:pt>
                <c:pt idx="48">
                  <c:v>10.158245329000813</c:v>
                </c:pt>
                <c:pt idx="49">
                  <c:v>10.023866348448689</c:v>
                </c:pt>
              </c:numCache>
            </c:numRef>
          </c:yVal>
          <c:smooth val="0"/>
        </c:ser>
        <c:dLbls>
          <c:showLegendKey val="0"/>
          <c:showVal val="0"/>
          <c:showCatName val="0"/>
          <c:showSerName val="0"/>
          <c:showPercent val="0"/>
          <c:showBubbleSize val="0"/>
        </c:dLbls>
        <c:axId val="248557952"/>
        <c:axId val="248559912"/>
      </c:scatterChart>
      <c:valAx>
        <c:axId val="248557952"/>
        <c:scaling>
          <c:orientation val="minMax"/>
          <c:max val="230"/>
          <c:min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Densidad [kg/m</a:t>
                </a:r>
                <a:r>
                  <a:rPr lang="es-CO" baseline="30000"/>
                  <a:t>3</a:t>
                </a:r>
                <a:r>
                  <a:rPr lang="es-CO"/>
                  <a: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0"/>
        <c:majorTickMark val="none"/>
        <c:minorTickMark val="none"/>
        <c:tickLblPos val="nextTo"/>
        <c:spPr>
          <a:noFill/>
          <a:ln w="9525" cap="flat" cmpd="sng" algn="ctr">
            <a:solidFill>
              <a:schemeClr val="lt1">
                <a:alpha val="94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559912"/>
        <c:crosses val="autoZero"/>
        <c:crossBetween val="midCat"/>
      </c:valAx>
      <c:valAx>
        <c:axId val="248559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Resist. comp. paralela a</a:t>
                </a:r>
                <a:r>
                  <a:rPr lang="es-CO" baseline="0"/>
                  <a:t> la fibra [MPa]</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5579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CO" sz="1200"/>
              <a:t>Histograma de %CH</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rnd" cmpd="sng" algn="ctr">
                      <a:solidFill>
                        <a:schemeClr val="tx1">
                          <a:shade val="90000"/>
                        </a:schemeClr>
                      </a:solidFill>
                      <a:prstDash val="solid"/>
                      <a:round/>
                    </a:ln>
                    <a:effectLst/>
                  </c:spPr>
                </c15:leaderLines>
              </c:ext>
            </c:extLst>
          </c:dLbls>
          <c:cat>
            <c:strRef>
              <c:f>'Clasificación CPerpendicular'!$P$9:$P$16</c:f>
              <c:strCache>
                <c:ptCount val="8"/>
                <c:pt idx="0">
                  <c:v>9,3%</c:v>
                </c:pt>
                <c:pt idx="1">
                  <c:v>10,1%</c:v>
                </c:pt>
                <c:pt idx="2">
                  <c:v>10,9%</c:v>
                </c:pt>
                <c:pt idx="3">
                  <c:v>11,7%</c:v>
                </c:pt>
                <c:pt idx="4">
                  <c:v>12,6%</c:v>
                </c:pt>
                <c:pt idx="5">
                  <c:v>13,4%</c:v>
                </c:pt>
                <c:pt idx="6">
                  <c:v>14,2%</c:v>
                </c:pt>
                <c:pt idx="7">
                  <c:v>y mayor...</c:v>
                </c:pt>
              </c:strCache>
            </c:strRef>
          </c:cat>
          <c:val>
            <c:numRef>
              <c:f>'Clasificación CPerpendicular'!$Q$9:$Q$16</c:f>
              <c:numCache>
                <c:formatCode>General</c:formatCode>
                <c:ptCount val="8"/>
                <c:pt idx="0">
                  <c:v>1</c:v>
                </c:pt>
                <c:pt idx="1">
                  <c:v>5</c:v>
                </c:pt>
                <c:pt idx="2">
                  <c:v>11</c:v>
                </c:pt>
                <c:pt idx="3">
                  <c:v>17</c:v>
                </c:pt>
                <c:pt idx="4">
                  <c:v>8</c:v>
                </c:pt>
                <c:pt idx="5">
                  <c:v>5</c:v>
                </c:pt>
                <c:pt idx="6">
                  <c:v>1</c:v>
                </c:pt>
                <c:pt idx="7">
                  <c:v>2</c:v>
                </c:pt>
              </c:numCache>
            </c:numRef>
          </c:val>
        </c:ser>
        <c:dLbls>
          <c:showLegendKey val="0"/>
          <c:showVal val="0"/>
          <c:showCatName val="0"/>
          <c:showSerName val="0"/>
          <c:showPercent val="0"/>
          <c:showBubbleSize val="0"/>
        </c:dLbls>
        <c:gapWidth val="150"/>
        <c:axId val="248557168"/>
        <c:axId val="248558344"/>
      </c:barChart>
      <c:catAx>
        <c:axId val="248557168"/>
        <c:scaling>
          <c:orientation val="minMax"/>
        </c:scaling>
        <c:delete val="0"/>
        <c:axPos val="b"/>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48558344"/>
        <c:crosses val="autoZero"/>
        <c:auto val="1"/>
        <c:lblAlgn val="ctr"/>
        <c:lblOffset val="100"/>
        <c:noMultiLvlLbl val="0"/>
      </c:catAx>
      <c:valAx>
        <c:axId val="24855834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CO"/>
                  <a:t>Frecuencia</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title>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48557168"/>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R.C. Perpendicular a la fibra vs Densidad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spPr>
            <a:ln w="1905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21379568132714954"/>
                  <c:y val="4.5898950131233593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rendlineLbl>
          </c:trendline>
          <c:xVal>
            <c:numRef>
              <c:f>'Clasificación CPerpendicular'!$F$5:$F$54</c:f>
              <c:numCache>
                <c:formatCode>0.00</c:formatCode>
                <c:ptCount val="50"/>
                <c:pt idx="0">
                  <c:v>84.534831297219085</c:v>
                </c:pt>
                <c:pt idx="1">
                  <c:v>139.32248627063211</c:v>
                </c:pt>
                <c:pt idx="2">
                  <c:v>92.90048879221716</c:v>
                </c:pt>
                <c:pt idx="3">
                  <c:v>115.76102575252575</c:v>
                </c:pt>
                <c:pt idx="4">
                  <c:v>177.28054510603971</c:v>
                </c:pt>
                <c:pt idx="5">
                  <c:v>181.88024062902525</c:v>
                </c:pt>
                <c:pt idx="6">
                  <c:v>83.585644301612575</c:v>
                </c:pt>
                <c:pt idx="7">
                  <c:v>183.66370541206936</c:v>
                </c:pt>
                <c:pt idx="8">
                  <c:v>115.24179094222595</c:v>
                </c:pt>
                <c:pt idx="9">
                  <c:v>183.86322849429084</c:v>
                </c:pt>
                <c:pt idx="10">
                  <c:v>196.49673529003044</c:v>
                </c:pt>
                <c:pt idx="11">
                  <c:v>190.32143703214359</c:v>
                </c:pt>
                <c:pt idx="12">
                  <c:v>182.94868110123343</c:v>
                </c:pt>
                <c:pt idx="13">
                  <c:v>80.463638181170154</c:v>
                </c:pt>
                <c:pt idx="14">
                  <c:v>172.08860047508213</c:v>
                </c:pt>
                <c:pt idx="15">
                  <c:v>116.56729634675254</c:v>
                </c:pt>
                <c:pt idx="16">
                  <c:v>81.001013487175499</c:v>
                </c:pt>
                <c:pt idx="17">
                  <c:v>118.58343801204762</c:v>
                </c:pt>
                <c:pt idx="18">
                  <c:v>185.44835985243</c:v>
                </c:pt>
                <c:pt idx="19">
                  <c:v>120.4521973540719</c:v>
                </c:pt>
                <c:pt idx="20">
                  <c:v>82.480896989838186</c:v>
                </c:pt>
                <c:pt idx="21">
                  <c:v>86.594148396229585</c:v>
                </c:pt>
                <c:pt idx="22">
                  <c:v>94.835506737833143</c:v>
                </c:pt>
                <c:pt idx="23">
                  <c:v>189.0954574003926</c:v>
                </c:pt>
                <c:pt idx="24">
                  <c:v>91.03922799982837</c:v>
                </c:pt>
                <c:pt idx="25">
                  <c:v>194.08568541770066</c:v>
                </c:pt>
                <c:pt idx="26">
                  <c:v>93.000086950236181</c:v>
                </c:pt>
                <c:pt idx="27">
                  <c:v>158.29659166049569</c:v>
                </c:pt>
                <c:pt idx="28">
                  <c:v>120.83018447038631</c:v>
                </c:pt>
                <c:pt idx="29">
                  <c:v>85.09181185228519</c:v>
                </c:pt>
                <c:pt idx="30">
                  <c:v>126.54171493944278</c:v>
                </c:pt>
                <c:pt idx="31">
                  <c:v>144.26521409976721</c:v>
                </c:pt>
                <c:pt idx="32">
                  <c:v>169.31524317387289</c:v>
                </c:pt>
                <c:pt idx="33">
                  <c:v>182.88638107623842</c:v>
                </c:pt>
                <c:pt idx="34">
                  <c:v>180.87563592115032</c:v>
                </c:pt>
                <c:pt idx="35">
                  <c:v>145.02495877897093</c:v>
                </c:pt>
                <c:pt idx="36">
                  <c:v>135.18919706940335</c:v>
                </c:pt>
                <c:pt idx="37">
                  <c:v>138.35480112737838</c:v>
                </c:pt>
                <c:pt idx="38">
                  <c:v>198.27709737532427</c:v>
                </c:pt>
                <c:pt idx="39">
                  <c:v>168.79421695443978</c:v>
                </c:pt>
                <c:pt idx="40">
                  <c:v>94.031620617253765</c:v>
                </c:pt>
                <c:pt idx="41">
                  <c:v>113.1856497183251</c:v>
                </c:pt>
                <c:pt idx="42">
                  <c:v>83.702670855249053</c:v>
                </c:pt>
                <c:pt idx="43">
                  <c:v>106.85040413409303</c:v>
                </c:pt>
                <c:pt idx="44">
                  <c:v>113.90949852308846</c:v>
                </c:pt>
                <c:pt idx="45">
                  <c:v>101.11751666977908</c:v>
                </c:pt>
                <c:pt idx="46">
                  <c:v>174.28466033540479</c:v>
                </c:pt>
                <c:pt idx="47">
                  <c:v>189.06935248042254</c:v>
                </c:pt>
                <c:pt idx="48">
                  <c:v>167.8523791265925</c:v>
                </c:pt>
                <c:pt idx="49">
                  <c:v>143.54234067821076</c:v>
                </c:pt>
              </c:numCache>
            </c:numRef>
          </c:xVal>
          <c:yVal>
            <c:numRef>
              <c:f>'Clasificación CPerpendicular'!$H$5:$H$54</c:f>
              <c:numCache>
                <c:formatCode>0.000</c:formatCode>
                <c:ptCount val="50"/>
                <c:pt idx="0">
                  <c:v>0.20472403673198902</c:v>
                </c:pt>
                <c:pt idx="1">
                  <c:v>0.45402190034396794</c:v>
                </c:pt>
                <c:pt idx="2">
                  <c:v>0.4055034870144214</c:v>
                </c:pt>
                <c:pt idx="3">
                  <c:v>0.56683707280128759</c:v>
                </c:pt>
                <c:pt idx="4">
                  <c:v>0.96129571775695044</c:v>
                </c:pt>
                <c:pt idx="5">
                  <c:v>0.86515719607922703</c:v>
                </c:pt>
                <c:pt idx="6">
                  <c:v>0.25829120703216096</c:v>
                </c:pt>
                <c:pt idx="7">
                  <c:v>0.8846519277906858</c:v>
                </c:pt>
                <c:pt idx="8">
                  <c:v>0.47033899979842619</c:v>
                </c:pt>
                <c:pt idx="9">
                  <c:v>0.70439088913413317</c:v>
                </c:pt>
                <c:pt idx="10">
                  <c:v>0.81219034996370987</c:v>
                </c:pt>
                <c:pt idx="11">
                  <c:v>0.86346997380794599</c:v>
                </c:pt>
                <c:pt idx="12">
                  <c:v>0.75420492915522741</c:v>
                </c:pt>
                <c:pt idx="13">
                  <c:v>0.29405903481260415</c:v>
                </c:pt>
                <c:pt idx="14">
                  <c:v>0.59864455439884656</c:v>
                </c:pt>
                <c:pt idx="15">
                  <c:v>0.53409700526996751</c:v>
                </c:pt>
                <c:pt idx="16">
                  <c:v>0.2804206506989807</c:v>
                </c:pt>
                <c:pt idx="17">
                  <c:v>0.57709299757013477</c:v>
                </c:pt>
                <c:pt idx="18">
                  <c:v>0.7297484931679763</c:v>
                </c:pt>
                <c:pt idx="19">
                  <c:v>0.45441635898892363</c:v>
                </c:pt>
                <c:pt idx="20">
                  <c:v>0.2835274874428057</c:v>
                </c:pt>
                <c:pt idx="21">
                  <c:v>0.25187520296547411</c:v>
                </c:pt>
                <c:pt idx="22">
                  <c:v>0.19983315667724497</c:v>
                </c:pt>
                <c:pt idx="23">
                  <c:v>0.77115958173697763</c:v>
                </c:pt>
                <c:pt idx="24">
                  <c:v>0.27888667992047711</c:v>
                </c:pt>
                <c:pt idx="25">
                  <c:v>0.73093186910284325</c:v>
                </c:pt>
                <c:pt idx="26">
                  <c:v>0.28023856858846918</c:v>
                </c:pt>
                <c:pt idx="27">
                  <c:v>0.71594481208938754</c:v>
                </c:pt>
                <c:pt idx="28">
                  <c:v>0.58932121556376027</c:v>
                </c:pt>
                <c:pt idx="29">
                  <c:v>0.36088080734032679</c:v>
                </c:pt>
                <c:pt idx="30">
                  <c:v>0.44852351442915589</c:v>
                </c:pt>
                <c:pt idx="31">
                  <c:v>0.58261541859951405</c:v>
                </c:pt>
                <c:pt idx="32">
                  <c:v>0.69227492189718831</c:v>
                </c:pt>
                <c:pt idx="33">
                  <c:v>0.72692823948031549</c:v>
                </c:pt>
                <c:pt idx="34">
                  <c:v>0.61543092045337533</c:v>
                </c:pt>
                <c:pt idx="35">
                  <c:v>0.63840067166720793</c:v>
                </c:pt>
                <c:pt idx="36">
                  <c:v>0.49504559941935689</c:v>
                </c:pt>
                <c:pt idx="37">
                  <c:v>0.59721038846287355</c:v>
                </c:pt>
                <c:pt idx="38">
                  <c:v>0.90536035083802247</c:v>
                </c:pt>
                <c:pt idx="39">
                  <c:v>0.68622582144800803</c:v>
                </c:pt>
                <c:pt idx="40">
                  <c:v>0.31918580261549967</c:v>
                </c:pt>
                <c:pt idx="41">
                  <c:v>0.40516898608349899</c:v>
                </c:pt>
                <c:pt idx="42">
                  <c:v>0.34595952751813097</c:v>
                </c:pt>
                <c:pt idx="43">
                  <c:v>0.40318091451292248</c:v>
                </c:pt>
                <c:pt idx="44">
                  <c:v>0.48868798382887041</c:v>
                </c:pt>
                <c:pt idx="45">
                  <c:v>0.2814443467400724</c:v>
                </c:pt>
                <c:pt idx="46">
                  <c:v>0.6232446590299473</c:v>
                </c:pt>
                <c:pt idx="47">
                  <c:v>0.71008245399398473</c:v>
                </c:pt>
                <c:pt idx="48">
                  <c:v>0.64423080753953244</c:v>
                </c:pt>
                <c:pt idx="49">
                  <c:v>0.53449146391492319</c:v>
                </c:pt>
              </c:numCache>
            </c:numRef>
          </c:yVal>
          <c:smooth val="0"/>
        </c:ser>
        <c:dLbls>
          <c:showLegendKey val="0"/>
          <c:showVal val="0"/>
          <c:showCatName val="0"/>
          <c:showSerName val="0"/>
          <c:showPercent val="0"/>
          <c:showBubbleSize val="0"/>
        </c:dLbls>
        <c:axId val="248556384"/>
        <c:axId val="248554816"/>
      </c:scatterChart>
      <c:valAx>
        <c:axId val="248556384"/>
        <c:scaling>
          <c:orientation val="minMax"/>
          <c:min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Densidad [kg/m</a:t>
                </a:r>
                <a:r>
                  <a:rPr lang="es-CO" baseline="30000"/>
                  <a:t>3</a:t>
                </a:r>
                <a:r>
                  <a:rPr lang="es-CO"/>
                  <a: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554816"/>
        <c:crosses val="autoZero"/>
        <c:crossBetween val="midCat"/>
      </c:valAx>
      <c:valAx>
        <c:axId val="2485548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ELP</a:t>
                </a:r>
                <a:r>
                  <a:rPr lang="es-CO" baseline="0"/>
                  <a:t> [MPa]</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8556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35446-499F-4063-8316-3FBAF09526B2}" type="doc">
      <dgm:prSet loTypeId="urn:microsoft.com/office/officeart/2005/8/layout/list1" loCatId="list" qsTypeId="urn:microsoft.com/office/officeart/2005/8/quickstyle/simple3" qsCatId="simple" csTypeId="urn:microsoft.com/office/officeart/2005/8/colors/accent2_5" csCatId="accent2" phldr="1"/>
      <dgm:spPr/>
      <dgm:t>
        <a:bodyPr/>
        <a:lstStyle/>
        <a:p>
          <a:endParaRPr lang="es-CO"/>
        </a:p>
      </dgm:t>
    </dgm:pt>
    <dgm:pt modelId="{802FE7D2-7D76-48FE-B4DB-D1161E58C5DB}">
      <dgm:prSet phldrT="[Texto]"/>
      <dgm:spPr/>
      <dgm:t>
        <a:bodyPr/>
        <a:lstStyle/>
        <a:p>
          <a:r>
            <a:rPr lang="es-CO" dirty="0" smtClean="0"/>
            <a:t>Antecedentes</a:t>
          </a:r>
          <a:endParaRPr lang="es-CO" dirty="0"/>
        </a:p>
      </dgm:t>
    </dgm:pt>
    <dgm:pt modelId="{88D4AE30-7EF7-4DB7-9A95-9CEC406EB556}" type="parTrans" cxnId="{D6D50639-70F3-4865-AF87-13560FBFB094}">
      <dgm:prSet/>
      <dgm:spPr/>
      <dgm:t>
        <a:bodyPr/>
        <a:lstStyle/>
        <a:p>
          <a:endParaRPr lang="es-CO"/>
        </a:p>
      </dgm:t>
    </dgm:pt>
    <dgm:pt modelId="{EE830599-A3E3-4A9E-A113-48178CFCCE64}" type="sibTrans" cxnId="{D6D50639-70F3-4865-AF87-13560FBFB094}">
      <dgm:prSet/>
      <dgm:spPr/>
      <dgm:t>
        <a:bodyPr/>
        <a:lstStyle/>
        <a:p>
          <a:endParaRPr lang="es-CO"/>
        </a:p>
      </dgm:t>
    </dgm:pt>
    <dgm:pt modelId="{5BF0F0F8-7B8E-4BE8-B195-37F20FACA0F4}">
      <dgm:prSet phldrT="[Texto]"/>
      <dgm:spPr/>
      <dgm:t>
        <a:bodyPr/>
        <a:lstStyle/>
        <a:p>
          <a:r>
            <a:rPr lang="es-CO" dirty="0" smtClean="0"/>
            <a:t>Objetivos</a:t>
          </a:r>
          <a:endParaRPr lang="es-CO" dirty="0"/>
        </a:p>
      </dgm:t>
    </dgm:pt>
    <dgm:pt modelId="{CEFD8BF9-36FC-4BA4-9AD7-6F4F220A2A50}" type="parTrans" cxnId="{60977AC8-885D-4E5F-B33C-236FC100995A}">
      <dgm:prSet/>
      <dgm:spPr/>
      <dgm:t>
        <a:bodyPr/>
        <a:lstStyle/>
        <a:p>
          <a:endParaRPr lang="es-CO"/>
        </a:p>
      </dgm:t>
    </dgm:pt>
    <dgm:pt modelId="{52C44960-637F-46C1-BE54-736482A18EEE}" type="sibTrans" cxnId="{60977AC8-885D-4E5F-B33C-236FC100995A}">
      <dgm:prSet/>
      <dgm:spPr/>
      <dgm:t>
        <a:bodyPr/>
        <a:lstStyle/>
        <a:p>
          <a:endParaRPr lang="es-CO"/>
        </a:p>
      </dgm:t>
    </dgm:pt>
    <dgm:pt modelId="{D6E5BC6F-CCAC-4E9C-A271-D91AB87271DF}">
      <dgm:prSet phldrT="[Texto]"/>
      <dgm:spPr/>
      <dgm:t>
        <a:bodyPr/>
        <a:lstStyle/>
        <a:p>
          <a:r>
            <a:rPr lang="es-CO" dirty="0" smtClean="0"/>
            <a:t>Justificación</a:t>
          </a:r>
          <a:endParaRPr lang="es-CO" dirty="0"/>
        </a:p>
      </dgm:t>
    </dgm:pt>
    <dgm:pt modelId="{F291B6C2-4D75-4C46-88F8-A3A379917C6F}" type="parTrans" cxnId="{18F90633-BFA4-4F97-B476-5C31519ADC20}">
      <dgm:prSet/>
      <dgm:spPr/>
      <dgm:t>
        <a:bodyPr/>
        <a:lstStyle/>
        <a:p>
          <a:endParaRPr lang="es-CO"/>
        </a:p>
      </dgm:t>
    </dgm:pt>
    <dgm:pt modelId="{FAD17A46-44F2-4F6D-AB27-2ECF8100A7CC}" type="sibTrans" cxnId="{18F90633-BFA4-4F97-B476-5C31519ADC20}">
      <dgm:prSet/>
      <dgm:spPr/>
      <dgm:t>
        <a:bodyPr/>
        <a:lstStyle/>
        <a:p>
          <a:endParaRPr lang="es-CO"/>
        </a:p>
      </dgm:t>
    </dgm:pt>
    <dgm:pt modelId="{34829E1E-FC62-4626-9953-667365828A9C}">
      <dgm:prSet phldrT="[Texto]"/>
      <dgm:spPr/>
      <dgm:t>
        <a:bodyPr/>
        <a:lstStyle/>
        <a:p>
          <a:r>
            <a:rPr lang="es-CO" dirty="0" smtClean="0"/>
            <a:t>Marco teórico</a:t>
          </a:r>
          <a:endParaRPr lang="es-CO" dirty="0"/>
        </a:p>
      </dgm:t>
    </dgm:pt>
    <dgm:pt modelId="{65F1EC9D-5663-4D63-906E-93C74FD9AE04}" type="parTrans" cxnId="{57FB7C8E-4508-4ADD-8832-273E35B64FAD}">
      <dgm:prSet/>
      <dgm:spPr/>
      <dgm:t>
        <a:bodyPr/>
        <a:lstStyle/>
        <a:p>
          <a:endParaRPr lang="es-CO"/>
        </a:p>
      </dgm:t>
    </dgm:pt>
    <dgm:pt modelId="{279F606A-CD0C-4A0D-AE8F-F413906551C1}" type="sibTrans" cxnId="{57FB7C8E-4508-4ADD-8832-273E35B64FAD}">
      <dgm:prSet/>
      <dgm:spPr/>
      <dgm:t>
        <a:bodyPr/>
        <a:lstStyle/>
        <a:p>
          <a:endParaRPr lang="es-CO"/>
        </a:p>
      </dgm:t>
    </dgm:pt>
    <dgm:pt modelId="{4B1F7B31-2C0F-45BB-B3E8-5BCBD21AEAED}">
      <dgm:prSet phldrT="[Texto]"/>
      <dgm:spPr/>
      <dgm:t>
        <a:bodyPr/>
        <a:lstStyle/>
        <a:p>
          <a:r>
            <a:rPr lang="es-CO" dirty="0" smtClean="0"/>
            <a:t>Metodología</a:t>
          </a:r>
          <a:endParaRPr lang="es-CO" dirty="0"/>
        </a:p>
      </dgm:t>
    </dgm:pt>
    <dgm:pt modelId="{97303776-87C1-498F-9542-79B49E088858}" type="parTrans" cxnId="{2D6C8F9D-B01D-4413-A270-59F6B134A7B4}">
      <dgm:prSet/>
      <dgm:spPr/>
      <dgm:t>
        <a:bodyPr/>
        <a:lstStyle/>
        <a:p>
          <a:endParaRPr lang="es-CO"/>
        </a:p>
      </dgm:t>
    </dgm:pt>
    <dgm:pt modelId="{A874DB40-A294-4B28-A0A0-D13404230774}" type="sibTrans" cxnId="{2D6C8F9D-B01D-4413-A270-59F6B134A7B4}">
      <dgm:prSet/>
      <dgm:spPr/>
      <dgm:t>
        <a:bodyPr/>
        <a:lstStyle/>
        <a:p>
          <a:endParaRPr lang="es-CO"/>
        </a:p>
      </dgm:t>
    </dgm:pt>
    <dgm:pt modelId="{8E023883-5AF2-4B99-B7D5-90FAFCD8AA8B}">
      <dgm:prSet phldrT="[Texto]"/>
      <dgm:spPr/>
      <dgm:t>
        <a:bodyPr/>
        <a:lstStyle/>
        <a:p>
          <a:r>
            <a:rPr lang="es-CO" dirty="0" smtClean="0"/>
            <a:t>Resultados</a:t>
          </a:r>
          <a:endParaRPr lang="es-CO" dirty="0"/>
        </a:p>
      </dgm:t>
    </dgm:pt>
    <dgm:pt modelId="{AD1AD7AD-38D6-4D35-97B2-2C9518409A72}" type="parTrans" cxnId="{101DC182-CFB1-480E-841B-56C376831399}">
      <dgm:prSet/>
      <dgm:spPr/>
      <dgm:t>
        <a:bodyPr/>
        <a:lstStyle/>
        <a:p>
          <a:endParaRPr lang="es-CO"/>
        </a:p>
      </dgm:t>
    </dgm:pt>
    <dgm:pt modelId="{47605E8E-3C24-466A-8C9C-DAEE4A5720CB}" type="sibTrans" cxnId="{101DC182-CFB1-480E-841B-56C376831399}">
      <dgm:prSet/>
      <dgm:spPr/>
      <dgm:t>
        <a:bodyPr/>
        <a:lstStyle/>
        <a:p>
          <a:endParaRPr lang="es-CO"/>
        </a:p>
      </dgm:t>
    </dgm:pt>
    <dgm:pt modelId="{207BF379-B3E1-4C57-881C-E31FC4C458AD}">
      <dgm:prSet phldrT="[Texto]"/>
      <dgm:spPr/>
      <dgm:t>
        <a:bodyPr/>
        <a:lstStyle/>
        <a:p>
          <a:r>
            <a:rPr lang="es-CO" dirty="0" smtClean="0"/>
            <a:t>Conclusiones</a:t>
          </a:r>
          <a:endParaRPr lang="es-CO" dirty="0"/>
        </a:p>
      </dgm:t>
    </dgm:pt>
    <dgm:pt modelId="{97D1B2BE-B0CC-4F45-8B8A-05BCDD759C3B}" type="parTrans" cxnId="{5A5EBC3E-C153-4D49-B8FE-4AEC35AF49E0}">
      <dgm:prSet/>
      <dgm:spPr/>
      <dgm:t>
        <a:bodyPr/>
        <a:lstStyle/>
        <a:p>
          <a:endParaRPr lang="es-CO"/>
        </a:p>
      </dgm:t>
    </dgm:pt>
    <dgm:pt modelId="{0F758FFE-0B49-4EF1-A6FE-8E6855D50FA3}" type="sibTrans" cxnId="{5A5EBC3E-C153-4D49-B8FE-4AEC35AF49E0}">
      <dgm:prSet/>
      <dgm:spPr/>
      <dgm:t>
        <a:bodyPr/>
        <a:lstStyle/>
        <a:p>
          <a:endParaRPr lang="es-CO"/>
        </a:p>
      </dgm:t>
    </dgm:pt>
    <dgm:pt modelId="{0631AFBA-B4D3-4C5D-8E4B-A5D693AFF7CA}">
      <dgm:prSet phldrT="[Texto]"/>
      <dgm:spPr/>
      <dgm:t>
        <a:bodyPr/>
        <a:lstStyle/>
        <a:p>
          <a:r>
            <a:rPr lang="es-CO" dirty="0" smtClean="0"/>
            <a:t>Recomendaciones</a:t>
          </a:r>
          <a:endParaRPr lang="es-CO" dirty="0"/>
        </a:p>
      </dgm:t>
    </dgm:pt>
    <dgm:pt modelId="{FBC98769-BC42-4A33-856E-801483270342}" type="parTrans" cxnId="{133E31B1-8C2B-46ED-BA50-606F00C82D3C}">
      <dgm:prSet/>
      <dgm:spPr/>
      <dgm:t>
        <a:bodyPr/>
        <a:lstStyle/>
        <a:p>
          <a:endParaRPr lang="es-CO"/>
        </a:p>
      </dgm:t>
    </dgm:pt>
    <dgm:pt modelId="{0089460D-F1DE-4EF9-80C1-4993E0892FB8}" type="sibTrans" cxnId="{133E31B1-8C2B-46ED-BA50-606F00C82D3C}">
      <dgm:prSet/>
      <dgm:spPr/>
      <dgm:t>
        <a:bodyPr/>
        <a:lstStyle/>
        <a:p>
          <a:endParaRPr lang="es-CO"/>
        </a:p>
      </dgm:t>
    </dgm:pt>
    <dgm:pt modelId="{6D91A742-D77F-4239-90D1-48722F5FE4EA}" type="pres">
      <dgm:prSet presAssocID="{9CF35446-499F-4063-8316-3FBAF09526B2}" presName="linear" presStyleCnt="0">
        <dgm:presLayoutVars>
          <dgm:dir/>
          <dgm:animLvl val="lvl"/>
          <dgm:resizeHandles val="exact"/>
        </dgm:presLayoutVars>
      </dgm:prSet>
      <dgm:spPr/>
      <dgm:t>
        <a:bodyPr/>
        <a:lstStyle/>
        <a:p>
          <a:endParaRPr lang="es-CO"/>
        </a:p>
      </dgm:t>
    </dgm:pt>
    <dgm:pt modelId="{1ECC0440-CBB5-4F49-8128-DB6012CE79C6}" type="pres">
      <dgm:prSet presAssocID="{802FE7D2-7D76-48FE-B4DB-D1161E58C5DB}" presName="parentLin" presStyleCnt="0"/>
      <dgm:spPr/>
    </dgm:pt>
    <dgm:pt modelId="{F2BBD225-0F6C-42E9-ADF0-6AB44651D567}" type="pres">
      <dgm:prSet presAssocID="{802FE7D2-7D76-48FE-B4DB-D1161E58C5DB}" presName="parentLeftMargin" presStyleLbl="node1" presStyleIdx="0" presStyleCnt="8"/>
      <dgm:spPr/>
      <dgm:t>
        <a:bodyPr/>
        <a:lstStyle/>
        <a:p>
          <a:endParaRPr lang="es-CO"/>
        </a:p>
      </dgm:t>
    </dgm:pt>
    <dgm:pt modelId="{2CD9A511-4375-4EFF-ABD0-C3DE10C3D998}" type="pres">
      <dgm:prSet presAssocID="{802FE7D2-7D76-48FE-B4DB-D1161E58C5DB}" presName="parentText" presStyleLbl="node1" presStyleIdx="0" presStyleCnt="8">
        <dgm:presLayoutVars>
          <dgm:chMax val="0"/>
          <dgm:bulletEnabled val="1"/>
        </dgm:presLayoutVars>
      </dgm:prSet>
      <dgm:spPr/>
      <dgm:t>
        <a:bodyPr/>
        <a:lstStyle/>
        <a:p>
          <a:endParaRPr lang="es-CO"/>
        </a:p>
      </dgm:t>
    </dgm:pt>
    <dgm:pt modelId="{C0F6B570-B569-41B9-A115-3708B849224B}" type="pres">
      <dgm:prSet presAssocID="{802FE7D2-7D76-48FE-B4DB-D1161E58C5DB}" presName="negativeSpace" presStyleCnt="0"/>
      <dgm:spPr/>
    </dgm:pt>
    <dgm:pt modelId="{7413E80E-11BE-4F7A-B20F-49B0635F1DCD}" type="pres">
      <dgm:prSet presAssocID="{802FE7D2-7D76-48FE-B4DB-D1161E58C5DB}" presName="childText" presStyleLbl="conFgAcc1" presStyleIdx="0" presStyleCnt="8">
        <dgm:presLayoutVars>
          <dgm:bulletEnabled val="1"/>
        </dgm:presLayoutVars>
      </dgm:prSet>
      <dgm:spPr/>
    </dgm:pt>
    <dgm:pt modelId="{16BBA991-4D67-4FCA-A584-798AA46A039C}" type="pres">
      <dgm:prSet presAssocID="{EE830599-A3E3-4A9E-A113-48178CFCCE64}" presName="spaceBetweenRectangles" presStyleCnt="0"/>
      <dgm:spPr/>
    </dgm:pt>
    <dgm:pt modelId="{47E109DC-1C40-468A-B8EA-62712FD2471C}" type="pres">
      <dgm:prSet presAssocID="{5BF0F0F8-7B8E-4BE8-B195-37F20FACA0F4}" presName="parentLin" presStyleCnt="0"/>
      <dgm:spPr/>
    </dgm:pt>
    <dgm:pt modelId="{F1B1D744-2C9C-4B3F-9135-CFEC2955265B}" type="pres">
      <dgm:prSet presAssocID="{5BF0F0F8-7B8E-4BE8-B195-37F20FACA0F4}" presName="parentLeftMargin" presStyleLbl="node1" presStyleIdx="0" presStyleCnt="8"/>
      <dgm:spPr/>
      <dgm:t>
        <a:bodyPr/>
        <a:lstStyle/>
        <a:p>
          <a:endParaRPr lang="es-CO"/>
        </a:p>
      </dgm:t>
    </dgm:pt>
    <dgm:pt modelId="{E3AC9036-1BAE-4905-AE00-6D0CB3738945}" type="pres">
      <dgm:prSet presAssocID="{5BF0F0F8-7B8E-4BE8-B195-37F20FACA0F4}" presName="parentText" presStyleLbl="node1" presStyleIdx="1" presStyleCnt="8">
        <dgm:presLayoutVars>
          <dgm:chMax val="0"/>
          <dgm:bulletEnabled val="1"/>
        </dgm:presLayoutVars>
      </dgm:prSet>
      <dgm:spPr/>
      <dgm:t>
        <a:bodyPr/>
        <a:lstStyle/>
        <a:p>
          <a:endParaRPr lang="es-CO"/>
        </a:p>
      </dgm:t>
    </dgm:pt>
    <dgm:pt modelId="{2DC245E0-4704-477E-BA15-9D6FA5F4DA6E}" type="pres">
      <dgm:prSet presAssocID="{5BF0F0F8-7B8E-4BE8-B195-37F20FACA0F4}" presName="negativeSpace" presStyleCnt="0"/>
      <dgm:spPr/>
    </dgm:pt>
    <dgm:pt modelId="{BAB2BFCA-8DE2-46B9-B80B-06EEAEEE8B65}" type="pres">
      <dgm:prSet presAssocID="{5BF0F0F8-7B8E-4BE8-B195-37F20FACA0F4}" presName="childText" presStyleLbl="conFgAcc1" presStyleIdx="1" presStyleCnt="8">
        <dgm:presLayoutVars>
          <dgm:bulletEnabled val="1"/>
        </dgm:presLayoutVars>
      </dgm:prSet>
      <dgm:spPr/>
    </dgm:pt>
    <dgm:pt modelId="{6E00B6AD-BBA9-411C-B0B4-7AA55ABD21B6}" type="pres">
      <dgm:prSet presAssocID="{52C44960-637F-46C1-BE54-736482A18EEE}" presName="spaceBetweenRectangles" presStyleCnt="0"/>
      <dgm:spPr/>
    </dgm:pt>
    <dgm:pt modelId="{216FDB4B-5190-45ED-AD09-036D4004A77F}" type="pres">
      <dgm:prSet presAssocID="{D6E5BC6F-CCAC-4E9C-A271-D91AB87271DF}" presName="parentLin" presStyleCnt="0"/>
      <dgm:spPr/>
    </dgm:pt>
    <dgm:pt modelId="{6C08825F-F3BF-44C5-9DDD-05B029D57D61}" type="pres">
      <dgm:prSet presAssocID="{D6E5BC6F-CCAC-4E9C-A271-D91AB87271DF}" presName="parentLeftMargin" presStyleLbl="node1" presStyleIdx="1" presStyleCnt="8"/>
      <dgm:spPr/>
      <dgm:t>
        <a:bodyPr/>
        <a:lstStyle/>
        <a:p>
          <a:endParaRPr lang="es-CO"/>
        </a:p>
      </dgm:t>
    </dgm:pt>
    <dgm:pt modelId="{A1C0D970-A30D-43BE-946F-0E7BC5EE79FE}" type="pres">
      <dgm:prSet presAssocID="{D6E5BC6F-CCAC-4E9C-A271-D91AB87271DF}" presName="parentText" presStyleLbl="node1" presStyleIdx="2" presStyleCnt="8">
        <dgm:presLayoutVars>
          <dgm:chMax val="0"/>
          <dgm:bulletEnabled val="1"/>
        </dgm:presLayoutVars>
      </dgm:prSet>
      <dgm:spPr/>
      <dgm:t>
        <a:bodyPr/>
        <a:lstStyle/>
        <a:p>
          <a:endParaRPr lang="es-CO"/>
        </a:p>
      </dgm:t>
    </dgm:pt>
    <dgm:pt modelId="{9725E72D-1438-487A-807F-5AE80CCE9357}" type="pres">
      <dgm:prSet presAssocID="{D6E5BC6F-CCAC-4E9C-A271-D91AB87271DF}" presName="negativeSpace" presStyleCnt="0"/>
      <dgm:spPr/>
    </dgm:pt>
    <dgm:pt modelId="{C984C2E1-C07F-4921-B0F3-70ECC4420DD0}" type="pres">
      <dgm:prSet presAssocID="{D6E5BC6F-CCAC-4E9C-A271-D91AB87271DF}" presName="childText" presStyleLbl="conFgAcc1" presStyleIdx="2" presStyleCnt="8">
        <dgm:presLayoutVars>
          <dgm:bulletEnabled val="1"/>
        </dgm:presLayoutVars>
      </dgm:prSet>
      <dgm:spPr/>
    </dgm:pt>
    <dgm:pt modelId="{3BE99C29-62FA-429D-A5C7-035171104067}" type="pres">
      <dgm:prSet presAssocID="{FAD17A46-44F2-4F6D-AB27-2ECF8100A7CC}" presName="spaceBetweenRectangles" presStyleCnt="0"/>
      <dgm:spPr/>
    </dgm:pt>
    <dgm:pt modelId="{E968D5BD-5C0A-4C6A-A38E-465D04C5E6C8}" type="pres">
      <dgm:prSet presAssocID="{34829E1E-FC62-4626-9953-667365828A9C}" presName="parentLin" presStyleCnt="0"/>
      <dgm:spPr/>
    </dgm:pt>
    <dgm:pt modelId="{764BAB0D-1471-4C7F-A4F8-7166ACFD8A31}" type="pres">
      <dgm:prSet presAssocID="{34829E1E-FC62-4626-9953-667365828A9C}" presName="parentLeftMargin" presStyleLbl="node1" presStyleIdx="2" presStyleCnt="8"/>
      <dgm:spPr/>
      <dgm:t>
        <a:bodyPr/>
        <a:lstStyle/>
        <a:p>
          <a:endParaRPr lang="es-CO"/>
        </a:p>
      </dgm:t>
    </dgm:pt>
    <dgm:pt modelId="{D6740DE5-15C1-4144-87CC-A396CCCD4585}" type="pres">
      <dgm:prSet presAssocID="{34829E1E-FC62-4626-9953-667365828A9C}" presName="parentText" presStyleLbl="node1" presStyleIdx="3" presStyleCnt="8">
        <dgm:presLayoutVars>
          <dgm:chMax val="0"/>
          <dgm:bulletEnabled val="1"/>
        </dgm:presLayoutVars>
      </dgm:prSet>
      <dgm:spPr/>
      <dgm:t>
        <a:bodyPr/>
        <a:lstStyle/>
        <a:p>
          <a:endParaRPr lang="es-CO"/>
        </a:p>
      </dgm:t>
    </dgm:pt>
    <dgm:pt modelId="{2D72AC5D-0FBA-4C14-9C43-F3E61D7E7127}" type="pres">
      <dgm:prSet presAssocID="{34829E1E-FC62-4626-9953-667365828A9C}" presName="negativeSpace" presStyleCnt="0"/>
      <dgm:spPr/>
    </dgm:pt>
    <dgm:pt modelId="{1EEAB7BF-99DD-4A22-A646-D0DD5541C7A9}" type="pres">
      <dgm:prSet presAssocID="{34829E1E-FC62-4626-9953-667365828A9C}" presName="childText" presStyleLbl="conFgAcc1" presStyleIdx="3" presStyleCnt="8">
        <dgm:presLayoutVars>
          <dgm:bulletEnabled val="1"/>
        </dgm:presLayoutVars>
      </dgm:prSet>
      <dgm:spPr/>
    </dgm:pt>
    <dgm:pt modelId="{01F9F5B5-71FD-4076-BF4C-28D424AA59B8}" type="pres">
      <dgm:prSet presAssocID="{279F606A-CD0C-4A0D-AE8F-F413906551C1}" presName="spaceBetweenRectangles" presStyleCnt="0"/>
      <dgm:spPr/>
    </dgm:pt>
    <dgm:pt modelId="{38AA97C0-2B2D-4212-8749-24180003A32E}" type="pres">
      <dgm:prSet presAssocID="{4B1F7B31-2C0F-45BB-B3E8-5BCBD21AEAED}" presName="parentLin" presStyleCnt="0"/>
      <dgm:spPr/>
    </dgm:pt>
    <dgm:pt modelId="{91884FA6-A8FE-481F-85DD-0F9A28962244}" type="pres">
      <dgm:prSet presAssocID="{4B1F7B31-2C0F-45BB-B3E8-5BCBD21AEAED}" presName="parentLeftMargin" presStyleLbl="node1" presStyleIdx="3" presStyleCnt="8"/>
      <dgm:spPr/>
      <dgm:t>
        <a:bodyPr/>
        <a:lstStyle/>
        <a:p>
          <a:endParaRPr lang="es-CO"/>
        </a:p>
      </dgm:t>
    </dgm:pt>
    <dgm:pt modelId="{E41D1AA2-4A82-45A9-A014-E5E16457BDE1}" type="pres">
      <dgm:prSet presAssocID="{4B1F7B31-2C0F-45BB-B3E8-5BCBD21AEAED}" presName="parentText" presStyleLbl="node1" presStyleIdx="4" presStyleCnt="8">
        <dgm:presLayoutVars>
          <dgm:chMax val="0"/>
          <dgm:bulletEnabled val="1"/>
        </dgm:presLayoutVars>
      </dgm:prSet>
      <dgm:spPr/>
      <dgm:t>
        <a:bodyPr/>
        <a:lstStyle/>
        <a:p>
          <a:endParaRPr lang="es-CO"/>
        </a:p>
      </dgm:t>
    </dgm:pt>
    <dgm:pt modelId="{4099D72F-2071-40D6-9A65-52EBA9FD9B21}" type="pres">
      <dgm:prSet presAssocID="{4B1F7B31-2C0F-45BB-B3E8-5BCBD21AEAED}" presName="negativeSpace" presStyleCnt="0"/>
      <dgm:spPr/>
    </dgm:pt>
    <dgm:pt modelId="{2F5429B1-52F0-47BF-BCD1-50CB0DEA850E}" type="pres">
      <dgm:prSet presAssocID="{4B1F7B31-2C0F-45BB-B3E8-5BCBD21AEAED}" presName="childText" presStyleLbl="conFgAcc1" presStyleIdx="4" presStyleCnt="8">
        <dgm:presLayoutVars>
          <dgm:bulletEnabled val="1"/>
        </dgm:presLayoutVars>
      </dgm:prSet>
      <dgm:spPr/>
    </dgm:pt>
    <dgm:pt modelId="{47F69B9C-3752-41B5-BD36-235707F126AB}" type="pres">
      <dgm:prSet presAssocID="{A874DB40-A294-4B28-A0A0-D13404230774}" presName="spaceBetweenRectangles" presStyleCnt="0"/>
      <dgm:spPr/>
    </dgm:pt>
    <dgm:pt modelId="{11F37D67-3676-4349-85B4-959B2CF4360D}" type="pres">
      <dgm:prSet presAssocID="{8E023883-5AF2-4B99-B7D5-90FAFCD8AA8B}" presName="parentLin" presStyleCnt="0"/>
      <dgm:spPr/>
    </dgm:pt>
    <dgm:pt modelId="{83B51B8E-1F52-45AF-98FD-03867C4B82F4}" type="pres">
      <dgm:prSet presAssocID="{8E023883-5AF2-4B99-B7D5-90FAFCD8AA8B}" presName="parentLeftMargin" presStyleLbl="node1" presStyleIdx="4" presStyleCnt="8"/>
      <dgm:spPr/>
      <dgm:t>
        <a:bodyPr/>
        <a:lstStyle/>
        <a:p>
          <a:endParaRPr lang="es-CO"/>
        </a:p>
      </dgm:t>
    </dgm:pt>
    <dgm:pt modelId="{5F932228-DCD2-4366-B29F-F3AFF492D2AD}" type="pres">
      <dgm:prSet presAssocID="{8E023883-5AF2-4B99-B7D5-90FAFCD8AA8B}" presName="parentText" presStyleLbl="node1" presStyleIdx="5" presStyleCnt="8">
        <dgm:presLayoutVars>
          <dgm:chMax val="0"/>
          <dgm:bulletEnabled val="1"/>
        </dgm:presLayoutVars>
      </dgm:prSet>
      <dgm:spPr/>
      <dgm:t>
        <a:bodyPr/>
        <a:lstStyle/>
        <a:p>
          <a:endParaRPr lang="es-CO"/>
        </a:p>
      </dgm:t>
    </dgm:pt>
    <dgm:pt modelId="{804C127C-4440-40AA-8F4D-17BB48F6A096}" type="pres">
      <dgm:prSet presAssocID="{8E023883-5AF2-4B99-B7D5-90FAFCD8AA8B}" presName="negativeSpace" presStyleCnt="0"/>
      <dgm:spPr/>
    </dgm:pt>
    <dgm:pt modelId="{A17A3D18-35AF-45D8-8B0D-A295AFF102B5}" type="pres">
      <dgm:prSet presAssocID="{8E023883-5AF2-4B99-B7D5-90FAFCD8AA8B}" presName="childText" presStyleLbl="conFgAcc1" presStyleIdx="5" presStyleCnt="8">
        <dgm:presLayoutVars>
          <dgm:bulletEnabled val="1"/>
        </dgm:presLayoutVars>
      </dgm:prSet>
      <dgm:spPr/>
    </dgm:pt>
    <dgm:pt modelId="{3532EC1A-ED35-45A3-B033-337645F4C250}" type="pres">
      <dgm:prSet presAssocID="{47605E8E-3C24-466A-8C9C-DAEE4A5720CB}" presName="spaceBetweenRectangles" presStyleCnt="0"/>
      <dgm:spPr/>
    </dgm:pt>
    <dgm:pt modelId="{6E097C6A-73FF-4674-9D0A-6153B52C3FF5}" type="pres">
      <dgm:prSet presAssocID="{207BF379-B3E1-4C57-881C-E31FC4C458AD}" presName="parentLin" presStyleCnt="0"/>
      <dgm:spPr/>
    </dgm:pt>
    <dgm:pt modelId="{65E85B24-1C93-4465-B1AF-8C1F0BB53002}" type="pres">
      <dgm:prSet presAssocID="{207BF379-B3E1-4C57-881C-E31FC4C458AD}" presName="parentLeftMargin" presStyleLbl="node1" presStyleIdx="5" presStyleCnt="8"/>
      <dgm:spPr/>
      <dgm:t>
        <a:bodyPr/>
        <a:lstStyle/>
        <a:p>
          <a:endParaRPr lang="es-CO"/>
        </a:p>
      </dgm:t>
    </dgm:pt>
    <dgm:pt modelId="{4F244FE9-C397-42AA-B56F-EEDB17523748}" type="pres">
      <dgm:prSet presAssocID="{207BF379-B3E1-4C57-881C-E31FC4C458AD}" presName="parentText" presStyleLbl="node1" presStyleIdx="6" presStyleCnt="8">
        <dgm:presLayoutVars>
          <dgm:chMax val="0"/>
          <dgm:bulletEnabled val="1"/>
        </dgm:presLayoutVars>
      </dgm:prSet>
      <dgm:spPr/>
      <dgm:t>
        <a:bodyPr/>
        <a:lstStyle/>
        <a:p>
          <a:endParaRPr lang="es-CO"/>
        </a:p>
      </dgm:t>
    </dgm:pt>
    <dgm:pt modelId="{1EE252C3-7450-4990-BB8B-85B702DBEADB}" type="pres">
      <dgm:prSet presAssocID="{207BF379-B3E1-4C57-881C-E31FC4C458AD}" presName="negativeSpace" presStyleCnt="0"/>
      <dgm:spPr/>
    </dgm:pt>
    <dgm:pt modelId="{02D81D7F-0CA8-4447-B4AC-27735A94C9D8}" type="pres">
      <dgm:prSet presAssocID="{207BF379-B3E1-4C57-881C-E31FC4C458AD}" presName="childText" presStyleLbl="conFgAcc1" presStyleIdx="6" presStyleCnt="8">
        <dgm:presLayoutVars>
          <dgm:bulletEnabled val="1"/>
        </dgm:presLayoutVars>
      </dgm:prSet>
      <dgm:spPr/>
    </dgm:pt>
    <dgm:pt modelId="{64492C2F-48A2-4390-92F2-9AC13A340A56}" type="pres">
      <dgm:prSet presAssocID="{0F758FFE-0B49-4EF1-A6FE-8E6855D50FA3}" presName="spaceBetweenRectangles" presStyleCnt="0"/>
      <dgm:spPr/>
    </dgm:pt>
    <dgm:pt modelId="{1456F68E-03F6-4995-8A88-D613052B8424}" type="pres">
      <dgm:prSet presAssocID="{0631AFBA-B4D3-4C5D-8E4B-A5D693AFF7CA}" presName="parentLin" presStyleCnt="0"/>
      <dgm:spPr/>
    </dgm:pt>
    <dgm:pt modelId="{0A5F1FD3-723F-45B9-A829-81346EEE194A}" type="pres">
      <dgm:prSet presAssocID="{0631AFBA-B4D3-4C5D-8E4B-A5D693AFF7CA}" presName="parentLeftMargin" presStyleLbl="node1" presStyleIdx="6" presStyleCnt="8"/>
      <dgm:spPr/>
      <dgm:t>
        <a:bodyPr/>
        <a:lstStyle/>
        <a:p>
          <a:endParaRPr lang="es-CO"/>
        </a:p>
      </dgm:t>
    </dgm:pt>
    <dgm:pt modelId="{B87E26FB-2FEC-431D-82F2-5878EE3A0FED}" type="pres">
      <dgm:prSet presAssocID="{0631AFBA-B4D3-4C5D-8E4B-A5D693AFF7CA}" presName="parentText" presStyleLbl="node1" presStyleIdx="7" presStyleCnt="8">
        <dgm:presLayoutVars>
          <dgm:chMax val="0"/>
          <dgm:bulletEnabled val="1"/>
        </dgm:presLayoutVars>
      </dgm:prSet>
      <dgm:spPr/>
      <dgm:t>
        <a:bodyPr/>
        <a:lstStyle/>
        <a:p>
          <a:endParaRPr lang="es-CO"/>
        </a:p>
      </dgm:t>
    </dgm:pt>
    <dgm:pt modelId="{6153B988-A0E6-49C6-8237-BDC9DD3D09C4}" type="pres">
      <dgm:prSet presAssocID="{0631AFBA-B4D3-4C5D-8E4B-A5D693AFF7CA}" presName="negativeSpace" presStyleCnt="0"/>
      <dgm:spPr/>
    </dgm:pt>
    <dgm:pt modelId="{E71B8E39-E42D-4588-860B-1C1AD447CB25}" type="pres">
      <dgm:prSet presAssocID="{0631AFBA-B4D3-4C5D-8E4B-A5D693AFF7CA}" presName="childText" presStyleLbl="conFgAcc1" presStyleIdx="7" presStyleCnt="8">
        <dgm:presLayoutVars>
          <dgm:bulletEnabled val="1"/>
        </dgm:presLayoutVars>
      </dgm:prSet>
      <dgm:spPr/>
    </dgm:pt>
  </dgm:ptLst>
  <dgm:cxnLst>
    <dgm:cxn modelId="{6FBBA0B5-69D3-4DAB-B558-012FCB1DBAFD}" type="presOf" srcId="{D6E5BC6F-CCAC-4E9C-A271-D91AB87271DF}" destId="{6C08825F-F3BF-44C5-9DDD-05B029D57D61}" srcOrd="0" destOrd="0" presId="urn:microsoft.com/office/officeart/2005/8/layout/list1"/>
    <dgm:cxn modelId="{5A5EBC3E-C153-4D49-B8FE-4AEC35AF49E0}" srcId="{9CF35446-499F-4063-8316-3FBAF09526B2}" destId="{207BF379-B3E1-4C57-881C-E31FC4C458AD}" srcOrd="6" destOrd="0" parTransId="{97D1B2BE-B0CC-4F45-8B8A-05BCDD759C3B}" sibTransId="{0F758FFE-0B49-4EF1-A6FE-8E6855D50FA3}"/>
    <dgm:cxn modelId="{1415DCF6-730E-4F0F-8CC8-0D4D7A99534A}" type="presOf" srcId="{5BF0F0F8-7B8E-4BE8-B195-37F20FACA0F4}" destId="{E3AC9036-1BAE-4905-AE00-6D0CB3738945}" srcOrd="1" destOrd="0" presId="urn:microsoft.com/office/officeart/2005/8/layout/list1"/>
    <dgm:cxn modelId="{60716CF7-6D95-4250-9502-1C189308628F}" type="presOf" srcId="{207BF379-B3E1-4C57-881C-E31FC4C458AD}" destId="{65E85B24-1C93-4465-B1AF-8C1F0BB53002}" srcOrd="0" destOrd="0" presId="urn:microsoft.com/office/officeart/2005/8/layout/list1"/>
    <dgm:cxn modelId="{2AA9FF57-DFA9-4D94-9C90-9B9C06D76B69}" type="presOf" srcId="{802FE7D2-7D76-48FE-B4DB-D1161E58C5DB}" destId="{2CD9A511-4375-4EFF-ABD0-C3DE10C3D998}" srcOrd="1" destOrd="0" presId="urn:microsoft.com/office/officeart/2005/8/layout/list1"/>
    <dgm:cxn modelId="{278986E2-F982-4F1F-9849-93BCE500E4CD}" type="presOf" srcId="{9CF35446-499F-4063-8316-3FBAF09526B2}" destId="{6D91A742-D77F-4239-90D1-48722F5FE4EA}" srcOrd="0" destOrd="0" presId="urn:microsoft.com/office/officeart/2005/8/layout/list1"/>
    <dgm:cxn modelId="{D6D50639-70F3-4865-AF87-13560FBFB094}" srcId="{9CF35446-499F-4063-8316-3FBAF09526B2}" destId="{802FE7D2-7D76-48FE-B4DB-D1161E58C5DB}" srcOrd="0" destOrd="0" parTransId="{88D4AE30-7EF7-4DB7-9A95-9CEC406EB556}" sibTransId="{EE830599-A3E3-4A9E-A113-48178CFCCE64}"/>
    <dgm:cxn modelId="{6B08FECD-143E-48EA-8446-6FF19631ACCC}" type="presOf" srcId="{5BF0F0F8-7B8E-4BE8-B195-37F20FACA0F4}" destId="{F1B1D744-2C9C-4B3F-9135-CFEC2955265B}" srcOrd="0" destOrd="0" presId="urn:microsoft.com/office/officeart/2005/8/layout/list1"/>
    <dgm:cxn modelId="{379ECB2F-A29D-4D60-BA3B-3C027EB54177}" type="presOf" srcId="{34829E1E-FC62-4626-9953-667365828A9C}" destId="{764BAB0D-1471-4C7F-A4F8-7166ACFD8A31}" srcOrd="0" destOrd="0" presId="urn:microsoft.com/office/officeart/2005/8/layout/list1"/>
    <dgm:cxn modelId="{9B24C8C2-C14A-4CBE-84CC-146606A79D30}" type="presOf" srcId="{8E023883-5AF2-4B99-B7D5-90FAFCD8AA8B}" destId="{83B51B8E-1F52-45AF-98FD-03867C4B82F4}" srcOrd="0" destOrd="0" presId="urn:microsoft.com/office/officeart/2005/8/layout/list1"/>
    <dgm:cxn modelId="{630D3B93-D9D0-4EE4-8F38-5FDB5ED5E94D}" type="presOf" srcId="{0631AFBA-B4D3-4C5D-8E4B-A5D693AFF7CA}" destId="{B87E26FB-2FEC-431D-82F2-5878EE3A0FED}" srcOrd="1" destOrd="0" presId="urn:microsoft.com/office/officeart/2005/8/layout/list1"/>
    <dgm:cxn modelId="{2D6C8F9D-B01D-4413-A270-59F6B134A7B4}" srcId="{9CF35446-499F-4063-8316-3FBAF09526B2}" destId="{4B1F7B31-2C0F-45BB-B3E8-5BCBD21AEAED}" srcOrd="4" destOrd="0" parTransId="{97303776-87C1-498F-9542-79B49E088858}" sibTransId="{A874DB40-A294-4B28-A0A0-D13404230774}"/>
    <dgm:cxn modelId="{60977AC8-885D-4E5F-B33C-236FC100995A}" srcId="{9CF35446-499F-4063-8316-3FBAF09526B2}" destId="{5BF0F0F8-7B8E-4BE8-B195-37F20FACA0F4}" srcOrd="1" destOrd="0" parTransId="{CEFD8BF9-36FC-4BA4-9AD7-6F4F220A2A50}" sibTransId="{52C44960-637F-46C1-BE54-736482A18EEE}"/>
    <dgm:cxn modelId="{7685A1F3-526F-4FBD-8C6B-81BD88A558FB}" type="presOf" srcId="{D6E5BC6F-CCAC-4E9C-A271-D91AB87271DF}" destId="{A1C0D970-A30D-43BE-946F-0E7BC5EE79FE}" srcOrd="1" destOrd="0" presId="urn:microsoft.com/office/officeart/2005/8/layout/list1"/>
    <dgm:cxn modelId="{101DC182-CFB1-480E-841B-56C376831399}" srcId="{9CF35446-499F-4063-8316-3FBAF09526B2}" destId="{8E023883-5AF2-4B99-B7D5-90FAFCD8AA8B}" srcOrd="5" destOrd="0" parTransId="{AD1AD7AD-38D6-4D35-97B2-2C9518409A72}" sibTransId="{47605E8E-3C24-466A-8C9C-DAEE4A5720CB}"/>
    <dgm:cxn modelId="{5826F706-46BB-4849-A9AC-9E7A36FB57A4}" type="presOf" srcId="{4B1F7B31-2C0F-45BB-B3E8-5BCBD21AEAED}" destId="{91884FA6-A8FE-481F-85DD-0F9A28962244}" srcOrd="0" destOrd="0" presId="urn:microsoft.com/office/officeart/2005/8/layout/list1"/>
    <dgm:cxn modelId="{18F90633-BFA4-4F97-B476-5C31519ADC20}" srcId="{9CF35446-499F-4063-8316-3FBAF09526B2}" destId="{D6E5BC6F-CCAC-4E9C-A271-D91AB87271DF}" srcOrd="2" destOrd="0" parTransId="{F291B6C2-4D75-4C46-88F8-A3A379917C6F}" sibTransId="{FAD17A46-44F2-4F6D-AB27-2ECF8100A7CC}"/>
    <dgm:cxn modelId="{DB0B2985-3218-4A60-AF0E-BECEFA399204}" type="presOf" srcId="{4B1F7B31-2C0F-45BB-B3E8-5BCBD21AEAED}" destId="{E41D1AA2-4A82-45A9-A014-E5E16457BDE1}" srcOrd="1" destOrd="0" presId="urn:microsoft.com/office/officeart/2005/8/layout/list1"/>
    <dgm:cxn modelId="{2C82C00C-E75E-4605-B935-3BAB47975695}" type="presOf" srcId="{8E023883-5AF2-4B99-B7D5-90FAFCD8AA8B}" destId="{5F932228-DCD2-4366-B29F-F3AFF492D2AD}" srcOrd="1" destOrd="0" presId="urn:microsoft.com/office/officeart/2005/8/layout/list1"/>
    <dgm:cxn modelId="{57FB7C8E-4508-4ADD-8832-273E35B64FAD}" srcId="{9CF35446-499F-4063-8316-3FBAF09526B2}" destId="{34829E1E-FC62-4626-9953-667365828A9C}" srcOrd="3" destOrd="0" parTransId="{65F1EC9D-5663-4D63-906E-93C74FD9AE04}" sibTransId="{279F606A-CD0C-4A0D-AE8F-F413906551C1}"/>
    <dgm:cxn modelId="{133E31B1-8C2B-46ED-BA50-606F00C82D3C}" srcId="{9CF35446-499F-4063-8316-3FBAF09526B2}" destId="{0631AFBA-B4D3-4C5D-8E4B-A5D693AFF7CA}" srcOrd="7" destOrd="0" parTransId="{FBC98769-BC42-4A33-856E-801483270342}" sibTransId="{0089460D-F1DE-4EF9-80C1-4993E0892FB8}"/>
    <dgm:cxn modelId="{6E5AC967-49FA-4AC5-87B7-0A2E2F3729CE}" type="presOf" srcId="{207BF379-B3E1-4C57-881C-E31FC4C458AD}" destId="{4F244FE9-C397-42AA-B56F-EEDB17523748}" srcOrd="1" destOrd="0" presId="urn:microsoft.com/office/officeart/2005/8/layout/list1"/>
    <dgm:cxn modelId="{1847D05A-1932-40BE-9A95-FB9426125667}" type="presOf" srcId="{0631AFBA-B4D3-4C5D-8E4B-A5D693AFF7CA}" destId="{0A5F1FD3-723F-45B9-A829-81346EEE194A}" srcOrd="0" destOrd="0" presId="urn:microsoft.com/office/officeart/2005/8/layout/list1"/>
    <dgm:cxn modelId="{7CD62EC6-175A-4F02-AF09-DE2583969E02}" type="presOf" srcId="{34829E1E-FC62-4626-9953-667365828A9C}" destId="{D6740DE5-15C1-4144-87CC-A396CCCD4585}" srcOrd="1" destOrd="0" presId="urn:microsoft.com/office/officeart/2005/8/layout/list1"/>
    <dgm:cxn modelId="{8106959D-8CF1-49A4-8498-22A26BB94BDC}" type="presOf" srcId="{802FE7D2-7D76-48FE-B4DB-D1161E58C5DB}" destId="{F2BBD225-0F6C-42E9-ADF0-6AB44651D567}" srcOrd="0" destOrd="0" presId="urn:microsoft.com/office/officeart/2005/8/layout/list1"/>
    <dgm:cxn modelId="{5544A337-4CA4-4BA1-A584-6BED840B2007}" type="presParOf" srcId="{6D91A742-D77F-4239-90D1-48722F5FE4EA}" destId="{1ECC0440-CBB5-4F49-8128-DB6012CE79C6}" srcOrd="0" destOrd="0" presId="urn:microsoft.com/office/officeart/2005/8/layout/list1"/>
    <dgm:cxn modelId="{50FB2327-A9C3-4042-AD31-2BF10ACA746A}" type="presParOf" srcId="{1ECC0440-CBB5-4F49-8128-DB6012CE79C6}" destId="{F2BBD225-0F6C-42E9-ADF0-6AB44651D567}" srcOrd="0" destOrd="0" presId="urn:microsoft.com/office/officeart/2005/8/layout/list1"/>
    <dgm:cxn modelId="{A86E23BA-6472-4734-B824-10256DBEC5A1}" type="presParOf" srcId="{1ECC0440-CBB5-4F49-8128-DB6012CE79C6}" destId="{2CD9A511-4375-4EFF-ABD0-C3DE10C3D998}" srcOrd="1" destOrd="0" presId="urn:microsoft.com/office/officeart/2005/8/layout/list1"/>
    <dgm:cxn modelId="{FE828C83-0B71-4551-9E52-52FC8F71B95B}" type="presParOf" srcId="{6D91A742-D77F-4239-90D1-48722F5FE4EA}" destId="{C0F6B570-B569-41B9-A115-3708B849224B}" srcOrd="1" destOrd="0" presId="urn:microsoft.com/office/officeart/2005/8/layout/list1"/>
    <dgm:cxn modelId="{F92E9EF6-95BC-46A7-9D63-9DF80D9EE870}" type="presParOf" srcId="{6D91A742-D77F-4239-90D1-48722F5FE4EA}" destId="{7413E80E-11BE-4F7A-B20F-49B0635F1DCD}" srcOrd="2" destOrd="0" presId="urn:microsoft.com/office/officeart/2005/8/layout/list1"/>
    <dgm:cxn modelId="{CCB8E540-AF4C-476A-B2B8-E21263FB0222}" type="presParOf" srcId="{6D91A742-D77F-4239-90D1-48722F5FE4EA}" destId="{16BBA991-4D67-4FCA-A584-798AA46A039C}" srcOrd="3" destOrd="0" presId="urn:microsoft.com/office/officeart/2005/8/layout/list1"/>
    <dgm:cxn modelId="{8D074201-456E-4274-A458-4A155574D808}" type="presParOf" srcId="{6D91A742-D77F-4239-90D1-48722F5FE4EA}" destId="{47E109DC-1C40-468A-B8EA-62712FD2471C}" srcOrd="4" destOrd="0" presId="urn:microsoft.com/office/officeart/2005/8/layout/list1"/>
    <dgm:cxn modelId="{3EF334D0-EEE2-493E-9AD2-D9FAE5011E3F}" type="presParOf" srcId="{47E109DC-1C40-468A-B8EA-62712FD2471C}" destId="{F1B1D744-2C9C-4B3F-9135-CFEC2955265B}" srcOrd="0" destOrd="0" presId="urn:microsoft.com/office/officeart/2005/8/layout/list1"/>
    <dgm:cxn modelId="{118ADBF8-E59C-4E8A-9557-428A1E5FE8A0}" type="presParOf" srcId="{47E109DC-1C40-468A-B8EA-62712FD2471C}" destId="{E3AC9036-1BAE-4905-AE00-6D0CB3738945}" srcOrd="1" destOrd="0" presId="urn:microsoft.com/office/officeart/2005/8/layout/list1"/>
    <dgm:cxn modelId="{45B76700-B54B-40B8-B133-54A3A96443D6}" type="presParOf" srcId="{6D91A742-D77F-4239-90D1-48722F5FE4EA}" destId="{2DC245E0-4704-477E-BA15-9D6FA5F4DA6E}" srcOrd="5" destOrd="0" presId="urn:microsoft.com/office/officeart/2005/8/layout/list1"/>
    <dgm:cxn modelId="{45C0BCC2-CA17-4789-BF40-2A0B7C690E00}" type="presParOf" srcId="{6D91A742-D77F-4239-90D1-48722F5FE4EA}" destId="{BAB2BFCA-8DE2-46B9-B80B-06EEAEEE8B65}" srcOrd="6" destOrd="0" presId="urn:microsoft.com/office/officeart/2005/8/layout/list1"/>
    <dgm:cxn modelId="{5D5DFA07-3EB5-409E-A850-D4B8DBB11AA4}" type="presParOf" srcId="{6D91A742-D77F-4239-90D1-48722F5FE4EA}" destId="{6E00B6AD-BBA9-411C-B0B4-7AA55ABD21B6}" srcOrd="7" destOrd="0" presId="urn:microsoft.com/office/officeart/2005/8/layout/list1"/>
    <dgm:cxn modelId="{FA4C8785-69A5-47BB-89B6-B319B5E4B4BD}" type="presParOf" srcId="{6D91A742-D77F-4239-90D1-48722F5FE4EA}" destId="{216FDB4B-5190-45ED-AD09-036D4004A77F}" srcOrd="8" destOrd="0" presId="urn:microsoft.com/office/officeart/2005/8/layout/list1"/>
    <dgm:cxn modelId="{EB6374AE-2369-469D-B790-6020921C274B}" type="presParOf" srcId="{216FDB4B-5190-45ED-AD09-036D4004A77F}" destId="{6C08825F-F3BF-44C5-9DDD-05B029D57D61}" srcOrd="0" destOrd="0" presId="urn:microsoft.com/office/officeart/2005/8/layout/list1"/>
    <dgm:cxn modelId="{1A81D261-68C6-4CC5-9092-185B7F49FFDB}" type="presParOf" srcId="{216FDB4B-5190-45ED-AD09-036D4004A77F}" destId="{A1C0D970-A30D-43BE-946F-0E7BC5EE79FE}" srcOrd="1" destOrd="0" presId="urn:microsoft.com/office/officeart/2005/8/layout/list1"/>
    <dgm:cxn modelId="{7AFD4D84-ADA2-4AA7-AC68-4D96C7399990}" type="presParOf" srcId="{6D91A742-D77F-4239-90D1-48722F5FE4EA}" destId="{9725E72D-1438-487A-807F-5AE80CCE9357}" srcOrd="9" destOrd="0" presId="urn:microsoft.com/office/officeart/2005/8/layout/list1"/>
    <dgm:cxn modelId="{6A183EB6-AEF3-40AA-A2A7-689DAAADC0F4}" type="presParOf" srcId="{6D91A742-D77F-4239-90D1-48722F5FE4EA}" destId="{C984C2E1-C07F-4921-B0F3-70ECC4420DD0}" srcOrd="10" destOrd="0" presId="urn:microsoft.com/office/officeart/2005/8/layout/list1"/>
    <dgm:cxn modelId="{8652BAEB-3123-40D7-8EEE-D53E24BE19E5}" type="presParOf" srcId="{6D91A742-D77F-4239-90D1-48722F5FE4EA}" destId="{3BE99C29-62FA-429D-A5C7-035171104067}" srcOrd="11" destOrd="0" presId="urn:microsoft.com/office/officeart/2005/8/layout/list1"/>
    <dgm:cxn modelId="{A3A5C2F9-643E-47A9-8EEF-E9EA22764C92}" type="presParOf" srcId="{6D91A742-D77F-4239-90D1-48722F5FE4EA}" destId="{E968D5BD-5C0A-4C6A-A38E-465D04C5E6C8}" srcOrd="12" destOrd="0" presId="urn:microsoft.com/office/officeart/2005/8/layout/list1"/>
    <dgm:cxn modelId="{11F45C2F-1C84-40C1-B835-89E09F3DF67D}" type="presParOf" srcId="{E968D5BD-5C0A-4C6A-A38E-465D04C5E6C8}" destId="{764BAB0D-1471-4C7F-A4F8-7166ACFD8A31}" srcOrd="0" destOrd="0" presId="urn:microsoft.com/office/officeart/2005/8/layout/list1"/>
    <dgm:cxn modelId="{F03852B0-78CE-4126-BC6F-4E28992DB431}" type="presParOf" srcId="{E968D5BD-5C0A-4C6A-A38E-465D04C5E6C8}" destId="{D6740DE5-15C1-4144-87CC-A396CCCD4585}" srcOrd="1" destOrd="0" presId="urn:microsoft.com/office/officeart/2005/8/layout/list1"/>
    <dgm:cxn modelId="{3E052AD3-AEB1-497A-8680-E1E2CE701451}" type="presParOf" srcId="{6D91A742-D77F-4239-90D1-48722F5FE4EA}" destId="{2D72AC5D-0FBA-4C14-9C43-F3E61D7E7127}" srcOrd="13" destOrd="0" presId="urn:microsoft.com/office/officeart/2005/8/layout/list1"/>
    <dgm:cxn modelId="{54026544-4EEE-4FEC-8325-494A12C4F68E}" type="presParOf" srcId="{6D91A742-D77F-4239-90D1-48722F5FE4EA}" destId="{1EEAB7BF-99DD-4A22-A646-D0DD5541C7A9}" srcOrd="14" destOrd="0" presId="urn:microsoft.com/office/officeart/2005/8/layout/list1"/>
    <dgm:cxn modelId="{9B32B0EC-AA8D-41CF-9D92-8D0274B54037}" type="presParOf" srcId="{6D91A742-D77F-4239-90D1-48722F5FE4EA}" destId="{01F9F5B5-71FD-4076-BF4C-28D424AA59B8}" srcOrd="15" destOrd="0" presId="urn:microsoft.com/office/officeart/2005/8/layout/list1"/>
    <dgm:cxn modelId="{BE0AC50F-54E6-482F-B831-3B75065E7BEE}" type="presParOf" srcId="{6D91A742-D77F-4239-90D1-48722F5FE4EA}" destId="{38AA97C0-2B2D-4212-8749-24180003A32E}" srcOrd="16" destOrd="0" presId="urn:microsoft.com/office/officeart/2005/8/layout/list1"/>
    <dgm:cxn modelId="{03E2C346-C7B2-413B-99D8-99723AC3DFA6}" type="presParOf" srcId="{38AA97C0-2B2D-4212-8749-24180003A32E}" destId="{91884FA6-A8FE-481F-85DD-0F9A28962244}" srcOrd="0" destOrd="0" presId="urn:microsoft.com/office/officeart/2005/8/layout/list1"/>
    <dgm:cxn modelId="{985E1D1E-D511-49CB-BE6A-C9734B890D3C}" type="presParOf" srcId="{38AA97C0-2B2D-4212-8749-24180003A32E}" destId="{E41D1AA2-4A82-45A9-A014-E5E16457BDE1}" srcOrd="1" destOrd="0" presId="urn:microsoft.com/office/officeart/2005/8/layout/list1"/>
    <dgm:cxn modelId="{0378D04E-EB9E-44B2-A16B-2ABD77F9D5AB}" type="presParOf" srcId="{6D91A742-D77F-4239-90D1-48722F5FE4EA}" destId="{4099D72F-2071-40D6-9A65-52EBA9FD9B21}" srcOrd="17" destOrd="0" presId="urn:microsoft.com/office/officeart/2005/8/layout/list1"/>
    <dgm:cxn modelId="{E6D27B6C-5FA9-42F9-8363-6FF747A18F44}" type="presParOf" srcId="{6D91A742-D77F-4239-90D1-48722F5FE4EA}" destId="{2F5429B1-52F0-47BF-BCD1-50CB0DEA850E}" srcOrd="18" destOrd="0" presId="urn:microsoft.com/office/officeart/2005/8/layout/list1"/>
    <dgm:cxn modelId="{8DB6CA00-09F7-432F-9CB1-9B4E30BF4D47}" type="presParOf" srcId="{6D91A742-D77F-4239-90D1-48722F5FE4EA}" destId="{47F69B9C-3752-41B5-BD36-235707F126AB}" srcOrd="19" destOrd="0" presId="urn:microsoft.com/office/officeart/2005/8/layout/list1"/>
    <dgm:cxn modelId="{8956D0F8-50B9-4A00-8189-E4F5C2B50322}" type="presParOf" srcId="{6D91A742-D77F-4239-90D1-48722F5FE4EA}" destId="{11F37D67-3676-4349-85B4-959B2CF4360D}" srcOrd="20" destOrd="0" presId="urn:microsoft.com/office/officeart/2005/8/layout/list1"/>
    <dgm:cxn modelId="{162D2FBE-2A8A-435D-98AA-D70E16C0018F}" type="presParOf" srcId="{11F37D67-3676-4349-85B4-959B2CF4360D}" destId="{83B51B8E-1F52-45AF-98FD-03867C4B82F4}" srcOrd="0" destOrd="0" presId="urn:microsoft.com/office/officeart/2005/8/layout/list1"/>
    <dgm:cxn modelId="{26439BC1-D830-4BFD-AA80-55033BBFFB83}" type="presParOf" srcId="{11F37D67-3676-4349-85B4-959B2CF4360D}" destId="{5F932228-DCD2-4366-B29F-F3AFF492D2AD}" srcOrd="1" destOrd="0" presId="urn:microsoft.com/office/officeart/2005/8/layout/list1"/>
    <dgm:cxn modelId="{A095A43E-69DB-4ED3-9571-673EFECF1AEB}" type="presParOf" srcId="{6D91A742-D77F-4239-90D1-48722F5FE4EA}" destId="{804C127C-4440-40AA-8F4D-17BB48F6A096}" srcOrd="21" destOrd="0" presId="urn:microsoft.com/office/officeart/2005/8/layout/list1"/>
    <dgm:cxn modelId="{E4122B2C-B63D-46A0-808B-03D13B85602E}" type="presParOf" srcId="{6D91A742-D77F-4239-90D1-48722F5FE4EA}" destId="{A17A3D18-35AF-45D8-8B0D-A295AFF102B5}" srcOrd="22" destOrd="0" presId="urn:microsoft.com/office/officeart/2005/8/layout/list1"/>
    <dgm:cxn modelId="{2BC61E18-EDA7-45AE-BE64-F0B3F164E294}" type="presParOf" srcId="{6D91A742-D77F-4239-90D1-48722F5FE4EA}" destId="{3532EC1A-ED35-45A3-B033-337645F4C250}" srcOrd="23" destOrd="0" presId="urn:microsoft.com/office/officeart/2005/8/layout/list1"/>
    <dgm:cxn modelId="{2019E8EF-133A-4F61-891D-75E3952726D3}" type="presParOf" srcId="{6D91A742-D77F-4239-90D1-48722F5FE4EA}" destId="{6E097C6A-73FF-4674-9D0A-6153B52C3FF5}" srcOrd="24" destOrd="0" presId="urn:microsoft.com/office/officeart/2005/8/layout/list1"/>
    <dgm:cxn modelId="{E33F7DE7-2D5C-4B8C-AE94-C0E56B8CDDD6}" type="presParOf" srcId="{6E097C6A-73FF-4674-9D0A-6153B52C3FF5}" destId="{65E85B24-1C93-4465-B1AF-8C1F0BB53002}" srcOrd="0" destOrd="0" presId="urn:microsoft.com/office/officeart/2005/8/layout/list1"/>
    <dgm:cxn modelId="{6BC9CD96-A47B-4123-B2ED-598E9072A601}" type="presParOf" srcId="{6E097C6A-73FF-4674-9D0A-6153B52C3FF5}" destId="{4F244FE9-C397-42AA-B56F-EEDB17523748}" srcOrd="1" destOrd="0" presId="urn:microsoft.com/office/officeart/2005/8/layout/list1"/>
    <dgm:cxn modelId="{A1144F1E-A22A-460D-92B2-B311EE64F4AA}" type="presParOf" srcId="{6D91A742-D77F-4239-90D1-48722F5FE4EA}" destId="{1EE252C3-7450-4990-BB8B-85B702DBEADB}" srcOrd="25" destOrd="0" presId="urn:microsoft.com/office/officeart/2005/8/layout/list1"/>
    <dgm:cxn modelId="{EA443ACA-0843-47A6-BA3D-4FF2443C795C}" type="presParOf" srcId="{6D91A742-D77F-4239-90D1-48722F5FE4EA}" destId="{02D81D7F-0CA8-4447-B4AC-27735A94C9D8}" srcOrd="26" destOrd="0" presId="urn:microsoft.com/office/officeart/2005/8/layout/list1"/>
    <dgm:cxn modelId="{B862E29A-FC09-4A55-9E4B-1E17F194FB6E}" type="presParOf" srcId="{6D91A742-D77F-4239-90D1-48722F5FE4EA}" destId="{64492C2F-48A2-4390-92F2-9AC13A340A56}" srcOrd="27" destOrd="0" presId="urn:microsoft.com/office/officeart/2005/8/layout/list1"/>
    <dgm:cxn modelId="{4EC1E6D6-C7DC-4F8C-A4D4-09C0E376D343}" type="presParOf" srcId="{6D91A742-D77F-4239-90D1-48722F5FE4EA}" destId="{1456F68E-03F6-4995-8A88-D613052B8424}" srcOrd="28" destOrd="0" presId="urn:microsoft.com/office/officeart/2005/8/layout/list1"/>
    <dgm:cxn modelId="{5CF8A331-CAC5-4063-BDE3-153BD0E492BC}" type="presParOf" srcId="{1456F68E-03F6-4995-8A88-D613052B8424}" destId="{0A5F1FD3-723F-45B9-A829-81346EEE194A}" srcOrd="0" destOrd="0" presId="urn:microsoft.com/office/officeart/2005/8/layout/list1"/>
    <dgm:cxn modelId="{738AC9C5-6C58-445D-BC90-7D2863220F9D}" type="presParOf" srcId="{1456F68E-03F6-4995-8A88-D613052B8424}" destId="{B87E26FB-2FEC-431D-82F2-5878EE3A0FED}" srcOrd="1" destOrd="0" presId="urn:microsoft.com/office/officeart/2005/8/layout/list1"/>
    <dgm:cxn modelId="{95C59E28-EFC7-41B1-B5FE-0293C01AE83E}" type="presParOf" srcId="{6D91A742-D77F-4239-90D1-48722F5FE4EA}" destId="{6153B988-A0E6-49C6-8237-BDC9DD3D09C4}" srcOrd="29" destOrd="0" presId="urn:microsoft.com/office/officeart/2005/8/layout/list1"/>
    <dgm:cxn modelId="{39AE3C41-48DA-4163-B957-313B169C3D46}" type="presParOf" srcId="{6D91A742-D77F-4239-90D1-48722F5FE4EA}" destId="{E71B8E39-E42D-4588-860B-1C1AD447CB25}"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B7B31-8366-4C18-B6E0-4D024557011A}" type="doc">
      <dgm:prSet loTypeId="urn:microsoft.com/office/officeart/2005/8/layout/pyramid2" loCatId="pyramid" qsTypeId="urn:microsoft.com/office/officeart/2005/8/quickstyle/3d4" qsCatId="3D" csTypeId="urn:microsoft.com/office/officeart/2005/8/colors/colorful2" csCatId="colorful" phldr="1"/>
      <dgm:spPr/>
    </dgm:pt>
    <dgm:pt modelId="{4AF704A3-E82E-4604-86C5-91A5A7482FB0}">
      <dgm:prSet phldrT="[Texto]"/>
      <dgm:spPr/>
      <dgm:t>
        <a:bodyPr/>
        <a:lstStyle/>
        <a:p>
          <a:pPr algn="just"/>
          <a:r>
            <a:rPr lang="es-CO" dirty="0" smtClean="0"/>
            <a:t>Uno de los materiales más ampliamente utilizados. Natural, renovable, biodegradable, costo relativamente bajo.</a:t>
          </a:r>
          <a:endParaRPr lang="es-CO" dirty="0"/>
        </a:p>
      </dgm:t>
    </dgm:pt>
    <dgm:pt modelId="{7C9E7507-9DB7-45F8-B533-2C07303E79E7}" type="parTrans" cxnId="{62C0623D-0790-4140-9495-D5A9221C2B4D}">
      <dgm:prSet/>
      <dgm:spPr/>
      <dgm:t>
        <a:bodyPr/>
        <a:lstStyle/>
        <a:p>
          <a:endParaRPr lang="es-CO"/>
        </a:p>
      </dgm:t>
    </dgm:pt>
    <dgm:pt modelId="{F2170CAE-ED11-4C75-84F2-2A3C569E7A1B}" type="sibTrans" cxnId="{62C0623D-0790-4140-9495-D5A9221C2B4D}">
      <dgm:prSet/>
      <dgm:spPr/>
      <dgm:t>
        <a:bodyPr/>
        <a:lstStyle/>
        <a:p>
          <a:endParaRPr lang="es-CO"/>
        </a:p>
      </dgm:t>
    </dgm:pt>
    <dgm:pt modelId="{EFDBACE0-3C81-42C8-AE21-D9AED75BF7D8}">
      <dgm:prSet phldrT="[Texto]"/>
      <dgm:spPr/>
      <dgm:t>
        <a:bodyPr/>
        <a:lstStyle/>
        <a:p>
          <a:pPr algn="just"/>
          <a:r>
            <a:rPr lang="es-CO" dirty="0" smtClean="0"/>
            <a:t>Se cultiva principalmente en Ecuador, quien suministra el 89% de los mercados mundiales.</a:t>
          </a:r>
          <a:endParaRPr lang="es-CO" dirty="0"/>
        </a:p>
      </dgm:t>
    </dgm:pt>
    <dgm:pt modelId="{055BE1B4-D34F-437C-B826-9E30FE495E91}" type="parTrans" cxnId="{69C783A0-0760-4112-87E6-3530356A1EB5}">
      <dgm:prSet/>
      <dgm:spPr/>
      <dgm:t>
        <a:bodyPr/>
        <a:lstStyle/>
        <a:p>
          <a:endParaRPr lang="es-CO"/>
        </a:p>
      </dgm:t>
    </dgm:pt>
    <dgm:pt modelId="{FD89AC3C-95B7-4EA8-8EE6-CE005AF19BDD}" type="sibTrans" cxnId="{69C783A0-0760-4112-87E6-3530356A1EB5}">
      <dgm:prSet/>
      <dgm:spPr/>
      <dgm:t>
        <a:bodyPr/>
        <a:lstStyle/>
        <a:p>
          <a:endParaRPr lang="es-CO"/>
        </a:p>
      </dgm:t>
    </dgm:pt>
    <dgm:pt modelId="{45892B19-8C58-4B75-981B-23C36F602D63}">
      <dgm:prSet phldrT="[Texto]"/>
      <dgm:spPr/>
      <dgm:t>
        <a:bodyPr/>
        <a:lstStyle/>
        <a:p>
          <a:pPr algn="just"/>
          <a:r>
            <a:rPr lang="es-CO" dirty="0" smtClean="0"/>
            <a:t>Demanda nacional pequeña, 90% de la producción se exporta en forma de paneles u otros productos.</a:t>
          </a:r>
          <a:endParaRPr lang="es-CO" dirty="0"/>
        </a:p>
      </dgm:t>
    </dgm:pt>
    <dgm:pt modelId="{BCD34FA1-6116-431E-A919-594C2FEF19F1}" type="parTrans" cxnId="{5CF4D99B-637D-4477-B236-FB75703259AD}">
      <dgm:prSet/>
      <dgm:spPr/>
      <dgm:t>
        <a:bodyPr/>
        <a:lstStyle/>
        <a:p>
          <a:endParaRPr lang="es-CO"/>
        </a:p>
      </dgm:t>
    </dgm:pt>
    <dgm:pt modelId="{323742D0-5C06-46D4-A5F5-15BF67700042}" type="sibTrans" cxnId="{5CF4D99B-637D-4477-B236-FB75703259AD}">
      <dgm:prSet/>
      <dgm:spPr/>
      <dgm:t>
        <a:bodyPr/>
        <a:lstStyle/>
        <a:p>
          <a:endParaRPr lang="es-CO"/>
        </a:p>
      </dgm:t>
    </dgm:pt>
    <dgm:pt modelId="{B613B289-32C7-4D0A-886C-0D4FAE6E84DA}">
      <dgm:prSet phldrT="[Texto]"/>
      <dgm:spPr/>
      <dgm:t>
        <a:bodyPr/>
        <a:lstStyle/>
        <a:p>
          <a:pPr algn="just"/>
          <a:r>
            <a:rPr lang="es-CO" dirty="0" smtClean="0"/>
            <a:t>Bajo peso = rigidez y resistencia específica superior a otros materiales. </a:t>
          </a:r>
          <a:endParaRPr lang="es-CO" dirty="0"/>
        </a:p>
      </dgm:t>
    </dgm:pt>
    <dgm:pt modelId="{E4C95D53-03F2-400B-BF29-2BA82755F1F6}" type="parTrans" cxnId="{394E77C1-9D87-4549-A688-ADFAD5B98474}">
      <dgm:prSet/>
      <dgm:spPr/>
      <dgm:t>
        <a:bodyPr/>
        <a:lstStyle/>
        <a:p>
          <a:endParaRPr lang="es-CO"/>
        </a:p>
      </dgm:t>
    </dgm:pt>
    <dgm:pt modelId="{4B90413C-DE29-471B-9A64-05CA981954CD}" type="sibTrans" cxnId="{394E77C1-9D87-4549-A688-ADFAD5B98474}">
      <dgm:prSet/>
      <dgm:spPr/>
      <dgm:t>
        <a:bodyPr/>
        <a:lstStyle/>
        <a:p>
          <a:endParaRPr lang="es-CO"/>
        </a:p>
      </dgm:t>
    </dgm:pt>
    <dgm:pt modelId="{BF942DC3-1E02-4354-8BCB-37F70A6F02E8}" type="pres">
      <dgm:prSet presAssocID="{550B7B31-8366-4C18-B6E0-4D024557011A}" presName="compositeShape" presStyleCnt="0">
        <dgm:presLayoutVars>
          <dgm:dir/>
          <dgm:resizeHandles/>
        </dgm:presLayoutVars>
      </dgm:prSet>
      <dgm:spPr/>
    </dgm:pt>
    <dgm:pt modelId="{AC46134D-6944-4B58-982D-1140C7AAE09D}" type="pres">
      <dgm:prSet presAssocID="{550B7B31-8366-4C18-B6E0-4D024557011A}" presName="pyramid" presStyleLbl="node1" presStyleIdx="0" presStyleCnt="1"/>
      <dgm:spPr/>
    </dgm:pt>
    <dgm:pt modelId="{123E390A-7E76-41A1-A566-A44D858E56C5}" type="pres">
      <dgm:prSet presAssocID="{550B7B31-8366-4C18-B6E0-4D024557011A}" presName="theList" presStyleCnt="0"/>
      <dgm:spPr/>
    </dgm:pt>
    <dgm:pt modelId="{2E55EA9C-0547-4FFA-A285-CCB97D86F2C3}" type="pres">
      <dgm:prSet presAssocID="{4AF704A3-E82E-4604-86C5-91A5A7482FB0}" presName="aNode" presStyleLbl="fgAcc1" presStyleIdx="0" presStyleCnt="4" custScaleX="212831">
        <dgm:presLayoutVars>
          <dgm:bulletEnabled val="1"/>
        </dgm:presLayoutVars>
      </dgm:prSet>
      <dgm:spPr/>
      <dgm:t>
        <a:bodyPr/>
        <a:lstStyle/>
        <a:p>
          <a:endParaRPr lang="es-CO"/>
        </a:p>
      </dgm:t>
    </dgm:pt>
    <dgm:pt modelId="{BF7BF823-A715-4F8E-97C7-0FE0025EB42A}" type="pres">
      <dgm:prSet presAssocID="{4AF704A3-E82E-4604-86C5-91A5A7482FB0}" presName="aSpace" presStyleCnt="0"/>
      <dgm:spPr/>
    </dgm:pt>
    <dgm:pt modelId="{D45FAA48-CD1E-4BBC-81A7-531856DB09A3}" type="pres">
      <dgm:prSet presAssocID="{B613B289-32C7-4D0A-886C-0D4FAE6E84DA}" presName="aNode" presStyleLbl="fgAcc1" presStyleIdx="1" presStyleCnt="4" custScaleX="211539">
        <dgm:presLayoutVars>
          <dgm:bulletEnabled val="1"/>
        </dgm:presLayoutVars>
      </dgm:prSet>
      <dgm:spPr/>
      <dgm:t>
        <a:bodyPr/>
        <a:lstStyle/>
        <a:p>
          <a:endParaRPr lang="es-CO"/>
        </a:p>
      </dgm:t>
    </dgm:pt>
    <dgm:pt modelId="{DEE59BB0-E569-4D6A-AC0D-2D8E82CCB4F5}" type="pres">
      <dgm:prSet presAssocID="{B613B289-32C7-4D0A-886C-0D4FAE6E84DA}" presName="aSpace" presStyleCnt="0"/>
      <dgm:spPr/>
    </dgm:pt>
    <dgm:pt modelId="{FFBAA5A9-E67C-48B8-9C26-FB06DCE6A62B}" type="pres">
      <dgm:prSet presAssocID="{EFDBACE0-3C81-42C8-AE21-D9AED75BF7D8}" presName="aNode" presStyleLbl="fgAcc1" presStyleIdx="2" presStyleCnt="4" custScaleX="214399">
        <dgm:presLayoutVars>
          <dgm:bulletEnabled val="1"/>
        </dgm:presLayoutVars>
      </dgm:prSet>
      <dgm:spPr/>
      <dgm:t>
        <a:bodyPr/>
        <a:lstStyle/>
        <a:p>
          <a:endParaRPr lang="es-CO"/>
        </a:p>
      </dgm:t>
    </dgm:pt>
    <dgm:pt modelId="{C5354319-7ECC-4D0D-BB57-C53D6CA1B3FF}" type="pres">
      <dgm:prSet presAssocID="{EFDBACE0-3C81-42C8-AE21-D9AED75BF7D8}" presName="aSpace" presStyleCnt="0"/>
      <dgm:spPr/>
    </dgm:pt>
    <dgm:pt modelId="{D5B1565E-7808-4CB2-A519-26E8A6FB8E83}" type="pres">
      <dgm:prSet presAssocID="{45892B19-8C58-4B75-981B-23C36F602D63}" presName="aNode" presStyleLbl="fgAcc1" presStyleIdx="3" presStyleCnt="4" custScaleX="216217">
        <dgm:presLayoutVars>
          <dgm:bulletEnabled val="1"/>
        </dgm:presLayoutVars>
      </dgm:prSet>
      <dgm:spPr/>
      <dgm:t>
        <a:bodyPr/>
        <a:lstStyle/>
        <a:p>
          <a:endParaRPr lang="es-CO"/>
        </a:p>
      </dgm:t>
    </dgm:pt>
    <dgm:pt modelId="{FD016019-62B5-423D-A271-C1BA2056CFF1}" type="pres">
      <dgm:prSet presAssocID="{45892B19-8C58-4B75-981B-23C36F602D63}" presName="aSpace" presStyleCnt="0"/>
      <dgm:spPr/>
    </dgm:pt>
  </dgm:ptLst>
  <dgm:cxnLst>
    <dgm:cxn modelId="{5CF4D99B-637D-4477-B236-FB75703259AD}" srcId="{550B7B31-8366-4C18-B6E0-4D024557011A}" destId="{45892B19-8C58-4B75-981B-23C36F602D63}" srcOrd="3" destOrd="0" parTransId="{BCD34FA1-6116-431E-A919-594C2FEF19F1}" sibTransId="{323742D0-5C06-46D4-A5F5-15BF67700042}"/>
    <dgm:cxn modelId="{E4747CF0-0F61-4093-A170-D4A4F74B60E9}" type="presOf" srcId="{45892B19-8C58-4B75-981B-23C36F602D63}" destId="{D5B1565E-7808-4CB2-A519-26E8A6FB8E83}" srcOrd="0" destOrd="0" presId="urn:microsoft.com/office/officeart/2005/8/layout/pyramid2"/>
    <dgm:cxn modelId="{7812C532-4F4F-4BEF-83A2-0B3832539035}" type="presOf" srcId="{EFDBACE0-3C81-42C8-AE21-D9AED75BF7D8}" destId="{FFBAA5A9-E67C-48B8-9C26-FB06DCE6A62B}" srcOrd="0" destOrd="0" presId="urn:microsoft.com/office/officeart/2005/8/layout/pyramid2"/>
    <dgm:cxn modelId="{62C0623D-0790-4140-9495-D5A9221C2B4D}" srcId="{550B7B31-8366-4C18-B6E0-4D024557011A}" destId="{4AF704A3-E82E-4604-86C5-91A5A7482FB0}" srcOrd="0" destOrd="0" parTransId="{7C9E7507-9DB7-45F8-B533-2C07303E79E7}" sibTransId="{F2170CAE-ED11-4C75-84F2-2A3C569E7A1B}"/>
    <dgm:cxn modelId="{E59F6731-3632-431D-B7D7-44CAFA59AD38}" type="presOf" srcId="{4AF704A3-E82E-4604-86C5-91A5A7482FB0}" destId="{2E55EA9C-0547-4FFA-A285-CCB97D86F2C3}" srcOrd="0" destOrd="0" presId="urn:microsoft.com/office/officeart/2005/8/layout/pyramid2"/>
    <dgm:cxn modelId="{CF2DC381-89BB-4F54-ADEF-AC7AF40331E7}" type="presOf" srcId="{550B7B31-8366-4C18-B6E0-4D024557011A}" destId="{BF942DC3-1E02-4354-8BCB-37F70A6F02E8}" srcOrd="0" destOrd="0" presId="urn:microsoft.com/office/officeart/2005/8/layout/pyramid2"/>
    <dgm:cxn modelId="{69C783A0-0760-4112-87E6-3530356A1EB5}" srcId="{550B7B31-8366-4C18-B6E0-4D024557011A}" destId="{EFDBACE0-3C81-42C8-AE21-D9AED75BF7D8}" srcOrd="2" destOrd="0" parTransId="{055BE1B4-D34F-437C-B826-9E30FE495E91}" sibTransId="{FD89AC3C-95B7-4EA8-8EE6-CE005AF19BDD}"/>
    <dgm:cxn modelId="{394E77C1-9D87-4549-A688-ADFAD5B98474}" srcId="{550B7B31-8366-4C18-B6E0-4D024557011A}" destId="{B613B289-32C7-4D0A-886C-0D4FAE6E84DA}" srcOrd="1" destOrd="0" parTransId="{E4C95D53-03F2-400B-BF29-2BA82755F1F6}" sibTransId="{4B90413C-DE29-471B-9A64-05CA981954CD}"/>
    <dgm:cxn modelId="{16ECCEC2-DD4F-4176-A085-F91815069C31}" type="presOf" srcId="{B613B289-32C7-4D0A-886C-0D4FAE6E84DA}" destId="{D45FAA48-CD1E-4BBC-81A7-531856DB09A3}" srcOrd="0" destOrd="0" presId="urn:microsoft.com/office/officeart/2005/8/layout/pyramid2"/>
    <dgm:cxn modelId="{74D5A6FD-2FA7-40EA-B92D-9CE8A0FC647D}" type="presParOf" srcId="{BF942DC3-1E02-4354-8BCB-37F70A6F02E8}" destId="{AC46134D-6944-4B58-982D-1140C7AAE09D}" srcOrd="0" destOrd="0" presId="urn:microsoft.com/office/officeart/2005/8/layout/pyramid2"/>
    <dgm:cxn modelId="{CBD035A7-4949-4149-BECE-23E989EC7EF3}" type="presParOf" srcId="{BF942DC3-1E02-4354-8BCB-37F70A6F02E8}" destId="{123E390A-7E76-41A1-A566-A44D858E56C5}" srcOrd="1" destOrd="0" presId="urn:microsoft.com/office/officeart/2005/8/layout/pyramid2"/>
    <dgm:cxn modelId="{23DF0E81-CC89-4294-97BF-20DC73CD43E8}" type="presParOf" srcId="{123E390A-7E76-41A1-A566-A44D858E56C5}" destId="{2E55EA9C-0547-4FFA-A285-CCB97D86F2C3}" srcOrd="0" destOrd="0" presId="urn:microsoft.com/office/officeart/2005/8/layout/pyramid2"/>
    <dgm:cxn modelId="{DFC754BD-B436-4B09-804D-D818A5B68F86}" type="presParOf" srcId="{123E390A-7E76-41A1-A566-A44D858E56C5}" destId="{BF7BF823-A715-4F8E-97C7-0FE0025EB42A}" srcOrd="1" destOrd="0" presId="urn:microsoft.com/office/officeart/2005/8/layout/pyramid2"/>
    <dgm:cxn modelId="{458F4F2A-3DB1-44A6-908B-CE58AC2EDAEE}" type="presParOf" srcId="{123E390A-7E76-41A1-A566-A44D858E56C5}" destId="{D45FAA48-CD1E-4BBC-81A7-531856DB09A3}" srcOrd="2" destOrd="0" presId="urn:microsoft.com/office/officeart/2005/8/layout/pyramid2"/>
    <dgm:cxn modelId="{9A4A4A1C-4E6F-4D13-9717-847BC3309830}" type="presParOf" srcId="{123E390A-7E76-41A1-A566-A44D858E56C5}" destId="{DEE59BB0-E569-4D6A-AC0D-2D8E82CCB4F5}" srcOrd="3" destOrd="0" presId="urn:microsoft.com/office/officeart/2005/8/layout/pyramid2"/>
    <dgm:cxn modelId="{2406060B-64C9-4E4B-BCFB-A37E617F90BC}" type="presParOf" srcId="{123E390A-7E76-41A1-A566-A44D858E56C5}" destId="{FFBAA5A9-E67C-48B8-9C26-FB06DCE6A62B}" srcOrd="4" destOrd="0" presId="urn:microsoft.com/office/officeart/2005/8/layout/pyramid2"/>
    <dgm:cxn modelId="{7A121640-8ABF-4269-9407-747379D17C0F}" type="presParOf" srcId="{123E390A-7E76-41A1-A566-A44D858E56C5}" destId="{C5354319-7ECC-4D0D-BB57-C53D6CA1B3FF}" srcOrd="5" destOrd="0" presId="urn:microsoft.com/office/officeart/2005/8/layout/pyramid2"/>
    <dgm:cxn modelId="{F8FF3DDD-ADA4-4CAF-9ECD-51425E00E2C0}" type="presParOf" srcId="{123E390A-7E76-41A1-A566-A44D858E56C5}" destId="{D5B1565E-7808-4CB2-A519-26E8A6FB8E83}" srcOrd="6" destOrd="0" presId="urn:microsoft.com/office/officeart/2005/8/layout/pyramid2"/>
    <dgm:cxn modelId="{988C114A-6A39-4816-92FF-69E3873454D3}" type="presParOf" srcId="{123E390A-7E76-41A1-A566-A44D858E56C5}" destId="{FD016019-62B5-423D-A271-C1BA2056CFF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A9355-20D4-4ACB-BD0B-3782999B2CE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CO"/>
        </a:p>
      </dgm:t>
    </dgm:pt>
    <dgm:pt modelId="{30B4E832-C2B6-41F8-A47B-73E20DE3DCC4}">
      <dgm:prSet phldrT="[Texto]"/>
      <dgm:spPr/>
      <dgm:t>
        <a:bodyPr/>
        <a:lstStyle/>
        <a:p>
          <a:r>
            <a:rPr lang="es-CO" dirty="0" smtClean="0"/>
            <a:t>General</a:t>
          </a:r>
          <a:endParaRPr lang="es-CO" dirty="0"/>
        </a:p>
      </dgm:t>
    </dgm:pt>
    <dgm:pt modelId="{FEA8AD55-6FB9-44A9-93C2-287ACE6D3603}" type="parTrans" cxnId="{96F49267-97BD-4026-8FF1-A0D056366D8A}">
      <dgm:prSet/>
      <dgm:spPr/>
      <dgm:t>
        <a:bodyPr/>
        <a:lstStyle/>
        <a:p>
          <a:endParaRPr lang="es-CO"/>
        </a:p>
      </dgm:t>
    </dgm:pt>
    <dgm:pt modelId="{1ABCAEA8-FAB8-4D99-AD4D-981FA556AC55}" type="sibTrans" cxnId="{96F49267-97BD-4026-8FF1-A0D056366D8A}">
      <dgm:prSet/>
      <dgm:spPr/>
      <dgm:t>
        <a:bodyPr/>
        <a:lstStyle/>
        <a:p>
          <a:endParaRPr lang="es-CO"/>
        </a:p>
      </dgm:t>
    </dgm:pt>
    <dgm:pt modelId="{3A19FD50-89E5-4192-BEFB-A2D08256F6B7}">
      <dgm:prSet phldrT="[Texto]"/>
      <dgm:spPr/>
      <dgm:t>
        <a:bodyPr/>
        <a:lstStyle/>
        <a:p>
          <a:pPr algn="just"/>
          <a:r>
            <a:rPr lang="es-CO" dirty="0" smtClean="0"/>
            <a:t>Realizar la caracterización de las propiedades mecánicas de la madera de balsa (Ochroma pyramidale) ecuatoriana.</a:t>
          </a:r>
          <a:endParaRPr lang="es-CO" dirty="0"/>
        </a:p>
      </dgm:t>
    </dgm:pt>
    <dgm:pt modelId="{C21E6AA1-24FF-4DFC-99CA-A0ECF9C9833B}" type="parTrans" cxnId="{C0BC3BFD-BB08-4728-B597-1B4AD0B63D1E}">
      <dgm:prSet/>
      <dgm:spPr/>
      <dgm:t>
        <a:bodyPr/>
        <a:lstStyle/>
        <a:p>
          <a:endParaRPr lang="es-CO"/>
        </a:p>
      </dgm:t>
    </dgm:pt>
    <dgm:pt modelId="{A8D3A4CD-E0E0-4679-9057-D535D9E1AC50}" type="sibTrans" cxnId="{C0BC3BFD-BB08-4728-B597-1B4AD0B63D1E}">
      <dgm:prSet/>
      <dgm:spPr/>
      <dgm:t>
        <a:bodyPr/>
        <a:lstStyle/>
        <a:p>
          <a:endParaRPr lang="es-CO"/>
        </a:p>
      </dgm:t>
    </dgm:pt>
    <dgm:pt modelId="{96593CE4-BC3C-4660-BE77-D5E48584E288}">
      <dgm:prSet phldrT="[Texto]"/>
      <dgm:spPr>
        <a:solidFill>
          <a:schemeClr val="accent2">
            <a:lumMod val="40000"/>
            <a:lumOff val="60000"/>
          </a:schemeClr>
        </a:solidFill>
      </dgm:spPr>
      <dgm:t>
        <a:bodyPr/>
        <a:lstStyle/>
        <a:p>
          <a:r>
            <a:rPr lang="es-CO" dirty="0" smtClean="0"/>
            <a:t>Específicos</a:t>
          </a:r>
          <a:endParaRPr lang="es-CO" dirty="0"/>
        </a:p>
      </dgm:t>
    </dgm:pt>
    <dgm:pt modelId="{FFFB743C-A4A9-4EE5-9E7C-F6723F8B13B8}" type="parTrans" cxnId="{FE3DBF3C-A78E-44C9-A4B3-8B05132DE94F}">
      <dgm:prSet/>
      <dgm:spPr/>
      <dgm:t>
        <a:bodyPr/>
        <a:lstStyle/>
        <a:p>
          <a:endParaRPr lang="es-CO"/>
        </a:p>
      </dgm:t>
    </dgm:pt>
    <dgm:pt modelId="{210A2D2E-B4E9-42EF-A0EA-C96466C8174D}" type="sibTrans" cxnId="{FE3DBF3C-A78E-44C9-A4B3-8B05132DE94F}">
      <dgm:prSet/>
      <dgm:spPr/>
      <dgm:t>
        <a:bodyPr/>
        <a:lstStyle/>
        <a:p>
          <a:endParaRPr lang="es-CO"/>
        </a:p>
      </dgm:t>
    </dgm:pt>
    <dgm:pt modelId="{52321535-9F45-4996-8935-8A12D07CDCD2}">
      <dgm:prSet phldrT="[Texto]"/>
      <dgm:spPr/>
      <dgm:t>
        <a:bodyPr/>
        <a:lstStyle/>
        <a:p>
          <a:pPr algn="just"/>
          <a:r>
            <a:rPr lang="es-CO" dirty="0" smtClean="0"/>
            <a:t>Determinar el valor de las propiedades mecánicas módulo de elasticidad longitudinal y módulo de ruptura, resistencia a la compresión paralela y perpendicular a la fibra, y resistencia a la cizalla paralela a la fibra, utilizando la norma de ensayos mecánicos ASTM D143.</a:t>
          </a:r>
          <a:endParaRPr lang="es-CO" dirty="0"/>
        </a:p>
      </dgm:t>
    </dgm:pt>
    <dgm:pt modelId="{F26DD361-429C-46B1-8393-3A86A7166A41}" type="parTrans" cxnId="{A27EA841-B009-46C9-98FE-76246D74F30C}">
      <dgm:prSet/>
      <dgm:spPr/>
      <dgm:t>
        <a:bodyPr/>
        <a:lstStyle/>
        <a:p>
          <a:endParaRPr lang="es-CO"/>
        </a:p>
      </dgm:t>
    </dgm:pt>
    <dgm:pt modelId="{7B8E4667-93A8-4CAD-BF84-B2D7C236B29D}" type="sibTrans" cxnId="{A27EA841-B009-46C9-98FE-76246D74F30C}">
      <dgm:prSet/>
      <dgm:spPr/>
      <dgm:t>
        <a:bodyPr/>
        <a:lstStyle/>
        <a:p>
          <a:endParaRPr lang="es-CO"/>
        </a:p>
      </dgm:t>
    </dgm:pt>
    <dgm:pt modelId="{1FD297C2-EF06-4D15-875B-12F4E1F5884E}">
      <dgm:prSet/>
      <dgm:spPr/>
      <dgm:t>
        <a:bodyPr/>
        <a:lstStyle/>
        <a:p>
          <a:pPr algn="just"/>
          <a:r>
            <a:rPr lang="es-CO" dirty="0" smtClean="0"/>
            <a:t>Comprobar la existencia de variación de las propiedades mecánicas originadas por la diferente densidad de los especímenes de balsa estudiados.</a:t>
          </a:r>
          <a:endParaRPr lang="es-CO" dirty="0"/>
        </a:p>
      </dgm:t>
    </dgm:pt>
    <dgm:pt modelId="{5C322915-57E0-4A93-A347-53A61395F6BB}" type="parTrans" cxnId="{D067BA6A-EEAD-4734-BFDA-7B1338B73C1A}">
      <dgm:prSet/>
      <dgm:spPr/>
      <dgm:t>
        <a:bodyPr/>
        <a:lstStyle/>
        <a:p>
          <a:endParaRPr lang="es-CO"/>
        </a:p>
      </dgm:t>
    </dgm:pt>
    <dgm:pt modelId="{79FC8535-EBAA-4501-AE96-FADCBDAF0376}" type="sibTrans" cxnId="{D067BA6A-EEAD-4734-BFDA-7B1338B73C1A}">
      <dgm:prSet/>
      <dgm:spPr/>
      <dgm:t>
        <a:bodyPr/>
        <a:lstStyle/>
        <a:p>
          <a:endParaRPr lang="es-CO"/>
        </a:p>
      </dgm:t>
    </dgm:pt>
    <dgm:pt modelId="{53E0E7C2-CA54-4BFD-8196-C765FEF9CE76}">
      <dgm:prSet/>
      <dgm:spPr/>
      <dgm:t>
        <a:bodyPr/>
        <a:lstStyle/>
        <a:p>
          <a:pPr algn="just"/>
          <a:r>
            <a:rPr lang="es-CO" dirty="0" smtClean="0"/>
            <a:t>Hacer un análisis comparativo de las propiedades mecánicas entre las diferentes clases de densidad.</a:t>
          </a:r>
          <a:endParaRPr lang="es-CO" dirty="0"/>
        </a:p>
      </dgm:t>
    </dgm:pt>
    <dgm:pt modelId="{7140FD19-6888-4197-8377-DC4A8D545EE7}" type="parTrans" cxnId="{2A00F48A-9424-44D1-B0C3-A8ADFCA997AA}">
      <dgm:prSet/>
      <dgm:spPr/>
      <dgm:t>
        <a:bodyPr/>
        <a:lstStyle/>
        <a:p>
          <a:endParaRPr lang="es-CO"/>
        </a:p>
      </dgm:t>
    </dgm:pt>
    <dgm:pt modelId="{72AAA7E7-8258-46AE-AAE3-1C94C7960459}" type="sibTrans" cxnId="{2A00F48A-9424-44D1-B0C3-A8ADFCA997AA}">
      <dgm:prSet/>
      <dgm:spPr/>
      <dgm:t>
        <a:bodyPr/>
        <a:lstStyle/>
        <a:p>
          <a:endParaRPr lang="es-CO"/>
        </a:p>
      </dgm:t>
    </dgm:pt>
    <dgm:pt modelId="{C3874F9B-6276-46F1-9065-B7BE7D92C708}" type="pres">
      <dgm:prSet presAssocID="{6A5A9355-20D4-4ACB-BD0B-3782999B2CE5}" presName="linear" presStyleCnt="0">
        <dgm:presLayoutVars>
          <dgm:animLvl val="lvl"/>
          <dgm:resizeHandles val="exact"/>
        </dgm:presLayoutVars>
      </dgm:prSet>
      <dgm:spPr/>
      <dgm:t>
        <a:bodyPr/>
        <a:lstStyle/>
        <a:p>
          <a:endParaRPr lang="es-CO"/>
        </a:p>
      </dgm:t>
    </dgm:pt>
    <dgm:pt modelId="{422649ED-13C3-4674-A721-AC4B972C4833}" type="pres">
      <dgm:prSet presAssocID="{30B4E832-C2B6-41F8-A47B-73E20DE3DCC4}" presName="parentText" presStyleLbl="node1" presStyleIdx="0" presStyleCnt="2">
        <dgm:presLayoutVars>
          <dgm:chMax val="0"/>
          <dgm:bulletEnabled val="1"/>
        </dgm:presLayoutVars>
      </dgm:prSet>
      <dgm:spPr/>
      <dgm:t>
        <a:bodyPr/>
        <a:lstStyle/>
        <a:p>
          <a:endParaRPr lang="es-CO"/>
        </a:p>
      </dgm:t>
    </dgm:pt>
    <dgm:pt modelId="{4FFA0FA9-6717-46ED-8A7C-1B36CDDEB13A}" type="pres">
      <dgm:prSet presAssocID="{30B4E832-C2B6-41F8-A47B-73E20DE3DCC4}" presName="childText" presStyleLbl="revTx" presStyleIdx="0" presStyleCnt="2">
        <dgm:presLayoutVars>
          <dgm:bulletEnabled val="1"/>
        </dgm:presLayoutVars>
      </dgm:prSet>
      <dgm:spPr/>
      <dgm:t>
        <a:bodyPr/>
        <a:lstStyle/>
        <a:p>
          <a:endParaRPr lang="es-CO"/>
        </a:p>
      </dgm:t>
    </dgm:pt>
    <dgm:pt modelId="{3AA3C8EB-13FC-42B0-8796-2AD7D3AB7804}" type="pres">
      <dgm:prSet presAssocID="{96593CE4-BC3C-4660-BE77-D5E48584E288}" presName="parentText" presStyleLbl="node1" presStyleIdx="1" presStyleCnt="2">
        <dgm:presLayoutVars>
          <dgm:chMax val="0"/>
          <dgm:bulletEnabled val="1"/>
        </dgm:presLayoutVars>
      </dgm:prSet>
      <dgm:spPr/>
      <dgm:t>
        <a:bodyPr/>
        <a:lstStyle/>
        <a:p>
          <a:endParaRPr lang="es-CO"/>
        </a:p>
      </dgm:t>
    </dgm:pt>
    <dgm:pt modelId="{39377F5D-BCBF-42B5-B288-E4B0BB3F0972}" type="pres">
      <dgm:prSet presAssocID="{96593CE4-BC3C-4660-BE77-D5E48584E288}" presName="childText" presStyleLbl="revTx" presStyleIdx="1" presStyleCnt="2">
        <dgm:presLayoutVars>
          <dgm:bulletEnabled val="1"/>
        </dgm:presLayoutVars>
      </dgm:prSet>
      <dgm:spPr/>
      <dgm:t>
        <a:bodyPr/>
        <a:lstStyle/>
        <a:p>
          <a:endParaRPr lang="es-CO"/>
        </a:p>
      </dgm:t>
    </dgm:pt>
  </dgm:ptLst>
  <dgm:cxnLst>
    <dgm:cxn modelId="{ABEA654B-A81A-48E1-888B-7BB6C1BE4F1E}" type="presOf" srcId="{52321535-9F45-4996-8935-8A12D07CDCD2}" destId="{39377F5D-BCBF-42B5-B288-E4B0BB3F0972}" srcOrd="0" destOrd="0" presId="urn:microsoft.com/office/officeart/2005/8/layout/vList2"/>
    <dgm:cxn modelId="{2A00F48A-9424-44D1-B0C3-A8ADFCA997AA}" srcId="{96593CE4-BC3C-4660-BE77-D5E48584E288}" destId="{53E0E7C2-CA54-4BFD-8196-C765FEF9CE76}" srcOrd="2" destOrd="0" parTransId="{7140FD19-6888-4197-8377-DC4A8D545EE7}" sibTransId="{72AAA7E7-8258-46AE-AAE3-1C94C7960459}"/>
    <dgm:cxn modelId="{A27EA841-B009-46C9-98FE-76246D74F30C}" srcId="{96593CE4-BC3C-4660-BE77-D5E48584E288}" destId="{52321535-9F45-4996-8935-8A12D07CDCD2}" srcOrd="0" destOrd="0" parTransId="{F26DD361-429C-46B1-8393-3A86A7166A41}" sibTransId="{7B8E4667-93A8-4CAD-BF84-B2D7C236B29D}"/>
    <dgm:cxn modelId="{96F49267-97BD-4026-8FF1-A0D056366D8A}" srcId="{6A5A9355-20D4-4ACB-BD0B-3782999B2CE5}" destId="{30B4E832-C2B6-41F8-A47B-73E20DE3DCC4}" srcOrd="0" destOrd="0" parTransId="{FEA8AD55-6FB9-44A9-93C2-287ACE6D3603}" sibTransId="{1ABCAEA8-FAB8-4D99-AD4D-981FA556AC55}"/>
    <dgm:cxn modelId="{5124244E-BB87-4F93-A957-849606615D3B}" type="presOf" srcId="{6A5A9355-20D4-4ACB-BD0B-3782999B2CE5}" destId="{C3874F9B-6276-46F1-9065-B7BE7D92C708}" srcOrd="0" destOrd="0" presId="urn:microsoft.com/office/officeart/2005/8/layout/vList2"/>
    <dgm:cxn modelId="{CFE274C3-28D0-49BF-986E-EA8AE012E294}" type="presOf" srcId="{53E0E7C2-CA54-4BFD-8196-C765FEF9CE76}" destId="{39377F5D-BCBF-42B5-B288-E4B0BB3F0972}" srcOrd="0" destOrd="2" presId="urn:microsoft.com/office/officeart/2005/8/layout/vList2"/>
    <dgm:cxn modelId="{D067BA6A-EEAD-4734-BFDA-7B1338B73C1A}" srcId="{96593CE4-BC3C-4660-BE77-D5E48584E288}" destId="{1FD297C2-EF06-4D15-875B-12F4E1F5884E}" srcOrd="1" destOrd="0" parTransId="{5C322915-57E0-4A93-A347-53A61395F6BB}" sibTransId="{79FC8535-EBAA-4501-AE96-FADCBDAF0376}"/>
    <dgm:cxn modelId="{C0DC399E-9B42-447A-8715-39F4CB0F3FF3}" type="presOf" srcId="{1FD297C2-EF06-4D15-875B-12F4E1F5884E}" destId="{39377F5D-BCBF-42B5-B288-E4B0BB3F0972}" srcOrd="0" destOrd="1" presId="urn:microsoft.com/office/officeart/2005/8/layout/vList2"/>
    <dgm:cxn modelId="{569AFBDF-6331-4B81-A2B2-461735CD1DB7}" type="presOf" srcId="{30B4E832-C2B6-41F8-A47B-73E20DE3DCC4}" destId="{422649ED-13C3-4674-A721-AC4B972C4833}" srcOrd="0" destOrd="0" presId="urn:microsoft.com/office/officeart/2005/8/layout/vList2"/>
    <dgm:cxn modelId="{C0BC3BFD-BB08-4728-B597-1B4AD0B63D1E}" srcId="{30B4E832-C2B6-41F8-A47B-73E20DE3DCC4}" destId="{3A19FD50-89E5-4192-BEFB-A2D08256F6B7}" srcOrd="0" destOrd="0" parTransId="{C21E6AA1-24FF-4DFC-99CA-A0ECF9C9833B}" sibTransId="{A8D3A4CD-E0E0-4679-9057-D535D9E1AC50}"/>
    <dgm:cxn modelId="{9FD2E397-FA9D-4AB0-BE1F-36F2EA5CB5A0}" type="presOf" srcId="{96593CE4-BC3C-4660-BE77-D5E48584E288}" destId="{3AA3C8EB-13FC-42B0-8796-2AD7D3AB7804}" srcOrd="0" destOrd="0" presId="urn:microsoft.com/office/officeart/2005/8/layout/vList2"/>
    <dgm:cxn modelId="{FE3DBF3C-A78E-44C9-A4B3-8B05132DE94F}" srcId="{6A5A9355-20D4-4ACB-BD0B-3782999B2CE5}" destId="{96593CE4-BC3C-4660-BE77-D5E48584E288}" srcOrd="1" destOrd="0" parTransId="{FFFB743C-A4A9-4EE5-9E7C-F6723F8B13B8}" sibTransId="{210A2D2E-B4E9-42EF-A0EA-C96466C8174D}"/>
    <dgm:cxn modelId="{DE848156-F1A7-44FA-A612-D1322EB23FAA}" type="presOf" srcId="{3A19FD50-89E5-4192-BEFB-A2D08256F6B7}" destId="{4FFA0FA9-6717-46ED-8A7C-1B36CDDEB13A}" srcOrd="0" destOrd="0" presId="urn:microsoft.com/office/officeart/2005/8/layout/vList2"/>
    <dgm:cxn modelId="{A726DB6F-57C2-4620-AB51-F19378461E7C}" type="presParOf" srcId="{C3874F9B-6276-46F1-9065-B7BE7D92C708}" destId="{422649ED-13C3-4674-A721-AC4B972C4833}" srcOrd="0" destOrd="0" presId="urn:microsoft.com/office/officeart/2005/8/layout/vList2"/>
    <dgm:cxn modelId="{5A7B82DD-8A79-4D95-A15C-3942A176107B}" type="presParOf" srcId="{C3874F9B-6276-46F1-9065-B7BE7D92C708}" destId="{4FFA0FA9-6717-46ED-8A7C-1B36CDDEB13A}" srcOrd="1" destOrd="0" presId="urn:microsoft.com/office/officeart/2005/8/layout/vList2"/>
    <dgm:cxn modelId="{584BE5E7-1107-45CC-B878-8AF1D77B5FC2}" type="presParOf" srcId="{C3874F9B-6276-46F1-9065-B7BE7D92C708}" destId="{3AA3C8EB-13FC-42B0-8796-2AD7D3AB7804}" srcOrd="2" destOrd="0" presId="urn:microsoft.com/office/officeart/2005/8/layout/vList2"/>
    <dgm:cxn modelId="{4CE25364-E424-4830-963E-9B9E9DDB5006}" type="presParOf" srcId="{C3874F9B-6276-46F1-9065-B7BE7D92C708}" destId="{39377F5D-BCBF-42B5-B288-E4B0BB3F097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9E59FB7-E7B3-47B1-9A38-09D7AEBE27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O"/>
        </a:p>
      </dgm:t>
    </dgm:pt>
    <dgm:pt modelId="{0370C3E4-C104-42AA-9B9F-83388D0D9E1C}">
      <dgm:prSet phldrT="[Texto]"/>
      <dgm:spPr/>
      <dgm:t>
        <a:bodyPr/>
        <a:lstStyle/>
        <a:p>
          <a:r>
            <a:rPr lang="es-CO" dirty="0" smtClean="0"/>
            <a:t>Balsa ecuatoriana:</a:t>
          </a:r>
          <a:endParaRPr lang="es-CO" dirty="0"/>
        </a:p>
      </dgm:t>
    </dgm:pt>
    <dgm:pt modelId="{7188BBF7-F7DE-45BC-B52E-29E46BB6A3AE}" type="parTrans" cxnId="{7E55BBBF-DB93-46E6-8767-E8802B4D858D}">
      <dgm:prSet/>
      <dgm:spPr/>
      <dgm:t>
        <a:bodyPr/>
        <a:lstStyle/>
        <a:p>
          <a:endParaRPr lang="es-CO"/>
        </a:p>
      </dgm:t>
    </dgm:pt>
    <dgm:pt modelId="{A952ECD6-5EAF-4D7A-BA16-53D95FB7757D}" type="sibTrans" cxnId="{7E55BBBF-DB93-46E6-8767-E8802B4D858D}">
      <dgm:prSet/>
      <dgm:spPr/>
      <dgm:t>
        <a:bodyPr/>
        <a:lstStyle/>
        <a:p>
          <a:endParaRPr lang="es-CO"/>
        </a:p>
      </dgm:t>
    </dgm:pt>
    <dgm:pt modelId="{1EB6B320-0D5A-4574-8170-46533847C848}">
      <dgm:prSet phldrT="[Texto]"/>
      <dgm:spPr/>
      <dgm:t>
        <a:bodyPr/>
        <a:lstStyle/>
        <a:p>
          <a:pPr algn="just"/>
          <a:r>
            <a:rPr lang="es-CO" dirty="0" smtClean="0"/>
            <a:t>Materia prima muy cotizada en el exterior para la fabricación de núcleos para lo que son estructuras tipo sándwich debido a su baja densidad.</a:t>
          </a:r>
          <a:endParaRPr lang="es-CO" dirty="0"/>
        </a:p>
      </dgm:t>
    </dgm:pt>
    <dgm:pt modelId="{6B1C4D3C-2903-411B-A01D-31F5FE6FD11D}" type="parTrans" cxnId="{141D3852-C939-451A-A5F7-39123CFADFAA}">
      <dgm:prSet/>
      <dgm:spPr/>
      <dgm:t>
        <a:bodyPr/>
        <a:lstStyle/>
        <a:p>
          <a:endParaRPr lang="es-CO"/>
        </a:p>
      </dgm:t>
    </dgm:pt>
    <dgm:pt modelId="{1091BC91-E68B-49F0-ACB8-49037C2FB5E0}" type="sibTrans" cxnId="{141D3852-C939-451A-A5F7-39123CFADFAA}">
      <dgm:prSet/>
      <dgm:spPr/>
      <dgm:t>
        <a:bodyPr/>
        <a:lstStyle/>
        <a:p>
          <a:endParaRPr lang="es-CO"/>
        </a:p>
      </dgm:t>
    </dgm:pt>
    <dgm:pt modelId="{C3F5CEEB-1D86-4938-9A65-1F9A9531423D}">
      <dgm:prSet phldrT="[Texto]"/>
      <dgm:spPr/>
      <dgm:t>
        <a:bodyPr/>
        <a:lstStyle/>
        <a:p>
          <a:r>
            <a:rPr lang="es-CO" dirty="0" smtClean="0"/>
            <a:t>Literatura existente:</a:t>
          </a:r>
          <a:endParaRPr lang="es-CO" dirty="0"/>
        </a:p>
      </dgm:t>
    </dgm:pt>
    <dgm:pt modelId="{CAE46A15-A62B-477E-A584-6039173E65B0}" type="parTrans" cxnId="{10A0398D-B510-48DE-942D-E1933FBDEA86}">
      <dgm:prSet/>
      <dgm:spPr/>
      <dgm:t>
        <a:bodyPr/>
        <a:lstStyle/>
        <a:p>
          <a:endParaRPr lang="es-CO"/>
        </a:p>
      </dgm:t>
    </dgm:pt>
    <dgm:pt modelId="{244277C8-F6E1-42AA-B355-467804A73B9E}" type="sibTrans" cxnId="{10A0398D-B510-48DE-942D-E1933FBDEA86}">
      <dgm:prSet/>
      <dgm:spPr/>
      <dgm:t>
        <a:bodyPr/>
        <a:lstStyle/>
        <a:p>
          <a:endParaRPr lang="es-CO"/>
        </a:p>
      </dgm:t>
    </dgm:pt>
    <dgm:pt modelId="{89ED1EC5-1FEE-4AD8-A361-AEB8D5252227}">
      <dgm:prSet phldrT="[Texto]"/>
      <dgm:spPr/>
      <dgm:t>
        <a:bodyPr/>
        <a:lstStyle/>
        <a:p>
          <a:pPr algn="just"/>
          <a:r>
            <a:rPr lang="es-CO" dirty="0" smtClean="0"/>
            <a:t>¿Media o máxima registrada? </a:t>
          </a:r>
          <a:endParaRPr lang="es-CO" dirty="0"/>
        </a:p>
      </dgm:t>
    </dgm:pt>
    <dgm:pt modelId="{8733ED33-D4BA-4740-9E83-B10248436938}" type="parTrans" cxnId="{312554BC-B64C-43AD-B89C-DDEEF15B7C20}">
      <dgm:prSet/>
      <dgm:spPr/>
      <dgm:t>
        <a:bodyPr/>
        <a:lstStyle/>
        <a:p>
          <a:endParaRPr lang="es-CO"/>
        </a:p>
      </dgm:t>
    </dgm:pt>
    <dgm:pt modelId="{271D96DA-0B5C-4091-8A03-32C7B4F3A7BB}" type="sibTrans" cxnId="{312554BC-B64C-43AD-B89C-DDEEF15B7C20}">
      <dgm:prSet/>
      <dgm:spPr/>
      <dgm:t>
        <a:bodyPr/>
        <a:lstStyle/>
        <a:p>
          <a:endParaRPr lang="es-CO"/>
        </a:p>
      </dgm:t>
    </dgm:pt>
    <dgm:pt modelId="{6D08FB3C-A576-4085-8B3D-9E0EE7CADEEF}">
      <dgm:prSet phldrT="[Texto]"/>
      <dgm:spPr/>
      <dgm:t>
        <a:bodyPr/>
        <a:lstStyle/>
        <a:p>
          <a:r>
            <a:rPr lang="es-CO" dirty="0" smtClean="0"/>
            <a:t>En Ecuador:</a:t>
          </a:r>
          <a:endParaRPr lang="es-CO" dirty="0"/>
        </a:p>
      </dgm:t>
    </dgm:pt>
    <dgm:pt modelId="{C597C2C2-56F6-41D1-8258-AE5C6A7DBFDB}" type="parTrans" cxnId="{E744186D-BACD-438F-8D32-31046C5F0192}">
      <dgm:prSet/>
      <dgm:spPr/>
      <dgm:t>
        <a:bodyPr/>
        <a:lstStyle/>
        <a:p>
          <a:endParaRPr lang="es-CO"/>
        </a:p>
      </dgm:t>
    </dgm:pt>
    <dgm:pt modelId="{9CF13A2C-A1AD-4C12-9C1E-E40581FEE44E}" type="sibTrans" cxnId="{E744186D-BACD-438F-8D32-31046C5F0192}">
      <dgm:prSet/>
      <dgm:spPr/>
      <dgm:t>
        <a:bodyPr/>
        <a:lstStyle/>
        <a:p>
          <a:endParaRPr lang="es-CO"/>
        </a:p>
      </dgm:t>
    </dgm:pt>
    <dgm:pt modelId="{75A45E78-CE54-4649-B496-2D80E0A36FC9}">
      <dgm:prSet phldrT="[Texto]"/>
      <dgm:spPr/>
      <dgm:t>
        <a:bodyPr/>
        <a:lstStyle/>
        <a:p>
          <a:pPr algn="just"/>
          <a:r>
            <a:rPr lang="es-CO" dirty="0" smtClean="0"/>
            <a:t>Artesanías, maquetería, etc.</a:t>
          </a:r>
          <a:endParaRPr lang="es-CO" dirty="0"/>
        </a:p>
      </dgm:t>
    </dgm:pt>
    <dgm:pt modelId="{F1BCC46B-AFDE-4F55-AF5B-75530240E52C}" type="parTrans" cxnId="{62E5D06E-E5D6-400F-B2F2-295666F4EFB4}">
      <dgm:prSet/>
      <dgm:spPr/>
      <dgm:t>
        <a:bodyPr/>
        <a:lstStyle/>
        <a:p>
          <a:endParaRPr lang="es-CO"/>
        </a:p>
      </dgm:t>
    </dgm:pt>
    <dgm:pt modelId="{0F9664E3-83AF-46A0-94EB-1E3DA2784759}" type="sibTrans" cxnId="{62E5D06E-E5D6-400F-B2F2-295666F4EFB4}">
      <dgm:prSet/>
      <dgm:spPr/>
      <dgm:t>
        <a:bodyPr/>
        <a:lstStyle/>
        <a:p>
          <a:endParaRPr lang="es-CO"/>
        </a:p>
      </dgm:t>
    </dgm:pt>
    <dgm:pt modelId="{F8E50AA6-78D6-4D31-91E5-39834A70B7C8}" type="pres">
      <dgm:prSet presAssocID="{69E59FB7-E7B3-47B1-9A38-09D7AEBE270E}" presName="linear" presStyleCnt="0">
        <dgm:presLayoutVars>
          <dgm:animLvl val="lvl"/>
          <dgm:resizeHandles val="exact"/>
        </dgm:presLayoutVars>
      </dgm:prSet>
      <dgm:spPr/>
      <dgm:t>
        <a:bodyPr/>
        <a:lstStyle/>
        <a:p>
          <a:endParaRPr lang="es-CO"/>
        </a:p>
      </dgm:t>
    </dgm:pt>
    <dgm:pt modelId="{97B335DD-C257-426D-855B-B11F345791A8}" type="pres">
      <dgm:prSet presAssocID="{0370C3E4-C104-42AA-9B9F-83388D0D9E1C}" presName="parentText" presStyleLbl="node1" presStyleIdx="0" presStyleCnt="3">
        <dgm:presLayoutVars>
          <dgm:chMax val="0"/>
          <dgm:bulletEnabled val="1"/>
        </dgm:presLayoutVars>
      </dgm:prSet>
      <dgm:spPr/>
      <dgm:t>
        <a:bodyPr/>
        <a:lstStyle/>
        <a:p>
          <a:endParaRPr lang="es-CO"/>
        </a:p>
      </dgm:t>
    </dgm:pt>
    <dgm:pt modelId="{D3C80AEF-DFAF-4E8D-86E2-F95C0689BCD0}" type="pres">
      <dgm:prSet presAssocID="{0370C3E4-C104-42AA-9B9F-83388D0D9E1C}" presName="childText" presStyleLbl="revTx" presStyleIdx="0" presStyleCnt="3">
        <dgm:presLayoutVars>
          <dgm:bulletEnabled val="1"/>
        </dgm:presLayoutVars>
      </dgm:prSet>
      <dgm:spPr/>
      <dgm:t>
        <a:bodyPr/>
        <a:lstStyle/>
        <a:p>
          <a:endParaRPr lang="es-CO"/>
        </a:p>
      </dgm:t>
    </dgm:pt>
    <dgm:pt modelId="{DDC8641E-4813-45CD-92EA-2454FD1A3C5E}" type="pres">
      <dgm:prSet presAssocID="{C3F5CEEB-1D86-4938-9A65-1F9A9531423D}" presName="parentText" presStyleLbl="node1" presStyleIdx="1" presStyleCnt="3">
        <dgm:presLayoutVars>
          <dgm:chMax val="0"/>
          <dgm:bulletEnabled val="1"/>
        </dgm:presLayoutVars>
      </dgm:prSet>
      <dgm:spPr/>
      <dgm:t>
        <a:bodyPr/>
        <a:lstStyle/>
        <a:p>
          <a:endParaRPr lang="es-CO"/>
        </a:p>
      </dgm:t>
    </dgm:pt>
    <dgm:pt modelId="{EBF344B5-2174-4C12-B5BD-15905FF008A4}" type="pres">
      <dgm:prSet presAssocID="{C3F5CEEB-1D86-4938-9A65-1F9A9531423D}" presName="childText" presStyleLbl="revTx" presStyleIdx="1" presStyleCnt="3">
        <dgm:presLayoutVars>
          <dgm:bulletEnabled val="1"/>
        </dgm:presLayoutVars>
      </dgm:prSet>
      <dgm:spPr/>
      <dgm:t>
        <a:bodyPr/>
        <a:lstStyle/>
        <a:p>
          <a:endParaRPr lang="es-CO"/>
        </a:p>
      </dgm:t>
    </dgm:pt>
    <dgm:pt modelId="{07528674-9647-4ECF-93AF-AB66063D1C05}" type="pres">
      <dgm:prSet presAssocID="{6D08FB3C-A576-4085-8B3D-9E0EE7CADEEF}" presName="parentText" presStyleLbl="node1" presStyleIdx="2" presStyleCnt="3">
        <dgm:presLayoutVars>
          <dgm:chMax val="0"/>
          <dgm:bulletEnabled val="1"/>
        </dgm:presLayoutVars>
      </dgm:prSet>
      <dgm:spPr/>
      <dgm:t>
        <a:bodyPr/>
        <a:lstStyle/>
        <a:p>
          <a:endParaRPr lang="es-CO"/>
        </a:p>
      </dgm:t>
    </dgm:pt>
    <dgm:pt modelId="{872D1B05-F913-4A54-BB63-98332B3E4889}" type="pres">
      <dgm:prSet presAssocID="{6D08FB3C-A576-4085-8B3D-9E0EE7CADEEF}" presName="childText" presStyleLbl="revTx" presStyleIdx="2" presStyleCnt="3">
        <dgm:presLayoutVars>
          <dgm:bulletEnabled val="1"/>
        </dgm:presLayoutVars>
      </dgm:prSet>
      <dgm:spPr/>
      <dgm:t>
        <a:bodyPr/>
        <a:lstStyle/>
        <a:p>
          <a:endParaRPr lang="es-CO"/>
        </a:p>
      </dgm:t>
    </dgm:pt>
  </dgm:ptLst>
  <dgm:cxnLst>
    <dgm:cxn modelId="{46332E6C-0D38-42BE-993B-F88FC59D4A68}" type="presOf" srcId="{75A45E78-CE54-4649-B496-2D80E0A36FC9}" destId="{872D1B05-F913-4A54-BB63-98332B3E4889}" srcOrd="0" destOrd="0" presId="urn:microsoft.com/office/officeart/2005/8/layout/vList2"/>
    <dgm:cxn modelId="{7E55BBBF-DB93-46E6-8767-E8802B4D858D}" srcId="{69E59FB7-E7B3-47B1-9A38-09D7AEBE270E}" destId="{0370C3E4-C104-42AA-9B9F-83388D0D9E1C}" srcOrd="0" destOrd="0" parTransId="{7188BBF7-F7DE-45BC-B52E-29E46BB6A3AE}" sibTransId="{A952ECD6-5EAF-4D7A-BA16-53D95FB7757D}"/>
    <dgm:cxn modelId="{141D3852-C939-451A-A5F7-39123CFADFAA}" srcId="{0370C3E4-C104-42AA-9B9F-83388D0D9E1C}" destId="{1EB6B320-0D5A-4574-8170-46533847C848}" srcOrd="0" destOrd="0" parTransId="{6B1C4D3C-2903-411B-A01D-31F5FE6FD11D}" sibTransId="{1091BC91-E68B-49F0-ACB8-49037C2FB5E0}"/>
    <dgm:cxn modelId="{8E0B7003-75E5-449D-A36F-8DD7EECA4C7F}" type="presOf" srcId="{C3F5CEEB-1D86-4938-9A65-1F9A9531423D}" destId="{DDC8641E-4813-45CD-92EA-2454FD1A3C5E}" srcOrd="0" destOrd="0" presId="urn:microsoft.com/office/officeart/2005/8/layout/vList2"/>
    <dgm:cxn modelId="{EF2BB6BE-F546-44BD-B3B9-2302FDD97A4E}" type="presOf" srcId="{6D08FB3C-A576-4085-8B3D-9E0EE7CADEEF}" destId="{07528674-9647-4ECF-93AF-AB66063D1C05}" srcOrd="0" destOrd="0" presId="urn:microsoft.com/office/officeart/2005/8/layout/vList2"/>
    <dgm:cxn modelId="{10A0398D-B510-48DE-942D-E1933FBDEA86}" srcId="{69E59FB7-E7B3-47B1-9A38-09D7AEBE270E}" destId="{C3F5CEEB-1D86-4938-9A65-1F9A9531423D}" srcOrd="1" destOrd="0" parTransId="{CAE46A15-A62B-477E-A584-6039173E65B0}" sibTransId="{244277C8-F6E1-42AA-B355-467804A73B9E}"/>
    <dgm:cxn modelId="{E5D9DD90-2384-4EBC-B4F6-7462107FF37B}" type="presOf" srcId="{69E59FB7-E7B3-47B1-9A38-09D7AEBE270E}" destId="{F8E50AA6-78D6-4D31-91E5-39834A70B7C8}" srcOrd="0" destOrd="0" presId="urn:microsoft.com/office/officeart/2005/8/layout/vList2"/>
    <dgm:cxn modelId="{45E93FA2-91E5-4840-8688-77EFCBF15C98}" type="presOf" srcId="{89ED1EC5-1FEE-4AD8-A361-AEB8D5252227}" destId="{EBF344B5-2174-4C12-B5BD-15905FF008A4}" srcOrd="0" destOrd="0" presId="urn:microsoft.com/office/officeart/2005/8/layout/vList2"/>
    <dgm:cxn modelId="{E744186D-BACD-438F-8D32-31046C5F0192}" srcId="{69E59FB7-E7B3-47B1-9A38-09D7AEBE270E}" destId="{6D08FB3C-A576-4085-8B3D-9E0EE7CADEEF}" srcOrd="2" destOrd="0" parTransId="{C597C2C2-56F6-41D1-8258-AE5C6A7DBFDB}" sibTransId="{9CF13A2C-A1AD-4C12-9C1E-E40581FEE44E}"/>
    <dgm:cxn modelId="{312554BC-B64C-43AD-B89C-DDEEF15B7C20}" srcId="{C3F5CEEB-1D86-4938-9A65-1F9A9531423D}" destId="{89ED1EC5-1FEE-4AD8-A361-AEB8D5252227}" srcOrd="0" destOrd="0" parTransId="{8733ED33-D4BA-4740-9E83-B10248436938}" sibTransId="{271D96DA-0B5C-4091-8A03-32C7B4F3A7BB}"/>
    <dgm:cxn modelId="{CE1FF8CE-6B5B-456A-8734-9A9DE5DA94B9}" type="presOf" srcId="{0370C3E4-C104-42AA-9B9F-83388D0D9E1C}" destId="{97B335DD-C257-426D-855B-B11F345791A8}" srcOrd="0" destOrd="0" presId="urn:microsoft.com/office/officeart/2005/8/layout/vList2"/>
    <dgm:cxn modelId="{32299087-1BDA-4587-80CE-23E3FCDEA058}" type="presOf" srcId="{1EB6B320-0D5A-4574-8170-46533847C848}" destId="{D3C80AEF-DFAF-4E8D-86E2-F95C0689BCD0}" srcOrd="0" destOrd="0" presId="urn:microsoft.com/office/officeart/2005/8/layout/vList2"/>
    <dgm:cxn modelId="{62E5D06E-E5D6-400F-B2F2-295666F4EFB4}" srcId="{6D08FB3C-A576-4085-8B3D-9E0EE7CADEEF}" destId="{75A45E78-CE54-4649-B496-2D80E0A36FC9}" srcOrd="0" destOrd="0" parTransId="{F1BCC46B-AFDE-4F55-AF5B-75530240E52C}" sibTransId="{0F9664E3-83AF-46A0-94EB-1E3DA2784759}"/>
    <dgm:cxn modelId="{98963E02-0B15-4A03-8EE0-E256F8A33BFB}" type="presParOf" srcId="{F8E50AA6-78D6-4D31-91E5-39834A70B7C8}" destId="{97B335DD-C257-426D-855B-B11F345791A8}" srcOrd="0" destOrd="0" presId="urn:microsoft.com/office/officeart/2005/8/layout/vList2"/>
    <dgm:cxn modelId="{80F8CF18-87DE-4ADB-9A66-74DE2873723C}" type="presParOf" srcId="{F8E50AA6-78D6-4D31-91E5-39834A70B7C8}" destId="{D3C80AEF-DFAF-4E8D-86E2-F95C0689BCD0}" srcOrd="1" destOrd="0" presId="urn:microsoft.com/office/officeart/2005/8/layout/vList2"/>
    <dgm:cxn modelId="{97DD1FB6-D286-42B6-823F-E5980D32CCFB}" type="presParOf" srcId="{F8E50AA6-78D6-4D31-91E5-39834A70B7C8}" destId="{DDC8641E-4813-45CD-92EA-2454FD1A3C5E}" srcOrd="2" destOrd="0" presId="urn:microsoft.com/office/officeart/2005/8/layout/vList2"/>
    <dgm:cxn modelId="{30A1F2F2-A858-4534-B46C-7FF46B29B54D}" type="presParOf" srcId="{F8E50AA6-78D6-4D31-91E5-39834A70B7C8}" destId="{EBF344B5-2174-4C12-B5BD-15905FF008A4}" srcOrd="3" destOrd="0" presId="urn:microsoft.com/office/officeart/2005/8/layout/vList2"/>
    <dgm:cxn modelId="{6A6E033A-3BAD-4352-8864-9FDBE586C468}" type="presParOf" srcId="{F8E50AA6-78D6-4D31-91E5-39834A70B7C8}" destId="{07528674-9647-4ECF-93AF-AB66063D1C05}" srcOrd="4" destOrd="0" presId="urn:microsoft.com/office/officeart/2005/8/layout/vList2"/>
    <dgm:cxn modelId="{F980FFAA-B563-4DE7-A326-54E6D17F8FD1}" type="presParOf" srcId="{F8E50AA6-78D6-4D31-91E5-39834A70B7C8}" destId="{872D1B05-F913-4A54-BB63-98332B3E488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9A1467-1F8A-417E-85D2-9EE1BC890F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EB13AEAE-9C64-43CA-B60C-1F1CA51214F4}">
      <dgm:prSet phldrT="[Texto]"/>
      <dgm:spPr/>
      <dgm:t>
        <a:bodyPr/>
        <a:lstStyle/>
        <a:p>
          <a:r>
            <a:rPr lang="es-CO" dirty="0" smtClean="0"/>
            <a:t>Crecimiento rápido</a:t>
          </a:r>
          <a:endParaRPr lang="es-CO" dirty="0"/>
        </a:p>
      </dgm:t>
    </dgm:pt>
    <dgm:pt modelId="{0966DD6F-7041-4C3F-824A-B45E0C715F5E}" type="parTrans" cxnId="{98A97884-D75C-41D8-BEF2-1ECA697F1340}">
      <dgm:prSet/>
      <dgm:spPr/>
      <dgm:t>
        <a:bodyPr/>
        <a:lstStyle/>
        <a:p>
          <a:endParaRPr lang="es-CO"/>
        </a:p>
      </dgm:t>
    </dgm:pt>
    <dgm:pt modelId="{2304736E-726A-4405-8F99-DCEB6793085A}" type="sibTrans" cxnId="{98A97884-D75C-41D8-BEF2-1ECA697F1340}">
      <dgm:prSet/>
      <dgm:spPr/>
      <dgm:t>
        <a:bodyPr/>
        <a:lstStyle/>
        <a:p>
          <a:endParaRPr lang="es-CO"/>
        </a:p>
      </dgm:t>
    </dgm:pt>
    <dgm:pt modelId="{3C4B7684-1779-4EF0-9F6C-0C9FD3C86BB1}">
      <dgm:prSet phldrT="[Texto]"/>
      <dgm:spPr/>
      <dgm:t>
        <a:bodyPr/>
        <a:lstStyle/>
        <a:p>
          <a:r>
            <a:rPr lang="es-CO" dirty="0" smtClean="0"/>
            <a:t>Bajo peso (lignina)</a:t>
          </a:r>
          <a:endParaRPr lang="es-CO" dirty="0"/>
        </a:p>
      </dgm:t>
    </dgm:pt>
    <dgm:pt modelId="{273E6F93-2EBA-4E27-8C5C-DEDF7BCBA6A1}" type="parTrans" cxnId="{2AEF90C7-8028-45F6-A6F6-A12430A1010A}">
      <dgm:prSet/>
      <dgm:spPr/>
      <dgm:t>
        <a:bodyPr/>
        <a:lstStyle/>
        <a:p>
          <a:endParaRPr lang="es-CO"/>
        </a:p>
      </dgm:t>
    </dgm:pt>
    <dgm:pt modelId="{5C81CDBB-3849-4B6E-96FF-5D48AA3BFCC5}" type="sibTrans" cxnId="{2AEF90C7-8028-45F6-A6F6-A12430A1010A}">
      <dgm:prSet/>
      <dgm:spPr/>
      <dgm:t>
        <a:bodyPr/>
        <a:lstStyle/>
        <a:p>
          <a:endParaRPr lang="es-CO"/>
        </a:p>
      </dgm:t>
    </dgm:pt>
    <dgm:pt modelId="{42910012-765E-422D-B334-E93E9AAC21EF}">
      <dgm:prSet phldrT="[Texto]"/>
      <dgm:spPr/>
      <dgm:t>
        <a:bodyPr/>
        <a:lstStyle/>
        <a:p>
          <a:r>
            <a:rPr lang="es-CO" dirty="0" smtClean="0"/>
            <a:t>Clima tropical húmedo</a:t>
          </a:r>
          <a:endParaRPr lang="es-CO" dirty="0"/>
        </a:p>
      </dgm:t>
    </dgm:pt>
    <dgm:pt modelId="{0B782841-C94C-43B4-BFD6-AA787B2F6622}" type="parTrans" cxnId="{12A9E2C3-B44B-4B42-92B3-86FEF89AAE23}">
      <dgm:prSet/>
      <dgm:spPr/>
      <dgm:t>
        <a:bodyPr/>
        <a:lstStyle/>
        <a:p>
          <a:endParaRPr lang="es-CO"/>
        </a:p>
      </dgm:t>
    </dgm:pt>
    <dgm:pt modelId="{B21DED76-490E-4C54-83D1-624AF63AEE77}" type="sibTrans" cxnId="{12A9E2C3-B44B-4B42-92B3-86FEF89AAE23}">
      <dgm:prSet/>
      <dgm:spPr/>
      <dgm:t>
        <a:bodyPr/>
        <a:lstStyle/>
        <a:p>
          <a:endParaRPr lang="es-CO"/>
        </a:p>
      </dgm:t>
    </dgm:pt>
    <dgm:pt modelId="{B6264C4F-4BF9-40A2-BF18-419F281714BE}">
      <dgm:prSet phldrT="[Texto]"/>
      <dgm:spPr/>
      <dgm:t>
        <a:bodyPr/>
        <a:lstStyle/>
        <a:p>
          <a:r>
            <a:rPr lang="es-CO" dirty="0" smtClean="0"/>
            <a:t>Requerimientos:</a:t>
          </a:r>
        </a:p>
        <a:p>
          <a:r>
            <a:rPr lang="es-CO" dirty="0" smtClean="0"/>
            <a:t>2540 mm</a:t>
          </a:r>
        </a:p>
        <a:p>
          <a:r>
            <a:rPr lang="es-CO" dirty="0" smtClean="0"/>
            <a:t>20–30 °C</a:t>
          </a:r>
        </a:p>
        <a:p>
          <a:r>
            <a:rPr lang="es-CO" dirty="0" smtClean="0"/>
            <a:t>0-800 msnm</a:t>
          </a:r>
        </a:p>
        <a:p>
          <a:r>
            <a:rPr lang="es-CO" dirty="0" smtClean="0"/>
            <a:t>(Fletcher, 1951) </a:t>
          </a:r>
          <a:endParaRPr lang="es-CO" dirty="0"/>
        </a:p>
      </dgm:t>
    </dgm:pt>
    <dgm:pt modelId="{B49A5866-0C03-4CF0-A0FF-B7263DB07DDB}" type="parTrans" cxnId="{7481FCBF-202A-471C-BA81-10274F939DCF}">
      <dgm:prSet/>
      <dgm:spPr/>
      <dgm:t>
        <a:bodyPr/>
        <a:lstStyle/>
        <a:p>
          <a:endParaRPr lang="es-CO"/>
        </a:p>
      </dgm:t>
    </dgm:pt>
    <dgm:pt modelId="{9B87FCC6-6D00-4407-BB00-3017C0418707}" type="sibTrans" cxnId="{7481FCBF-202A-471C-BA81-10274F939DCF}">
      <dgm:prSet/>
      <dgm:spPr/>
      <dgm:t>
        <a:bodyPr/>
        <a:lstStyle/>
        <a:p>
          <a:endParaRPr lang="es-CO"/>
        </a:p>
      </dgm:t>
    </dgm:pt>
    <dgm:pt modelId="{A0AE783C-905E-42E0-A0DF-96F664655728}">
      <dgm:prSet phldrT="[Texto]"/>
      <dgm:spPr/>
      <dgm:t>
        <a:bodyPr/>
        <a:lstStyle/>
        <a:p>
          <a:r>
            <a:rPr lang="es-CO" dirty="0" smtClean="0"/>
            <a:t>Los Ríos:</a:t>
          </a:r>
        </a:p>
        <a:p>
          <a:r>
            <a:rPr lang="es-CO" dirty="0" smtClean="0"/>
            <a:t>2540mm</a:t>
          </a:r>
        </a:p>
        <a:p>
          <a:r>
            <a:rPr lang="es-CO" dirty="0" smtClean="0"/>
            <a:t>20–33 °C</a:t>
          </a:r>
        </a:p>
        <a:p>
          <a:r>
            <a:rPr lang="es-CO" dirty="0" smtClean="0"/>
            <a:t>30-500msnm </a:t>
          </a:r>
        </a:p>
        <a:p>
          <a:endParaRPr lang="es-CO" dirty="0"/>
        </a:p>
      </dgm:t>
    </dgm:pt>
    <dgm:pt modelId="{3450E0BF-5589-4B96-A98A-C8D148A877F2}" type="parTrans" cxnId="{6C5C5D9A-C634-48BF-930C-3FE8AC0F8CBB}">
      <dgm:prSet/>
      <dgm:spPr/>
      <dgm:t>
        <a:bodyPr/>
        <a:lstStyle/>
        <a:p>
          <a:endParaRPr lang="es-CO"/>
        </a:p>
      </dgm:t>
    </dgm:pt>
    <dgm:pt modelId="{F584123E-66EB-4E0C-A6CE-809936B28A92}" type="sibTrans" cxnId="{6C5C5D9A-C634-48BF-930C-3FE8AC0F8CBB}">
      <dgm:prSet/>
      <dgm:spPr/>
      <dgm:t>
        <a:bodyPr/>
        <a:lstStyle/>
        <a:p>
          <a:endParaRPr lang="es-CO"/>
        </a:p>
      </dgm:t>
    </dgm:pt>
    <dgm:pt modelId="{012345DA-2A9B-4FD1-8A78-A0B8895A154C}">
      <dgm:prSet phldrT="[Texto]"/>
      <dgm:spPr/>
      <dgm:t>
        <a:bodyPr/>
        <a:lstStyle/>
        <a:p>
          <a:r>
            <a:rPr lang="es-CO" sz="1600" dirty="0" smtClean="0"/>
            <a:t>No es la más ligera conocida</a:t>
          </a:r>
          <a:endParaRPr lang="es-CO" sz="1600" dirty="0"/>
        </a:p>
      </dgm:t>
    </dgm:pt>
    <dgm:pt modelId="{220497BA-8F2A-4890-97C3-09F92CB0BC86}" type="parTrans" cxnId="{7229416C-A4D8-4043-BA3F-C29428967B87}">
      <dgm:prSet/>
      <dgm:spPr/>
      <dgm:t>
        <a:bodyPr/>
        <a:lstStyle/>
        <a:p>
          <a:endParaRPr lang="es-CO"/>
        </a:p>
      </dgm:t>
    </dgm:pt>
    <dgm:pt modelId="{F422EB6A-A284-4980-9FF8-9F51394FB4F9}" type="sibTrans" cxnId="{7229416C-A4D8-4043-BA3F-C29428967B87}">
      <dgm:prSet/>
      <dgm:spPr/>
      <dgm:t>
        <a:bodyPr/>
        <a:lstStyle/>
        <a:p>
          <a:endParaRPr lang="es-CO"/>
        </a:p>
      </dgm:t>
    </dgm:pt>
    <dgm:pt modelId="{DCCE0F47-6771-4FA4-9436-F31879340692}">
      <dgm:prSet phldrT="[Texto]" custT="1"/>
      <dgm:spPr/>
      <dgm:t>
        <a:bodyPr/>
        <a:lstStyle/>
        <a:p>
          <a:r>
            <a:rPr lang="es-CO" sz="1400" dirty="0" smtClean="0"/>
            <a:t>Resistencia y rigidez superior.</a:t>
          </a:r>
          <a:endParaRPr lang="es-CO" sz="1400" dirty="0"/>
        </a:p>
      </dgm:t>
    </dgm:pt>
    <dgm:pt modelId="{12A69B9C-494E-48CD-AE58-0EE37346FC94}" type="parTrans" cxnId="{48A92511-3440-455C-B345-42E0BDEB95C5}">
      <dgm:prSet/>
      <dgm:spPr/>
      <dgm:t>
        <a:bodyPr/>
        <a:lstStyle/>
        <a:p>
          <a:endParaRPr lang="es-CO"/>
        </a:p>
      </dgm:t>
    </dgm:pt>
    <dgm:pt modelId="{BE67FE49-04AB-4B6D-963C-3783B5461416}" type="sibTrans" cxnId="{48A92511-3440-455C-B345-42E0BDEB95C5}">
      <dgm:prSet/>
      <dgm:spPr/>
      <dgm:t>
        <a:bodyPr/>
        <a:lstStyle/>
        <a:p>
          <a:endParaRPr lang="es-CO"/>
        </a:p>
      </dgm:t>
    </dgm:pt>
    <dgm:pt modelId="{99C28565-E17F-4A6C-B60A-A77D1275BE0A}">
      <dgm:prSet phldrT="[Texto]" custT="1"/>
      <dgm:spPr/>
      <dgm:t>
        <a:bodyPr/>
        <a:lstStyle/>
        <a:p>
          <a:r>
            <a:rPr lang="es-CO" sz="1400" dirty="0" smtClean="0"/>
            <a:t>Tamaño y cantidad suficiente para ser comercialmente importante (disponibilidad).</a:t>
          </a:r>
          <a:endParaRPr lang="es-CO" sz="1400" dirty="0"/>
        </a:p>
      </dgm:t>
    </dgm:pt>
    <dgm:pt modelId="{A79E6732-CF45-48F3-972A-E662BB06D84B}" type="parTrans" cxnId="{F3F8A156-7018-494C-B040-24689E3D265D}">
      <dgm:prSet/>
      <dgm:spPr/>
      <dgm:t>
        <a:bodyPr/>
        <a:lstStyle/>
        <a:p>
          <a:endParaRPr lang="es-CO"/>
        </a:p>
      </dgm:t>
    </dgm:pt>
    <dgm:pt modelId="{C312A9B0-EC3C-4080-B172-B5B006685687}" type="sibTrans" cxnId="{F3F8A156-7018-494C-B040-24689E3D265D}">
      <dgm:prSet/>
      <dgm:spPr/>
      <dgm:t>
        <a:bodyPr/>
        <a:lstStyle/>
        <a:p>
          <a:endParaRPr lang="es-CO"/>
        </a:p>
      </dgm:t>
    </dgm:pt>
    <dgm:pt modelId="{3DBF9DDA-D5A8-46EF-B916-2A8B380F8D63}" type="pres">
      <dgm:prSet presAssocID="{469A1467-1F8A-417E-85D2-9EE1BC890FCF}" presName="diagram" presStyleCnt="0">
        <dgm:presLayoutVars>
          <dgm:dir/>
          <dgm:resizeHandles val="exact"/>
        </dgm:presLayoutVars>
      </dgm:prSet>
      <dgm:spPr/>
      <dgm:t>
        <a:bodyPr/>
        <a:lstStyle/>
        <a:p>
          <a:endParaRPr lang="es-CO"/>
        </a:p>
      </dgm:t>
    </dgm:pt>
    <dgm:pt modelId="{CED1E66D-9981-412D-90AD-4B26D43C1D22}" type="pres">
      <dgm:prSet presAssocID="{EB13AEAE-9C64-43CA-B60C-1F1CA51214F4}" presName="node" presStyleLbl="node1" presStyleIdx="0" presStyleCnt="6">
        <dgm:presLayoutVars>
          <dgm:bulletEnabled val="1"/>
        </dgm:presLayoutVars>
      </dgm:prSet>
      <dgm:spPr/>
      <dgm:t>
        <a:bodyPr/>
        <a:lstStyle/>
        <a:p>
          <a:endParaRPr lang="es-CO"/>
        </a:p>
      </dgm:t>
    </dgm:pt>
    <dgm:pt modelId="{6E6B84FC-33E9-4129-AE0F-3F9D6AEF780E}" type="pres">
      <dgm:prSet presAssocID="{2304736E-726A-4405-8F99-DCEB6793085A}" presName="sibTrans" presStyleCnt="0"/>
      <dgm:spPr/>
    </dgm:pt>
    <dgm:pt modelId="{63ED4579-5C0D-4174-8F85-703166AD8ECE}" type="pres">
      <dgm:prSet presAssocID="{3C4B7684-1779-4EF0-9F6C-0C9FD3C86BB1}" presName="node" presStyleLbl="node1" presStyleIdx="1" presStyleCnt="6">
        <dgm:presLayoutVars>
          <dgm:bulletEnabled val="1"/>
        </dgm:presLayoutVars>
      </dgm:prSet>
      <dgm:spPr/>
      <dgm:t>
        <a:bodyPr/>
        <a:lstStyle/>
        <a:p>
          <a:endParaRPr lang="es-CO"/>
        </a:p>
      </dgm:t>
    </dgm:pt>
    <dgm:pt modelId="{3F3A7B0E-5950-441F-AF55-82D3FE9D784A}" type="pres">
      <dgm:prSet presAssocID="{5C81CDBB-3849-4B6E-96FF-5D48AA3BFCC5}" presName="sibTrans" presStyleCnt="0"/>
      <dgm:spPr/>
    </dgm:pt>
    <dgm:pt modelId="{C076C208-DE49-46E6-9D88-4367F70C7924}" type="pres">
      <dgm:prSet presAssocID="{012345DA-2A9B-4FD1-8A78-A0B8895A154C}" presName="node" presStyleLbl="node1" presStyleIdx="2" presStyleCnt="6">
        <dgm:presLayoutVars>
          <dgm:bulletEnabled val="1"/>
        </dgm:presLayoutVars>
      </dgm:prSet>
      <dgm:spPr/>
      <dgm:t>
        <a:bodyPr/>
        <a:lstStyle/>
        <a:p>
          <a:endParaRPr lang="es-CO"/>
        </a:p>
      </dgm:t>
    </dgm:pt>
    <dgm:pt modelId="{EE5AB3E7-D4E1-47C9-A947-C3F7C3FE89B9}" type="pres">
      <dgm:prSet presAssocID="{F422EB6A-A284-4980-9FF8-9F51394FB4F9}" presName="sibTrans" presStyleCnt="0"/>
      <dgm:spPr/>
    </dgm:pt>
    <dgm:pt modelId="{A6B03D51-36DF-46D6-A3B4-633A70F37143}" type="pres">
      <dgm:prSet presAssocID="{42910012-765E-422D-B334-E93E9AAC21EF}" presName="node" presStyleLbl="node1" presStyleIdx="3" presStyleCnt="6">
        <dgm:presLayoutVars>
          <dgm:bulletEnabled val="1"/>
        </dgm:presLayoutVars>
      </dgm:prSet>
      <dgm:spPr/>
      <dgm:t>
        <a:bodyPr/>
        <a:lstStyle/>
        <a:p>
          <a:endParaRPr lang="es-CO"/>
        </a:p>
      </dgm:t>
    </dgm:pt>
    <dgm:pt modelId="{B0F33916-380A-405F-9182-BE42802299B3}" type="pres">
      <dgm:prSet presAssocID="{B21DED76-490E-4C54-83D1-624AF63AEE77}" presName="sibTrans" presStyleCnt="0"/>
      <dgm:spPr/>
    </dgm:pt>
    <dgm:pt modelId="{8AAA8C18-4278-4902-90C8-98968EDB18CF}" type="pres">
      <dgm:prSet presAssocID="{B6264C4F-4BF9-40A2-BF18-419F281714BE}" presName="node" presStyleLbl="node1" presStyleIdx="4" presStyleCnt="6">
        <dgm:presLayoutVars>
          <dgm:bulletEnabled val="1"/>
        </dgm:presLayoutVars>
      </dgm:prSet>
      <dgm:spPr/>
      <dgm:t>
        <a:bodyPr/>
        <a:lstStyle/>
        <a:p>
          <a:endParaRPr lang="es-CO"/>
        </a:p>
      </dgm:t>
    </dgm:pt>
    <dgm:pt modelId="{E971B8EE-7396-415D-8361-25A51E79B8BE}" type="pres">
      <dgm:prSet presAssocID="{9B87FCC6-6D00-4407-BB00-3017C0418707}" presName="sibTrans" presStyleCnt="0"/>
      <dgm:spPr/>
    </dgm:pt>
    <dgm:pt modelId="{96BE3AAE-1DB1-431E-AC10-FDBB7B80E6A2}" type="pres">
      <dgm:prSet presAssocID="{A0AE783C-905E-42E0-A0DF-96F664655728}" presName="node" presStyleLbl="node1" presStyleIdx="5" presStyleCnt="6">
        <dgm:presLayoutVars>
          <dgm:bulletEnabled val="1"/>
        </dgm:presLayoutVars>
      </dgm:prSet>
      <dgm:spPr/>
      <dgm:t>
        <a:bodyPr/>
        <a:lstStyle/>
        <a:p>
          <a:endParaRPr lang="es-CO"/>
        </a:p>
      </dgm:t>
    </dgm:pt>
  </dgm:ptLst>
  <dgm:cxnLst>
    <dgm:cxn modelId="{48A92511-3440-455C-B345-42E0BDEB95C5}" srcId="{012345DA-2A9B-4FD1-8A78-A0B8895A154C}" destId="{DCCE0F47-6771-4FA4-9436-F31879340692}" srcOrd="0" destOrd="0" parTransId="{12A69B9C-494E-48CD-AE58-0EE37346FC94}" sibTransId="{BE67FE49-04AB-4B6D-963C-3783B5461416}"/>
    <dgm:cxn modelId="{7896A6DC-9C8F-40CB-ADE5-41D19A65BE9F}" type="presOf" srcId="{42910012-765E-422D-B334-E93E9AAC21EF}" destId="{A6B03D51-36DF-46D6-A3B4-633A70F37143}" srcOrd="0" destOrd="0" presId="urn:microsoft.com/office/officeart/2005/8/layout/default"/>
    <dgm:cxn modelId="{D3D57F3C-06B4-482E-9835-5F8DDE65A94F}" type="presOf" srcId="{B6264C4F-4BF9-40A2-BF18-419F281714BE}" destId="{8AAA8C18-4278-4902-90C8-98968EDB18CF}" srcOrd="0" destOrd="0" presId="urn:microsoft.com/office/officeart/2005/8/layout/default"/>
    <dgm:cxn modelId="{7229416C-A4D8-4043-BA3F-C29428967B87}" srcId="{469A1467-1F8A-417E-85D2-9EE1BC890FCF}" destId="{012345DA-2A9B-4FD1-8A78-A0B8895A154C}" srcOrd="2" destOrd="0" parTransId="{220497BA-8F2A-4890-97C3-09F92CB0BC86}" sibTransId="{F422EB6A-A284-4980-9FF8-9F51394FB4F9}"/>
    <dgm:cxn modelId="{5A3240DE-D1E8-4DF1-B5A6-D5F6554D3B83}" type="presOf" srcId="{469A1467-1F8A-417E-85D2-9EE1BC890FCF}" destId="{3DBF9DDA-D5A8-46EF-B916-2A8B380F8D63}" srcOrd="0" destOrd="0" presId="urn:microsoft.com/office/officeart/2005/8/layout/default"/>
    <dgm:cxn modelId="{7481FCBF-202A-471C-BA81-10274F939DCF}" srcId="{469A1467-1F8A-417E-85D2-9EE1BC890FCF}" destId="{B6264C4F-4BF9-40A2-BF18-419F281714BE}" srcOrd="4" destOrd="0" parTransId="{B49A5866-0C03-4CF0-A0FF-B7263DB07DDB}" sibTransId="{9B87FCC6-6D00-4407-BB00-3017C0418707}"/>
    <dgm:cxn modelId="{A8A7B105-821F-4D7F-9479-8D872DAD8072}" type="presOf" srcId="{A0AE783C-905E-42E0-A0DF-96F664655728}" destId="{96BE3AAE-1DB1-431E-AC10-FDBB7B80E6A2}" srcOrd="0" destOrd="0" presId="urn:microsoft.com/office/officeart/2005/8/layout/default"/>
    <dgm:cxn modelId="{55C8D15E-89C7-47F4-861F-A818DD803623}" type="presOf" srcId="{99C28565-E17F-4A6C-B60A-A77D1275BE0A}" destId="{C076C208-DE49-46E6-9D88-4367F70C7924}" srcOrd="0" destOrd="2" presId="urn:microsoft.com/office/officeart/2005/8/layout/default"/>
    <dgm:cxn modelId="{2AEF90C7-8028-45F6-A6F6-A12430A1010A}" srcId="{469A1467-1F8A-417E-85D2-9EE1BC890FCF}" destId="{3C4B7684-1779-4EF0-9F6C-0C9FD3C86BB1}" srcOrd="1" destOrd="0" parTransId="{273E6F93-2EBA-4E27-8C5C-DEDF7BCBA6A1}" sibTransId="{5C81CDBB-3849-4B6E-96FF-5D48AA3BFCC5}"/>
    <dgm:cxn modelId="{AEC2CAAF-FACE-4B5B-9226-EB80CC3A6277}" type="presOf" srcId="{3C4B7684-1779-4EF0-9F6C-0C9FD3C86BB1}" destId="{63ED4579-5C0D-4174-8F85-703166AD8ECE}" srcOrd="0" destOrd="0" presId="urn:microsoft.com/office/officeart/2005/8/layout/default"/>
    <dgm:cxn modelId="{6C694E39-6D37-444D-B53B-635B6FED7DDC}" type="presOf" srcId="{012345DA-2A9B-4FD1-8A78-A0B8895A154C}" destId="{C076C208-DE49-46E6-9D88-4367F70C7924}" srcOrd="0" destOrd="0" presId="urn:microsoft.com/office/officeart/2005/8/layout/default"/>
    <dgm:cxn modelId="{F3F8A156-7018-494C-B040-24689E3D265D}" srcId="{012345DA-2A9B-4FD1-8A78-A0B8895A154C}" destId="{99C28565-E17F-4A6C-B60A-A77D1275BE0A}" srcOrd="1" destOrd="0" parTransId="{A79E6732-CF45-48F3-972A-E662BB06D84B}" sibTransId="{C312A9B0-EC3C-4080-B172-B5B006685687}"/>
    <dgm:cxn modelId="{12A9E2C3-B44B-4B42-92B3-86FEF89AAE23}" srcId="{469A1467-1F8A-417E-85D2-9EE1BC890FCF}" destId="{42910012-765E-422D-B334-E93E9AAC21EF}" srcOrd="3" destOrd="0" parTransId="{0B782841-C94C-43B4-BFD6-AA787B2F6622}" sibTransId="{B21DED76-490E-4C54-83D1-624AF63AEE77}"/>
    <dgm:cxn modelId="{36555A4C-1808-4C47-88CD-51C9C6F86092}" type="presOf" srcId="{EB13AEAE-9C64-43CA-B60C-1F1CA51214F4}" destId="{CED1E66D-9981-412D-90AD-4B26D43C1D22}" srcOrd="0" destOrd="0" presId="urn:microsoft.com/office/officeart/2005/8/layout/default"/>
    <dgm:cxn modelId="{6C5C5D9A-C634-48BF-930C-3FE8AC0F8CBB}" srcId="{469A1467-1F8A-417E-85D2-9EE1BC890FCF}" destId="{A0AE783C-905E-42E0-A0DF-96F664655728}" srcOrd="5" destOrd="0" parTransId="{3450E0BF-5589-4B96-A98A-C8D148A877F2}" sibTransId="{F584123E-66EB-4E0C-A6CE-809936B28A92}"/>
    <dgm:cxn modelId="{B4D00911-4390-4C11-B539-982DB840C1B1}" type="presOf" srcId="{DCCE0F47-6771-4FA4-9436-F31879340692}" destId="{C076C208-DE49-46E6-9D88-4367F70C7924}" srcOrd="0" destOrd="1" presId="urn:microsoft.com/office/officeart/2005/8/layout/default"/>
    <dgm:cxn modelId="{98A97884-D75C-41D8-BEF2-1ECA697F1340}" srcId="{469A1467-1F8A-417E-85D2-9EE1BC890FCF}" destId="{EB13AEAE-9C64-43CA-B60C-1F1CA51214F4}" srcOrd="0" destOrd="0" parTransId="{0966DD6F-7041-4C3F-824A-B45E0C715F5E}" sibTransId="{2304736E-726A-4405-8F99-DCEB6793085A}"/>
    <dgm:cxn modelId="{D565E849-6A34-41D4-B6EE-A0AA4D2108C2}" type="presParOf" srcId="{3DBF9DDA-D5A8-46EF-B916-2A8B380F8D63}" destId="{CED1E66D-9981-412D-90AD-4B26D43C1D22}" srcOrd="0" destOrd="0" presId="urn:microsoft.com/office/officeart/2005/8/layout/default"/>
    <dgm:cxn modelId="{DB53BCB7-446B-4C02-8BDC-83F95D588A86}" type="presParOf" srcId="{3DBF9DDA-D5A8-46EF-B916-2A8B380F8D63}" destId="{6E6B84FC-33E9-4129-AE0F-3F9D6AEF780E}" srcOrd="1" destOrd="0" presId="urn:microsoft.com/office/officeart/2005/8/layout/default"/>
    <dgm:cxn modelId="{B16E7BCB-4A22-4C8D-9785-3A1DE452C744}" type="presParOf" srcId="{3DBF9DDA-D5A8-46EF-B916-2A8B380F8D63}" destId="{63ED4579-5C0D-4174-8F85-703166AD8ECE}" srcOrd="2" destOrd="0" presId="urn:microsoft.com/office/officeart/2005/8/layout/default"/>
    <dgm:cxn modelId="{51C14BAA-8FA5-4B70-A8E2-00251BF7B351}" type="presParOf" srcId="{3DBF9DDA-D5A8-46EF-B916-2A8B380F8D63}" destId="{3F3A7B0E-5950-441F-AF55-82D3FE9D784A}" srcOrd="3" destOrd="0" presId="urn:microsoft.com/office/officeart/2005/8/layout/default"/>
    <dgm:cxn modelId="{512112E0-6A68-4AFF-B7CC-506D1D72E75A}" type="presParOf" srcId="{3DBF9DDA-D5A8-46EF-B916-2A8B380F8D63}" destId="{C076C208-DE49-46E6-9D88-4367F70C7924}" srcOrd="4" destOrd="0" presId="urn:microsoft.com/office/officeart/2005/8/layout/default"/>
    <dgm:cxn modelId="{479B20B1-889B-4B04-BA4B-D789706BDF41}" type="presParOf" srcId="{3DBF9DDA-D5A8-46EF-B916-2A8B380F8D63}" destId="{EE5AB3E7-D4E1-47C9-A947-C3F7C3FE89B9}" srcOrd="5" destOrd="0" presId="urn:microsoft.com/office/officeart/2005/8/layout/default"/>
    <dgm:cxn modelId="{95DC4C09-F5D3-4D44-9A88-F961E644DC4F}" type="presParOf" srcId="{3DBF9DDA-D5A8-46EF-B916-2A8B380F8D63}" destId="{A6B03D51-36DF-46D6-A3B4-633A70F37143}" srcOrd="6" destOrd="0" presId="urn:microsoft.com/office/officeart/2005/8/layout/default"/>
    <dgm:cxn modelId="{015FBCE0-B8F1-4FC6-B9B3-CCFFA940491F}" type="presParOf" srcId="{3DBF9DDA-D5A8-46EF-B916-2A8B380F8D63}" destId="{B0F33916-380A-405F-9182-BE42802299B3}" srcOrd="7" destOrd="0" presId="urn:microsoft.com/office/officeart/2005/8/layout/default"/>
    <dgm:cxn modelId="{1A8E08D8-B5F2-4B88-AFF4-774D56F775EF}" type="presParOf" srcId="{3DBF9DDA-D5A8-46EF-B916-2A8B380F8D63}" destId="{8AAA8C18-4278-4902-90C8-98968EDB18CF}" srcOrd="8" destOrd="0" presId="urn:microsoft.com/office/officeart/2005/8/layout/default"/>
    <dgm:cxn modelId="{9FF63E17-64A5-4789-957E-289363B4455D}" type="presParOf" srcId="{3DBF9DDA-D5A8-46EF-B916-2A8B380F8D63}" destId="{E971B8EE-7396-415D-8361-25A51E79B8BE}" srcOrd="9" destOrd="0" presId="urn:microsoft.com/office/officeart/2005/8/layout/default"/>
    <dgm:cxn modelId="{021B3194-AF9F-41FA-B665-BD9E7BB58974}" type="presParOf" srcId="{3DBF9DDA-D5A8-46EF-B916-2A8B380F8D63}" destId="{96BE3AAE-1DB1-431E-AC10-FDBB7B80E6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E3418F-88EF-4426-A3E3-4D57CB8FA806}"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CO"/>
        </a:p>
      </dgm:t>
    </dgm:pt>
    <dgm:pt modelId="{4896D7FB-68E7-4B5F-A91C-FBCB9712938C}">
      <dgm:prSet phldrT="[Texto]"/>
      <dgm:spPr/>
      <dgm:t>
        <a:bodyPr/>
        <a:lstStyle/>
        <a:p>
          <a:pPr algn="just"/>
          <a:r>
            <a:rPr lang="es-CO" sz="2000" dirty="0" smtClean="0"/>
            <a:t>Los Ríos abarca el 36% de la producción de balsa a nivel nacional.</a:t>
          </a:r>
          <a:endParaRPr lang="es-CO" sz="2000" dirty="0"/>
        </a:p>
      </dgm:t>
    </dgm:pt>
    <dgm:pt modelId="{2C5003E0-FC2D-45A3-A19F-D84410851162}" type="parTrans" cxnId="{6B6F22B5-2AED-49E2-9319-48C8F80A45C7}">
      <dgm:prSet/>
      <dgm:spPr/>
      <dgm:t>
        <a:bodyPr/>
        <a:lstStyle/>
        <a:p>
          <a:endParaRPr lang="es-CO"/>
        </a:p>
      </dgm:t>
    </dgm:pt>
    <dgm:pt modelId="{1EC5583D-2873-4478-90D0-3B6F493F1F07}" type="sibTrans" cxnId="{6B6F22B5-2AED-49E2-9319-48C8F80A45C7}">
      <dgm:prSet/>
      <dgm:spPr/>
      <dgm:t>
        <a:bodyPr/>
        <a:lstStyle/>
        <a:p>
          <a:endParaRPr lang="es-CO"/>
        </a:p>
      </dgm:t>
    </dgm:pt>
    <dgm:pt modelId="{CBBBE80A-D43F-433B-A784-1131C5B91F4D}">
      <dgm:prSet phldrT="[Texto]" custT="1"/>
      <dgm:spPr/>
      <dgm:t>
        <a:bodyPr/>
        <a:lstStyle/>
        <a:p>
          <a:pPr algn="just"/>
          <a:r>
            <a:rPr lang="es-CO" sz="2400" smtClean="0"/>
            <a:t>Los Ríos, </a:t>
          </a:r>
          <a:r>
            <a:rPr lang="es-CO" sz="2400" dirty="0" smtClean="0"/>
            <a:t>Guayas, </a:t>
          </a:r>
          <a:r>
            <a:rPr lang="es-CO" sz="2400" smtClean="0"/>
            <a:t>El Oro y Santo Domingo.</a:t>
          </a:r>
          <a:endParaRPr lang="es-CO" sz="2400" dirty="0"/>
        </a:p>
      </dgm:t>
    </dgm:pt>
    <dgm:pt modelId="{71206B4C-AEE2-4C88-BE68-D78A09AF8D36}" type="parTrans" cxnId="{54D4F0EF-AF9C-43F7-B67F-E558689DF92F}">
      <dgm:prSet/>
      <dgm:spPr/>
      <dgm:t>
        <a:bodyPr/>
        <a:lstStyle/>
        <a:p>
          <a:endParaRPr lang="es-CO"/>
        </a:p>
      </dgm:t>
    </dgm:pt>
    <dgm:pt modelId="{3BCA1393-3C21-4774-8216-A354B2073CF9}" type="sibTrans" cxnId="{54D4F0EF-AF9C-43F7-B67F-E558689DF92F}">
      <dgm:prSet/>
      <dgm:spPr/>
      <dgm:t>
        <a:bodyPr/>
        <a:lstStyle/>
        <a:p>
          <a:endParaRPr lang="es-CO"/>
        </a:p>
      </dgm:t>
    </dgm:pt>
    <dgm:pt modelId="{B12CE463-85A3-4075-A193-4F860CAAE919}" type="pres">
      <dgm:prSet presAssocID="{87E3418F-88EF-4426-A3E3-4D57CB8FA806}" presName="diagram" presStyleCnt="0">
        <dgm:presLayoutVars>
          <dgm:dir/>
          <dgm:resizeHandles val="exact"/>
        </dgm:presLayoutVars>
      </dgm:prSet>
      <dgm:spPr/>
      <dgm:t>
        <a:bodyPr/>
        <a:lstStyle/>
        <a:p>
          <a:endParaRPr lang="es-CO"/>
        </a:p>
      </dgm:t>
    </dgm:pt>
    <dgm:pt modelId="{6C8DD20E-132B-4D82-968F-8007AB7CCC1F}" type="pres">
      <dgm:prSet presAssocID="{CBBBE80A-D43F-433B-A784-1131C5B91F4D}" presName="node" presStyleLbl="node1" presStyleIdx="0" presStyleCnt="1" custScaleX="109847" custScaleY="186161" custLinFactNeighborX="-2540" custLinFactNeighborY="-62827">
        <dgm:presLayoutVars>
          <dgm:bulletEnabled val="1"/>
        </dgm:presLayoutVars>
      </dgm:prSet>
      <dgm:spPr/>
      <dgm:t>
        <a:bodyPr/>
        <a:lstStyle/>
        <a:p>
          <a:endParaRPr lang="es-CO"/>
        </a:p>
      </dgm:t>
    </dgm:pt>
  </dgm:ptLst>
  <dgm:cxnLst>
    <dgm:cxn modelId="{F9409F72-314C-4C26-ADE3-7E33FAA7F5C7}" type="presOf" srcId="{4896D7FB-68E7-4B5F-A91C-FBCB9712938C}" destId="{6C8DD20E-132B-4D82-968F-8007AB7CCC1F}" srcOrd="0" destOrd="1" presId="urn:microsoft.com/office/officeart/2005/8/layout/default"/>
    <dgm:cxn modelId="{6B6F22B5-2AED-49E2-9319-48C8F80A45C7}" srcId="{CBBBE80A-D43F-433B-A784-1131C5B91F4D}" destId="{4896D7FB-68E7-4B5F-A91C-FBCB9712938C}" srcOrd="0" destOrd="0" parTransId="{2C5003E0-FC2D-45A3-A19F-D84410851162}" sibTransId="{1EC5583D-2873-4478-90D0-3B6F493F1F07}"/>
    <dgm:cxn modelId="{3A27E1CE-1A86-42F6-A914-18DAF7C19996}" type="presOf" srcId="{87E3418F-88EF-4426-A3E3-4D57CB8FA806}" destId="{B12CE463-85A3-4075-A193-4F860CAAE919}" srcOrd="0" destOrd="0" presId="urn:microsoft.com/office/officeart/2005/8/layout/default"/>
    <dgm:cxn modelId="{567CA7B8-7DFE-4C0B-AF06-76691A5AF7FD}" type="presOf" srcId="{CBBBE80A-D43F-433B-A784-1131C5B91F4D}" destId="{6C8DD20E-132B-4D82-968F-8007AB7CCC1F}" srcOrd="0" destOrd="0" presId="urn:microsoft.com/office/officeart/2005/8/layout/default"/>
    <dgm:cxn modelId="{54D4F0EF-AF9C-43F7-B67F-E558689DF92F}" srcId="{87E3418F-88EF-4426-A3E3-4D57CB8FA806}" destId="{CBBBE80A-D43F-433B-A784-1131C5B91F4D}" srcOrd="0" destOrd="0" parTransId="{71206B4C-AEE2-4C88-BE68-D78A09AF8D36}" sibTransId="{3BCA1393-3C21-4774-8216-A354B2073CF9}"/>
    <dgm:cxn modelId="{A61657EE-37B7-4DE6-B86A-65FCFB88AA0F}" type="presParOf" srcId="{B12CE463-85A3-4075-A193-4F860CAAE919}" destId="{6C8DD20E-132B-4D82-968F-8007AB7CCC1F}"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F56BD0-100A-47D1-BB05-1096129A2B63}" type="doc">
      <dgm:prSet loTypeId="urn:microsoft.com/office/officeart/2009/3/layout/IncreasingArrowsProcess" loCatId="process" qsTypeId="urn:microsoft.com/office/officeart/2005/8/quickstyle/simple1" qsCatId="simple" csTypeId="urn:microsoft.com/office/officeart/2005/8/colors/colorful1" csCatId="colorful" phldr="1"/>
      <dgm:spPr/>
    </dgm:pt>
    <dgm:pt modelId="{F3030C89-0BFA-4586-8C2A-E42553726D27}">
      <dgm:prSet phldrT="[Texto]" custT="1"/>
      <dgm:spPr/>
      <dgm:t>
        <a:bodyPr/>
        <a:lstStyle/>
        <a:p>
          <a:r>
            <a:rPr lang="es-CO" sz="1400" dirty="0" smtClean="0"/>
            <a:t>Transportar.</a:t>
          </a:r>
        </a:p>
      </dgm:t>
    </dgm:pt>
    <dgm:pt modelId="{908640A4-3B91-47E5-86D5-28B0811B895C}" type="parTrans" cxnId="{61035B87-A550-47F8-97D4-C4F96043DAE1}">
      <dgm:prSet/>
      <dgm:spPr/>
      <dgm:t>
        <a:bodyPr/>
        <a:lstStyle/>
        <a:p>
          <a:endParaRPr lang="es-CO"/>
        </a:p>
      </dgm:t>
    </dgm:pt>
    <dgm:pt modelId="{D54457A9-D83C-4E30-8888-7F5A54DC1CAB}" type="sibTrans" cxnId="{61035B87-A550-47F8-97D4-C4F96043DAE1}">
      <dgm:prSet/>
      <dgm:spPr/>
      <dgm:t>
        <a:bodyPr/>
        <a:lstStyle/>
        <a:p>
          <a:endParaRPr lang="es-CO"/>
        </a:p>
      </dgm:t>
    </dgm:pt>
    <dgm:pt modelId="{5D24EA0D-291E-4ADD-B0BF-3F948855B79A}">
      <dgm:prSet phldrT="[Texto]" custT="1"/>
      <dgm:spPr/>
      <dgm:t>
        <a:bodyPr/>
        <a:lstStyle/>
        <a:p>
          <a:r>
            <a:rPr lang="es-CO" sz="1400" dirty="0" smtClean="0"/>
            <a:t>Almacenar.</a:t>
          </a:r>
          <a:endParaRPr lang="es-CO" sz="1400" dirty="0"/>
        </a:p>
      </dgm:t>
    </dgm:pt>
    <dgm:pt modelId="{93D37B86-2303-46FC-9DB2-7E25EF0F82C4}" type="parTrans" cxnId="{EE518EC8-70C3-49D7-894D-3364ED0D62AA}">
      <dgm:prSet/>
      <dgm:spPr/>
      <dgm:t>
        <a:bodyPr/>
        <a:lstStyle/>
        <a:p>
          <a:endParaRPr lang="es-CO"/>
        </a:p>
      </dgm:t>
    </dgm:pt>
    <dgm:pt modelId="{4BA3E9AB-5D36-4B0F-B2B9-0CCE3DCC3BCA}" type="sibTrans" cxnId="{EE518EC8-70C3-49D7-894D-3364ED0D62AA}">
      <dgm:prSet/>
      <dgm:spPr/>
      <dgm:t>
        <a:bodyPr/>
        <a:lstStyle/>
        <a:p>
          <a:endParaRPr lang="es-CO"/>
        </a:p>
      </dgm:t>
    </dgm:pt>
    <dgm:pt modelId="{0B96C292-8461-4862-9339-2E23A524AB87}">
      <dgm:prSet phldrT="[Texto]" custT="1"/>
      <dgm:spPr/>
      <dgm:t>
        <a:bodyPr/>
        <a:lstStyle/>
        <a:p>
          <a:r>
            <a:rPr lang="es-CO" sz="1400" dirty="0" smtClean="0"/>
            <a:t>Soportar.</a:t>
          </a:r>
        </a:p>
      </dgm:t>
    </dgm:pt>
    <dgm:pt modelId="{09785408-1A4D-4349-80AA-780346FB498C}" type="parTrans" cxnId="{F8AAAAA8-633B-44B2-B717-D832DB7D5DB0}">
      <dgm:prSet/>
      <dgm:spPr/>
      <dgm:t>
        <a:bodyPr/>
        <a:lstStyle/>
        <a:p>
          <a:endParaRPr lang="es-CO"/>
        </a:p>
      </dgm:t>
    </dgm:pt>
    <dgm:pt modelId="{B3A73379-D6A7-4EBA-A644-F3D83877E1D8}" type="sibTrans" cxnId="{F8AAAAA8-633B-44B2-B717-D832DB7D5DB0}">
      <dgm:prSet/>
      <dgm:spPr/>
      <dgm:t>
        <a:bodyPr/>
        <a:lstStyle/>
        <a:p>
          <a:endParaRPr lang="es-CO"/>
        </a:p>
      </dgm:t>
    </dgm:pt>
    <dgm:pt modelId="{16B630C3-DDEA-42FD-B478-6E226292B4E4}" type="pres">
      <dgm:prSet presAssocID="{3AF56BD0-100A-47D1-BB05-1096129A2B63}" presName="Name0" presStyleCnt="0">
        <dgm:presLayoutVars>
          <dgm:chMax val="5"/>
          <dgm:chPref val="5"/>
          <dgm:dir/>
          <dgm:animLvl val="lvl"/>
        </dgm:presLayoutVars>
      </dgm:prSet>
      <dgm:spPr/>
    </dgm:pt>
    <dgm:pt modelId="{44047458-584D-48E0-A616-CE131322973B}" type="pres">
      <dgm:prSet presAssocID="{F3030C89-0BFA-4586-8C2A-E42553726D27}" presName="parentText1" presStyleLbl="node1" presStyleIdx="0" presStyleCnt="3">
        <dgm:presLayoutVars>
          <dgm:chMax/>
          <dgm:chPref val="3"/>
          <dgm:bulletEnabled val="1"/>
        </dgm:presLayoutVars>
      </dgm:prSet>
      <dgm:spPr/>
      <dgm:t>
        <a:bodyPr/>
        <a:lstStyle/>
        <a:p>
          <a:endParaRPr lang="es-CO"/>
        </a:p>
      </dgm:t>
    </dgm:pt>
    <dgm:pt modelId="{053E15E0-813D-4211-AD06-9B348DCADC11}" type="pres">
      <dgm:prSet presAssocID="{0B96C292-8461-4862-9339-2E23A524AB87}" presName="parentText2" presStyleLbl="node1" presStyleIdx="1" presStyleCnt="3">
        <dgm:presLayoutVars>
          <dgm:chMax/>
          <dgm:chPref val="3"/>
          <dgm:bulletEnabled val="1"/>
        </dgm:presLayoutVars>
      </dgm:prSet>
      <dgm:spPr/>
      <dgm:t>
        <a:bodyPr/>
        <a:lstStyle/>
        <a:p>
          <a:endParaRPr lang="es-CO"/>
        </a:p>
      </dgm:t>
    </dgm:pt>
    <dgm:pt modelId="{DD0FF916-E0E8-4A90-A66B-8FDEB755C5FC}" type="pres">
      <dgm:prSet presAssocID="{5D24EA0D-291E-4ADD-B0BF-3F948855B79A}" presName="parentText3" presStyleLbl="node1" presStyleIdx="2" presStyleCnt="3">
        <dgm:presLayoutVars>
          <dgm:chMax/>
          <dgm:chPref val="3"/>
          <dgm:bulletEnabled val="1"/>
        </dgm:presLayoutVars>
      </dgm:prSet>
      <dgm:spPr/>
      <dgm:t>
        <a:bodyPr/>
        <a:lstStyle/>
        <a:p>
          <a:endParaRPr lang="es-CO"/>
        </a:p>
      </dgm:t>
    </dgm:pt>
  </dgm:ptLst>
  <dgm:cxnLst>
    <dgm:cxn modelId="{61035B87-A550-47F8-97D4-C4F96043DAE1}" srcId="{3AF56BD0-100A-47D1-BB05-1096129A2B63}" destId="{F3030C89-0BFA-4586-8C2A-E42553726D27}" srcOrd="0" destOrd="0" parTransId="{908640A4-3B91-47E5-86D5-28B0811B895C}" sibTransId="{D54457A9-D83C-4E30-8888-7F5A54DC1CAB}"/>
    <dgm:cxn modelId="{F8AAAAA8-633B-44B2-B717-D832DB7D5DB0}" srcId="{3AF56BD0-100A-47D1-BB05-1096129A2B63}" destId="{0B96C292-8461-4862-9339-2E23A524AB87}" srcOrd="1" destOrd="0" parTransId="{09785408-1A4D-4349-80AA-780346FB498C}" sibTransId="{B3A73379-D6A7-4EBA-A644-F3D83877E1D8}"/>
    <dgm:cxn modelId="{F325174D-0E1C-4E9A-8DA7-175E034E97B8}" type="presOf" srcId="{5D24EA0D-291E-4ADD-B0BF-3F948855B79A}" destId="{DD0FF916-E0E8-4A90-A66B-8FDEB755C5FC}" srcOrd="0" destOrd="0" presId="urn:microsoft.com/office/officeart/2009/3/layout/IncreasingArrowsProcess"/>
    <dgm:cxn modelId="{374D86F5-4AC5-4CEB-BFCB-35F613991661}" type="presOf" srcId="{F3030C89-0BFA-4586-8C2A-E42553726D27}" destId="{44047458-584D-48E0-A616-CE131322973B}" srcOrd="0" destOrd="0" presId="urn:microsoft.com/office/officeart/2009/3/layout/IncreasingArrowsProcess"/>
    <dgm:cxn modelId="{7A959A12-6E36-4CD7-A127-F986BA6EA53A}" type="presOf" srcId="{3AF56BD0-100A-47D1-BB05-1096129A2B63}" destId="{16B630C3-DDEA-42FD-B478-6E226292B4E4}" srcOrd="0" destOrd="0" presId="urn:microsoft.com/office/officeart/2009/3/layout/IncreasingArrowsProcess"/>
    <dgm:cxn modelId="{EE518EC8-70C3-49D7-894D-3364ED0D62AA}" srcId="{3AF56BD0-100A-47D1-BB05-1096129A2B63}" destId="{5D24EA0D-291E-4ADD-B0BF-3F948855B79A}" srcOrd="2" destOrd="0" parTransId="{93D37B86-2303-46FC-9DB2-7E25EF0F82C4}" sibTransId="{4BA3E9AB-5D36-4B0F-B2B9-0CCE3DCC3BCA}"/>
    <dgm:cxn modelId="{40FEDD68-B3CE-4A71-8F8E-867BED3F83BF}" type="presOf" srcId="{0B96C292-8461-4862-9339-2E23A524AB87}" destId="{053E15E0-813D-4211-AD06-9B348DCADC11}" srcOrd="0" destOrd="0" presId="urn:microsoft.com/office/officeart/2009/3/layout/IncreasingArrowsProcess"/>
    <dgm:cxn modelId="{37BE8C29-A841-46AD-9348-E6952CE72BAB}" type="presParOf" srcId="{16B630C3-DDEA-42FD-B478-6E226292B4E4}" destId="{44047458-584D-48E0-A616-CE131322973B}" srcOrd="0" destOrd="0" presId="urn:microsoft.com/office/officeart/2009/3/layout/IncreasingArrowsProcess"/>
    <dgm:cxn modelId="{9D177586-3CA7-453B-8335-5FCF14F3C511}" type="presParOf" srcId="{16B630C3-DDEA-42FD-B478-6E226292B4E4}" destId="{053E15E0-813D-4211-AD06-9B348DCADC11}" srcOrd="1" destOrd="0" presId="urn:microsoft.com/office/officeart/2009/3/layout/IncreasingArrowsProcess"/>
    <dgm:cxn modelId="{0D13D6C8-4C3E-41DC-94ED-A10AEF69F2B3}" type="presParOf" srcId="{16B630C3-DDEA-42FD-B478-6E226292B4E4}" destId="{DD0FF916-E0E8-4A90-A66B-8FDEB755C5FC}" srcOrd="2"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F56BD0-100A-47D1-BB05-1096129A2B63}" type="doc">
      <dgm:prSet loTypeId="urn:microsoft.com/office/officeart/2005/8/layout/hProcess9" loCatId="process" qsTypeId="urn:microsoft.com/office/officeart/2005/8/quickstyle/simple1" qsCatId="simple" csTypeId="urn:microsoft.com/office/officeart/2005/8/colors/accent1_2" csCatId="accent1" phldr="1"/>
      <dgm:spPr/>
    </dgm:pt>
    <dgm:pt modelId="{F3030C89-0BFA-4586-8C2A-E42553726D27}">
      <dgm:prSet phldrT="[Texto]"/>
      <dgm:spPr/>
      <dgm:t>
        <a:bodyPr/>
        <a:lstStyle/>
        <a:p>
          <a:r>
            <a:rPr lang="es-CO" dirty="0" smtClean="0"/>
            <a:t>Maderas duras y blandas</a:t>
          </a:r>
        </a:p>
      </dgm:t>
    </dgm:pt>
    <dgm:pt modelId="{908640A4-3B91-47E5-86D5-28B0811B895C}" type="parTrans" cxnId="{61035B87-A550-47F8-97D4-C4F96043DAE1}">
      <dgm:prSet/>
      <dgm:spPr/>
      <dgm:t>
        <a:bodyPr/>
        <a:lstStyle/>
        <a:p>
          <a:endParaRPr lang="es-CO"/>
        </a:p>
      </dgm:t>
    </dgm:pt>
    <dgm:pt modelId="{D54457A9-D83C-4E30-8888-7F5A54DC1CAB}" type="sibTrans" cxnId="{61035B87-A550-47F8-97D4-C4F96043DAE1}">
      <dgm:prSet/>
      <dgm:spPr/>
      <dgm:t>
        <a:bodyPr/>
        <a:lstStyle/>
        <a:p>
          <a:endParaRPr lang="es-CO"/>
        </a:p>
      </dgm:t>
    </dgm:pt>
    <dgm:pt modelId="{485461A9-328A-4A47-AA43-357A00AE5774}" type="pres">
      <dgm:prSet presAssocID="{3AF56BD0-100A-47D1-BB05-1096129A2B63}" presName="CompostProcess" presStyleCnt="0">
        <dgm:presLayoutVars>
          <dgm:dir/>
          <dgm:resizeHandles val="exact"/>
        </dgm:presLayoutVars>
      </dgm:prSet>
      <dgm:spPr/>
    </dgm:pt>
    <dgm:pt modelId="{79886D65-5524-4F43-A72F-550B1B341D04}" type="pres">
      <dgm:prSet presAssocID="{3AF56BD0-100A-47D1-BB05-1096129A2B63}" presName="arrow" presStyleLbl="bgShp" presStyleIdx="0" presStyleCnt="1"/>
      <dgm:spPr/>
    </dgm:pt>
    <dgm:pt modelId="{A5DC3E84-EFAE-4EC9-9BFB-A02C0005B41F}" type="pres">
      <dgm:prSet presAssocID="{3AF56BD0-100A-47D1-BB05-1096129A2B63}" presName="linearProcess" presStyleCnt="0"/>
      <dgm:spPr/>
    </dgm:pt>
    <dgm:pt modelId="{05D10757-60CC-4581-B1C1-8FD844DC2E00}" type="pres">
      <dgm:prSet presAssocID="{F3030C89-0BFA-4586-8C2A-E42553726D27}" presName="textNode" presStyleLbl="node1" presStyleIdx="0" presStyleCnt="1">
        <dgm:presLayoutVars>
          <dgm:bulletEnabled val="1"/>
        </dgm:presLayoutVars>
      </dgm:prSet>
      <dgm:spPr/>
      <dgm:t>
        <a:bodyPr/>
        <a:lstStyle/>
        <a:p>
          <a:endParaRPr lang="es-CO"/>
        </a:p>
      </dgm:t>
    </dgm:pt>
  </dgm:ptLst>
  <dgm:cxnLst>
    <dgm:cxn modelId="{61035B87-A550-47F8-97D4-C4F96043DAE1}" srcId="{3AF56BD0-100A-47D1-BB05-1096129A2B63}" destId="{F3030C89-0BFA-4586-8C2A-E42553726D27}" srcOrd="0" destOrd="0" parTransId="{908640A4-3B91-47E5-86D5-28B0811B895C}" sibTransId="{D54457A9-D83C-4E30-8888-7F5A54DC1CAB}"/>
    <dgm:cxn modelId="{F511FB1C-7A22-443B-9913-751725FDB7C5}" type="presOf" srcId="{F3030C89-0BFA-4586-8C2A-E42553726D27}" destId="{05D10757-60CC-4581-B1C1-8FD844DC2E00}" srcOrd="0" destOrd="0" presId="urn:microsoft.com/office/officeart/2005/8/layout/hProcess9"/>
    <dgm:cxn modelId="{9CEABAFB-D448-4CD2-AFDE-8A5CB930E990}" type="presOf" srcId="{3AF56BD0-100A-47D1-BB05-1096129A2B63}" destId="{485461A9-328A-4A47-AA43-357A00AE5774}" srcOrd="0" destOrd="0" presId="urn:microsoft.com/office/officeart/2005/8/layout/hProcess9"/>
    <dgm:cxn modelId="{21964F63-59A4-45ED-BDB3-217A85A32B7A}" type="presParOf" srcId="{485461A9-328A-4A47-AA43-357A00AE5774}" destId="{79886D65-5524-4F43-A72F-550B1B341D04}" srcOrd="0" destOrd="0" presId="urn:microsoft.com/office/officeart/2005/8/layout/hProcess9"/>
    <dgm:cxn modelId="{B647CD51-8860-49E0-9548-1F7C465F3C88}" type="presParOf" srcId="{485461A9-328A-4A47-AA43-357A00AE5774}" destId="{A5DC3E84-EFAE-4EC9-9BFB-A02C0005B41F}" srcOrd="1" destOrd="0" presId="urn:microsoft.com/office/officeart/2005/8/layout/hProcess9"/>
    <dgm:cxn modelId="{6389015F-8018-4366-9487-FB8C7F44C462}" type="presParOf" srcId="{A5DC3E84-EFAE-4EC9-9BFB-A02C0005B41F}" destId="{05D10757-60CC-4581-B1C1-8FD844DC2E00}" srcOrd="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3E80E-11BE-4F7A-B20F-49B0635F1DCD}">
      <dsp:nvSpPr>
        <dsp:cNvPr id="0" name=""/>
        <dsp:cNvSpPr/>
      </dsp:nvSpPr>
      <dsp:spPr>
        <a:xfrm>
          <a:off x="0" y="354333"/>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D9A511-4375-4EFF-ABD0-C3DE10C3D998}">
      <dsp:nvSpPr>
        <dsp:cNvPr id="0" name=""/>
        <dsp:cNvSpPr/>
      </dsp:nvSpPr>
      <dsp:spPr>
        <a:xfrm>
          <a:off x="445770" y="132933"/>
          <a:ext cx="6240780" cy="442800"/>
        </a:xfrm>
        <a:prstGeom prst="roundRect">
          <a:avLst/>
        </a:prstGeom>
        <a:solidFill>
          <a:schemeClr val="accent2">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Antecedentes</a:t>
          </a:r>
          <a:endParaRPr lang="es-CO" sz="1500" kern="1200" dirty="0"/>
        </a:p>
      </dsp:txBody>
      <dsp:txXfrm>
        <a:off x="467386" y="154549"/>
        <a:ext cx="6197548" cy="399568"/>
      </dsp:txXfrm>
    </dsp:sp>
    <dsp:sp modelId="{BAB2BFCA-8DE2-46B9-B80B-06EEAEEE8B65}">
      <dsp:nvSpPr>
        <dsp:cNvPr id="0" name=""/>
        <dsp:cNvSpPr/>
      </dsp:nvSpPr>
      <dsp:spPr>
        <a:xfrm>
          <a:off x="0" y="1034734"/>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5714"/>
            </a:schemeClr>
          </a:solidFill>
          <a:prstDash val="solid"/>
        </a:ln>
        <a:effectLst/>
      </dsp:spPr>
      <dsp:style>
        <a:lnRef idx="1">
          <a:scrgbClr r="0" g="0" b="0"/>
        </a:lnRef>
        <a:fillRef idx="1">
          <a:scrgbClr r="0" g="0" b="0"/>
        </a:fillRef>
        <a:effectRef idx="0">
          <a:scrgbClr r="0" g="0" b="0"/>
        </a:effectRef>
        <a:fontRef idx="minor"/>
      </dsp:style>
    </dsp:sp>
    <dsp:sp modelId="{E3AC9036-1BAE-4905-AE00-6D0CB3738945}">
      <dsp:nvSpPr>
        <dsp:cNvPr id="0" name=""/>
        <dsp:cNvSpPr/>
      </dsp:nvSpPr>
      <dsp:spPr>
        <a:xfrm>
          <a:off x="445770" y="813333"/>
          <a:ext cx="6240780" cy="442800"/>
        </a:xfrm>
        <a:prstGeom prst="roundRect">
          <a:avLst/>
        </a:prstGeom>
        <a:solidFill>
          <a:schemeClr val="accent2">
            <a:alpha val="90000"/>
            <a:hueOff val="0"/>
            <a:satOff val="0"/>
            <a:lumOff val="0"/>
            <a:alphaOff val="-5714"/>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Objetivos</a:t>
          </a:r>
          <a:endParaRPr lang="es-CO" sz="1500" kern="1200" dirty="0"/>
        </a:p>
      </dsp:txBody>
      <dsp:txXfrm>
        <a:off x="467386" y="834949"/>
        <a:ext cx="6197548" cy="399568"/>
      </dsp:txXfrm>
    </dsp:sp>
    <dsp:sp modelId="{C984C2E1-C07F-4921-B0F3-70ECC4420DD0}">
      <dsp:nvSpPr>
        <dsp:cNvPr id="0" name=""/>
        <dsp:cNvSpPr/>
      </dsp:nvSpPr>
      <dsp:spPr>
        <a:xfrm>
          <a:off x="0" y="1715134"/>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11429"/>
            </a:schemeClr>
          </a:solidFill>
          <a:prstDash val="solid"/>
        </a:ln>
        <a:effectLst/>
      </dsp:spPr>
      <dsp:style>
        <a:lnRef idx="1">
          <a:scrgbClr r="0" g="0" b="0"/>
        </a:lnRef>
        <a:fillRef idx="1">
          <a:scrgbClr r="0" g="0" b="0"/>
        </a:fillRef>
        <a:effectRef idx="0">
          <a:scrgbClr r="0" g="0" b="0"/>
        </a:effectRef>
        <a:fontRef idx="minor"/>
      </dsp:style>
    </dsp:sp>
    <dsp:sp modelId="{A1C0D970-A30D-43BE-946F-0E7BC5EE79FE}">
      <dsp:nvSpPr>
        <dsp:cNvPr id="0" name=""/>
        <dsp:cNvSpPr/>
      </dsp:nvSpPr>
      <dsp:spPr>
        <a:xfrm>
          <a:off x="445770" y="1493734"/>
          <a:ext cx="6240780" cy="442800"/>
        </a:xfrm>
        <a:prstGeom prst="roundRect">
          <a:avLst/>
        </a:prstGeom>
        <a:solidFill>
          <a:schemeClr val="accent2">
            <a:alpha val="90000"/>
            <a:hueOff val="0"/>
            <a:satOff val="0"/>
            <a:lumOff val="0"/>
            <a:alphaOff val="-11429"/>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Justificación</a:t>
          </a:r>
          <a:endParaRPr lang="es-CO" sz="1500" kern="1200" dirty="0"/>
        </a:p>
      </dsp:txBody>
      <dsp:txXfrm>
        <a:off x="467386" y="1515350"/>
        <a:ext cx="6197548" cy="399568"/>
      </dsp:txXfrm>
    </dsp:sp>
    <dsp:sp modelId="{1EEAB7BF-99DD-4A22-A646-D0DD5541C7A9}">
      <dsp:nvSpPr>
        <dsp:cNvPr id="0" name=""/>
        <dsp:cNvSpPr/>
      </dsp:nvSpPr>
      <dsp:spPr>
        <a:xfrm>
          <a:off x="0" y="2395534"/>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17143"/>
            </a:schemeClr>
          </a:solidFill>
          <a:prstDash val="solid"/>
        </a:ln>
        <a:effectLst/>
      </dsp:spPr>
      <dsp:style>
        <a:lnRef idx="1">
          <a:scrgbClr r="0" g="0" b="0"/>
        </a:lnRef>
        <a:fillRef idx="1">
          <a:scrgbClr r="0" g="0" b="0"/>
        </a:fillRef>
        <a:effectRef idx="0">
          <a:scrgbClr r="0" g="0" b="0"/>
        </a:effectRef>
        <a:fontRef idx="minor"/>
      </dsp:style>
    </dsp:sp>
    <dsp:sp modelId="{D6740DE5-15C1-4144-87CC-A396CCCD4585}">
      <dsp:nvSpPr>
        <dsp:cNvPr id="0" name=""/>
        <dsp:cNvSpPr/>
      </dsp:nvSpPr>
      <dsp:spPr>
        <a:xfrm>
          <a:off x="445770" y="2174134"/>
          <a:ext cx="6240780" cy="442800"/>
        </a:xfrm>
        <a:prstGeom prst="roundRect">
          <a:avLst/>
        </a:prstGeom>
        <a:solidFill>
          <a:schemeClr val="accent2">
            <a:alpha val="90000"/>
            <a:hueOff val="0"/>
            <a:satOff val="0"/>
            <a:lumOff val="0"/>
            <a:alphaOff val="-1714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Marco teórico</a:t>
          </a:r>
          <a:endParaRPr lang="es-CO" sz="1500" kern="1200" dirty="0"/>
        </a:p>
      </dsp:txBody>
      <dsp:txXfrm>
        <a:off x="467386" y="2195750"/>
        <a:ext cx="6197548" cy="399568"/>
      </dsp:txXfrm>
    </dsp:sp>
    <dsp:sp modelId="{2F5429B1-52F0-47BF-BCD1-50CB0DEA850E}">
      <dsp:nvSpPr>
        <dsp:cNvPr id="0" name=""/>
        <dsp:cNvSpPr/>
      </dsp:nvSpPr>
      <dsp:spPr>
        <a:xfrm>
          <a:off x="0" y="3075934"/>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22857"/>
            </a:schemeClr>
          </a:solidFill>
          <a:prstDash val="solid"/>
        </a:ln>
        <a:effectLst/>
      </dsp:spPr>
      <dsp:style>
        <a:lnRef idx="1">
          <a:scrgbClr r="0" g="0" b="0"/>
        </a:lnRef>
        <a:fillRef idx="1">
          <a:scrgbClr r="0" g="0" b="0"/>
        </a:fillRef>
        <a:effectRef idx="0">
          <a:scrgbClr r="0" g="0" b="0"/>
        </a:effectRef>
        <a:fontRef idx="minor"/>
      </dsp:style>
    </dsp:sp>
    <dsp:sp modelId="{E41D1AA2-4A82-45A9-A014-E5E16457BDE1}">
      <dsp:nvSpPr>
        <dsp:cNvPr id="0" name=""/>
        <dsp:cNvSpPr/>
      </dsp:nvSpPr>
      <dsp:spPr>
        <a:xfrm>
          <a:off x="445770" y="2854534"/>
          <a:ext cx="6240780" cy="442800"/>
        </a:xfrm>
        <a:prstGeom prst="roundRect">
          <a:avLst/>
        </a:prstGeom>
        <a:solidFill>
          <a:schemeClr val="accent2">
            <a:alpha val="90000"/>
            <a:hueOff val="0"/>
            <a:satOff val="0"/>
            <a:lumOff val="0"/>
            <a:alphaOff val="-2285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Metodología</a:t>
          </a:r>
          <a:endParaRPr lang="es-CO" sz="1500" kern="1200" dirty="0"/>
        </a:p>
      </dsp:txBody>
      <dsp:txXfrm>
        <a:off x="467386" y="2876150"/>
        <a:ext cx="6197548" cy="399568"/>
      </dsp:txXfrm>
    </dsp:sp>
    <dsp:sp modelId="{A17A3D18-35AF-45D8-8B0D-A295AFF102B5}">
      <dsp:nvSpPr>
        <dsp:cNvPr id="0" name=""/>
        <dsp:cNvSpPr/>
      </dsp:nvSpPr>
      <dsp:spPr>
        <a:xfrm>
          <a:off x="0" y="3756334"/>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28571"/>
            </a:schemeClr>
          </a:solidFill>
          <a:prstDash val="solid"/>
        </a:ln>
        <a:effectLst/>
      </dsp:spPr>
      <dsp:style>
        <a:lnRef idx="1">
          <a:scrgbClr r="0" g="0" b="0"/>
        </a:lnRef>
        <a:fillRef idx="1">
          <a:scrgbClr r="0" g="0" b="0"/>
        </a:fillRef>
        <a:effectRef idx="0">
          <a:scrgbClr r="0" g="0" b="0"/>
        </a:effectRef>
        <a:fontRef idx="minor"/>
      </dsp:style>
    </dsp:sp>
    <dsp:sp modelId="{5F932228-DCD2-4366-B29F-F3AFF492D2AD}">
      <dsp:nvSpPr>
        <dsp:cNvPr id="0" name=""/>
        <dsp:cNvSpPr/>
      </dsp:nvSpPr>
      <dsp:spPr>
        <a:xfrm>
          <a:off x="445770" y="3534934"/>
          <a:ext cx="6240780" cy="442800"/>
        </a:xfrm>
        <a:prstGeom prst="roundRect">
          <a:avLst/>
        </a:prstGeom>
        <a:solidFill>
          <a:schemeClr val="accent2">
            <a:alpha val="90000"/>
            <a:hueOff val="0"/>
            <a:satOff val="0"/>
            <a:lumOff val="0"/>
            <a:alphaOff val="-28571"/>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Resultados</a:t>
          </a:r>
          <a:endParaRPr lang="es-CO" sz="1500" kern="1200" dirty="0"/>
        </a:p>
      </dsp:txBody>
      <dsp:txXfrm>
        <a:off x="467386" y="3556550"/>
        <a:ext cx="6197548" cy="399568"/>
      </dsp:txXfrm>
    </dsp:sp>
    <dsp:sp modelId="{02D81D7F-0CA8-4447-B4AC-27735A94C9D8}">
      <dsp:nvSpPr>
        <dsp:cNvPr id="0" name=""/>
        <dsp:cNvSpPr/>
      </dsp:nvSpPr>
      <dsp:spPr>
        <a:xfrm>
          <a:off x="0" y="4436734"/>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34286"/>
            </a:schemeClr>
          </a:solidFill>
          <a:prstDash val="solid"/>
        </a:ln>
        <a:effectLst/>
      </dsp:spPr>
      <dsp:style>
        <a:lnRef idx="1">
          <a:scrgbClr r="0" g="0" b="0"/>
        </a:lnRef>
        <a:fillRef idx="1">
          <a:scrgbClr r="0" g="0" b="0"/>
        </a:fillRef>
        <a:effectRef idx="0">
          <a:scrgbClr r="0" g="0" b="0"/>
        </a:effectRef>
        <a:fontRef idx="minor"/>
      </dsp:style>
    </dsp:sp>
    <dsp:sp modelId="{4F244FE9-C397-42AA-B56F-EEDB17523748}">
      <dsp:nvSpPr>
        <dsp:cNvPr id="0" name=""/>
        <dsp:cNvSpPr/>
      </dsp:nvSpPr>
      <dsp:spPr>
        <a:xfrm>
          <a:off x="445770" y="4215334"/>
          <a:ext cx="6240780" cy="442800"/>
        </a:xfrm>
        <a:prstGeom prst="roundRect">
          <a:avLst/>
        </a:prstGeom>
        <a:solidFill>
          <a:schemeClr val="accent2">
            <a:alpha val="90000"/>
            <a:hueOff val="0"/>
            <a:satOff val="0"/>
            <a:lumOff val="0"/>
            <a:alphaOff val="-34286"/>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Conclusiones</a:t>
          </a:r>
          <a:endParaRPr lang="es-CO" sz="1500" kern="1200" dirty="0"/>
        </a:p>
      </dsp:txBody>
      <dsp:txXfrm>
        <a:off x="467386" y="4236950"/>
        <a:ext cx="6197548" cy="399568"/>
      </dsp:txXfrm>
    </dsp:sp>
    <dsp:sp modelId="{E71B8E39-E42D-4588-860B-1C1AD447CB25}">
      <dsp:nvSpPr>
        <dsp:cNvPr id="0" name=""/>
        <dsp:cNvSpPr/>
      </dsp:nvSpPr>
      <dsp:spPr>
        <a:xfrm>
          <a:off x="0" y="5117134"/>
          <a:ext cx="8915400" cy="378000"/>
        </a:xfrm>
        <a:prstGeom prst="rect">
          <a:avLst/>
        </a:prstGeom>
        <a:solidFill>
          <a:schemeClr val="lt1">
            <a:alpha val="90000"/>
            <a:hueOff val="0"/>
            <a:satOff val="0"/>
            <a:lumOff val="0"/>
            <a:alphaOff val="0"/>
          </a:schemeClr>
        </a:solidFill>
        <a:ln w="9525" cap="rnd"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B87E26FB-2FEC-431D-82F2-5878EE3A0FED}">
      <dsp:nvSpPr>
        <dsp:cNvPr id="0" name=""/>
        <dsp:cNvSpPr/>
      </dsp:nvSpPr>
      <dsp:spPr>
        <a:xfrm>
          <a:off x="445770" y="4895734"/>
          <a:ext cx="6240780" cy="442800"/>
        </a:xfrm>
        <a:prstGeom prst="roundRect">
          <a:avLst/>
        </a:prstGeom>
        <a:solidFill>
          <a:schemeClr val="accent2">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887" tIns="0" rIns="235887" bIns="0" numCol="1" spcCol="1270" anchor="ctr" anchorCtr="0">
          <a:noAutofit/>
        </a:bodyPr>
        <a:lstStyle/>
        <a:p>
          <a:pPr lvl="0" algn="l" defTabSz="666750">
            <a:lnSpc>
              <a:spcPct val="90000"/>
            </a:lnSpc>
            <a:spcBef>
              <a:spcPct val="0"/>
            </a:spcBef>
            <a:spcAft>
              <a:spcPct val="35000"/>
            </a:spcAft>
          </a:pPr>
          <a:r>
            <a:rPr lang="es-CO" sz="1500" kern="1200" dirty="0" smtClean="0"/>
            <a:t>Recomendaciones</a:t>
          </a:r>
          <a:endParaRPr lang="es-CO" sz="1500" kern="1200" dirty="0"/>
        </a:p>
      </dsp:txBody>
      <dsp:txXfrm>
        <a:off x="467386" y="4917350"/>
        <a:ext cx="619754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6134D-6944-4B58-982D-1140C7AAE09D}">
      <dsp:nvSpPr>
        <dsp:cNvPr id="0" name=""/>
        <dsp:cNvSpPr/>
      </dsp:nvSpPr>
      <dsp:spPr>
        <a:xfrm>
          <a:off x="675943" y="0"/>
          <a:ext cx="4950898" cy="4950898"/>
        </a:xfrm>
        <a:prstGeom prst="triangl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E55EA9C-0547-4FFA-A285-CCB97D86F2C3}">
      <dsp:nvSpPr>
        <dsp:cNvPr id="0" name=""/>
        <dsp:cNvSpPr/>
      </dsp:nvSpPr>
      <dsp:spPr>
        <a:xfrm>
          <a:off x="1335894" y="495573"/>
          <a:ext cx="6849079" cy="879944"/>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CO" sz="1500" kern="1200" dirty="0" smtClean="0"/>
            <a:t>Uno de los materiales más ampliamente utilizados. Natural, renovable, biodegradable, costo relativamente bajo.</a:t>
          </a:r>
          <a:endParaRPr lang="es-CO" sz="1500" kern="1200" dirty="0"/>
        </a:p>
      </dsp:txBody>
      <dsp:txXfrm>
        <a:off x="1378849" y="538528"/>
        <a:ext cx="6763169" cy="794034"/>
      </dsp:txXfrm>
    </dsp:sp>
    <dsp:sp modelId="{D45FAA48-CD1E-4BBC-81A7-531856DB09A3}">
      <dsp:nvSpPr>
        <dsp:cNvPr id="0" name=""/>
        <dsp:cNvSpPr/>
      </dsp:nvSpPr>
      <dsp:spPr>
        <a:xfrm>
          <a:off x="1356683" y="1485511"/>
          <a:ext cx="6807502" cy="879944"/>
        </a:xfrm>
        <a:prstGeom prst="roundRect">
          <a:avLst/>
        </a:prstGeom>
        <a:solidFill>
          <a:schemeClr val="lt1">
            <a:alpha val="90000"/>
            <a:hueOff val="0"/>
            <a:satOff val="0"/>
            <a:lumOff val="0"/>
            <a:alphaOff val="0"/>
          </a:schemeClr>
        </a:solidFill>
        <a:ln w="9525" cap="rnd" cmpd="sng" algn="ctr">
          <a:solidFill>
            <a:schemeClr val="accent2">
              <a:hueOff val="296529"/>
              <a:satOff val="-6628"/>
              <a:lumOff val="-627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CO" sz="1500" kern="1200" dirty="0" smtClean="0"/>
            <a:t>Bajo peso = rigidez y resistencia específica superior a otros materiales. </a:t>
          </a:r>
          <a:endParaRPr lang="es-CO" sz="1500" kern="1200" dirty="0"/>
        </a:p>
      </dsp:txBody>
      <dsp:txXfrm>
        <a:off x="1399638" y="1528466"/>
        <a:ext cx="6721592" cy="794034"/>
      </dsp:txXfrm>
    </dsp:sp>
    <dsp:sp modelId="{FFBAA5A9-E67C-48B8-9C26-FB06DCE6A62B}">
      <dsp:nvSpPr>
        <dsp:cNvPr id="0" name=""/>
        <dsp:cNvSpPr/>
      </dsp:nvSpPr>
      <dsp:spPr>
        <a:xfrm>
          <a:off x="1310664" y="2475449"/>
          <a:ext cx="6899539" cy="879944"/>
        </a:xfrm>
        <a:prstGeom prst="roundRect">
          <a:avLst/>
        </a:prstGeom>
        <a:solidFill>
          <a:schemeClr val="lt1">
            <a:alpha val="90000"/>
            <a:hueOff val="0"/>
            <a:satOff val="0"/>
            <a:lumOff val="0"/>
            <a:alphaOff val="0"/>
          </a:schemeClr>
        </a:solidFill>
        <a:ln w="9525" cap="rnd" cmpd="sng" algn="ctr">
          <a:solidFill>
            <a:schemeClr val="accent2">
              <a:hueOff val="593057"/>
              <a:satOff val="-13255"/>
              <a:lumOff val="-1254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CO" sz="1500" kern="1200" dirty="0" smtClean="0"/>
            <a:t>Se cultiva principalmente en Ecuador, quien suministra el 89% de los mercados mundiales.</a:t>
          </a:r>
          <a:endParaRPr lang="es-CO" sz="1500" kern="1200" dirty="0"/>
        </a:p>
      </dsp:txBody>
      <dsp:txXfrm>
        <a:off x="1353619" y="2518404"/>
        <a:ext cx="6813629" cy="794034"/>
      </dsp:txXfrm>
    </dsp:sp>
    <dsp:sp modelId="{D5B1565E-7808-4CB2-A519-26E8A6FB8E83}">
      <dsp:nvSpPr>
        <dsp:cNvPr id="0" name=""/>
        <dsp:cNvSpPr/>
      </dsp:nvSpPr>
      <dsp:spPr>
        <a:xfrm>
          <a:off x="1281412" y="3465386"/>
          <a:ext cx="6958044" cy="879944"/>
        </a:xfrm>
        <a:prstGeom prst="roundRect">
          <a:avLst/>
        </a:prstGeom>
        <a:solidFill>
          <a:schemeClr val="lt1">
            <a:alpha val="90000"/>
            <a:hueOff val="0"/>
            <a:satOff val="0"/>
            <a:lumOff val="0"/>
            <a:alphaOff val="0"/>
          </a:schemeClr>
        </a:solidFill>
        <a:ln w="9525" cap="rnd" cmpd="sng" algn="ctr">
          <a:solidFill>
            <a:schemeClr val="accent2">
              <a:hueOff val="889586"/>
              <a:satOff val="-19883"/>
              <a:lumOff val="-1882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CO" sz="1400" kern="1200" dirty="0" smtClean="0"/>
            <a:t>Demanda nacional pequeña, 90% de la producción se exporta en forma de paneles u otros productos.</a:t>
          </a:r>
          <a:endParaRPr lang="es-CO" sz="1400" kern="1200" dirty="0"/>
        </a:p>
      </dsp:txBody>
      <dsp:txXfrm>
        <a:off x="1324367" y="3508341"/>
        <a:ext cx="6872134" cy="794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649ED-13C3-4674-A721-AC4B972C4833}">
      <dsp:nvSpPr>
        <dsp:cNvPr id="0" name=""/>
        <dsp:cNvSpPr/>
      </dsp:nvSpPr>
      <dsp:spPr>
        <a:xfrm>
          <a:off x="0" y="129300"/>
          <a:ext cx="8915400" cy="64759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CO" sz="2700" kern="1200" dirty="0" smtClean="0"/>
            <a:t>General</a:t>
          </a:r>
          <a:endParaRPr lang="es-CO" sz="2700" kern="1200" dirty="0"/>
        </a:p>
      </dsp:txBody>
      <dsp:txXfrm>
        <a:off x="31613" y="160913"/>
        <a:ext cx="8852174" cy="584369"/>
      </dsp:txXfrm>
    </dsp:sp>
    <dsp:sp modelId="{4FFA0FA9-6717-46ED-8A7C-1B36CDDEB13A}">
      <dsp:nvSpPr>
        <dsp:cNvPr id="0" name=""/>
        <dsp:cNvSpPr/>
      </dsp:nvSpPr>
      <dsp:spPr>
        <a:xfrm>
          <a:off x="0" y="776895"/>
          <a:ext cx="8915400"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s-CO" sz="2100" kern="1200" dirty="0" smtClean="0"/>
            <a:t>Realizar la caracterización de las propiedades mecánicas de la madera de balsa (Ochroma pyramidale) ecuatoriana.</a:t>
          </a:r>
          <a:endParaRPr lang="es-CO" sz="2100" kern="1200" dirty="0"/>
        </a:p>
      </dsp:txBody>
      <dsp:txXfrm>
        <a:off x="0" y="776895"/>
        <a:ext cx="8915400" cy="670680"/>
      </dsp:txXfrm>
    </dsp:sp>
    <dsp:sp modelId="{3AA3C8EB-13FC-42B0-8796-2AD7D3AB7804}">
      <dsp:nvSpPr>
        <dsp:cNvPr id="0" name=""/>
        <dsp:cNvSpPr/>
      </dsp:nvSpPr>
      <dsp:spPr>
        <a:xfrm>
          <a:off x="0" y="1447575"/>
          <a:ext cx="8915400" cy="647595"/>
        </a:xfrm>
        <a:prstGeom prst="roundRect">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CO" sz="2700" kern="1200" dirty="0" smtClean="0"/>
            <a:t>Específicos</a:t>
          </a:r>
          <a:endParaRPr lang="es-CO" sz="2700" kern="1200" dirty="0"/>
        </a:p>
      </dsp:txBody>
      <dsp:txXfrm>
        <a:off x="31613" y="1479188"/>
        <a:ext cx="8852174" cy="584369"/>
      </dsp:txXfrm>
    </dsp:sp>
    <dsp:sp modelId="{39377F5D-BCBF-42B5-B288-E4B0BB3F0972}">
      <dsp:nvSpPr>
        <dsp:cNvPr id="0" name=""/>
        <dsp:cNvSpPr/>
      </dsp:nvSpPr>
      <dsp:spPr>
        <a:xfrm>
          <a:off x="0" y="2095170"/>
          <a:ext cx="8915400" cy="318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s-CO" sz="2100" kern="1200" dirty="0" smtClean="0"/>
            <a:t>Determinar el valor de las propiedades mecánicas módulo de elasticidad longitudinal y módulo de ruptura, resistencia a la compresión paralela y perpendicular a la fibra, y resistencia a la cizalla paralela a la fibra, utilizando la norma de ensayos mecánicos ASTM D143.</a:t>
          </a:r>
          <a:endParaRPr lang="es-CO" sz="2100" kern="1200" dirty="0"/>
        </a:p>
        <a:p>
          <a:pPr marL="228600" lvl="1" indent="-228600" algn="just" defTabSz="933450">
            <a:lnSpc>
              <a:spcPct val="90000"/>
            </a:lnSpc>
            <a:spcBef>
              <a:spcPct val="0"/>
            </a:spcBef>
            <a:spcAft>
              <a:spcPct val="20000"/>
            </a:spcAft>
            <a:buChar char="••"/>
          </a:pPr>
          <a:r>
            <a:rPr lang="es-CO" sz="2100" kern="1200" dirty="0" smtClean="0"/>
            <a:t>Comprobar la existencia de variación de las propiedades mecánicas originadas por la diferente densidad de los especímenes de balsa estudiados.</a:t>
          </a:r>
          <a:endParaRPr lang="es-CO" sz="2100" kern="1200" dirty="0"/>
        </a:p>
        <a:p>
          <a:pPr marL="228600" lvl="1" indent="-228600" algn="just" defTabSz="933450">
            <a:lnSpc>
              <a:spcPct val="90000"/>
            </a:lnSpc>
            <a:spcBef>
              <a:spcPct val="0"/>
            </a:spcBef>
            <a:spcAft>
              <a:spcPct val="20000"/>
            </a:spcAft>
            <a:buChar char="••"/>
          </a:pPr>
          <a:r>
            <a:rPr lang="es-CO" sz="2100" kern="1200" dirty="0" smtClean="0"/>
            <a:t>Hacer un análisis comparativo de las propiedades mecánicas entre las diferentes clases de densidad.</a:t>
          </a:r>
          <a:endParaRPr lang="es-CO" sz="2100" kern="1200" dirty="0"/>
        </a:p>
      </dsp:txBody>
      <dsp:txXfrm>
        <a:off x="0" y="2095170"/>
        <a:ext cx="8915400" cy="3185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335DD-C257-426D-855B-B11F345791A8}">
      <dsp:nvSpPr>
        <dsp:cNvPr id="0" name=""/>
        <dsp:cNvSpPr/>
      </dsp:nvSpPr>
      <dsp:spPr>
        <a:xfrm>
          <a:off x="0" y="65679"/>
          <a:ext cx="7765401" cy="62361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CO" sz="2600" kern="1200" dirty="0" smtClean="0"/>
            <a:t>Balsa ecuatoriana:</a:t>
          </a:r>
          <a:endParaRPr lang="es-CO" sz="2600" kern="1200" dirty="0"/>
        </a:p>
      </dsp:txBody>
      <dsp:txXfrm>
        <a:off x="30442" y="96121"/>
        <a:ext cx="7704517" cy="562726"/>
      </dsp:txXfrm>
    </dsp:sp>
    <dsp:sp modelId="{D3C80AEF-DFAF-4E8D-86E2-F95C0689BCD0}">
      <dsp:nvSpPr>
        <dsp:cNvPr id="0" name=""/>
        <dsp:cNvSpPr/>
      </dsp:nvSpPr>
      <dsp:spPr>
        <a:xfrm>
          <a:off x="0" y="689290"/>
          <a:ext cx="7765401"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51"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s-CO" sz="2000" kern="1200" dirty="0" smtClean="0"/>
            <a:t>Materia prima muy cotizada en el exterior para la fabricación de núcleos para lo que son estructuras tipo sándwich debido a su baja densidad.</a:t>
          </a:r>
          <a:endParaRPr lang="es-CO" sz="2000" kern="1200" dirty="0"/>
        </a:p>
      </dsp:txBody>
      <dsp:txXfrm>
        <a:off x="0" y="689290"/>
        <a:ext cx="7765401" cy="914940"/>
      </dsp:txXfrm>
    </dsp:sp>
    <dsp:sp modelId="{DDC8641E-4813-45CD-92EA-2454FD1A3C5E}">
      <dsp:nvSpPr>
        <dsp:cNvPr id="0" name=""/>
        <dsp:cNvSpPr/>
      </dsp:nvSpPr>
      <dsp:spPr>
        <a:xfrm>
          <a:off x="0" y="1604230"/>
          <a:ext cx="7765401" cy="623610"/>
        </a:xfrm>
        <a:prstGeom prst="roundRect">
          <a:avLst/>
        </a:prstGeom>
        <a:solidFill>
          <a:schemeClr val="accent2">
            <a:hueOff val="444793"/>
            <a:satOff val="-9942"/>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CO" sz="2600" kern="1200" dirty="0" smtClean="0"/>
            <a:t>Literatura existente:</a:t>
          </a:r>
          <a:endParaRPr lang="es-CO" sz="2600" kern="1200" dirty="0"/>
        </a:p>
      </dsp:txBody>
      <dsp:txXfrm>
        <a:off x="30442" y="1634672"/>
        <a:ext cx="7704517" cy="562726"/>
      </dsp:txXfrm>
    </dsp:sp>
    <dsp:sp modelId="{EBF344B5-2174-4C12-B5BD-15905FF008A4}">
      <dsp:nvSpPr>
        <dsp:cNvPr id="0" name=""/>
        <dsp:cNvSpPr/>
      </dsp:nvSpPr>
      <dsp:spPr>
        <a:xfrm>
          <a:off x="0" y="2227840"/>
          <a:ext cx="776540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51"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s-CO" sz="2000" kern="1200" dirty="0" smtClean="0"/>
            <a:t>¿Media o máxima registrada? </a:t>
          </a:r>
          <a:endParaRPr lang="es-CO" sz="2000" kern="1200" dirty="0"/>
        </a:p>
      </dsp:txBody>
      <dsp:txXfrm>
        <a:off x="0" y="2227840"/>
        <a:ext cx="7765401" cy="430560"/>
      </dsp:txXfrm>
    </dsp:sp>
    <dsp:sp modelId="{07528674-9647-4ECF-93AF-AB66063D1C05}">
      <dsp:nvSpPr>
        <dsp:cNvPr id="0" name=""/>
        <dsp:cNvSpPr/>
      </dsp:nvSpPr>
      <dsp:spPr>
        <a:xfrm>
          <a:off x="0" y="2658400"/>
          <a:ext cx="7765401" cy="623610"/>
        </a:xfrm>
        <a:prstGeom prst="roundRect">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CO" sz="2600" kern="1200" dirty="0" smtClean="0"/>
            <a:t>En Ecuador:</a:t>
          </a:r>
          <a:endParaRPr lang="es-CO" sz="2600" kern="1200" dirty="0"/>
        </a:p>
      </dsp:txBody>
      <dsp:txXfrm>
        <a:off x="30442" y="2688842"/>
        <a:ext cx="7704517" cy="562726"/>
      </dsp:txXfrm>
    </dsp:sp>
    <dsp:sp modelId="{872D1B05-F913-4A54-BB63-98332B3E4889}">
      <dsp:nvSpPr>
        <dsp:cNvPr id="0" name=""/>
        <dsp:cNvSpPr/>
      </dsp:nvSpPr>
      <dsp:spPr>
        <a:xfrm>
          <a:off x="0" y="3282010"/>
          <a:ext cx="776540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551"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s-CO" sz="2000" kern="1200" dirty="0" smtClean="0"/>
            <a:t>Artesanías, maquetería, etc.</a:t>
          </a:r>
          <a:endParaRPr lang="es-CO" sz="2000" kern="1200" dirty="0"/>
        </a:p>
      </dsp:txBody>
      <dsp:txXfrm>
        <a:off x="0" y="3282010"/>
        <a:ext cx="7765401" cy="430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1E66D-9981-412D-90AD-4B26D43C1D22}">
      <dsp:nvSpPr>
        <dsp:cNvPr id="0" name=""/>
        <dsp:cNvSpPr/>
      </dsp:nvSpPr>
      <dsp:spPr>
        <a:xfrm>
          <a:off x="0" y="78184"/>
          <a:ext cx="2786062" cy="167163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Crecimiento rápido</a:t>
          </a:r>
          <a:endParaRPr lang="es-CO" sz="1600" kern="1200" dirty="0"/>
        </a:p>
      </dsp:txBody>
      <dsp:txXfrm>
        <a:off x="0" y="78184"/>
        <a:ext cx="2786062" cy="1671637"/>
      </dsp:txXfrm>
    </dsp:sp>
    <dsp:sp modelId="{63ED4579-5C0D-4174-8F85-703166AD8ECE}">
      <dsp:nvSpPr>
        <dsp:cNvPr id="0" name=""/>
        <dsp:cNvSpPr/>
      </dsp:nvSpPr>
      <dsp:spPr>
        <a:xfrm>
          <a:off x="3064668" y="78184"/>
          <a:ext cx="2786062" cy="167163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Bajo peso (lignina)</a:t>
          </a:r>
          <a:endParaRPr lang="es-CO" sz="1600" kern="1200" dirty="0"/>
        </a:p>
      </dsp:txBody>
      <dsp:txXfrm>
        <a:off x="3064668" y="78184"/>
        <a:ext cx="2786062" cy="1671637"/>
      </dsp:txXfrm>
    </dsp:sp>
    <dsp:sp modelId="{C076C208-DE49-46E6-9D88-4367F70C7924}">
      <dsp:nvSpPr>
        <dsp:cNvPr id="0" name=""/>
        <dsp:cNvSpPr/>
      </dsp:nvSpPr>
      <dsp:spPr>
        <a:xfrm>
          <a:off x="6129337" y="78184"/>
          <a:ext cx="2786062" cy="167163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711200">
            <a:lnSpc>
              <a:spcPct val="90000"/>
            </a:lnSpc>
            <a:spcBef>
              <a:spcPct val="0"/>
            </a:spcBef>
            <a:spcAft>
              <a:spcPct val="35000"/>
            </a:spcAft>
          </a:pPr>
          <a:r>
            <a:rPr lang="es-CO" sz="1600" kern="1200" dirty="0" smtClean="0"/>
            <a:t>No es la más ligera conocida</a:t>
          </a:r>
          <a:endParaRPr lang="es-CO" sz="1600" kern="1200" dirty="0"/>
        </a:p>
        <a:p>
          <a:pPr marL="114300" lvl="1" indent="-114300" algn="l" defTabSz="622300">
            <a:lnSpc>
              <a:spcPct val="90000"/>
            </a:lnSpc>
            <a:spcBef>
              <a:spcPct val="0"/>
            </a:spcBef>
            <a:spcAft>
              <a:spcPct val="15000"/>
            </a:spcAft>
            <a:buChar char="••"/>
          </a:pPr>
          <a:r>
            <a:rPr lang="es-CO" sz="1400" kern="1200" dirty="0" smtClean="0"/>
            <a:t>Resistencia y rigidez superior.</a:t>
          </a:r>
          <a:endParaRPr lang="es-CO" sz="1400" kern="1200" dirty="0"/>
        </a:p>
        <a:p>
          <a:pPr marL="114300" lvl="1" indent="-114300" algn="l" defTabSz="622300">
            <a:lnSpc>
              <a:spcPct val="90000"/>
            </a:lnSpc>
            <a:spcBef>
              <a:spcPct val="0"/>
            </a:spcBef>
            <a:spcAft>
              <a:spcPct val="15000"/>
            </a:spcAft>
            <a:buChar char="••"/>
          </a:pPr>
          <a:r>
            <a:rPr lang="es-CO" sz="1400" kern="1200" dirty="0" smtClean="0"/>
            <a:t>Tamaño y cantidad suficiente para ser comercialmente importante (disponibilidad).</a:t>
          </a:r>
          <a:endParaRPr lang="es-CO" sz="1400" kern="1200" dirty="0"/>
        </a:p>
      </dsp:txBody>
      <dsp:txXfrm>
        <a:off x="6129337" y="78184"/>
        <a:ext cx="2786062" cy="1671637"/>
      </dsp:txXfrm>
    </dsp:sp>
    <dsp:sp modelId="{A6B03D51-36DF-46D6-A3B4-633A70F37143}">
      <dsp:nvSpPr>
        <dsp:cNvPr id="0" name=""/>
        <dsp:cNvSpPr/>
      </dsp:nvSpPr>
      <dsp:spPr>
        <a:xfrm>
          <a:off x="0" y="2028428"/>
          <a:ext cx="2786062" cy="167163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Clima tropical húmedo</a:t>
          </a:r>
          <a:endParaRPr lang="es-CO" sz="1600" kern="1200" dirty="0"/>
        </a:p>
      </dsp:txBody>
      <dsp:txXfrm>
        <a:off x="0" y="2028428"/>
        <a:ext cx="2786062" cy="1671637"/>
      </dsp:txXfrm>
    </dsp:sp>
    <dsp:sp modelId="{8AAA8C18-4278-4902-90C8-98968EDB18CF}">
      <dsp:nvSpPr>
        <dsp:cNvPr id="0" name=""/>
        <dsp:cNvSpPr/>
      </dsp:nvSpPr>
      <dsp:spPr>
        <a:xfrm>
          <a:off x="3064668" y="2028428"/>
          <a:ext cx="2786062" cy="1671637"/>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Requerimientos:</a:t>
          </a:r>
        </a:p>
        <a:p>
          <a:pPr lvl="0" algn="ctr" defTabSz="711200">
            <a:lnSpc>
              <a:spcPct val="90000"/>
            </a:lnSpc>
            <a:spcBef>
              <a:spcPct val="0"/>
            </a:spcBef>
            <a:spcAft>
              <a:spcPct val="35000"/>
            </a:spcAft>
          </a:pPr>
          <a:r>
            <a:rPr lang="es-CO" sz="1600" kern="1200" dirty="0" smtClean="0"/>
            <a:t>2540 mm</a:t>
          </a:r>
        </a:p>
        <a:p>
          <a:pPr lvl="0" algn="ctr" defTabSz="711200">
            <a:lnSpc>
              <a:spcPct val="90000"/>
            </a:lnSpc>
            <a:spcBef>
              <a:spcPct val="0"/>
            </a:spcBef>
            <a:spcAft>
              <a:spcPct val="35000"/>
            </a:spcAft>
          </a:pPr>
          <a:r>
            <a:rPr lang="es-CO" sz="1600" kern="1200" dirty="0" smtClean="0"/>
            <a:t>20–30 °C</a:t>
          </a:r>
        </a:p>
        <a:p>
          <a:pPr lvl="0" algn="ctr" defTabSz="711200">
            <a:lnSpc>
              <a:spcPct val="90000"/>
            </a:lnSpc>
            <a:spcBef>
              <a:spcPct val="0"/>
            </a:spcBef>
            <a:spcAft>
              <a:spcPct val="35000"/>
            </a:spcAft>
          </a:pPr>
          <a:r>
            <a:rPr lang="es-CO" sz="1600" kern="1200" dirty="0" smtClean="0"/>
            <a:t>0-800 msnm</a:t>
          </a:r>
        </a:p>
        <a:p>
          <a:pPr lvl="0" algn="ctr" defTabSz="711200">
            <a:lnSpc>
              <a:spcPct val="90000"/>
            </a:lnSpc>
            <a:spcBef>
              <a:spcPct val="0"/>
            </a:spcBef>
            <a:spcAft>
              <a:spcPct val="35000"/>
            </a:spcAft>
          </a:pPr>
          <a:r>
            <a:rPr lang="es-CO" sz="1600" kern="1200" dirty="0" smtClean="0"/>
            <a:t>(Fletcher, 1951) </a:t>
          </a:r>
          <a:endParaRPr lang="es-CO" sz="1600" kern="1200" dirty="0"/>
        </a:p>
      </dsp:txBody>
      <dsp:txXfrm>
        <a:off x="3064668" y="2028428"/>
        <a:ext cx="2786062" cy="1671637"/>
      </dsp:txXfrm>
    </dsp:sp>
    <dsp:sp modelId="{96BE3AAE-1DB1-431E-AC10-FDBB7B80E6A2}">
      <dsp:nvSpPr>
        <dsp:cNvPr id="0" name=""/>
        <dsp:cNvSpPr/>
      </dsp:nvSpPr>
      <dsp:spPr>
        <a:xfrm>
          <a:off x="6129337" y="2028428"/>
          <a:ext cx="2786062" cy="167163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Los Ríos:</a:t>
          </a:r>
        </a:p>
        <a:p>
          <a:pPr lvl="0" algn="ctr" defTabSz="711200">
            <a:lnSpc>
              <a:spcPct val="90000"/>
            </a:lnSpc>
            <a:spcBef>
              <a:spcPct val="0"/>
            </a:spcBef>
            <a:spcAft>
              <a:spcPct val="35000"/>
            </a:spcAft>
          </a:pPr>
          <a:r>
            <a:rPr lang="es-CO" sz="1600" kern="1200" dirty="0" smtClean="0"/>
            <a:t>2540mm</a:t>
          </a:r>
        </a:p>
        <a:p>
          <a:pPr lvl="0" algn="ctr" defTabSz="711200">
            <a:lnSpc>
              <a:spcPct val="90000"/>
            </a:lnSpc>
            <a:spcBef>
              <a:spcPct val="0"/>
            </a:spcBef>
            <a:spcAft>
              <a:spcPct val="35000"/>
            </a:spcAft>
          </a:pPr>
          <a:r>
            <a:rPr lang="es-CO" sz="1600" kern="1200" dirty="0" smtClean="0"/>
            <a:t>20–33 °C</a:t>
          </a:r>
        </a:p>
        <a:p>
          <a:pPr lvl="0" algn="ctr" defTabSz="711200">
            <a:lnSpc>
              <a:spcPct val="90000"/>
            </a:lnSpc>
            <a:spcBef>
              <a:spcPct val="0"/>
            </a:spcBef>
            <a:spcAft>
              <a:spcPct val="35000"/>
            </a:spcAft>
          </a:pPr>
          <a:r>
            <a:rPr lang="es-CO" sz="1600" kern="1200" dirty="0" smtClean="0"/>
            <a:t>30-500msnm </a:t>
          </a:r>
        </a:p>
        <a:p>
          <a:pPr lvl="0" algn="ctr" defTabSz="711200">
            <a:lnSpc>
              <a:spcPct val="90000"/>
            </a:lnSpc>
            <a:spcBef>
              <a:spcPct val="0"/>
            </a:spcBef>
            <a:spcAft>
              <a:spcPct val="35000"/>
            </a:spcAft>
          </a:pPr>
          <a:endParaRPr lang="es-CO" sz="1600" kern="1200" dirty="0"/>
        </a:p>
      </dsp:txBody>
      <dsp:txXfrm>
        <a:off x="6129337" y="2028428"/>
        <a:ext cx="2786062" cy="1671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DD20E-132B-4D82-968F-8007AB7CCC1F}">
      <dsp:nvSpPr>
        <dsp:cNvPr id="0" name=""/>
        <dsp:cNvSpPr/>
      </dsp:nvSpPr>
      <dsp:spPr>
        <a:xfrm>
          <a:off x="0" y="0"/>
          <a:ext cx="2784854" cy="283174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CO" sz="2400" kern="1200" smtClean="0"/>
            <a:t>Los Ríos, </a:t>
          </a:r>
          <a:r>
            <a:rPr lang="es-CO" sz="2400" kern="1200" dirty="0" smtClean="0"/>
            <a:t>Guayas, </a:t>
          </a:r>
          <a:r>
            <a:rPr lang="es-CO" sz="2400" kern="1200" smtClean="0"/>
            <a:t>El Oro y Santo Domingo.</a:t>
          </a:r>
          <a:endParaRPr lang="es-CO" sz="2400" kern="1200" dirty="0"/>
        </a:p>
        <a:p>
          <a:pPr marL="228600" lvl="1" indent="-228600" algn="just" defTabSz="889000">
            <a:lnSpc>
              <a:spcPct val="90000"/>
            </a:lnSpc>
            <a:spcBef>
              <a:spcPct val="0"/>
            </a:spcBef>
            <a:spcAft>
              <a:spcPct val="15000"/>
            </a:spcAft>
            <a:buChar char="••"/>
          </a:pPr>
          <a:r>
            <a:rPr lang="es-CO" sz="2000" kern="1200" dirty="0" smtClean="0"/>
            <a:t>Los Ríos abarca el 36% de la producción de balsa a nivel nacional.</a:t>
          </a:r>
          <a:endParaRPr lang="es-CO" sz="2000" kern="1200" dirty="0"/>
        </a:p>
      </dsp:txBody>
      <dsp:txXfrm>
        <a:off x="0" y="0"/>
        <a:ext cx="2784854" cy="2831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47458-584D-48E0-A616-CE131322973B}">
      <dsp:nvSpPr>
        <dsp:cNvPr id="0" name=""/>
        <dsp:cNvSpPr/>
      </dsp:nvSpPr>
      <dsp:spPr>
        <a:xfrm>
          <a:off x="0" y="395402"/>
          <a:ext cx="4144424" cy="603586"/>
        </a:xfrm>
        <a:prstGeom prst="rightArrow">
          <a:avLst>
            <a:gd name="adj1" fmla="val 50000"/>
            <a:gd name="adj2" fmla="val 5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95819" numCol="1" spcCol="1270" anchor="ctr" anchorCtr="0">
          <a:noAutofit/>
        </a:bodyPr>
        <a:lstStyle/>
        <a:p>
          <a:pPr lvl="0" algn="l" defTabSz="622300">
            <a:lnSpc>
              <a:spcPct val="90000"/>
            </a:lnSpc>
            <a:spcBef>
              <a:spcPct val="0"/>
            </a:spcBef>
            <a:spcAft>
              <a:spcPct val="35000"/>
            </a:spcAft>
          </a:pPr>
          <a:r>
            <a:rPr lang="es-CO" sz="1400" kern="1200" dirty="0" smtClean="0"/>
            <a:t>Transportar.</a:t>
          </a:r>
        </a:p>
      </dsp:txBody>
      <dsp:txXfrm>
        <a:off x="0" y="546299"/>
        <a:ext cx="3993528" cy="301793"/>
      </dsp:txXfrm>
    </dsp:sp>
    <dsp:sp modelId="{053E15E0-813D-4211-AD06-9B348DCADC11}">
      <dsp:nvSpPr>
        <dsp:cNvPr id="0" name=""/>
        <dsp:cNvSpPr/>
      </dsp:nvSpPr>
      <dsp:spPr>
        <a:xfrm>
          <a:off x="1276482" y="596598"/>
          <a:ext cx="2867942" cy="603586"/>
        </a:xfrm>
        <a:prstGeom prst="rightArrow">
          <a:avLst>
            <a:gd name="adj1" fmla="val 50000"/>
            <a:gd name="adj2" fmla="val 5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95819" numCol="1" spcCol="1270" anchor="ctr" anchorCtr="0">
          <a:noAutofit/>
        </a:bodyPr>
        <a:lstStyle/>
        <a:p>
          <a:pPr lvl="0" algn="l" defTabSz="622300">
            <a:lnSpc>
              <a:spcPct val="90000"/>
            </a:lnSpc>
            <a:spcBef>
              <a:spcPct val="0"/>
            </a:spcBef>
            <a:spcAft>
              <a:spcPct val="35000"/>
            </a:spcAft>
          </a:pPr>
          <a:r>
            <a:rPr lang="es-CO" sz="1400" kern="1200" dirty="0" smtClean="0"/>
            <a:t>Soportar.</a:t>
          </a:r>
        </a:p>
      </dsp:txBody>
      <dsp:txXfrm>
        <a:off x="1276482" y="747495"/>
        <a:ext cx="2717046" cy="301793"/>
      </dsp:txXfrm>
    </dsp:sp>
    <dsp:sp modelId="{DD0FF916-E0E8-4A90-A66B-8FDEB755C5FC}">
      <dsp:nvSpPr>
        <dsp:cNvPr id="0" name=""/>
        <dsp:cNvSpPr/>
      </dsp:nvSpPr>
      <dsp:spPr>
        <a:xfrm>
          <a:off x="2552965" y="797793"/>
          <a:ext cx="1591459" cy="603586"/>
        </a:xfrm>
        <a:prstGeom prst="rightArrow">
          <a:avLst>
            <a:gd name="adj1" fmla="val 50000"/>
            <a:gd name="adj2" fmla="val 5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95819" numCol="1" spcCol="1270" anchor="ctr" anchorCtr="0">
          <a:noAutofit/>
        </a:bodyPr>
        <a:lstStyle/>
        <a:p>
          <a:pPr lvl="0" algn="l" defTabSz="622300">
            <a:lnSpc>
              <a:spcPct val="90000"/>
            </a:lnSpc>
            <a:spcBef>
              <a:spcPct val="0"/>
            </a:spcBef>
            <a:spcAft>
              <a:spcPct val="35000"/>
            </a:spcAft>
          </a:pPr>
          <a:r>
            <a:rPr lang="es-CO" sz="1400" kern="1200" dirty="0" smtClean="0"/>
            <a:t>Almacenar.</a:t>
          </a:r>
          <a:endParaRPr lang="es-CO" sz="1400" kern="1200" dirty="0"/>
        </a:p>
      </dsp:txBody>
      <dsp:txXfrm>
        <a:off x="2552965" y="948690"/>
        <a:ext cx="1440563" cy="3017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86D65-5524-4F43-A72F-550B1B341D04}">
      <dsp:nvSpPr>
        <dsp:cNvPr id="0" name=""/>
        <dsp:cNvSpPr/>
      </dsp:nvSpPr>
      <dsp:spPr>
        <a:xfrm>
          <a:off x="214502" y="0"/>
          <a:ext cx="2431034" cy="179597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10757-60CC-4581-B1C1-8FD844DC2E00}">
      <dsp:nvSpPr>
        <dsp:cNvPr id="0" name=""/>
        <dsp:cNvSpPr/>
      </dsp:nvSpPr>
      <dsp:spPr>
        <a:xfrm>
          <a:off x="469225" y="538792"/>
          <a:ext cx="1921589" cy="71838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Maderas duras y blandas</a:t>
          </a:r>
        </a:p>
      </dsp:txBody>
      <dsp:txXfrm>
        <a:off x="504294" y="573861"/>
        <a:ext cx="1851451" cy="6482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D97115-51BB-4D52-AF30-0100A2E2BAAB}" type="datetimeFigureOut">
              <a:rPr lang="es-CO" smtClean="0"/>
              <a:t>11/07/2017</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459342-E117-4D6F-AF99-D405E7684DE7}" type="slidenum">
              <a:rPr lang="es-CO" smtClean="0"/>
              <a:t>‹Nº›</a:t>
            </a:fld>
            <a:endParaRPr lang="es-CO"/>
          </a:p>
        </p:txBody>
      </p:sp>
    </p:spTree>
    <p:extLst>
      <p:ext uri="{BB962C8B-B14F-4D97-AF65-F5344CB8AC3E}">
        <p14:creationId xmlns:p14="http://schemas.microsoft.com/office/powerpoint/2010/main" val="2584545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16E3D-8563-4E0D-9F97-11C19CB5A79C}" type="datetimeFigureOut">
              <a:rPr lang="es-CO" smtClean="0"/>
              <a:t>11/07/2017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91E04-4BEE-429B-A659-6C21EC140700}" type="slidenum">
              <a:rPr lang="es-CO" smtClean="0"/>
              <a:t>‹Nº›</a:t>
            </a:fld>
            <a:endParaRPr lang="es-CO"/>
          </a:p>
        </p:txBody>
      </p:sp>
    </p:spTree>
    <p:extLst>
      <p:ext uri="{BB962C8B-B14F-4D97-AF65-F5344CB8AC3E}">
        <p14:creationId xmlns:p14="http://schemas.microsoft.com/office/powerpoint/2010/main" val="191495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No es la más ligera conocida</a:t>
            </a:r>
            <a:endParaRPr lang="es-CO" dirty="0"/>
          </a:p>
        </p:txBody>
      </p:sp>
      <p:sp>
        <p:nvSpPr>
          <p:cNvPr id="4" name="Marcador de número de diapositiva 3"/>
          <p:cNvSpPr>
            <a:spLocks noGrp="1"/>
          </p:cNvSpPr>
          <p:nvPr>
            <p:ph type="sldNum" sz="quarter" idx="10"/>
          </p:nvPr>
        </p:nvSpPr>
        <p:spPr/>
        <p:txBody>
          <a:bodyPr/>
          <a:lstStyle/>
          <a:p>
            <a:fld id="{C5A91E04-4BEE-429B-A659-6C21EC140700}" type="slidenum">
              <a:rPr lang="es-CO" smtClean="0"/>
              <a:t>6</a:t>
            </a:fld>
            <a:endParaRPr lang="es-CO"/>
          </a:p>
        </p:txBody>
      </p:sp>
    </p:spTree>
    <p:extLst>
      <p:ext uri="{BB962C8B-B14F-4D97-AF65-F5344CB8AC3E}">
        <p14:creationId xmlns:p14="http://schemas.microsoft.com/office/powerpoint/2010/main" val="103936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5A91E04-4BEE-429B-A659-6C21EC140700}" type="slidenum">
              <a:rPr lang="es-CO" smtClean="0"/>
              <a:t>9</a:t>
            </a:fld>
            <a:endParaRPr lang="es-CO"/>
          </a:p>
        </p:txBody>
      </p:sp>
    </p:spTree>
    <p:extLst>
      <p:ext uri="{BB962C8B-B14F-4D97-AF65-F5344CB8AC3E}">
        <p14:creationId xmlns:p14="http://schemas.microsoft.com/office/powerpoint/2010/main" val="20364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5A91E04-4BEE-429B-A659-6C21EC140700}" type="slidenum">
              <a:rPr lang="es-CO" smtClean="0"/>
              <a:t>10</a:t>
            </a:fld>
            <a:endParaRPr lang="es-CO"/>
          </a:p>
        </p:txBody>
      </p:sp>
    </p:spTree>
    <p:extLst>
      <p:ext uri="{BB962C8B-B14F-4D97-AF65-F5344CB8AC3E}">
        <p14:creationId xmlns:p14="http://schemas.microsoft.com/office/powerpoint/2010/main" val="168164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5A91E04-4BEE-429B-A659-6C21EC140700}" type="slidenum">
              <a:rPr lang="es-CO" smtClean="0"/>
              <a:t>11</a:t>
            </a:fld>
            <a:endParaRPr lang="es-CO"/>
          </a:p>
        </p:txBody>
      </p:sp>
    </p:spTree>
    <p:extLst>
      <p:ext uri="{BB962C8B-B14F-4D97-AF65-F5344CB8AC3E}">
        <p14:creationId xmlns:p14="http://schemas.microsoft.com/office/powerpoint/2010/main" val="70279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5A91E04-4BEE-429B-A659-6C21EC140700}" type="slidenum">
              <a:rPr lang="es-CO" smtClean="0"/>
              <a:t>13</a:t>
            </a:fld>
            <a:endParaRPr lang="es-CO"/>
          </a:p>
        </p:txBody>
      </p:sp>
    </p:spTree>
    <p:extLst>
      <p:ext uri="{BB962C8B-B14F-4D97-AF65-F5344CB8AC3E}">
        <p14:creationId xmlns:p14="http://schemas.microsoft.com/office/powerpoint/2010/main" val="13214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5A91E04-4BEE-429B-A659-6C21EC140700}" type="slidenum">
              <a:rPr lang="es-CO" smtClean="0"/>
              <a:t>24</a:t>
            </a:fld>
            <a:endParaRPr lang="es-CO"/>
          </a:p>
        </p:txBody>
      </p:sp>
    </p:spTree>
    <p:extLst>
      <p:ext uri="{BB962C8B-B14F-4D97-AF65-F5344CB8AC3E}">
        <p14:creationId xmlns:p14="http://schemas.microsoft.com/office/powerpoint/2010/main" val="333913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DAC0AF-C121-44DE-9778-A2ADA99E6003}" type="datetimeFigureOut">
              <a:rPr lang="es-CO" smtClean="0"/>
              <a:t>11/07/2017</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386729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DAC0AF-C121-44DE-9778-A2ADA99E6003}" type="datetimeFigureOut">
              <a:rPr lang="es-CO" smtClean="0"/>
              <a:t>11/07/2017</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8304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DAC0AF-C121-44DE-9778-A2ADA99E6003}" type="datetimeFigureOut">
              <a:rPr lang="es-CO" smtClean="0"/>
              <a:t>11/07/2017</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5E42FE-E00F-4C00-AB77-E4A6404709A7}"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928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DAC0AF-C121-44DE-9778-A2ADA99E6003}" type="datetimeFigureOut">
              <a:rPr lang="es-CO" smtClean="0"/>
              <a:t>11/07/2017</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362070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DAC0AF-C121-44DE-9778-A2ADA99E6003}" type="datetimeFigureOut">
              <a:rPr lang="es-CO" smtClean="0"/>
              <a:t>11/07/2017</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5E42FE-E00F-4C00-AB77-E4A6404709A7}"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41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DAC0AF-C121-44DE-9778-A2ADA99E6003}" type="datetimeFigureOut">
              <a:rPr lang="es-CO" smtClean="0"/>
              <a:t>11/07/2017</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4205136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DAC0AF-C121-44DE-9778-A2ADA99E6003}" type="datetimeFigureOut">
              <a:rPr lang="es-CO" smtClean="0"/>
              <a:t>11/07/2017</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369105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DAC0AF-C121-44DE-9778-A2ADA99E6003}" type="datetimeFigureOut">
              <a:rPr lang="es-CO" smtClean="0"/>
              <a:t>11/07/2017</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306539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DAC0AF-C121-44DE-9778-A2ADA99E6003}" type="datetimeFigureOut">
              <a:rPr lang="es-CO" smtClean="0"/>
              <a:t>11/07/2017</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253101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DAC0AF-C121-44DE-9778-A2ADA99E6003}" type="datetimeFigureOut">
              <a:rPr lang="es-CO" smtClean="0"/>
              <a:t>11/07/2017</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170999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DAC0AF-C121-44DE-9778-A2ADA99E6003}" type="datetimeFigureOut">
              <a:rPr lang="es-CO" smtClean="0"/>
              <a:t>11/07/2017</a:t>
            </a:fld>
            <a:endParaRPr lang="es-CO"/>
          </a:p>
        </p:txBody>
      </p:sp>
      <p:sp>
        <p:nvSpPr>
          <p:cNvPr id="6" name="Footer Placeholder 5"/>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236672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4DAC0AF-C121-44DE-9778-A2ADA99E6003}" type="datetimeFigureOut">
              <a:rPr lang="es-CO" smtClean="0"/>
              <a:t>11/07/2017</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311021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4DAC0AF-C121-44DE-9778-A2ADA99E6003}" type="datetimeFigureOut">
              <a:rPr lang="es-CO" smtClean="0"/>
              <a:t>11/07/2017</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419357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AC0AF-C121-44DE-9778-A2ADA99E6003}" type="datetimeFigureOut">
              <a:rPr lang="es-CO" smtClean="0"/>
              <a:t>11/07/2017</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8525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DAC0AF-C121-44DE-9778-A2ADA99E6003}" type="datetimeFigureOut">
              <a:rPr lang="es-CO" smtClean="0"/>
              <a:t>11/07/2017</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428109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DAC0AF-C121-44DE-9778-A2ADA99E6003}" type="datetimeFigureOut">
              <a:rPr lang="es-CO" smtClean="0"/>
              <a:t>11/07/2017</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5E42FE-E00F-4C00-AB77-E4A6404709A7}" type="slidenum">
              <a:rPr lang="es-CO" smtClean="0"/>
              <a:t>‹Nº›</a:t>
            </a:fld>
            <a:endParaRPr lang="es-CO"/>
          </a:p>
        </p:txBody>
      </p:sp>
    </p:spTree>
    <p:extLst>
      <p:ext uri="{BB962C8B-B14F-4D97-AF65-F5344CB8AC3E}">
        <p14:creationId xmlns:p14="http://schemas.microsoft.com/office/powerpoint/2010/main" val="147707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DAC0AF-C121-44DE-9778-A2ADA99E6003}" type="datetimeFigureOut">
              <a:rPr lang="es-CO" smtClean="0"/>
              <a:t>11/07/2017</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A5E42FE-E00F-4C00-AB77-E4A6404709A7}" type="slidenum">
              <a:rPr lang="es-CO" smtClean="0"/>
              <a:t>‹Nº›</a:t>
            </a:fld>
            <a:endParaRPr lang="es-CO"/>
          </a:p>
        </p:txBody>
      </p:sp>
    </p:spTree>
    <p:extLst>
      <p:ext uri="{BB962C8B-B14F-4D97-AF65-F5344CB8AC3E}">
        <p14:creationId xmlns:p14="http://schemas.microsoft.com/office/powerpoint/2010/main" val="37488853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g"/><Relationship Id="rId7" Type="http://schemas.openxmlformats.org/officeDocument/2006/relationships/diagramColors" Target="../diagrams/colors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5.png"/><Relationship Id="rId7" Type="http://schemas.openxmlformats.org/officeDocument/2006/relationships/diagramQuickStyle" Target="../diagrams/quickStyl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7.png"/><Relationship Id="rId4" Type="http://schemas.openxmlformats.org/officeDocument/2006/relationships/image" Target="../media/image26.png"/><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jpe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999935" y="1786557"/>
            <a:ext cx="6036820" cy="55496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1500" dirty="0">
                <a:latin typeface="Century" panose="02040604050505020304" pitchFamily="18" charset="0"/>
              </a:rPr>
              <a:t>TRABAJO DE TITULACIÓN PREVIO A LA OBTENCIÓN DEL TÍTULO DE INGENIERO MECÁNICO</a:t>
            </a:r>
          </a:p>
        </p:txBody>
      </p:sp>
      <p:sp>
        <p:nvSpPr>
          <p:cNvPr id="7" name="Título 1"/>
          <p:cNvSpPr txBox="1">
            <a:spLocks/>
          </p:cNvSpPr>
          <p:nvPr/>
        </p:nvSpPr>
        <p:spPr>
          <a:xfrm>
            <a:off x="1560648" y="2383675"/>
            <a:ext cx="8915399" cy="75438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1700" b="1" dirty="0" smtClean="0">
                <a:latin typeface="Century" panose="02040604050505020304" pitchFamily="18" charset="0"/>
              </a:rPr>
              <a:t>Tema: Caracterización de las propiedades mecánicas de la madera de balsa (</a:t>
            </a:r>
            <a:r>
              <a:rPr lang="es-CO" sz="1700" b="1" i="1" dirty="0" smtClean="0">
                <a:latin typeface="Century" panose="02040604050505020304" pitchFamily="18" charset="0"/>
              </a:rPr>
              <a:t>Ochroma pyramidale</a:t>
            </a:r>
            <a:r>
              <a:rPr lang="es-CO" sz="1700" b="1" dirty="0" smtClean="0">
                <a:latin typeface="Century" panose="02040604050505020304" pitchFamily="18" charset="0"/>
              </a:rPr>
              <a:t>) ecuatoriana.</a:t>
            </a:r>
            <a:endParaRPr lang="es-CO" sz="1700" b="1" dirty="0">
              <a:latin typeface="Century" panose="02040604050505020304" pitchFamily="18" charset="0"/>
            </a:endParaRPr>
          </a:p>
        </p:txBody>
      </p:sp>
      <p:pic>
        <p:nvPicPr>
          <p:cNvPr id="8"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5840" y="173686"/>
            <a:ext cx="3411627" cy="881115"/>
          </a:xfrm>
          <a:prstGeom prst="rect">
            <a:avLst/>
          </a:prstGeom>
          <a:noFill/>
          <a:extLst>
            <a:ext uri="{909E8E84-426E-40DD-AFC4-6F175D3DCCD1}">
              <a14:hiddenFill xmlns:a14="http://schemas.microsoft.com/office/drawing/2010/main">
                <a:solidFill>
                  <a:srgbClr val="FFFFFF"/>
                </a:solidFill>
              </a14:hiddenFill>
            </a:ext>
          </a:extLst>
        </p:spPr>
      </p:pic>
      <p:sp>
        <p:nvSpPr>
          <p:cNvPr id="10" name="Subtítulo 2"/>
          <p:cNvSpPr txBox="1">
            <a:spLocks/>
          </p:cNvSpPr>
          <p:nvPr/>
        </p:nvSpPr>
        <p:spPr>
          <a:xfrm>
            <a:off x="965530" y="3433535"/>
            <a:ext cx="5167422" cy="813196"/>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549E39"/>
              </a:buClr>
              <a:buSzPct val="80000"/>
              <a:buFont typeface="Arial" pitchFamily="34" charset="0"/>
              <a:buNone/>
              <a:tabLst/>
              <a:defRPr/>
            </a:pPr>
            <a:r>
              <a:rPr kumimoji="0" lang="en-US" sz="1100" b="1" i="0" u="none" strike="noStrike" kern="1200" cap="none" spc="30" normalizeH="0" baseline="0" noProof="0" dirty="0" smtClean="0">
                <a:ln>
                  <a:noFill/>
                </a:ln>
                <a:solidFill>
                  <a:srgbClr val="002060"/>
                </a:solidFill>
                <a:effectLst/>
                <a:uLnTx/>
                <a:uFillTx/>
                <a:latin typeface="Century Schoolbook" panose="02040604050505020304"/>
              </a:rPr>
              <a:t>AUTOR</a:t>
            </a:r>
          </a:p>
          <a:p>
            <a:pPr marL="0" marR="0" lvl="0" indent="0" algn="ctr" defTabSz="914400" rtl="0" eaLnBrk="1" fontAlgn="auto" latinLnBrk="0" hangingPunct="1">
              <a:lnSpc>
                <a:spcPct val="95000"/>
              </a:lnSpc>
              <a:spcBef>
                <a:spcPts val="1400"/>
              </a:spcBef>
              <a:spcAft>
                <a:spcPts val="200"/>
              </a:spcAft>
              <a:buClr>
                <a:srgbClr val="549E39"/>
              </a:buClr>
              <a:buSzPct val="80000"/>
              <a:buFont typeface="Arial" pitchFamily="34" charset="0"/>
              <a:buNone/>
              <a:tabLst/>
              <a:defRPr/>
            </a:pPr>
            <a:r>
              <a:rPr kumimoji="0" lang="en-US" sz="1500" b="0" i="0" u="none" strike="noStrike" kern="1200" cap="none" spc="30" normalizeH="0" baseline="0" noProof="0" dirty="0" smtClean="0">
                <a:ln>
                  <a:noFill/>
                </a:ln>
                <a:solidFill>
                  <a:sysClr val="windowText" lastClr="000000">
                    <a:lumMod val="75000"/>
                  </a:sysClr>
                </a:solidFill>
                <a:effectLst/>
                <a:uLnTx/>
                <a:uFillTx/>
                <a:latin typeface="Century Schoolbook" panose="02040604050505020304"/>
              </a:rPr>
              <a:t>Moncayo</a:t>
            </a:r>
            <a:r>
              <a:rPr kumimoji="0" lang="en-US" sz="1500" b="0" i="0" u="none" strike="noStrike" kern="1200" cap="none" spc="30" normalizeH="0" noProof="0" dirty="0" smtClean="0">
                <a:ln>
                  <a:noFill/>
                </a:ln>
                <a:solidFill>
                  <a:sysClr val="windowText" lastClr="000000">
                    <a:lumMod val="75000"/>
                  </a:sysClr>
                </a:solidFill>
                <a:effectLst/>
                <a:uLnTx/>
                <a:uFillTx/>
                <a:latin typeface="Century Schoolbook" panose="02040604050505020304"/>
              </a:rPr>
              <a:t> Galárraga Germán Andrés</a:t>
            </a:r>
            <a:endParaRPr kumimoji="0" lang="en-US" sz="1500" b="0" i="0" u="none" strike="noStrike" kern="1200" cap="none" spc="30" normalizeH="0" baseline="0" noProof="0" dirty="0" smtClean="0">
              <a:ln>
                <a:noFill/>
              </a:ln>
              <a:solidFill>
                <a:sysClr val="windowText" lastClr="000000">
                  <a:lumMod val="75000"/>
                </a:sysClr>
              </a:solidFill>
              <a:effectLst/>
              <a:uLnTx/>
              <a:uFillTx/>
              <a:latin typeface="Century Schoolbook" panose="02040604050505020304"/>
            </a:endParaRPr>
          </a:p>
        </p:txBody>
      </p:sp>
      <p:sp>
        <p:nvSpPr>
          <p:cNvPr id="14" name="Subtítulo 2"/>
          <p:cNvSpPr txBox="1">
            <a:spLocks/>
          </p:cNvSpPr>
          <p:nvPr/>
        </p:nvSpPr>
        <p:spPr>
          <a:xfrm>
            <a:off x="936257" y="4587300"/>
            <a:ext cx="5225967" cy="89198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buClr>
                <a:srgbClr val="549E39"/>
              </a:buClr>
            </a:pPr>
            <a:r>
              <a:rPr lang="en-US" sz="1100" b="1" dirty="0" smtClean="0">
                <a:solidFill>
                  <a:srgbClr val="002060"/>
                </a:solidFill>
                <a:latin typeface="Century Schoolbook" panose="02040604050505020304"/>
              </a:rPr>
              <a:t>DESIGNADO DE LA CARRERA</a:t>
            </a:r>
          </a:p>
          <a:p>
            <a:pPr algn="ctr">
              <a:buClr>
                <a:srgbClr val="549E39"/>
              </a:buClr>
            </a:pPr>
            <a:r>
              <a:rPr lang="en-US" sz="1500" dirty="0" smtClean="0">
                <a:solidFill>
                  <a:prstClr val="black">
                    <a:lumMod val="75000"/>
                  </a:prstClr>
                </a:solidFill>
                <a:latin typeface="Century Schoolbook" panose="02040604050505020304"/>
              </a:rPr>
              <a:t>Ing</a:t>
            </a:r>
            <a:r>
              <a:rPr lang="en-US" sz="1500" dirty="0">
                <a:solidFill>
                  <a:prstClr val="black">
                    <a:lumMod val="75000"/>
                  </a:prstClr>
                </a:solidFill>
                <a:latin typeface="Century Schoolbook" panose="02040604050505020304"/>
              </a:rPr>
              <a:t>. </a:t>
            </a:r>
            <a:r>
              <a:rPr lang="en-US" sz="1500" dirty="0" smtClean="0">
                <a:solidFill>
                  <a:prstClr val="black">
                    <a:lumMod val="75000"/>
                  </a:prstClr>
                </a:solidFill>
                <a:latin typeface="Century Schoolbook" panose="02040604050505020304"/>
              </a:rPr>
              <a:t>Guerrero Hinojosa Byron Andrés, Msc.</a:t>
            </a:r>
          </a:p>
          <a:p>
            <a:pPr algn="ctr">
              <a:buClr>
                <a:srgbClr val="549E39"/>
              </a:buClr>
            </a:pPr>
            <a:endParaRPr lang="en-US" sz="1600" dirty="0" smtClean="0">
              <a:solidFill>
                <a:prstClr val="black">
                  <a:lumMod val="75000"/>
                </a:prstClr>
              </a:solidFill>
              <a:latin typeface="Century Schoolbook" panose="02040604050505020304"/>
            </a:endParaRPr>
          </a:p>
        </p:txBody>
      </p:sp>
      <p:sp>
        <p:nvSpPr>
          <p:cNvPr id="17" name="Rectángulo 16"/>
          <p:cNvSpPr/>
          <p:nvPr/>
        </p:nvSpPr>
        <p:spPr>
          <a:xfrm>
            <a:off x="2927663" y="5479289"/>
            <a:ext cx="5927976" cy="692497"/>
          </a:xfrm>
          <a:prstGeom prst="rect">
            <a:avLst/>
          </a:prstGeom>
        </p:spPr>
        <p:txBody>
          <a:bodyPr wrap="square">
            <a:spAutoFit/>
          </a:bodyPr>
          <a:lstStyle/>
          <a:p>
            <a:pPr algn="ctr" defTabSz="457200"/>
            <a:r>
              <a:rPr lang="en-US" sz="1100" b="1" dirty="0">
                <a:solidFill>
                  <a:srgbClr val="002060"/>
                </a:solidFill>
                <a:latin typeface="Century Schoolbook" panose="02040604050505020304"/>
              </a:rPr>
              <a:t>SECRETARIO ACADÉMICO</a:t>
            </a:r>
          </a:p>
          <a:p>
            <a:pPr algn="ctr" defTabSz="457200"/>
            <a:endParaRPr lang="en-US" sz="1300" b="1" dirty="0">
              <a:solidFill>
                <a:prstClr val="black"/>
              </a:solidFill>
              <a:latin typeface="Century Schoolbook" panose="02040604050505020304"/>
            </a:endParaRPr>
          </a:p>
          <a:p>
            <a:pPr algn="ctr" defTabSz="457200"/>
            <a:r>
              <a:rPr lang="en-US" sz="1500" dirty="0">
                <a:solidFill>
                  <a:prstClr val="black"/>
                </a:solidFill>
                <a:latin typeface="Century Schoolbook" panose="02040604050505020304"/>
              </a:rPr>
              <a:t>Dr. Mejía Mena Marcelo</a:t>
            </a:r>
          </a:p>
        </p:txBody>
      </p:sp>
      <p:sp>
        <p:nvSpPr>
          <p:cNvPr id="19" name="Subtítulo 2"/>
          <p:cNvSpPr txBox="1">
            <a:spLocks/>
          </p:cNvSpPr>
          <p:nvPr/>
        </p:nvSpPr>
        <p:spPr>
          <a:xfrm>
            <a:off x="6242655" y="4589900"/>
            <a:ext cx="5225967" cy="710402"/>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3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buClr>
                <a:srgbClr val="549E39"/>
              </a:buClr>
            </a:pPr>
            <a:r>
              <a:rPr lang="en-US" sz="1100" b="1" dirty="0" smtClean="0">
                <a:solidFill>
                  <a:srgbClr val="002060"/>
                </a:solidFill>
                <a:latin typeface="Century Schoolbook" panose="02040604050505020304"/>
              </a:rPr>
              <a:t>DESIGNADO DEL DEPARTAMENTO</a:t>
            </a:r>
          </a:p>
          <a:p>
            <a:pPr algn="ctr">
              <a:buClr>
                <a:srgbClr val="549E39"/>
              </a:buClr>
            </a:pPr>
            <a:r>
              <a:rPr lang="en-US" sz="1500" dirty="0" smtClean="0">
                <a:solidFill>
                  <a:prstClr val="black">
                    <a:lumMod val="75000"/>
                  </a:prstClr>
                </a:solidFill>
                <a:latin typeface="Century Schoolbook" panose="02040604050505020304"/>
              </a:rPr>
              <a:t>Ing</a:t>
            </a:r>
            <a:r>
              <a:rPr lang="en-US" sz="1500" dirty="0">
                <a:solidFill>
                  <a:prstClr val="black">
                    <a:lumMod val="75000"/>
                  </a:prstClr>
                </a:solidFill>
                <a:latin typeface="Century Schoolbook" panose="02040604050505020304"/>
              </a:rPr>
              <a:t>. </a:t>
            </a:r>
            <a:r>
              <a:rPr lang="en-US" sz="1500" dirty="0" smtClean="0">
                <a:solidFill>
                  <a:prstClr val="black">
                    <a:lumMod val="75000"/>
                  </a:prstClr>
                </a:solidFill>
                <a:latin typeface="Century Schoolbook" panose="02040604050505020304"/>
              </a:rPr>
              <a:t>Cortez Pazmiño Byron Hernán, Msc.</a:t>
            </a:r>
          </a:p>
          <a:p>
            <a:pPr algn="ctr">
              <a:buClr>
                <a:srgbClr val="549E39"/>
              </a:buClr>
            </a:pPr>
            <a:endParaRPr lang="en-US" sz="1600" dirty="0" smtClean="0">
              <a:solidFill>
                <a:prstClr val="black">
                  <a:lumMod val="75000"/>
                </a:prstClr>
              </a:solidFill>
              <a:latin typeface="Century Schoolbook" panose="02040604050505020304"/>
            </a:endParaRPr>
          </a:p>
        </p:txBody>
      </p:sp>
      <p:sp>
        <p:nvSpPr>
          <p:cNvPr id="21" name="Rectángulo 20"/>
          <p:cNvSpPr/>
          <p:nvPr/>
        </p:nvSpPr>
        <p:spPr>
          <a:xfrm>
            <a:off x="6743522" y="3399198"/>
            <a:ext cx="4224234" cy="738664"/>
          </a:xfrm>
          <a:prstGeom prst="rect">
            <a:avLst/>
          </a:prstGeom>
        </p:spPr>
        <p:txBody>
          <a:bodyPr wrap="none">
            <a:spAutoFit/>
          </a:bodyPr>
          <a:lstStyle/>
          <a:p>
            <a:pPr algn="ctr" defTabSz="457200"/>
            <a:r>
              <a:rPr lang="en-US" sz="1100" b="1" dirty="0">
                <a:solidFill>
                  <a:srgbClr val="002060"/>
                </a:solidFill>
                <a:latin typeface="Century Schoolbook" panose="02040604050505020304"/>
              </a:rPr>
              <a:t>TUTOR</a:t>
            </a:r>
          </a:p>
          <a:p>
            <a:pPr algn="ctr" defTabSz="457200"/>
            <a:endParaRPr lang="en-US" sz="1500" dirty="0">
              <a:solidFill>
                <a:prstClr val="black"/>
              </a:solidFill>
              <a:latin typeface="Century Schoolbook" panose="02040604050505020304"/>
            </a:endParaRPr>
          </a:p>
          <a:p>
            <a:pPr algn="ctr" defTabSz="457200"/>
            <a:r>
              <a:rPr lang="en-US" sz="1500" dirty="0">
                <a:solidFill>
                  <a:prstClr val="black"/>
                </a:solidFill>
                <a:latin typeface="Century Schoolbook" panose="02040604050505020304"/>
              </a:rPr>
              <a:t>Ing. </a:t>
            </a:r>
            <a:r>
              <a:rPr lang="en-US" sz="1500" dirty="0" smtClean="0">
                <a:solidFill>
                  <a:prstClr val="black"/>
                </a:solidFill>
                <a:latin typeface="Century Schoolbook" panose="02040604050505020304"/>
              </a:rPr>
              <a:t>Narváez </a:t>
            </a:r>
            <a:r>
              <a:rPr lang="en-US" sz="1500" dirty="0">
                <a:solidFill>
                  <a:prstClr val="black"/>
                </a:solidFill>
                <a:latin typeface="Century Schoolbook" panose="02040604050505020304"/>
              </a:rPr>
              <a:t>Muñoz Christian </a:t>
            </a:r>
            <a:r>
              <a:rPr lang="en-US" sz="1500" dirty="0" smtClean="0">
                <a:solidFill>
                  <a:prstClr val="black"/>
                </a:solidFill>
                <a:latin typeface="Century Schoolbook" panose="02040604050505020304"/>
              </a:rPr>
              <a:t>Patricio, </a:t>
            </a:r>
            <a:r>
              <a:rPr lang="en-US" sz="1500" dirty="0">
                <a:solidFill>
                  <a:prstClr val="black"/>
                </a:solidFill>
                <a:latin typeface="Century Schoolbook" panose="02040604050505020304"/>
              </a:rPr>
              <a:t>Msc</a:t>
            </a:r>
            <a:r>
              <a:rPr lang="en-US" sz="1600" dirty="0">
                <a:solidFill>
                  <a:prstClr val="black"/>
                </a:solidFill>
                <a:latin typeface="Century Schoolbook" panose="02040604050505020304"/>
              </a:rPr>
              <a:t>.</a:t>
            </a:r>
          </a:p>
        </p:txBody>
      </p:sp>
      <p:sp>
        <p:nvSpPr>
          <p:cNvPr id="23" name="Rectángulo 22"/>
          <p:cNvSpPr/>
          <p:nvPr/>
        </p:nvSpPr>
        <p:spPr>
          <a:xfrm>
            <a:off x="4312533" y="6440611"/>
            <a:ext cx="3158237" cy="323165"/>
          </a:xfrm>
          <a:prstGeom prst="rect">
            <a:avLst/>
          </a:prstGeom>
        </p:spPr>
        <p:txBody>
          <a:bodyPr wrap="none">
            <a:spAutoFit/>
          </a:bodyPr>
          <a:lstStyle/>
          <a:p>
            <a:pPr algn="ctr" defTabSz="457200"/>
            <a:r>
              <a:rPr lang="en-US" sz="1500" b="1" dirty="0">
                <a:solidFill>
                  <a:prstClr val="black"/>
                </a:solidFill>
                <a:latin typeface="Century Schoolbook" panose="02040604050505020304"/>
              </a:rPr>
              <a:t>Salgolquí, </a:t>
            </a:r>
            <a:r>
              <a:rPr lang="en-US" sz="1500" b="1" dirty="0" smtClean="0">
                <a:solidFill>
                  <a:prstClr val="black"/>
                </a:solidFill>
                <a:latin typeface="Century Schoolbook" panose="02040604050505020304"/>
              </a:rPr>
              <a:t>06 de Julio de </a:t>
            </a:r>
            <a:r>
              <a:rPr lang="en-US" sz="1500" b="1" dirty="0">
                <a:solidFill>
                  <a:prstClr val="black"/>
                </a:solidFill>
                <a:latin typeface="Century Schoolbook" panose="02040604050505020304"/>
              </a:rPr>
              <a:t>2017</a:t>
            </a:r>
          </a:p>
        </p:txBody>
      </p:sp>
      <p:sp>
        <p:nvSpPr>
          <p:cNvPr id="26" name="Título 1"/>
          <p:cNvSpPr txBox="1">
            <a:spLocks/>
          </p:cNvSpPr>
          <p:nvPr/>
        </p:nvSpPr>
        <p:spPr>
          <a:xfrm>
            <a:off x="1560646" y="1251361"/>
            <a:ext cx="8915399" cy="40055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1500" dirty="0" smtClean="0">
                <a:latin typeface="Century" panose="02040604050505020304" pitchFamily="18" charset="0"/>
              </a:rPr>
              <a:t>DEPARTAMENTO DE CIENCIAS DE LA ENERGÍA Y MECÁNICA</a:t>
            </a:r>
            <a:endParaRPr lang="es-CO" sz="1500" dirty="0">
              <a:latin typeface="Century" panose="02040604050505020304" pitchFamily="18" charset="0"/>
            </a:endParaRPr>
          </a:p>
        </p:txBody>
      </p:sp>
      <p:pic>
        <p:nvPicPr>
          <p:cNvPr id="27"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3249" t="6447" r="6836" b="9492"/>
          <a:stretch/>
        </p:blipFill>
        <p:spPr bwMode="auto">
          <a:xfrm>
            <a:off x="463161" y="164882"/>
            <a:ext cx="1269242" cy="14412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201" y="218177"/>
            <a:ext cx="1658429" cy="144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2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Aplicaciones:</a:t>
            </a:r>
            <a:endParaRPr lang="es-CO" dirty="0"/>
          </a:p>
        </p:txBody>
      </p:sp>
      <p:sp>
        <p:nvSpPr>
          <p:cNvPr id="3" name="Marcador de contenido 2"/>
          <p:cNvSpPr>
            <a:spLocks noGrp="1"/>
          </p:cNvSpPr>
          <p:nvPr>
            <p:ph idx="1"/>
          </p:nvPr>
        </p:nvSpPr>
        <p:spPr/>
        <p:txBody>
          <a:bodyPr/>
          <a:lstStyle/>
          <a:p>
            <a:endParaRPr lang="es-CO" dirty="0"/>
          </a:p>
        </p:txBody>
      </p:sp>
      <p:pic>
        <p:nvPicPr>
          <p:cNvPr id="4100" name="Picture 4" descr="http://www.airexbaltekbanova.com/uploads/pics/3AComposites_core_materials_marine_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0" y="1361805"/>
            <a:ext cx="5997454" cy="23524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irexbaltekbanova.com/uploads/pics/3AComposites_core_materials_rail_mark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00" y="1354235"/>
            <a:ext cx="5889566" cy="23600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airexbaltekbanova.com/uploads/pics/3AComposites_core_materials_aerospace_mark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890" y="3714253"/>
            <a:ext cx="5997454" cy="23338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airexbaltekbanova.com/uploads/pics/3AComposites_core_materials_road_mark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344" y="3714252"/>
            <a:ext cx="5885722" cy="233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4575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Aplicaciones:</a:t>
            </a:r>
            <a:endParaRPr lang="es-CO" dirty="0"/>
          </a:p>
        </p:txBody>
      </p:sp>
      <p:pic>
        <p:nvPicPr>
          <p:cNvPr id="5" name="Marcador de contenido 4"/>
          <p:cNvPicPr>
            <a:picLocks noGrp="1" noChangeAspect="1"/>
          </p:cNvPicPr>
          <p:nvPr>
            <p:ph idx="1"/>
          </p:nvPr>
        </p:nvPicPr>
        <p:blipFill rotWithShape="1">
          <a:blip r:embed="rId3">
            <a:extLst>
              <a:ext uri="{28A0092B-C50C-407E-A947-70E740481C1C}">
                <a14:useLocalDpi xmlns:a14="http://schemas.microsoft.com/office/drawing/2010/main" val="0"/>
              </a:ext>
            </a:extLst>
          </a:blip>
          <a:srcRect l="24431"/>
          <a:stretch/>
        </p:blipFill>
        <p:spPr>
          <a:xfrm>
            <a:off x="2490492" y="3744311"/>
            <a:ext cx="7478688" cy="2843213"/>
          </a:xfrm>
        </p:spPr>
      </p:pic>
      <p:pic>
        <p:nvPicPr>
          <p:cNvPr id="14" name="Picture 12" descr="http://www.airexbaltekbanova.com/uploads/pics/3AComposites_core_materials_building_construction_mark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594" y="1040524"/>
            <a:ext cx="5116242" cy="24812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airexbaltekbanova.com/uploads/pics/3AComposites_core_materials_interior_construction_mark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836" y="1036376"/>
            <a:ext cx="5160964" cy="248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6411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Estructura y función de la madera</a:t>
            </a:r>
            <a:endParaRPr lang="es-CO" dirty="0"/>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8172450" y="3821429"/>
            <a:ext cx="3251200" cy="2865121"/>
          </a:xfrm>
          <a:prstGeom prst="rect">
            <a:avLst/>
          </a:prstGeom>
          <a:noFill/>
          <a:ln>
            <a:noFill/>
          </a:ln>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994" y="959755"/>
            <a:ext cx="3562344" cy="2671758"/>
          </a:xfrm>
          <a:prstGeom prst="rect">
            <a:avLst/>
          </a:prstGeom>
        </p:spPr>
      </p:pic>
      <p:sp>
        <p:nvSpPr>
          <p:cNvPr id="10" name="Marcador de contenido 2"/>
          <p:cNvSpPr txBox="1">
            <a:spLocks/>
          </p:cNvSpPr>
          <p:nvPr/>
        </p:nvSpPr>
        <p:spPr>
          <a:xfrm>
            <a:off x="1210218" y="3813808"/>
            <a:ext cx="6454776" cy="27289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CO" dirty="0" smtClean="0"/>
              <a:t>OB: protección mecánica y pérdida de agua.</a:t>
            </a:r>
          </a:p>
          <a:p>
            <a:r>
              <a:rPr lang="es-CO" dirty="0" smtClean="0"/>
              <a:t>IB: sabia de hojas al resto del árbol.</a:t>
            </a:r>
          </a:p>
          <a:p>
            <a:r>
              <a:rPr lang="es-CO" dirty="0" smtClean="0"/>
              <a:t>VC: produce tejido IB y SAPWOOD haciendo que el tronco aumente en diámetro.</a:t>
            </a:r>
          </a:p>
          <a:p>
            <a:r>
              <a:rPr lang="es-CO" dirty="0" smtClean="0"/>
              <a:t>SAPWOOD: madera viva, transporta agua de raíces a hojas.</a:t>
            </a:r>
          </a:p>
          <a:p>
            <a:r>
              <a:rPr lang="es-CO" dirty="0" smtClean="0"/>
              <a:t>HEARTWOOD: madera inactiva</a:t>
            </a:r>
          </a:p>
          <a:p>
            <a:r>
              <a:rPr lang="es-CO" dirty="0" smtClean="0"/>
              <a:t>PITH: remanente</a:t>
            </a: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2572760876"/>
              </p:ext>
            </p:extLst>
          </p:nvPr>
        </p:nvGraphicFramePr>
        <p:xfrm>
          <a:off x="2872849" y="1175017"/>
          <a:ext cx="4144425" cy="1796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Resultado de imagen para Three principal axes of wood"/>
          <p:cNvPicPr/>
          <p:nvPr/>
        </p:nvPicPr>
        <p:blipFill rotWithShape="1">
          <a:blip r:embed="rId9">
            <a:extLst>
              <a:ext uri="{28A0092B-C50C-407E-A947-70E740481C1C}">
                <a14:useLocalDpi xmlns:a14="http://schemas.microsoft.com/office/drawing/2010/main" val="0"/>
              </a:ext>
            </a:extLst>
          </a:blip>
          <a:srcRect t="2902" b="1"/>
          <a:stretch/>
        </p:blipFill>
        <p:spPr bwMode="auto">
          <a:xfrm>
            <a:off x="406593" y="2107288"/>
            <a:ext cx="3122420" cy="1524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899003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Estructura microscópica</a:t>
            </a:r>
            <a:endParaRPr lang="es-CO"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150503" y="958213"/>
            <a:ext cx="2907665" cy="2295525"/>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1119946" y="3467100"/>
            <a:ext cx="2860040" cy="3089910"/>
          </a:xfrm>
          <a:prstGeom prst="rect">
            <a:avLst/>
          </a:prstGeom>
          <a:noFill/>
          <a:ln>
            <a:noFill/>
          </a:ln>
        </p:spPr>
      </p:pic>
      <p:graphicFrame>
        <p:nvGraphicFramePr>
          <p:cNvPr id="6" name="Marcador de contenido 11"/>
          <p:cNvGraphicFramePr>
            <a:graphicFrameLocks noGrp="1"/>
          </p:cNvGraphicFramePr>
          <p:nvPr>
            <p:ph idx="1"/>
            <p:extLst>
              <p:ext uri="{D42A27DB-BD31-4B8C-83A1-F6EECF244321}">
                <p14:modId xmlns:p14="http://schemas.microsoft.com/office/powerpoint/2010/main" val="3373459980"/>
              </p:ext>
            </p:extLst>
          </p:nvPr>
        </p:nvGraphicFramePr>
        <p:xfrm>
          <a:off x="320371" y="1209530"/>
          <a:ext cx="2860040" cy="17959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p:cNvPicPr/>
          <p:nvPr/>
        </p:nvPicPr>
        <p:blipFill>
          <a:blip r:embed="rId10">
            <a:extLst>
              <a:ext uri="{28A0092B-C50C-407E-A947-70E740481C1C}">
                <a14:useLocalDpi xmlns:a14="http://schemas.microsoft.com/office/drawing/2010/main" val="0"/>
              </a:ext>
            </a:extLst>
          </a:blip>
          <a:srcRect/>
          <a:stretch>
            <a:fillRect/>
          </a:stretch>
        </p:blipFill>
        <p:spPr bwMode="auto">
          <a:xfrm>
            <a:off x="9211877" y="3467100"/>
            <a:ext cx="2160626" cy="2673668"/>
          </a:xfrm>
          <a:prstGeom prst="rect">
            <a:avLst/>
          </a:prstGeom>
          <a:noFill/>
          <a:ln>
            <a:noFill/>
          </a:ln>
        </p:spPr>
      </p:pic>
      <p:sp>
        <p:nvSpPr>
          <p:cNvPr id="8" name="Marcador de contenido 2"/>
          <p:cNvSpPr txBox="1">
            <a:spLocks/>
          </p:cNvSpPr>
          <p:nvPr/>
        </p:nvSpPr>
        <p:spPr>
          <a:xfrm>
            <a:off x="3979986" y="3829047"/>
            <a:ext cx="5231891" cy="21526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CO" dirty="0" smtClean="0"/>
              <a:t>Traqueidas: </a:t>
            </a:r>
            <a:r>
              <a:rPr lang="es-CO" dirty="0"/>
              <a:t>80–90% del </a:t>
            </a:r>
            <a:r>
              <a:rPr lang="es-CO" dirty="0" smtClean="0"/>
              <a:t>volumen, </a:t>
            </a:r>
            <a:r>
              <a:rPr lang="es-CO" dirty="0"/>
              <a:t>soporte </a:t>
            </a:r>
            <a:r>
              <a:rPr lang="es-CO" dirty="0" smtClean="0"/>
              <a:t>mecánico. S2 = 85% espesor.</a:t>
            </a:r>
          </a:p>
          <a:p>
            <a:r>
              <a:rPr lang="es-CO" dirty="0" smtClean="0"/>
              <a:t>Rayos: almacenar </a:t>
            </a:r>
            <a:r>
              <a:rPr lang="es-CO" dirty="0"/>
              <a:t>y </a:t>
            </a:r>
            <a:r>
              <a:rPr lang="es-CO" dirty="0" smtClean="0"/>
              <a:t>conducir </a:t>
            </a:r>
            <a:r>
              <a:rPr lang="es-CO" dirty="0"/>
              <a:t>radial de carbohidratos junto con </a:t>
            </a:r>
            <a:r>
              <a:rPr lang="es-CO" dirty="0" smtClean="0"/>
              <a:t>fluidos</a:t>
            </a:r>
          </a:p>
          <a:p>
            <a:r>
              <a:rPr lang="es-CO" dirty="0" smtClean="0"/>
              <a:t>Vasos: son </a:t>
            </a:r>
            <a:r>
              <a:rPr lang="es-CO" dirty="0"/>
              <a:t>células especializadas en conducir el agua</a:t>
            </a:r>
            <a:endParaRPr lang="es-CO" dirty="0" smtClean="0"/>
          </a:p>
          <a:p>
            <a:endParaRPr lang="es-CO" dirty="0" smtClean="0"/>
          </a:p>
        </p:txBody>
      </p:sp>
      <p:graphicFrame>
        <p:nvGraphicFramePr>
          <p:cNvPr id="9" name="Tabla 8"/>
          <p:cNvGraphicFramePr>
            <a:graphicFrameLocks noGrp="1"/>
          </p:cNvGraphicFramePr>
          <p:nvPr>
            <p:extLst>
              <p:ext uri="{D42A27DB-BD31-4B8C-83A1-F6EECF244321}">
                <p14:modId xmlns:p14="http://schemas.microsoft.com/office/powerpoint/2010/main" val="3650645005"/>
              </p:ext>
            </p:extLst>
          </p:nvPr>
        </p:nvGraphicFramePr>
        <p:xfrm>
          <a:off x="6345872" y="1121120"/>
          <a:ext cx="5425440" cy="2194560"/>
        </p:xfrm>
        <a:graphic>
          <a:graphicData uri="http://schemas.openxmlformats.org/drawingml/2006/table">
            <a:tbl>
              <a:tblPr firstRow="1" firstCol="1" bandRow="1">
                <a:tableStyleId>{5C22544A-7EE6-4342-B048-85BDC9FD1C3A}</a:tableStyleId>
              </a:tblPr>
              <a:tblGrid>
                <a:gridCol w="1808480"/>
                <a:gridCol w="1808480"/>
                <a:gridCol w="1808480"/>
              </a:tblGrid>
              <a:tr h="0">
                <a:tc>
                  <a:txBody>
                    <a:bodyPr/>
                    <a:lstStyle/>
                    <a:p>
                      <a:pPr algn="ctr">
                        <a:lnSpc>
                          <a:spcPct val="150000"/>
                        </a:lnSpc>
                        <a:spcAft>
                          <a:spcPts val="0"/>
                        </a:spcAft>
                      </a:pPr>
                      <a:r>
                        <a:rPr lang="es-CO" sz="12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Baja densidad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Alta densidad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CO" sz="1200" dirty="0">
                          <a:effectLst/>
                        </a:rPr>
                        <a:t>Densidad [kg/m</a:t>
                      </a:r>
                      <a:r>
                        <a:rPr lang="es-CO" sz="1200" baseline="30000" dirty="0">
                          <a:effectLst/>
                        </a:rPr>
                        <a:t>3</a:t>
                      </a:r>
                      <a:r>
                        <a:rPr lang="es-CO" sz="1200" dirty="0">
                          <a:effectLst/>
                        </a:rPr>
                        <a:t>]</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dirty="0">
                          <a:effectLst/>
                        </a:rPr>
                        <a:t>75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dirty="0">
                          <a:effectLst/>
                        </a:rPr>
                        <a:t>264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CO" sz="1200">
                          <a:effectLst/>
                        </a:rPr>
                        <a:t>Espesor [um]</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CO" sz="1200">
                          <a:effectLst/>
                        </a:rPr>
                        <a:t>ML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0,08 ± 0,02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0,13 ± 0,06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175">
                <a:tc>
                  <a:txBody>
                    <a:bodyPr/>
                    <a:lstStyle/>
                    <a:p>
                      <a:pPr algn="ctr">
                        <a:lnSpc>
                          <a:spcPct val="150000"/>
                        </a:lnSpc>
                        <a:spcAft>
                          <a:spcPts val="0"/>
                        </a:spcAft>
                      </a:pPr>
                      <a:r>
                        <a:rPr lang="es-CO" sz="1200">
                          <a:effectLst/>
                        </a:rPr>
                        <a:t>S1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0,11 ± 0,04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0,16 ± 0,06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CO" sz="1200">
                          <a:effectLst/>
                        </a:rPr>
                        <a:t>S2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0,12 ± 0,04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1,09 ± 0,38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CO" sz="1200">
                          <a:effectLst/>
                        </a:rPr>
                        <a:t>S3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0,10 ± 0,06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0,12 ± 0,03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CO" sz="1200">
                          <a:effectLst/>
                        </a:rPr>
                        <a:t>Total (t/2)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a:effectLst/>
                        </a:rPr>
                        <a:t>0,41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CO" sz="1200" dirty="0">
                          <a:effectLst/>
                        </a:rPr>
                        <a:t>1,49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3424171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Diseño experimental</a:t>
            </a:r>
            <a:endParaRPr lang="es-CO" dirty="0"/>
          </a:p>
        </p:txBody>
      </p:sp>
      <p:sp>
        <p:nvSpPr>
          <p:cNvPr id="3" name="Marcador de contenido 2"/>
          <p:cNvSpPr>
            <a:spLocks noGrp="1"/>
          </p:cNvSpPr>
          <p:nvPr>
            <p:ph idx="1"/>
          </p:nvPr>
        </p:nvSpPr>
        <p:spPr>
          <a:xfrm>
            <a:off x="1985963" y="1153886"/>
            <a:ext cx="9844087" cy="4757336"/>
          </a:xfrm>
        </p:spPr>
        <p:txBody>
          <a:bodyPr>
            <a:normAutofit/>
          </a:bodyPr>
          <a:lstStyle/>
          <a:p>
            <a:r>
              <a:rPr lang="es-CO" dirty="0" smtClean="0"/>
              <a:t>Norma ASTM D143: </a:t>
            </a:r>
            <a:r>
              <a:rPr lang="en-US" dirty="0"/>
              <a:t>Standard Test Methods </a:t>
            </a:r>
            <a:r>
              <a:rPr lang="en-US" dirty="0" smtClean="0"/>
              <a:t>for Small </a:t>
            </a:r>
            <a:r>
              <a:rPr lang="en-US" dirty="0"/>
              <a:t>Clear Specimens of </a:t>
            </a:r>
            <a:r>
              <a:rPr lang="en-US" dirty="0" smtClean="0"/>
              <a:t>Timber.</a:t>
            </a:r>
            <a:endParaRPr lang="es-CO" dirty="0" smtClean="0"/>
          </a:p>
          <a:p>
            <a:endParaRPr lang="es-CO" dirty="0" smtClean="0"/>
          </a:p>
          <a:p>
            <a:r>
              <a:rPr lang="es-CO" dirty="0" smtClean="0"/>
              <a:t>Zona muestreada: Los Ríos, Valencia, El Vergel.</a:t>
            </a:r>
          </a:p>
          <a:p>
            <a:endParaRPr lang="es-CO" dirty="0" smtClean="0"/>
          </a:p>
          <a:p>
            <a:r>
              <a:rPr lang="es-CO" dirty="0" smtClean="0"/>
              <a:t>Tamaño de muestra:</a:t>
            </a:r>
          </a:p>
          <a:p>
            <a:pPr lvl="1"/>
            <a:r>
              <a:rPr lang="es-CO" dirty="0" smtClean="0"/>
              <a:t>ASTM D5536: 5 árboles.</a:t>
            </a:r>
          </a:p>
          <a:p>
            <a:pPr lvl="1"/>
            <a:r>
              <a:rPr lang="es-CO" dirty="0" smtClean="0"/>
              <a:t>NTC 301: </a:t>
            </a:r>
            <a:r>
              <a:rPr lang="es-CO" dirty="0"/>
              <a:t>al menos 30 </a:t>
            </a:r>
            <a:r>
              <a:rPr lang="es-CO" dirty="0" smtClean="0"/>
              <a:t>probetas.</a:t>
            </a:r>
          </a:p>
          <a:p>
            <a:pPr lvl="1"/>
            <a:endParaRPr lang="es-CO" dirty="0" smtClean="0"/>
          </a:p>
        </p:txBody>
      </p:sp>
      <p:pic>
        <p:nvPicPr>
          <p:cNvPr id="7" name="Imagen 6" descr="C:\Users\lenovo\Documents\GermanAndres\BALSA_\PerfilDeTesis\TESIS\Fotos\General\IMG_20170322_1212417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9062" y="2705384"/>
            <a:ext cx="2413001" cy="3205838"/>
          </a:xfrm>
          <a:prstGeom prst="rect">
            <a:avLst/>
          </a:prstGeom>
          <a:noFill/>
          <a:ln>
            <a:noFill/>
          </a:ln>
        </p:spPr>
      </p:pic>
      <p:pic>
        <p:nvPicPr>
          <p:cNvPr id="8" name="Imagen 7" descr="C:\Users\lenovo\Documents\GermanAndres\BALSA_\PerfilDeTesis\TESIS\Fotos\General\Foto00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331" y="2705384"/>
            <a:ext cx="2385744" cy="3205838"/>
          </a:xfrm>
          <a:prstGeom prst="rect">
            <a:avLst/>
          </a:prstGeom>
          <a:noFill/>
          <a:ln>
            <a:noFill/>
          </a:ln>
        </p:spPr>
      </p:pic>
    </p:spTree>
    <p:extLst>
      <p:ext uri="{BB962C8B-B14F-4D97-AF65-F5344CB8AC3E}">
        <p14:creationId xmlns:p14="http://schemas.microsoft.com/office/powerpoint/2010/main" val="3685551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Diseño experimental</a:t>
            </a:r>
            <a:endParaRPr lang="es-CO" dirty="0"/>
          </a:p>
        </p:txBody>
      </p:sp>
      <p:sp>
        <p:nvSpPr>
          <p:cNvPr id="3" name="Marcador de contenido 2"/>
          <p:cNvSpPr>
            <a:spLocks noGrp="1"/>
          </p:cNvSpPr>
          <p:nvPr>
            <p:ph idx="1"/>
          </p:nvPr>
        </p:nvSpPr>
        <p:spPr>
          <a:xfrm>
            <a:off x="1985963" y="1153886"/>
            <a:ext cx="9844087" cy="4757336"/>
          </a:xfrm>
        </p:spPr>
        <p:txBody>
          <a:bodyPr>
            <a:normAutofit/>
          </a:bodyPr>
          <a:lstStyle/>
          <a:p>
            <a:pPr lvl="1"/>
            <a:endParaRPr lang="es-CO" dirty="0" smtClean="0"/>
          </a:p>
          <a:p>
            <a:pPr lvl="1"/>
            <a:endParaRPr lang="es-CO" dirty="0" smtClean="0"/>
          </a:p>
        </p:txBody>
      </p:sp>
      <p:pic>
        <p:nvPicPr>
          <p:cNvPr id="7" name="Imagen 6"/>
          <p:cNvPicPr/>
          <p:nvPr/>
        </p:nvPicPr>
        <p:blipFill rotWithShape="1">
          <a:blip r:embed="rId2">
            <a:extLst>
              <a:ext uri="{28A0092B-C50C-407E-A947-70E740481C1C}">
                <a14:useLocalDpi xmlns:a14="http://schemas.microsoft.com/office/drawing/2010/main" val="0"/>
              </a:ext>
            </a:extLst>
          </a:blip>
          <a:srcRect r="17583"/>
          <a:stretch/>
        </p:blipFill>
        <p:spPr bwMode="auto">
          <a:xfrm>
            <a:off x="6710838" y="959755"/>
            <a:ext cx="4461193" cy="2676843"/>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346402" y="2342975"/>
            <a:ext cx="2415162" cy="2379157"/>
          </a:xfrm>
          <a:prstGeom prst="rect">
            <a:avLst/>
          </a:prstGeom>
          <a:noFill/>
          <a:ln>
            <a:noFill/>
          </a:ln>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6059" y="3636598"/>
            <a:ext cx="2190750" cy="2921000"/>
          </a:xfrm>
          <a:prstGeom prst="rect">
            <a:avLst/>
          </a:prstGeom>
        </p:spPr>
      </p:pic>
      <p:sp>
        <p:nvSpPr>
          <p:cNvPr id="10" name="Rectángulo 9"/>
          <p:cNvSpPr/>
          <p:nvPr/>
        </p:nvSpPr>
        <p:spPr>
          <a:xfrm>
            <a:off x="812006" y="4910377"/>
            <a:ext cx="6096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es-CO" dirty="0" smtClean="0">
                <a:latin typeface="Arial" panose="020B0604020202020204" pitchFamily="34" charset="0"/>
                <a:ea typeface="Calibri" panose="020F0502020204030204" pitchFamily="34" charset="0"/>
              </a:rPr>
              <a:t>1Na </a:t>
            </a:r>
            <a:r>
              <a:rPr lang="es-CO" dirty="0">
                <a:latin typeface="Arial" panose="020B0604020202020204" pitchFamily="34" charset="0"/>
                <a:ea typeface="Calibri" panose="020F0502020204030204" pitchFamily="34" charset="0"/>
              </a:rPr>
              <a:t>quiere decir que pertenece al árbol 1, punto cardinal Norte y troza “a” (1er troza a partir de la base).</a:t>
            </a:r>
            <a:endParaRPr lang="es-CO" dirty="0"/>
          </a:p>
        </p:txBody>
      </p:sp>
      <p:sp>
        <p:nvSpPr>
          <p:cNvPr id="11" name="Rectángulo 10"/>
          <p:cNvSpPr/>
          <p:nvPr/>
        </p:nvSpPr>
        <p:spPr>
          <a:xfrm>
            <a:off x="2573256" y="1861397"/>
            <a:ext cx="210863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CO" dirty="0" smtClean="0">
                <a:latin typeface="Arial" panose="020B0604020202020204" pitchFamily="34" charset="0"/>
                <a:ea typeface="Calibri" panose="020F0502020204030204" pitchFamily="34" charset="0"/>
              </a:rPr>
              <a:t>Esquema de corte</a:t>
            </a:r>
            <a:endParaRPr lang="es-CO" dirty="0"/>
          </a:p>
        </p:txBody>
      </p:sp>
      <p:sp>
        <p:nvSpPr>
          <p:cNvPr id="12" name="Rectángulo 11"/>
          <p:cNvSpPr/>
          <p:nvPr/>
        </p:nvSpPr>
        <p:spPr>
          <a:xfrm>
            <a:off x="8299654" y="454867"/>
            <a:ext cx="105865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CO" dirty="0" smtClean="0">
                <a:latin typeface="Arial" panose="020B0604020202020204" pitchFamily="34" charset="0"/>
                <a:ea typeface="Calibri" panose="020F0502020204030204" pitchFamily="34" charset="0"/>
              </a:rPr>
              <a:t>Secado</a:t>
            </a:r>
            <a:endParaRPr lang="es-CO" dirty="0"/>
          </a:p>
        </p:txBody>
      </p:sp>
    </p:spTree>
    <p:extLst>
      <p:ext uri="{BB962C8B-B14F-4D97-AF65-F5344CB8AC3E}">
        <p14:creationId xmlns:p14="http://schemas.microsoft.com/office/powerpoint/2010/main" val="372769106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Diseño experimental</a:t>
            </a:r>
            <a:endParaRPr lang="es-CO" dirty="0"/>
          </a:p>
        </p:txBody>
      </p:sp>
      <p:sp>
        <p:nvSpPr>
          <p:cNvPr id="3" name="Marcador de contenido 2"/>
          <p:cNvSpPr>
            <a:spLocks noGrp="1"/>
          </p:cNvSpPr>
          <p:nvPr>
            <p:ph idx="1"/>
          </p:nvPr>
        </p:nvSpPr>
        <p:spPr>
          <a:xfrm>
            <a:off x="1598612" y="1153886"/>
            <a:ext cx="8915400" cy="5704114"/>
          </a:xfrm>
        </p:spPr>
        <p:txBody>
          <a:bodyPr/>
          <a:lstStyle/>
          <a:p>
            <a:r>
              <a:rPr lang="es-CO" dirty="0" smtClean="0"/>
              <a:t>Propiedades físicas</a:t>
            </a:r>
          </a:p>
          <a:p>
            <a:pPr lvl="1"/>
            <a:r>
              <a:rPr lang="es-CO" dirty="0" smtClean="0"/>
              <a:t>Densidad</a:t>
            </a:r>
          </a:p>
          <a:p>
            <a:pPr lvl="1"/>
            <a:endParaRPr lang="es-CO" dirty="0" smtClean="0"/>
          </a:p>
          <a:p>
            <a:pPr lvl="1"/>
            <a:r>
              <a:rPr lang="es-CO" dirty="0" smtClean="0"/>
              <a:t>Humedad</a:t>
            </a:r>
          </a:p>
          <a:p>
            <a:pPr lvl="1"/>
            <a:endParaRPr lang="es-CO" dirty="0" smtClean="0"/>
          </a:p>
          <a:p>
            <a:pPr lvl="1"/>
            <a:endParaRPr lang="es-CO" dirty="0"/>
          </a:p>
          <a:p>
            <a:endParaRPr lang="es-CO" dirty="0" smtClean="0"/>
          </a:p>
          <a:p>
            <a:endParaRPr lang="es-CO" dirty="0" smtClean="0"/>
          </a:p>
          <a:p>
            <a:r>
              <a:rPr lang="es-CO" dirty="0" smtClean="0"/>
              <a:t>Propiedades mecánicas</a:t>
            </a:r>
          </a:p>
          <a:p>
            <a:pPr lvl="1" algn="just"/>
            <a:r>
              <a:rPr lang="es-CO" dirty="0" smtClean="0"/>
              <a:t>MOE</a:t>
            </a:r>
          </a:p>
          <a:p>
            <a:pPr lvl="1" algn="just"/>
            <a:r>
              <a:rPr lang="es-CO" dirty="0" smtClean="0"/>
              <a:t>MOR</a:t>
            </a:r>
          </a:p>
          <a:p>
            <a:pPr lvl="1" algn="just"/>
            <a:r>
              <a:rPr lang="es-CO" dirty="0" smtClean="0"/>
              <a:t>Resistencia a la compresión paralela a la fibra</a:t>
            </a:r>
          </a:p>
          <a:p>
            <a:pPr lvl="1" algn="just"/>
            <a:r>
              <a:rPr lang="es-CO" dirty="0" smtClean="0"/>
              <a:t>Resistencia a la compresión perpendicular a la fibra</a:t>
            </a:r>
          </a:p>
          <a:p>
            <a:pPr lvl="1" algn="just"/>
            <a:r>
              <a:rPr lang="es-CO" dirty="0" smtClean="0"/>
              <a:t>Resistencia a la cizalla paralela a la fibra</a:t>
            </a:r>
          </a:p>
          <a:p>
            <a:pPr lvl="1"/>
            <a:endParaRPr lang="es-CO" dirty="0" smtClean="0"/>
          </a:p>
          <a:p>
            <a:pPr lvl="1"/>
            <a:endParaRPr lang="es-CO" dirty="0" smtClean="0"/>
          </a:p>
        </p:txBody>
      </p:sp>
      <mc:AlternateContent xmlns:mc="http://schemas.openxmlformats.org/markup-compatibility/2006" xmlns:a14="http://schemas.microsoft.com/office/drawing/2010/main">
        <mc:Choice Requires="a14">
          <p:sp>
            <p:nvSpPr>
              <p:cNvPr id="4" name="Rectángulo 3"/>
              <p:cNvSpPr/>
              <p:nvPr/>
            </p:nvSpPr>
            <p:spPr>
              <a:xfrm>
                <a:off x="3986740" y="2906068"/>
                <a:ext cx="3586623"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mtClean="0">
                          <a:latin typeface="Cambria Math" panose="02040503050406030204" pitchFamily="18" charset="0"/>
                        </a:rPr>
                        <m:t>%</m:t>
                      </m:r>
                      <m:r>
                        <a:rPr lang="es-CO" i="1">
                          <a:latin typeface="Cambria Math" panose="02040503050406030204" pitchFamily="18" charset="0"/>
                        </a:rPr>
                        <m:t>𝐶𝐻</m:t>
                      </m:r>
                      <m:r>
                        <a:rPr lang="es-CO">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𝑚</m:t>
                              </m:r>
                            </m:e>
                            <m:sub>
                              <m:r>
                                <a:rPr lang="es-CO" i="1">
                                  <a:latin typeface="Cambria Math" panose="02040503050406030204" pitchFamily="18" charset="0"/>
                                </a:rPr>
                                <m:t>h</m:t>
                              </m:r>
                              <m:r>
                                <a:rPr lang="es-CO">
                                  <a:latin typeface="Cambria Math" panose="02040503050406030204" pitchFamily="18" charset="0"/>
                                </a:rPr>
                                <m:t>ú</m:t>
                              </m:r>
                              <m:r>
                                <a:rPr lang="es-CO" i="1">
                                  <a:latin typeface="Cambria Math" panose="02040503050406030204" pitchFamily="18" charset="0"/>
                                </a:rPr>
                                <m:t>𝑚𝑒𝑑𝑎</m:t>
                              </m:r>
                            </m:sub>
                          </m:sSub>
                          <m:r>
                            <a:rPr lang="es-CO">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𝑚</m:t>
                              </m:r>
                            </m:e>
                            <m:sub>
                              <m:r>
                                <a:rPr lang="es-CO" i="1">
                                  <a:latin typeface="Cambria Math" panose="02040503050406030204" pitchFamily="18" charset="0"/>
                                </a:rPr>
                                <m:t>𝑠𝑒𝑐𝑎</m:t>
                              </m:r>
                            </m:sub>
                          </m:sSub>
                        </m:num>
                        <m:den>
                          <m:sSub>
                            <m:sSubPr>
                              <m:ctrlPr>
                                <a:rPr lang="es-CO" i="1">
                                  <a:latin typeface="Cambria Math" panose="02040503050406030204" pitchFamily="18" charset="0"/>
                                </a:rPr>
                              </m:ctrlPr>
                            </m:sSubPr>
                            <m:e>
                              <m:r>
                                <a:rPr lang="es-CO" i="1">
                                  <a:latin typeface="Cambria Math" panose="02040503050406030204" pitchFamily="18" charset="0"/>
                                </a:rPr>
                                <m:t>𝑚</m:t>
                              </m:r>
                            </m:e>
                            <m:sub>
                              <m:r>
                                <a:rPr lang="es-CO" i="1">
                                  <a:latin typeface="Cambria Math" panose="02040503050406030204" pitchFamily="18" charset="0"/>
                                </a:rPr>
                                <m:t>𝑠𝑒𝑐𝑎</m:t>
                              </m:r>
                            </m:sub>
                          </m:sSub>
                        </m:den>
                      </m:f>
                      <m:r>
                        <a:rPr lang="es-CO" b="0" i="0" smtClean="0">
                          <a:latin typeface="Cambria Math" panose="02040503050406030204" pitchFamily="18" charset="0"/>
                        </a:rPr>
                        <m:t>∗</m:t>
                      </m:r>
                      <m:r>
                        <a:rPr lang="es-CO">
                          <a:latin typeface="Cambria Math" panose="02040503050406030204" pitchFamily="18" charset="0"/>
                        </a:rPr>
                        <m:t>100%</m:t>
                      </m:r>
                    </m:oMath>
                  </m:oMathPara>
                </a14:m>
                <a:endParaRPr lang="es-CO" dirty="0"/>
              </a:p>
            </p:txBody>
          </p:sp>
        </mc:Choice>
        <mc:Fallback xmlns="">
          <p:sp>
            <p:nvSpPr>
              <p:cNvPr id="4" name="Rectángulo 3"/>
              <p:cNvSpPr>
                <a:spLocks noRot="1" noChangeAspect="1" noMove="1" noResize="1" noEditPoints="1" noAdjustHandles="1" noChangeArrowheads="1" noChangeShapeType="1" noTextEdit="1"/>
              </p:cNvSpPr>
              <p:nvPr/>
            </p:nvSpPr>
            <p:spPr>
              <a:xfrm>
                <a:off x="3986740" y="2906068"/>
                <a:ext cx="3586623" cy="613501"/>
              </a:xfrm>
              <a:prstGeom prst="rect">
                <a:avLst/>
              </a:prstGeom>
              <a:blipFill rotWithShape="0">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726610" y="1600200"/>
                <a:ext cx="1401729"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𝜌</m:t>
                      </m:r>
                      <m:r>
                        <a:rPr lang="es-CO" b="0" i="0">
                          <a:latin typeface="Cambria Math" panose="02040503050406030204" pitchFamily="18" charset="0"/>
                        </a:rPr>
                        <m:t>=</m:t>
                      </m:r>
                      <m:f>
                        <m:fPr>
                          <m:ctrlPr>
                            <a:rPr lang="es-CO" i="1">
                              <a:latin typeface="Cambria Math" panose="02040503050406030204" pitchFamily="18" charset="0"/>
                            </a:rPr>
                          </m:ctrlPr>
                        </m:fPr>
                        <m:num>
                          <m:r>
                            <a:rPr lang="es-CO" b="0" i="1">
                              <a:latin typeface="Cambria Math" panose="02040503050406030204" pitchFamily="18" charset="0"/>
                            </a:rPr>
                            <m:t>𝑚</m:t>
                          </m:r>
                        </m:num>
                        <m:den>
                          <m:r>
                            <a:rPr lang="es-CO" b="0" i="1">
                              <a:latin typeface="Cambria Math" panose="02040503050406030204" pitchFamily="18" charset="0"/>
                            </a:rPr>
                            <m:t>𝑉</m:t>
                          </m:r>
                        </m:den>
                      </m:f>
                      <m:d>
                        <m:dPr>
                          <m:begChr m:val="["/>
                          <m:endChr m:val="]"/>
                          <m:ctrlPr>
                            <a:rPr lang="es-CO" i="1" smtClean="0">
                              <a:latin typeface="Cambria Math" panose="02040503050406030204" pitchFamily="18" charset="0"/>
                            </a:rPr>
                          </m:ctrlPr>
                        </m:dPr>
                        <m:e>
                          <m:f>
                            <m:fPr>
                              <m:ctrlPr>
                                <a:rPr lang="es-CO" b="0" i="1" smtClean="0">
                                  <a:latin typeface="Cambria Math" panose="02040503050406030204" pitchFamily="18" charset="0"/>
                                </a:rPr>
                              </m:ctrlPr>
                            </m:fPr>
                            <m:num>
                              <m:r>
                                <a:rPr lang="es-CO" b="0" i="1" smtClean="0">
                                  <a:latin typeface="Cambria Math" panose="02040503050406030204" pitchFamily="18" charset="0"/>
                                </a:rPr>
                                <m:t>𝑘𝑔</m:t>
                              </m:r>
                            </m:num>
                            <m:den>
                              <m:sSup>
                                <m:sSupPr>
                                  <m:ctrlPr>
                                    <a:rPr lang="es-CO" b="0" i="1" smtClean="0">
                                      <a:latin typeface="Cambria Math" panose="02040503050406030204" pitchFamily="18" charset="0"/>
                                    </a:rPr>
                                  </m:ctrlPr>
                                </m:sSupPr>
                                <m:e>
                                  <m:r>
                                    <a:rPr lang="es-CO" b="0" i="1" smtClean="0">
                                      <a:latin typeface="Cambria Math" panose="02040503050406030204" pitchFamily="18" charset="0"/>
                                    </a:rPr>
                                    <m:t>𝑚</m:t>
                                  </m:r>
                                </m:e>
                                <m:sup>
                                  <m:r>
                                    <a:rPr lang="es-CO" b="0" i="1" smtClean="0">
                                      <a:latin typeface="Cambria Math" panose="02040503050406030204" pitchFamily="18" charset="0"/>
                                    </a:rPr>
                                    <m:t>3</m:t>
                                  </m:r>
                                </m:sup>
                              </m:sSup>
                            </m:den>
                          </m:f>
                        </m:e>
                      </m:d>
                    </m:oMath>
                  </m:oMathPara>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3726610" y="1600200"/>
                <a:ext cx="1401729" cy="708720"/>
              </a:xfrm>
              <a:prstGeom prst="rect">
                <a:avLst/>
              </a:prstGeom>
              <a:blipFill rotWithShape="0">
                <a:blip r:embed="rId3"/>
                <a:stretch>
                  <a:fillRect/>
                </a:stretch>
              </a:blipFill>
            </p:spPr>
            <p:txBody>
              <a:bodyPr/>
              <a:lstStyle/>
              <a:p>
                <a:r>
                  <a:rPr lang="es-CO">
                    <a:noFill/>
                  </a:rPr>
                  <a:t> </a:t>
                </a:r>
              </a:p>
            </p:txBody>
          </p:sp>
        </mc:Fallback>
      </mc:AlternateContent>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0613" y="2360619"/>
            <a:ext cx="3485162" cy="1917209"/>
          </a:xfrm>
          <a:prstGeom prst="rect">
            <a:avLst/>
          </a:prstGeom>
          <a:noFill/>
          <a:ln>
            <a:noFill/>
          </a:ln>
        </p:spPr>
      </p:pic>
      <p:sp>
        <p:nvSpPr>
          <p:cNvPr id="8" name="CuadroTexto 7"/>
          <p:cNvSpPr txBox="1"/>
          <p:nvPr/>
        </p:nvSpPr>
        <p:spPr>
          <a:xfrm>
            <a:off x="8430613" y="1650385"/>
            <a:ext cx="353358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O" dirty="0" smtClean="0"/>
              <a:t>103 </a:t>
            </a:r>
            <a:r>
              <a:rPr lang="es-CO" dirty="0"/>
              <a:t>± 2 </a:t>
            </a:r>
            <a:r>
              <a:rPr lang="es-CO" dirty="0" smtClean="0"/>
              <a:t>°C durante 24 Horas</a:t>
            </a:r>
            <a:endParaRPr lang="es-CO" dirty="0"/>
          </a:p>
        </p:txBody>
      </p:sp>
      <p:sp>
        <p:nvSpPr>
          <p:cNvPr id="9" name="CuadroTexto 8"/>
          <p:cNvSpPr txBox="1"/>
          <p:nvPr/>
        </p:nvSpPr>
        <p:spPr>
          <a:xfrm>
            <a:off x="5221442" y="1477923"/>
            <a:ext cx="283171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O" dirty="0" smtClean="0"/>
              <a:t>Baja (80-120 kg/m</a:t>
            </a:r>
            <a:r>
              <a:rPr lang="es-CO" baseline="30000" dirty="0" smtClean="0"/>
              <a:t>3</a:t>
            </a:r>
            <a:r>
              <a:rPr lang="es-CO" dirty="0" smtClean="0"/>
              <a:t>)</a:t>
            </a:r>
          </a:p>
          <a:p>
            <a:r>
              <a:rPr lang="es-CO" dirty="0" smtClean="0"/>
              <a:t>Media (120-180 </a:t>
            </a:r>
            <a:r>
              <a:rPr lang="es-CO" dirty="0"/>
              <a:t>kg/m</a:t>
            </a:r>
            <a:r>
              <a:rPr lang="es-CO" baseline="30000" dirty="0"/>
              <a:t>3</a:t>
            </a:r>
            <a:r>
              <a:rPr lang="es-CO" dirty="0" smtClean="0"/>
              <a:t>)</a:t>
            </a:r>
          </a:p>
          <a:p>
            <a:r>
              <a:rPr lang="es-CO" dirty="0" smtClean="0"/>
              <a:t>Alta (180-220 </a:t>
            </a:r>
            <a:r>
              <a:rPr lang="es-CO" dirty="0"/>
              <a:t>kg/m</a:t>
            </a:r>
            <a:r>
              <a:rPr lang="es-CO" baseline="30000" dirty="0"/>
              <a:t>3</a:t>
            </a:r>
            <a:r>
              <a:rPr lang="es-CO" dirty="0" smtClean="0"/>
              <a:t>)</a:t>
            </a:r>
            <a:endParaRPr lang="es-CO" dirty="0"/>
          </a:p>
        </p:txBody>
      </p:sp>
    </p:spTree>
    <p:extLst>
      <p:ext uri="{BB962C8B-B14F-4D97-AF65-F5344CB8AC3E}">
        <p14:creationId xmlns:p14="http://schemas.microsoft.com/office/powerpoint/2010/main" val="596691670"/>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a:t>Diseño experimental</a:t>
            </a:r>
          </a:p>
        </p:txBody>
      </p:sp>
      <p:sp>
        <p:nvSpPr>
          <p:cNvPr id="3" name="Marcador de contenido 2"/>
          <p:cNvSpPr>
            <a:spLocks noGrp="1"/>
          </p:cNvSpPr>
          <p:nvPr>
            <p:ph idx="1"/>
          </p:nvPr>
        </p:nvSpPr>
        <p:spPr>
          <a:xfrm>
            <a:off x="2508089" y="1743074"/>
            <a:ext cx="8915400" cy="3868109"/>
          </a:xfrm>
        </p:spPr>
        <p:txBody>
          <a:bodyPr/>
          <a:lstStyle/>
          <a:p>
            <a:pPr lvl="1"/>
            <a:endParaRPr lang="es-CO" dirty="0" smtClean="0"/>
          </a:p>
          <a:p>
            <a:pPr lvl="1"/>
            <a:endParaRPr lang="es-CO" dirty="0"/>
          </a:p>
          <a:p>
            <a:pPr marL="457200" lvl="1" indent="0">
              <a:buNone/>
            </a:pPr>
            <a:r>
              <a:rPr lang="es-CO" dirty="0" smtClean="0"/>
              <a:t>	</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48724" y="2095008"/>
            <a:ext cx="2625431" cy="1576240"/>
          </a:xfrm>
          <a:prstGeom prst="rect">
            <a:avLst/>
          </a:prstGeom>
          <a:noFill/>
          <a:ln>
            <a:noFill/>
          </a:ln>
        </p:spPr>
      </p:pic>
      <p:pic>
        <p:nvPicPr>
          <p:cNvPr id="5" name="Imagen 4" descr="C:\Users\lenovo\Documents\GermanAndres\BALSA_\PerfilDeTesis\TESIS\Fotos\EnsayosLaboratorio\foto0043.jpg"/>
          <p:cNvPicPr/>
          <p:nvPr/>
        </p:nvPicPr>
        <p:blipFill rotWithShape="1">
          <a:blip r:embed="rId3" cstate="print">
            <a:extLst>
              <a:ext uri="{28A0092B-C50C-407E-A947-70E740481C1C}">
                <a14:useLocalDpi xmlns:a14="http://schemas.microsoft.com/office/drawing/2010/main" val="0"/>
              </a:ext>
            </a:extLst>
          </a:blip>
          <a:srcRect l="5561" t="28800" r="22781" b="35837"/>
          <a:stretch/>
        </p:blipFill>
        <p:spPr bwMode="auto">
          <a:xfrm>
            <a:off x="3703978" y="4671315"/>
            <a:ext cx="3623147" cy="1768863"/>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p:cNvSpPr/>
              <p:nvPr/>
            </p:nvSpPr>
            <p:spPr>
              <a:xfrm>
                <a:off x="4185792" y="1269929"/>
                <a:ext cx="1877052" cy="694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𝑀𝑂𝐸</m:t>
                      </m:r>
                      <m:r>
                        <a:rPr lang="es-CO" i="0">
                          <a:latin typeface="Cambria Math" panose="02040503050406030204" pitchFamily="18" charset="0"/>
                        </a:rPr>
                        <m:t>=</m:t>
                      </m:r>
                      <m:f>
                        <m:fPr>
                          <m:ctrlPr>
                            <a:rPr lang="es-CO" i="1">
                              <a:latin typeface="Cambria Math" panose="02040503050406030204" pitchFamily="18" charset="0"/>
                            </a:rPr>
                          </m:ctrlPr>
                        </m:fPr>
                        <m:num>
                          <m:r>
                            <a:rPr lang="es-CO" i="1">
                              <a:latin typeface="Cambria Math" panose="02040503050406030204" pitchFamily="18" charset="0"/>
                            </a:rPr>
                            <m:t>𝑃</m:t>
                          </m:r>
                          <m:sSup>
                            <m:sSupPr>
                              <m:ctrlPr>
                                <a:rPr lang="es-CO" i="1">
                                  <a:latin typeface="Cambria Math" panose="02040503050406030204" pitchFamily="18" charset="0"/>
                                </a:rPr>
                              </m:ctrlPr>
                            </m:sSupPr>
                            <m:e>
                              <m:r>
                                <a:rPr lang="es-CO" i="1">
                                  <a:latin typeface="Cambria Math" panose="02040503050406030204" pitchFamily="18" charset="0"/>
                                </a:rPr>
                                <m:t>𝐿</m:t>
                              </m:r>
                            </m:e>
                            <m:sup>
                              <m:r>
                                <a:rPr lang="es-CO" i="0">
                                  <a:latin typeface="Cambria Math" panose="02040503050406030204" pitchFamily="18" charset="0"/>
                                </a:rPr>
                                <m:t>3</m:t>
                              </m:r>
                            </m:sup>
                          </m:sSup>
                        </m:num>
                        <m:den>
                          <m:r>
                            <a:rPr lang="es-CO" i="0">
                              <a:latin typeface="Cambria Math" panose="02040503050406030204" pitchFamily="18" charset="0"/>
                            </a:rPr>
                            <m:t>48</m:t>
                          </m:r>
                          <m:sSub>
                            <m:sSubPr>
                              <m:ctrlPr>
                                <a:rPr lang="es-CO" i="1">
                                  <a:latin typeface="Cambria Math" panose="02040503050406030204" pitchFamily="18" charset="0"/>
                                </a:rPr>
                              </m:ctrlPr>
                            </m:sSubPr>
                            <m:e>
                              <m:r>
                                <a:rPr lang="es-CO" i="1">
                                  <a:latin typeface="Cambria Math" panose="02040503050406030204" pitchFamily="18" charset="0"/>
                                </a:rPr>
                                <m:t>𝛿</m:t>
                              </m:r>
                            </m:e>
                            <m:sub>
                              <m:r>
                                <a:rPr lang="es-CO" i="1">
                                  <a:latin typeface="Cambria Math" panose="02040503050406030204" pitchFamily="18" charset="0"/>
                                </a:rPr>
                                <m:t>𝑚</m:t>
                              </m:r>
                              <m:r>
                                <a:rPr lang="es-CO" i="0">
                                  <a:latin typeface="Cambria Math" panose="02040503050406030204" pitchFamily="18" charset="0"/>
                                </a:rPr>
                                <m:t>á</m:t>
                              </m:r>
                              <m:r>
                                <a:rPr lang="es-CO" i="1">
                                  <a:latin typeface="Cambria Math" panose="02040503050406030204" pitchFamily="18" charset="0"/>
                                </a:rPr>
                                <m:t>𝑥</m:t>
                              </m:r>
                            </m:sub>
                          </m:sSub>
                          <m:r>
                            <a:rPr lang="es-CO" i="1">
                              <a:latin typeface="Cambria Math" panose="02040503050406030204" pitchFamily="18" charset="0"/>
                            </a:rPr>
                            <m:t>𝐼</m:t>
                          </m:r>
                        </m:den>
                      </m:f>
                    </m:oMath>
                  </m:oMathPara>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4185792" y="1269929"/>
                <a:ext cx="1877052" cy="694934"/>
              </a:xfrm>
              <a:prstGeom prst="rect">
                <a:avLst/>
              </a:prstGeom>
              <a:blipFill rotWithShape="0">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028230" y="3287941"/>
                <a:ext cx="1388009"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𝑀𝑂𝑅</m:t>
                      </m:r>
                      <m:r>
                        <a:rPr lang="es-CO" i="0">
                          <a:latin typeface="Cambria Math" panose="02040503050406030204" pitchFamily="18" charset="0"/>
                        </a:rPr>
                        <m:t>=</m:t>
                      </m:r>
                      <m:f>
                        <m:fPr>
                          <m:ctrlPr>
                            <a:rPr lang="es-CO" i="1">
                              <a:latin typeface="Cambria Math" panose="02040503050406030204" pitchFamily="18" charset="0"/>
                            </a:rPr>
                          </m:ctrlPr>
                        </m:fPr>
                        <m:num>
                          <m:r>
                            <a:rPr lang="es-CO" i="1">
                              <a:latin typeface="Cambria Math" panose="02040503050406030204" pitchFamily="18" charset="0"/>
                            </a:rPr>
                            <m:t>𝑀𝑦</m:t>
                          </m:r>
                        </m:num>
                        <m:den>
                          <m:r>
                            <a:rPr lang="es-CO" i="1">
                              <a:latin typeface="Cambria Math" panose="02040503050406030204" pitchFamily="18" charset="0"/>
                            </a:rPr>
                            <m:t>𝐼</m:t>
                          </m:r>
                        </m:den>
                      </m:f>
                    </m:oMath>
                  </m:oMathPara>
                </a14:m>
                <a:endParaRPr lang="es-CO" dirty="0"/>
              </a:p>
            </p:txBody>
          </p:sp>
        </mc:Choice>
        <mc:Fallback xmlns="">
          <p:sp>
            <p:nvSpPr>
              <p:cNvPr id="7" name="Rectángulo 6"/>
              <p:cNvSpPr>
                <a:spLocks noRot="1" noChangeAspect="1" noMove="1" noResize="1" noEditPoints="1" noAdjustHandles="1" noChangeArrowheads="1" noChangeShapeType="1" noTextEdit="1"/>
              </p:cNvSpPr>
              <p:nvPr/>
            </p:nvSpPr>
            <p:spPr>
              <a:xfrm>
                <a:off x="4028230" y="3287941"/>
                <a:ext cx="1388009" cy="609077"/>
              </a:xfrm>
              <a:prstGeom prst="rect">
                <a:avLst/>
              </a:prstGeom>
              <a:blipFill rotWithShape="0">
                <a:blip r:embed="rId5"/>
                <a:stretch>
                  <a:fillRect/>
                </a:stretch>
              </a:blipFill>
            </p:spPr>
            <p:txBody>
              <a:bodyPr/>
              <a:lstStyle/>
              <a:p>
                <a:r>
                  <a:rPr lang="es-CO">
                    <a:noFill/>
                  </a:rPr>
                  <a:t> </a:t>
                </a:r>
              </a:p>
            </p:txBody>
          </p:sp>
        </mc:Fallback>
      </mc:AlternateContent>
      <p:sp>
        <p:nvSpPr>
          <p:cNvPr id="9" name="Abrir llave 8"/>
          <p:cNvSpPr/>
          <p:nvPr/>
        </p:nvSpPr>
        <p:spPr>
          <a:xfrm>
            <a:off x="5987261" y="1281084"/>
            <a:ext cx="201370" cy="7552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mc:AlternateContent xmlns:mc="http://schemas.openxmlformats.org/markup-compatibility/2006" xmlns:a14="http://schemas.microsoft.com/office/drawing/2010/main">
        <mc:Choice Requires="a14">
          <p:sp>
            <p:nvSpPr>
              <p:cNvPr id="10" name="Rectángulo 9"/>
              <p:cNvSpPr/>
              <p:nvPr/>
            </p:nvSpPr>
            <p:spPr>
              <a:xfrm>
                <a:off x="6110010" y="1238220"/>
                <a:ext cx="101527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𝐼</m:t>
                      </m:r>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i="1">
                              <a:latin typeface="Cambria Math" panose="02040503050406030204" pitchFamily="18" charset="0"/>
                            </a:rPr>
                            <m:t>𝑏</m:t>
                          </m:r>
                          <m:sSup>
                            <m:sSupPr>
                              <m:ctrlPr>
                                <a:rPr lang="es-CO" i="1">
                                  <a:latin typeface="Cambria Math" panose="02040503050406030204" pitchFamily="18" charset="0"/>
                                </a:rPr>
                              </m:ctrlPr>
                            </m:sSupPr>
                            <m:e>
                              <m:r>
                                <a:rPr lang="es-CO" i="1">
                                  <a:latin typeface="Cambria Math" panose="02040503050406030204" pitchFamily="18" charset="0"/>
                                </a:rPr>
                                <m:t>h</m:t>
                              </m:r>
                            </m:e>
                            <m:sup>
                              <m:r>
                                <a:rPr lang="es-CO" i="1">
                                  <a:latin typeface="Cambria Math" panose="02040503050406030204" pitchFamily="18" charset="0"/>
                                </a:rPr>
                                <m:t>3</m:t>
                              </m:r>
                            </m:sup>
                          </m:sSup>
                        </m:num>
                        <m:den>
                          <m:r>
                            <a:rPr lang="es-CO" b="0" i="1" smtClean="0">
                              <a:latin typeface="Cambria Math" panose="02040503050406030204" pitchFamily="18" charset="0"/>
                            </a:rPr>
                            <m:t>12</m:t>
                          </m:r>
                        </m:den>
                      </m:f>
                    </m:oMath>
                  </m:oMathPara>
                </a14:m>
                <a:endParaRPr lang="es-CO" dirty="0"/>
              </a:p>
            </p:txBody>
          </p:sp>
        </mc:Choice>
        <mc:Fallback xmlns="">
          <p:sp>
            <p:nvSpPr>
              <p:cNvPr id="10" name="Rectángulo 9"/>
              <p:cNvSpPr>
                <a:spLocks noRot="1" noChangeAspect="1" noMove="1" noResize="1" noEditPoints="1" noAdjustHandles="1" noChangeArrowheads="1" noChangeShapeType="1" noTextEdit="1"/>
              </p:cNvSpPr>
              <p:nvPr/>
            </p:nvSpPr>
            <p:spPr>
              <a:xfrm>
                <a:off x="6110010" y="1238220"/>
                <a:ext cx="1015278" cy="646331"/>
              </a:xfrm>
              <a:prstGeom prst="rect">
                <a:avLst/>
              </a:prstGeom>
              <a:blipFill rotWithShape="0">
                <a:blip r:embed="rId6"/>
                <a:stretch>
                  <a:fillRect/>
                </a:stretch>
              </a:blipFill>
            </p:spPr>
            <p:txBody>
              <a:bodyPr/>
              <a:lstStyle/>
              <a:p>
                <a:r>
                  <a:rPr lang="es-CO">
                    <a:noFill/>
                  </a:rPr>
                  <a:t> </a:t>
                </a:r>
              </a:p>
            </p:txBody>
          </p:sp>
        </mc:Fallback>
      </mc:AlternateContent>
      <p:sp>
        <p:nvSpPr>
          <p:cNvPr id="11" name="Abrir llave 10"/>
          <p:cNvSpPr/>
          <p:nvPr/>
        </p:nvSpPr>
        <p:spPr>
          <a:xfrm>
            <a:off x="5387651" y="3181734"/>
            <a:ext cx="255802" cy="8291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mc:AlternateContent xmlns:mc="http://schemas.openxmlformats.org/markup-compatibility/2006" xmlns:a14="http://schemas.microsoft.com/office/drawing/2010/main">
        <mc:Choice Requires="a14">
          <p:sp>
            <p:nvSpPr>
              <p:cNvPr id="12" name="Rectángulo 11"/>
              <p:cNvSpPr/>
              <p:nvPr/>
            </p:nvSpPr>
            <p:spPr>
              <a:xfrm>
                <a:off x="5544827" y="3287940"/>
                <a:ext cx="102380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𝑀</m:t>
                      </m:r>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𝑃𝐿</m:t>
                          </m:r>
                        </m:num>
                        <m:den>
                          <m:r>
                            <a:rPr lang="es-CO" b="0" i="1" smtClean="0">
                              <a:latin typeface="Cambria Math" panose="02040503050406030204" pitchFamily="18" charset="0"/>
                            </a:rPr>
                            <m:t>4</m:t>
                          </m:r>
                        </m:den>
                      </m:f>
                    </m:oMath>
                  </m:oMathPara>
                </a14:m>
                <a:endParaRPr lang="es-CO" dirty="0"/>
              </a:p>
            </p:txBody>
          </p:sp>
        </mc:Choice>
        <mc:Fallback xmlns="">
          <p:sp>
            <p:nvSpPr>
              <p:cNvPr id="12" name="Rectángulo 11"/>
              <p:cNvSpPr>
                <a:spLocks noRot="1" noChangeAspect="1" noMove="1" noResize="1" noEditPoints="1" noAdjustHandles="1" noChangeArrowheads="1" noChangeShapeType="1" noTextEdit="1"/>
              </p:cNvSpPr>
              <p:nvPr/>
            </p:nvSpPr>
            <p:spPr>
              <a:xfrm>
                <a:off x="5544827" y="3287940"/>
                <a:ext cx="1023806" cy="609077"/>
              </a:xfrm>
              <a:prstGeom prst="rect">
                <a:avLst/>
              </a:prstGeom>
              <a:blipFill rotWithShape="0">
                <a:blip r:embed="rId7"/>
                <a:stretch>
                  <a:fillRect/>
                </a:stretch>
              </a:blipFill>
            </p:spPr>
            <p:txBody>
              <a:bodyPr/>
              <a:lstStyle/>
              <a:p>
                <a:r>
                  <a:rPr lang="es-CO">
                    <a:noFill/>
                  </a:rPr>
                  <a:t> </a:t>
                </a:r>
              </a:p>
            </p:txBody>
          </p:sp>
        </mc:Fallback>
      </mc:AlternateContent>
      <p:pic>
        <p:nvPicPr>
          <p:cNvPr id="13" name="Imagen 12" descr="C:\Users\lenovo\Documents\GermanAndres\BALSA_\PerfilDeTesis\TESIS\Fotos\EnsayosLaboratorio\IMG_20170317_120259464_HDR.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2933" y="3799829"/>
            <a:ext cx="2047614" cy="3058171"/>
          </a:xfrm>
          <a:prstGeom prst="rect">
            <a:avLst/>
          </a:prstGeom>
          <a:noFill/>
          <a:ln>
            <a:noFill/>
          </a:ln>
        </p:spPr>
      </p:pic>
      <p:sp>
        <p:nvSpPr>
          <p:cNvPr id="14" name="CuadroTexto 13"/>
          <p:cNvSpPr txBox="1"/>
          <p:nvPr/>
        </p:nvSpPr>
        <p:spPr>
          <a:xfrm>
            <a:off x="494650" y="1528779"/>
            <a:ext cx="353358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dirty="0" smtClean="0"/>
              <a:t>Flexión estática – V.S.A.</a:t>
            </a:r>
            <a:endParaRPr lang="es-CO" dirty="0"/>
          </a:p>
        </p:txBody>
      </p:sp>
      <p:pic>
        <p:nvPicPr>
          <p:cNvPr id="16" name="Imagen 15"/>
          <p:cNvPicPr>
            <a:picLocks noChangeAspect="1"/>
          </p:cNvPicPr>
          <p:nvPr/>
        </p:nvPicPr>
        <p:blipFill>
          <a:blip r:embed="rId9"/>
          <a:stretch>
            <a:fillRect/>
          </a:stretch>
        </p:blipFill>
        <p:spPr>
          <a:xfrm>
            <a:off x="7033612" y="695636"/>
            <a:ext cx="4000371" cy="1964950"/>
          </a:xfrm>
          <a:prstGeom prst="rect">
            <a:avLst/>
          </a:prstGeom>
        </p:spPr>
      </p:pic>
      <p:pic>
        <p:nvPicPr>
          <p:cNvPr id="17" name="Imagen 16"/>
          <p:cNvPicPr>
            <a:picLocks noChangeAspect="1"/>
          </p:cNvPicPr>
          <p:nvPr/>
        </p:nvPicPr>
        <p:blipFill>
          <a:blip r:embed="rId10"/>
          <a:stretch>
            <a:fillRect/>
          </a:stretch>
        </p:blipFill>
        <p:spPr>
          <a:xfrm>
            <a:off x="6568632" y="2803460"/>
            <a:ext cx="3857979" cy="1741243"/>
          </a:xfrm>
          <a:prstGeom prst="rect">
            <a:avLst/>
          </a:prstGeom>
        </p:spPr>
      </p:pic>
    </p:spTree>
    <p:extLst>
      <p:ext uri="{BB962C8B-B14F-4D97-AF65-F5344CB8AC3E}">
        <p14:creationId xmlns:p14="http://schemas.microsoft.com/office/powerpoint/2010/main" val="326266606"/>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a:t>Diseño experimental</a:t>
            </a:r>
          </a:p>
        </p:txBody>
      </p:sp>
      <p:sp>
        <p:nvSpPr>
          <p:cNvPr id="3" name="Marcador de contenido 2"/>
          <p:cNvSpPr>
            <a:spLocks noGrp="1"/>
          </p:cNvSpPr>
          <p:nvPr>
            <p:ph idx="1"/>
          </p:nvPr>
        </p:nvSpPr>
        <p:spPr>
          <a:xfrm>
            <a:off x="2508089" y="1743074"/>
            <a:ext cx="8915400" cy="3868109"/>
          </a:xfrm>
        </p:spPr>
        <p:txBody>
          <a:bodyPr/>
          <a:lstStyle/>
          <a:p>
            <a:pPr lvl="1"/>
            <a:endParaRPr lang="es-CO" dirty="0" smtClean="0"/>
          </a:p>
          <a:p>
            <a:pPr lvl="1"/>
            <a:endParaRPr lang="es-CO" dirty="0"/>
          </a:p>
          <a:p>
            <a:pPr marL="457200" lvl="1" indent="0">
              <a:buNone/>
            </a:pPr>
            <a:r>
              <a:rPr lang="es-CO" dirty="0" smtClean="0"/>
              <a:t>	</a:t>
            </a:r>
          </a:p>
        </p:txBody>
      </p:sp>
      <p:sp>
        <p:nvSpPr>
          <p:cNvPr id="14" name="CuadroTexto 13"/>
          <p:cNvSpPr txBox="1"/>
          <p:nvPr/>
        </p:nvSpPr>
        <p:spPr>
          <a:xfrm>
            <a:off x="308933" y="1281437"/>
            <a:ext cx="375113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O" dirty="0" smtClean="0"/>
              <a:t>Compresión paralela a la fibra</a:t>
            </a:r>
            <a:endParaRPr lang="es-CO" dirty="0"/>
          </a:p>
        </p:txBody>
      </p:sp>
      <p:pic>
        <p:nvPicPr>
          <p:cNvPr id="18" name="Imagen 17"/>
          <p:cNvPicPr/>
          <p:nvPr/>
        </p:nvPicPr>
        <p:blipFill>
          <a:blip r:embed="rId2">
            <a:extLst>
              <a:ext uri="{28A0092B-C50C-407E-A947-70E740481C1C}">
                <a14:useLocalDpi xmlns:a14="http://schemas.microsoft.com/office/drawing/2010/main" val="0"/>
              </a:ext>
            </a:extLst>
          </a:blip>
          <a:srcRect/>
          <a:stretch>
            <a:fillRect/>
          </a:stretch>
        </p:blipFill>
        <p:spPr bwMode="auto">
          <a:xfrm>
            <a:off x="1691956" y="1769199"/>
            <a:ext cx="1119993" cy="1882522"/>
          </a:xfrm>
          <a:prstGeom prst="rect">
            <a:avLst/>
          </a:prstGeom>
          <a:noFill/>
          <a:ln>
            <a:noFill/>
          </a:ln>
        </p:spPr>
      </p:pic>
      <p:pic>
        <p:nvPicPr>
          <p:cNvPr id="19" name="Imagen 18" descr="C:\Users\lenovo\Documents\GermanAndres\BALSA_\PerfilDeTesis\TESIS\Fotos\EnsayosLaboratorio\IMG_20170315_1528186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520" y="3794595"/>
            <a:ext cx="2072640" cy="2764155"/>
          </a:xfrm>
          <a:prstGeom prst="rect">
            <a:avLst/>
          </a:prstGeom>
          <a:noFill/>
          <a:ln>
            <a:noFill/>
          </a:ln>
        </p:spPr>
      </p:pic>
      <p:pic>
        <p:nvPicPr>
          <p:cNvPr id="20" name="Imagen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3544" y="4518348"/>
            <a:ext cx="3369945" cy="2185670"/>
          </a:xfrm>
          <a:prstGeom prst="rect">
            <a:avLst/>
          </a:prstGeom>
          <a:noFill/>
          <a:ln>
            <a:noFill/>
          </a:ln>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t="19993" b="21851"/>
          <a:stretch/>
        </p:blipFill>
        <p:spPr>
          <a:xfrm>
            <a:off x="4021510" y="4540926"/>
            <a:ext cx="2699684" cy="2093388"/>
          </a:xfrm>
          <a:prstGeom prst="rect">
            <a:avLst/>
          </a:prstGeom>
        </p:spPr>
      </p:pic>
      <mc:AlternateContent xmlns:mc="http://schemas.openxmlformats.org/markup-compatibility/2006" xmlns:a14="http://schemas.microsoft.com/office/drawing/2010/main">
        <mc:Choice Requires="a14">
          <p:sp>
            <p:nvSpPr>
              <p:cNvPr id="15" name="Rectángulo 14"/>
              <p:cNvSpPr/>
              <p:nvPr/>
            </p:nvSpPr>
            <p:spPr>
              <a:xfrm>
                <a:off x="4489528" y="2532923"/>
                <a:ext cx="116057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𝜎</m:t>
                      </m:r>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𝑃</m:t>
                              </m:r>
                            </m:e>
                            <m:sub>
                              <m:r>
                                <a:rPr lang="es-CO" i="1">
                                  <a:latin typeface="Cambria Math" panose="02040503050406030204" pitchFamily="18" charset="0"/>
                                </a:rPr>
                                <m:t>𝑚</m:t>
                              </m:r>
                              <m:r>
                                <a:rPr lang="es-CO" i="0">
                                  <a:latin typeface="Cambria Math" panose="02040503050406030204" pitchFamily="18" charset="0"/>
                                </a:rPr>
                                <m:t>á</m:t>
                              </m:r>
                              <m:r>
                                <a:rPr lang="es-CO" i="1">
                                  <a:latin typeface="Cambria Math" panose="02040503050406030204" pitchFamily="18" charset="0"/>
                                </a:rPr>
                                <m:t>𝑥</m:t>
                              </m:r>
                            </m:sub>
                          </m:sSub>
                        </m:num>
                        <m:den>
                          <m:r>
                            <a:rPr lang="es-CO" i="1">
                              <a:latin typeface="Cambria Math" panose="02040503050406030204" pitchFamily="18" charset="0"/>
                            </a:rPr>
                            <m:t>𝐴</m:t>
                          </m:r>
                        </m:den>
                      </m:f>
                    </m:oMath>
                  </m:oMathPara>
                </a14:m>
                <a:endParaRPr lang="es-CO" dirty="0"/>
              </a:p>
            </p:txBody>
          </p:sp>
        </mc:Choice>
        <mc:Fallback xmlns="">
          <p:sp>
            <p:nvSpPr>
              <p:cNvPr id="15" name="Rectángulo 14"/>
              <p:cNvSpPr>
                <a:spLocks noRot="1" noChangeAspect="1" noMove="1" noResize="1" noEditPoints="1" noAdjustHandles="1" noChangeArrowheads="1" noChangeShapeType="1" noTextEdit="1"/>
              </p:cNvSpPr>
              <p:nvPr/>
            </p:nvSpPr>
            <p:spPr>
              <a:xfrm>
                <a:off x="4489528" y="2532923"/>
                <a:ext cx="1160574" cy="609077"/>
              </a:xfrm>
              <a:prstGeom prst="rect">
                <a:avLst/>
              </a:prstGeom>
              <a:blipFill rotWithShape="0">
                <a:blip r:embed="rId6"/>
                <a:stretch>
                  <a:fillRect/>
                </a:stretch>
              </a:blipFill>
            </p:spPr>
            <p:txBody>
              <a:bodyPr/>
              <a:lstStyle/>
              <a:p>
                <a:r>
                  <a:rPr lang="es-CO">
                    <a:noFill/>
                  </a:rPr>
                  <a:t> </a:t>
                </a:r>
              </a:p>
            </p:txBody>
          </p:sp>
        </mc:Fallback>
      </mc:AlternateContent>
      <p:pic>
        <p:nvPicPr>
          <p:cNvPr id="21" name="Imagen 20"/>
          <p:cNvPicPr>
            <a:picLocks noChangeAspect="1"/>
          </p:cNvPicPr>
          <p:nvPr/>
        </p:nvPicPr>
        <p:blipFill>
          <a:blip r:embed="rId7"/>
          <a:stretch>
            <a:fillRect/>
          </a:stretch>
        </p:blipFill>
        <p:spPr>
          <a:xfrm>
            <a:off x="5867099" y="2079520"/>
            <a:ext cx="4752975" cy="1438275"/>
          </a:xfrm>
          <a:prstGeom prst="rect">
            <a:avLst/>
          </a:prstGeom>
        </p:spPr>
      </p:pic>
    </p:spTree>
    <p:extLst>
      <p:ext uri="{BB962C8B-B14F-4D97-AF65-F5344CB8AC3E}">
        <p14:creationId xmlns:p14="http://schemas.microsoft.com/office/powerpoint/2010/main" val="3138328871"/>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a:t>Diseño experimental</a:t>
            </a:r>
          </a:p>
        </p:txBody>
      </p:sp>
      <p:sp>
        <p:nvSpPr>
          <p:cNvPr id="3" name="Marcador de contenido 2"/>
          <p:cNvSpPr>
            <a:spLocks noGrp="1"/>
          </p:cNvSpPr>
          <p:nvPr>
            <p:ph idx="1"/>
          </p:nvPr>
        </p:nvSpPr>
        <p:spPr>
          <a:xfrm>
            <a:off x="2508089" y="1743074"/>
            <a:ext cx="8915400" cy="3868109"/>
          </a:xfrm>
        </p:spPr>
        <p:txBody>
          <a:bodyPr/>
          <a:lstStyle/>
          <a:p>
            <a:pPr lvl="1"/>
            <a:endParaRPr lang="es-CO" dirty="0" smtClean="0"/>
          </a:p>
          <a:p>
            <a:pPr lvl="1"/>
            <a:endParaRPr lang="es-CO" dirty="0"/>
          </a:p>
          <a:p>
            <a:pPr marL="457200" lvl="1" indent="0">
              <a:buNone/>
            </a:pPr>
            <a:r>
              <a:rPr lang="es-CO" dirty="0" smtClean="0"/>
              <a:t>	</a:t>
            </a:r>
          </a:p>
        </p:txBody>
      </p:sp>
      <p:sp>
        <p:nvSpPr>
          <p:cNvPr id="14" name="CuadroTexto 13"/>
          <p:cNvSpPr txBox="1"/>
          <p:nvPr/>
        </p:nvSpPr>
        <p:spPr>
          <a:xfrm>
            <a:off x="308933" y="1281437"/>
            <a:ext cx="44950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O" dirty="0" smtClean="0"/>
              <a:t>Compresión perpendicular a la fibra</a:t>
            </a:r>
            <a:endParaRPr lang="es-CO"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455839" y="2214439"/>
            <a:ext cx="2104500" cy="1265177"/>
          </a:xfrm>
          <a:prstGeom prst="rect">
            <a:avLst/>
          </a:prstGeom>
          <a:noFill/>
          <a:ln>
            <a:noFill/>
          </a:ln>
        </p:spPr>
      </p:pic>
      <p:pic>
        <p:nvPicPr>
          <p:cNvPr id="12" name="Imagen 11" descr="C:\Users\lenovo\Documents\GermanAndres\BALSA_\PerfilDeTesis\TESIS\Fotos\EnsayosLaboratorio\foto0032.jpg"/>
          <p:cNvPicPr/>
          <p:nvPr/>
        </p:nvPicPr>
        <p:blipFill rotWithShape="1">
          <a:blip r:embed="rId3" cstate="print">
            <a:extLst>
              <a:ext uri="{28A0092B-C50C-407E-A947-70E740481C1C}">
                <a14:useLocalDpi xmlns:a14="http://schemas.microsoft.com/office/drawing/2010/main" val="0"/>
              </a:ext>
            </a:extLst>
          </a:blip>
          <a:srcRect l="13119" t="13582" r="30289" b="15896"/>
          <a:stretch/>
        </p:blipFill>
        <p:spPr bwMode="auto">
          <a:xfrm>
            <a:off x="4634564" y="4339277"/>
            <a:ext cx="2465070" cy="2047875"/>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068" y="4227121"/>
            <a:ext cx="2880041" cy="2160031"/>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572350" y="2634406"/>
                <a:ext cx="838755"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𝜎</m:t>
                      </m:r>
                      <m:r>
                        <a:rPr lang="es-CO" i="0">
                          <a:latin typeface="Cambria Math" panose="02040503050406030204" pitchFamily="18" charset="0"/>
                        </a:rPr>
                        <m:t>=</m:t>
                      </m:r>
                      <m:f>
                        <m:fPr>
                          <m:ctrlPr>
                            <a:rPr lang="es-CO" i="1">
                              <a:latin typeface="Cambria Math" panose="02040503050406030204" pitchFamily="18" charset="0"/>
                            </a:rPr>
                          </m:ctrlPr>
                        </m:fPr>
                        <m:num>
                          <m:r>
                            <a:rPr lang="es-CO" i="1">
                              <a:latin typeface="Cambria Math" panose="02040503050406030204" pitchFamily="18" charset="0"/>
                            </a:rPr>
                            <m:t>𝑃</m:t>
                          </m:r>
                        </m:num>
                        <m:den>
                          <m:r>
                            <a:rPr lang="es-CO" i="1">
                              <a:latin typeface="Cambria Math" panose="02040503050406030204" pitchFamily="18" charset="0"/>
                            </a:rPr>
                            <m:t>𝐴</m:t>
                          </m:r>
                        </m:den>
                      </m:f>
                    </m:oMath>
                  </m:oMathPara>
                </a14:m>
                <a:endParaRPr lang="es-CO" dirty="0"/>
              </a:p>
            </p:txBody>
          </p:sp>
        </mc:Choice>
        <mc:Fallback xmlns="">
          <p:sp>
            <p:nvSpPr>
              <p:cNvPr id="5" name="Rectángulo 4"/>
              <p:cNvSpPr>
                <a:spLocks noRot="1" noChangeAspect="1" noMove="1" noResize="1" noEditPoints="1" noAdjustHandles="1" noChangeArrowheads="1" noChangeShapeType="1" noTextEdit="1"/>
              </p:cNvSpPr>
              <p:nvPr/>
            </p:nvSpPr>
            <p:spPr>
              <a:xfrm>
                <a:off x="4572350" y="2634406"/>
                <a:ext cx="838755" cy="609077"/>
              </a:xfrm>
              <a:prstGeom prst="rect">
                <a:avLst/>
              </a:prstGeom>
              <a:blipFill rotWithShape="0">
                <a:blip r:embed="rId5"/>
                <a:stretch>
                  <a:fillRect/>
                </a:stretch>
              </a:blipFill>
            </p:spPr>
            <p:txBody>
              <a:bodyPr/>
              <a:lstStyle/>
              <a:p>
                <a:r>
                  <a:rPr lang="es-CO">
                    <a:noFill/>
                  </a:rPr>
                  <a:t> </a:t>
                </a:r>
              </a:p>
            </p:txBody>
          </p:sp>
        </mc:Fallback>
      </mc:AlternateContent>
      <p:pic>
        <p:nvPicPr>
          <p:cNvPr id="6" name="Imagen 5"/>
          <p:cNvPicPr>
            <a:picLocks noChangeAspect="1"/>
          </p:cNvPicPr>
          <p:nvPr/>
        </p:nvPicPr>
        <p:blipFill>
          <a:blip r:embed="rId6"/>
          <a:stretch>
            <a:fillRect/>
          </a:stretch>
        </p:blipFill>
        <p:spPr>
          <a:xfrm>
            <a:off x="5867099" y="2143603"/>
            <a:ext cx="5829300" cy="1533525"/>
          </a:xfrm>
          <a:prstGeom prst="rect">
            <a:avLst/>
          </a:prstGeom>
        </p:spPr>
      </p:pic>
    </p:spTree>
    <p:extLst>
      <p:ext uri="{BB962C8B-B14F-4D97-AF65-F5344CB8AC3E}">
        <p14:creationId xmlns:p14="http://schemas.microsoft.com/office/powerpoint/2010/main" val="1728611798"/>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Índice:</a:t>
            </a:r>
            <a:endParaRPr lang="es-CO"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992826654"/>
              </p:ext>
            </p:extLst>
          </p:nvPr>
        </p:nvGraphicFramePr>
        <p:xfrm>
          <a:off x="2589213" y="1068946"/>
          <a:ext cx="8915400" cy="562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95892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a:t>Diseño experimental</a:t>
            </a:r>
          </a:p>
        </p:txBody>
      </p:sp>
      <p:sp>
        <p:nvSpPr>
          <p:cNvPr id="3" name="Marcador de contenido 2"/>
          <p:cNvSpPr>
            <a:spLocks noGrp="1"/>
          </p:cNvSpPr>
          <p:nvPr>
            <p:ph idx="1"/>
          </p:nvPr>
        </p:nvSpPr>
        <p:spPr>
          <a:xfrm>
            <a:off x="2508089" y="1743074"/>
            <a:ext cx="8915400" cy="3868109"/>
          </a:xfrm>
        </p:spPr>
        <p:txBody>
          <a:bodyPr/>
          <a:lstStyle/>
          <a:p>
            <a:pPr lvl="1"/>
            <a:endParaRPr lang="es-CO" dirty="0" smtClean="0"/>
          </a:p>
          <a:p>
            <a:pPr lvl="1"/>
            <a:endParaRPr lang="es-CO" dirty="0"/>
          </a:p>
          <a:p>
            <a:pPr marL="457200" lvl="1" indent="0">
              <a:buNone/>
            </a:pPr>
            <a:r>
              <a:rPr lang="es-CO" dirty="0" smtClean="0"/>
              <a:t>	</a:t>
            </a:r>
          </a:p>
        </p:txBody>
      </p:sp>
      <p:sp>
        <p:nvSpPr>
          <p:cNvPr id="14" name="CuadroTexto 13"/>
          <p:cNvSpPr txBox="1"/>
          <p:nvPr/>
        </p:nvSpPr>
        <p:spPr>
          <a:xfrm>
            <a:off x="308933" y="1281437"/>
            <a:ext cx="44950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O" dirty="0" smtClean="0"/>
              <a:t>Cizalla paralela a la fibra</a:t>
            </a:r>
            <a:endParaRPr lang="es-CO" dirty="0"/>
          </a:p>
        </p:txBody>
      </p:sp>
      <p:pic>
        <p:nvPicPr>
          <p:cNvPr id="13" name="Imagen 12"/>
          <p:cNvPicPr/>
          <p:nvPr/>
        </p:nvPicPr>
        <p:blipFill rotWithShape="1">
          <a:blip r:embed="rId2" cstate="print">
            <a:extLst>
              <a:ext uri="{28A0092B-C50C-407E-A947-70E740481C1C}">
                <a14:useLocalDpi xmlns:a14="http://schemas.microsoft.com/office/drawing/2010/main" val="0"/>
              </a:ext>
            </a:extLst>
          </a:blip>
          <a:srcRect b="583"/>
          <a:stretch/>
        </p:blipFill>
        <p:spPr bwMode="auto">
          <a:xfrm>
            <a:off x="1820126" y="2053667"/>
            <a:ext cx="1920798" cy="1917831"/>
          </a:xfrm>
          <a:prstGeom prst="rect">
            <a:avLst/>
          </a:prstGeom>
          <a:noFill/>
          <a:ln>
            <a:noFill/>
          </a:ln>
          <a:extLst>
            <a:ext uri="{53640926-AAD7-44D8-BBD7-CCE9431645EC}">
              <a14:shadowObscured xmlns:a14="http://schemas.microsoft.com/office/drawing/2010/main"/>
            </a:ext>
          </a:extLst>
        </p:spPr>
      </p:pic>
      <p:pic>
        <p:nvPicPr>
          <p:cNvPr id="16" name="Imagen 15" descr="C:\Users\lenovo\Documents\GermanAndres\BALSA_\PerfilDeTesis\TESIS\Fotos\EnsayosLaboratorio\IMG-20170515-WA00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806" y="4339276"/>
            <a:ext cx="1969118" cy="2307183"/>
          </a:xfrm>
          <a:prstGeom prst="rect">
            <a:avLst/>
          </a:prstGeom>
          <a:noFill/>
          <a:ln>
            <a:noFill/>
          </a:ln>
        </p:spPr>
      </p:pic>
      <p:pic>
        <p:nvPicPr>
          <p:cNvPr id="17" name="Imagen 16" descr="C:\Users\lenovo\Documents\GermanAndres\BALSA_\PerfilDeTesis\TESIS\Fotos\EnsayosLaboratorio\IMG_20170315_100230028_HDR.jpg"/>
          <p:cNvPicPr/>
          <p:nvPr/>
        </p:nvPicPr>
        <p:blipFill rotWithShape="1">
          <a:blip r:embed="rId4" cstate="print">
            <a:extLst>
              <a:ext uri="{28A0092B-C50C-407E-A947-70E740481C1C}">
                <a14:useLocalDpi xmlns:a14="http://schemas.microsoft.com/office/drawing/2010/main" val="0"/>
              </a:ext>
            </a:extLst>
          </a:blip>
          <a:srcRect t="41349" b="13125"/>
          <a:stretch/>
        </p:blipFill>
        <p:spPr bwMode="auto">
          <a:xfrm>
            <a:off x="5603989" y="4417176"/>
            <a:ext cx="3200400" cy="194246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p:cNvSpPr/>
              <p:nvPr/>
            </p:nvSpPr>
            <p:spPr>
              <a:xfrm>
                <a:off x="4477207" y="2491532"/>
                <a:ext cx="1126782"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𝜏</m:t>
                      </m:r>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1">
                                  <a:latin typeface="Cambria Math" panose="02040503050406030204" pitchFamily="18" charset="0"/>
                                </a:rPr>
                                <m:t>𝑚</m:t>
                              </m:r>
                              <m:r>
                                <a:rPr lang="es-CO" i="0">
                                  <a:latin typeface="Cambria Math" panose="02040503050406030204" pitchFamily="18" charset="0"/>
                                </a:rPr>
                                <m:t>á</m:t>
                              </m:r>
                              <m:r>
                                <a:rPr lang="es-CO" i="1">
                                  <a:latin typeface="Cambria Math" panose="02040503050406030204" pitchFamily="18" charset="0"/>
                                </a:rPr>
                                <m:t>𝑥</m:t>
                              </m:r>
                            </m:sub>
                          </m:sSub>
                        </m:num>
                        <m:den>
                          <m:r>
                            <a:rPr lang="es-CO" i="1">
                              <a:latin typeface="Cambria Math" panose="02040503050406030204" pitchFamily="18" charset="0"/>
                            </a:rPr>
                            <m:t>𝐴</m:t>
                          </m:r>
                        </m:den>
                      </m:f>
                    </m:oMath>
                  </m:oMathPara>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4477207" y="2491532"/>
                <a:ext cx="1126782" cy="609077"/>
              </a:xfrm>
              <a:prstGeom prst="rect">
                <a:avLst/>
              </a:prstGeom>
              <a:blipFill rotWithShape="0">
                <a:blip r:embed="rId5"/>
                <a:stretch>
                  <a:fillRect/>
                </a:stretch>
              </a:blipFill>
            </p:spPr>
            <p:txBody>
              <a:bodyPr/>
              <a:lstStyle/>
              <a:p>
                <a:r>
                  <a:rPr lang="es-CO">
                    <a:noFill/>
                  </a:rPr>
                  <a:t> </a:t>
                </a:r>
              </a:p>
            </p:txBody>
          </p:sp>
        </mc:Fallback>
      </mc:AlternateContent>
      <p:pic>
        <p:nvPicPr>
          <p:cNvPr id="7" name="Imagen 6"/>
          <p:cNvPicPr>
            <a:picLocks noChangeAspect="1"/>
          </p:cNvPicPr>
          <p:nvPr/>
        </p:nvPicPr>
        <p:blipFill>
          <a:blip r:embed="rId6"/>
          <a:stretch>
            <a:fillRect/>
          </a:stretch>
        </p:blipFill>
        <p:spPr>
          <a:xfrm>
            <a:off x="6256314" y="1983201"/>
            <a:ext cx="4514850" cy="1390650"/>
          </a:xfrm>
          <a:prstGeom prst="rect">
            <a:avLst/>
          </a:prstGeom>
        </p:spPr>
      </p:pic>
    </p:spTree>
    <p:extLst>
      <p:ext uri="{BB962C8B-B14F-4D97-AF65-F5344CB8AC3E}">
        <p14:creationId xmlns:p14="http://schemas.microsoft.com/office/powerpoint/2010/main" val="2319792006"/>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Resultados – Flexión estática</a:t>
            </a:r>
            <a:endParaRPr lang="es-CO" dirty="0"/>
          </a:p>
        </p:txBody>
      </p:sp>
      <p:graphicFrame>
        <p:nvGraphicFramePr>
          <p:cNvPr id="6" name="Gráfico 5"/>
          <p:cNvGraphicFramePr/>
          <p:nvPr>
            <p:extLst>
              <p:ext uri="{D42A27DB-BD31-4B8C-83A1-F6EECF244321}">
                <p14:modId xmlns:p14="http://schemas.microsoft.com/office/powerpoint/2010/main" val="2471801023"/>
              </p:ext>
            </p:extLst>
          </p:nvPr>
        </p:nvGraphicFramePr>
        <p:xfrm>
          <a:off x="2455544" y="1369377"/>
          <a:ext cx="4945382" cy="3631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218669485"/>
              </p:ext>
            </p:extLst>
          </p:nvPr>
        </p:nvGraphicFramePr>
        <p:xfrm>
          <a:off x="8009730" y="2252026"/>
          <a:ext cx="3320258" cy="1977072"/>
        </p:xfrm>
        <a:graphic>
          <a:graphicData uri="http://schemas.openxmlformats.org/drawingml/2006/table">
            <a:tbl>
              <a:tblPr firstRow="1" firstCol="1" bandRow="1">
                <a:tableStyleId>{72833802-FEF1-4C79-8D5D-14CF1EAF98D9}</a:tableStyleId>
              </a:tblPr>
              <a:tblGrid>
                <a:gridCol w="1092720"/>
                <a:gridCol w="2227538"/>
              </a:tblGrid>
              <a:tr h="391138">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rPr>
                        <a:t># probetas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a:txBody>
                    <a:bodyPr/>
                    <a:lstStyle/>
                    <a:p>
                      <a:pPr algn="ctr">
                        <a:lnSpc>
                          <a:spcPct val="107000"/>
                        </a:lnSpc>
                        <a:spcAft>
                          <a:spcPts val="0"/>
                        </a:spcAft>
                      </a:pPr>
                      <a:r>
                        <a:rPr lang="es-CO" sz="1200" dirty="0">
                          <a:effectLst/>
                        </a:rPr>
                        <a:t>BAJA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20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23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rPr>
                        <a:t>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gridSpan="2">
                  <a:txBody>
                    <a:bodyPr/>
                    <a:lstStyle/>
                    <a:p>
                      <a:pPr algn="ctr">
                        <a:lnSpc>
                          <a:spcPct val="107000"/>
                        </a:lnSpc>
                        <a:spcAft>
                          <a:spcPts val="0"/>
                        </a:spcAft>
                      </a:pPr>
                      <a:r>
                        <a:rPr lang="es-CO" sz="1200" dirty="0" smtClean="0">
                          <a:effectLst/>
                          <a:latin typeface="+mn-lt"/>
                          <a:ea typeface="+mn-ea"/>
                          <a:cs typeface="+mn-cs"/>
                        </a:rPr>
                        <a:t>CHprom</a:t>
                      </a:r>
                      <a:r>
                        <a:rPr lang="es-CO" sz="1200" baseline="0" dirty="0" smtClean="0">
                          <a:effectLst/>
                          <a:latin typeface="+mn-lt"/>
                          <a:ea typeface="+mn-ea"/>
                          <a:cs typeface="+mn-cs"/>
                        </a:rPr>
                        <a:t> = 11,9%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spTree>
    <p:extLst>
      <p:ext uri="{BB962C8B-B14F-4D97-AF65-F5344CB8AC3E}">
        <p14:creationId xmlns:p14="http://schemas.microsoft.com/office/powerpoint/2010/main" val="3012960437"/>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Resultados – Flexión estática</a:t>
            </a:r>
            <a:endParaRPr lang="es-CO" dirty="0"/>
          </a:p>
        </p:txBody>
      </p:sp>
      <p:graphicFrame>
        <p:nvGraphicFramePr>
          <p:cNvPr id="11" name="Gráfico 10"/>
          <p:cNvGraphicFramePr/>
          <p:nvPr>
            <p:extLst>
              <p:ext uri="{D42A27DB-BD31-4B8C-83A1-F6EECF244321}">
                <p14:modId xmlns:p14="http://schemas.microsoft.com/office/powerpoint/2010/main" val="849277216"/>
              </p:ext>
            </p:extLst>
          </p:nvPr>
        </p:nvGraphicFramePr>
        <p:xfrm>
          <a:off x="7454583" y="1281049"/>
          <a:ext cx="4604068" cy="2583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p:nvPr>
            <p:extLst>
              <p:ext uri="{D42A27DB-BD31-4B8C-83A1-F6EECF244321}">
                <p14:modId xmlns:p14="http://schemas.microsoft.com/office/powerpoint/2010/main" val="3486533136"/>
              </p:ext>
            </p:extLst>
          </p:nvPr>
        </p:nvGraphicFramePr>
        <p:xfrm>
          <a:off x="2540000" y="3769678"/>
          <a:ext cx="4454525" cy="26047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extLst>
              <p:ext uri="{D42A27DB-BD31-4B8C-83A1-F6EECF244321}">
                <p14:modId xmlns:p14="http://schemas.microsoft.com/office/powerpoint/2010/main" val="2389412678"/>
              </p:ext>
            </p:extLst>
          </p:nvPr>
        </p:nvGraphicFramePr>
        <p:xfrm>
          <a:off x="2582862" y="1143001"/>
          <a:ext cx="454025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p:cNvSpPr txBox="1"/>
          <p:nvPr/>
        </p:nvSpPr>
        <p:spPr>
          <a:xfrm>
            <a:off x="202150" y="1231218"/>
            <a:ext cx="2400299" cy="258532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r>
              <a:rPr lang="es-CO" dirty="0" smtClean="0"/>
              <a:t>P1: 96,47 [kg/m</a:t>
            </a:r>
            <a:r>
              <a:rPr lang="es-CO" baseline="30000" dirty="0" smtClean="0"/>
              <a:t>3</a:t>
            </a:r>
            <a:r>
              <a:rPr lang="es-CO" dirty="0" smtClean="0"/>
              <a:t>]</a:t>
            </a:r>
            <a:endParaRPr lang="es-CO" baseline="30000" dirty="0" smtClean="0"/>
          </a:p>
          <a:p>
            <a:pPr>
              <a:lnSpc>
                <a:spcPct val="150000"/>
              </a:lnSpc>
            </a:pPr>
            <a:r>
              <a:rPr lang="es-CO" dirty="0" smtClean="0"/>
              <a:t>P8:102,81 </a:t>
            </a:r>
            <a:r>
              <a:rPr lang="es-CO" dirty="0"/>
              <a:t>[kg/m</a:t>
            </a:r>
            <a:r>
              <a:rPr lang="es-CO" baseline="30000" dirty="0"/>
              <a:t>3</a:t>
            </a:r>
            <a:r>
              <a:rPr lang="es-CO" dirty="0" smtClean="0"/>
              <a:t>]</a:t>
            </a:r>
          </a:p>
          <a:p>
            <a:pPr>
              <a:lnSpc>
                <a:spcPct val="150000"/>
              </a:lnSpc>
            </a:pPr>
            <a:r>
              <a:rPr lang="es-CO" dirty="0" smtClean="0"/>
              <a:t>P35: 120,01 </a:t>
            </a:r>
            <a:r>
              <a:rPr lang="es-CO" dirty="0"/>
              <a:t>[kg/m</a:t>
            </a:r>
            <a:r>
              <a:rPr lang="es-CO" baseline="30000" dirty="0"/>
              <a:t>3</a:t>
            </a:r>
            <a:r>
              <a:rPr lang="es-CO" dirty="0" smtClean="0"/>
              <a:t>]</a:t>
            </a:r>
          </a:p>
          <a:p>
            <a:pPr>
              <a:lnSpc>
                <a:spcPct val="150000"/>
              </a:lnSpc>
            </a:pPr>
            <a:r>
              <a:rPr lang="es-CO" dirty="0" smtClean="0"/>
              <a:t>P40: 149,52 </a:t>
            </a:r>
            <a:r>
              <a:rPr lang="es-CO" dirty="0"/>
              <a:t>[kg/m</a:t>
            </a:r>
            <a:r>
              <a:rPr lang="es-CO" baseline="30000" dirty="0"/>
              <a:t>3</a:t>
            </a:r>
            <a:r>
              <a:rPr lang="es-CO" dirty="0" smtClean="0"/>
              <a:t>]</a:t>
            </a:r>
          </a:p>
          <a:p>
            <a:pPr>
              <a:lnSpc>
                <a:spcPct val="150000"/>
              </a:lnSpc>
            </a:pPr>
            <a:r>
              <a:rPr lang="es-CO" dirty="0" smtClean="0"/>
              <a:t>P26: 184,56 </a:t>
            </a:r>
            <a:r>
              <a:rPr lang="es-CO" dirty="0"/>
              <a:t>[kg/m</a:t>
            </a:r>
            <a:r>
              <a:rPr lang="es-CO" baseline="30000" dirty="0"/>
              <a:t>3</a:t>
            </a:r>
            <a:r>
              <a:rPr lang="es-CO" dirty="0" smtClean="0"/>
              <a:t>]</a:t>
            </a:r>
          </a:p>
          <a:p>
            <a:pPr>
              <a:lnSpc>
                <a:spcPct val="150000"/>
              </a:lnSpc>
            </a:pPr>
            <a:r>
              <a:rPr lang="es-CO" dirty="0" smtClean="0"/>
              <a:t>P36: 200,65 </a:t>
            </a:r>
            <a:r>
              <a:rPr lang="es-CO" dirty="0"/>
              <a:t>[kg/m</a:t>
            </a:r>
            <a:r>
              <a:rPr lang="es-CO" baseline="30000" dirty="0"/>
              <a:t>3</a:t>
            </a:r>
            <a:r>
              <a:rPr lang="es-CO" dirty="0" smtClean="0"/>
              <a:t>]</a:t>
            </a:r>
            <a:endParaRPr lang="es-CO" baseline="30000" dirty="0"/>
          </a:p>
        </p:txBody>
      </p:sp>
      <p:graphicFrame>
        <p:nvGraphicFramePr>
          <p:cNvPr id="19" name="Gráfico 18"/>
          <p:cNvGraphicFramePr/>
          <p:nvPr>
            <p:extLst>
              <p:ext uri="{D42A27DB-BD31-4B8C-83A1-F6EECF244321}">
                <p14:modId xmlns:p14="http://schemas.microsoft.com/office/powerpoint/2010/main" val="3081426706"/>
              </p:ext>
            </p:extLst>
          </p:nvPr>
        </p:nvGraphicFramePr>
        <p:xfrm>
          <a:off x="7505700" y="3816541"/>
          <a:ext cx="4524375" cy="25787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7457927"/>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a:t>Resultados – Flexión estática</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348848673"/>
              </p:ext>
            </p:extLst>
          </p:nvPr>
        </p:nvGraphicFramePr>
        <p:xfrm>
          <a:off x="443866" y="1114426"/>
          <a:ext cx="4571047" cy="2571748"/>
        </p:xfrm>
        <a:graphic>
          <a:graphicData uri="http://schemas.openxmlformats.org/drawingml/2006/table">
            <a:tbl>
              <a:tblPr firstRow="1" firstCol="1" bandRow="1">
                <a:tableStyleId>{72833802-FEF1-4C79-8D5D-14CF1EAF98D9}</a:tableStyleId>
              </a:tblPr>
              <a:tblGrid>
                <a:gridCol w="2047042"/>
                <a:gridCol w="841335"/>
                <a:gridCol w="841335"/>
                <a:gridCol w="841335"/>
              </a:tblGrid>
              <a:tr h="285051">
                <a:tc gridSpan="4">
                  <a:txBody>
                    <a:bodyPr/>
                    <a:lstStyle/>
                    <a:p>
                      <a:pPr algn="ctr">
                        <a:lnSpc>
                          <a:spcPct val="107000"/>
                        </a:lnSpc>
                        <a:spcAft>
                          <a:spcPts val="0"/>
                        </a:spcAft>
                      </a:pPr>
                      <a:r>
                        <a:rPr lang="es-CO" sz="1200" dirty="0">
                          <a:effectLst/>
                        </a:rPr>
                        <a:t>MOE [MPa]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85051">
                <a:tc>
                  <a:txBody>
                    <a:bodyPr/>
                    <a:lstStyle/>
                    <a:p>
                      <a:pPr algn="ctr">
                        <a:lnSpc>
                          <a:spcPct val="107000"/>
                        </a:lnSpc>
                        <a:spcAft>
                          <a:spcPts val="0"/>
                        </a:spcAft>
                      </a:pPr>
                      <a:r>
                        <a:rPr lang="es-CO" sz="1200">
                          <a:effectLst/>
                        </a:rPr>
                        <a:t>CLASE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051">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1154,20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1929,89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2507,25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051">
                <a:tc>
                  <a:txBody>
                    <a:bodyPr/>
                    <a:lstStyle/>
                    <a:p>
                      <a:pPr algn="ctr">
                        <a:lnSpc>
                          <a:spcPct val="107000"/>
                        </a:lnSpc>
                        <a:spcAft>
                          <a:spcPts val="0"/>
                        </a:spcAft>
                      </a:pPr>
                      <a:r>
                        <a:rPr lang="es-CO" sz="1200" dirty="0">
                          <a:effectLst/>
                        </a:rPr>
                        <a:t>Desviación estándar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180,64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280,68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286,69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051">
                <a:tc>
                  <a:txBody>
                    <a:bodyPr/>
                    <a:lstStyle/>
                    <a:p>
                      <a:pPr algn="ctr">
                        <a:lnSpc>
                          <a:spcPct val="107000"/>
                        </a:lnSpc>
                        <a:spcAft>
                          <a:spcPts val="0"/>
                        </a:spcAft>
                      </a:pPr>
                      <a:r>
                        <a:rPr lang="es-CO" sz="1200" dirty="0">
                          <a:effectLst/>
                        </a:rPr>
                        <a:t>Rango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751,62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1110,63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774,68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051">
                <a:tc>
                  <a:txBody>
                    <a:bodyPr/>
                    <a:lstStyle/>
                    <a:p>
                      <a:pPr algn="ctr">
                        <a:lnSpc>
                          <a:spcPct val="107000"/>
                        </a:lnSpc>
                        <a:spcAft>
                          <a:spcPts val="0"/>
                        </a:spcAft>
                      </a:pPr>
                      <a:r>
                        <a:rPr lang="es-CO" sz="1200">
                          <a:effectLst/>
                        </a:rPr>
                        <a:t>Mínimo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938,29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1472,50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2136,00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051">
                <a:tc>
                  <a:txBody>
                    <a:bodyPr/>
                    <a:lstStyle/>
                    <a:p>
                      <a:pPr algn="ctr">
                        <a:lnSpc>
                          <a:spcPct val="107000"/>
                        </a:lnSpc>
                        <a:spcAft>
                          <a:spcPts val="0"/>
                        </a:spcAft>
                      </a:pPr>
                      <a:r>
                        <a:rPr lang="es-CO" sz="1200">
                          <a:effectLst/>
                        </a:rPr>
                        <a:t>Máximo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1689,91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2583,13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2910,68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051">
                <a:tc>
                  <a:txBody>
                    <a:bodyPr/>
                    <a:lstStyle/>
                    <a:p>
                      <a:pPr algn="ctr">
                        <a:lnSpc>
                          <a:spcPct val="107000"/>
                        </a:lnSpc>
                        <a:spcAft>
                          <a:spcPts val="0"/>
                        </a:spcAft>
                      </a:pPr>
                      <a:r>
                        <a:rPr lang="es-CO" sz="1200">
                          <a:effectLst/>
                        </a:rPr>
                        <a:t>Suma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23083,93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44387,37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17550,74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1340">
                <a:tc>
                  <a:txBody>
                    <a:bodyPr/>
                    <a:lstStyle/>
                    <a:p>
                      <a:pPr algn="ctr">
                        <a:lnSpc>
                          <a:spcPct val="107000"/>
                        </a:lnSpc>
                        <a:spcAft>
                          <a:spcPts val="0"/>
                        </a:spcAft>
                      </a:pPr>
                      <a:r>
                        <a:rPr lang="es-CO" sz="1200">
                          <a:effectLst/>
                        </a:rPr>
                        <a:t>Cuenta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757382127"/>
              </p:ext>
            </p:extLst>
          </p:nvPr>
        </p:nvGraphicFramePr>
        <p:xfrm>
          <a:off x="454024" y="3933762"/>
          <a:ext cx="4543108" cy="2571813"/>
        </p:xfrm>
        <a:graphic>
          <a:graphicData uri="http://schemas.openxmlformats.org/drawingml/2006/table">
            <a:tbl>
              <a:tblPr firstRow="1" firstCol="1" bandRow="1">
                <a:tableStyleId>{72833802-FEF1-4C79-8D5D-14CF1EAF98D9}</a:tableStyleId>
              </a:tblPr>
              <a:tblGrid>
                <a:gridCol w="2304183"/>
                <a:gridCol w="735895"/>
                <a:gridCol w="766441"/>
                <a:gridCol w="736589"/>
              </a:tblGrid>
              <a:tr h="285757">
                <a:tc gridSpan="4">
                  <a:txBody>
                    <a:bodyPr/>
                    <a:lstStyle/>
                    <a:p>
                      <a:pPr algn="ctr">
                        <a:lnSpc>
                          <a:spcPct val="107000"/>
                        </a:lnSpc>
                        <a:spcAft>
                          <a:spcPts val="0"/>
                        </a:spcAft>
                      </a:pPr>
                      <a:r>
                        <a:rPr lang="es-CO" sz="1200" dirty="0">
                          <a:effectLst/>
                        </a:rPr>
                        <a:t>MOR [MPa]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85757">
                <a:tc>
                  <a:txBody>
                    <a:bodyPr/>
                    <a:lstStyle/>
                    <a:p>
                      <a:pPr algn="ctr">
                        <a:lnSpc>
                          <a:spcPct val="107000"/>
                        </a:lnSpc>
                        <a:spcAft>
                          <a:spcPts val="0"/>
                        </a:spcAft>
                      </a:pPr>
                      <a:r>
                        <a:rPr lang="es-CO" sz="1200">
                          <a:effectLst/>
                        </a:rPr>
                        <a:t>CLASE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7">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8,33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15,09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21,63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7">
                <a:tc>
                  <a:txBody>
                    <a:bodyPr/>
                    <a:lstStyle/>
                    <a:p>
                      <a:pPr algn="ctr">
                        <a:lnSpc>
                          <a:spcPct val="107000"/>
                        </a:lnSpc>
                        <a:spcAft>
                          <a:spcPts val="0"/>
                        </a:spcAft>
                      </a:pPr>
                      <a:r>
                        <a:rPr lang="es-CO" sz="1200" dirty="0">
                          <a:effectLst/>
                        </a:rPr>
                        <a:t>Desviación estándar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3,07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2,87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7">
                <a:tc>
                  <a:txBody>
                    <a:bodyPr/>
                    <a:lstStyle/>
                    <a:p>
                      <a:pPr algn="ctr">
                        <a:lnSpc>
                          <a:spcPct val="107000"/>
                        </a:lnSpc>
                        <a:spcAft>
                          <a:spcPts val="0"/>
                        </a:spcAft>
                      </a:pPr>
                      <a:r>
                        <a:rPr lang="es-CO" sz="1200" dirty="0">
                          <a:effectLst/>
                        </a:rPr>
                        <a:t>Rango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4,50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11,36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8,64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7">
                <a:tc>
                  <a:txBody>
                    <a:bodyPr/>
                    <a:lstStyle/>
                    <a:p>
                      <a:pPr algn="ctr">
                        <a:lnSpc>
                          <a:spcPct val="107000"/>
                        </a:lnSpc>
                        <a:spcAft>
                          <a:spcPts val="0"/>
                        </a:spcAft>
                      </a:pPr>
                      <a:r>
                        <a:rPr lang="es-CO" sz="1200">
                          <a:effectLst/>
                        </a:rPr>
                        <a:t>Mínimo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6,59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9,94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17,67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7">
                <a:tc>
                  <a:txBody>
                    <a:bodyPr/>
                    <a:lstStyle/>
                    <a:p>
                      <a:pPr algn="ctr">
                        <a:lnSpc>
                          <a:spcPct val="107000"/>
                        </a:lnSpc>
                        <a:spcAft>
                          <a:spcPts val="0"/>
                        </a:spcAft>
                      </a:pPr>
                      <a:r>
                        <a:rPr lang="es-CO" sz="1200">
                          <a:effectLst/>
                        </a:rPr>
                        <a:t>Máximo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11,09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26,31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7">
                <a:tc>
                  <a:txBody>
                    <a:bodyPr/>
                    <a:lstStyle/>
                    <a:p>
                      <a:pPr algn="ctr">
                        <a:lnSpc>
                          <a:spcPct val="107000"/>
                        </a:lnSpc>
                        <a:spcAft>
                          <a:spcPts val="0"/>
                        </a:spcAft>
                      </a:pPr>
                      <a:r>
                        <a:rPr lang="es-CO" sz="1200">
                          <a:effectLst/>
                        </a:rPr>
                        <a:t>Suma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166,55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347,03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151,41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57">
                <a:tc>
                  <a:txBody>
                    <a:bodyPr/>
                    <a:lstStyle/>
                    <a:p>
                      <a:pPr algn="ctr">
                        <a:lnSpc>
                          <a:spcPct val="107000"/>
                        </a:lnSpc>
                        <a:spcAft>
                          <a:spcPts val="0"/>
                        </a:spcAft>
                      </a:pPr>
                      <a:r>
                        <a:rPr lang="es-CO" sz="1200">
                          <a:effectLst/>
                        </a:rPr>
                        <a:t>Cuenta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23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5182871" y="1243965"/>
            <a:ext cx="3597910" cy="2366010"/>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5182871" y="4044315"/>
            <a:ext cx="3597910" cy="2398395"/>
          </a:xfrm>
          <a:prstGeom prst="rect">
            <a:avLst/>
          </a:prstGeom>
          <a:noFill/>
          <a:ln>
            <a:noFill/>
          </a:ln>
        </p:spPr>
      </p:pic>
      <p:graphicFrame>
        <p:nvGraphicFramePr>
          <p:cNvPr id="13" name="Tabla 12"/>
          <p:cNvGraphicFramePr>
            <a:graphicFrameLocks noGrp="1"/>
          </p:cNvGraphicFramePr>
          <p:nvPr>
            <p:extLst>
              <p:ext uri="{D42A27DB-BD31-4B8C-83A1-F6EECF244321}">
                <p14:modId xmlns:p14="http://schemas.microsoft.com/office/powerpoint/2010/main" val="97908640"/>
              </p:ext>
            </p:extLst>
          </p:nvPr>
        </p:nvGraphicFramePr>
        <p:xfrm>
          <a:off x="9009855" y="1937702"/>
          <a:ext cx="3008313" cy="978535"/>
        </p:xfrm>
        <a:graphic>
          <a:graphicData uri="http://schemas.openxmlformats.org/drawingml/2006/table">
            <a:tbl>
              <a:tblPr firstRow="1" firstCol="1" bandRow="1">
                <a:tableStyleId>{72833802-FEF1-4C79-8D5D-14CF1EAF98D9}</a:tableStyleId>
              </a:tblPr>
              <a:tblGrid>
                <a:gridCol w="990057"/>
                <a:gridCol w="2018256"/>
              </a:tblGrid>
              <a:tr h="190500">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IC de 95%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(1043,5; 1264,9)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(1826,7; 2033,1)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(2320; 2694)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gridSpan="2">
                  <a:txBody>
                    <a:bodyPr/>
                    <a:lstStyle/>
                    <a:p>
                      <a:pPr algn="ctr">
                        <a:lnSpc>
                          <a:spcPct val="107000"/>
                        </a:lnSpc>
                        <a:spcAft>
                          <a:spcPts val="0"/>
                        </a:spcAft>
                      </a:pPr>
                      <a:r>
                        <a:rPr lang="es-CO" sz="1200" dirty="0">
                          <a:effectLst/>
                        </a:rPr>
                        <a:t>Desv.Est. agrupada = 246,09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59953868"/>
              </p:ext>
            </p:extLst>
          </p:nvPr>
        </p:nvGraphicFramePr>
        <p:xfrm>
          <a:off x="9019975" y="4651692"/>
          <a:ext cx="2988074" cy="978535"/>
        </p:xfrm>
        <a:graphic>
          <a:graphicData uri="http://schemas.openxmlformats.org/drawingml/2006/table">
            <a:tbl>
              <a:tblPr firstRow="1" firstCol="1" bandRow="1">
                <a:tableStyleId>{72833802-FEF1-4C79-8D5D-14CF1EAF98D9}</a:tableStyleId>
              </a:tblPr>
              <a:tblGrid>
                <a:gridCol w="694810"/>
                <a:gridCol w="2293264"/>
              </a:tblGrid>
              <a:tr h="190500">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IC de 95%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( 7,23; 9,43)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(14,06; 16,11)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( 19,77; 23,49)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gridSpan="2">
                  <a:txBody>
                    <a:bodyPr/>
                    <a:lstStyle/>
                    <a:p>
                      <a:pPr algn="ctr">
                        <a:lnSpc>
                          <a:spcPct val="107000"/>
                        </a:lnSpc>
                        <a:spcAft>
                          <a:spcPts val="0"/>
                        </a:spcAft>
                      </a:pPr>
                      <a:r>
                        <a:rPr lang="es-CO" sz="1200" dirty="0">
                          <a:effectLst/>
                        </a:rPr>
                        <a:t>Desv.Est. agrupada = 2,44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spTree>
    <p:extLst>
      <p:ext uri="{BB962C8B-B14F-4D97-AF65-F5344CB8AC3E}">
        <p14:creationId xmlns:p14="http://schemas.microsoft.com/office/powerpoint/2010/main" val="3105911858"/>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a:t>Resultados – Flexión estática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69349013"/>
              </p:ext>
            </p:extLst>
          </p:nvPr>
        </p:nvGraphicFramePr>
        <p:xfrm>
          <a:off x="652741" y="1438617"/>
          <a:ext cx="7407910" cy="2252600"/>
        </p:xfrm>
        <a:graphic>
          <a:graphicData uri="http://schemas.openxmlformats.org/drawingml/2006/table">
            <a:tbl>
              <a:tblPr firstRow="1" firstCol="1" bandRow="1">
                <a:tableStyleId>{72833802-FEF1-4C79-8D5D-14CF1EAF98D9}</a:tableStyleId>
              </a:tblPr>
              <a:tblGrid>
                <a:gridCol w="1323207"/>
                <a:gridCol w="1047290"/>
                <a:gridCol w="799562"/>
                <a:gridCol w="1170299"/>
                <a:gridCol w="892674"/>
                <a:gridCol w="1225825"/>
                <a:gridCol w="949053"/>
              </a:tblGrid>
              <a:tr h="1007753">
                <a:tc>
                  <a:txBody>
                    <a:bodyPr/>
                    <a:lstStyle/>
                    <a:p>
                      <a:pPr algn="ctr">
                        <a:lnSpc>
                          <a:spcPct val="107000"/>
                        </a:lnSpc>
                        <a:spcAft>
                          <a:spcPts val="0"/>
                        </a:spcAft>
                      </a:pPr>
                      <a:r>
                        <a:rPr lang="es-CO" sz="1200" dirty="0">
                          <a:effectLst/>
                        </a:rPr>
                        <a:t>Origen de las variaciones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Suma de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Grados de libertad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Promedio de los cuadrados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F</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Probabilidad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Valor crítico para 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97459">
                <a:tc>
                  <a:txBody>
                    <a:bodyPr/>
                    <a:lstStyle/>
                    <a:p>
                      <a:pPr algn="ctr">
                        <a:lnSpc>
                          <a:spcPct val="107000"/>
                        </a:lnSpc>
                        <a:spcAft>
                          <a:spcPts val="0"/>
                        </a:spcAft>
                      </a:pPr>
                      <a:r>
                        <a:rPr lang="es-CO" sz="1200">
                          <a:effectLst/>
                        </a:rPr>
                        <a:t>Entre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11735053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5867526,43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solidFill>
                            <a:srgbClr val="464646"/>
                          </a:solidFill>
                          <a:effectLst/>
                        </a:rPr>
                        <a:t>96,887</a:t>
                      </a:r>
                      <a:endParaRPr lang="es-CO" sz="1100" dirty="0">
                        <a:solidFill>
                          <a:srgbClr val="46464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glow rad="635000">
                              <a:srgbClr val="FFFF00">
                                <a:alpha val="60000"/>
                              </a:srgbClr>
                            </a:glow>
                          </a:effectLst>
                        </a:rPr>
                        <a:t>2,12E-17</a:t>
                      </a:r>
                      <a:endParaRPr lang="es-CO" sz="1100" dirty="0">
                        <a:effectLst>
                          <a:glow rad="635000">
                            <a:srgbClr val="FFFF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3,195056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97293">
                <a:tc>
                  <a:txBody>
                    <a:bodyPr/>
                    <a:lstStyle/>
                    <a:p>
                      <a:pPr algn="ctr">
                        <a:lnSpc>
                          <a:spcPct val="107000"/>
                        </a:lnSpc>
                        <a:spcAft>
                          <a:spcPts val="0"/>
                        </a:spcAft>
                      </a:pPr>
                      <a:r>
                        <a:rPr lang="es-CO" sz="1200">
                          <a:effectLst/>
                        </a:rPr>
                        <a:t>Dentro de los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2846331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60560,234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r>
              <a:tr h="250095">
                <a:tc>
                  <a:txBody>
                    <a:bodyPr/>
                    <a:lstStyle/>
                    <a:p>
                      <a:pPr algn="ctr">
                        <a:lnSpc>
                          <a:spcPct val="107000"/>
                        </a:lnSpc>
                        <a:spcAft>
                          <a:spcPts val="0"/>
                        </a:spcAft>
                      </a:pPr>
                      <a:r>
                        <a:rPr lang="es-CO" sz="1200" dirty="0">
                          <a:effectLst/>
                        </a:rPr>
                        <a:t>Total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14581384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08242826"/>
              </p:ext>
            </p:extLst>
          </p:nvPr>
        </p:nvGraphicFramePr>
        <p:xfrm>
          <a:off x="611783" y="4337304"/>
          <a:ext cx="7489824" cy="2406395"/>
        </p:xfrm>
        <a:graphic>
          <a:graphicData uri="http://schemas.openxmlformats.org/drawingml/2006/table">
            <a:tbl>
              <a:tblPr firstRow="1" firstCol="1" bandRow="1">
                <a:tableStyleId>{72833802-FEF1-4C79-8D5D-14CF1EAF98D9}</a:tableStyleId>
              </a:tblPr>
              <a:tblGrid>
                <a:gridCol w="1402703"/>
                <a:gridCol w="1027775"/>
                <a:gridCol w="847740"/>
                <a:gridCol w="1147507"/>
                <a:gridCol w="930766"/>
                <a:gridCol w="1202567"/>
                <a:gridCol w="930766"/>
              </a:tblGrid>
              <a:tr h="1203890">
                <a:tc>
                  <a:txBody>
                    <a:bodyPr/>
                    <a:lstStyle/>
                    <a:p>
                      <a:pPr algn="ctr">
                        <a:lnSpc>
                          <a:spcPct val="107000"/>
                        </a:lnSpc>
                        <a:spcAft>
                          <a:spcPts val="0"/>
                        </a:spcAft>
                      </a:pPr>
                      <a:r>
                        <a:rPr lang="es-CO" sz="1200" dirty="0">
                          <a:effectLst/>
                        </a:rPr>
                        <a:t>Origen de las variaciones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Suma de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Grados de libertad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dirty="0">
                          <a:effectLst/>
                        </a:rPr>
                        <a:t>Promedio de los cuadrados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Probabilidad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Valor crítico para 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6793">
                <a:tc>
                  <a:txBody>
                    <a:bodyPr/>
                    <a:lstStyle/>
                    <a:p>
                      <a:pPr algn="ctr">
                        <a:lnSpc>
                          <a:spcPct val="107000"/>
                        </a:lnSpc>
                        <a:spcAft>
                          <a:spcPts val="0"/>
                        </a:spcAft>
                      </a:pPr>
                      <a:r>
                        <a:rPr lang="es-CO" sz="1200">
                          <a:effectLst/>
                        </a:rPr>
                        <a:t>Entre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1053,819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526,909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88,339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dirty="0">
                          <a:effectLst>
                            <a:glow rad="635000">
                              <a:srgbClr val="FFFF00">
                                <a:alpha val="60000"/>
                              </a:srgbClr>
                            </a:glow>
                          </a:effectLst>
                        </a:rPr>
                        <a:t>1,2E-16</a:t>
                      </a:r>
                      <a:endParaRPr lang="es-CO" sz="1100" dirty="0">
                        <a:effectLst>
                          <a:glow rad="635000">
                            <a:srgbClr val="FFFF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3,195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94080">
                <a:tc>
                  <a:txBody>
                    <a:bodyPr/>
                    <a:lstStyle/>
                    <a:p>
                      <a:pPr algn="ctr">
                        <a:lnSpc>
                          <a:spcPct val="107000"/>
                        </a:lnSpc>
                        <a:spcAft>
                          <a:spcPts val="0"/>
                        </a:spcAft>
                      </a:pPr>
                      <a:r>
                        <a:rPr lang="es-CO" sz="1200">
                          <a:effectLst/>
                        </a:rPr>
                        <a:t>Dentro de los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280,339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5,964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tc>
              </a:tr>
              <a:tr h="311632">
                <a:tc>
                  <a:txBody>
                    <a:bodyPr/>
                    <a:lstStyle/>
                    <a:p>
                      <a:pPr algn="ctr">
                        <a:lnSpc>
                          <a:spcPct val="107000"/>
                        </a:lnSpc>
                        <a:spcAft>
                          <a:spcPts val="0"/>
                        </a:spcAft>
                      </a:pPr>
                      <a:r>
                        <a:rPr lang="es-CO" sz="1200" dirty="0">
                          <a:effectLst/>
                        </a:rPr>
                        <a:t>Total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1334,157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200">
                          <a:effectLst/>
                        </a:rPr>
                        <a:t>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2" name="CuadroTexto 11"/>
          <p:cNvSpPr txBox="1"/>
          <p:nvPr/>
        </p:nvSpPr>
        <p:spPr>
          <a:xfrm>
            <a:off x="2109157" y="959755"/>
            <a:ext cx="44950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dirty="0" smtClean="0"/>
              <a:t>ANOVA para MOE</a:t>
            </a:r>
            <a:endParaRPr lang="es-CO" dirty="0"/>
          </a:p>
        </p:txBody>
      </p:sp>
      <p:sp>
        <p:nvSpPr>
          <p:cNvPr id="15" name="CuadroTexto 14"/>
          <p:cNvSpPr txBox="1"/>
          <p:nvPr/>
        </p:nvSpPr>
        <p:spPr>
          <a:xfrm>
            <a:off x="2109156" y="3806633"/>
            <a:ext cx="44950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dirty="0" smtClean="0"/>
              <a:t>ANOVA para MOR</a:t>
            </a:r>
            <a:endParaRPr lang="es-CO" dirty="0"/>
          </a:p>
        </p:txBody>
      </p:sp>
      <p:sp>
        <p:nvSpPr>
          <p:cNvPr id="16" name="CuadroTexto 15"/>
          <p:cNvSpPr txBox="1"/>
          <p:nvPr/>
        </p:nvSpPr>
        <p:spPr>
          <a:xfrm>
            <a:off x="8643937" y="2625294"/>
            <a:ext cx="311943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dirty="0" smtClean="0"/>
              <a:t>H0: u1=u2=u3</a:t>
            </a:r>
          </a:p>
          <a:p>
            <a:pPr algn="ctr"/>
            <a:r>
              <a:rPr lang="es-CO" dirty="0" smtClean="0"/>
              <a:t>H1</a:t>
            </a:r>
            <a:r>
              <a:rPr lang="es-CO" dirty="0"/>
              <a:t>: </a:t>
            </a:r>
            <a:r>
              <a:rPr lang="es-CO" dirty="0" smtClean="0"/>
              <a:t>u1≠u2≠u3</a:t>
            </a:r>
            <a:endParaRPr lang="es-CO" dirty="0"/>
          </a:p>
        </p:txBody>
      </p:sp>
      <p:sp>
        <p:nvSpPr>
          <p:cNvPr id="17" name="CuadroTexto 16"/>
          <p:cNvSpPr txBox="1"/>
          <p:nvPr/>
        </p:nvSpPr>
        <p:spPr>
          <a:xfrm>
            <a:off x="8643936" y="3991299"/>
            <a:ext cx="311943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dirty="0" smtClean="0"/>
              <a:t>Si P&gt;</a:t>
            </a:r>
            <a:r>
              <a:rPr lang="el-GR" dirty="0" smtClean="0"/>
              <a:t>α</a:t>
            </a:r>
            <a:r>
              <a:rPr lang="es-CO" dirty="0" smtClean="0"/>
              <a:t> :. Se acepta H0</a:t>
            </a:r>
          </a:p>
          <a:p>
            <a:pPr algn="ctr"/>
            <a:r>
              <a:rPr lang="es-CO" dirty="0"/>
              <a:t>Si </a:t>
            </a:r>
            <a:r>
              <a:rPr lang="es-CO" dirty="0" smtClean="0"/>
              <a:t>P&lt;</a:t>
            </a:r>
            <a:r>
              <a:rPr lang="el-GR" dirty="0" smtClean="0"/>
              <a:t>α</a:t>
            </a:r>
            <a:r>
              <a:rPr lang="es-CO" dirty="0" smtClean="0"/>
              <a:t> </a:t>
            </a:r>
            <a:r>
              <a:rPr lang="es-CO" dirty="0"/>
              <a:t>:. Se </a:t>
            </a:r>
            <a:r>
              <a:rPr lang="es-CO" dirty="0" smtClean="0"/>
              <a:t>rechaza H0</a:t>
            </a:r>
            <a:endParaRPr lang="es-CO" dirty="0"/>
          </a:p>
        </p:txBody>
      </p:sp>
    </p:spTree>
    <p:extLst>
      <p:ext uri="{BB962C8B-B14F-4D97-AF65-F5344CB8AC3E}">
        <p14:creationId xmlns:p14="http://schemas.microsoft.com/office/powerpoint/2010/main" val="590429825"/>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10227725" cy="1280890"/>
          </a:xfrm>
        </p:spPr>
        <p:txBody>
          <a:bodyPr/>
          <a:lstStyle/>
          <a:p>
            <a:r>
              <a:rPr lang="es-CO" dirty="0" smtClean="0"/>
              <a:t>Resultados – Compresión paralela a la fibra</a:t>
            </a:r>
            <a:endParaRPr lang="es-CO" dirty="0"/>
          </a:p>
        </p:txBody>
      </p:sp>
      <p:graphicFrame>
        <p:nvGraphicFramePr>
          <p:cNvPr id="11" name="Tabla 10"/>
          <p:cNvGraphicFramePr>
            <a:graphicFrameLocks noGrp="1"/>
          </p:cNvGraphicFramePr>
          <p:nvPr>
            <p:extLst>
              <p:ext uri="{D42A27DB-BD31-4B8C-83A1-F6EECF244321}">
                <p14:modId xmlns:p14="http://schemas.microsoft.com/office/powerpoint/2010/main" val="1647029931"/>
              </p:ext>
            </p:extLst>
          </p:nvPr>
        </p:nvGraphicFramePr>
        <p:xfrm>
          <a:off x="8009730" y="2252026"/>
          <a:ext cx="3320258" cy="1977072"/>
        </p:xfrm>
        <a:graphic>
          <a:graphicData uri="http://schemas.openxmlformats.org/drawingml/2006/table">
            <a:tbl>
              <a:tblPr firstRow="1" firstCol="1" bandRow="1">
                <a:tableStyleId>{72833802-FEF1-4C79-8D5D-14CF1EAF98D9}</a:tableStyleId>
              </a:tblPr>
              <a:tblGrid>
                <a:gridCol w="1092720"/>
                <a:gridCol w="2227538"/>
              </a:tblGrid>
              <a:tr h="391138">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rPr>
                        <a:t># probetas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a:txBody>
                    <a:bodyPr/>
                    <a:lstStyle/>
                    <a:p>
                      <a:pPr algn="ctr">
                        <a:lnSpc>
                          <a:spcPct val="107000"/>
                        </a:lnSpc>
                        <a:spcAft>
                          <a:spcPts val="0"/>
                        </a:spcAft>
                      </a:pPr>
                      <a:r>
                        <a:rPr lang="es-CO" sz="1200" dirty="0">
                          <a:effectLst/>
                        </a:rPr>
                        <a:t>BAJA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21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21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gridSpan="2">
                  <a:txBody>
                    <a:bodyPr/>
                    <a:lstStyle/>
                    <a:p>
                      <a:pPr algn="ctr">
                        <a:lnSpc>
                          <a:spcPct val="107000"/>
                        </a:lnSpc>
                        <a:spcAft>
                          <a:spcPts val="0"/>
                        </a:spcAft>
                      </a:pPr>
                      <a:r>
                        <a:rPr lang="es-CO" sz="1200" dirty="0" smtClean="0">
                          <a:effectLst/>
                          <a:latin typeface="+mn-lt"/>
                          <a:ea typeface="+mn-ea"/>
                          <a:cs typeface="+mn-cs"/>
                        </a:rPr>
                        <a:t>CHprom</a:t>
                      </a:r>
                      <a:r>
                        <a:rPr lang="es-CO" sz="1200" baseline="0" dirty="0" smtClean="0">
                          <a:effectLst/>
                          <a:latin typeface="+mn-lt"/>
                          <a:ea typeface="+mn-ea"/>
                          <a:cs typeface="+mn-cs"/>
                        </a:rPr>
                        <a:t> = 11,4%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graphicFrame>
        <p:nvGraphicFramePr>
          <p:cNvPr id="5" name="Gráfico 4"/>
          <p:cNvGraphicFramePr/>
          <p:nvPr>
            <p:extLst>
              <p:ext uri="{D42A27DB-BD31-4B8C-83A1-F6EECF244321}">
                <p14:modId xmlns:p14="http://schemas.microsoft.com/office/powerpoint/2010/main" val="2855368504"/>
              </p:ext>
            </p:extLst>
          </p:nvPr>
        </p:nvGraphicFramePr>
        <p:xfrm>
          <a:off x="1914526" y="1428749"/>
          <a:ext cx="4943474" cy="3700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9352161"/>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10284875" cy="1280890"/>
          </a:xfrm>
        </p:spPr>
        <p:txBody>
          <a:bodyPr/>
          <a:lstStyle/>
          <a:p>
            <a:r>
              <a:rPr lang="es-CO" dirty="0" smtClean="0"/>
              <a:t>Resultados </a:t>
            </a:r>
            <a:r>
              <a:rPr lang="es-CO" dirty="0"/>
              <a:t>– Compresión paralela a la fibra</a:t>
            </a:r>
          </a:p>
        </p:txBody>
      </p:sp>
      <p:graphicFrame>
        <p:nvGraphicFramePr>
          <p:cNvPr id="8" name="Gráfico 7"/>
          <p:cNvGraphicFramePr/>
          <p:nvPr>
            <p:extLst>
              <p:ext uri="{D42A27DB-BD31-4B8C-83A1-F6EECF244321}">
                <p14:modId xmlns:p14="http://schemas.microsoft.com/office/powerpoint/2010/main" val="1042682725"/>
              </p:ext>
            </p:extLst>
          </p:nvPr>
        </p:nvGraphicFramePr>
        <p:xfrm>
          <a:off x="1330009" y="1271587"/>
          <a:ext cx="5070791" cy="2728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687941798"/>
              </p:ext>
            </p:extLst>
          </p:nvPr>
        </p:nvGraphicFramePr>
        <p:xfrm>
          <a:off x="6650355" y="1600200"/>
          <a:ext cx="4493895" cy="2130744"/>
        </p:xfrm>
        <a:graphic>
          <a:graphicData uri="http://schemas.openxmlformats.org/drawingml/2006/table">
            <a:tbl>
              <a:tblPr firstRow="1" firstCol="1" bandRow="1">
                <a:tableStyleId>{72833802-FEF1-4C79-8D5D-14CF1EAF98D9}</a:tableStyleId>
              </a:tblPr>
              <a:tblGrid>
                <a:gridCol w="1799844"/>
                <a:gridCol w="792592"/>
                <a:gridCol w="949459"/>
                <a:gridCol w="952000"/>
              </a:tblGrid>
              <a:tr h="235437">
                <a:tc gridSpan="4">
                  <a:txBody>
                    <a:bodyPr/>
                    <a:lstStyle/>
                    <a:p>
                      <a:pPr algn="ctr">
                        <a:lnSpc>
                          <a:spcPct val="107000"/>
                        </a:lnSpc>
                        <a:spcAft>
                          <a:spcPts val="0"/>
                        </a:spcAft>
                      </a:pPr>
                      <a:r>
                        <a:rPr lang="es-CO" sz="1200" dirty="0">
                          <a:effectLst/>
                        </a:rPr>
                        <a:t>Resistencia a la compresión </a:t>
                      </a:r>
                      <a:r>
                        <a:rPr lang="es-CO" sz="1200" dirty="0" smtClean="0">
                          <a:effectLst/>
                        </a:rPr>
                        <a:t>paralela a la fibra  </a:t>
                      </a:r>
                      <a:r>
                        <a:rPr lang="es-CO" sz="1200" dirty="0">
                          <a:effectLst/>
                        </a:rPr>
                        <a:t>[Mpa]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35437">
                <a:tc>
                  <a:txBody>
                    <a:bodyPr/>
                    <a:lstStyle/>
                    <a:p>
                      <a:pPr algn="ctr">
                        <a:lnSpc>
                          <a:spcPct val="107000"/>
                        </a:lnSpc>
                        <a:spcAft>
                          <a:spcPts val="0"/>
                        </a:spcAft>
                      </a:pPr>
                      <a:r>
                        <a:rPr lang="es-CO" sz="1200">
                          <a:effectLst/>
                        </a:rPr>
                        <a:t>CLASE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437">
                <a:tc>
                  <a:txBody>
                    <a:bodyPr/>
                    <a:lstStyle/>
                    <a:p>
                      <a:pPr algn="ctr">
                        <a:lnSpc>
                          <a:spcPct val="107000"/>
                        </a:lnSpc>
                        <a:spcAft>
                          <a:spcPts val="0"/>
                        </a:spcAft>
                      </a:pPr>
                      <a:r>
                        <a:rPr lang="es-CO" sz="1200" dirty="0">
                          <a:effectLst/>
                        </a:rPr>
                        <a:t>Media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6,92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9,88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15,52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437">
                <a:tc>
                  <a:txBody>
                    <a:bodyPr/>
                    <a:lstStyle/>
                    <a:p>
                      <a:pPr algn="ctr">
                        <a:lnSpc>
                          <a:spcPct val="107000"/>
                        </a:lnSpc>
                        <a:spcAft>
                          <a:spcPts val="0"/>
                        </a:spcAft>
                      </a:pPr>
                      <a:r>
                        <a:rPr lang="es-CO" sz="1200" dirty="0">
                          <a:effectLst/>
                        </a:rPr>
                        <a:t>Desviación estándar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1,41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1,08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2,94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437">
                <a:tc>
                  <a:txBody>
                    <a:bodyPr/>
                    <a:lstStyle/>
                    <a:p>
                      <a:pPr algn="ctr">
                        <a:lnSpc>
                          <a:spcPct val="107000"/>
                        </a:lnSpc>
                        <a:spcAft>
                          <a:spcPts val="0"/>
                        </a:spcAft>
                      </a:pPr>
                      <a:r>
                        <a:rPr lang="es-CO" sz="1200" dirty="0">
                          <a:effectLst/>
                        </a:rPr>
                        <a:t>Rango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6,32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4,40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7,68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437">
                <a:tc>
                  <a:txBody>
                    <a:bodyPr/>
                    <a:lstStyle/>
                    <a:p>
                      <a:pPr algn="ctr">
                        <a:lnSpc>
                          <a:spcPct val="107000"/>
                        </a:lnSpc>
                        <a:spcAft>
                          <a:spcPts val="0"/>
                        </a:spcAft>
                      </a:pPr>
                      <a:r>
                        <a:rPr lang="es-CO" sz="1200">
                          <a:effectLst/>
                        </a:rPr>
                        <a:t>Mínimo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3,84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7,74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11,65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437">
                <a:tc>
                  <a:txBody>
                    <a:bodyPr/>
                    <a:lstStyle/>
                    <a:p>
                      <a:pPr algn="ctr">
                        <a:lnSpc>
                          <a:spcPct val="107000"/>
                        </a:lnSpc>
                        <a:spcAft>
                          <a:spcPts val="0"/>
                        </a:spcAft>
                      </a:pPr>
                      <a:r>
                        <a:rPr lang="es-CO" sz="1200">
                          <a:effectLst/>
                        </a:rPr>
                        <a:t>Máximo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10,16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12,15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19,32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5437">
                <a:tc>
                  <a:txBody>
                    <a:bodyPr/>
                    <a:lstStyle/>
                    <a:p>
                      <a:pPr algn="ctr">
                        <a:lnSpc>
                          <a:spcPct val="107000"/>
                        </a:lnSpc>
                        <a:spcAft>
                          <a:spcPts val="0"/>
                        </a:spcAft>
                      </a:pPr>
                      <a:r>
                        <a:rPr lang="es-CO" sz="1200">
                          <a:effectLst/>
                        </a:rPr>
                        <a:t>Suma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145,30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207,50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124,19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7248">
                <a:tc>
                  <a:txBody>
                    <a:bodyPr/>
                    <a:lstStyle/>
                    <a:p>
                      <a:pPr algn="ctr">
                        <a:lnSpc>
                          <a:spcPct val="107000"/>
                        </a:lnSpc>
                        <a:spcAft>
                          <a:spcPts val="0"/>
                        </a:spcAft>
                      </a:pPr>
                      <a:r>
                        <a:rPr lang="es-CO" sz="1200" dirty="0">
                          <a:effectLst/>
                        </a:rPr>
                        <a:t>Cuenta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07361811"/>
              </p:ext>
            </p:extLst>
          </p:nvPr>
        </p:nvGraphicFramePr>
        <p:xfrm>
          <a:off x="7287687" y="4665502"/>
          <a:ext cx="3486785" cy="1298895"/>
        </p:xfrm>
        <a:graphic>
          <a:graphicData uri="http://schemas.openxmlformats.org/drawingml/2006/table">
            <a:tbl>
              <a:tblPr firstRow="1" firstCol="1" bandRow="1">
                <a:tableStyleId>{72833802-FEF1-4C79-8D5D-14CF1EAF98D9}</a:tableStyleId>
              </a:tblPr>
              <a:tblGrid>
                <a:gridCol w="796008"/>
                <a:gridCol w="2690777"/>
              </a:tblGrid>
              <a:tr h="259779">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IC de 95%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9779">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(6,21;  7,63)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9779">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(9,17; 10,59)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9779">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(14,37;  16,68)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9779">
                <a:tc gridSpan="2">
                  <a:txBody>
                    <a:bodyPr/>
                    <a:lstStyle/>
                    <a:p>
                      <a:pPr algn="ctr">
                        <a:lnSpc>
                          <a:spcPct val="107000"/>
                        </a:lnSpc>
                        <a:spcAft>
                          <a:spcPts val="0"/>
                        </a:spcAft>
                      </a:pPr>
                      <a:r>
                        <a:rPr lang="es-CO" sz="1200" dirty="0">
                          <a:effectLst/>
                        </a:rPr>
                        <a:t>Desv.Est. agrupada = 1,62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300287" y="4127500"/>
            <a:ext cx="3562350" cy="2374900"/>
          </a:xfrm>
          <a:prstGeom prst="rect">
            <a:avLst/>
          </a:prstGeom>
          <a:noFill/>
          <a:ln>
            <a:noFill/>
          </a:ln>
        </p:spPr>
      </p:pic>
    </p:spTree>
    <p:extLst>
      <p:ext uri="{BB962C8B-B14F-4D97-AF65-F5344CB8AC3E}">
        <p14:creationId xmlns:p14="http://schemas.microsoft.com/office/powerpoint/2010/main" val="2409195780"/>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10284875" cy="1280890"/>
          </a:xfrm>
        </p:spPr>
        <p:txBody>
          <a:bodyPr/>
          <a:lstStyle/>
          <a:p>
            <a:r>
              <a:rPr lang="es-CO" dirty="0" smtClean="0"/>
              <a:t>Resultados </a:t>
            </a:r>
            <a:r>
              <a:rPr lang="es-CO" dirty="0"/>
              <a:t>– Compresión paralela a la fibra</a:t>
            </a:r>
          </a:p>
        </p:txBody>
      </p:sp>
      <p:graphicFrame>
        <p:nvGraphicFramePr>
          <p:cNvPr id="3" name="Tabla 2"/>
          <p:cNvGraphicFramePr>
            <a:graphicFrameLocks noGrp="1"/>
          </p:cNvGraphicFramePr>
          <p:nvPr>
            <p:extLst>
              <p:ext uri="{D42A27DB-BD31-4B8C-83A1-F6EECF244321}">
                <p14:modId xmlns:p14="http://schemas.microsoft.com/office/powerpoint/2010/main" val="546754511"/>
              </p:ext>
            </p:extLst>
          </p:nvPr>
        </p:nvGraphicFramePr>
        <p:xfrm>
          <a:off x="3233735" y="2818414"/>
          <a:ext cx="6367464" cy="2439385"/>
        </p:xfrm>
        <a:graphic>
          <a:graphicData uri="http://schemas.openxmlformats.org/drawingml/2006/table">
            <a:tbl>
              <a:tblPr firstRow="1" firstCol="1" bandRow="1">
                <a:tableStyleId>{72833802-FEF1-4C79-8D5D-14CF1EAF98D9}</a:tableStyleId>
              </a:tblPr>
              <a:tblGrid>
                <a:gridCol w="1062582"/>
                <a:gridCol w="989602"/>
                <a:gridCol w="793287"/>
                <a:gridCol w="989602"/>
                <a:gridCol w="761907"/>
                <a:gridCol w="1157456"/>
                <a:gridCol w="613028"/>
              </a:tblGrid>
              <a:tr h="1232460">
                <a:tc>
                  <a:txBody>
                    <a:bodyPr/>
                    <a:lstStyle/>
                    <a:p>
                      <a:pPr algn="ctr">
                        <a:lnSpc>
                          <a:spcPct val="107000"/>
                        </a:lnSpc>
                        <a:spcAft>
                          <a:spcPts val="0"/>
                        </a:spcAft>
                      </a:pPr>
                      <a:r>
                        <a:rPr lang="es-CO" sz="1200" dirty="0">
                          <a:effectLst/>
                        </a:rPr>
                        <a:t>Origen de las variaciones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Suma de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Grados de libertad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Promedio de los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Probabilidad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Valor crítico para 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85275">
                <a:tc>
                  <a:txBody>
                    <a:bodyPr/>
                    <a:lstStyle/>
                    <a:p>
                      <a:pPr algn="ctr">
                        <a:lnSpc>
                          <a:spcPct val="107000"/>
                        </a:lnSpc>
                        <a:spcAft>
                          <a:spcPts val="0"/>
                        </a:spcAft>
                      </a:pPr>
                      <a:r>
                        <a:rPr lang="es-CO" sz="1200">
                          <a:effectLst/>
                        </a:rPr>
                        <a:t>Entre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433,136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216,568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82,344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glow rad="635000">
                              <a:srgbClr val="FFFF00">
                                <a:alpha val="60000"/>
                              </a:srgbClr>
                            </a:glow>
                          </a:effectLst>
                        </a:rPr>
                        <a:t>4,369E-16</a:t>
                      </a:r>
                      <a:endParaRPr lang="es-CO" sz="1100" dirty="0">
                        <a:effectLst>
                          <a:glow rad="635000">
                            <a:srgbClr val="FFFF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3,195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85275">
                <a:tc>
                  <a:txBody>
                    <a:bodyPr/>
                    <a:lstStyle/>
                    <a:p>
                      <a:pPr algn="ctr">
                        <a:lnSpc>
                          <a:spcPct val="107000"/>
                        </a:lnSpc>
                        <a:spcAft>
                          <a:spcPts val="0"/>
                        </a:spcAft>
                      </a:pPr>
                      <a:r>
                        <a:rPr lang="es-CO" sz="1200">
                          <a:effectLst/>
                        </a:rPr>
                        <a:t>Dentro de los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123,610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2,630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r>
              <a:tr h="236375">
                <a:tc>
                  <a:txBody>
                    <a:bodyPr/>
                    <a:lstStyle/>
                    <a:p>
                      <a:pPr algn="ctr">
                        <a:lnSpc>
                          <a:spcPct val="107000"/>
                        </a:lnSpc>
                        <a:spcAft>
                          <a:spcPts val="0"/>
                        </a:spcAft>
                      </a:pPr>
                      <a:r>
                        <a:rPr lang="es-CO" sz="1200" dirty="0">
                          <a:effectLst/>
                        </a:rPr>
                        <a:t>Total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556,746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9" name="CuadroTexto 8"/>
          <p:cNvSpPr txBox="1"/>
          <p:nvPr/>
        </p:nvSpPr>
        <p:spPr>
          <a:xfrm>
            <a:off x="4280857" y="2320733"/>
            <a:ext cx="44950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dirty="0" smtClean="0"/>
              <a:t>ANOVA</a:t>
            </a:r>
            <a:endParaRPr lang="es-CO" dirty="0"/>
          </a:p>
        </p:txBody>
      </p:sp>
    </p:spTree>
    <p:extLst>
      <p:ext uri="{BB962C8B-B14F-4D97-AF65-F5344CB8AC3E}">
        <p14:creationId xmlns:p14="http://schemas.microsoft.com/office/powerpoint/2010/main" val="985813998"/>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10227725" cy="1280890"/>
          </a:xfrm>
        </p:spPr>
        <p:txBody>
          <a:bodyPr/>
          <a:lstStyle/>
          <a:p>
            <a:r>
              <a:rPr lang="es-CO" dirty="0" smtClean="0"/>
              <a:t>Resultados – Compresión perpendicular a la fibra</a:t>
            </a:r>
            <a:endParaRPr lang="es-CO" dirty="0"/>
          </a:p>
        </p:txBody>
      </p:sp>
      <p:graphicFrame>
        <p:nvGraphicFramePr>
          <p:cNvPr id="11" name="Tabla 10"/>
          <p:cNvGraphicFramePr>
            <a:graphicFrameLocks noGrp="1"/>
          </p:cNvGraphicFramePr>
          <p:nvPr>
            <p:extLst>
              <p:ext uri="{D42A27DB-BD31-4B8C-83A1-F6EECF244321}">
                <p14:modId xmlns:p14="http://schemas.microsoft.com/office/powerpoint/2010/main" val="3299776949"/>
              </p:ext>
            </p:extLst>
          </p:nvPr>
        </p:nvGraphicFramePr>
        <p:xfrm>
          <a:off x="8009730" y="2252026"/>
          <a:ext cx="3320258" cy="1977072"/>
        </p:xfrm>
        <a:graphic>
          <a:graphicData uri="http://schemas.openxmlformats.org/drawingml/2006/table">
            <a:tbl>
              <a:tblPr firstRow="1" firstCol="1" bandRow="1">
                <a:tableStyleId>{72833802-FEF1-4C79-8D5D-14CF1EAF98D9}</a:tableStyleId>
              </a:tblPr>
              <a:tblGrid>
                <a:gridCol w="1092720"/>
                <a:gridCol w="2227538"/>
              </a:tblGrid>
              <a:tr h="391138">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rPr>
                        <a:t># probetas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a:txBody>
                    <a:bodyPr/>
                    <a:lstStyle/>
                    <a:p>
                      <a:pPr algn="ctr">
                        <a:lnSpc>
                          <a:spcPct val="107000"/>
                        </a:lnSpc>
                        <a:spcAft>
                          <a:spcPts val="0"/>
                        </a:spcAft>
                      </a:pPr>
                      <a:r>
                        <a:rPr lang="es-CO" sz="1200" dirty="0">
                          <a:effectLst/>
                        </a:rPr>
                        <a:t>BAJA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21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16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13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gridSpan="2">
                  <a:txBody>
                    <a:bodyPr/>
                    <a:lstStyle/>
                    <a:p>
                      <a:pPr algn="ctr">
                        <a:lnSpc>
                          <a:spcPct val="107000"/>
                        </a:lnSpc>
                        <a:spcAft>
                          <a:spcPts val="0"/>
                        </a:spcAft>
                      </a:pPr>
                      <a:r>
                        <a:rPr lang="es-CO" sz="1200" dirty="0" smtClean="0">
                          <a:effectLst/>
                          <a:latin typeface="+mn-lt"/>
                          <a:ea typeface="+mn-ea"/>
                          <a:cs typeface="+mn-cs"/>
                        </a:rPr>
                        <a:t>CHprom</a:t>
                      </a:r>
                      <a:r>
                        <a:rPr lang="es-CO" sz="1200" baseline="0" dirty="0" smtClean="0">
                          <a:effectLst/>
                          <a:latin typeface="+mn-lt"/>
                          <a:ea typeface="+mn-ea"/>
                          <a:cs typeface="+mn-cs"/>
                        </a:rPr>
                        <a:t> = 11,5%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graphicFrame>
        <p:nvGraphicFramePr>
          <p:cNvPr id="6" name="Gráfico 5"/>
          <p:cNvGraphicFramePr/>
          <p:nvPr>
            <p:extLst>
              <p:ext uri="{D42A27DB-BD31-4B8C-83A1-F6EECF244321}">
                <p14:modId xmlns:p14="http://schemas.microsoft.com/office/powerpoint/2010/main" val="2702965528"/>
              </p:ext>
            </p:extLst>
          </p:nvPr>
        </p:nvGraphicFramePr>
        <p:xfrm>
          <a:off x="2109151" y="1600200"/>
          <a:ext cx="4777423" cy="3922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349209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9999125" cy="1280890"/>
          </a:xfrm>
        </p:spPr>
        <p:txBody>
          <a:bodyPr/>
          <a:lstStyle/>
          <a:p>
            <a:r>
              <a:rPr lang="es-CO" dirty="0" smtClean="0"/>
              <a:t>Resultados </a:t>
            </a:r>
            <a:r>
              <a:rPr lang="es-CO" dirty="0"/>
              <a:t>– Compresión </a:t>
            </a:r>
            <a:r>
              <a:rPr lang="es-CO" dirty="0" smtClean="0"/>
              <a:t>perpendicular </a:t>
            </a:r>
            <a:r>
              <a:rPr lang="es-CO" dirty="0"/>
              <a:t>a la fibra</a:t>
            </a:r>
          </a:p>
        </p:txBody>
      </p:sp>
      <p:graphicFrame>
        <p:nvGraphicFramePr>
          <p:cNvPr id="7" name="Gráfico 6"/>
          <p:cNvGraphicFramePr/>
          <p:nvPr>
            <p:extLst>
              <p:ext uri="{D42A27DB-BD31-4B8C-83A1-F6EECF244321}">
                <p14:modId xmlns:p14="http://schemas.microsoft.com/office/powerpoint/2010/main" val="3885533523"/>
              </p:ext>
            </p:extLst>
          </p:nvPr>
        </p:nvGraphicFramePr>
        <p:xfrm>
          <a:off x="4016376" y="1143001"/>
          <a:ext cx="4460875" cy="2728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3217323439"/>
              </p:ext>
            </p:extLst>
          </p:nvPr>
        </p:nvGraphicFramePr>
        <p:xfrm>
          <a:off x="6548437" y="3829051"/>
          <a:ext cx="4852989" cy="2852736"/>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2973925" y="3988705"/>
            <a:ext cx="2400299" cy="258532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r>
              <a:rPr lang="es-CO" dirty="0" smtClean="0"/>
              <a:t>P1: 84,53 [kg/m</a:t>
            </a:r>
            <a:r>
              <a:rPr lang="es-CO" baseline="30000" dirty="0" smtClean="0"/>
              <a:t>3</a:t>
            </a:r>
            <a:r>
              <a:rPr lang="es-CO" dirty="0" smtClean="0"/>
              <a:t>]</a:t>
            </a:r>
            <a:endParaRPr lang="es-CO" baseline="30000" dirty="0" smtClean="0"/>
          </a:p>
          <a:p>
            <a:pPr>
              <a:lnSpc>
                <a:spcPct val="150000"/>
              </a:lnSpc>
            </a:pPr>
            <a:r>
              <a:rPr lang="es-CO" dirty="0" smtClean="0"/>
              <a:t>P9:115,24 </a:t>
            </a:r>
            <a:r>
              <a:rPr lang="es-CO" dirty="0"/>
              <a:t>[kg/m</a:t>
            </a:r>
            <a:r>
              <a:rPr lang="es-CO" baseline="30000" dirty="0"/>
              <a:t>3</a:t>
            </a:r>
            <a:r>
              <a:rPr lang="es-CO" dirty="0" smtClean="0"/>
              <a:t>]</a:t>
            </a:r>
          </a:p>
          <a:p>
            <a:pPr>
              <a:lnSpc>
                <a:spcPct val="150000"/>
              </a:lnSpc>
            </a:pPr>
            <a:r>
              <a:rPr lang="es-CO" dirty="0" smtClean="0"/>
              <a:t>P40: 168,79 </a:t>
            </a:r>
            <a:r>
              <a:rPr lang="es-CO" dirty="0"/>
              <a:t>[kg/m</a:t>
            </a:r>
            <a:r>
              <a:rPr lang="es-CO" baseline="30000" dirty="0"/>
              <a:t>3</a:t>
            </a:r>
            <a:r>
              <a:rPr lang="es-CO" dirty="0" smtClean="0"/>
              <a:t>]</a:t>
            </a:r>
          </a:p>
          <a:p>
            <a:pPr>
              <a:lnSpc>
                <a:spcPct val="150000"/>
              </a:lnSpc>
            </a:pPr>
            <a:r>
              <a:rPr lang="es-CO" dirty="0" smtClean="0"/>
              <a:t>P15: 172,09 </a:t>
            </a:r>
            <a:r>
              <a:rPr lang="es-CO" dirty="0"/>
              <a:t>[kg/m</a:t>
            </a:r>
            <a:r>
              <a:rPr lang="es-CO" baseline="30000" dirty="0"/>
              <a:t>3</a:t>
            </a:r>
            <a:r>
              <a:rPr lang="es-CO" dirty="0" smtClean="0"/>
              <a:t>]</a:t>
            </a:r>
          </a:p>
          <a:p>
            <a:pPr>
              <a:lnSpc>
                <a:spcPct val="150000"/>
              </a:lnSpc>
            </a:pPr>
            <a:r>
              <a:rPr lang="es-CO" dirty="0" smtClean="0"/>
              <a:t>P10: 183,86 </a:t>
            </a:r>
            <a:r>
              <a:rPr lang="es-CO" dirty="0"/>
              <a:t>[kg/m</a:t>
            </a:r>
            <a:r>
              <a:rPr lang="es-CO" baseline="30000" dirty="0"/>
              <a:t>3</a:t>
            </a:r>
            <a:r>
              <a:rPr lang="es-CO" dirty="0" smtClean="0"/>
              <a:t>]</a:t>
            </a:r>
          </a:p>
          <a:p>
            <a:pPr>
              <a:lnSpc>
                <a:spcPct val="150000"/>
              </a:lnSpc>
            </a:pPr>
            <a:r>
              <a:rPr lang="es-CO" dirty="0" smtClean="0"/>
              <a:t>P24: 189,10 </a:t>
            </a:r>
            <a:r>
              <a:rPr lang="es-CO" dirty="0"/>
              <a:t>[kg/m</a:t>
            </a:r>
            <a:r>
              <a:rPr lang="es-CO" baseline="30000" dirty="0"/>
              <a:t>3</a:t>
            </a:r>
            <a:r>
              <a:rPr lang="es-CO" dirty="0" smtClean="0"/>
              <a:t>]</a:t>
            </a:r>
            <a:endParaRPr lang="es-CO" baseline="30000" dirty="0"/>
          </a:p>
        </p:txBody>
      </p:sp>
    </p:spTree>
    <p:extLst>
      <p:ext uri="{BB962C8B-B14F-4D97-AF65-F5344CB8AC3E}">
        <p14:creationId xmlns:p14="http://schemas.microsoft.com/office/powerpoint/2010/main" val="44339627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Antecedentes:</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5975347"/>
              </p:ext>
            </p:extLst>
          </p:nvPr>
        </p:nvGraphicFramePr>
        <p:xfrm>
          <a:off x="3149536" y="1453458"/>
          <a:ext cx="8915400" cy="4950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383" y="1600200"/>
            <a:ext cx="3390900" cy="4804156"/>
          </a:xfrm>
          <a:prstGeom prst="rect">
            <a:avLst/>
          </a:prstGeom>
        </p:spPr>
      </p:pic>
    </p:spTree>
    <p:extLst>
      <p:ext uri="{BB962C8B-B14F-4D97-AF65-F5344CB8AC3E}">
        <p14:creationId xmlns:p14="http://schemas.microsoft.com/office/powerpoint/2010/main" val="2353781923"/>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9999125" cy="1280890"/>
          </a:xfrm>
        </p:spPr>
        <p:txBody>
          <a:bodyPr/>
          <a:lstStyle/>
          <a:p>
            <a:r>
              <a:rPr lang="es-CO" dirty="0" smtClean="0"/>
              <a:t>Resultados </a:t>
            </a:r>
            <a:r>
              <a:rPr lang="es-CO" dirty="0"/>
              <a:t>– Compresión </a:t>
            </a:r>
            <a:r>
              <a:rPr lang="es-CO" dirty="0" smtClean="0"/>
              <a:t>perpendicular </a:t>
            </a:r>
            <a:r>
              <a:rPr lang="es-CO" dirty="0"/>
              <a:t>a la fibra</a:t>
            </a:r>
          </a:p>
        </p:txBody>
      </p:sp>
      <p:graphicFrame>
        <p:nvGraphicFramePr>
          <p:cNvPr id="3" name="Tabla 2"/>
          <p:cNvGraphicFramePr>
            <a:graphicFrameLocks noGrp="1"/>
          </p:cNvGraphicFramePr>
          <p:nvPr>
            <p:extLst>
              <p:ext uri="{D42A27DB-BD31-4B8C-83A1-F6EECF244321}">
                <p14:modId xmlns:p14="http://schemas.microsoft.com/office/powerpoint/2010/main" val="3228400129"/>
              </p:ext>
            </p:extLst>
          </p:nvPr>
        </p:nvGraphicFramePr>
        <p:xfrm>
          <a:off x="787401" y="2459414"/>
          <a:ext cx="4713288" cy="2178307"/>
        </p:xfrm>
        <a:graphic>
          <a:graphicData uri="http://schemas.openxmlformats.org/drawingml/2006/table">
            <a:tbl>
              <a:tblPr firstRow="1" firstCol="1" bandRow="1">
                <a:tableStyleId>{72833802-FEF1-4C79-8D5D-14CF1EAF98D9}</a:tableStyleId>
              </a:tblPr>
              <a:tblGrid>
                <a:gridCol w="2182089"/>
                <a:gridCol w="873082"/>
                <a:gridCol w="781957"/>
                <a:gridCol w="876160"/>
              </a:tblGrid>
              <a:tr h="240697">
                <a:tc gridSpan="4">
                  <a:txBody>
                    <a:bodyPr/>
                    <a:lstStyle/>
                    <a:p>
                      <a:pPr algn="ctr">
                        <a:lnSpc>
                          <a:spcPct val="107000"/>
                        </a:lnSpc>
                        <a:spcAft>
                          <a:spcPts val="0"/>
                        </a:spcAft>
                      </a:pPr>
                      <a:r>
                        <a:rPr lang="es-CO" sz="1200" dirty="0">
                          <a:effectLst/>
                        </a:rPr>
                        <a:t>Resistencia a la compresión perpendicular a la fibra [Mpa]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40697">
                <a:tc>
                  <a:txBody>
                    <a:bodyPr/>
                    <a:lstStyle/>
                    <a:p>
                      <a:pPr algn="ctr">
                        <a:lnSpc>
                          <a:spcPct val="107000"/>
                        </a:lnSpc>
                        <a:spcAft>
                          <a:spcPts val="0"/>
                        </a:spcAft>
                      </a:pPr>
                      <a:r>
                        <a:rPr lang="es-CO" sz="1200">
                          <a:effectLst/>
                        </a:rPr>
                        <a:t>CLASE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97">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0,36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0,61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0,77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97">
                <a:tc>
                  <a:txBody>
                    <a:bodyPr/>
                    <a:lstStyle/>
                    <a:p>
                      <a:pPr algn="ctr">
                        <a:lnSpc>
                          <a:spcPct val="107000"/>
                        </a:lnSpc>
                        <a:spcAft>
                          <a:spcPts val="0"/>
                        </a:spcAft>
                      </a:pPr>
                      <a:r>
                        <a:rPr lang="es-CO" sz="1200" dirty="0">
                          <a:effectLst/>
                        </a:rPr>
                        <a:t>Desviación estándar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0,11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0,13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0,09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97">
                <a:tc>
                  <a:txBody>
                    <a:bodyPr/>
                    <a:lstStyle/>
                    <a:p>
                      <a:pPr algn="ctr">
                        <a:lnSpc>
                          <a:spcPct val="107000"/>
                        </a:lnSpc>
                        <a:spcAft>
                          <a:spcPts val="0"/>
                        </a:spcAft>
                      </a:pPr>
                      <a:r>
                        <a:rPr lang="es-CO" sz="1200" dirty="0">
                          <a:effectLst/>
                        </a:rPr>
                        <a:t>Rango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0,38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0,51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0,29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97">
                <a:tc>
                  <a:txBody>
                    <a:bodyPr/>
                    <a:lstStyle/>
                    <a:p>
                      <a:pPr algn="ctr">
                        <a:lnSpc>
                          <a:spcPct val="107000"/>
                        </a:lnSpc>
                        <a:spcAft>
                          <a:spcPts val="0"/>
                        </a:spcAft>
                      </a:pPr>
                      <a:r>
                        <a:rPr lang="es-CO" sz="1200">
                          <a:effectLst/>
                        </a:rPr>
                        <a:t>Mínimo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0,45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0,62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97">
                <a:tc>
                  <a:txBody>
                    <a:bodyPr/>
                    <a:lstStyle/>
                    <a:p>
                      <a:pPr algn="ctr">
                        <a:lnSpc>
                          <a:spcPct val="107000"/>
                        </a:lnSpc>
                        <a:spcAft>
                          <a:spcPts val="0"/>
                        </a:spcAft>
                      </a:pPr>
                      <a:r>
                        <a:rPr lang="es-CO" sz="1200">
                          <a:effectLst/>
                        </a:rPr>
                        <a:t>Máximo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0,58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0,96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0,91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0697">
                <a:tc>
                  <a:txBody>
                    <a:bodyPr/>
                    <a:lstStyle/>
                    <a:p>
                      <a:pPr algn="ctr">
                        <a:lnSpc>
                          <a:spcPct val="107000"/>
                        </a:lnSpc>
                        <a:spcAft>
                          <a:spcPts val="0"/>
                        </a:spcAft>
                      </a:pPr>
                      <a:r>
                        <a:rPr lang="es-CO" sz="1200">
                          <a:effectLst/>
                        </a:rPr>
                        <a:t>Suma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7,49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9,72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10,07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2731">
                <a:tc>
                  <a:txBody>
                    <a:bodyPr/>
                    <a:lstStyle/>
                    <a:p>
                      <a:pPr algn="ctr">
                        <a:lnSpc>
                          <a:spcPct val="107000"/>
                        </a:lnSpc>
                        <a:spcAft>
                          <a:spcPts val="0"/>
                        </a:spcAft>
                      </a:pPr>
                      <a:r>
                        <a:rPr lang="es-CO" sz="1200">
                          <a:effectLst/>
                        </a:rPr>
                        <a:t>Cuenta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21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13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5726112" y="2434588"/>
            <a:ext cx="3540125" cy="2360295"/>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1532115206"/>
              </p:ext>
            </p:extLst>
          </p:nvPr>
        </p:nvGraphicFramePr>
        <p:xfrm>
          <a:off x="9423399" y="2912900"/>
          <a:ext cx="2563814" cy="1403670"/>
        </p:xfrm>
        <a:graphic>
          <a:graphicData uri="http://schemas.openxmlformats.org/drawingml/2006/table">
            <a:tbl>
              <a:tblPr firstRow="1" firstCol="1" bandRow="1">
                <a:tableStyleId>{72833802-FEF1-4C79-8D5D-14CF1EAF98D9}</a:tableStyleId>
              </a:tblPr>
              <a:tblGrid>
                <a:gridCol w="663313"/>
                <a:gridCol w="1900501"/>
              </a:tblGrid>
              <a:tr h="280734">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IC de 95%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734">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(0,31; 0,41)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734">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(0,55; 0,66)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734">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(0,71; 0,84)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734">
                <a:tc gridSpan="2">
                  <a:txBody>
                    <a:bodyPr/>
                    <a:lstStyle/>
                    <a:p>
                      <a:pPr algn="ctr">
                        <a:lnSpc>
                          <a:spcPct val="107000"/>
                        </a:lnSpc>
                        <a:spcAft>
                          <a:spcPts val="0"/>
                        </a:spcAft>
                      </a:pPr>
                      <a:r>
                        <a:rPr lang="es-CO" sz="1200" dirty="0">
                          <a:effectLst/>
                        </a:rPr>
                        <a:t>Desv.Est. agrupada = 0,11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spTree>
    <p:extLst>
      <p:ext uri="{BB962C8B-B14F-4D97-AF65-F5344CB8AC3E}">
        <p14:creationId xmlns:p14="http://schemas.microsoft.com/office/powerpoint/2010/main" val="386834153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9999125" cy="1280890"/>
          </a:xfrm>
        </p:spPr>
        <p:txBody>
          <a:bodyPr/>
          <a:lstStyle/>
          <a:p>
            <a:r>
              <a:rPr lang="es-CO" dirty="0" smtClean="0"/>
              <a:t>Resultados </a:t>
            </a:r>
            <a:r>
              <a:rPr lang="es-CO" dirty="0"/>
              <a:t>– Compresión </a:t>
            </a:r>
            <a:r>
              <a:rPr lang="es-CO" dirty="0" smtClean="0"/>
              <a:t>perpendicular </a:t>
            </a:r>
            <a:r>
              <a:rPr lang="es-CO" dirty="0"/>
              <a:t>a la fibra</a:t>
            </a:r>
          </a:p>
        </p:txBody>
      </p:sp>
      <p:graphicFrame>
        <p:nvGraphicFramePr>
          <p:cNvPr id="4" name="Tabla 3"/>
          <p:cNvGraphicFramePr>
            <a:graphicFrameLocks noGrp="1"/>
          </p:cNvGraphicFramePr>
          <p:nvPr>
            <p:extLst>
              <p:ext uri="{D42A27DB-BD31-4B8C-83A1-F6EECF244321}">
                <p14:modId xmlns:p14="http://schemas.microsoft.com/office/powerpoint/2010/main" val="3025723401"/>
              </p:ext>
            </p:extLst>
          </p:nvPr>
        </p:nvGraphicFramePr>
        <p:xfrm>
          <a:off x="3073719" y="2432653"/>
          <a:ext cx="7370444" cy="2390275"/>
        </p:xfrm>
        <a:graphic>
          <a:graphicData uri="http://schemas.openxmlformats.org/drawingml/2006/table">
            <a:tbl>
              <a:tblPr firstRow="1" firstCol="1" bandRow="1">
                <a:tableStyleId>{72833802-FEF1-4C79-8D5D-14CF1EAF98D9}</a:tableStyleId>
              </a:tblPr>
              <a:tblGrid>
                <a:gridCol w="1253682"/>
                <a:gridCol w="1076185"/>
                <a:gridCol w="900411"/>
                <a:gridCol w="1533714"/>
                <a:gridCol w="585913"/>
                <a:gridCol w="1258852"/>
                <a:gridCol w="761687"/>
              </a:tblGrid>
              <a:tr h="1073172">
                <a:tc>
                  <a:txBody>
                    <a:bodyPr/>
                    <a:lstStyle/>
                    <a:p>
                      <a:pPr algn="ctr">
                        <a:lnSpc>
                          <a:spcPct val="107000"/>
                        </a:lnSpc>
                        <a:spcAft>
                          <a:spcPts val="0"/>
                        </a:spcAft>
                      </a:pPr>
                      <a:r>
                        <a:rPr lang="es-CO" sz="1200" dirty="0">
                          <a:effectLst/>
                        </a:rPr>
                        <a:t>Origen de las variaciones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Suma de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Grados de libertad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Promedio de los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Probabilidad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Valor crítico para 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29575">
                <a:tc>
                  <a:txBody>
                    <a:bodyPr/>
                    <a:lstStyle/>
                    <a:p>
                      <a:pPr algn="ctr">
                        <a:lnSpc>
                          <a:spcPct val="107000"/>
                        </a:lnSpc>
                        <a:spcAft>
                          <a:spcPts val="0"/>
                        </a:spcAft>
                      </a:pPr>
                      <a:r>
                        <a:rPr lang="es-CO" sz="1200">
                          <a:effectLst/>
                        </a:rPr>
                        <a:t>Entre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1,494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0,747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58,9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glow rad="635000">
                              <a:srgbClr val="FFFF00">
                                <a:alpha val="60000"/>
                              </a:srgbClr>
                            </a:glow>
                          </a:effectLst>
                        </a:rPr>
                        <a:t>1,57E-13</a:t>
                      </a:r>
                      <a:endParaRPr lang="es-CO" sz="1100" dirty="0">
                        <a:effectLst>
                          <a:glow rad="635000">
                            <a:srgbClr val="FFFF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3,195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529575">
                <a:tc>
                  <a:txBody>
                    <a:bodyPr/>
                    <a:lstStyle/>
                    <a:p>
                      <a:pPr algn="ctr">
                        <a:lnSpc>
                          <a:spcPct val="107000"/>
                        </a:lnSpc>
                        <a:spcAft>
                          <a:spcPts val="0"/>
                        </a:spcAft>
                      </a:pPr>
                      <a:r>
                        <a:rPr lang="es-CO" sz="1200">
                          <a:effectLst/>
                        </a:rPr>
                        <a:t>Dentro de los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0,596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0,013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r>
              <a:tr h="257953">
                <a:tc>
                  <a:txBody>
                    <a:bodyPr/>
                    <a:lstStyle/>
                    <a:p>
                      <a:pPr algn="ctr">
                        <a:lnSpc>
                          <a:spcPct val="107000"/>
                        </a:lnSpc>
                        <a:spcAft>
                          <a:spcPts val="0"/>
                        </a:spcAft>
                      </a:pPr>
                      <a:r>
                        <a:rPr lang="es-CO" sz="1200" dirty="0">
                          <a:effectLst/>
                        </a:rPr>
                        <a:t>Total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2,090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7" name="CuadroTexto 6"/>
          <p:cNvSpPr txBox="1"/>
          <p:nvPr/>
        </p:nvSpPr>
        <p:spPr>
          <a:xfrm>
            <a:off x="4495170" y="1977833"/>
            <a:ext cx="44950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dirty="0" smtClean="0"/>
              <a:t>ANOVA</a:t>
            </a:r>
            <a:endParaRPr lang="es-CO" dirty="0"/>
          </a:p>
        </p:txBody>
      </p:sp>
    </p:spTree>
    <p:extLst>
      <p:ext uri="{BB962C8B-B14F-4D97-AF65-F5344CB8AC3E}">
        <p14:creationId xmlns:p14="http://schemas.microsoft.com/office/powerpoint/2010/main" val="105109078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10227725" cy="1280890"/>
          </a:xfrm>
        </p:spPr>
        <p:txBody>
          <a:bodyPr/>
          <a:lstStyle/>
          <a:p>
            <a:r>
              <a:rPr lang="es-CO" dirty="0" smtClean="0"/>
              <a:t>Resultados – Cizalla paralela a la fibra</a:t>
            </a:r>
            <a:endParaRPr lang="es-CO" dirty="0"/>
          </a:p>
        </p:txBody>
      </p:sp>
      <p:graphicFrame>
        <p:nvGraphicFramePr>
          <p:cNvPr id="11" name="Tabla 10"/>
          <p:cNvGraphicFramePr>
            <a:graphicFrameLocks noGrp="1"/>
          </p:cNvGraphicFramePr>
          <p:nvPr>
            <p:extLst>
              <p:ext uri="{D42A27DB-BD31-4B8C-83A1-F6EECF244321}">
                <p14:modId xmlns:p14="http://schemas.microsoft.com/office/powerpoint/2010/main" val="3538465591"/>
              </p:ext>
            </p:extLst>
          </p:nvPr>
        </p:nvGraphicFramePr>
        <p:xfrm>
          <a:off x="8009730" y="2252026"/>
          <a:ext cx="3320258" cy="1977072"/>
        </p:xfrm>
        <a:graphic>
          <a:graphicData uri="http://schemas.openxmlformats.org/drawingml/2006/table">
            <a:tbl>
              <a:tblPr firstRow="1" firstCol="1" bandRow="1">
                <a:tableStyleId>{72833802-FEF1-4C79-8D5D-14CF1EAF98D9}</a:tableStyleId>
              </a:tblPr>
              <a:tblGrid>
                <a:gridCol w="1092720"/>
                <a:gridCol w="2227538"/>
              </a:tblGrid>
              <a:tr h="391138">
                <a:tc>
                  <a:txBody>
                    <a:bodyPr/>
                    <a:lstStyle/>
                    <a:p>
                      <a:pPr algn="ctr">
                        <a:lnSpc>
                          <a:spcPct val="107000"/>
                        </a:lnSpc>
                        <a:spcAft>
                          <a:spcPts val="0"/>
                        </a:spcAft>
                      </a:pPr>
                      <a:r>
                        <a:rPr lang="es-CO" sz="1200" dirty="0" smtClean="0">
                          <a:effectLst/>
                        </a:rPr>
                        <a:t>CLASE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rPr>
                        <a:t># probetas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a:txBody>
                    <a:bodyPr/>
                    <a:lstStyle/>
                    <a:p>
                      <a:pPr algn="ctr">
                        <a:lnSpc>
                          <a:spcPct val="107000"/>
                        </a:lnSpc>
                        <a:spcAft>
                          <a:spcPts val="0"/>
                        </a:spcAft>
                      </a:pPr>
                      <a:r>
                        <a:rPr lang="es-CO" sz="1200" dirty="0">
                          <a:effectLst/>
                        </a:rPr>
                        <a:t>BAJA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17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25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1829">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smtClean="0">
                          <a:effectLst/>
                          <a:latin typeface="+mn-lt"/>
                          <a:ea typeface="+mn-ea"/>
                          <a:cs typeface="+mn-cs"/>
                        </a:rPr>
                        <a:t>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138">
                <a:tc gridSpan="2">
                  <a:txBody>
                    <a:bodyPr/>
                    <a:lstStyle/>
                    <a:p>
                      <a:pPr algn="ctr">
                        <a:lnSpc>
                          <a:spcPct val="107000"/>
                        </a:lnSpc>
                        <a:spcAft>
                          <a:spcPts val="0"/>
                        </a:spcAft>
                      </a:pPr>
                      <a:r>
                        <a:rPr lang="es-CO" sz="1200" dirty="0" smtClean="0">
                          <a:effectLst/>
                          <a:latin typeface="+mn-lt"/>
                          <a:ea typeface="+mn-ea"/>
                          <a:cs typeface="+mn-cs"/>
                        </a:rPr>
                        <a:t>CHprom</a:t>
                      </a:r>
                      <a:r>
                        <a:rPr lang="es-CO" sz="1200" baseline="0" dirty="0" smtClean="0">
                          <a:effectLst/>
                          <a:latin typeface="+mn-lt"/>
                          <a:ea typeface="+mn-ea"/>
                          <a:cs typeface="+mn-cs"/>
                        </a:rPr>
                        <a:t> = 12,2%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graphicFrame>
        <p:nvGraphicFramePr>
          <p:cNvPr id="5" name="Gráfico 4"/>
          <p:cNvGraphicFramePr/>
          <p:nvPr>
            <p:extLst>
              <p:ext uri="{D42A27DB-BD31-4B8C-83A1-F6EECF244321}">
                <p14:modId xmlns:p14="http://schemas.microsoft.com/office/powerpoint/2010/main" val="647303830"/>
              </p:ext>
            </p:extLst>
          </p:nvPr>
        </p:nvGraphicFramePr>
        <p:xfrm>
          <a:off x="1826894" y="1600200"/>
          <a:ext cx="4631056" cy="3386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064341"/>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9999125" cy="1280890"/>
          </a:xfrm>
        </p:spPr>
        <p:txBody>
          <a:bodyPr/>
          <a:lstStyle/>
          <a:p>
            <a:r>
              <a:rPr lang="es-CO" dirty="0" smtClean="0"/>
              <a:t>Resultados </a:t>
            </a:r>
            <a:r>
              <a:rPr lang="es-CO" dirty="0"/>
              <a:t>– </a:t>
            </a:r>
            <a:r>
              <a:rPr lang="es-CO" dirty="0" smtClean="0"/>
              <a:t>Cizalla paralela </a:t>
            </a:r>
            <a:r>
              <a:rPr lang="es-CO" dirty="0"/>
              <a:t>a la fibra</a:t>
            </a:r>
          </a:p>
        </p:txBody>
      </p:sp>
      <p:graphicFrame>
        <p:nvGraphicFramePr>
          <p:cNvPr id="9" name="Gráfico 8"/>
          <p:cNvGraphicFramePr/>
          <p:nvPr>
            <p:extLst>
              <p:ext uri="{D42A27DB-BD31-4B8C-83A1-F6EECF244321}">
                <p14:modId xmlns:p14="http://schemas.microsoft.com/office/powerpoint/2010/main" val="3747188705"/>
              </p:ext>
            </p:extLst>
          </p:nvPr>
        </p:nvGraphicFramePr>
        <p:xfrm>
          <a:off x="1602325" y="1216977"/>
          <a:ext cx="4841338" cy="30692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682015874"/>
              </p:ext>
            </p:extLst>
          </p:nvPr>
        </p:nvGraphicFramePr>
        <p:xfrm>
          <a:off x="6601887" y="1414463"/>
          <a:ext cx="4753292" cy="2443167"/>
        </p:xfrm>
        <a:graphic>
          <a:graphicData uri="http://schemas.openxmlformats.org/drawingml/2006/table">
            <a:tbl>
              <a:tblPr firstRow="1" firstCol="1" bandRow="1">
                <a:tableStyleId>{72833802-FEF1-4C79-8D5D-14CF1EAF98D9}</a:tableStyleId>
              </a:tblPr>
              <a:tblGrid>
                <a:gridCol w="2301483"/>
                <a:gridCol w="766724"/>
                <a:gridCol w="917049"/>
                <a:gridCol w="768036"/>
              </a:tblGrid>
              <a:tr h="271041">
                <a:tc gridSpan="4">
                  <a:txBody>
                    <a:bodyPr/>
                    <a:lstStyle/>
                    <a:p>
                      <a:pPr algn="ctr">
                        <a:lnSpc>
                          <a:spcPct val="107000"/>
                        </a:lnSpc>
                        <a:spcAft>
                          <a:spcPts val="0"/>
                        </a:spcAft>
                      </a:pPr>
                      <a:r>
                        <a:rPr lang="es-CO" sz="1200" dirty="0">
                          <a:effectLst/>
                        </a:rPr>
                        <a:t>Resistencia a la cizalla paralela a la fibra [MPa]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71226">
                <a:tc>
                  <a:txBody>
                    <a:bodyPr/>
                    <a:lstStyle/>
                    <a:p>
                      <a:pPr algn="ctr">
                        <a:lnSpc>
                          <a:spcPct val="107000"/>
                        </a:lnSpc>
                        <a:spcAft>
                          <a:spcPts val="0"/>
                        </a:spcAft>
                      </a:pPr>
                      <a:r>
                        <a:rPr lang="es-CO" sz="1200">
                          <a:effectLst/>
                        </a:rPr>
                        <a:t>CLASE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226">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0,72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1,72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226">
                <a:tc>
                  <a:txBody>
                    <a:bodyPr/>
                    <a:lstStyle/>
                    <a:p>
                      <a:pPr algn="ctr">
                        <a:lnSpc>
                          <a:spcPct val="107000"/>
                        </a:lnSpc>
                        <a:spcAft>
                          <a:spcPts val="0"/>
                        </a:spcAft>
                      </a:pPr>
                      <a:r>
                        <a:rPr lang="es-CO" sz="1200" dirty="0">
                          <a:effectLst/>
                        </a:rPr>
                        <a:t>Desviación estándar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0,14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0,28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0,31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226">
                <a:tc>
                  <a:txBody>
                    <a:bodyPr/>
                    <a:lstStyle/>
                    <a:p>
                      <a:pPr algn="ctr">
                        <a:lnSpc>
                          <a:spcPct val="107000"/>
                        </a:lnSpc>
                        <a:spcAft>
                          <a:spcPts val="0"/>
                        </a:spcAft>
                      </a:pPr>
                      <a:r>
                        <a:rPr lang="es-CO" sz="1200" dirty="0">
                          <a:effectLst/>
                        </a:rPr>
                        <a:t>Rango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0,98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0,82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226">
                <a:tc>
                  <a:txBody>
                    <a:bodyPr/>
                    <a:lstStyle/>
                    <a:p>
                      <a:pPr algn="ctr">
                        <a:lnSpc>
                          <a:spcPct val="107000"/>
                        </a:lnSpc>
                        <a:spcAft>
                          <a:spcPts val="0"/>
                        </a:spcAft>
                      </a:pPr>
                      <a:r>
                        <a:rPr lang="es-CO" sz="1200">
                          <a:effectLst/>
                        </a:rPr>
                        <a:t>Mínimo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0,51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1,36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226">
                <a:tc>
                  <a:txBody>
                    <a:bodyPr/>
                    <a:lstStyle/>
                    <a:p>
                      <a:pPr algn="ctr">
                        <a:lnSpc>
                          <a:spcPct val="107000"/>
                        </a:lnSpc>
                        <a:spcAft>
                          <a:spcPts val="0"/>
                        </a:spcAft>
                      </a:pPr>
                      <a:r>
                        <a:rPr lang="es-CO" sz="1200">
                          <a:effectLst/>
                        </a:rPr>
                        <a:t>Máximo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0,98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1,67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226">
                <a:tc>
                  <a:txBody>
                    <a:bodyPr/>
                    <a:lstStyle/>
                    <a:p>
                      <a:pPr algn="ctr">
                        <a:lnSpc>
                          <a:spcPct val="107000"/>
                        </a:lnSpc>
                        <a:spcAft>
                          <a:spcPts val="0"/>
                        </a:spcAft>
                      </a:pPr>
                      <a:r>
                        <a:rPr lang="es-CO" sz="1200">
                          <a:effectLst/>
                        </a:rPr>
                        <a:t>Suma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12,22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25,12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13,78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3544">
                <a:tc>
                  <a:txBody>
                    <a:bodyPr/>
                    <a:lstStyle/>
                    <a:p>
                      <a:pPr algn="ctr">
                        <a:lnSpc>
                          <a:spcPct val="107000"/>
                        </a:lnSpc>
                        <a:spcAft>
                          <a:spcPts val="0"/>
                        </a:spcAft>
                      </a:pPr>
                      <a:r>
                        <a:rPr lang="es-CO" sz="1200">
                          <a:effectLst/>
                        </a:rPr>
                        <a:t>Cuenta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2426018" y="4345939"/>
            <a:ext cx="3596640" cy="2397760"/>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062055039"/>
              </p:ext>
            </p:extLst>
          </p:nvPr>
        </p:nvGraphicFramePr>
        <p:xfrm>
          <a:off x="7187677" y="4806154"/>
          <a:ext cx="3513662" cy="1477330"/>
        </p:xfrm>
        <a:graphic>
          <a:graphicData uri="http://schemas.openxmlformats.org/drawingml/2006/table">
            <a:tbl>
              <a:tblPr firstRow="1" firstCol="1" bandRow="1">
                <a:tableStyleId>{72833802-FEF1-4C79-8D5D-14CF1EAF98D9}</a:tableStyleId>
              </a:tblPr>
              <a:tblGrid>
                <a:gridCol w="802144"/>
                <a:gridCol w="2711518"/>
              </a:tblGrid>
              <a:tr h="295466">
                <a:tc>
                  <a:txBody>
                    <a:bodyPr/>
                    <a:lstStyle/>
                    <a:p>
                      <a:pPr algn="ctr">
                        <a:lnSpc>
                          <a:spcPct val="107000"/>
                        </a:lnSpc>
                        <a:spcAft>
                          <a:spcPts val="0"/>
                        </a:spcAft>
                      </a:pPr>
                      <a:r>
                        <a:rPr lang="es-CO" sz="1200" dirty="0">
                          <a:effectLst/>
                        </a:rPr>
                        <a:t>Factor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IC de 95%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466">
                <a:tc>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(0,59; 0,84)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466">
                <a:tc>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(0,91; 1,10)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466">
                <a:tc>
                  <a:txBody>
                    <a:bodyPr/>
                    <a:lstStyle/>
                    <a:p>
                      <a:pPr algn="ctr">
                        <a:lnSpc>
                          <a:spcPct val="107000"/>
                        </a:lnSpc>
                        <a:spcAft>
                          <a:spcPts val="0"/>
                        </a:spcAft>
                      </a:pPr>
                      <a:r>
                        <a:rPr lang="es-CO" sz="1200" dirty="0">
                          <a:effectLst/>
                        </a:rPr>
                        <a:t>ALTA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( 1,55;  1,89)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466">
                <a:tc gridSpan="2">
                  <a:txBody>
                    <a:bodyPr/>
                    <a:lstStyle/>
                    <a:p>
                      <a:pPr algn="ctr">
                        <a:lnSpc>
                          <a:spcPct val="107000"/>
                        </a:lnSpc>
                        <a:spcAft>
                          <a:spcPts val="0"/>
                        </a:spcAft>
                      </a:pPr>
                      <a:r>
                        <a:rPr lang="es-CO" sz="1200" dirty="0">
                          <a:effectLst/>
                        </a:rPr>
                        <a:t>Desv.Est. agrupada = 0,25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bl>
          </a:graphicData>
        </a:graphic>
      </p:graphicFrame>
    </p:spTree>
    <p:extLst>
      <p:ext uri="{BB962C8B-B14F-4D97-AF65-F5344CB8AC3E}">
        <p14:creationId xmlns:p14="http://schemas.microsoft.com/office/powerpoint/2010/main" val="3627855859"/>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9999125" cy="1280890"/>
          </a:xfrm>
        </p:spPr>
        <p:txBody>
          <a:bodyPr/>
          <a:lstStyle/>
          <a:p>
            <a:r>
              <a:rPr lang="es-CO" dirty="0" smtClean="0"/>
              <a:t>Resultados </a:t>
            </a:r>
            <a:r>
              <a:rPr lang="es-CO" dirty="0"/>
              <a:t>– </a:t>
            </a:r>
            <a:r>
              <a:rPr lang="es-CO" dirty="0" smtClean="0"/>
              <a:t>Cizalla paralela </a:t>
            </a:r>
            <a:r>
              <a:rPr lang="es-CO" dirty="0"/>
              <a:t>a la fibra</a:t>
            </a:r>
          </a:p>
        </p:txBody>
      </p:sp>
      <p:graphicFrame>
        <p:nvGraphicFramePr>
          <p:cNvPr id="3" name="Tabla 2"/>
          <p:cNvGraphicFramePr>
            <a:graphicFrameLocks noGrp="1"/>
          </p:cNvGraphicFramePr>
          <p:nvPr>
            <p:extLst>
              <p:ext uri="{D42A27DB-BD31-4B8C-83A1-F6EECF244321}">
                <p14:modId xmlns:p14="http://schemas.microsoft.com/office/powerpoint/2010/main" val="3083942817"/>
              </p:ext>
            </p:extLst>
          </p:nvPr>
        </p:nvGraphicFramePr>
        <p:xfrm>
          <a:off x="3497580" y="2494122"/>
          <a:ext cx="6603683" cy="2792254"/>
        </p:xfrm>
        <a:graphic>
          <a:graphicData uri="http://schemas.openxmlformats.org/drawingml/2006/table">
            <a:tbl>
              <a:tblPr firstRow="1" firstCol="1" bandRow="1">
                <a:tableStyleId>{72833802-FEF1-4C79-8D5D-14CF1EAF98D9}</a:tableStyleId>
              </a:tblPr>
              <a:tblGrid>
                <a:gridCol w="1084671"/>
                <a:gridCol w="1010640"/>
                <a:gridCol w="845112"/>
                <a:gridCol w="1010640"/>
                <a:gridCol w="845112"/>
                <a:gridCol w="1181992"/>
                <a:gridCol w="625516"/>
              </a:tblGrid>
              <a:tr h="1408263">
                <a:tc>
                  <a:txBody>
                    <a:bodyPr/>
                    <a:lstStyle/>
                    <a:p>
                      <a:pPr algn="ctr">
                        <a:lnSpc>
                          <a:spcPct val="107000"/>
                        </a:lnSpc>
                        <a:spcAft>
                          <a:spcPts val="0"/>
                        </a:spcAft>
                      </a:pPr>
                      <a:r>
                        <a:rPr lang="es-CO" sz="1200" dirty="0">
                          <a:effectLst/>
                        </a:rPr>
                        <a:t>Origen de las variaciones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Suma de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Grados de libertad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Promedio de los cuadrados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Probabilidad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Valor crítico para F</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61279">
                <a:tc>
                  <a:txBody>
                    <a:bodyPr/>
                    <a:lstStyle/>
                    <a:p>
                      <a:pPr algn="ctr">
                        <a:lnSpc>
                          <a:spcPct val="107000"/>
                        </a:lnSpc>
                        <a:spcAft>
                          <a:spcPts val="0"/>
                        </a:spcAft>
                      </a:pPr>
                      <a:r>
                        <a:rPr lang="es-CO" sz="1200">
                          <a:effectLst/>
                        </a:rPr>
                        <a:t>Entre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5,489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2,745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45,620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glow rad="635000">
                              <a:srgbClr val="FFFF00">
                                <a:alpha val="60000"/>
                              </a:srgbClr>
                            </a:glow>
                          </a:effectLst>
                        </a:rPr>
                        <a:t>9,76E-12</a:t>
                      </a:r>
                      <a:endParaRPr lang="es-CO" sz="1100" dirty="0">
                        <a:effectLst>
                          <a:glow rad="635000">
                            <a:srgbClr val="FFFF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3,195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98025">
                <a:tc>
                  <a:txBody>
                    <a:bodyPr/>
                    <a:lstStyle/>
                    <a:p>
                      <a:pPr algn="ctr">
                        <a:lnSpc>
                          <a:spcPct val="107000"/>
                        </a:lnSpc>
                        <a:spcAft>
                          <a:spcPts val="0"/>
                        </a:spcAft>
                      </a:pPr>
                      <a:r>
                        <a:rPr lang="es-CO" sz="1200">
                          <a:effectLst/>
                        </a:rPr>
                        <a:t>Dentro de los grupos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2,828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0,060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r>
              <a:tr h="224687">
                <a:tc>
                  <a:txBody>
                    <a:bodyPr/>
                    <a:lstStyle/>
                    <a:p>
                      <a:pPr algn="ctr">
                        <a:lnSpc>
                          <a:spcPct val="107000"/>
                        </a:lnSpc>
                        <a:spcAft>
                          <a:spcPts val="0"/>
                        </a:spcAft>
                      </a:pPr>
                      <a:r>
                        <a:rPr lang="es-CO" sz="1200" dirty="0">
                          <a:effectLst/>
                        </a:rPr>
                        <a:t>Total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8,317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8" name="CuadroTexto 7"/>
          <p:cNvSpPr txBox="1"/>
          <p:nvPr/>
        </p:nvSpPr>
        <p:spPr>
          <a:xfrm>
            <a:off x="4580895" y="2020696"/>
            <a:ext cx="44950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dirty="0" smtClean="0"/>
              <a:t>ANOVA</a:t>
            </a:r>
            <a:endParaRPr lang="es-CO" dirty="0"/>
          </a:p>
        </p:txBody>
      </p:sp>
    </p:spTree>
    <p:extLst>
      <p:ext uri="{BB962C8B-B14F-4D97-AF65-F5344CB8AC3E}">
        <p14:creationId xmlns:p14="http://schemas.microsoft.com/office/powerpoint/2010/main" val="1594626606"/>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Resultados - RESUMEN</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44215639"/>
              </p:ext>
            </p:extLst>
          </p:nvPr>
        </p:nvGraphicFramePr>
        <p:xfrm>
          <a:off x="1014414" y="1357311"/>
          <a:ext cx="10687048" cy="4972054"/>
        </p:xfrm>
        <a:graphic>
          <a:graphicData uri="http://schemas.openxmlformats.org/drawingml/2006/table">
            <a:tbl>
              <a:tblPr firstRow="1" firstCol="1" bandRow="1">
                <a:tableStyleId>{72833802-FEF1-4C79-8D5D-14CF1EAF98D9}</a:tableStyleId>
              </a:tblPr>
              <a:tblGrid>
                <a:gridCol w="2391516"/>
                <a:gridCol w="1371878"/>
                <a:gridCol w="1141996"/>
                <a:gridCol w="1577040"/>
                <a:gridCol w="1315025"/>
                <a:gridCol w="1612882"/>
                <a:gridCol w="1276711"/>
              </a:tblGrid>
              <a:tr h="584948">
                <a:tc>
                  <a:txBody>
                    <a:bodyPr/>
                    <a:lstStyle/>
                    <a:p>
                      <a:pPr algn="ctr">
                        <a:lnSpc>
                          <a:spcPct val="107000"/>
                        </a:lnSpc>
                        <a:spcAft>
                          <a:spcPts val="0"/>
                        </a:spcAft>
                      </a:pPr>
                      <a:r>
                        <a:rPr lang="es-CO" sz="1200">
                          <a:effectLst/>
                        </a:rPr>
                        <a:t>Clase de </a:t>
                      </a:r>
                      <a:br>
                        <a:rPr lang="es-CO" sz="1200">
                          <a:effectLst/>
                        </a:rPr>
                      </a:br>
                      <a:r>
                        <a:rPr lang="es-CO" sz="1200">
                          <a:effectLst/>
                        </a:rPr>
                        <a:t>densidad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CO" sz="1200">
                          <a:effectLst/>
                        </a:rPr>
                        <a:t>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gridSpan="2">
                  <a:txBody>
                    <a:bodyPr/>
                    <a:lstStyle/>
                    <a:p>
                      <a:pPr algn="ctr">
                        <a:lnSpc>
                          <a:spcPct val="107000"/>
                        </a:lnSpc>
                        <a:spcAft>
                          <a:spcPts val="0"/>
                        </a:spcAft>
                      </a:pPr>
                      <a:r>
                        <a:rPr lang="es-CO" sz="1200">
                          <a:effectLst/>
                        </a:rPr>
                        <a:t>MEDIA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gridSpan="2">
                  <a:txBody>
                    <a:bodyPr/>
                    <a:lstStyle/>
                    <a:p>
                      <a:pPr algn="ctr">
                        <a:lnSpc>
                          <a:spcPct val="107000"/>
                        </a:lnSpc>
                        <a:spcAft>
                          <a:spcPts val="0"/>
                        </a:spcAft>
                      </a:pPr>
                      <a:r>
                        <a:rPr lang="es-CO" sz="1200">
                          <a:effectLst/>
                        </a:rPr>
                        <a:t>ALTA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r>
              <a:tr h="877421">
                <a:tc>
                  <a:txBody>
                    <a:bodyPr/>
                    <a:lstStyle/>
                    <a:p>
                      <a:pPr algn="ctr">
                        <a:lnSpc>
                          <a:spcPct val="107000"/>
                        </a:lnSpc>
                        <a:spcAft>
                          <a:spcPts val="0"/>
                        </a:spcAft>
                      </a:pPr>
                      <a:r>
                        <a:rPr lang="es-CO" sz="1200">
                          <a:effectLst/>
                        </a:rPr>
                        <a:t>MOE [MPa]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1154,2 (180,64)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1929,89 (280,68)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2507,25 (286,69)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4948">
                <a:tc>
                  <a:txBody>
                    <a:bodyPr/>
                    <a:lstStyle/>
                    <a:p>
                      <a:pPr algn="ctr">
                        <a:lnSpc>
                          <a:spcPct val="107000"/>
                        </a:lnSpc>
                        <a:spcAft>
                          <a:spcPts val="0"/>
                        </a:spcAft>
                      </a:pPr>
                      <a:r>
                        <a:rPr lang="es-CO" sz="1200">
                          <a:effectLst/>
                        </a:rPr>
                        <a:t>MOR [MPa]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8,33 (1,12)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15,09 (3,07)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21,63 (2,87)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77421">
                <a:tc>
                  <a:txBody>
                    <a:bodyPr/>
                    <a:lstStyle/>
                    <a:p>
                      <a:pPr algn="ctr">
                        <a:lnSpc>
                          <a:spcPct val="107000"/>
                        </a:lnSpc>
                        <a:spcAft>
                          <a:spcPts val="0"/>
                        </a:spcAft>
                      </a:pPr>
                      <a:r>
                        <a:rPr lang="es-CO" sz="1200">
                          <a:effectLst/>
                        </a:rPr>
                        <a:t>Res. Comp. Paralela a la fibra [MPa]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6,92 (1,41)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9,88 (1,08)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15,52 (2,94)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69895">
                <a:tc>
                  <a:txBody>
                    <a:bodyPr/>
                    <a:lstStyle/>
                    <a:p>
                      <a:pPr algn="ctr">
                        <a:lnSpc>
                          <a:spcPct val="107000"/>
                        </a:lnSpc>
                        <a:spcAft>
                          <a:spcPts val="0"/>
                        </a:spcAft>
                      </a:pPr>
                      <a:r>
                        <a:rPr lang="es-CO" sz="1200">
                          <a:effectLst/>
                        </a:rPr>
                        <a:t>Res. Comp. Perpendicular a la fibra [MPa]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0,36 (0,11)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0,61 (0,13)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0,77 (0,09)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77421">
                <a:tc>
                  <a:txBody>
                    <a:bodyPr/>
                    <a:lstStyle/>
                    <a:p>
                      <a:pPr algn="ctr">
                        <a:lnSpc>
                          <a:spcPct val="107000"/>
                        </a:lnSpc>
                        <a:spcAft>
                          <a:spcPts val="0"/>
                        </a:spcAft>
                      </a:pPr>
                      <a:r>
                        <a:rPr lang="es-CO" sz="1200">
                          <a:effectLst/>
                        </a:rPr>
                        <a:t>Res. Cizalla paralela a la fibra [MPa]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0,72 (0,14)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 </a:t>
                      </a:r>
                      <a:br>
                        <a:rPr lang="es-CO" sz="1200">
                          <a:effectLst/>
                        </a:rPr>
                      </a:br>
                      <a:r>
                        <a:rPr lang="es-CO" sz="1200">
                          <a:effectLst/>
                        </a:rPr>
                        <a:t>(0,28)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a:effectLst/>
                        </a:rPr>
                        <a:t>1,72 (0,31)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200" dirty="0">
                          <a:effectLst/>
                        </a:rPr>
                        <a:t>[8]</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88588295"/>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Conclusiones</a:t>
            </a:r>
            <a:endParaRPr lang="es-CO" dirty="0"/>
          </a:p>
        </p:txBody>
      </p:sp>
      <p:sp>
        <p:nvSpPr>
          <p:cNvPr id="3" name="Marcador de contenido 2"/>
          <p:cNvSpPr>
            <a:spLocks noGrp="1"/>
          </p:cNvSpPr>
          <p:nvPr>
            <p:ph idx="1"/>
          </p:nvPr>
        </p:nvSpPr>
        <p:spPr>
          <a:xfrm>
            <a:off x="2589212" y="1214437"/>
            <a:ext cx="8915400" cy="5329237"/>
          </a:xfrm>
        </p:spPr>
        <p:txBody>
          <a:bodyPr>
            <a:normAutofit/>
          </a:bodyPr>
          <a:lstStyle/>
          <a:p>
            <a:pPr marL="0" indent="0" algn="just">
              <a:buNone/>
            </a:pPr>
            <a:r>
              <a:rPr lang="es-CO" dirty="0"/>
              <a:t>Para madera de balsa cuya densidad varía en el rango de 80 a 220 kg/m</a:t>
            </a:r>
            <a:r>
              <a:rPr lang="es-CO" baseline="30000" dirty="0"/>
              <a:t>3</a:t>
            </a:r>
            <a:r>
              <a:rPr lang="es-CO" dirty="0"/>
              <a:t>, se determinó que:</a:t>
            </a:r>
          </a:p>
          <a:p>
            <a:pPr lvl="0" algn="just"/>
            <a:r>
              <a:rPr lang="es-CO" dirty="0"/>
              <a:t>Los valores de MOE se encuentran en un rango de 938,3 a 2910,7 MPa mientras que los valores de MOR varían de 6,6 a 26,3 MPa, la resistencia a la compresión paralela a la fibra se encuentra en el rango de 3,8 a 19,3 MPa, la resistencia a la compresión perpendicular a la fibra varía en el rango de 0,2 a 0,96 MPa, mientras la resistencia a la cizalla paralela a la fibra se encuentra en el rango de 0,5 a 2,2 MPa.</a:t>
            </a:r>
          </a:p>
          <a:p>
            <a:pPr lvl="0" algn="just"/>
            <a:r>
              <a:rPr lang="es-CO" dirty="0"/>
              <a:t>Se comprobó estadísticamente mediante el ANOVA calculado para todas las pruebas mecánicas ejecutadas que existe una diferencia significativa entre las propiedades de mecánicas de cada una de las clases de densidad de balsa analizadas en este estudio experimental. Aquello lo podemos evidenciar debido a que el valor de P es muy bajo en relación al nivel de significancia α utilizado en las pruebas estadísticas.</a:t>
            </a:r>
          </a:p>
          <a:p>
            <a:endParaRPr lang="es-CO" dirty="0"/>
          </a:p>
        </p:txBody>
      </p:sp>
    </p:spTree>
    <p:extLst>
      <p:ext uri="{BB962C8B-B14F-4D97-AF65-F5344CB8AC3E}">
        <p14:creationId xmlns:p14="http://schemas.microsoft.com/office/powerpoint/2010/main" val="2635107124"/>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Conclusiones</a:t>
            </a:r>
            <a:endParaRPr lang="es-CO" dirty="0"/>
          </a:p>
        </p:txBody>
      </p:sp>
      <p:sp>
        <p:nvSpPr>
          <p:cNvPr id="3" name="Marcador de contenido 2"/>
          <p:cNvSpPr>
            <a:spLocks noGrp="1"/>
          </p:cNvSpPr>
          <p:nvPr>
            <p:ph idx="1"/>
          </p:nvPr>
        </p:nvSpPr>
        <p:spPr>
          <a:xfrm>
            <a:off x="2589212" y="1157287"/>
            <a:ext cx="8915400" cy="5272087"/>
          </a:xfrm>
        </p:spPr>
        <p:txBody>
          <a:bodyPr>
            <a:normAutofit/>
          </a:bodyPr>
          <a:lstStyle/>
          <a:p>
            <a:pPr algn="just"/>
            <a:r>
              <a:rPr lang="es-CO" dirty="0"/>
              <a:t>Al hacer un análisis comparativo entre cada una de las clases de densidad y las propiedades mecánicas medidas en este trabajo se determinó que el MOE, el MOR y la resistencia a la compresión paralela y perpendicular a la fibra varían de manera lineal proporcional con respecto a la densidad de la madera de balsa, en tanto que la resistencia a la cizalla tiene un patrón similar excepto porque tiene un comportamiento no lineal. El MOE se incrementó en un porcentaje promedio de 67 y 117%, el MOR en un porcentaje de 81 y 160%, la resistencia a la compresión paralela y perpendicular en un porcentaje de 43 y 124% y de 69 y 114% respectivamente, mientras que la resistencia a la cizalla en un </a:t>
            </a:r>
            <a:r>
              <a:rPr lang="es-CO" dirty="0" smtClean="0"/>
              <a:t>porcentaje </a:t>
            </a:r>
            <a:r>
              <a:rPr lang="es-CO" dirty="0"/>
              <a:t>de 39 y 139%, en las clases media y alta respectivamente en relación a la clase baja.</a:t>
            </a:r>
          </a:p>
          <a:p>
            <a:pPr lvl="0" algn="just"/>
            <a:r>
              <a:rPr lang="es-CO" dirty="0" smtClean="0"/>
              <a:t>Se </a:t>
            </a:r>
            <a:r>
              <a:rPr lang="es-CO" dirty="0"/>
              <a:t>determinó que el MOE es un parámetro cuyo valor también puede ser útil para predecir el valor de MOR en caso de que no se lleve la probeta hasta la rotura o se utilice algún método de medición alternativo, ya que tienen una relación lineal directamente proporcional con un R</a:t>
            </a:r>
            <a:r>
              <a:rPr lang="es-CO" baseline="30000" dirty="0"/>
              <a:t>2</a:t>
            </a:r>
            <a:r>
              <a:rPr lang="es-CO" dirty="0"/>
              <a:t> = 0,9445</a:t>
            </a:r>
            <a:r>
              <a:rPr lang="es-CO" dirty="0" smtClean="0"/>
              <a:t>.</a:t>
            </a:r>
          </a:p>
        </p:txBody>
      </p:sp>
    </p:spTree>
    <p:extLst>
      <p:ext uri="{BB962C8B-B14F-4D97-AF65-F5344CB8AC3E}">
        <p14:creationId xmlns:p14="http://schemas.microsoft.com/office/powerpoint/2010/main" val="415828067"/>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Conclusiones</a:t>
            </a:r>
            <a:endParaRPr lang="es-CO" dirty="0"/>
          </a:p>
        </p:txBody>
      </p:sp>
      <p:sp>
        <p:nvSpPr>
          <p:cNvPr id="3" name="Marcador de contenido 2"/>
          <p:cNvSpPr>
            <a:spLocks noGrp="1"/>
          </p:cNvSpPr>
          <p:nvPr>
            <p:ph idx="1"/>
          </p:nvPr>
        </p:nvSpPr>
        <p:spPr>
          <a:xfrm>
            <a:off x="2589212" y="1190624"/>
            <a:ext cx="8915400" cy="4181475"/>
          </a:xfrm>
        </p:spPr>
        <p:txBody>
          <a:bodyPr>
            <a:normAutofit/>
          </a:bodyPr>
          <a:lstStyle/>
          <a:p>
            <a:pPr lvl="0" algn="just"/>
            <a:r>
              <a:rPr lang="es-CO" dirty="0" smtClean="0"/>
              <a:t>Existe variabilidad entre los resultados obtenidos en el presente trabajo de investigación en comparación a los trabajos de Kotlarewski (2016), Almeida y Martínez (2017) y ello a la heterogeneidad de la madera lo cual es debido a las condiciones climáticas (lluvia, viento, entre otras), topografía y suelo del lugar de procedencia de la madera, ya que ello influye en el desarrollo del árbol y por ende sus características físicas y mecánicas.</a:t>
            </a:r>
            <a:endParaRPr lang="es-CO" dirty="0"/>
          </a:p>
        </p:txBody>
      </p:sp>
    </p:spTree>
    <p:extLst>
      <p:ext uri="{BB962C8B-B14F-4D97-AF65-F5344CB8AC3E}">
        <p14:creationId xmlns:p14="http://schemas.microsoft.com/office/powerpoint/2010/main" val="2896346007"/>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Recomendaciones</a:t>
            </a:r>
            <a:endParaRPr lang="es-CO" dirty="0"/>
          </a:p>
        </p:txBody>
      </p:sp>
      <p:sp>
        <p:nvSpPr>
          <p:cNvPr id="3" name="Marcador de contenido 2"/>
          <p:cNvSpPr>
            <a:spLocks noGrp="1"/>
          </p:cNvSpPr>
          <p:nvPr>
            <p:ph idx="1"/>
          </p:nvPr>
        </p:nvSpPr>
        <p:spPr>
          <a:xfrm>
            <a:off x="2589212" y="1171575"/>
            <a:ext cx="8915400" cy="5786438"/>
          </a:xfrm>
        </p:spPr>
        <p:txBody>
          <a:bodyPr>
            <a:normAutofit/>
          </a:bodyPr>
          <a:lstStyle/>
          <a:p>
            <a:pPr lvl="0" algn="just"/>
            <a:r>
              <a:rPr lang="es-CO" dirty="0"/>
              <a:t>Para estudios posteriores similares al presentado en este trabajo es recomendable utilizar procedimientos que establecen normas internacionales tales como la ASTM D143, de tal forma de que los resultados obtenidos sean confiables.</a:t>
            </a:r>
          </a:p>
          <a:p>
            <a:pPr lvl="0" algn="just"/>
            <a:r>
              <a:rPr lang="es-CO" dirty="0"/>
              <a:t>Es necesario verificar que los árboles muestreados estén totalmente libre de defectos tales como: nudos, perforaciones por polilla u otro defecto. Además de que tengan una buena rectitud </a:t>
            </a:r>
            <a:r>
              <a:rPr lang="es-CO" dirty="0" smtClean="0"/>
              <a:t>y </a:t>
            </a:r>
            <a:r>
              <a:rPr lang="es-CO" dirty="0"/>
              <a:t>buen estado fitosanitario.</a:t>
            </a:r>
          </a:p>
          <a:p>
            <a:pPr lvl="0" algn="just"/>
            <a:r>
              <a:rPr lang="es-CO" dirty="0" smtClean="0"/>
              <a:t>Es </a:t>
            </a:r>
            <a:r>
              <a:rPr lang="es-CO" dirty="0"/>
              <a:t>importante realizar un buen procedimiento en la preparación de las muestras de madera, empezando por la etapa de selección y secado, hasta la etapa de la realización de los ensayos mecánicos.</a:t>
            </a:r>
          </a:p>
          <a:p>
            <a:pPr lvl="0" algn="just"/>
            <a:r>
              <a:rPr lang="es-CO" dirty="0"/>
              <a:t>Es recomendable el uso de emulsión de parafina que ayuda a reducir el agrietamiento de la madera de balsa ocasionado por el gradiente de deshidratación de la madera al momento de ser cortada en estado verde.</a:t>
            </a:r>
          </a:p>
          <a:p>
            <a:pPr algn="just"/>
            <a:r>
              <a:rPr lang="es-CO" dirty="0"/>
              <a:t>Para futuros estudios se recomienda realizar análisis similares en otras regiones del Ecuador tales como Guayas, Santo Domingo, etc. para tener una muestra más representativa de la madera. </a:t>
            </a:r>
          </a:p>
        </p:txBody>
      </p:sp>
    </p:spTree>
    <p:extLst>
      <p:ext uri="{BB962C8B-B14F-4D97-AF65-F5344CB8AC3E}">
        <p14:creationId xmlns:p14="http://schemas.microsoft.com/office/powerpoint/2010/main" val="263954645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Objetivos:</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31550889"/>
              </p:ext>
            </p:extLst>
          </p:nvPr>
        </p:nvGraphicFramePr>
        <p:xfrm>
          <a:off x="2462213" y="1130300"/>
          <a:ext cx="8915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43367"/>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GRACIAS</a:t>
            </a:r>
            <a:endParaRPr lang="es-CO" dirty="0"/>
          </a:p>
        </p:txBody>
      </p:sp>
      <p:sp>
        <p:nvSpPr>
          <p:cNvPr id="3" name="Marcador de contenido 2"/>
          <p:cNvSpPr>
            <a:spLocks noGrp="1"/>
          </p:cNvSpPr>
          <p:nvPr>
            <p:ph idx="1"/>
          </p:nvPr>
        </p:nvSpPr>
        <p:spPr/>
        <p:txBody>
          <a:bodyPr/>
          <a:lstStyle/>
          <a:p>
            <a:endParaRPr lang="es-CO"/>
          </a:p>
        </p:txBody>
      </p:sp>
    </p:spTree>
    <p:extLst>
      <p:ext uri="{BB962C8B-B14F-4D97-AF65-F5344CB8AC3E}">
        <p14:creationId xmlns:p14="http://schemas.microsoft.com/office/powerpoint/2010/main" val="215706197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Justificación:</a:t>
            </a: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87686903"/>
              </p:ext>
            </p:extLst>
          </p:nvPr>
        </p:nvGraphicFramePr>
        <p:xfrm>
          <a:off x="4192833" y="2710108"/>
          <a:ext cx="7765401"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7844" y="959755"/>
            <a:ext cx="3000139" cy="1737289"/>
          </a:xfrm>
          <a:prstGeom prst="rect">
            <a:avLst/>
          </a:prstGeom>
          <a:noFill/>
          <a:ln>
            <a:noFill/>
          </a:ln>
        </p:spPr>
      </p:pic>
      <p:pic>
        <p:nvPicPr>
          <p:cNvPr id="2050" name="Picture 2" descr="Resultado de imagen para maqueteria de bal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941" y="1967980"/>
            <a:ext cx="3000139" cy="225130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4558" y="4390735"/>
            <a:ext cx="1951522" cy="2328863"/>
          </a:xfrm>
          <a:prstGeom prst="rect">
            <a:avLst/>
          </a:prstGeom>
        </p:spPr>
      </p:pic>
    </p:spTree>
    <p:extLst>
      <p:ext uri="{BB962C8B-B14F-4D97-AF65-F5344CB8AC3E}">
        <p14:creationId xmlns:p14="http://schemas.microsoft.com/office/powerpoint/2010/main" val="1231270317"/>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4888627" cy="749636"/>
          </a:xfrm>
        </p:spPr>
        <p:txBody>
          <a:bodyPr/>
          <a:lstStyle/>
          <a:p>
            <a:r>
              <a:rPr lang="es-CO" dirty="0" smtClean="0"/>
              <a:t>Madera de balsa:</a:t>
            </a:r>
            <a:endParaRPr lang="es-CO"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782711394"/>
              </p:ext>
            </p:extLst>
          </p:nvPr>
        </p:nvGraphicFramePr>
        <p:xfrm>
          <a:off x="3143005" y="16002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959" y="1999443"/>
            <a:ext cx="2856696" cy="4040748"/>
          </a:xfrm>
          <a:prstGeom prst="rect">
            <a:avLst/>
          </a:prstGeom>
        </p:spPr>
      </p:pic>
      <p:sp>
        <p:nvSpPr>
          <p:cNvPr id="3" name="Rectángulo 2"/>
          <p:cNvSpPr/>
          <p:nvPr/>
        </p:nvSpPr>
        <p:spPr>
          <a:xfrm>
            <a:off x="3282817" y="5670859"/>
            <a:ext cx="3715677" cy="369332"/>
          </a:xfrm>
          <a:prstGeom prst="rect">
            <a:avLst/>
          </a:prstGeom>
        </p:spPr>
        <p:txBody>
          <a:bodyPr wrap="square">
            <a:spAutoFit/>
          </a:bodyPr>
          <a:lstStyle/>
          <a:p>
            <a:pPr lvl="0"/>
            <a:r>
              <a:rPr lang="es-CO" dirty="0" smtClean="0"/>
              <a:t>En un año: </a:t>
            </a:r>
            <a:r>
              <a:rPr lang="el-GR" dirty="0" smtClean="0"/>
              <a:t>Φ</a:t>
            </a:r>
            <a:r>
              <a:rPr lang="es-CO" dirty="0" smtClean="0"/>
              <a:t>=5cm y h=3,5m</a:t>
            </a:r>
            <a:endParaRPr lang="es-CO" dirty="0"/>
          </a:p>
        </p:txBody>
      </p:sp>
    </p:spTree>
    <p:extLst>
      <p:ext uri="{BB962C8B-B14F-4D97-AF65-F5344CB8AC3E}">
        <p14:creationId xmlns:p14="http://schemas.microsoft.com/office/powerpoint/2010/main" val="246131907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Distribución:</a:t>
            </a:r>
            <a:endParaRPr lang="es-CO"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 y="1220805"/>
            <a:ext cx="4178256" cy="5179995"/>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129" y="1220804"/>
            <a:ext cx="4185971" cy="5179995"/>
          </a:xfrm>
          <a:prstGeom prst="rect">
            <a:avLst/>
          </a:prstGeom>
          <a:noFill/>
          <a:ln>
            <a:noFill/>
          </a:ln>
        </p:spPr>
      </p:pic>
      <p:graphicFrame>
        <p:nvGraphicFramePr>
          <p:cNvPr id="6" name="Diagrama 5"/>
          <p:cNvGraphicFramePr/>
          <p:nvPr>
            <p:extLst>
              <p:ext uri="{D42A27DB-BD31-4B8C-83A1-F6EECF244321}">
                <p14:modId xmlns:p14="http://schemas.microsoft.com/office/powerpoint/2010/main" val="2229278529"/>
              </p:ext>
            </p:extLst>
          </p:nvPr>
        </p:nvGraphicFramePr>
        <p:xfrm>
          <a:off x="9044254" y="2067726"/>
          <a:ext cx="2913645" cy="2834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757566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Aplicaciones:</a:t>
            </a:r>
            <a:endParaRPr lang="es-CO" dirty="0"/>
          </a:p>
        </p:txBody>
      </p:sp>
      <p:pic>
        <p:nvPicPr>
          <p:cNvPr id="4" name="Marcador de contenido 3" descr="http://pngbalsa.com/cmsAdmin/uploads/DSC00365-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339" y="4439520"/>
            <a:ext cx="2811730" cy="1918810"/>
          </a:xfrm>
          <a:prstGeom prst="rect">
            <a:avLst/>
          </a:prstGeom>
          <a:noFill/>
          <a:ln>
            <a:noFill/>
          </a:ln>
        </p:spPr>
      </p:pic>
      <p:sp>
        <p:nvSpPr>
          <p:cNvPr id="8" name="Rectángulo 7"/>
          <p:cNvSpPr/>
          <p:nvPr/>
        </p:nvSpPr>
        <p:spPr>
          <a:xfrm>
            <a:off x="4885543" y="659693"/>
            <a:ext cx="6096000" cy="4247317"/>
          </a:xfrm>
          <a:prstGeom prst="rect">
            <a:avLst/>
          </a:prstGeom>
        </p:spPr>
        <p:txBody>
          <a:bodyPr>
            <a:spAutoFit/>
          </a:bodyPr>
          <a:lstStyle/>
          <a:p>
            <a:pPr algn="just"/>
            <a:r>
              <a:rPr lang="es-CO" dirty="0"/>
              <a:t>Características de la balsa que son atractivas para los fabricantes de paneles son:</a:t>
            </a:r>
          </a:p>
          <a:p>
            <a:pPr algn="just"/>
            <a:endParaRPr lang="es-CO" dirty="0" smtClean="0"/>
          </a:p>
          <a:p>
            <a:pPr marL="285750" indent="-285750" algn="just">
              <a:buFont typeface="Arial" panose="020B0604020202020204" pitchFamily="34" charset="0"/>
              <a:buChar char="•"/>
            </a:pPr>
            <a:r>
              <a:rPr lang="es-CO" dirty="0" smtClean="0"/>
              <a:t>Su </a:t>
            </a:r>
            <a:r>
              <a:rPr lang="es-CO" dirty="0"/>
              <a:t>precio relativamente bajo en comparación con otros materiales que se usan como núcleo.</a:t>
            </a:r>
          </a:p>
          <a:p>
            <a:pPr marL="285750" indent="-285750" algn="just">
              <a:buFont typeface="Arial" panose="020B0604020202020204" pitchFamily="34" charset="0"/>
              <a:buChar char="•"/>
            </a:pPr>
            <a:r>
              <a:rPr lang="es-CO" dirty="0" smtClean="0"/>
              <a:t>Es </a:t>
            </a:r>
            <a:r>
              <a:rPr lang="es-CO" dirty="0"/>
              <a:t>un material procedente de un recurso natural.</a:t>
            </a:r>
          </a:p>
          <a:p>
            <a:pPr marL="285750" indent="-285750" algn="just">
              <a:buFont typeface="Arial" panose="020B0604020202020204" pitchFamily="34" charset="0"/>
              <a:buChar char="•"/>
            </a:pPr>
            <a:r>
              <a:rPr lang="es-CO" dirty="0" smtClean="0"/>
              <a:t>Tiene </a:t>
            </a:r>
            <a:r>
              <a:rPr lang="es-CO" dirty="0"/>
              <a:t>un amplio rango de temperatura de operación (-212 °C a 163 °C).</a:t>
            </a:r>
          </a:p>
          <a:p>
            <a:pPr marL="285750" indent="-285750" algn="just">
              <a:buFont typeface="Arial" panose="020B0604020202020204" pitchFamily="34" charset="0"/>
              <a:buChar char="•"/>
            </a:pPr>
            <a:r>
              <a:rPr lang="es-CO" dirty="0" smtClean="0"/>
              <a:t>Ofrece </a:t>
            </a:r>
            <a:r>
              <a:rPr lang="es-CO" dirty="0"/>
              <a:t>un buen aislamiento acústico y térmico.</a:t>
            </a:r>
          </a:p>
          <a:p>
            <a:pPr marL="285750" indent="-285750" algn="just">
              <a:buFont typeface="Arial" panose="020B0604020202020204" pitchFamily="34" charset="0"/>
              <a:buChar char="•"/>
            </a:pPr>
            <a:r>
              <a:rPr lang="es-CO" dirty="0" smtClean="0"/>
              <a:t>Tiene </a:t>
            </a:r>
            <a:r>
              <a:rPr lang="es-CO" dirty="0"/>
              <a:t>alta resistencia al impacto.</a:t>
            </a:r>
          </a:p>
          <a:p>
            <a:pPr marL="285750" indent="-285750" algn="just">
              <a:buFont typeface="Arial" panose="020B0604020202020204" pitchFamily="34" charset="0"/>
              <a:buChar char="•"/>
            </a:pPr>
            <a:r>
              <a:rPr lang="es-CO" dirty="0" smtClean="0"/>
              <a:t>Excelente </a:t>
            </a:r>
            <a:r>
              <a:rPr lang="es-CO" dirty="0"/>
              <a:t>resistencia a la fatiga</a:t>
            </a:r>
            <a:r>
              <a:rPr lang="es-CO" dirty="0" smtClean="0"/>
              <a:t>.</a:t>
            </a:r>
          </a:p>
          <a:p>
            <a:pPr marL="285750" indent="-285750" algn="just">
              <a:buFont typeface="Arial" panose="020B0604020202020204" pitchFamily="34" charset="0"/>
              <a:buChar char="•"/>
            </a:pPr>
            <a:r>
              <a:rPr lang="es-CO" dirty="0" smtClean="0"/>
              <a:t>No es muy combustible, cuando se quema no produce gases tóxicos (tránsito y aislamiento en salas de máquinas), como es el caso de las espumas sintéticas.</a:t>
            </a:r>
            <a:endParaRPr lang="es-CO" dirty="0"/>
          </a:p>
        </p:txBody>
      </p:sp>
      <p:pic>
        <p:nvPicPr>
          <p:cNvPr id="3074" name="Picture 2" descr="Resultado de imagen para paneles end grain de bal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39" y="1841559"/>
            <a:ext cx="2811730" cy="18835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irexbaltekbanova.com/uploads/pics/Banova_Ply_balsa_plywood_veneer_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35" y="4907010"/>
            <a:ext cx="4683224" cy="183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90936"/>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319310"/>
            <a:ext cx="8911687" cy="1280890"/>
          </a:xfrm>
        </p:spPr>
        <p:txBody>
          <a:bodyPr/>
          <a:lstStyle/>
          <a:p>
            <a:r>
              <a:rPr lang="es-CO" dirty="0" smtClean="0"/>
              <a:t>Aplicaciones:</a:t>
            </a:r>
            <a:endParaRPr lang="es-CO" dirty="0"/>
          </a:p>
        </p:txBody>
      </p:sp>
      <p:pic>
        <p:nvPicPr>
          <p:cNvPr id="10" name="Marcador de contenido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026" y="1330337"/>
            <a:ext cx="7572374" cy="5527663"/>
          </a:xfrm>
          <a:prstGeom prst="rect">
            <a:avLst/>
          </a:prstGeom>
          <a:noFill/>
          <a:ln>
            <a:noFill/>
          </a:ln>
        </p:spPr>
      </p:pic>
      <p:sp>
        <p:nvSpPr>
          <p:cNvPr id="6" name="Rectángulo 5"/>
          <p:cNvSpPr/>
          <p:nvPr/>
        </p:nvSpPr>
        <p:spPr>
          <a:xfrm>
            <a:off x="7772400" y="959755"/>
            <a:ext cx="4168900" cy="5355312"/>
          </a:xfrm>
          <a:prstGeom prst="rect">
            <a:avLst/>
          </a:prstGeom>
        </p:spPr>
        <p:txBody>
          <a:bodyPr wrap="square">
            <a:spAutoFit/>
          </a:bodyPr>
          <a:lstStyle/>
          <a:p>
            <a:pPr algn="ctr">
              <a:spcAft>
                <a:spcPts val="1000"/>
              </a:spcAft>
            </a:pPr>
            <a:r>
              <a:rPr lang="es-CO" dirty="0"/>
              <a:t>Ejemplos de productos que incorporan balsa: (a) paneles de suelo del Cadillac XLR, (b) carrocería estructural del bus IMTS  de Toyota, (c) el piso de la cabina del camión Kenworth T2000, (d) el casco y la cubierta del yate Dehler 47, (e)  varias secciones del barco de pesca deportivo Viking 74, (f) el casco y cubierta del Douglas Marine Spiderman, (g) paneles end –grain como núcleo en palas para turbinas eólicas</a:t>
            </a:r>
            <a:r>
              <a:rPr lang="es-CO" i="1" dirty="0"/>
              <a:t> </a:t>
            </a:r>
            <a:r>
              <a:rPr lang="es-CO" dirty="0"/>
              <a:t>donde se requiere alta resistencia de cizallamiento y compresión</a:t>
            </a:r>
            <a:r>
              <a:rPr lang="es-CO" i="1" dirty="0"/>
              <a:t>, </a:t>
            </a:r>
            <a:r>
              <a:rPr lang="es-CO" dirty="0"/>
              <a:t>(h) Históricamente</a:t>
            </a:r>
            <a:r>
              <a:rPr lang="es-CO" i="1" dirty="0"/>
              <a:t>, </a:t>
            </a:r>
            <a:r>
              <a:rPr lang="es-CO" dirty="0"/>
              <a:t>el bombardero De Havilland Mosquito de la Segunda Guerra Mundial incorporó balsa en su famosa construcción de madera</a:t>
            </a:r>
            <a:endParaRPr lang="es-CO" sz="1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522586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895</TotalTime>
  <Words>2731</Words>
  <Application>Microsoft Office PowerPoint</Application>
  <PresentationFormat>Panorámica</PresentationFormat>
  <Paragraphs>658</Paragraphs>
  <Slides>40</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40</vt:i4>
      </vt:variant>
    </vt:vector>
  </HeadingPairs>
  <TitlesOfParts>
    <vt:vector size="49" baseType="lpstr">
      <vt:lpstr>Arial</vt:lpstr>
      <vt:lpstr>Calibri</vt:lpstr>
      <vt:lpstr>Cambria Math</vt:lpstr>
      <vt:lpstr>Century</vt:lpstr>
      <vt:lpstr>Century Gothic</vt:lpstr>
      <vt:lpstr>Century Schoolbook</vt:lpstr>
      <vt:lpstr>Times New Roman</vt:lpstr>
      <vt:lpstr>Wingdings 3</vt:lpstr>
      <vt:lpstr>Espiral</vt:lpstr>
      <vt:lpstr>Presentación de PowerPoint</vt:lpstr>
      <vt:lpstr>Índice:</vt:lpstr>
      <vt:lpstr>Antecedentes:</vt:lpstr>
      <vt:lpstr>Objetivos:</vt:lpstr>
      <vt:lpstr>Justificación:</vt:lpstr>
      <vt:lpstr>Madera de balsa:</vt:lpstr>
      <vt:lpstr>Distribución:</vt:lpstr>
      <vt:lpstr>Aplicaciones:</vt:lpstr>
      <vt:lpstr>Aplicaciones:</vt:lpstr>
      <vt:lpstr>Aplicaciones:</vt:lpstr>
      <vt:lpstr>Aplicaciones:</vt:lpstr>
      <vt:lpstr>Estructura y función de la madera</vt:lpstr>
      <vt:lpstr>Estructura microscópica</vt:lpstr>
      <vt:lpstr>Diseño experimental</vt:lpstr>
      <vt:lpstr>Diseño experimental</vt:lpstr>
      <vt:lpstr>Diseño experimental</vt:lpstr>
      <vt:lpstr>Diseño experimental</vt:lpstr>
      <vt:lpstr>Diseño experimental</vt:lpstr>
      <vt:lpstr>Diseño experimental</vt:lpstr>
      <vt:lpstr>Diseño experimental</vt:lpstr>
      <vt:lpstr>Resultados – Flexión estática</vt:lpstr>
      <vt:lpstr>Resultados – Flexión estática</vt:lpstr>
      <vt:lpstr>Resultados – Flexión estática</vt:lpstr>
      <vt:lpstr>Resultados – Flexión estática</vt:lpstr>
      <vt:lpstr>Resultados – Compresión paralela a la fibra</vt:lpstr>
      <vt:lpstr>Resultados – Compresión paralela a la fibra</vt:lpstr>
      <vt:lpstr>Resultados – Compresión paralela a la fibra</vt:lpstr>
      <vt:lpstr>Resultados – Compresión perpendicular a la fibra</vt:lpstr>
      <vt:lpstr>Resultados – Compresión perpendicular a la fibra</vt:lpstr>
      <vt:lpstr>Resultados – Compresión perpendicular a la fibra</vt:lpstr>
      <vt:lpstr>Resultados – Compresión perpendicular a la fibra</vt:lpstr>
      <vt:lpstr>Resultados – Cizalla paralela a la fibra</vt:lpstr>
      <vt:lpstr>Resultados – Cizalla paralela a la fibra</vt:lpstr>
      <vt:lpstr>Resultados – Cizalla paralela a la fibra</vt:lpstr>
      <vt:lpstr>Resultados - RESUMEN</vt:lpstr>
      <vt:lpstr>Conclusiones</vt:lpstr>
      <vt:lpstr>Conclusiones</vt:lpstr>
      <vt:lpstr>Conclusiones</vt:lpstr>
      <vt:lpstr>Recomendaciones</vt:lpstr>
      <vt:lpstr>GRACIAS</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Full name</dc:creator>
  <cp:lastModifiedBy>Full name</cp:lastModifiedBy>
  <cp:revision>84</cp:revision>
  <dcterms:created xsi:type="dcterms:W3CDTF">2017-07-01T19:28:55Z</dcterms:created>
  <dcterms:modified xsi:type="dcterms:W3CDTF">2017-07-11T05:25:07Z</dcterms:modified>
</cp:coreProperties>
</file>