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99" r:id="rId9"/>
    <p:sldId id="300" r:id="rId10"/>
    <p:sldId id="265" r:id="rId11"/>
    <p:sldId id="298" r:id="rId12"/>
    <p:sldId id="270" r:id="rId13"/>
    <p:sldId id="271" r:id="rId14"/>
    <p:sldId id="272" r:id="rId15"/>
    <p:sldId id="274" r:id="rId16"/>
    <p:sldId id="301" r:id="rId17"/>
    <p:sldId id="269" r:id="rId18"/>
    <p:sldId id="285" r:id="rId19"/>
    <p:sldId id="286" r:id="rId20"/>
    <p:sldId id="287" r:id="rId21"/>
    <p:sldId id="275" r:id="rId22"/>
    <p:sldId id="289" r:id="rId23"/>
    <p:sldId id="293" r:id="rId24"/>
    <p:sldId id="277" r:id="rId25"/>
    <p:sldId id="288" r:id="rId26"/>
    <p:sldId id="290" r:id="rId27"/>
    <p:sldId id="291" r:id="rId28"/>
    <p:sldId id="292" r:id="rId29"/>
    <p:sldId id="294" r:id="rId30"/>
    <p:sldId id="297" r:id="rId31"/>
    <p:sldId id="295" r:id="rId32"/>
    <p:sldId id="296" r:id="rId33"/>
    <p:sldId id="281" r:id="rId34"/>
    <p:sldId id="282" r:id="rId35"/>
    <p:sldId id="284" r:id="rId3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ED5F0-92CF-4E0E-B1C6-160C2F7D02BF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55DC1F1A-CC74-4EFA-8941-D647FCFB855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2013 </a:t>
          </a:r>
        </a:p>
        <a:p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Centro de Logística Avanzado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C20602-9906-48A1-B089-18B49234228C}" type="parTrans" cxnId="{84B8DE20-EFB1-4A38-B497-E4458D9D4D5A}">
      <dgm:prSet/>
      <dgm:spPr/>
      <dgm:t>
        <a:bodyPr/>
        <a:lstStyle/>
        <a:p>
          <a:endParaRPr lang="es-ES"/>
        </a:p>
      </dgm:t>
    </dgm:pt>
    <dgm:pt modelId="{E04A732A-0332-420C-B852-9D47548E3791}" type="sibTrans" cxnId="{84B8DE20-EFB1-4A38-B497-E4458D9D4D5A}">
      <dgm:prSet/>
      <dgm:spPr/>
      <dgm:t>
        <a:bodyPr/>
        <a:lstStyle/>
        <a:p>
          <a:endParaRPr lang="es-ES" dirty="0"/>
        </a:p>
      </dgm:t>
    </dgm:pt>
    <dgm:pt modelId="{2E8D41EE-515A-4BC5-9C83-9804A389916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Eficiencia en el Servicio al Cliente </a:t>
          </a:r>
        </a:p>
        <a:p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Optimización del Stock 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44076B-F996-4577-9928-5FA8714EA41B}" type="parTrans" cxnId="{BE5AEBD6-EE63-423C-8895-E6DBB81658DF}">
      <dgm:prSet/>
      <dgm:spPr/>
      <dgm:t>
        <a:bodyPr/>
        <a:lstStyle/>
        <a:p>
          <a:endParaRPr lang="es-ES"/>
        </a:p>
      </dgm:t>
    </dgm:pt>
    <dgm:pt modelId="{2D441AD9-A8F4-4C38-8B8B-E5FA9B2515A4}" type="sibTrans" cxnId="{BE5AEBD6-EE63-423C-8895-E6DBB81658DF}">
      <dgm:prSet/>
      <dgm:spPr/>
      <dgm:t>
        <a:bodyPr/>
        <a:lstStyle/>
        <a:p>
          <a:endParaRPr lang="es-ES" dirty="0"/>
        </a:p>
      </dgm:t>
    </dgm:pt>
    <dgm:pt modelId="{FB383793-EC74-43CD-9A95-F5BDF62C1E7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 </a:t>
          </a:r>
        </a:p>
        <a:p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Problemas de desabastecimiento.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C2D3FD-4BC5-4F59-9E1B-82E7C6435952}" type="parTrans" cxnId="{9E8F7333-9182-46CF-AE1D-2A07C71E9EAF}">
      <dgm:prSet/>
      <dgm:spPr/>
      <dgm:t>
        <a:bodyPr/>
        <a:lstStyle/>
        <a:p>
          <a:endParaRPr lang="es-ES"/>
        </a:p>
      </dgm:t>
    </dgm:pt>
    <dgm:pt modelId="{1615D854-777B-416D-8D4C-93ECFBA94985}" type="sibTrans" cxnId="{9E8F7333-9182-46CF-AE1D-2A07C71E9EAF}">
      <dgm:prSet/>
      <dgm:spPr/>
      <dgm:t>
        <a:bodyPr/>
        <a:lstStyle/>
        <a:p>
          <a:endParaRPr lang="es-ES"/>
        </a:p>
      </dgm:t>
    </dgm:pt>
    <dgm:pt modelId="{1549FB96-C937-4FFB-BD6E-BF423BBF2E43}" type="pres">
      <dgm:prSet presAssocID="{3F1ED5F0-92CF-4E0E-B1C6-160C2F7D02BF}" presName="Name0" presStyleCnt="0">
        <dgm:presLayoutVars>
          <dgm:dir/>
          <dgm:resizeHandles val="exact"/>
        </dgm:presLayoutVars>
      </dgm:prSet>
      <dgm:spPr/>
    </dgm:pt>
    <dgm:pt modelId="{9565118E-BDC3-469F-A082-AB56E76BFF62}" type="pres">
      <dgm:prSet presAssocID="{55DC1F1A-CC74-4EFA-8941-D647FCFB85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B7C9FD-96C0-4109-AE9E-EFEFDF6DBE64}" type="pres">
      <dgm:prSet presAssocID="{E04A732A-0332-420C-B852-9D47548E3791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5B9AA04-9709-4D57-B538-2CBF76AEE45C}" type="pres">
      <dgm:prSet presAssocID="{E04A732A-0332-420C-B852-9D47548E3791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8A71024B-C4C1-49BC-B79B-3CA04455D832}" type="pres">
      <dgm:prSet presAssocID="{2E8D41EE-515A-4BC5-9C83-9804A38991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3381AF-459E-49B1-8E48-87000D5CB587}" type="pres">
      <dgm:prSet presAssocID="{2D441AD9-A8F4-4C38-8B8B-E5FA9B2515A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4F6C0193-AA2B-47BB-8E93-DB17F22D7185}" type="pres">
      <dgm:prSet presAssocID="{2D441AD9-A8F4-4C38-8B8B-E5FA9B2515A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85BA72B8-5D5A-4BF7-91C6-D23347A891A5}" type="pres">
      <dgm:prSet presAssocID="{FB383793-EC74-43CD-9A95-F5BDF62C1E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E104FB-791E-4439-BF78-46FD378732CA}" type="presOf" srcId="{E04A732A-0332-420C-B852-9D47548E3791}" destId="{AEB7C9FD-96C0-4109-AE9E-EFEFDF6DBE64}" srcOrd="0" destOrd="0" presId="urn:microsoft.com/office/officeart/2005/8/layout/process1"/>
    <dgm:cxn modelId="{9E8F7333-9182-46CF-AE1D-2A07C71E9EAF}" srcId="{3F1ED5F0-92CF-4E0E-B1C6-160C2F7D02BF}" destId="{FB383793-EC74-43CD-9A95-F5BDF62C1E7F}" srcOrd="2" destOrd="0" parTransId="{5BC2D3FD-4BC5-4F59-9E1B-82E7C6435952}" sibTransId="{1615D854-777B-416D-8D4C-93ECFBA94985}"/>
    <dgm:cxn modelId="{F11FF06E-75A1-453B-B57C-9DBB4D9CCCEF}" type="presOf" srcId="{E04A732A-0332-420C-B852-9D47548E3791}" destId="{85B9AA04-9709-4D57-B538-2CBF76AEE45C}" srcOrd="1" destOrd="0" presId="urn:microsoft.com/office/officeart/2005/8/layout/process1"/>
    <dgm:cxn modelId="{BE5AEBD6-EE63-423C-8895-E6DBB81658DF}" srcId="{3F1ED5F0-92CF-4E0E-B1C6-160C2F7D02BF}" destId="{2E8D41EE-515A-4BC5-9C83-9804A3899162}" srcOrd="1" destOrd="0" parTransId="{5944076B-F996-4577-9928-5FA8714EA41B}" sibTransId="{2D441AD9-A8F4-4C38-8B8B-E5FA9B2515A4}"/>
    <dgm:cxn modelId="{84B8DE20-EFB1-4A38-B497-E4458D9D4D5A}" srcId="{3F1ED5F0-92CF-4E0E-B1C6-160C2F7D02BF}" destId="{55DC1F1A-CC74-4EFA-8941-D647FCFB8553}" srcOrd="0" destOrd="0" parTransId="{B0C20602-9906-48A1-B089-18B49234228C}" sibTransId="{E04A732A-0332-420C-B852-9D47548E3791}"/>
    <dgm:cxn modelId="{37749E3D-DAC6-4B25-87F0-FDEA4C90BF58}" type="presOf" srcId="{2E8D41EE-515A-4BC5-9C83-9804A3899162}" destId="{8A71024B-C4C1-49BC-B79B-3CA04455D832}" srcOrd="0" destOrd="0" presId="urn:microsoft.com/office/officeart/2005/8/layout/process1"/>
    <dgm:cxn modelId="{EC67B891-0ECA-4406-826D-70A68E9004D5}" type="presOf" srcId="{2D441AD9-A8F4-4C38-8B8B-E5FA9B2515A4}" destId="{4F6C0193-AA2B-47BB-8E93-DB17F22D7185}" srcOrd="1" destOrd="0" presId="urn:microsoft.com/office/officeart/2005/8/layout/process1"/>
    <dgm:cxn modelId="{943E7256-8630-4E1F-8035-6D7F3517611B}" type="presOf" srcId="{FB383793-EC74-43CD-9A95-F5BDF62C1E7F}" destId="{85BA72B8-5D5A-4BF7-91C6-D23347A891A5}" srcOrd="0" destOrd="0" presId="urn:microsoft.com/office/officeart/2005/8/layout/process1"/>
    <dgm:cxn modelId="{21EE233A-4983-4A18-A660-B49234818585}" type="presOf" srcId="{2D441AD9-A8F4-4C38-8B8B-E5FA9B2515A4}" destId="{DB3381AF-459E-49B1-8E48-87000D5CB587}" srcOrd="0" destOrd="0" presId="urn:microsoft.com/office/officeart/2005/8/layout/process1"/>
    <dgm:cxn modelId="{D6B95800-C856-41B4-A291-708FFD096192}" type="presOf" srcId="{55DC1F1A-CC74-4EFA-8941-D647FCFB8553}" destId="{9565118E-BDC3-469F-A082-AB56E76BFF62}" srcOrd="0" destOrd="0" presId="urn:microsoft.com/office/officeart/2005/8/layout/process1"/>
    <dgm:cxn modelId="{1721280E-ABE3-4956-AA5E-B646E8400E97}" type="presOf" srcId="{3F1ED5F0-92CF-4E0E-B1C6-160C2F7D02BF}" destId="{1549FB96-C937-4FFB-BD6E-BF423BBF2E43}" srcOrd="0" destOrd="0" presId="urn:microsoft.com/office/officeart/2005/8/layout/process1"/>
    <dgm:cxn modelId="{A103ABEF-413C-4B0D-8F54-1B860E6D8271}" type="presParOf" srcId="{1549FB96-C937-4FFB-BD6E-BF423BBF2E43}" destId="{9565118E-BDC3-469F-A082-AB56E76BFF62}" srcOrd="0" destOrd="0" presId="urn:microsoft.com/office/officeart/2005/8/layout/process1"/>
    <dgm:cxn modelId="{F40C4797-1DE0-449F-9B0A-62AE261996D3}" type="presParOf" srcId="{1549FB96-C937-4FFB-BD6E-BF423BBF2E43}" destId="{AEB7C9FD-96C0-4109-AE9E-EFEFDF6DBE64}" srcOrd="1" destOrd="0" presId="urn:microsoft.com/office/officeart/2005/8/layout/process1"/>
    <dgm:cxn modelId="{E611293B-CD49-4564-BA2F-373C88810E34}" type="presParOf" srcId="{AEB7C9FD-96C0-4109-AE9E-EFEFDF6DBE64}" destId="{85B9AA04-9709-4D57-B538-2CBF76AEE45C}" srcOrd="0" destOrd="0" presId="urn:microsoft.com/office/officeart/2005/8/layout/process1"/>
    <dgm:cxn modelId="{A6666E9F-5263-4FAC-B481-E6F16316C225}" type="presParOf" srcId="{1549FB96-C937-4FFB-BD6E-BF423BBF2E43}" destId="{8A71024B-C4C1-49BC-B79B-3CA04455D832}" srcOrd="2" destOrd="0" presId="urn:microsoft.com/office/officeart/2005/8/layout/process1"/>
    <dgm:cxn modelId="{13621C35-C3F7-43E9-832E-2CA6D825ACCF}" type="presParOf" srcId="{1549FB96-C937-4FFB-BD6E-BF423BBF2E43}" destId="{DB3381AF-459E-49B1-8E48-87000D5CB587}" srcOrd="3" destOrd="0" presId="urn:microsoft.com/office/officeart/2005/8/layout/process1"/>
    <dgm:cxn modelId="{2EB6F8C7-F9EC-43A4-BD6A-CA84C7239869}" type="presParOf" srcId="{DB3381AF-459E-49B1-8E48-87000D5CB587}" destId="{4F6C0193-AA2B-47BB-8E93-DB17F22D7185}" srcOrd="0" destOrd="0" presId="urn:microsoft.com/office/officeart/2005/8/layout/process1"/>
    <dgm:cxn modelId="{01FF7BDA-811F-4BA6-BD0C-0BCD4988D0B9}" type="presParOf" srcId="{1549FB96-C937-4FFB-BD6E-BF423BBF2E43}" destId="{85BA72B8-5D5A-4BF7-91C6-D23347A891A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8B507F-96F6-4168-9530-9C924DB26DAA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FEFC24-6542-4A94-9C73-2F2D14233E46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Acepto</a:t>
          </a:r>
          <a:r>
            <a:rPr lang="en-US" dirty="0" smtClean="0">
              <a:solidFill>
                <a:schemeClr val="tx1"/>
              </a:solidFill>
            </a:rPr>
            <a:t> mi </a:t>
          </a:r>
          <a:r>
            <a:rPr lang="en-US" dirty="0" err="1" smtClean="0">
              <a:solidFill>
                <a:schemeClr val="tx1"/>
              </a:solidFill>
            </a:rPr>
            <a:t>hipótesis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alternativa</a:t>
          </a:r>
          <a:r>
            <a:rPr lang="en-US" dirty="0" smtClean="0">
              <a:solidFill>
                <a:schemeClr val="tx1"/>
              </a:solidFill>
            </a:rPr>
            <a:t> H1</a:t>
          </a:r>
          <a:endParaRPr lang="en-US" dirty="0">
            <a:solidFill>
              <a:schemeClr val="tx1"/>
            </a:solidFill>
          </a:endParaRPr>
        </a:p>
      </dgm:t>
    </dgm:pt>
    <dgm:pt modelId="{9F8AA03E-F3EB-44F9-96DA-B73668070156}" type="parTrans" cxnId="{56BDC24C-6411-4F2A-BF50-5BF587DCF5D6}">
      <dgm:prSet/>
      <dgm:spPr/>
      <dgm:t>
        <a:bodyPr/>
        <a:lstStyle/>
        <a:p>
          <a:endParaRPr lang="en-US"/>
        </a:p>
      </dgm:t>
    </dgm:pt>
    <dgm:pt modelId="{1150E8DC-D6DC-4367-B4AA-D4339761FD59}" type="sibTrans" cxnId="{56BDC24C-6411-4F2A-BF50-5BF587DCF5D6}">
      <dgm:prSet/>
      <dgm:spPr/>
      <dgm:t>
        <a:bodyPr/>
        <a:lstStyle/>
        <a:p>
          <a:endParaRPr lang="en-US"/>
        </a:p>
      </dgm:t>
    </dgm:pt>
    <dgm:pt modelId="{29B1DE13-370E-4ED1-BFC1-ADC19B081C54}">
      <dgm:prSet phldrT="[Text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Existe </a:t>
          </a:r>
          <a:r>
            <a:rPr lang="es-EC" b="1" dirty="0" smtClean="0">
              <a:solidFill>
                <a:schemeClr val="tx1"/>
              </a:solidFill>
            </a:rPr>
            <a:t>comparación y relación </a:t>
          </a:r>
          <a:r>
            <a:rPr lang="es-EC" dirty="0" smtClean="0">
              <a:solidFill>
                <a:schemeClr val="tx1"/>
              </a:solidFill>
            </a:rPr>
            <a:t>entre las variables de estudio.</a:t>
          </a:r>
          <a:endParaRPr lang="en-US" dirty="0">
            <a:solidFill>
              <a:schemeClr val="tx1"/>
            </a:solidFill>
          </a:endParaRPr>
        </a:p>
      </dgm:t>
    </dgm:pt>
    <dgm:pt modelId="{F60E06F2-6057-44AC-8C23-A7CC4DA466E7}" type="parTrans" cxnId="{E9A5D9E8-1A54-4B37-B9F6-AE7562628027}">
      <dgm:prSet/>
      <dgm:spPr/>
      <dgm:t>
        <a:bodyPr/>
        <a:lstStyle/>
        <a:p>
          <a:endParaRPr lang="en-US"/>
        </a:p>
      </dgm:t>
    </dgm:pt>
    <dgm:pt modelId="{74735294-F4D2-4832-96A9-0C9735CF5FC7}" type="sibTrans" cxnId="{E9A5D9E8-1A54-4B37-B9F6-AE7562628027}">
      <dgm:prSet/>
      <dgm:spPr/>
      <dgm:t>
        <a:bodyPr/>
        <a:lstStyle/>
        <a:p>
          <a:endParaRPr lang="en-US"/>
        </a:p>
      </dgm:t>
    </dgm:pt>
    <dgm:pt modelId="{83D8B975-2805-4053-9592-11123252D7E0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Nivel de significancia que cae en la zona de aceptación 0.005&lt;0.05 </a:t>
          </a:r>
          <a:endParaRPr lang="en-US" dirty="0">
            <a:solidFill>
              <a:schemeClr val="tx1"/>
            </a:solidFill>
          </a:endParaRPr>
        </a:p>
      </dgm:t>
    </dgm:pt>
    <dgm:pt modelId="{DA9B8058-DA78-42AD-ADB7-A735781C5710}" type="parTrans" cxnId="{9B03E3EF-14D1-4DB0-91EA-0A2755017BDC}">
      <dgm:prSet/>
      <dgm:spPr/>
      <dgm:t>
        <a:bodyPr/>
        <a:lstStyle/>
        <a:p>
          <a:endParaRPr lang="en-US"/>
        </a:p>
      </dgm:t>
    </dgm:pt>
    <dgm:pt modelId="{0B9DC320-2B97-4E97-99F2-8C27CF177006}" type="sibTrans" cxnId="{9B03E3EF-14D1-4DB0-91EA-0A2755017BDC}">
      <dgm:prSet/>
      <dgm:spPr/>
      <dgm:t>
        <a:bodyPr/>
        <a:lstStyle/>
        <a:p>
          <a:endParaRPr lang="en-US"/>
        </a:p>
      </dgm:t>
    </dgm:pt>
    <dgm:pt modelId="{66093301-EAED-464D-B863-BD0DCCD4F1CD}" type="pres">
      <dgm:prSet presAssocID="{5B8B507F-96F6-4168-9530-9C924DB26D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53E942-C93C-43CC-9815-8A7EE1AADE4E}" type="pres">
      <dgm:prSet presAssocID="{83D8B975-2805-4053-9592-11123252D7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77A6C-D27F-4CC2-8650-DDFAB7DEAAE4}" type="pres">
      <dgm:prSet presAssocID="{0B9DC320-2B97-4E97-99F2-8C27CF177006}" presName="sibTrans" presStyleCnt="0"/>
      <dgm:spPr/>
    </dgm:pt>
    <dgm:pt modelId="{40D390FC-6753-4D9F-B0D8-FDD339AB35ED}" type="pres">
      <dgm:prSet presAssocID="{D0FEFC24-6542-4A94-9C73-2F2D14233E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83456-C16C-4AB6-A215-1250452F3261}" type="pres">
      <dgm:prSet presAssocID="{1150E8DC-D6DC-4367-B4AA-D4339761FD59}" presName="sibTrans" presStyleCnt="0"/>
      <dgm:spPr/>
    </dgm:pt>
    <dgm:pt modelId="{B2D4B379-B184-4667-A6CF-788427122E5C}" type="pres">
      <dgm:prSet presAssocID="{29B1DE13-370E-4ED1-BFC1-ADC19B081C54}" presName="node" presStyleLbl="node1" presStyleIdx="2" presStyleCnt="3" custLinFactNeighborX="-3738" custLinFactNeighborY="2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BDC24C-6411-4F2A-BF50-5BF587DCF5D6}" srcId="{5B8B507F-96F6-4168-9530-9C924DB26DAA}" destId="{D0FEFC24-6542-4A94-9C73-2F2D14233E46}" srcOrd="1" destOrd="0" parTransId="{9F8AA03E-F3EB-44F9-96DA-B73668070156}" sibTransId="{1150E8DC-D6DC-4367-B4AA-D4339761FD59}"/>
    <dgm:cxn modelId="{38F47018-350F-4924-9C36-5D7046B3DD2D}" type="presOf" srcId="{D0FEFC24-6542-4A94-9C73-2F2D14233E46}" destId="{40D390FC-6753-4D9F-B0D8-FDD339AB35ED}" srcOrd="0" destOrd="0" presId="urn:microsoft.com/office/officeart/2005/8/layout/default"/>
    <dgm:cxn modelId="{6C36EC28-2A68-4DE2-8306-287A8A371284}" type="presOf" srcId="{29B1DE13-370E-4ED1-BFC1-ADC19B081C54}" destId="{B2D4B379-B184-4667-A6CF-788427122E5C}" srcOrd="0" destOrd="0" presId="urn:microsoft.com/office/officeart/2005/8/layout/default"/>
    <dgm:cxn modelId="{E9A5D9E8-1A54-4B37-B9F6-AE7562628027}" srcId="{5B8B507F-96F6-4168-9530-9C924DB26DAA}" destId="{29B1DE13-370E-4ED1-BFC1-ADC19B081C54}" srcOrd="2" destOrd="0" parTransId="{F60E06F2-6057-44AC-8C23-A7CC4DA466E7}" sibTransId="{74735294-F4D2-4832-96A9-0C9735CF5FC7}"/>
    <dgm:cxn modelId="{1F663E59-B016-4AC1-A922-2B6B100FAD0A}" type="presOf" srcId="{83D8B975-2805-4053-9592-11123252D7E0}" destId="{9E53E942-C93C-43CC-9815-8A7EE1AADE4E}" srcOrd="0" destOrd="0" presId="urn:microsoft.com/office/officeart/2005/8/layout/default"/>
    <dgm:cxn modelId="{F703405B-C944-4CE5-8F46-50D2A72FFA7F}" type="presOf" srcId="{5B8B507F-96F6-4168-9530-9C924DB26DAA}" destId="{66093301-EAED-464D-B863-BD0DCCD4F1CD}" srcOrd="0" destOrd="0" presId="urn:microsoft.com/office/officeart/2005/8/layout/default"/>
    <dgm:cxn modelId="{9B03E3EF-14D1-4DB0-91EA-0A2755017BDC}" srcId="{5B8B507F-96F6-4168-9530-9C924DB26DAA}" destId="{83D8B975-2805-4053-9592-11123252D7E0}" srcOrd="0" destOrd="0" parTransId="{DA9B8058-DA78-42AD-ADB7-A735781C5710}" sibTransId="{0B9DC320-2B97-4E97-99F2-8C27CF177006}"/>
    <dgm:cxn modelId="{CC6264CD-6006-49FD-96DC-71FBF7D71E3A}" type="presParOf" srcId="{66093301-EAED-464D-B863-BD0DCCD4F1CD}" destId="{9E53E942-C93C-43CC-9815-8A7EE1AADE4E}" srcOrd="0" destOrd="0" presId="urn:microsoft.com/office/officeart/2005/8/layout/default"/>
    <dgm:cxn modelId="{BFFC2576-4EC7-4F9E-AB44-70C561DCEAF0}" type="presParOf" srcId="{66093301-EAED-464D-B863-BD0DCCD4F1CD}" destId="{5A877A6C-D27F-4CC2-8650-DDFAB7DEAAE4}" srcOrd="1" destOrd="0" presId="urn:microsoft.com/office/officeart/2005/8/layout/default"/>
    <dgm:cxn modelId="{58777380-D013-4A11-8601-43B4A0897ACF}" type="presParOf" srcId="{66093301-EAED-464D-B863-BD0DCCD4F1CD}" destId="{40D390FC-6753-4D9F-B0D8-FDD339AB35ED}" srcOrd="2" destOrd="0" presId="urn:microsoft.com/office/officeart/2005/8/layout/default"/>
    <dgm:cxn modelId="{937C3669-86DB-4CCD-818C-9BC085C51A75}" type="presParOf" srcId="{66093301-EAED-464D-B863-BD0DCCD4F1CD}" destId="{E5F83456-C16C-4AB6-A215-1250452F3261}" srcOrd="3" destOrd="0" presId="urn:microsoft.com/office/officeart/2005/8/layout/default"/>
    <dgm:cxn modelId="{C35F9A3F-9E23-4628-A133-A165F8B4D857}" type="presParOf" srcId="{66093301-EAED-464D-B863-BD0DCCD4F1CD}" destId="{B2D4B379-B184-4667-A6CF-788427122E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6E7EA5-EE59-4DEF-BACC-129528C4C7D1}" type="doc">
      <dgm:prSet loTypeId="urn:microsoft.com/office/officeart/2011/layout/Circle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0246573-76DA-4DCF-88DB-10CEED5D8700}">
      <dgm:prSet phldrT="[Text]"/>
      <dgm:spPr/>
      <dgm:t>
        <a:bodyPr/>
        <a:lstStyle/>
        <a:p>
          <a:r>
            <a:rPr lang="es-EC" dirty="0" smtClean="0"/>
            <a:t>Correlación de Pearson de 0.38</a:t>
          </a:r>
          <a:endParaRPr lang="en-US" dirty="0"/>
        </a:p>
      </dgm:t>
    </dgm:pt>
    <dgm:pt modelId="{DDE67F18-4326-4CDC-8A6A-5C5CF6926C69}" type="parTrans" cxnId="{C6C382C7-49A6-4C9F-A513-80D1DE419782}">
      <dgm:prSet/>
      <dgm:spPr/>
      <dgm:t>
        <a:bodyPr/>
        <a:lstStyle/>
        <a:p>
          <a:endParaRPr lang="en-US"/>
        </a:p>
      </dgm:t>
    </dgm:pt>
    <dgm:pt modelId="{6400C5F3-128C-4D5C-A537-E6B556FE27DE}" type="sibTrans" cxnId="{C6C382C7-49A6-4C9F-A513-80D1DE419782}">
      <dgm:prSet/>
      <dgm:spPr/>
      <dgm:t>
        <a:bodyPr/>
        <a:lstStyle/>
        <a:p>
          <a:endParaRPr lang="en-US"/>
        </a:p>
      </dgm:t>
    </dgm:pt>
    <dgm:pt modelId="{AF94C0CE-355A-46FB-9E06-E65C4541F56C}">
      <dgm:prSet phldrT="[Text]"/>
      <dgm:spPr/>
      <dgm:t>
        <a:bodyPr/>
        <a:lstStyle/>
        <a:p>
          <a:r>
            <a:rPr lang="es-EC" dirty="0" smtClean="0"/>
            <a:t>Correlación baja entre las variables</a:t>
          </a:r>
          <a:endParaRPr lang="en-US" dirty="0"/>
        </a:p>
      </dgm:t>
    </dgm:pt>
    <dgm:pt modelId="{7A1DAA11-4671-44A0-BBAA-253BB460F7D2}" type="parTrans" cxnId="{B7F2D94B-FC06-4F72-8425-19277B2A700D}">
      <dgm:prSet/>
      <dgm:spPr/>
      <dgm:t>
        <a:bodyPr/>
        <a:lstStyle/>
        <a:p>
          <a:endParaRPr lang="en-US"/>
        </a:p>
      </dgm:t>
    </dgm:pt>
    <dgm:pt modelId="{DCE4A8B5-8B94-4E58-A1F7-E81BA9EF3396}" type="sibTrans" cxnId="{B7F2D94B-FC06-4F72-8425-19277B2A700D}">
      <dgm:prSet/>
      <dgm:spPr/>
      <dgm:t>
        <a:bodyPr/>
        <a:lstStyle/>
        <a:p>
          <a:endParaRPr lang="en-US"/>
        </a:p>
      </dgm:t>
    </dgm:pt>
    <dgm:pt modelId="{B769DEDD-2C35-4782-9937-7CC1A3A39C77}">
      <dgm:prSet phldrT="[Text]"/>
      <dgm:spPr/>
      <dgm:t>
        <a:bodyPr/>
        <a:lstStyle/>
        <a:p>
          <a:r>
            <a:rPr lang="es-ES" dirty="0" smtClean="0"/>
            <a:t>Conocer la asociación entre los factores </a:t>
          </a:r>
          <a:endParaRPr lang="en-US" dirty="0"/>
        </a:p>
      </dgm:t>
    </dgm:pt>
    <dgm:pt modelId="{65F363C3-B8F5-4215-B096-DC83CFC7C433}" type="parTrans" cxnId="{A012D53A-B456-4209-9689-81318538F8EE}">
      <dgm:prSet/>
      <dgm:spPr/>
      <dgm:t>
        <a:bodyPr/>
        <a:lstStyle/>
        <a:p>
          <a:endParaRPr lang="en-US"/>
        </a:p>
      </dgm:t>
    </dgm:pt>
    <dgm:pt modelId="{AE22134E-E3FB-481C-BD49-14BBDBFA63D7}" type="sibTrans" cxnId="{A012D53A-B456-4209-9689-81318538F8EE}">
      <dgm:prSet/>
      <dgm:spPr/>
      <dgm:t>
        <a:bodyPr/>
        <a:lstStyle/>
        <a:p>
          <a:endParaRPr lang="en-US"/>
        </a:p>
      </dgm:t>
    </dgm:pt>
    <dgm:pt modelId="{8DA47BBD-CD8F-40AE-A716-CB52BE828225}" type="pres">
      <dgm:prSet presAssocID="{246E7EA5-EE59-4DEF-BACC-129528C4C7D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944F152-A5A6-4A1F-9343-3724EBBEAEC4}" type="pres">
      <dgm:prSet presAssocID="{AF94C0CE-355A-46FB-9E06-E65C4541F56C}" presName="Accent3" presStyleCnt="0"/>
      <dgm:spPr/>
    </dgm:pt>
    <dgm:pt modelId="{B28B29D8-DE16-49ED-9F26-A477312A4E49}" type="pres">
      <dgm:prSet presAssocID="{AF94C0CE-355A-46FB-9E06-E65C4541F56C}" presName="Accent" presStyleLbl="node1" presStyleIdx="0" presStyleCnt="3"/>
      <dgm:spPr/>
    </dgm:pt>
    <dgm:pt modelId="{3C7FEB09-AD8B-4632-8F7A-0F1EABC80D1B}" type="pres">
      <dgm:prSet presAssocID="{AF94C0CE-355A-46FB-9E06-E65C4541F56C}" presName="ParentBackground3" presStyleCnt="0"/>
      <dgm:spPr/>
    </dgm:pt>
    <dgm:pt modelId="{73BDC587-EE16-48EF-AFC1-6EDAA3D4D893}" type="pres">
      <dgm:prSet presAssocID="{AF94C0CE-355A-46FB-9E06-E65C4541F56C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E411EC5D-2607-4146-BD94-74630D1E117E}" type="pres">
      <dgm:prSet presAssocID="{AF94C0CE-355A-46FB-9E06-E65C4541F56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F3DE7-CA94-489A-8E87-1DD29B26FCAA}" type="pres">
      <dgm:prSet presAssocID="{B0246573-76DA-4DCF-88DB-10CEED5D8700}" presName="Accent2" presStyleCnt="0"/>
      <dgm:spPr/>
    </dgm:pt>
    <dgm:pt modelId="{62983E9D-CF05-43CE-8FB0-85771EF11A16}" type="pres">
      <dgm:prSet presAssocID="{B0246573-76DA-4DCF-88DB-10CEED5D8700}" presName="Accent" presStyleLbl="node1" presStyleIdx="1" presStyleCnt="3"/>
      <dgm:spPr/>
    </dgm:pt>
    <dgm:pt modelId="{1E502BA0-E21E-430E-BBA1-30C22B8700FB}" type="pres">
      <dgm:prSet presAssocID="{B0246573-76DA-4DCF-88DB-10CEED5D8700}" presName="ParentBackground2" presStyleCnt="0"/>
      <dgm:spPr/>
    </dgm:pt>
    <dgm:pt modelId="{823B17EC-6497-4E14-BB20-99610242FCAB}" type="pres">
      <dgm:prSet presAssocID="{B0246573-76DA-4DCF-88DB-10CEED5D8700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F9A2263B-DBFB-4980-BAC6-262A19119591}" type="pres">
      <dgm:prSet presAssocID="{B0246573-76DA-4DCF-88DB-10CEED5D870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A3CBF-1548-4B06-8826-FE5F191EE4B1}" type="pres">
      <dgm:prSet presAssocID="{B769DEDD-2C35-4782-9937-7CC1A3A39C77}" presName="Accent1" presStyleCnt="0"/>
      <dgm:spPr/>
    </dgm:pt>
    <dgm:pt modelId="{3555A86D-BF46-49E0-ACAB-A2D201E8C48D}" type="pres">
      <dgm:prSet presAssocID="{B769DEDD-2C35-4782-9937-7CC1A3A39C77}" presName="Accent" presStyleLbl="node1" presStyleIdx="2" presStyleCnt="3"/>
      <dgm:spPr/>
    </dgm:pt>
    <dgm:pt modelId="{3D19AEE6-A54C-4044-8E30-89EA321941FE}" type="pres">
      <dgm:prSet presAssocID="{B769DEDD-2C35-4782-9937-7CC1A3A39C77}" presName="ParentBackground1" presStyleCnt="0"/>
      <dgm:spPr/>
    </dgm:pt>
    <dgm:pt modelId="{48B9C5BA-3A82-4B65-93E5-C23830C94CB9}" type="pres">
      <dgm:prSet presAssocID="{B769DEDD-2C35-4782-9937-7CC1A3A39C77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0F85EAF3-A817-47B6-AAEE-CA34FFBF5EFB}" type="pres">
      <dgm:prSet presAssocID="{B769DEDD-2C35-4782-9937-7CC1A3A39C7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F2D94B-FC06-4F72-8425-19277B2A700D}" srcId="{246E7EA5-EE59-4DEF-BACC-129528C4C7D1}" destId="{AF94C0CE-355A-46FB-9E06-E65C4541F56C}" srcOrd="2" destOrd="0" parTransId="{7A1DAA11-4671-44A0-BBAA-253BB460F7D2}" sibTransId="{DCE4A8B5-8B94-4E58-A1F7-E81BA9EF3396}"/>
    <dgm:cxn modelId="{E3320CE4-C6BF-49BF-87FD-AFC073709982}" type="presOf" srcId="{246E7EA5-EE59-4DEF-BACC-129528C4C7D1}" destId="{8DA47BBD-CD8F-40AE-A716-CB52BE828225}" srcOrd="0" destOrd="0" presId="urn:microsoft.com/office/officeart/2011/layout/CircleProcess"/>
    <dgm:cxn modelId="{060EFD4E-B14C-4CE1-96A7-D9E3C5092676}" type="presOf" srcId="{AF94C0CE-355A-46FB-9E06-E65C4541F56C}" destId="{E411EC5D-2607-4146-BD94-74630D1E117E}" srcOrd="1" destOrd="0" presId="urn:microsoft.com/office/officeart/2011/layout/CircleProcess"/>
    <dgm:cxn modelId="{A012D53A-B456-4209-9689-81318538F8EE}" srcId="{246E7EA5-EE59-4DEF-BACC-129528C4C7D1}" destId="{B769DEDD-2C35-4782-9937-7CC1A3A39C77}" srcOrd="0" destOrd="0" parTransId="{65F363C3-B8F5-4215-B096-DC83CFC7C433}" sibTransId="{AE22134E-E3FB-481C-BD49-14BBDBFA63D7}"/>
    <dgm:cxn modelId="{258A8A82-AAD9-437B-9554-797849EBA690}" type="presOf" srcId="{B0246573-76DA-4DCF-88DB-10CEED5D8700}" destId="{823B17EC-6497-4E14-BB20-99610242FCAB}" srcOrd="0" destOrd="0" presId="urn:microsoft.com/office/officeart/2011/layout/CircleProcess"/>
    <dgm:cxn modelId="{2C4929AA-D72A-4DF5-8587-37D775C297F5}" type="presOf" srcId="{B769DEDD-2C35-4782-9937-7CC1A3A39C77}" destId="{48B9C5BA-3A82-4B65-93E5-C23830C94CB9}" srcOrd="0" destOrd="0" presId="urn:microsoft.com/office/officeart/2011/layout/CircleProcess"/>
    <dgm:cxn modelId="{C6C382C7-49A6-4C9F-A513-80D1DE419782}" srcId="{246E7EA5-EE59-4DEF-BACC-129528C4C7D1}" destId="{B0246573-76DA-4DCF-88DB-10CEED5D8700}" srcOrd="1" destOrd="0" parTransId="{DDE67F18-4326-4CDC-8A6A-5C5CF6926C69}" sibTransId="{6400C5F3-128C-4D5C-A537-E6B556FE27DE}"/>
    <dgm:cxn modelId="{2ECA9340-6CCC-46D9-9B5A-E896F6429127}" type="presOf" srcId="{B0246573-76DA-4DCF-88DB-10CEED5D8700}" destId="{F9A2263B-DBFB-4980-BAC6-262A19119591}" srcOrd="1" destOrd="0" presId="urn:microsoft.com/office/officeart/2011/layout/CircleProcess"/>
    <dgm:cxn modelId="{DFDD1F8D-0B12-455E-9062-5E3E00E38A8C}" type="presOf" srcId="{B769DEDD-2C35-4782-9937-7CC1A3A39C77}" destId="{0F85EAF3-A817-47B6-AAEE-CA34FFBF5EFB}" srcOrd="1" destOrd="0" presId="urn:microsoft.com/office/officeart/2011/layout/CircleProcess"/>
    <dgm:cxn modelId="{1EAED60C-5270-46BF-88BD-DB26E054C593}" type="presOf" srcId="{AF94C0CE-355A-46FB-9E06-E65C4541F56C}" destId="{73BDC587-EE16-48EF-AFC1-6EDAA3D4D893}" srcOrd="0" destOrd="0" presId="urn:microsoft.com/office/officeart/2011/layout/CircleProcess"/>
    <dgm:cxn modelId="{76C6526B-E1B7-42FE-8F82-446286AD2BBC}" type="presParOf" srcId="{8DA47BBD-CD8F-40AE-A716-CB52BE828225}" destId="{2944F152-A5A6-4A1F-9343-3724EBBEAEC4}" srcOrd="0" destOrd="0" presId="urn:microsoft.com/office/officeart/2011/layout/CircleProcess"/>
    <dgm:cxn modelId="{4E8D9D57-FB27-42C3-AD6D-EF00AA6EE157}" type="presParOf" srcId="{2944F152-A5A6-4A1F-9343-3724EBBEAEC4}" destId="{B28B29D8-DE16-49ED-9F26-A477312A4E49}" srcOrd="0" destOrd="0" presId="urn:microsoft.com/office/officeart/2011/layout/CircleProcess"/>
    <dgm:cxn modelId="{D57B458F-980A-4EF6-A7ED-DFD9CECFF8B2}" type="presParOf" srcId="{8DA47BBD-CD8F-40AE-A716-CB52BE828225}" destId="{3C7FEB09-AD8B-4632-8F7A-0F1EABC80D1B}" srcOrd="1" destOrd="0" presId="urn:microsoft.com/office/officeart/2011/layout/CircleProcess"/>
    <dgm:cxn modelId="{68BCEF42-B138-4F4A-AC47-C2D6BEE0CF53}" type="presParOf" srcId="{3C7FEB09-AD8B-4632-8F7A-0F1EABC80D1B}" destId="{73BDC587-EE16-48EF-AFC1-6EDAA3D4D893}" srcOrd="0" destOrd="0" presId="urn:microsoft.com/office/officeart/2011/layout/CircleProcess"/>
    <dgm:cxn modelId="{980137C9-3287-4F03-A4F0-E946C7B20EBE}" type="presParOf" srcId="{8DA47BBD-CD8F-40AE-A716-CB52BE828225}" destId="{E411EC5D-2607-4146-BD94-74630D1E117E}" srcOrd="2" destOrd="0" presId="urn:microsoft.com/office/officeart/2011/layout/CircleProcess"/>
    <dgm:cxn modelId="{C3218AF4-DE1D-40DB-ADF7-792CE562A7C5}" type="presParOf" srcId="{8DA47BBD-CD8F-40AE-A716-CB52BE828225}" destId="{825F3DE7-CA94-489A-8E87-1DD29B26FCAA}" srcOrd="3" destOrd="0" presId="urn:microsoft.com/office/officeart/2011/layout/CircleProcess"/>
    <dgm:cxn modelId="{34F076DB-D516-42E8-AE04-52545DC8C35A}" type="presParOf" srcId="{825F3DE7-CA94-489A-8E87-1DD29B26FCAA}" destId="{62983E9D-CF05-43CE-8FB0-85771EF11A16}" srcOrd="0" destOrd="0" presId="urn:microsoft.com/office/officeart/2011/layout/CircleProcess"/>
    <dgm:cxn modelId="{6D7A4021-D00F-42A5-9613-C0F8EF52142C}" type="presParOf" srcId="{8DA47BBD-CD8F-40AE-A716-CB52BE828225}" destId="{1E502BA0-E21E-430E-BBA1-30C22B8700FB}" srcOrd="4" destOrd="0" presId="urn:microsoft.com/office/officeart/2011/layout/CircleProcess"/>
    <dgm:cxn modelId="{AB076C3F-390B-4356-B886-83F8755D2DEE}" type="presParOf" srcId="{1E502BA0-E21E-430E-BBA1-30C22B8700FB}" destId="{823B17EC-6497-4E14-BB20-99610242FCAB}" srcOrd="0" destOrd="0" presId="urn:microsoft.com/office/officeart/2011/layout/CircleProcess"/>
    <dgm:cxn modelId="{308EBC45-08FD-448D-A5AB-CD6E94E4F346}" type="presParOf" srcId="{8DA47BBD-CD8F-40AE-A716-CB52BE828225}" destId="{F9A2263B-DBFB-4980-BAC6-262A19119591}" srcOrd="5" destOrd="0" presId="urn:microsoft.com/office/officeart/2011/layout/CircleProcess"/>
    <dgm:cxn modelId="{5E5A4372-7851-4DB2-8BE5-60E44C14613A}" type="presParOf" srcId="{8DA47BBD-CD8F-40AE-A716-CB52BE828225}" destId="{01AA3CBF-1548-4B06-8826-FE5F191EE4B1}" srcOrd="6" destOrd="0" presId="urn:microsoft.com/office/officeart/2011/layout/CircleProcess"/>
    <dgm:cxn modelId="{552EAEFC-E00F-4991-96A1-09F4EAB7207D}" type="presParOf" srcId="{01AA3CBF-1548-4B06-8826-FE5F191EE4B1}" destId="{3555A86D-BF46-49E0-ACAB-A2D201E8C48D}" srcOrd="0" destOrd="0" presId="urn:microsoft.com/office/officeart/2011/layout/CircleProcess"/>
    <dgm:cxn modelId="{94D99ED2-5C6E-4182-A787-605FA6644A6D}" type="presParOf" srcId="{8DA47BBD-CD8F-40AE-A716-CB52BE828225}" destId="{3D19AEE6-A54C-4044-8E30-89EA321941FE}" srcOrd="7" destOrd="0" presId="urn:microsoft.com/office/officeart/2011/layout/CircleProcess"/>
    <dgm:cxn modelId="{72E44EDF-9E5B-4708-95AD-74029E36553A}" type="presParOf" srcId="{3D19AEE6-A54C-4044-8E30-89EA321941FE}" destId="{48B9C5BA-3A82-4B65-93E5-C23830C94CB9}" srcOrd="0" destOrd="0" presId="urn:microsoft.com/office/officeart/2011/layout/CircleProcess"/>
    <dgm:cxn modelId="{13EA191F-B9BC-483B-AB07-B040C5D1438A}" type="presParOf" srcId="{8DA47BBD-CD8F-40AE-A716-CB52BE828225}" destId="{0F85EAF3-A817-47B6-AAEE-CA34FFBF5EF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7FD242-697D-482C-8A0D-77A0F7F9E064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</dgm:pt>
    <dgm:pt modelId="{D0733012-D009-47A1-9BB6-E3F01FB4FD57}">
      <dgm:prSet phldrT="[Text]"/>
      <dgm:spPr/>
      <dgm:t>
        <a:bodyPr/>
        <a:lstStyle/>
        <a:p>
          <a:r>
            <a:rPr lang="es-EC" dirty="0" smtClean="0"/>
            <a:t>El grado de significancia es =&lt;5% Acepto H1</a:t>
          </a:r>
          <a:endParaRPr lang="en-US" dirty="0"/>
        </a:p>
      </dgm:t>
    </dgm:pt>
    <dgm:pt modelId="{C6D92873-F6BB-4615-852B-82591F1159AC}" type="parTrans" cxnId="{2516F77D-5F12-4A50-9012-377BE9397468}">
      <dgm:prSet/>
      <dgm:spPr/>
      <dgm:t>
        <a:bodyPr/>
        <a:lstStyle/>
        <a:p>
          <a:endParaRPr lang="en-US"/>
        </a:p>
      </dgm:t>
    </dgm:pt>
    <dgm:pt modelId="{970685F9-809D-4C2D-9D63-89B60575A0BD}" type="sibTrans" cxnId="{2516F77D-5F12-4A50-9012-377BE9397468}">
      <dgm:prSet/>
      <dgm:spPr/>
      <dgm:t>
        <a:bodyPr/>
        <a:lstStyle/>
        <a:p>
          <a:endParaRPr lang="en-US"/>
        </a:p>
      </dgm:t>
    </dgm:pt>
    <dgm:pt modelId="{2DB760F2-6DAB-4414-960B-156BEC068862}">
      <dgm:prSet phldrT="[Text]"/>
      <dgm:spPr/>
      <dgm:t>
        <a:bodyPr/>
        <a:lstStyle/>
        <a:p>
          <a:r>
            <a:rPr lang="es-ES" smtClean="0">
              <a:latin typeface="Times New Roman" panose="02020603050405020304" pitchFamily="18" charset="0"/>
              <a:ea typeface="Times New Roman" panose="02020603050405020304" pitchFamily="18" charset="0"/>
            </a:rPr>
            <a:t>Si hay relación y asociación entre las variables</a:t>
          </a:r>
          <a:endParaRPr lang="en-US" dirty="0"/>
        </a:p>
      </dgm:t>
    </dgm:pt>
    <dgm:pt modelId="{5DB606BB-915E-4359-88D8-F0CAE1EAFDD5}" type="parTrans" cxnId="{BDA8D7E1-7FA2-4C3A-95ED-AEF6DFE4DE58}">
      <dgm:prSet/>
      <dgm:spPr/>
      <dgm:t>
        <a:bodyPr/>
        <a:lstStyle/>
        <a:p>
          <a:endParaRPr lang="en-US"/>
        </a:p>
      </dgm:t>
    </dgm:pt>
    <dgm:pt modelId="{F1AAECA2-BB3E-4538-A19E-078F2DDD0C87}" type="sibTrans" cxnId="{BDA8D7E1-7FA2-4C3A-95ED-AEF6DFE4DE58}">
      <dgm:prSet/>
      <dgm:spPr/>
      <dgm:t>
        <a:bodyPr/>
        <a:lstStyle/>
        <a:p>
          <a:endParaRPr lang="en-US"/>
        </a:p>
      </dgm:t>
    </dgm:pt>
    <dgm:pt modelId="{5BF5D5EC-433F-4A6C-8D18-B451EC41896E}" type="pres">
      <dgm:prSet presAssocID="{777FD242-697D-482C-8A0D-77A0F7F9E064}" presName="linearFlow" presStyleCnt="0">
        <dgm:presLayoutVars>
          <dgm:resizeHandles val="exact"/>
        </dgm:presLayoutVars>
      </dgm:prSet>
      <dgm:spPr/>
    </dgm:pt>
    <dgm:pt modelId="{BA5DE5F5-D7F9-4E42-858A-E2FA245A8993}" type="pres">
      <dgm:prSet presAssocID="{D0733012-D009-47A1-9BB6-E3F01FB4FD5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6467C-4B61-4301-8D48-9F1B41FCE123}" type="pres">
      <dgm:prSet presAssocID="{970685F9-809D-4C2D-9D63-89B60575A0B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E6678D83-0543-482D-8F57-D4098FA771FC}" type="pres">
      <dgm:prSet presAssocID="{970685F9-809D-4C2D-9D63-89B60575A0B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86F95E30-6747-43FF-913B-2E95DA6C336C}" type="pres">
      <dgm:prSet presAssocID="{2DB760F2-6DAB-4414-960B-156BEC068862}" presName="node" presStyleLbl="node1" presStyleIdx="1" presStyleCnt="2" custLinFactNeighborX="-31667" custLinFactNeighborY="24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0A6B5D-E277-4293-BF8A-9339D28A3337}" type="presOf" srcId="{970685F9-809D-4C2D-9D63-89B60575A0BD}" destId="{E6678D83-0543-482D-8F57-D4098FA771FC}" srcOrd="1" destOrd="0" presId="urn:microsoft.com/office/officeart/2005/8/layout/process2"/>
    <dgm:cxn modelId="{2516F77D-5F12-4A50-9012-377BE9397468}" srcId="{777FD242-697D-482C-8A0D-77A0F7F9E064}" destId="{D0733012-D009-47A1-9BB6-E3F01FB4FD57}" srcOrd="0" destOrd="0" parTransId="{C6D92873-F6BB-4615-852B-82591F1159AC}" sibTransId="{970685F9-809D-4C2D-9D63-89B60575A0BD}"/>
    <dgm:cxn modelId="{017827C8-99D5-4EF1-B854-288F3A116729}" type="presOf" srcId="{777FD242-697D-482C-8A0D-77A0F7F9E064}" destId="{5BF5D5EC-433F-4A6C-8D18-B451EC41896E}" srcOrd="0" destOrd="0" presId="urn:microsoft.com/office/officeart/2005/8/layout/process2"/>
    <dgm:cxn modelId="{B14F02FC-C7E1-4A31-B3E1-AAE755D4C551}" type="presOf" srcId="{2DB760F2-6DAB-4414-960B-156BEC068862}" destId="{86F95E30-6747-43FF-913B-2E95DA6C336C}" srcOrd="0" destOrd="0" presId="urn:microsoft.com/office/officeart/2005/8/layout/process2"/>
    <dgm:cxn modelId="{346A996A-DC3A-4C1B-89E5-2868C4BE5716}" type="presOf" srcId="{970685F9-809D-4C2D-9D63-89B60575A0BD}" destId="{CCA6467C-4B61-4301-8D48-9F1B41FCE123}" srcOrd="0" destOrd="0" presId="urn:microsoft.com/office/officeart/2005/8/layout/process2"/>
    <dgm:cxn modelId="{CEC8F0A6-BAF9-4157-9078-123912D99441}" type="presOf" srcId="{D0733012-D009-47A1-9BB6-E3F01FB4FD57}" destId="{BA5DE5F5-D7F9-4E42-858A-E2FA245A8993}" srcOrd="0" destOrd="0" presId="urn:microsoft.com/office/officeart/2005/8/layout/process2"/>
    <dgm:cxn modelId="{BDA8D7E1-7FA2-4C3A-95ED-AEF6DFE4DE58}" srcId="{777FD242-697D-482C-8A0D-77A0F7F9E064}" destId="{2DB760F2-6DAB-4414-960B-156BEC068862}" srcOrd="1" destOrd="0" parTransId="{5DB606BB-915E-4359-88D8-F0CAE1EAFDD5}" sibTransId="{F1AAECA2-BB3E-4538-A19E-078F2DDD0C87}"/>
    <dgm:cxn modelId="{B5C7AF64-204C-43C0-B45E-77E02CD8F23F}" type="presParOf" srcId="{5BF5D5EC-433F-4A6C-8D18-B451EC41896E}" destId="{BA5DE5F5-D7F9-4E42-858A-E2FA245A8993}" srcOrd="0" destOrd="0" presId="urn:microsoft.com/office/officeart/2005/8/layout/process2"/>
    <dgm:cxn modelId="{32466A5D-4759-4BA8-81E6-039DFAABAFEF}" type="presParOf" srcId="{5BF5D5EC-433F-4A6C-8D18-B451EC41896E}" destId="{CCA6467C-4B61-4301-8D48-9F1B41FCE123}" srcOrd="1" destOrd="0" presId="urn:microsoft.com/office/officeart/2005/8/layout/process2"/>
    <dgm:cxn modelId="{BC03D305-DB3F-4F7F-916E-87C61222CE4C}" type="presParOf" srcId="{CCA6467C-4B61-4301-8D48-9F1B41FCE123}" destId="{E6678D83-0543-482D-8F57-D4098FA771FC}" srcOrd="0" destOrd="0" presId="urn:microsoft.com/office/officeart/2005/8/layout/process2"/>
    <dgm:cxn modelId="{C0180350-AEFE-4837-9F67-5004BF680659}" type="presParOf" srcId="{5BF5D5EC-433F-4A6C-8D18-B451EC41896E}" destId="{86F95E30-6747-43FF-913B-2E95DA6C336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3548D2-E370-4A37-B8C9-8CFA26AB0849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432E29-7886-47F5-8B9F-5F2DE31E91B8}">
      <dgm:prSet phldrT="[Texto]"/>
      <dgm:spPr/>
      <dgm:t>
        <a:bodyPr/>
        <a:lstStyle/>
        <a:p>
          <a:r>
            <a:rPr lang="es-ES" dirty="0" smtClean="0"/>
            <a:t>INTERNACIONALMENTE</a:t>
          </a:r>
          <a:endParaRPr lang="es-ES" dirty="0"/>
        </a:p>
      </dgm:t>
    </dgm:pt>
    <dgm:pt modelId="{9B8D8C98-A3D3-425E-9BB7-772AFFD6329F}" type="parTrans" cxnId="{EACB5D8A-E73A-43C9-94D6-1DD7FBBB3489}">
      <dgm:prSet/>
      <dgm:spPr/>
      <dgm:t>
        <a:bodyPr/>
        <a:lstStyle/>
        <a:p>
          <a:endParaRPr lang="es-ES"/>
        </a:p>
      </dgm:t>
    </dgm:pt>
    <dgm:pt modelId="{79B8039F-E70A-4E5F-82CA-ED0D65CB47A1}" type="sibTrans" cxnId="{EACB5D8A-E73A-43C9-94D6-1DD7FBBB3489}">
      <dgm:prSet/>
      <dgm:spPr/>
      <dgm:t>
        <a:bodyPr/>
        <a:lstStyle/>
        <a:p>
          <a:endParaRPr lang="es-ES"/>
        </a:p>
      </dgm:t>
    </dgm:pt>
    <dgm:pt modelId="{A07899D6-B9DD-4E35-A4D8-18EE8472CBED}">
      <dgm:prSet phldrT="[Texto]"/>
      <dgm:spPr/>
      <dgm:t>
        <a:bodyPr/>
        <a:lstStyle/>
        <a:p>
          <a:pPr algn="ctr"/>
          <a:r>
            <a:rPr lang="es-ES" b="1" u="sng" dirty="0" smtClean="0">
              <a:solidFill>
                <a:schemeClr val="accent5">
                  <a:lumMod val="75000"/>
                </a:schemeClr>
              </a:solidFill>
            </a:rPr>
            <a:t>Estrategia del seguidor:</a:t>
          </a:r>
        </a:p>
        <a:p>
          <a:pPr algn="l"/>
          <a:r>
            <a:rPr lang="es-ES" dirty="0" smtClean="0"/>
            <a:t>CINFA Internacional</a:t>
          </a:r>
          <a:endParaRPr lang="es-ES" dirty="0"/>
        </a:p>
      </dgm:t>
    </dgm:pt>
    <dgm:pt modelId="{CDBA50DB-CE92-4BD1-8325-637D17737B65}" type="parTrans" cxnId="{80E7FD25-742F-460F-9113-798F915E2956}">
      <dgm:prSet/>
      <dgm:spPr/>
      <dgm:t>
        <a:bodyPr/>
        <a:lstStyle/>
        <a:p>
          <a:endParaRPr lang="es-ES"/>
        </a:p>
      </dgm:t>
    </dgm:pt>
    <dgm:pt modelId="{8A76BE74-51E5-4D9E-8945-5657E5857440}" type="sibTrans" cxnId="{80E7FD25-742F-460F-9113-798F915E2956}">
      <dgm:prSet/>
      <dgm:spPr/>
      <dgm:t>
        <a:bodyPr/>
        <a:lstStyle/>
        <a:p>
          <a:endParaRPr lang="es-ES"/>
        </a:p>
      </dgm:t>
    </dgm:pt>
    <dgm:pt modelId="{526AAF60-259C-418F-860B-3F0FA9C511E1}">
      <dgm:prSet phldrT="[Texto]"/>
      <dgm:spPr/>
      <dgm:t>
        <a:bodyPr/>
        <a:lstStyle/>
        <a:p>
          <a:r>
            <a:rPr lang="es-ES" dirty="0" smtClean="0"/>
            <a:t>NACIONALMENTE </a:t>
          </a:r>
          <a:endParaRPr lang="es-ES" dirty="0"/>
        </a:p>
      </dgm:t>
    </dgm:pt>
    <dgm:pt modelId="{6818F8C3-7983-4835-A093-A5981943F717}" type="parTrans" cxnId="{3D41F3D2-FCF7-4CA0-A711-3D439DC6F140}">
      <dgm:prSet/>
      <dgm:spPr/>
      <dgm:t>
        <a:bodyPr/>
        <a:lstStyle/>
        <a:p>
          <a:endParaRPr lang="es-ES"/>
        </a:p>
      </dgm:t>
    </dgm:pt>
    <dgm:pt modelId="{D72FBB77-3A5B-4355-9AEC-370F76DD8302}" type="sibTrans" cxnId="{3D41F3D2-FCF7-4CA0-A711-3D439DC6F140}">
      <dgm:prSet/>
      <dgm:spPr/>
      <dgm:t>
        <a:bodyPr/>
        <a:lstStyle/>
        <a:p>
          <a:endParaRPr lang="es-ES"/>
        </a:p>
      </dgm:t>
    </dgm:pt>
    <dgm:pt modelId="{42C081EB-EA25-4A41-B74F-FDB2A2C37EBE}">
      <dgm:prSet phldrT="[Texto]"/>
      <dgm:spPr/>
      <dgm:t>
        <a:bodyPr/>
        <a:lstStyle/>
        <a:p>
          <a:pPr algn="ctr"/>
          <a:r>
            <a:rPr lang="es-ES" b="1" u="sng" dirty="0" smtClean="0">
              <a:solidFill>
                <a:schemeClr val="accent5">
                  <a:lumMod val="75000"/>
                </a:schemeClr>
              </a:solidFill>
            </a:rPr>
            <a:t>Estrategia del líder:</a:t>
          </a:r>
        </a:p>
        <a:p>
          <a:pPr algn="l"/>
          <a:r>
            <a:rPr lang="es-ES" dirty="0" smtClean="0"/>
            <a:t>Para posicionar a la marca Fybeca en Ecuador</a:t>
          </a:r>
          <a:endParaRPr lang="es-ES" dirty="0"/>
        </a:p>
      </dgm:t>
    </dgm:pt>
    <dgm:pt modelId="{D490C2A8-CA1F-4C3E-8457-F3C5B390BDA1}" type="parTrans" cxnId="{641FE945-E387-4A60-B9B8-E5796617FF01}">
      <dgm:prSet/>
      <dgm:spPr/>
      <dgm:t>
        <a:bodyPr/>
        <a:lstStyle/>
        <a:p>
          <a:endParaRPr lang="es-ES"/>
        </a:p>
      </dgm:t>
    </dgm:pt>
    <dgm:pt modelId="{3967D77D-81BB-4A7B-B3EB-C7A99525C93E}" type="sibTrans" cxnId="{641FE945-E387-4A60-B9B8-E5796617FF01}">
      <dgm:prSet/>
      <dgm:spPr/>
      <dgm:t>
        <a:bodyPr/>
        <a:lstStyle/>
        <a:p>
          <a:endParaRPr lang="es-ES"/>
        </a:p>
      </dgm:t>
    </dgm:pt>
    <dgm:pt modelId="{1A8C4977-98E1-4AA5-B739-FCC0AB4B80BE}" type="pres">
      <dgm:prSet presAssocID="{563548D2-E370-4A37-B8C9-8CFA26AB0849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4CD9A6-01F9-4E72-BBC9-B4C0F87C2DE2}" type="pres">
      <dgm:prSet presAssocID="{563548D2-E370-4A37-B8C9-8CFA26AB0849}" presName="Background" presStyleLbl="node1" presStyleIdx="0" presStyleCnt="1"/>
      <dgm:spPr/>
      <dgm:t>
        <a:bodyPr/>
        <a:lstStyle/>
        <a:p>
          <a:endParaRPr lang="en-US"/>
        </a:p>
      </dgm:t>
    </dgm:pt>
    <dgm:pt modelId="{622F3D80-19E6-4814-91DB-3F129B014335}" type="pres">
      <dgm:prSet presAssocID="{563548D2-E370-4A37-B8C9-8CFA26AB0849}" presName="Divider" presStyleLbl="callout" presStyleIdx="0" presStyleCnt="1"/>
      <dgm:spPr/>
      <dgm:t>
        <a:bodyPr/>
        <a:lstStyle/>
        <a:p>
          <a:endParaRPr lang="en-US"/>
        </a:p>
      </dgm:t>
    </dgm:pt>
    <dgm:pt modelId="{100592DC-E467-4312-B273-4AC3700087FA}" type="pres">
      <dgm:prSet presAssocID="{563548D2-E370-4A37-B8C9-8CFA26AB0849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7C1D9-565D-41D2-82D0-F7D0B5FB6914}" type="pres">
      <dgm:prSet presAssocID="{563548D2-E370-4A37-B8C9-8CFA26AB0849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96F1D0-17FA-48FF-B7EF-6E8867D93ED5}" type="pres">
      <dgm:prSet presAssocID="{563548D2-E370-4A37-B8C9-8CFA26AB0849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4876D73B-C508-41DB-AAFC-5A001880D44A}" type="pres">
      <dgm:prSet presAssocID="{563548D2-E370-4A37-B8C9-8CFA26AB0849}" presName="ParentShape1" presStyleLbl="alignImgPlace1" presStyleIdx="0" presStyleCnt="2">
        <dgm:presLayoutVars/>
      </dgm:prSet>
      <dgm:spPr/>
      <dgm:t>
        <a:bodyPr/>
        <a:lstStyle/>
        <a:p>
          <a:endParaRPr lang="es-ES"/>
        </a:p>
      </dgm:t>
    </dgm:pt>
    <dgm:pt modelId="{E165A245-CB90-4699-8F17-ABCDBADA530A}" type="pres">
      <dgm:prSet presAssocID="{563548D2-E370-4A37-B8C9-8CFA26AB0849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B6A77226-80CD-494A-BF52-96685C7BC042}" type="pres">
      <dgm:prSet presAssocID="{563548D2-E370-4A37-B8C9-8CFA26AB0849}" presName="ParentShape2" presStyleLbl="alignImgPlace1" presStyleIdx="1" presStyleCnt="2">
        <dgm:presLayoutVars/>
      </dgm:prSet>
      <dgm:spPr/>
      <dgm:t>
        <a:bodyPr/>
        <a:lstStyle/>
        <a:p>
          <a:endParaRPr lang="es-ES"/>
        </a:p>
      </dgm:t>
    </dgm:pt>
  </dgm:ptLst>
  <dgm:cxnLst>
    <dgm:cxn modelId="{641FE945-E387-4A60-B9B8-E5796617FF01}" srcId="{526AAF60-259C-418F-860B-3F0FA9C511E1}" destId="{42C081EB-EA25-4A41-B74F-FDB2A2C37EBE}" srcOrd="0" destOrd="0" parTransId="{D490C2A8-CA1F-4C3E-8457-F3C5B390BDA1}" sibTransId="{3967D77D-81BB-4A7B-B3EB-C7A99525C93E}"/>
    <dgm:cxn modelId="{8FA9D479-69E5-4ED0-9683-B3351C6E9232}" type="presOf" srcId="{42C081EB-EA25-4A41-B74F-FDB2A2C37EBE}" destId="{1747C1D9-565D-41D2-82D0-F7D0B5FB6914}" srcOrd="0" destOrd="0" presId="urn:microsoft.com/office/officeart/2009/3/layout/OpposingIdeas"/>
    <dgm:cxn modelId="{C2E9BFC2-A1D0-4311-8CCC-A5B5861CE5FE}" type="presOf" srcId="{86432E29-7886-47F5-8B9F-5F2DE31E91B8}" destId="{DA96F1D0-17FA-48FF-B7EF-6E8867D93ED5}" srcOrd="0" destOrd="0" presId="urn:microsoft.com/office/officeart/2009/3/layout/OpposingIdeas"/>
    <dgm:cxn modelId="{CC36A09A-2922-44C7-8CFF-CC66E666E928}" type="presOf" srcId="{563548D2-E370-4A37-B8C9-8CFA26AB0849}" destId="{1A8C4977-98E1-4AA5-B739-FCC0AB4B80BE}" srcOrd="0" destOrd="0" presId="urn:microsoft.com/office/officeart/2009/3/layout/OpposingIdeas"/>
    <dgm:cxn modelId="{EACB5D8A-E73A-43C9-94D6-1DD7FBBB3489}" srcId="{563548D2-E370-4A37-B8C9-8CFA26AB0849}" destId="{86432E29-7886-47F5-8B9F-5F2DE31E91B8}" srcOrd="0" destOrd="0" parTransId="{9B8D8C98-A3D3-425E-9BB7-772AFFD6329F}" sibTransId="{79B8039F-E70A-4E5F-82CA-ED0D65CB47A1}"/>
    <dgm:cxn modelId="{3D41F3D2-FCF7-4CA0-A711-3D439DC6F140}" srcId="{563548D2-E370-4A37-B8C9-8CFA26AB0849}" destId="{526AAF60-259C-418F-860B-3F0FA9C511E1}" srcOrd="1" destOrd="0" parTransId="{6818F8C3-7983-4835-A093-A5981943F717}" sibTransId="{D72FBB77-3A5B-4355-9AEC-370F76DD8302}"/>
    <dgm:cxn modelId="{4B477760-0E14-48EC-A66E-2FD12C882173}" type="presOf" srcId="{526AAF60-259C-418F-860B-3F0FA9C511E1}" destId="{B6A77226-80CD-494A-BF52-96685C7BC042}" srcOrd="1" destOrd="0" presId="urn:microsoft.com/office/officeart/2009/3/layout/OpposingIdeas"/>
    <dgm:cxn modelId="{14D34B8A-5894-47EC-96FF-625A006F31F5}" type="presOf" srcId="{86432E29-7886-47F5-8B9F-5F2DE31E91B8}" destId="{4876D73B-C508-41DB-AAFC-5A001880D44A}" srcOrd="1" destOrd="0" presId="urn:microsoft.com/office/officeart/2009/3/layout/OpposingIdeas"/>
    <dgm:cxn modelId="{D5D78E7D-00A1-4DF0-90C4-2F9B285DF0EF}" type="presOf" srcId="{A07899D6-B9DD-4E35-A4D8-18EE8472CBED}" destId="{100592DC-E467-4312-B273-4AC3700087FA}" srcOrd="0" destOrd="0" presId="urn:microsoft.com/office/officeart/2009/3/layout/OpposingIdeas"/>
    <dgm:cxn modelId="{7340C9EB-2CCD-44A0-A0C1-769BD218D07E}" type="presOf" srcId="{526AAF60-259C-418F-860B-3F0FA9C511E1}" destId="{E165A245-CB90-4699-8F17-ABCDBADA530A}" srcOrd="0" destOrd="0" presId="urn:microsoft.com/office/officeart/2009/3/layout/OpposingIdeas"/>
    <dgm:cxn modelId="{80E7FD25-742F-460F-9113-798F915E2956}" srcId="{86432E29-7886-47F5-8B9F-5F2DE31E91B8}" destId="{A07899D6-B9DD-4E35-A4D8-18EE8472CBED}" srcOrd="0" destOrd="0" parTransId="{CDBA50DB-CE92-4BD1-8325-637D17737B65}" sibTransId="{8A76BE74-51E5-4D9E-8945-5657E5857440}"/>
    <dgm:cxn modelId="{E018165D-3AC8-4279-B9EA-294E1DB9FC70}" type="presParOf" srcId="{1A8C4977-98E1-4AA5-B739-FCC0AB4B80BE}" destId="{664CD9A6-01F9-4E72-BBC9-B4C0F87C2DE2}" srcOrd="0" destOrd="0" presId="urn:microsoft.com/office/officeart/2009/3/layout/OpposingIdeas"/>
    <dgm:cxn modelId="{18B5501D-2B86-474D-9F2B-6112CD2C3A67}" type="presParOf" srcId="{1A8C4977-98E1-4AA5-B739-FCC0AB4B80BE}" destId="{622F3D80-19E6-4814-91DB-3F129B014335}" srcOrd="1" destOrd="0" presId="urn:microsoft.com/office/officeart/2009/3/layout/OpposingIdeas"/>
    <dgm:cxn modelId="{3C465B86-D714-4C4D-B07E-2D5B535A730C}" type="presParOf" srcId="{1A8C4977-98E1-4AA5-B739-FCC0AB4B80BE}" destId="{100592DC-E467-4312-B273-4AC3700087FA}" srcOrd="2" destOrd="0" presId="urn:microsoft.com/office/officeart/2009/3/layout/OpposingIdeas"/>
    <dgm:cxn modelId="{F79AE081-9BDA-4FD4-B7C1-4E8551B93437}" type="presParOf" srcId="{1A8C4977-98E1-4AA5-B739-FCC0AB4B80BE}" destId="{1747C1D9-565D-41D2-82D0-F7D0B5FB6914}" srcOrd="3" destOrd="0" presId="urn:microsoft.com/office/officeart/2009/3/layout/OpposingIdeas"/>
    <dgm:cxn modelId="{5DE7A994-C1B1-434D-A3B9-EF7B6C2BCEFB}" type="presParOf" srcId="{1A8C4977-98E1-4AA5-B739-FCC0AB4B80BE}" destId="{DA96F1D0-17FA-48FF-B7EF-6E8867D93ED5}" srcOrd="4" destOrd="0" presId="urn:microsoft.com/office/officeart/2009/3/layout/OpposingIdeas"/>
    <dgm:cxn modelId="{040DBF1B-9EA1-4234-94A7-BC63016A97F3}" type="presParOf" srcId="{1A8C4977-98E1-4AA5-B739-FCC0AB4B80BE}" destId="{4876D73B-C508-41DB-AAFC-5A001880D44A}" srcOrd="5" destOrd="0" presId="urn:microsoft.com/office/officeart/2009/3/layout/OpposingIdeas"/>
    <dgm:cxn modelId="{3A2058B9-AA6B-43C5-B922-5ADFF8F53921}" type="presParOf" srcId="{1A8C4977-98E1-4AA5-B739-FCC0AB4B80BE}" destId="{E165A245-CB90-4699-8F17-ABCDBADA530A}" srcOrd="6" destOrd="0" presId="urn:microsoft.com/office/officeart/2009/3/layout/OpposingIdeas"/>
    <dgm:cxn modelId="{D86715D9-F7AB-484A-8FB9-A8A1A4182F0F}" type="presParOf" srcId="{1A8C4977-98E1-4AA5-B739-FCC0AB4B80BE}" destId="{B6A77226-80CD-494A-BF52-96685C7BC042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6447E4-6265-48E4-825F-328FC849C87B}" type="doc">
      <dgm:prSet loTypeId="urn:microsoft.com/office/officeart/2009/layout/ReverseList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F66D4C8-B8C3-4500-959D-F8A6860D7920}">
      <dgm:prSet phldrT="[Texto]"/>
      <dgm:spPr/>
      <dgm:t>
        <a:bodyPr/>
        <a:lstStyle/>
        <a:p>
          <a:pPr algn="l"/>
          <a:endParaRPr lang="es-ES" b="1" dirty="0" smtClean="0"/>
        </a:p>
        <a:p>
          <a:pPr algn="l"/>
          <a:endParaRPr lang="es-ES" b="1" dirty="0" smtClean="0"/>
        </a:p>
        <a:p>
          <a:pPr algn="ctr"/>
          <a:r>
            <a:rPr lang="es-ES" b="1" dirty="0" smtClean="0"/>
            <a:t>Desarrollo y mantenimiento de relaciones a largo plazo con los clientes</a:t>
          </a:r>
          <a:endParaRPr lang="es-ES" dirty="0"/>
        </a:p>
      </dgm:t>
    </dgm:pt>
    <dgm:pt modelId="{9964ADAB-E14E-440C-87E8-18110854E3F4}" type="parTrans" cxnId="{54D2AEDE-402A-4146-AA20-DB11C2CC747D}">
      <dgm:prSet/>
      <dgm:spPr/>
      <dgm:t>
        <a:bodyPr/>
        <a:lstStyle/>
        <a:p>
          <a:endParaRPr lang="es-ES"/>
        </a:p>
      </dgm:t>
    </dgm:pt>
    <dgm:pt modelId="{DB0F97D3-B6DE-4B13-A598-D02C1B7D698C}" type="sibTrans" cxnId="{54D2AEDE-402A-4146-AA20-DB11C2CC747D}">
      <dgm:prSet/>
      <dgm:spPr/>
      <dgm:t>
        <a:bodyPr/>
        <a:lstStyle/>
        <a:p>
          <a:endParaRPr lang="es-ES"/>
        </a:p>
      </dgm:t>
    </dgm:pt>
    <dgm:pt modelId="{85996D86-9066-4ED0-9071-E683DD453FB3}">
      <dgm:prSet phldrT="[Texto]"/>
      <dgm:spPr/>
      <dgm:t>
        <a:bodyPr/>
        <a:lstStyle/>
        <a:p>
          <a:r>
            <a:rPr lang="es-ES" dirty="0" smtClean="0"/>
            <a:t>Estrategia de </a:t>
          </a:r>
          <a:r>
            <a:rPr lang="es-ES" i="1" dirty="0" smtClean="0"/>
            <a:t>incrementar la participación del cliente</a:t>
          </a:r>
          <a:r>
            <a:rPr lang="es-ES" dirty="0" smtClean="0"/>
            <a:t> en lugar de la participación de mercado de la empresa </a:t>
          </a:r>
        </a:p>
      </dgm:t>
    </dgm:pt>
    <dgm:pt modelId="{49242AD9-9AF3-49EC-ADDA-1C80B6FE9912}" type="parTrans" cxnId="{B53DA905-976B-4CA1-90BA-A9351C656E14}">
      <dgm:prSet/>
      <dgm:spPr/>
      <dgm:t>
        <a:bodyPr/>
        <a:lstStyle/>
        <a:p>
          <a:endParaRPr lang="es-ES"/>
        </a:p>
      </dgm:t>
    </dgm:pt>
    <dgm:pt modelId="{C43CECDB-CBA8-4C7A-A45A-2886E774E45D}" type="sibTrans" cxnId="{B53DA905-976B-4CA1-90BA-A9351C656E14}">
      <dgm:prSet/>
      <dgm:spPr/>
      <dgm:t>
        <a:bodyPr/>
        <a:lstStyle/>
        <a:p>
          <a:endParaRPr lang="es-ES"/>
        </a:p>
      </dgm:t>
    </dgm:pt>
    <dgm:pt modelId="{6BE4D274-A2F8-45F2-932C-CCEDCE192E11}" type="pres">
      <dgm:prSet presAssocID="{EF6447E4-6265-48E4-825F-328FC849C87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A50CA97-B008-4447-899F-1F1ED2894434}" type="pres">
      <dgm:prSet presAssocID="{EF6447E4-6265-48E4-825F-328FC849C87B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314D3-FAFE-4B3C-AE77-BCA42BC71026}" type="pres">
      <dgm:prSet presAssocID="{EF6447E4-6265-48E4-825F-328FC849C87B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s-ES"/>
        </a:p>
      </dgm:t>
    </dgm:pt>
    <dgm:pt modelId="{97ABA508-2698-4655-9E80-599E42C632FC}" type="pres">
      <dgm:prSet presAssocID="{EF6447E4-6265-48E4-825F-328FC849C87B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B390A5-DC4E-4C43-A721-A8488888BA88}" type="pres">
      <dgm:prSet presAssocID="{EF6447E4-6265-48E4-825F-328FC849C87B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269FE7F-1EE3-4D3E-8C0E-38FF29F9C70E}" type="pres">
      <dgm:prSet presAssocID="{EF6447E4-6265-48E4-825F-328FC849C87B}" presName="TopArrow" presStyleLbl="node1" presStyleIdx="0" presStyleCnt="2"/>
      <dgm:spPr/>
      <dgm:t>
        <a:bodyPr/>
        <a:lstStyle/>
        <a:p>
          <a:endParaRPr lang="en-US"/>
        </a:p>
      </dgm:t>
    </dgm:pt>
    <dgm:pt modelId="{3CAB5887-9FFA-4DF7-97C4-9EBCD1B4FB5C}" type="pres">
      <dgm:prSet presAssocID="{EF6447E4-6265-48E4-825F-328FC849C87B}" presName="Bottom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49553B85-3DA4-44F5-B14E-EAB713A1B0A9}" type="presOf" srcId="{85996D86-9066-4ED0-9071-E683DD453FB3}" destId="{E7B390A5-DC4E-4C43-A721-A8488888BA88}" srcOrd="1" destOrd="0" presId="urn:microsoft.com/office/officeart/2009/layout/ReverseList"/>
    <dgm:cxn modelId="{14FBF60B-82B7-4077-864A-2417E43119C7}" type="presOf" srcId="{85996D86-9066-4ED0-9071-E683DD453FB3}" destId="{97ABA508-2698-4655-9E80-599E42C632FC}" srcOrd="0" destOrd="0" presId="urn:microsoft.com/office/officeart/2009/layout/ReverseList"/>
    <dgm:cxn modelId="{1B146077-CF2F-425E-B36C-D8EF6E6940A8}" type="presOf" srcId="{1F66D4C8-B8C3-4500-959D-F8A6860D7920}" destId="{6A50CA97-B008-4447-899F-1F1ED2894434}" srcOrd="0" destOrd="0" presId="urn:microsoft.com/office/officeart/2009/layout/ReverseList"/>
    <dgm:cxn modelId="{B53DA905-976B-4CA1-90BA-A9351C656E14}" srcId="{EF6447E4-6265-48E4-825F-328FC849C87B}" destId="{85996D86-9066-4ED0-9071-E683DD453FB3}" srcOrd="1" destOrd="0" parTransId="{49242AD9-9AF3-49EC-ADDA-1C80B6FE9912}" sibTransId="{C43CECDB-CBA8-4C7A-A45A-2886E774E45D}"/>
    <dgm:cxn modelId="{9D0F9A1A-C59D-4BF0-8C08-BD1D10AD0FCE}" type="presOf" srcId="{1F66D4C8-B8C3-4500-959D-F8A6860D7920}" destId="{610314D3-FAFE-4B3C-AE77-BCA42BC71026}" srcOrd="1" destOrd="0" presId="urn:microsoft.com/office/officeart/2009/layout/ReverseList"/>
    <dgm:cxn modelId="{54D2AEDE-402A-4146-AA20-DB11C2CC747D}" srcId="{EF6447E4-6265-48E4-825F-328FC849C87B}" destId="{1F66D4C8-B8C3-4500-959D-F8A6860D7920}" srcOrd="0" destOrd="0" parTransId="{9964ADAB-E14E-440C-87E8-18110854E3F4}" sibTransId="{DB0F97D3-B6DE-4B13-A598-D02C1B7D698C}"/>
    <dgm:cxn modelId="{E60FC0D0-CA7B-498E-87A4-97A40264DA5A}" type="presOf" srcId="{EF6447E4-6265-48E4-825F-328FC849C87B}" destId="{6BE4D274-A2F8-45F2-932C-CCEDCE192E11}" srcOrd="0" destOrd="0" presId="urn:microsoft.com/office/officeart/2009/layout/ReverseList"/>
    <dgm:cxn modelId="{54DEE5E5-488C-476E-9DDA-02EF79537C2A}" type="presParOf" srcId="{6BE4D274-A2F8-45F2-932C-CCEDCE192E11}" destId="{6A50CA97-B008-4447-899F-1F1ED2894434}" srcOrd="0" destOrd="0" presId="urn:microsoft.com/office/officeart/2009/layout/ReverseList"/>
    <dgm:cxn modelId="{AAB6F01D-D855-4349-8254-A6524EC0DD30}" type="presParOf" srcId="{6BE4D274-A2F8-45F2-932C-CCEDCE192E11}" destId="{610314D3-FAFE-4B3C-AE77-BCA42BC71026}" srcOrd="1" destOrd="0" presId="urn:microsoft.com/office/officeart/2009/layout/ReverseList"/>
    <dgm:cxn modelId="{63C8C58E-19BD-4FFD-B6DE-2D676393105B}" type="presParOf" srcId="{6BE4D274-A2F8-45F2-932C-CCEDCE192E11}" destId="{97ABA508-2698-4655-9E80-599E42C632FC}" srcOrd="2" destOrd="0" presId="urn:microsoft.com/office/officeart/2009/layout/ReverseList"/>
    <dgm:cxn modelId="{BE78E278-8C29-41EF-8262-24AC8DC26CCD}" type="presParOf" srcId="{6BE4D274-A2F8-45F2-932C-CCEDCE192E11}" destId="{E7B390A5-DC4E-4C43-A721-A8488888BA88}" srcOrd="3" destOrd="0" presId="urn:microsoft.com/office/officeart/2009/layout/ReverseList"/>
    <dgm:cxn modelId="{C75DC4FB-FACA-4603-8033-FE1191D3FC10}" type="presParOf" srcId="{6BE4D274-A2F8-45F2-932C-CCEDCE192E11}" destId="{A269FE7F-1EE3-4D3E-8C0E-38FF29F9C70E}" srcOrd="4" destOrd="0" presId="urn:microsoft.com/office/officeart/2009/layout/ReverseList"/>
    <dgm:cxn modelId="{0606D0A5-05A3-4C30-9766-BCB41865A392}" type="presParOf" srcId="{6BE4D274-A2F8-45F2-932C-CCEDCE192E11}" destId="{3CAB5887-9FFA-4DF7-97C4-9EBCD1B4FB5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982E0B-ACB7-4EA7-B64D-089494596945}" type="doc">
      <dgm:prSet loTypeId="urn:microsoft.com/office/officeart/2005/8/layout/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FC96367-4C52-4BDC-837B-D3A7E38BC7FA}">
      <dgm:prSet custT="1"/>
      <dgm:spPr/>
      <dgm:t>
        <a:bodyPr/>
        <a:lstStyle/>
        <a:p>
          <a:pPr rtl="0"/>
          <a:r>
            <a:rPr lang="es-ES" sz="2800" b="1" cap="none" spc="0" dirty="0" smtClean="0">
              <a:ln w="22225">
                <a:prstDash val="solid"/>
              </a:ln>
              <a:solidFill>
                <a:schemeClr val="tx1"/>
              </a:solidFill>
              <a:effectLst/>
            </a:rPr>
            <a:t>Ser diferentes y Únicos</a:t>
          </a:r>
          <a:endParaRPr lang="es-ES" sz="2800" b="1" cap="none" spc="0" dirty="0">
            <a:ln w="22225">
              <a:prstDash val="solid"/>
            </a:ln>
            <a:solidFill>
              <a:schemeClr val="tx1"/>
            </a:solidFill>
            <a:effectLst/>
          </a:endParaRPr>
        </a:p>
      </dgm:t>
    </dgm:pt>
    <dgm:pt modelId="{DE2588BF-F232-4F59-9F02-8A2F37A4F6C5}" type="parTrans" cxnId="{05B0686D-75FD-4A03-BE24-9C0FEF9F00B3}">
      <dgm:prSet/>
      <dgm:spPr/>
      <dgm:t>
        <a:bodyPr/>
        <a:lstStyle/>
        <a:p>
          <a:endParaRPr lang="es-ES" sz="2000"/>
        </a:p>
      </dgm:t>
    </dgm:pt>
    <dgm:pt modelId="{B2C24B64-C629-4EE8-A279-D8EEE88E7DCC}" type="sibTrans" cxnId="{05B0686D-75FD-4A03-BE24-9C0FEF9F00B3}">
      <dgm:prSet custT="1"/>
      <dgm:spPr/>
      <dgm:t>
        <a:bodyPr/>
        <a:lstStyle/>
        <a:p>
          <a:endParaRPr lang="es-ES" sz="3200"/>
        </a:p>
      </dgm:t>
    </dgm:pt>
    <dgm:pt modelId="{2B463D27-5508-4DBC-A403-9777E6908727}">
      <dgm:prSet custT="1"/>
      <dgm:spPr/>
      <dgm:t>
        <a:bodyPr/>
        <a:lstStyle/>
        <a:p>
          <a:pPr rtl="0"/>
          <a:r>
            <a:rPr lang="es-EC" sz="1800" b="1" dirty="0" smtClean="0">
              <a:solidFill>
                <a:schemeClr val="tx1"/>
              </a:solidFill>
            </a:rPr>
            <a:t>Descripción de Productos</a:t>
          </a:r>
          <a:br>
            <a:rPr lang="es-EC" sz="1800" b="1" dirty="0" smtClean="0">
              <a:solidFill>
                <a:schemeClr val="tx1"/>
              </a:solidFill>
            </a:rPr>
          </a:br>
          <a:r>
            <a:rPr lang="es-EC" sz="1400" dirty="0" smtClean="0">
              <a:solidFill>
                <a:schemeClr val="tx1"/>
              </a:solidFill>
            </a:rPr>
            <a:t>Características, ventajas y beneficios del producto.</a:t>
          </a:r>
          <a:endParaRPr lang="es-ES" sz="1800" dirty="0">
            <a:solidFill>
              <a:schemeClr val="tx1"/>
            </a:solidFill>
          </a:endParaRPr>
        </a:p>
      </dgm:t>
    </dgm:pt>
    <dgm:pt modelId="{FACDD6F6-C6F4-4C7A-B347-0A0FD0E0E244}" type="parTrans" cxnId="{09530340-36CD-4447-9C48-C45463EFDE9C}">
      <dgm:prSet/>
      <dgm:spPr/>
      <dgm:t>
        <a:bodyPr/>
        <a:lstStyle/>
        <a:p>
          <a:endParaRPr lang="es-ES" sz="2000"/>
        </a:p>
      </dgm:t>
    </dgm:pt>
    <dgm:pt modelId="{8BE15D2B-43D6-4424-8032-3A38C0A3A4D9}" type="sibTrans" cxnId="{09530340-36CD-4447-9C48-C45463EFDE9C}">
      <dgm:prSet custT="1"/>
      <dgm:spPr/>
      <dgm:t>
        <a:bodyPr/>
        <a:lstStyle/>
        <a:p>
          <a:endParaRPr lang="es-ES" sz="3200"/>
        </a:p>
      </dgm:t>
    </dgm:pt>
    <dgm:pt modelId="{421DC859-0A44-419A-984D-C18329340097}">
      <dgm:prSet custT="1"/>
      <dgm:spPr/>
      <dgm:t>
        <a:bodyPr/>
        <a:lstStyle/>
        <a:p>
          <a:pPr rtl="0"/>
          <a:r>
            <a:rPr lang="es-EC" sz="1800" b="1" dirty="0" smtClean="0">
              <a:solidFill>
                <a:schemeClr val="tx1"/>
              </a:solidFill>
            </a:rPr>
            <a:t>Servicios de Soporte al Cliente</a:t>
          </a:r>
          <a:br>
            <a:rPr lang="es-EC" sz="1800" b="1" dirty="0" smtClean="0">
              <a:solidFill>
                <a:schemeClr val="tx1"/>
              </a:solidFill>
            </a:rPr>
          </a:br>
          <a:r>
            <a:rPr lang="es-EC" sz="1400" dirty="0" smtClean="0">
              <a:solidFill>
                <a:schemeClr val="tx1"/>
              </a:solidFill>
            </a:rPr>
            <a:t>Participación activa en la comunidad, servicio personalizado, servicios que aumentan valor.</a:t>
          </a:r>
          <a:endParaRPr lang="es-ES" sz="1800" dirty="0">
            <a:solidFill>
              <a:schemeClr val="tx1"/>
            </a:solidFill>
          </a:endParaRPr>
        </a:p>
      </dgm:t>
    </dgm:pt>
    <dgm:pt modelId="{96FACCFA-E0C0-4F9B-A8A2-A2F9430358E1}" type="parTrans" cxnId="{2611EC78-B8E9-42A5-99CB-078FC3D4130C}">
      <dgm:prSet/>
      <dgm:spPr/>
      <dgm:t>
        <a:bodyPr/>
        <a:lstStyle/>
        <a:p>
          <a:endParaRPr lang="es-ES" sz="2000"/>
        </a:p>
      </dgm:t>
    </dgm:pt>
    <dgm:pt modelId="{CDC05A16-B426-460A-8BD1-0E9420BF64BD}" type="sibTrans" cxnId="{2611EC78-B8E9-42A5-99CB-078FC3D4130C}">
      <dgm:prSet custT="1"/>
      <dgm:spPr/>
      <dgm:t>
        <a:bodyPr/>
        <a:lstStyle/>
        <a:p>
          <a:endParaRPr lang="es-ES" sz="3200"/>
        </a:p>
      </dgm:t>
    </dgm:pt>
    <dgm:pt modelId="{34E4425C-7202-4650-8C9B-65A82704AEBB}">
      <dgm:prSet custT="1"/>
      <dgm:spPr/>
      <dgm:t>
        <a:bodyPr/>
        <a:lstStyle/>
        <a:p>
          <a:pPr rtl="0"/>
          <a:r>
            <a:rPr lang="es-EC" sz="1800" b="1" dirty="0" smtClean="0">
              <a:solidFill>
                <a:schemeClr val="tx1"/>
              </a:solidFill>
            </a:rPr>
            <a:t>Imagen</a:t>
          </a:r>
          <a:br>
            <a:rPr lang="es-EC" sz="1800" b="1" dirty="0" smtClean="0">
              <a:solidFill>
                <a:schemeClr val="tx1"/>
              </a:solidFill>
            </a:rPr>
          </a:br>
          <a:r>
            <a:rPr lang="es-EC" sz="1400" dirty="0" smtClean="0">
              <a:solidFill>
                <a:schemeClr val="tx1"/>
              </a:solidFill>
            </a:rPr>
            <a:t>Es la impresión general positiva o negativa. Impresión presente, actual y futuro.</a:t>
          </a:r>
          <a:endParaRPr lang="es-ES" sz="1800" dirty="0">
            <a:solidFill>
              <a:schemeClr val="tx1"/>
            </a:solidFill>
          </a:endParaRPr>
        </a:p>
      </dgm:t>
    </dgm:pt>
    <dgm:pt modelId="{DC220CA3-4288-4084-B1C5-80D2CBAE0AF1}" type="parTrans" cxnId="{9EF1FFA2-B6E1-4216-BE98-4D8D91E0E136}">
      <dgm:prSet/>
      <dgm:spPr/>
      <dgm:t>
        <a:bodyPr/>
        <a:lstStyle/>
        <a:p>
          <a:endParaRPr lang="es-ES" sz="2000"/>
        </a:p>
      </dgm:t>
    </dgm:pt>
    <dgm:pt modelId="{4947DC33-A395-44C8-B389-40F25CA2BB55}" type="sibTrans" cxnId="{9EF1FFA2-B6E1-4216-BE98-4D8D91E0E136}">
      <dgm:prSet/>
      <dgm:spPr/>
      <dgm:t>
        <a:bodyPr/>
        <a:lstStyle/>
        <a:p>
          <a:endParaRPr lang="es-ES" sz="2000"/>
        </a:p>
      </dgm:t>
    </dgm:pt>
    <dgm:pt modelId="{50B3A07D-A7CF-464B-AFF9-667AC142F38A}" type="pres">
      <dgm:prSet presAssocID="{46982E0B-ACB7-4EA7-B64D-0894945969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CD26E4-207A-419D-B109-554D3FC6519B}" type="pres">
      <dgm:prSet presAssocID="{34E4425C-7202-4650-8C9B-65A82704AEBB}" presName="boxAndChildren" presStyleCnt="0"/>
      <dgm:spPr/>
      <dgm:t>
        <a:bodyPr/>
        <a:lstStyle/>
        <a:p>
          <a:endParaRPr lang="en-US"/>
        </a:p>
      </dgm:t>
    </dgm:pt>
    <dgm:pt modelId="{86F91323-31E1-40DC-B5DF-A67EF902723A}" type="pres">
      <dgm:prSet presAssocID="{34E4425C-7202-4650-8C9B-65A82704AEBB}" presName="parentTextBox" presStyleLbl="node1" presStyleIdx="0" presStyleCnt="4"/>
      <dgm:spPr/>
      <dgm:t>
        <a:bodyPr/>
        <a:lstStyle/>
        <a:p>
          <a:endParaRPr lang="en-US"/>
        </a:p>
      </dgm:t>
    </dgm:pt>
    <dgm:pt modelId="{BBEEE08B-3755-44DF-ADB6-DA78314093BC}" type="pres">
      <dgm:prSet presAssocID="{CDC05A16-B426-460A-8BD1-0E9420BF64BD}" presName="sp" presStyleCnt="0"/>
      <dgm:spPr/>
      <dgm:t>
        <a:bodyPr/>
        <a:lstStyle/>
        <a:p>
          <a:endParaRPr lang="en-US"/>
        </a:p>
      </dgm:t>
    </dgm:pt>
    <dgm:pt modelId="{27123FE1-BAC5-4D6E-A2B9-78425CAA4977}" type="pres">
      <dgm:prSet presAssocID="{421DC859-0A44-419A-984D-C18329340097}" presName="arrowAndChildren" presStyleCnt="0"/>
      <dgm:spPr/>
      <dgm:t>
        <a:bodyPr/>
        <a:lstStyle/>
        <a:p>
          <a:endParaRPr lang="en-US"/>
        </a:p>
      </dgm:t>
    </dgm:pt>
    <dgm:pt modelId="{E21FB0CF-34CA-4B5B-B485-A48602EB55C9}" type="pres">
      <dgm:prSet presAssocID="{421DC859-0A44-419A-984D-C18329340097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D03B9B5-DC1E-4005-BBD6-2B8DE67A1D8D}" type="pres">
      <dgm:prSet presAssocID="{8BE15D2B-43D6-4424-8032-3A38C0A3A4D9}" presName="sp" presStyleCnt="0"/>
      <dgm:spPr/>
      <dgm:t>
        <a:bodyPr/>
        <a:lstStyle/>
        <a:p>
          <a:endParaRPr lang="en-US"/>
        </a:p>
      </dgm:t>
    </dgm:pt>
    <dgm:pt modelId="{50D2B23B-0525-4F4F-A894-AA7AF2627922}" type="pres">
      <dgm:prSet presAssocID="{2B463D27-5508-4DBC-A403-9777E6908727}" presName="arrowAndChildren" presStyleCnt="0"/>
      <dgm:spPr/>
      <dgm:t>
        <a:bodyPr/>
        <a:lstStyle/>
        <a:p>
          <a:endParaRPr lang="en-US"/>
        </a:p>
      </dgm:t>
    </dgm:pt>
    <dgm:pt modelId="{CC5CC182-9BED-457A-869F-12B80051F359}" type="pres">
      <dgm:prSet presAssocID="{2B463D27-5508-4DBC-A403-9777E690872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8FDB22B4-12F8-4855-81D6-0175C564DECC}" type="pres">
      <dgm:prSet presAssocID="{B2C24B64-C629-4EE8-A279-D8EEE88E7DCC}" presName="sp" presStyleCnt="0"/>
      <dgm:spPr/>
      <dgm:t>
        <a:bodyPr/>
        <a:lstStyle/>
        <a:p>
          <a:endParaRPr lang="en-US"/>
        </a:p>
      </dgm:t>
    </dgm:pt>
    <dgm:pt modelId="{AB0CE196-BD8C-495C-9654-6194F4FEF140}" type="pres">
      <dgm:prSet presAssocID="{BFC96367-4C52-4BDC-837B-D3A7E38BC7FA}" presName="arrowAndChildren" presStyleCnt="0"/>
      <dgm:spPr/>
      <dgm:t>
        <a:bodyPr/>
        <a:lstStyle/>
        <a:p>
          <a:endParaRPr lang="en-US"/>
        </a:p>
      </dgm:t>
    </dgm:pt>
    <dgm:pt modelId="{636A6164-C717-4ADB-B3B3-733162D517BF}" type="pres">
      <dgm:prSet presAssocID="{BFC96367-4C52-4BDC-837B-D3A7E38BC7FA}" presName="parentTextArrow" presStyleLbl="node1" presStyleIdx="3" presStyleCnt="4" custLinFactNeighborX="413" custLinFactNeighborY="-4954"/>
      <dgm:spPr/>
      <dgm:t>
        <a:bodyPr/>
        <a:lstStyle/>
        <a:p>
          <a:endParaRPr lang="en-US"/>
        </a:p>
      </dgm:t>
    </dgm:pt>
  </dgm:ptLst>
  <dgm:cxnLst>
    <dgm:cxn modelId="{5B507BB8-A082-4C03-9024-90A344253ECF}" type="presOf" srcId="{421DC859-0A44-419A-984D-C18329340097}" destId="{E21FB0CF-34CA-4B5B-B485-A48602EB55C9}" srcOrd="0" destOrd="0" presId="urn:microsoft.com/office/officeart/2005/8/layout/process4"/>
    <dgm:cxn modelId="{05B0686D-75FD-4A03-BE24-9C0FEF9F00B3}" srcId="{46982E0B-ACB7-4EA7-B64D-089494596945}" destId="{BFC96367-4C52-4BDC-837B-D3A7E38BC7FA}" srcOrd="0" destOrd="0" parTransId="{DE2588BF-F232-4F59-9F02-8A2F37A4F6C5}" sibTransId="{B2C24B64-C629-4EE8-A279-D8EEE88E7DCC}"/>
    <dgm:cxn modelId="{8A0BA541-1B98-4F0C-A90A-84C864841CCD}" type="presOf" srcId="{BFC96367-4C52-4BDC-837B-D3A7E38BC7FA}" destId="{636A6164-C717-4ADB-B3B3-733162D517BF}" srcOrd="0" destOrd="0" presId="urn:microsoft.com/office/officeart/2005/8/layout/process4"/>
    <dgm:cxn modelId="{827E2A75-4A24-4EEA-A861-67699064AB6C}" type="presOf" srcId="{46982E0B-ACB7-4EA7-B64D-089494596945}" destId="{50B3A07D-A7CF-464B-AFF9-667AC142F38A}" srcOrd="0" destOrd="0" presId="urn:microsoft.com/office/officeart/2005/8/layout/process4"/>
    <dgm:cxn modelId="{2611EC78-B8E9-42A5-99CB-078FC3D4130C}" srcId="{46982E0B-ACB7-4EA7-B64D-089494596945}" destId="{421DC859-0A44-419A-984D-C18329340097}" srcOrd="2" destOrd="0" parTransId="{96FACCFA-E0C0-4F9B-A8A2-A2F9430358E1}" sibTransId="{CDC05A16-B426-460A-8BD1-0E9420BF64BD}"/>
    <dgm:cxn modelId="{09530340-36CD-4447-9C48-C45463EFDE9C}" srcId="{46982E0B-ACB7-4EA7-B64D-089494596945}" destId="{2B463D27-5508-4DBC-A403-9777E6908727}" srcOrd="1" destOrd="0" parTransId="{FACDD6F6-C6F4-4C7A-B347-0A0FD0E0E244}" sibTransId="{8BE15D2B-43D6-4424-8032-3A38C0A3A4D9}"/>
    <dgm:cxn modelId="{16CA2622-BA59-4408-9219-6E98F0AEA4ED}" type="presOf" srcId="{34E4425C-7202-4650-8C9B-65A82704AEBB}" destId="{86F91323-31E1-40DC-B5DF-A67EF902723A}" srcOrd="0" destOrd="0" presId="urn:microsoft.com/office/officeart/2005/8/layout/process4"/>
    <dgm:cxn modelId="{CA348117-57B9-4215-97CB-18942D873D15}" type="presOf" srcId="{2B463D27-5508-4DBC-A403-9777E6908727}" destId="{CC5CC182-9BED-457A-869F-12B80051F359}" srcOrd="0" destOrd="0" presId="urn:microsoft.com/office/officeart/2005/8/layout/process4"/>
    <dgm:cxn modelId="{9EF1FFA2-B6E1-4216-BE98-4D8D91E0E136}" srcId="{46982E0B-ACB7-4EA7-B64D-089494596945}" destId="{34E4425C-7202-4650-8C9B-65A82704AEBB}" srcOrd="3" destOrd="0" parTransId="{DC220CA3-4288-4084-B1C5-80D2CBAE0AF1}" sibTransId="{4947DC33-A395-44C8-B389-40F25CA2BB55}"/>
    <dgm:cxn modelId="{0E8DF664-A6B9-4671-98C6-A6AC2E6FB227}" type="presParOf" srcId="{50B3A07D-A7CF-464B-AFF9-667AC142F38A}" destId="{92CD26E4-207A-419D-B109-554D3FC6519B}" srcOrd="0" destOrd="0" presId="urn:microsoft.com/office/officeart/2005/8/layout/process4"/>
    <dgm:cxn modelId="{8DB7A179-1C37-412E-ADB6-0CC433EFB926}" type="presParOf" srcId="{92CD26E4-207A-419D-B109-554D3FC6519B}" destId="{86F91323-31E1-40DC-B5DF-A67EF902723A}" srcOrd="0" destOrd="0" presId="urn:microsoft.com/office/officeart/2005/8/layout/process4"/>
    <dgm:cxn modelId="{26784349-A093-45B2-BCD0-A9A956459655}" type="presParOf" srcId="{50B3A07D-A7CF-464B-AFF9-667AC142F38A}" destId="{BBEEE08B-3755-44DF-ADB6-DA78314093BC}" srcOrd="1" destOrd="0" presId="urn:microsoft.com/office/officeart/2005/8/layout/process4"/>
    <dgm:cxn modelId="{AEC2EA9A-E8D2-4732-9DD7-1DEB6F5C3281}" type="presParOf" srcId="{50B3A07D-A7CF-464B-AFF9-667AC142F38A}" destId="{27123FE1-BAC5-4D6E-A2B9-78425CAA4977}" srcOrd="2" destOrd="0" presId="urn:microsoft.com/office/officeart/2005/8/layout/process4"/>
    <dgm:cxn modelId="{644BABF9-FF92-4A06-99E2-127F985B1FD9}" type="presParOf" srcId="{27123FE1-BAC5-4D6E-A2B9-78425CAA4977}" destId="{E21FB0CF-34CA-4B5B-B485-A48602EB55C9}" srcOrd="0" destOrd="0" presId="urn:microsoft.com/office/officeart/2005/8/layout/process4"/>
    <dgm:cxn modelId="{2C2C3AA1-77A0-4775-A055-7D2E2117352C}" type="presParOf" srcId="{50B3A07D-A7CF-464B-AFF9-667AC142F38A}" destId="{BD03B9B5-DC1E-4005-BBD6-2B8DE67A1D8D}" srcOrd="3" destOrd="0" presId="urn:microsoft.com/office/officeart/2005/8/layout/process4"/>
    <dgm:cxn modelId="{A45EB9A3-0776-4D1B-BCAA-6A5B89F8A1E0}" type="presParOf" srcId="{50B3A07D-A7CF-464B-AFF9-667AC142F38A}" destId="{50D2B23B-0525-4F4F-A894-AA7AF2627922}" srcOrd="4" destOrd="0" presId="urn:microsoft.com/office/officeart/2005/8/layout/process4"/>
    <dgm:cxn modelId="{1B10483E-35E7-407A-8C9F-39326129BECD}" type="presParOf" srcId="{50D2B23B-0525-4F4F-A894-AA7AF2627922}" destId="{CC5CC182-9BED-457A-869F-12B80051F359}" srcOrd="0" destOrd="0" presId="urn:microsoft.com/office/officeart/2005/8/layout/process4"/>
    <dgm:cxn modelId="{6D8D3C49-CE42-44C8-A950-768B8AE756C4}" type="presParOf" srcId="{50B3A07D-A7CF-464B-AFF9-667AC142F38A}" destId="{8FDB22B4-12F8-4855-81D6-0175C564DECC}" srcOrd="5" destOrd="0" presId="urn:microsoft.com/office/officeart/2005/8/layout/process4"/>
    <dgm:cxn modelId="{7D0EE5D5-35D2-436F-BC6C-8132F41D2156}" type="presParOf" srcId="{50B3A07D-A7CF-464B-AFF9-667AC142F38A}" destId="{AB0CE196-BD8C-495C-9654-6194F4FEF140}" srcOrd="6" destOrd="0" presId="urn:microsoft.com/office/officeart/2005/8/layout/process4"/>
    <dgm:cxn modelId="{799A327C-B602-4743-ADA7-93C49C41EE7F}" type="presParOf" srcId="{AB0CE196-BD8C-495C-9654-6194F4FEF140}" destId="{636A6164-C717-4ADB-B3B3-733162D517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CE5436-AEA3-4D26-8B40-92BC12ECDC59}" type="doc">
      <dgm:prSet loTypeId="urn:microsoft.com/office/officeart/2005/8/layout/process5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39E4B3-DCE2-4A47-98DD-2B41A7BC4C64}">
      <dgm:prSet/>
      <dgm:spPr/>
      <dgm:t>
        <a:bodyPr/>
        <a:lstStyle/>
        <a:p>
          <a:pPr rtl="0"/>
          <a:r>
            <a:rPr lang="es-ES" b="1" dirty="0" smtClean="0"/>
            <a:t>Estrategia de Reposicionamiento </a:t>
          </a:r>
          <a:endParaRPr lang="es-ES" dirty="0"/>
        </a:p>
      </dgm:t>
    </dgm:pt>
    <dgm:pt modelId="{6949628E-00BB-47D0-9D16-4611E052175A}" type="parTrans" cxnId="{5FE74553-6504-44EE-B821-033A0D9A8840}">
      <dgm:prSet/>
      <dgm:spPr/>
      <dgm:t>
        <a:bodyPr/>
        <a:lstStyle/>
        <a:p>
          <a:endParaRPr lang="es-ES"/>
        </a:p>
      </dgm:t>
    </dgm:pt>
    <dgm:pt modelId="{C2D9F308-859A-460F-8B56-00760048BE8C}" type="sibTrans" cxnId="{5FE74553-6504-44EE-B821-033A0D9A8840}">
      <dgm:prSet/>
      <dgm:spPr/>
      <dgm:t>
        <a:bodyPr/>
        <a:lstStyle/>
        <a:p>
          <a:endParaRPr lang="es-ES"/>
        </a:p>
      </dgm:t>
    </dgm:pt>
    <dgm:pt modelId="{757D3A9B-575F-48BB-A80F-B222E8ABC60F}">
      <dgm:prSet/>
      <dgm:spPr/>
      <dgm:t>
        <a:bodyPr/>
        <a:lstStyle/>
        <a:p>
          <a:pPr rtl="0"/>
          <a:r>
            <a:rPr lang="es-ES" dirty="0" smtClean="0"/>
            <a:t>Sugerimos que se fortalezca la posición actual, </a:t>
          </a:r>
          <a:endParaRPr lang="es-ES" dirty="0"/>
        </a:p>
      </dgm:t>
    </dgm:pt>
    <dgm:pt modelId="{0A6F99FC-354C-4BFA-85AA-156C1AA6B5A3}" type="parTrans" cxnId="{04E2EC2F-58C0-4570-AF89-BB016B817428}">
      <dgm:prSet/>
      <dgm:spPr/>
      <dgm:t>
        <a:bodyPr/>
        <a:lstStyle/>
        <a:p>
          <a:endParaRPr lang="es-ES"/>
        </a:p>
      </dgm:t>
    </dgm:pt>
    <dgm:pt modelId="{D8DFC00F-1D92-4427-ADBD-0812575FC500}" type="sibTrans" cxnId="{04E2EC2F-58C0-4570-AF89-BB016B817428}">
      <dgm:prSet/>
      <dgm:spPr/>
      <dgm:t>
        <a:bodyPr/>
        <a:lstStyle/>
        <a:p>
          <a:endParaRPr lang="es-ES"/>
        </a:p>
      </dgm:t>
    </dgm:pt>
    <dgm:pt modelId="{64C74556-DDBD-47B4-80D1-BDE4738426DA}">
      <dgm:prSet/>
      <dgm:spPr/>
      <dgm:t>
        <a:bodyPr/>
        <a:lstStyle/>
        <a:p>
          <a:pPr rtl="0"/>
          <a:r>
            <a:rPr lang="es-ES" dirty="0" smtClean="0"/>
            <a:t>vigilar  en primer lugar la constancia de los clientes en su compra  </a:t>
          </a:r>
          <a:endParaRPr lang="es-ES" dirty="0"/>
        </a:p>
      </dgm:t>
    </dgm:pt>
    <dgm:pt modelId="{3B243002-C60B-4083-B867-B558870588A1}" type="parTrans" cxnId="{C35AAD43-8543-4109-9966-FDB1CA3D01AF}">
      <dgm:prSet/>
      <dgm:spPr/>
      <dgm:t>
        <a:bodyPr/>
        <a:lstStyle/>
        <a:p>
          <a:endParaRPr lang="es-ES"/>
        </a:p>
      </dgm:t>
    </dgm:pt>
    <dgm:pt modelId="{0A830B58-2549-4C01-AE19-1A2D4E15F1D9}" type="sibTrans" cxnId="{C35AAD43-8543-4109-9966-FDB1CA3D01AF}">
      <dgm:prSet/>
      <dgm:spPr/>
      <dgm:t>
        <a:bodyPr/>
        <a:lstStyle/>
        <a:p>
          <a:endParaRPr lang="es-ES"/>
        </a:p>
      </dgm:t>
    </dgm:pt>
    <dgm:pt modelId="{8723D31A-D1CC-473F-8CAC-6D8D542C9570}">
      <dgm:prSet/>
      <dgm:spPr/>
      <dgm:t>
        <a:bodyPr/>
        <a:lstStyle/>
        <a:p>
          <a:pPr rtl="0"/>
          <a:r>
            <a:rPr lang="es-ES" smtClean="0"/>
            <a:t>la satisfacción que los mismos </a:t>
          </a:r>
          <a:endParaRPr lang="es-ES"/>
        </a:p>
      </dgm:t>
    </dgm:pt>
    <dgm:pt modelId="{D4AFAAD5-8D4E-4249-A2B3-162483263325}" type="parTrans" cxnId="{4F3C895C-B20C-44AD-9B03-92EF80CE6238}">
      <dgm:prSet/>
      <dgm:spPr/>
      <dgm:t>
        <a:bodyPr/>
        <a:lstStyle/>
        <a:p>
          <a:endParaRPr lang="es-ES"/>
        </a:p>
      </dgm:t>
    </dgm:pt>
    <dgm:pt modelId="{63C4DFBC-8DDE-4186-914F-4D9FFFEEEFDA}" type="sibTrans" cxnId="{4F3C895C-B20C-44AD-9B03-92EF80CE6238}">
      <dgm:prSet/>
      <dgm:spPr/>
      <dgm:t>
        <a:bodyPr/>
        <a:lstStyle/>
        <a:p>
          <a:endParaRPr lang="es-ES"/>
        </a:p>
      </dgm:t>
    </dgm:pt>
    <dgm:pt modelId="{280F6BF5-2EE3-4EBD-9A85-48483A02D6FB}" type="pres">
      <dgm:prSet presAssocID="{FCCE5436-AEA3-4D26-8B40-92BC12ECDC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338FE3-0FFD-44FA-98BE-E2F239022F4B}" type="pres">
      <dgm:prSet presAssocID="{5739E4B3-DCE2-4A47-98DD-2B41A7BC4C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3BA36F-9DE2-41AE-842E-8533C981967D}" type="pres">
      <dgm:prSet presAssocID="{C2D9F308-859A-460F-8B56-00760048BE8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B29A8E2A-24AC-49FB-B1F8-9E73B2FB35BF}" type="pres">
      <dgm:prSet presAssocID="{C2D9F308-859A-460F-8B56-00760048BE8C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9564A4F4-6155-4E33-81B3-3376EFDDF233}" type="pres">
      <dgm:prSet presAssocID="{757D3A9B-575F-48BB-A80F-B222E8ABC6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B1D9BC-7BDF-4887-BCC5-E2E8C086F66D}" type="pres">
      <dgm:prSet presAssocID="{D8DFC00F-1D92-4427-ADBD-0812575FC50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37B83C44-234D-4984-80C1-EF59F872FF89}" type="pres">
      <dgm:prSet presAssocID="{D8DFC00F-1D92-4427-ADBD-0812575FC50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3A8E54B6-7CCE-4ACF-B29D-AE8E36CCF92B}" type="pres">
      <dgm:prSet presAssocID="{64C74556-DDBD-47B4-80D1-BDE4738426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CCF15F-0164-491F-BAB6-189CBA94BF1E}" type="pres">
      <dgm:prSet presAssocID="{0A830B58-2549-4C01-AE19-1A2D4E15F1D9}" presName="sibTrans" presStyleLbl="sibTrans2D1" presStyleIdx="2" presStyleCnt="3"/>
      <dgm:spPr/>
      <dgm:t>
        <a:bodyPr/>
        <a:lstStyle/>
        <a:p>
          <a:endParaRPr lang="es-ES"/>
        </a:p>
      </dgm:t>
    </dgm:pt>
    <dgm:pt modelId="{29E774F1-8BAD-4B84-BA70-1573348733FE}" type="pres">
      <dgm:prSet presAssocID="{0A830B58-2549-4C01-AE19-1A2D4E15F1D9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B5B02280-A0B6-4C41-AA51-263E81837978}" type="pres">
      <dgm:prSet presAssocID="{8723D31A-D1CC-473F-8CAC-6D8D542C95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F8C84C-897E-4596-A25B-C41F5600A1DA}" type="presOf" srcId="{8723D31A-D1CC-473F-8CAC-6D8D542C9570}" destId="{B5B02280-A0B6-4C41-AA51-263E81837978}" srcOrd="0" destOrd="0" presId="urn:microsoft.com/office/officeart/2005/8/layout/process5"/>
    <dgm:cxn modelId="{5DA8E417-257A-4A19-823E-7B9C58EAA9B3}" type="presOf" srcId="{757D3A9B-575F-48BB-A80F-B222E8ABC60F}" destId="{9564A4F4-6155-4E33-81B3-3376EFDDF233}" srcOrd="0" destOrd="0" presId="urn:microsoft.com/office/officeart/2005/8/layout/process5"/>
    <dgm:cxn modelId="{146F50E9-C30D-4C0E-994A-F599988C8D95}" type="presOf" srcId="{64C74556-DDBD-47B4-80D1-BDE4738426DA}" destId="{3A8E54B6-7CCE-4ACF-B29D-AE8E36CCF92B}" srcOrd="0" destOrd="0" presId="urn:microsoft.com/office/officeart/2005/8/layout/process5"/>
    <dgm:cxn modelId="{D09B024C-D315-4DC9-8022-35CA09BB2841}" type="presOf" srcId="{D8DFC00F-1D92-4427-ADBD-0812575FC500}" destId="{52B1D9BC-7BDF-4887-BCC5-E2E8C086F66D}" srcOrd="0" destOrd="0" presId="urn:microsoft.com/office/officeart/2005/8/layout/process5"/>
    <dgm:cxn modelId="{04E2EC2F-58C0-4570-AF89-BB016B817428}" srcId="{FCCE5436-AEA3-4D26-8B40-92BC12ECDC59}" destId="{757D3A9B-575F-48BB-A80F-B222E8ABC60F}" srcOrd="1" destOrd="0" parTransId="{0A6F99FC-354C-4BFA-85AA-156C1AA6B5A3}" sibTransId="{D8DFC00F-1D92-4427-ADBD-0812575FC500}"/>
    <dgm:cxn modelId="{341CB47C-1D19-48FE-95CC-7F1139AA0A4E}" type="presOf" srcId="{0A830B58-2549-4C01-AE19-1A2D4E15F1D9}" destId="{65CCF15F-0164-491F-BAB6-189CBA94BF1E}" srcOrd="0" destOrd="0" presId="urn:microsoft.com/office/officeart/2005/8/layout/process5"/>
    <dgm:cxn modelId="{F25C6548-F450-4C82-8CBC-84DAD44EC800}" type="presOf" srcId="{D8DFC00F-1D92-4427-ADBD-0812575FC500}" destId="{37B83C44-234D-4984-80C1-EF59F872FF89}" srcOrd="1" destOrd="0" presId="urn:microsoft.com/office/officeart/2005/8/layout/process5"/>
    <dgm:cxn modelId="{57C99986-5900-4AC8-995A-3AFBBFC9BEA6}" type="presOf" srcId="{5739E4B3-DCE2-4A47-98DD-2B41A7BC4C64}" destId="{C9338FE3-0FFD-44FA-98BE-E2F239022F4B}" srcOrd="0" destOrd="0" presId="urn:microsoft.com/office/officeart/2005/8/layout/process5"/>
    <dgm:cxn modelId="{5FE74553-6504-44EE-B821-033A0D9A8840}" srcId="{FCCE5436-AEA3-4D26-8B40-92BC12ECDC59}" destId="{5739E4B3-DCE2-4A47-98DD-2B41A7BC4C64}" srcOrd="0" destOrd="0" parTransId="{6949628E-00BB-47D0-9D16-4611E052175A}" sibTransId="{C2D9F308-859A-460F-8B56-00760048BE8C}"/>
    <dgm:cxn modelId="{C35AAD43-8543-4109-9966-FDB1CA3D01AF}" srcId="{FCCE5436-AEA3-4D26-8B40-92BC12ECDC59}" destId="{64C74556-DDBD-47B4-80D1-BDE4738426DA}" srcOrd="2" destOrd="0" parTransId="{3B243002-C60B-4083-B867-B558870588A1}" sibTransId="{0A830B58-2549-4C01-AE19-1A2D4E15F1D9}"/>
    <dgm:cxn modelId="{BA0318AE-38D0-47D5-8489-EA40E7E83902}" type="presOf" srcId="{C2D9F308-859A-460F-8B56-00760048BE8C}" destId="{B29A8E2A-24AC-49FB-B1F8-9E73B2FB35BF}" srcOrd="1" destOrd="0" presId="urn:microsoft.com/office/officeart/2005/8/layout/process5"/>
    <dgm:cxn modelId="{4F3C895C-B20C-44AD-9B03-92EF80CE6238}" srcId="{FCCE5436-AEA3-4D26-8B40-92BC12ECDC59}" destId="{8723D31A-D1CC-473F-8CAC-6D8D542C9570}" srcOrd="3" destOrd="0" parTransId="{D4AFAAD5-8D4E-4249-A2B3-162483263325}" sibTransId="{63C4DFBC-8DDE-4186-914F-4D9FFFEEEFDA}"/>
    <dgm:cxn modelId="{42ED7209-0803-4835-B7CB-5A9AB7D92003}" type="presOf" srcId="{0A830B58-2549-4C01-AE19-1A2D4E15F1D9}" destId="{29E774F1-8BAD-4B84-BA70-1573348733FE}" srcOrd="1" destOrd="0" presId="urn:microsoft.com/office/officeart/2005/8/layout/process5"/>
    <dgm:cxn modelId="{5B92F515-4313-4CE6-8DDE-6D774FD51109}" type="presOf" srcId="{C2D9F308-859A-460F-8B56-00760048BE8C}" destId="{D23BA36F-9DE2-41AE-842E-8533C981967D}" srcOrd="0" destOrd="0" presId="urn:microsoft.com/office/officeart/2005/8/layout/process5"/>
    <dgm:cxn modelId="{4DFCD3C5-F384-4665-B7E8-2EDA36600118}" type="presOf" srcId="{FCCE5436-AEA3-4D26-8B40-92BC12ECDC59}" destId="{280F6BF5-2EE3-4EBD-9A85-48483A02D6FB}" srcOrd="0" destOrd="0" presId="urn:microsoft.com/office/officeart/2005/8/layout/process5"/>
    <dgm:cxn modelId="{48874D70-F76F-4F46-A067-5784A3A07E91}" type="presParOf" srcId="{280F6BF5-2EE3-4EBD-9A85-48483A02D6FB}" destId="{C9338FE3-0FFD-44FA-98BE-E2F239022F4B}" srcOrd="0" destOrd="0" presId="urn:microsoft.com/office/officeart/2005/8/layout/process5"/>
    <dgm:cxn modelId="{72618F56-AF77-4A6A-9CDE-6F7C42D25A93}" type="presParOf" srcId="{280F6BF5-2EE3-4EBD-9A85-48483A02D6FB}" destId="{D23BA36F-9DE2-41AE-842E-8533C981967D}" srcOrd="1" destOrd="0" presId="urn:microsoft.com/office/officeart/2005/8/layout/process5"/>
    <dgm:cxn modelId="{965FA45F-68C5-4976-9ED1-1CF96BD27344}" type="presParOf" srcId="{D23BA36F-9DE2-41AE-842E-8533C981967D}" destId="{B29A8E2A-24AC-49FB-B1F8-9E73B2FB35BF}" srcOrd="0" destOrd="0" presId="urn:microsoft.com/office/officeart/2005/8/layout/process5"/>
    <dgm:cxn modelId="{BEB7F815-4C91-4B59-A87E-460123DABCAE}" type="presParOf" srcId="{280F6BF5-2EE3-4EBD-9A85-48483A02D6FB}" destId="{9564A4F4-6155-4E33-81B3-3376EFDDF233}" srcOrd="2" destOrd="0" presId="urn:microsoft.com/office/officeart/2005/8/layout/process5"/>
    <dgm:cxn modelId="{AC976F6F-7FE4-4FA7-AA79-A88865EE6845}" type="presParOf" srcId="{280F6BF5-2EE3-4EBD-9A85-48483A02D6FB}" destId="{52B1D9BC-7BDF-4887-BCC5-E2E8C086F66D}" srcOrd="3" destOrd="0" presId="urn:microsoft.com/office/officeart/2005/8/layout/process5"/>
    <dgm:cxn modelId="{C2DB5915-9D7B-4D16-9294-2F69614630D3}" type="presParOf" srcId="{52B1D9BC-7BDF-4887-BCC5-E2E8C086F66D}" destId="{37B83C44-234D-4984-80C1-EF59F872FF89}" srcOrd="0" destOrd="0" presId="urn:microsoft.com/office/officeart/2005/8/layout/process5"/>
    <dgm:cxn modelId="{A4849FD6-E967-4868-B507-FF44CD21FE4C}" type="presParOf" srcId="{280F6BF5-2EE3-4EBD-9A85-48483A02D6FB}" destId="{3A8E54B6-7CCE-4ACF-B29D-AE8E36CCF92B}" srcOrd="4" destOrd="0" presId="urn:microsoft.com/office/officeart/2005/8/layout/process5"/>
    <dgm:cxn modelId="{60E84A31-E70A-4333-AD3E-AC28DABF90F0}" type="presParOf" srcId="{280F6BF5-2EE3-4EBD-9A85-48483A02D6FB}" destId="{65CCF15F-0164-491F-BAB6-189CBA94BF1E}" srcOrd="5" destOrd="0" presId="urn:microsoft.com/office/officeart/2005/8/layout/process5"/>
    <dgm:cxn modelId="{69F26739-F4D3-4834-A73D-70CDC81AE148}" type="presParOf" srcId="{65CCF15F-0164-491F-BAB6-189CBA94BF1E}" destId="{29E774F1-8BAD-4B84-BA70-1573348733FE}" srcOrd="0" destOrd="0" presId="urn:microsoft.com/office/officeart/2005/8/layout/process5"/>
    <dgm:cxn modelId="{BDA477F5-D11E-439F-A78C-97032AED795C}" type="presParOf" srcId="{280F6BF5-2EE3-4EBD-9A85-48483A02D6FB}" destId="{B5B02280-A0B6-4C41-AA51-263E8183797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93D5E7A-D6B1-4C49-95D7-EAAA284A4911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04DE62A-BD20-41C7-83B3-7B88763A7FE1}">
      <dgm:prSet phldrT="[Texto]" custT="1"/>
      <dgm:spPr/>
      <dgm:t>
        <a:bodyPr/>
        <a:lstStyle/>
        <a:p>
          <a:r>
            <a:rPr lang="es-ES" sz="2400" b="1" dirty="0" err="1"/>
            <a:t>Classic</a:t>
          </a:r>
          <a:endParaRPr lang="es-ES" sz="2400" b="1" dirty="0"/>
        </a:p>
      </dgm:t>
    </dgm:pt>
    <dgm:pt modelId="{D97B714E-D11C-4BF3-8B2C-05D93E3143FD}" type="parTrans" cxnId="{9E36D817-C0C8-41EB-955B-BE0639C759E3}">
      <dgm:prSet/>
      <dgm:spPr/>
      <dgm:t>
        <a:bodyPr/>
        <a:lstStyle/>
        <a:p>
          <a:endParaRPr lang="es-ES"/>
        </a:p>
      </dgm:t>
    </dgm:pt>
    <dgm:pt modelId="{615F97FA-B9AB-44DD-AA3C-0EE13C1EF17D}" type="sibTrans" cxnId="{9E36D817-C0C8-41EB-955B-BE0639C759E3}">
      <dgm:prSet/>
      <dgm:spPr/>
      <dgm:t>
        <a:bodyPr/>
        <a:lstStyle/>
        <a:p>
          <a:endParaRPr lang="es-ES"/>
        </a:p>
      </dgm:t>
    </dgm:pt>
    <dgm:pt modelId="{AC27EB31-C68A-4179-9093-4FDF773C96EF}">
      <dgm:prSet phldrT="[Texto]" custT="1"/>
      <dgm:spPr/>
      <dgm:t>
        <a:bodyPr/>
        <a:lstStyle/>
        <a:p>
          <a:r>
            <a:rPr lang="es-ES" sz="2400" b="1" dirty="0" err="1"/>
            <a:t>Glod</a:t>
          </a:r>
          <a:endParaRPr lang="es-ES" sz="2400" b="1" dirty="0"/>
        </a:p>
      </dgm:t>
    </dgm:pt>
    <dgm:pt modelId="{C4946091-8BEC-4F51-84A0-7C10456B6F9F}" type="parTrans" cxnId="{E7BDDC5E-D622-4025-B032-C564FAA90263}">
      <dgm:prSet/>
      <dgm:spPr/>
      <dgm:t>
        <a:bodyPr/>
        <a:lstStyle/>
        <a:p>
          <a:endParaRPr lang="es-ES"/>
        </a:p>
      </dgm:t>
    </dgm:pt>
    <dgm:pt modelId="{D4C97A1B-8454-4B2E-8B3A-0379662EE0F4}" type="sibTrans" cxnId="{E7BDDC5E-D622-4025-B032-C564FAA90263}">
      <dgm:prSet/>
      <dgm:spPr/>
      <dgm:t>
        <a:bodyPr/>
        <a:lstStyle/>
        <a:p>
          <a:endParaRPr lang="es-ES"/>
        </a:p>
      </dgm:t>
    </dgm:pt>
    <dgm:pt modelId="{230C9B12-32F1-4C4A-927A-8D4B9488A51F}">
      <dgm:prSet phldrT="[Texto]" custT="1"/>
      <dgm:spPr/>
      <dgm:t>
        <a:bodyPr/>
        <a:lstStyle/>
        <a:p>
          <a:r>
            <a:rPr lang="es-ES" sz="2400" b="1" dirty="0" err="1"/>
            <a:t>Diamond</a:t>
          </a:r>
          <a:endParaRPr lang="es-ES" sz="2400" b="1" dirty="0"/>
        </a:p>
      </dgm:t>
    </dgm:pt>
    <dgm:pt modelId="{44B9835A-D6F2-4274-82E3-029B58E12862}" type="parTrans" cxnId="{92CA4E53-53E1-49F7-B365-3D0C35C03163}">
      <dgm:prSet/>
      <dgm:spPr/>
      <dgm:t>
        <a:bodyPr/>
        <a:lstStyle/>
        <a:p>
          <a:endParaRPr lang="es-ES"/>
        </a:p>
      </dgm:t>
    </dgm:pt>
    <dgm:pt modelId="{15B1B0BE-622E-4CC3-89D5-9342EAF07C74}" type="sibTrans" cxnId="{92CA4E53-53E1-49F7-B365-3D0C35C03163}">
      <dgm:prSet/>
      <dgm:spPr/>
      <dgm:t>
        <a:bodyPr/>
        <a:lstStyle/>
        <a:p>
          <a:endParaRPr lang="es-ES"/>
        </a:p>
      </dgm:t>
    </dgm:pt>
    <dgm:pt modelId="{F52F9A2F-A8C0-4672-9B2C-CD8F1AA9328A}">
      <dgm:prSet custT="1"/>
      <dgm:spPr/>
      <dgm:t>
        <a:bodyPr/>
        <a:lstStyle/>
        <a:p>
          <a:r>
            <a:rPr lang="es-ES" sz="1800" dirty="0"/>
            <a:t>73% de los clientes</a:t>
          </a:r>
        </a:p>
      </dgm:t>
    </dgm:pt>
    <dgm:pt modelId="{3BF9905C-60F7-4431-8EDF-68A4224BC2F5}" type="parTrans" cxnId="{7AE4EE66-C5AE-4A5B-821C-6899672A2B74}">
      <dgm:prSet/>
      <dgm:spPr/>
      <dgm:t>
        <a:bodyPr/>
        <a:lstStyle/>
        <a:p>
          <a:endParaRPr lang="es-ES"/>
        </a:p>
      </dgm:t>
    </dgm:pt>
    <dgm:pt modelId="{AEC8366B-725E-40F7-BDC5-FE96A055B1F0}" type="sibTrans" cxnId="{7AE4EE66-C5AE-4A5B-821C-6899672A2B74}">
      <dgm:prSet/>
      <dgm:spPr/>
      <dgm:t>
        <a:bodyPr/>
        <a:lstStyle/>
        <a:p>
          <a:endParaRPr lang="es-ES"/>
        </a:p>
      </dgm:t>
    </dgm:pt>
    <dgm:pt modelId="{286C3D90-8E19-4303-A376-21FC362ABC56}">
      <dgm:prSet custT="1"/>
      <dgm:spPr/>
      <dgm:t>
        <a:bodyPr/>
        <a:lstStyle/>
        <a:p>
          <a:r>
            <a:rPr lang="es-ES" sz="1800" dirty="0"/>
            <a:t>19% de ventas totales</a:t>
          </a:r>
        </a:p>
      </dgm:t>
    </dgm:pt>
    <dgm:pt modelId="{B5CA4907-EC44-4AB2-8788-28534E6BAA04}" type="parTrans" cxnId="{B31DC8F9-B782-4770-A1B7-6D13D9D0D2EB}">
      <dgm:prSet/>
      <dgm:spPr/>
      <dgm:t>
        <a:bodyPr/>
        <a:lstStyle/>
        <a:p>
          <a:endParaRPr lang="es-ES"/>
        </a:p>
      </dgm:t>
    </dgm:pt>
    <dgm:pt modelId="{F9CF6F97-B4E2-4513-B0AB-334B90D88FD7}" type="sibTrans" cxnId="{B31DC8F9-B782-4770-A1B7-6D13D9D0D2EB}">
      <dgm:prSet/>
      <dgm:spPr/>
      <dgm:t>
        <a:bodyPr/>
        <a:lstStyle/>
        <a:p>
          <a:endParaRPr lang="es-ES"/>
        </a:p>
      </dgm:t>
    </dgm:pt>
    <dgm:pt modelId="{84B8B12F-CCE8-4CC0-9CA9-2279CF8E7962}">
      <dgm:prSet custT="1"/>
      <dgm:spPr/>
      <dgm:t>
        <a:bodyPr/>
        <a:lstStyle/>
        <a:p>
          <a:r>
            <a:rPr lang="es-ES" sz="1800" dirty="0"/>
            <a:t>23% de los clientes </a:t>
          </a:r>
        </a:p>
      </dgm:t>
    </dgm:pt>
    <dgm:pt modelId="{5AB1306C-59ED-4CBE-805C-7AFBF9F171B7}" type="parTrans" cxnId="{5645AFAD-2DA1-4720-8F53-36F33CE0E6AD}">
      <dgm:prSet/>
      <dgm:spPr/>
      <dgm:t>
        <a:bodyPr/>
        <a:lstStyle/>
        <a:p>
          <a:endParaRPr lang="es-ES"/>
        </a:p>
      </dgm:t>
    </dgm:pt>
    <dgm:pt modelId="{D113736D-460A-431C-AA2A-C9ED45A9D927}" type="sibTrans" cxnId="{5645AFAD-2DA1-4720-8F53-36F33CE0E6AD}">
      <dgm:prSet/>
      <dgm:spPr/>
      <dgm:t>
        <a:bodyPr/>
        <a:lstStyle/>
        <a:p>
          <a:endParaRPr lang="es-ES"/>
        </a:p>
      </dgm:t>
    </dgm:pt>
    <dgm:pt modelId="{9B3F21DF-2685-402A-A7B1-B786662E00EA}">
      <dgm:prSet custT="1"/>
      <dgm:spPr/>
      <dgm:t>
        <a:bodyPr/>
        <a:lstStyle/>
        <a:p>
          <a:r>
            <a:rPr lang="es-ES" sz="1800" dirty="0"/>
            <a:t>45% de las ventas totales</a:t>
          </a:r>
        </a:p>
      </dgm:t>
    </dgm:pt>
    <dgm:pt modelId="{E1187E3A-4270-4156-BAF5-82F10803D410}" type="parTrans" cxnId="{3E0219D8-E75F-418A-84D3-0BA7A617E235}">
      <dgm:prSet/>
      <dgm:spPr/>
      <dgm:t>
        <a:bodyPr/>
        <a:lstStyle/>
        <a:p>
          <a:endParaRPr lang="es-ES"/>
        </a:p>
      </dgm:t>
    </dgm:pt>
    <dgm:pt modelId="{FF49ECDC-211D-45C6-977E-2F78157A5B18}" type="sibTrans" cxnId="{3E0219D8-E75F-418A-84D3-0BA7A617E235}">
      <dgm:prSet/>
      <dgm:spPr/>
      <dgm:t>
        <a:bodyPr/>
        <a:lstStyle/>
        <a:p>
          <a:endParaRPr lang="es-ES"/>
        </a:p>
      </dgm:t>
    </dgm:pt>
    <dgm:pt modelId="{B81006A1-1A7F-442E-9F7B-A56D22530751}">
      <dgm:prSet custT="1"/>
      <dgm:spPr/>
      <dgm:t>
        <a:bodyPr/>
        <a:lstStyle/>
        <a:p>
          <a:r>
            <a:rPr lang="es-ES" sz="1800" dirty="0"/>
            <a:t>4% de los clientes</a:t>
          </a:r>
        </a:p>
      </dgm:t>
    </dgm:pt>
    <dgm:pt modelId="{0EAF63E9-1567-4052-8427-A74DCDCDEAE1}" type="parTrans" cxnId="{8E7A3F37-A847-4AEB-BE70-F275165C07C1}">
      <dgm:prSet/>
      <dgm:spPr/>
      <dgm:t>
        <a:bodyPr/>
        <a:lstStyle/>
        <a:p>
          <a:endParaRPr lang="es-ES"/>
        </a:p>
      </dgm:t>
    </dgm:pt>
    <dgm:pt modelId="{84022C2D-8DA2-4013-AD84-32A234BC8A66}" type="sibTrans" cxnId="{8E7A3F37-A847-4AEB-BE70-F275165C07C1}">
      <dgm:prSet/>
      <dgm:spPr/>
      <dgm:t>
        <a:bodyPr/>
        <a:lstStyle/>
        <a:p>
          <a:endParaRPr lang="es-ES"/>
        </a:p>
      </dgm:t>
    </dgm:pt>
    <dgm:pt modelId="{B185FEC1-00DA-4CEA-9782-45A700F83133}">
      <dgm:prSet custT="1"/>
      <dgm:spPr/>
      <dgm:t>
        <a:bodyPr/>
        <a:lstStyle/>
        <a:p>
          <a:r>
            <a:rPr lang="es-ES" sz="1800" dirty="0"/>
            <a:t>36% de las ventas totales</a:t>
          </a:r>
        </a:p>
      </dgm:t>
    </dgm:pt>
    <dgm:pt modelId="{95E307C4-14E6-4573-B6B3-CFC0F6CCF409}" type="parTrans" cxnId="{C5AE9228-1D88-4337-BC5A-D5CB9E3062CB}">
      <dgm:prSet/>
      <dgm:spPr/>
      <dgm:t>
        <a:bodyPr/>
        <a:lstStyle/>
        <a:p>
          <a:endParaRPr lang="es-ES"/>
        </a:p>
      </dgm:t>
    </dgm:pt>
    <dgm:pt modelId="{8FE658A5-5223-46D1-8BD7-F6EABA715148}" type="sibTrans" cxnId="{C5AE9228-1D88-4337-BC5A-D5CB9E3062CB}">
      <dgm:prSet/>
      <dgm:spPr/>
      <dgm:t>
        <a:bodyPr/>
        <a:lstStyle/>
        <a:p>
          <a:endParaRPr lang="es-ES"/>
        </a:p>
      </dgm:t>
    </dgm:pt>
    <dgm:pt modelId="{E1A03BBB-252E-4D56-A05C-FC40CD3FACEE}" type="pres">
      <dgm:prSet presAssocID="{593D5E7A-D6B1-4C49-95D7-EAAA284A49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DDFC3F-EC97-43A8-A0BC-AD2FD4703167}" type="pres">
      <dgm:prSet presAssocID="{204DE62A-BD20-41C7-83B3-7B88763A7F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4D361A-6DB5-4933-A587-C27C7C95F6C2}" type="pres">
      <dgm:prSet presAssocID="{615F97FA-B9AB-44DD-AA3C-0EE13C1EF17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DEBA7F7-C998-44B8-ABB7-36744C200BF3}" type="pres">
      <dgm:prSet presAssocID="{615F97FA-B9AB-44DD-AA3C-0EE13C1EF17D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30D0A557-240B-45FA-956F-3A048A3517F3}" type="pres">
      <dgm:prSet presAssocID="{AC27EB31-C68A-4179-9093-4FDF773C96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DBCB56-B659-4A2B-944E-0C239E0C6073}" type="pres">
      <dgm:prSet presAssocID="{D4C97A1B-8454-4B2E-8B3A-0379662EE0F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3FBBC52E-09DD-4BC2-A47E-980558DFD95F}" type="pres">
      <dgm:prSet presAssocID="{D4C97A1B-8454-4B2E-8B3A-0379662EE0F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9067A3CB-EB0C-4715-B8C9-3D1D73CFABBB}" type="pres">
      <dgm:prSet presAssocID="{230C9B12-32F1-4C4A-927A-8D4B9488A5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36D817-C0C8-41EB-955B-BE0639C759E3}" srcId="{593D5E7A-D6B1-4C49-95D7-EAAA284A4911}" destId="{204DE62A-BD20-41C7-83B3-7B88763A7FE1}" srcOrd="0" destOrd="0" parTransId="{D97B714E-D11C-4BF3-8B2C-05D93E3143FD}" sibTransId="{615F97FA-B9AB-44DD-AA3C-0EE13C1EF17D}"/>
    <dgm:cxn modelId="{FFB43C20-CBBD-4044-8078-51CC3ADCEFBC}" type="presOf" srcId="{B81006A1-1A7F-442E-9F7B-A56D22530751}" destId="{9067A3CB-EB0C-4715-B8C9-3D1D73CFABBB}" srcOrd="0" destOrd="1" presId="urn:microsoft.com/office/officeart/2005/8/layout/process1"/>
    <dgm:cxn modelId="{5645AFAD-2DA1-4720-8F53-36F33CE0E6AD}" srcId="{AC27EB31-C68A-4179-9093-4FDF773C96EF}" destId="{84B8B12F-CCE8-4CC0-9CA9-2279CF8E7962}" srcOrd="0" destOrd="0" parTransId="{5AB1306C-59ED-4CBE-805C-7AFBF9F171B7}" sibTransId="{D113736D-460A-431C-AA2A-C9ED45A9D927}"/>
    <dgm:cxn modelId="{3E0219D8-E75F-418A-84D3-0BA7A617E235}" srcId="{AC27EB31-C68A-4179-9093-4FDF773C96EF}" destId="{9B3F21DF-2685-402A-A7B1-B786662E00EA}" srcOrd="1" destOrd="0" parTransId="{E1187E3A-4270-4156-BAF5-82F10803D410}" sibTransId="{FF49ECDC-211D-45C6-977E-2F78157A5B18}"/>
    <dgm:cxn modelId="{54AB2B87-2DC1-4922-8417-A76F15C2F1B5}" type="presOf" srcId="{230C9B12-32F1-4C4A-927A-8D4B9488A51F}" destId="{9067A3CB-EB0C-4715-B8C9-3D1D73CFABBB}" srcOrd="0" destOrd="0" presId="urn:microsoft.com/office/officeart/2005/8/layout/process1"/>
    <dgm:cxn modelId="{C5AE9228-1D88-4337-BC5A-D5CB9E3062CB}" srcId="{230C9B12-32F1-4C4A-927A-8D4B9488A51F}" destId="{B185FEC1-00DA-4CEA-9782-45A700F83133}" srcOrd="1" destOrd="0" parTransId="{95E307C4-14E6-4573-B6B3-CFC0F6CCF409}" sibTransId="{8FE658A5-5223-46D1-8BD7-F6EABA715148}"/>
    <dgm:cxn modelId="{DF728777-DB4B-4221-9DB5-7AC39D4FF972}" type="presOf" srcId="{204DE62A-BD20-41C7-83B3-7B88763A7FE1}" destId="{A5DDFC3F-EC97-43A8-A0BC-AD2FD4703167}" srcOrd="0" destOrd="0" presId="urn:microsoft.com/office/officeart/2005/8/layout/process1"/>
    <dgm:cxn modelId="{5AD7344E-4C04-47B5-9F84-AB5C6E1CB4A1}" type="presOf" srcId="{D4C97A1B-8454-4B2E-8B3A-0379662EE0F4}" destId="{3FBBC52E-09DD-4BC2-A47E-980558DFD95F}" srcOrd="1" destOrd="0" presId="urn:microsoft.com/office/officeart/2005/8/layout/process1"/>
    <dgm:cxn modelId="{3AD15BAB-7B91-4181-8957-F13C3DA748D7}" type="presOf" srcId="{615F97FA-B9AB-44DD-AA3C-0EE13C1EF17D}" destId="{2DEBA7F7-C998-44B8-ABB7-36744C200BF3}" srcOrd="1" destOrd="0" presId="urn:microsoft.com/office/officeart/2005/8/layout/process1"/>
    <dgm:cxn modelId="{56BD34B1-0289-4069-9566-0D33632C050B}" type="presOf" srcId="{615F97FA-B9AB-44DD-AA3C-0EE13C1EF17D}" destId="{894D361A-6DB5-4933-A587-C27C7C95F6C2}" srcOrd="0" destOrd="0" presId="urn:microsoft.com/office/officeart/2005/8/layout/process1"/>
    <dgm:cxn modelId="{2BF42FA2-38B8-4DFF-8B7A-EA3194832CE7}" type="presOf" srcId="{D4C97A1B-8454-4B2E-8B3A-0379662EE0F4}" destId="{D0DBCB56-B659-4A2B-944E-0C239E0C6073}" srcOrd="0" destOrd="0" presId="urn:microsoft.com/office/officeart/2005/8/layout/process1"/>
    <dgm:cxn modelId="{8E7A3F37-A847-4AEB-BE70-F275165C07C1}" srcId="{230C9B12-32F1-4C4A-927A-8D4B9488A51F}" destId="{B81006A1-1A7F-442E-9F7B-A56D22530751}" srcOrd="0" destOrd="0" parTransId="{0EAF63E9-1567-4052-8427-A74DCDCDEAE1}" sibTransId="{84022C2D-8DA2-4013-AD84-32A234BC8A66}"/>
    <dgm:cxn modelId="{2B44E715-C0F8-4808-8F22-4290E82A77CD}" type="presOf" srcId="{286C3D90-8E19-4303-A376-21FC362ABC56}" destId="{A5DDFC3F-EC97-43A8-A0BC-AD2FD4703167}" srcOrd="0" destOrd="2" presId="urn:microsoft.com/office/officeart/2005/8/layout/process1"/>
    <dgm:cxn modelId="{0D34508B-4F66-4745-9B90-A7A0E1E46AB7}" type="presOf" srcId="{593D5E7A-D6B1-4C49-95D7-EAAA284A4911}" destId="{E1A03BBB-252E-4D56-A05C-FC40CD3FACEE}" srcOrd="0" destOrd="0" presId="urn:microsoft.com/office/officeart/2005/8/layout/process1"/>
    <dgm:cxn modelId="{E1EBC388-459B-470E-9030-AC25296F56B6}" type="presOf" srcId="{9B3F21DF-2685-402A-A7B1-B786662E00EA}" destId="{30D0A557-240B-45FA-956F-3A048A3517F3}" srcOrd="0" destOrd="2" presId="urn:microsoft.com/office/officeart/2005/8/layout/process1"/>
    <dgm:cxn modelId="{18DF6291-70A0-4563-BBE2-3E170CFC0920}" type="presOf" srcId="{F52F9A2F-A8C0-4672-9B2C-CD8F1AA9328A}" destId="{A5DDFC3F-EC97-43A8-A0BC-AD2FD4703167}" srcOrd="0" destOrd="1" presId="urn:microsoft.com/office/officeart/2005/8/layout/process1"/>
    <dgm:cxn modelId="{C59602F3-14BD-4809-A109-35FCF1D7155A}" type="presOf" srcId="{AC27EB31-C68A-4179-9093-4FDF773C96EF}" destId="{30D0A557-240B-45FA-956F-3A048A3517F3}" srcOrd="0" destOrd="0" presId="urn:microsoft.com/office/officeart/2005/8/layout/process1"/>
    <dgm:cxn modelId="{2A96438D-B69F-4994-958C-0B381398695F}" type="presOf" srcId="{84B8B12F-CCE8-4CC0-9CA9-2279CF8E7962}" destId="{30D0A557-240B-45FA-956F-3A048A3517F3}" srcOrd="0" destOrd="1" presId="urn:microsoft.com/office/officeart/2005/8/layout/process1"/>
    <dgm:cxn modelId="{92CA4E53-53E1-49F7-B365-3D0C35C03163}" srcId="{593D5E7A-D6B1-4C49-95D7-EAAA284A4911}" destId="{230C9B12-32F1-4C4A-927A-8D4B9488A51F}" srcOrd="2" destOrd="0" parTransId="{44B9835A-D6F2-4274-82E3-029B58E12862}" sibTransId="{15B1B0BE-622E-4CC3-89D5-9342EAF07C74}"/>
    <dgm:cxn modelId="{7AE4EE66-C5AE-4A5B-821C-6899672A2B74}" srcId="{204DE62A-BD20-41C7-83B3-7B88763A7FE1}" destId="{F52F9A2F-A8C0-4672-9B2C-CD8F1AA9328A}" srcOrd="0" destOrd="0" parTransId="{3BF9905C-60F7-4431-8EDF-68A4224BC2F5}" sibTransId="{AEC8366B-725E-40F7-BDC5-FE96A055B1F0}"/>
    <dgm:cxn modelId="{E7BDDC5E-D622-4025-B032-C564FAA90263}" srcId="{593D5E7A-D6B1-4C49-95D7-EAAA284A4911}" destId="{AC27EB31-C68A-4179-9093-4FDF773C96EF}" srcOrd="1" destOrd="0" parTransId="{C4946091-8BEC-4F51-84A0-7C10456B6F9F}" sibTransId="{D4C97A1B-8454-4B2E-8B3A-0379662EE0F4}"/>
    <dgm:cxn modelId="{B31DC8F9-B782-4770-A1B7-6D13D9D0D2EB}" srcId="{204DE62A-BD20-41C7-83B3-7B88763A7FE1}" destId="{286C3D90-8E19-4303-A376-21FC362ABC56}" srcOrd="1" destOrd="0" parTransId="{B5CA4907-EC44-4AB2-8788-28534E6BAA04}" sibTransId="{F9CF6F97-B4E2-4513-B0AB-334B90D88FD7}"/>
    <dgm:cxn modelId="{EB259781-70CE-40F0-A133-C1F996D4FE0E}" type="presOf" srcId="{B185FEC1-00DA-4CEA-9782-45A700F83133}" destId="{9067A3CB-EB0C-4715-B8C9-3D1D73CFABBB}" srcOrd="0" destOrd="2" presId="urn:microsoft.com/office/officeart/2005/8/layout/process1"/>
    <dgm:cxn modelId="{B8333E03-E775-4D5A-9B9B-ABC3F5310075}" type="presParOf" srcId="{E1A03BBB-252E-4D56-A05C-FC40CD3FACEE}" destId="{A5DDFC3F-EC97-43A8-A0BC-AD2FD4703167}" srcOrd="0" destOrd="0" presId="urn:microsoft.com/office/officeart/2005/8/layout/process1"/>
    <dgm:cxn modelId="{1728ACB1-6E6B-421F-8376-DF80E51AD5F3}" type="presParOf" srcId="{E1A03BBB-252E-4D56-A05C-FC40CD3FACEE}" destId="{894D361A-6DB5-4933-A587-C27C7C95F6C2}" srcOrd="1" destOrd="0" presId="urn:microsoft.com/office/officeart/2005/8/layout/process1"/>
    <dgm:cxn modelId="{2DB64C45-3395-4BF2-B17A-4DDB7A51E14C}" type="presParOf" srcId="{894D361A-6DB5-4933-A587-C27C7C95F6C2}" destId="{2DEBA7F7-C998-44B8-ABB7-36744C200BF3}" srcOrd="0" destOrd="0" presId="urn:microsoft.com/office/officeart/2005/8/layout/process1"/>
    <dgm:cxn modelId="{B1CDE125-8B85-421F-8FE1-2C770DD6AE31}" type="presParOf" srcId="{E1A03BBB-252E-4D56-A05C-FC40CD3FACEE}" destId="{30D0A557-240B-45FA-956F-3A048A3517F3}" srcOrd="2" destOrd="0" presId="urn:microsoft.com/office/officeart/2005/8/layout/process1"/>
    <dgm:cxn modelId="{68415D7D-805E-4FF1-A058-096E9CB04752}" type="presParOf" srcId="{E1A03BBB-252E-4D56-A05C-FC40CD3FACEE}" destId="{D0DBCB56-B659-4A2B-944E-0C239E0C6073}" srcOrd="3" destOrd="0" presId="urn:microsoft.com/office/officeart/2005/8/layout/process1"/>
    <dgm:cxn modelId="{00927DC5-7A6D-4046-A385-A829D9CDDA55}" type="presParOf" srcId="{D0DBCB56-B659-4A2B-944E-0C239E0C6073}" destId="{3FBBC52E-09DD-4BC2-A47E-980558DFD95F}" srcOrd="0" destOrd="0" presId="urn:microsoft.com/office/officeart/2005/8/layout/process1"/>
    <dgm:cxn modelId="{68DC1D29-9068-42D6-9785-2921229AEF7E}" type="presParOf" srcId="{E1A03BBB-252E-4D56-A05C-FC40CD3FACEE}" destId="{9067A3CB-EB0C-4715-B8C9-3D1D73CFABB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3968D35-16C1-4EBB-AA9E-195A53AC96F2}" type="doc">
      <dgm:prSet loTypeId="urn:microsoft.com/office/officeart/2005/8/layout/architecture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08AFF3BB-6227-41BD-843E-9E1CDF934F19}">
      <dgm:prSet phldrT="[Texto]" custT="1"/>
      <dgm:spPr/>
      <dgm:t>
        <a:bodyPr/>
        <a:lstStyle/>
        <a:p>
          <a:r>
            <a:rPr lang="es-E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Interacción </a:t>
          </a:r>
          <a:r>
            <a:rPr lang="es-E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 la marca</a:t>
          </a:r>
        </a:p>
      </dgm:t>
    </dgm:pt>
    <dgm:pt modelId="{046D60B6-CB67-43B2-9C16-BF52944D5FEE}" type="parTrans" cxnId="{83A92B4F-A85B-4D17-8BE9-287076979885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D4631-15D9-4250-88C7-2D39729983D9}" type="sibTrans" cxnId="{83A92B4F-A85B-4D17-8BE9-287076979885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ED9FD-6128-459A-A7BA-F6216FA553D4}">
      <dgm:prSet phldrT="[Texto]" custT="1"/>
      <dgm:spPr/>
      <dgm:t>
        <a:bodyPr/>
        <a:lstStyle/>
        <a:p>
          <a:r>
            <a:rPr lang="es-E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Presencia en redes sociales para escuchar lo que los clientes piensan de la marca, sus </a:t>
          </a:r>
          <a:r>
            <a:rPr lang="es-ES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 </a:t>
          </a:r>
          <a:r>
            <a:rPr lang="es-E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 dar </a:t>
          </a:r>
          <a:r>
            <a:rPr lang="es-ES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 </a:t>
          </a:r>
          <a:r>
            <a:rPr lang="es-E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problemas.</a:t>
          </a:r>
        </a:p>
      </dgm:t>
    </dgm:pt>
    <dgm:pt modelId="{A9A02A80-1C7B-4603-9272-776739866286}" type="parTrans" cxnId="{910120CB-8807-4B84-9DFA-235319A8F67D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840F6-2351-4BA5-83D2-34FE628971BC}" type="sibTrans" cxnId="{910120CB-8807-4B84-9DFA-235319A8F67D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2973E-3D89-448A-9A7C-F61BF924A78C}">
      <dgm:prSet phldrT="[Texto]" custT="1"/>
      <dgm:spPr/>
      <dgm:t>
        <a:bodyPr/>
        <a:lstStyle/>
        <a:p>
          <a:r>
            <a:rPr lang="es-E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Medio de </a:t>
          </a:r>
          <a:r>
            <a:rPr lang="es-ES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comunicación </a:t>
          </a:r>
          <a:r>
            <a:rPr lang="es-E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masivo.</a:t>
          </a:r>
        </a:p>
      </dgm:t>
    </dgm:pt>
    <dgm:pt modelId="{FE60BC30-DC28-4BAA-A2C4-9F033417DA9C}" type="parTrans" cxnId="{5428520A-A846-494F-823D-EF38BE781CD4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66BAAC-29BC-412B-A372-910490A67F36}" type="sibTrans" cxnId="{5428520A-A846-494F-823D-EF38BE781CD4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11434-D830-44CF-85CF-7C1F4329054B}">
      <dgm:prSet phldrT="[Texto]" custT="1"/>
      <dgm:spPr/>
      <dgm:t>
        <a:bodyPr/>
        <a:lstStyle/>
        <a:p>
          <a:r>
            <a:rPr lang="es-ES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Implementación de </a:t>
          </a:r>
          <a:r>
            <a:rPr lang="es-ES" sz="15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Foursquare</a:t>
          </a:r>
          <a:r>
            <a:rPr lang="es-E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que es una red social con </a:t>
          </a:r>
          <a:r>
            <a:rPr lang="es-ES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georreferenciación </a:t>
          </a:r>
          <a:r>
            <a:rPr lang="es-E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que implementa promociones , descuentos o producto gratis  para los seguidores continuos de la red social. </a:t>
          </a:r>
        </a:p>
      </dgm:t>
    </dgm:pt>
    <dgm:pt modelId="{D1ACCC80-6A2D-45CB-A8AC-F9F2D6A24EAE}" type="parTrans" cxnId="{DF25C830-BC90-47AB-B637-6583C2FAE02B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2FA46-33DA-4AE5-A827-43251A11D58B}" type="sibTrans" cxnId="{DF25C830-BC90-47AB-B637-6583C2FAE02B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BF303-D5C2-4A76-81B5-1CB80F5ED129}" type="pres">
      <dgm:prSet presAssocID="{D3968D35-16C1-4EBB-AA9E-195A53AC96F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7B8539-2978-4F16-9114-2972539A0C4F}" type="pres">
      <dgm:prSet presAssocID="{08AFF3BB-6227-41BD-843E-9E1CDF934F19}" presName="vertOne" presStyleCnt="0"/>
      <dgm:spPr/>
      <dgm:t>
        <a:bodyPr/>
        <a:lstStyle/>
        <a:p>
          <a:endParaRPr lang="en-US"/>
        </a:p>
      </dgm:t>
    </dgm:pt>
    <dgm:pt modelId="{4D05ECA1-3790-4A35-9403-0F3E64A485B5}" type="pres">
      <dgm:prSet presAssocID="{08AFF3BB-6227-41BD-843E-9E1CDF934F19}" presName="txOne" presStyleLbl="node0" presStyleIdx="0" presStyleCnt="1" custLinFactNeighborX="-4733" custLinFactNeighborY="-70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11277-2096-4953-82CE-F0C940AF75D2}" type="pres">
      <dgm:prSet presAssocID="{08AFF3BB-6227-41BD-843E-9E1CDF934F19}" presName="parTransOne" presStyleCnt="0"/>
      <dgm:spPr/>
      <dgm:t>
        <a:bodyPr/>
        <a:lstStyle/>
        <a:p>
          <a:endParaRPr lang="en-US"/>
        </a:p>
      </dgm:t>
    </dgm:pt>
    <dgm:pt modelId="{A78FEA70-0AC3-4E3F-BC1F-7E62C169B9BF}" type="pres">
      <dgm:prSet presAssocID="{08AFF3BB-6227-41BD-843E-9E1CDF934F19}" presName="horzOne" presStyleCnt="0"/>
      <dgm:spPr/>
      <dgm:t>
        <a:bodyPr/>
        <a:lstStyle/>
        <a:p>
          <a:endParaRPr lang="en-US"/>
        </a:p>
      </dgm:t>
    </dgm:pt>
    <dgm:pt modelId="{3B67CF87-5D9E-4D2A-96E9-31E1A2F9D2B1}" type="pres">
      <dgm:prSet presAssocID="{54FED9FD-6128-459A-A7BA-F6216FA553D4}" presName="vertTwo" presStyleCnt="0"/>
      <dgm:spPr/>
      <dgm:t>
        <a:bodyPr/>
        <a:lstStyle/>
        <a:p>
          <a:endParaRPr lang="en-US"/>
        </a:p>
      </dgm:t>
    </dgm:pt>
    <dgm:pt modelId="{28A5F731-A2F0-4E7F-8471-A67CA5A65EAE}" type="pres">
      <dgm:prSet presAssocID="{54FED9FD-6128-459A-A7BA-F6216FA553D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EA4698-79EA-4C15-8079-9D05226E324A}" type="pres">
      <dgm:prSet presAssocID="{54FED9FD-6128-459A-A7BA-F6216FA553D4}" presName="horzTwo" presStyleCnt="0"/>
      <dgm:spPr/>
      <dgm:t>
        <a:bodyPr/>
        <a:lstStyle/>
        <a:p>
          <a:endParaRPr lang="en-US"/>
        </a:p>
      </dgm:t>
    </dgm:pt>
    <dgm:pt modelId="{73C69BF4-8736-4761-B915-4C36B4620C00}" type="pres">
      <dgm:prSet presAssocID="{B17840F6-2351-4BA5-83D2-34FE628971BC}" presName="sibSpaceTwo" presStyleCnt="0"/>
      <dgm:spPr/>
      <dgm:t>
        <a:bodyPr/>
        <a:lstStyle/>
        <a:p>
          <a:endParaRPr lang="en-US"/>
        </a:p>
      </dgm:t>
    </dgm:pt>
    <dgm:pt modelId="{5E6226B4-3C39-41D4-B4F8-09B4FB95500A}" type="pres">
      <dgm:prSet presAssocID="{EFD11434-D830-44CF-85CF-7C1F4329054B}" presName="vertTwo" presStyleCnt="0"/>
      <dgm:spPr/>
      <dgm:t>
        <a:bodyPr/>
        <a:lstStyle/>
        <a:p>
          <a:endParaRPr lang="en-US"/>
        </a:p>
      </dgm:t>
    </dgm:pt>
    <dgm:pt modelId="{61D595B6-7E39-419F-96FA-B3BF413AFBA7}" type="pres">
      <dgm:prSet presAssocID="{EFD11434-D830-44CF-85CF-7C1F4329054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5CDC0A-F24C-49EE-8E27-54979AC9CEBF}" type="pres">
      <dgm:prSet presAssocID="{EFD11434-D830-44CF-85CF-7C1F4329054B}" presName="horzTwo" presStyleCnt="0"/>
      <dgm:spPr/>
      <dgm:t>
        <a:bodyPr/>
        <a:lstStyle/>
        <a:p>
          <a:endParaRPr lang="en-US"/>
        </a:p>
      </dgm:t>
    </dgm:pt>
    <dgm:pt modelId="{3A890271-3FE2-4857-9DB8-76F3696C52E7}" type="pres">
      <dgm:prSet presAssocID="{BCA2FA46-33DA-4AE5-A827-43251A11D58B}" presName="sibSpaceTwo" presStyleCnt="0"/>
      <dgm:spPr/>
      <dgm:t>
        <a:bodyPr/>
        <a:lstStyle/>
        <a:p>
          <a:endParaRPr lang="en-US"/>
        </a:p>
      </dgm:t>
    </dgm:pt>
    <dgm:pt modelId="{BE4CE9E2-C4CF-49C8-B552-5AD9E1EFEE63}" type="pres">
      <dgm:prSet presAssocID="{9182973E-3D89-448A-9A7C-F61BF924A78C}" presName="vertTwo" presStyleCnt="0"/>
      <dgm:spPr/>
      <dgm:t>
        <a:bodyPr/>
        <a:lstStyle/>
        <a:p>
          <a:endParaRPr lang="en-US"/>
        </a:p>
      </dgm:t>
    </dgm:pt>
    <dgm:pt modelId="{BD1FCB80-5243-4486-89FF-7BC3D0655165}" type="pres">
      <dgm:prSet presAssocID="{9182973E-3D89-448A-9A7C-F61BF924A78C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9C253-F635-4980-AB27-9A32FC6DDDC8}" type="pres">
      <dgm:prSet presAssocID="{9182973E-3D89-448A-9A7C-F61BF924A78C}" presName="horzTwo" presStyleCnt="0"/>
      <dgm:spPr/>
      <dgm:t>
        <a:bodyPr/>
        <a:lstStyle/>
        <a:p>
          <a:endParaRPr lang="en-US"/>
        </a:p>
      </dgm:t>
    </dgm:pt>
  </dgm:ptLst>
  <dgm:cxnLst>
    <dgm:cxn modelId="{5428520A-A846-494F-823D-EF38BE781CD4}" srcId="{08AFF3BB-6227-41BD-843E-9E1CDF934F19}" destId="{9182973E-3D89-448A-9A7C-F61BF924A78C}" srcOrd="2" destOrd="0" parTransId="{FE60BC30-DC28-4BAA-A2C4-9F033417DA9C}" sibTransId="{0F66BAAC-29BC-412B-A372-910490A67F36}"/>
    <dgm:cxn modelId="{C78BEDDE-CE38-4055-8663-B43EE4BFCC82}" type="presOf" srcId="{EFD11434-D830-44CF-85CF-7C1F4329054B}" destId="{61D595B6-7E39-419F-96FA-B3BF413AFBA7}" srcOrd="0" destOrd="0" presId="urn:microsoft.com/office/officeart/2005/8/layout/architecture"/>
    <dgm:cxn modelId="{DF25C830-BC90-47AB-B637-6583C2FAE02B}" srcId="{08AFF3BB-6227-41BD-843E-9E1CDF934F19}" destId="{EFD11434-D830-44CF-85CF-7C1F4329054B}" srcOrd="1" destOrd="0" parTransId="{D1ACCC80-6A2D-45CB-A8AC-F9F2D6A24EAE}" sibTransId="{BCA2FA46-33DA-4AE5-A827-43251A11D58B}"/>
    <dgm:cxn modelId="{48E90D2D-05BE-461E-9922-095595124B1E}" type="presOf" srcId="{54FED9FD-6128-459A-A7BA-F6216FA553D4}" destId="{28A5F731-A2F0-4E7F-8471-A67CA5A65EAE}" srcOrd="0" destOrd="0" presId="urn:microsoft.com/office/officeart/2005/8/layout/architecture"/>
    <dgm:cxn modelId="{910120CB-8807-4B84-9DFA-235319A8F67D}" srcId="{08AFF3BB-6227-41BD-843E-9E1CDF934F19}" destId="{54FED9FD-6128-459A-A7BA-F6216FA553D4}" srcOrd="0" destOrd="0" parTransId="{A9A02A80-1C7B-4603-9272-776739866286}" sibTransId="{B17840F6-2351-4BA5-83D2-34FE628971BC}"/>
    <dgm:cxn modelId="{82387AFD-5F4E-4DAF-9CE4-4846474CF3DE}" type="presOf" srcId="{9182973E-3D89-448A-9A7C-F61BF924A78C}" destId="{BD1FCB80-5243-4486-89FF-7BC3D0655165}" srcOrd="0" destOrd="0" presId="urn:microsoft.com/office/officeart/2005/8/layout/architecture"/>
    <dgm:cxn modelId="{835C2610-F36B-41DD-9351-06D083D93B6F}" type="presOf" srcId="{D3968D35-16C1-4EBB-AA9E-195A53AC96F2}" destId="{62FBF303-D5C2-4A76-81B5-1CB80F5ED129}" srcOrd="0" destOrd="0" presId="urn:microsoft.com/office/officeart/2005/8/layout/architecture"/>
    <dgm:cxn modelId="{83A92B4F-A85B-4D17-8BE9-287076979885}" srcId="{D3968D35-16C1-4EBB-AA9E-195A53AC96F2}" destId="{08AFF3BB-6227-41BD-843E-9E1CDF934F19}" srcOrd="0" destOrd="0" parTransId="{046D60B6-CB67-43B2-9C16-BF52944D5FEE}" sibTransId="{563D4631-15D9-4250-88C7-2D39729983D9}"/>
    <dgm:cxn modelId="{29935907-A35B-48C0-AF1F-19744B350E54}" type="presOf" srcId="{08AFF3BB-6227-41BD-843E-9E1CDF934F19}" destId="{4D05ECA1-3790-4A35-9403-0F3E64A485B5}" srcOrd="0" destOrd="0" presId="urn:microsoft.com/office/officeart/2005/8/layout/architecture"/>
    <dgm:cxn modelId="{7DC86506-41AF-4371-8A54-F1D18873628C}" type="presParOf" srcId="{62FBF303-D5C2-4A76-81B5-1CB80F5ED129}" destId="{A07B8539-2978-4F16-9114-2972539A0C4F}" srcOrd="0" destOrd="0" presId="urn:microsoft.com/office/officeart/2005/8/layout/architecture"/>
    <dgm:cxn modelId="{7F603BBF-6AF2-4DE2-AAF0-C3A1D3425119}" type="presParOf" srcId="{A07B8539-2978-4F16-9114-2972539A0C4F}" destId="{4D05ECA1-3790-4A35-9403-0F3E64A485B5}" srcOrd="0" destOrd="0" presId="urn:microsoft.com/office/officeart/2005/8/layout/architecture"/>
    <dgm:cxn modelId="{C36BBC53-9151-4A87-8785-333C361C631C}" type="presParOf" srcId="{A07B8539-2978-4F16-9114-2972539A0C4F}" destId="{3F711277-2096-4953-82CE-F0C940AF75D2}" srcOrd="1" destOrd="0" presId="urn:microsoft.com/office/officeart/2005/8/layout/architecture"/>
    <dgm:cxn modelId="{529B53CE-B1EF-4967-83BC-7EED4EA466C8}" type="presParOf" srcId="{A07B8539-2978-4F16-9114-2972539A0C4F}" destId="{A78FEA70-0AC3-4E3F-BC1F-7E62C169B9BF}" srcOrd="2" destOrd="0" presId="urn:microsoft.com/office/officeart/2005/8/layout/architecture"/>
    <dgm:cxn modelId="{8FEE03E1-1141-4347-B7DE-E305ADC6B0ED}" type="presParOf" srcId="{A78FEA70-0AC3-4E3F-BC1F-7E62C169B9BF}" destId="{3B67CF87-5D9E-4D2A-96E9-31E1A2F9D2B1}" srcOrd="0" destOrd="0" presId="urn:microsoft.com/office/officeart/2005/8/layout/architecture"/>
    <dgm:cxn modelId="{77E84C9D-DB9D-43AC-8AE0-9E73D3074BF0}" type="presParOf" srcId="{3B67CF87-5D9E-4D2A-96E9-31E1A2F9D2B1}" destId="{28A5F731-A2F0-4E7F-8471-A67CA5A65EAE}" srcOrd="0" destOrd="0" presId="urn:microsoft.com/office/officeart/2005/8/layout/architecture"/>
    <dgm:cxn modelId="{1D8FAC67-B8B7-4B95-A771-02673E64B2A0}" type="presParOf" srcId="{3B67CF87-5D9E-4D2A-96E9-31E1A2F9D2B1}" destId="{C2EA4698-79EA-4C15-8079-9D05226E324A}" srcOrd="1" destOrd="0" presId="urn:microsoft.com/office/officeart/2005/8/layout/architecture"/>
    <dgm:cxn modelId="{4B5E1D20-57A2-4A4E-B7F6-061ACC048162}" type="presParOf" srcId="{A78FEA70-0AC3-4E3F-BC1F-7E62C169B9BF}" destId="{73C69BF4-8736-4761-B915-4C36B4620C00}" srcOrd="1" destOrd="0" presId="urn:microsoft.com/office/officeart/2005/8/layout/architecture"/>
    <dgm:cxn modelId="{FCDEB2FC-F1E7-4B21-9B6A-DD349EE51BA9}" type="presParOf" srcId="{A78FEA70-0AC3-4E3F-BC1F-7E62C169B9BF}" destId="{5E6226B4-3C39-41D4-B4F8-09B4FB95500A}" srcOrd="2" destOrd="0" presId="urn:microsoft.com/office/officeart/2005/8/layout/architecture"/>
    <dgm:cxn modelId="{3D9C6B9C-7892-45D8-B1CB-0F8D849FDC0A}" type="presParOf" srcId="{5E6226B4-3C39-41D4-B4F8-09B4FB95500A}" destId="{61D595B6-7E39-419F-96FA-B3BF413AFBA7}" srcOrd="0" destOrd="0" presId="urn:microsoft.com/office/officeart/2005/8/layout/architecture"/>
    <dgm:cxn modelId="{010B0168-21CC-4615-8EDC-0EF55420E244}" type="presParOf" srcId="{5E6226B4-3C39-41D4-B4F8-09B4FB95500A}" destId="{E35CDC0A-F24C-49EE-8E27-54979AC9CEBF}" srcOrd="1" destOrd="0" presId="urn:microsoft.com/office/officeart/2005/8/layout/architecture"/>
    <dgm:cxn modelId="{E4A9B885-AB3C-42E1-B8BD-D08F21F2EC77}" type="presParOf" srcId="{A78FEA70-0AC3-4E3F-BC1F-7E62C169B9BF}" destId="{3A890271-3FE2-4857-9DB8-76F3696C52E7}" srcOrd="3" destOrd="0" presId="urn:microsoft.com/office/officeart/2005/8/layout/architecture"/>
    <dgm:cxn modelId="{23721590-EB97-45E3-9FF5-871812EFFDB0}" type="presParOf" srcId="{A78FEA70-0AC3-4E3F-BC1F-7E62C169B9BF}" destId="{BE4CE9E2-C4CF-49C8-B552-5AD9E1EFEE63}" srcOrd="4" destOrd="0" presId="urn:microsoft.com/office/officeart/2005/8/layout/architecture"/>
    <dgm:cxn modelId="{3A8864B6-8C83-40D8-91D4-FA3FDDDD6CB2}" type="presParOf" srcId="{BE4CE9E2-C4CF-49C8-B552-5AD9E1EFEE63}" destId="{BD1FCB80-5243-4486-89FF-7BC3D0655165}" srcOrd="0" destOrd="0" presId="urn:microsoft.com/office/officeart/2005/8/layout/architecture"/>
    <dgm:cxn modelId="{4C89C1CE-FC96-4D7B-AAAB-4FCEE4DA9F98}" type="presParOf" srcId="{BE4CE9E2-C4CF-49C8-B552-5AD9E1EFEE63}" destId="{C889C253-F635-4980-AB27-9A32FC6DDDC8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22642-811A-4355-ADB6-C842834D2D3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CB9CCD9-C873-4EDE-B3A5-3522D9EDA2C9}">
      <dgm:prSet phldrT="[Texto]" custT="1"/>
      <dgm:spPr/>
      <dgm:t>
        <a:bodyPr/>
        <a:lstStyle/>
        <a:p>
          <a:r>
            <a:rPr lang="es-ES" sz="1600" b="1" dirty="0" smtClean="0">
              <a:latin typeface="Times New Roman" pitchFamily="18" charset="0"/>
              <a:cs typeface="Times New Roman" pitchFamily="18" charset="0"/>
            </a:rPr>
            <a:t>Ramírez &amp; Duque</a:t>
          </a:r>
          <a:endParaRPr lang="es-ES" sz="1600" b="1" dirty="0">
            <a:latin typeface="Times New Roman" pitchFamily="18" charset="0"/>
            <a:cs typeface="Times New Roman" pitchFamily="18" charset="0"/>
          </a:endParaRPr>
        </a:p>
      </dgm:t>
    </dgm:pt>
    <dgm:pt modelId="{A793A70F-4C58-471F-9361-16B253C5E1E3}" type="parTrans" cxnId="{380B6B74-A30B-4946-AC28-BDC9C77F4693}">
      <dgm:prSet/>
      <dgm:spPr/>
      <dgm:t>
        <a:bodyPr/>
        <a:lstStyle/>
        <a:p>
          <a:endParaRPr lang="es-ES"/>
        </a:p>
      </dgm:t>
    </dgm:pt>
    <dgm:pt modelId="{C9D23FB9-A3A4-4698-98F1-ADD2D70C8995}" type="sibTrans" cxnId="{380B6B74-A30B-4946-AC28-BDC9C77F4693}">
      <dgm:prSet/>
      <dgm:spPr/>
      <dgm:t>
        <a:bodyPr/>
        <a:lstStyle/>
        <a:p>
          <a:endParaRPr lang="es-ES"/>
        </a:p>
      </dgm:t>
    </dgm:pt>
    <dgm:pt modelId="{2B88A582-77A0-41F1-AFF4-36D628FCE759}">
      <dgm:prSet phldrT="[Texto]" custT="1"/>
      <dgm:spPr/>
      <dgm:t>
        <a:bodyPr/>
        <a:lstStyle/>
        <a:p>
          <a:r>
            <a:rPr lang="es-ES" sz="1400" smtClean="0">
              <a:latin typeface="Times New Roman" pitchFamily="18" charset="0"/>
              <a:cs typeface="Times New Roman" pitchFamily="18" charset="0"/>
            </a:rPr>
            <a:t>Inercia o Compromiso </a:t>
          </a:r>
          <a:endParaRPr lang="es-ES" sz="1400" dirty="0">
            <a:latin typeface="Times New Roman" pitchFamily="18" charset="0"/>
            <a:cs typeface="Times New Roman" pitchFamily="18" charset="0"/>
          </a:endParaRPr>
        </a:p>
      </dgm:t>
    </dgm:pt>
    <dgm:pt modelId="{7A60AFA2-4031-4577-9BAB-0EA411D5CA05}" type="parTrans" cxnId="{62C4DBF4-C6E5-43CE-915C-0F6B10DE4FA4}">
      <dgm:prSet/>
      <dgm:spPr/>
      <dgm:t>
        <a:bodyPr/>
        <a:lstStyle/>
        <a:p>
          <a:endParaRPr lang="es-ES"/>
        </a:p>
      </dgm:t>
    </dgm:pt>
    <dgm:pt modelId="{2221CAA5-ACD0-4FD5-AD32-767A62B9DB23}" type="sibTrans" cxnId="{62C4DBF4-C6E5-43CE-915C-0F6B10DE4FA4}">
      <dgm:prSet/>
      <dgm:spPr/>
      <dgm:t>
        <a:bodyPr/>
        <a:lstStyle/>
        <a:p>
          <a:endParaRPr lang="es-ES"/>
        </a:p>
      </dgm:t>
    </dgm:pt>
    <dgm:pt modelId="{C4350562-A2B2-4DB7-8270-E0786087AFDF}">
      <dgm:prSet phldrT="[Texto]" custT="1"/>
      <dgm:spPr/>
      <dgm:t>
        <a:bodyPr/>
        <a:lstStyle/>
        <a:p>
          <a:r>
            <a:rPr lang="es-ES" sz="1400" smtClean="0">
              <a:latin typeface="Times New Roman" pitchFamily="18" charset="0"/>
              <a:cs typeface="Times New Roman" pitchFamily="18" charset="0"/>
            </a:rPr>
            <a:t>Valor Agregado</a:t>
          </a:r>
          <a:endParaRPr lang="es-ES" sz="1400" dirty="0">
            <a:latin typeface="Times New Roman" pitchFamily="18" charset="0"/>
            <a:cs typeface="Times New Roman" pitchFamily="18" charset="0"/>
          </a:endParaRPr>
        </a:p>
      </dgm:t>
    </dgm:pt>
    <dgm:pt modelId="{D70220ED-2828-49F7-BECB-555A3A96D4D1}" type="parTrans" cxnId="{F27AB1E9-FDE0-4A6A-9EB0-5972960F598F}">
      <dgm:prSet/>
      <dgm:spPr/>
      <dgm:t>
        <a:bodyPr/>
        <a:lstStyle/>
        <a:p>
          <a:endParaRPr lang="es-ES"/>
        </a:p>
      </dgm:t>
    </dgm:pt>
    <dgm:pt modelId="{AF1FDA4D-C91C-4A33-8D6E-4BBD172EB940}" type="sibTrans" cxnId="{F27AB1E9-FDE0-4A6A-9EB0-5972960F598F}">
      <dgm:prSet/>
      <dgm:spPr/>
      <dgm:t>
        <a:bodyPr/>
        <a:lstStyle/>
        <a:p>
          <a:endParaRPr lang="es-ES"/>
        </a:p>
      </dgm:t>
    </dgm:pt>
    <dgm:pt modelId="{C11B1973-8CC4-4F33-9014-E83D96516C63}">
      <dgm:prSet phldrT="[Texto]" custT="1"/>
      <dgm:spPr/>
      <dgm:t>
        <a:bodyPr/>
        <a:lstStyle/>
        <a:p>
          <a:r>
            <a:rPr lang="es-ES" sz="1600" b="1" smtClean="0">
              <a:latin typeface="Times New Roman" pitchFamily="18" charset="0"/>
              <a:cs typeface="Times New Roman" pitchFamily="18" charset="0"/>
            </a:rPr>
            <a:t>Etkin &amp; Shvarstein</a:t>
          </a:r>
          <a:endParaRPr lang="es-ES" sz="1600" b="1" dirty="0">
            <a:latin typeface="Times New Roman" pitchFamily="18" charset="0"/>
            <a:cs typeface="Times New Roman" pitchFamily="18" charset="0"/>
          </a:endParaRPr>
        </a:p>
      </dgm:t>
    </dgm:pt>
    <dgm:pt modelId="{897663FE-5F0B-46B9-BB94-1CD7D3F8286D}" type="parTrans" cxnId="{FB635E82-4C78-45BC-9827-446C6AC866E2}">
      <dgm:prSet/>
      <dgm:spPr/>
      <dgm:t>
        <a:bodyPr/>
        <a:lstStyle/>
        <a:p>
          <a:endParaRPr lang="es-ES"/>
        </a:p>
      </dgm:t>
    </dgm:pt>
    <dgm:pt modelId="{4052481C-9A9F-4893-AF59-CEC09C505CD4}" type="sibTrans" cxnId="{FB635E82-4C78-45BC-9827-446C6AC866E2}">
      <dgm:prSet/>
      <dgm:spPr/>
      <dgm:t>
        <a:bodyPr/>
        <a:lstStyle/>
        <a:p>
          <a:endParaRPr lang="es-ES"/>
        </a:p>
      </dgm:t>
    </dgm:pt>
    <dgm:pt modelId="{03608689-9207-4039-A8CF-0D09BC5FB1DE}">
      <dgm:prSet phldrT="[Texto]" custT="1"/>
      <dgm:spPr/>
      <dgm:t>
        <a:bodyPr/>
        <a:lstStyle/>
        <a:p>
          <a:r>
            <a:rPr lang="es-ES" sz="1400" smtClean="0">
              <a:latin typeface="Times New Roman" pitchFamily="18" charset="0"/>
              <a:cs typeface="Times New Roman" pitchFamily="18" charset="0"/>
            </a:rPr>
            <a:t>Recompra </a:t>
          </a:r>
          <a:endParaRPr lang="es-ES" sz="1400" dirty="0">
            <a:latin typeface="Times New Roman" pitchFamily="18" charset="0"/>
            <a:cs typeface="Times New Roman" pitchFamily="18" charset="0"/>
          </a:endParaRPr>
        </a:p>
      </dgm:t>
    </dgm:pt>
    <dgm:pt modelId="{7422C937-0A98-491E-B055-374240FDC005}" type="parTrans" cxnId="{58E79A35-A5CD-416B-821C-BDB6D5E340C0}">
      <dgm:prSet/>
      <dgm:spPr/>
      <dgm:t>
        <a:bodyPr/>
        <a:lstStyle/>
        <a:p>
          <a:endParaRPr lang="es-ES"/>
        </a:p>
      </dgm:t>
    </dgm:pt>
    <dgm:pt modelId="{AC244521-6991-4A67-9B06-B61F773F5766}" type="sibTrans" cxnId="{58E79A35-A5CD-416B-821C-BDB6D5E340C0}">
      <dgm:prSet/>
      <dgm:spPr/>
      <dgm:t>
        <a:bodyPr/>
        <a:lstStyle/>
        <a:p>
          <a:endParaRPr lang="es-ES"/>
        </a:p>
      </dgm:t>
    </dgm:pt>
    <dgm:pt modelId="{EC47D640-1BC3-45B2-AD94-6ECF1D272A80}">
      <dgm:prSet phldrT="[Texto]" custT="1"/>
      <dgm:spPr/>
      <dgm:t>
        <a:bodyPr/>
        <a:lstStyle/>
        <a:p>
          <a:r>
            <a:rPr lang="es-ES" sz="1400" smtClean="0">
              <a:latin typeface="Times New Roman" pitchFamily="18" charset="0"/>
              <a:cs typeface="Times New Roman" pitchFamily="18" charset="0"/>
            </a:rPr>
            <a:t>Lealtad actitudinal</a:t>
          </a:r>
          <a:endParaRPr lang="es-ES" sz="1400" dirty="0">
            <a:latin typeface="Times New Roman" pitchFamily="18" charset="0"/>
            <a:cs typeface="Times New Roman" pitchFamily="18" charset="0"/>
          </a:endParaRPr>
        </a:p>
      </dgm:t>
    </dgm:pt>
    <dgm:pt modelId="{353CC30B-1E22-4A61-AC16-5CFA236A2528}" type="parTrans" cxnId="{8A99EFC1-E15D-427C-9439-30056986C88F}">
      <dgm:prSet/>
      <dgm:spPr/>
      <dgm:t>
        <a:bodyPr/>
        <a:lstStyle/>
        <a:p>
          <a:endParaRPr lang="es-ES"/>
        </a:p>
      </dgm:t>
    </dgm:pt>
    <dgm:pt modelId="{72B7EA28-9245-4721-88DF-405E32EF0834}" type="sibTrans" cxnId="{8A99EFC1-E15D-427C-9439-30056986C88F}">
      <dgm:prSet/>
      <dgm:spPr/>
      <dgm:t>
        <a:bodyPr/>
        <a:lstStyle/>
        <a:p>
          <a:endParaRPr lang="es-ES"/>
        </a:p>
      </dgm:t>
    </dgm:pt>
    <dgm:pt modelId="{07AEE79F-2F3D-456A-BE4C-2C6E5A074754}">
      <dgm:prSet phldrT="[Texto]" custT="1"/>
      <dgm:spPr/>
      <dgm:t>
        <a:bodyPr/>
        <a:lstStyle/>
        <a:p>
          <a:r>
            <a:rPr lang="es-ES" sz="1600" b="1" dirty="0" err="1" smtClean="0">
              <a:latin typeface="Times New Roman" pitchFamily="18" charset="0"/>
              <a:cs typeface="Times New Roman" pitchFamily="18" charset="0"/>
            </a:rPr>
            <a:t>Jacoby</a:t>
          </a:r>
          <a:r>
            <a:rPr lang="es-ES" sz="1600" b="1" dirty="0" smtClean="0">
              <a:latin typeface="Times New Roman" pitchFamily="18" charset="0"/>
              <a:cs typeface="Times New Roman" pitchFamily="18" charset="0"/>
            </a:rPr>
            <a:t> &amp; </a:t>
          </a:r>
          <a:r>
            <a:rPr lang="es-ES" sz="1600" b="1" dirty="0" err="1" smtClean="0">
              <a:latin typeface="Times New Roman" pitchFamily="18" charset="0"/>
              <a:cs typeface="Times New Roman" pitchFamily="18" charset="0"/>
            </a:rPr>
            <a:t>Kyner</a:t>
          </a:r>
          <a:r>
            <a:rPr lang="es-ES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S" sz="1600" b="1" dirty="0">
            <a:latin typeface="Times New Roman" pitchFamily="18" charset="0"/>
            <a:cs typeface="Times New Roman" pitchFamily="18" charset="0"/>
          </a:endParaRPr>
        </a:p>
      </dgm:t>
    </dgm:pt>
    <dgm:pt modelId="{46A7EBD3-6CBF-4411-8F3F-AF382C0D52D2}" type="parTrans" cxnId="{134C926F-9C3C-4AB4-95FC-E6DD0C74F1A3}">
      <dgm:prSet/>
      <dgm:spPr/>
      <dgm:t>
        <a:bodyPr/>
        <a:lstStyle/>
        <a:p>
          <a:endParaRPr lang="es-ES"/>
        </a:p>
      </dgm:t>
    </dgm:pt>
    <dgm:pt modelId="{9A4A1B02-FE36-435A-A411-41CFEFB7675B}" type="sibTrans" cxnId="{134C926F-9C3C-4AB4-95FC-E6DD0C74F1A3}">
      <dgm:prSet/>
      <dgm:spPr/>
      <dgm:t>
        <a:bodyPr/>
        <a:lstStyle/>
        <a:p>
          <a:endParaRPr lang="es-ES"/>
        </a:p>
      </dgm:t>
    </dgm:pt>
    <dgm:pt modelId="{576AE785-CF34-4522-A1CA-B32F56E54F49}">
      <dgm:prSet phldrT="[Texto]" custT="1"/>
      <dgm:spPr/>
      <dgm:t>
        <a:bodyPr/>
        <a:lstStyle/>
        <a:p>
          <a:r>
            <a:rPr lang="es-ES" sz="1400" dirty="0" smtClean="0">
              <a:latin typeface="Times New Roman" pitchFamily="18" charset="0"/>
              <a:cs typeface="Times New Roman" pitchFamily="18" charset="0"/>
            </a:rPr>
            <a:t>Disposición de compra, la elección , nivel de expectativa , </a:t>
          </a:r>
          <a:endParaRPr lang="es-ES" sz="1400" dirty="0">
            <a:latin typeface="Times New Roman" pitchFamily="18" charset="0"/>
            <a:cs typeface="Times New Roman" pitchFamily="18" charset="0"/>
          </a:endParaRPr>
        </a:p>
      </dgm:t>
    </dgm:pt>
    <dgm:pt modelId="{C81197BF-FF1B-4CFB-86D2-4512AA392DDF}" type="parTrans" cxnId="{71E2D3A7-8988-49D7-99DE-EF14373D8E7C}">
      <dgm:prSet/>
      <dgm:spPr/>
      <dgm:t>
        <a:bodyPr/>
        <a:lstStyle/>
        <a:p>
          <a:endParaRPr lang="es-ES"/>
        </a:p>
      </dgm:t>
    </dgm:pt>
    <dgm:pt modelId="{167C0917-6380-44C6-B7F7-FA8049529EA0}" type="sibTrans" cxnId="{71E2D3A7-8988-49D7-99DE-EF14373D8E7C}">
      <dgm:prSet/>
      <dgm:spPr/>
      <dgm:t>
        <a:bodyPr/>
        <a:lstStyle/>
        <a:p>
          <a:endParaRPr lang="es-ES"/>
        </a:p>
      </dgm:t>
    </dgm:pt>
    <dgm:pt modelId="{66FDDC4B-D1C0-4327-8787-922B3FF7FADC}">
      <dgm:prSet phldrT="[Texto]" custT="1"/>
      <dgm:spPr/>
      <dgm:t>
        <a:bodyPr/>
        <a:lstStyle/>
        <a:p>
          <a:r>
            <a:rPr lang="es-ES" sz="1400" dirty="0" smtClean="0">
              <a:latin typeface="Times New Roman" pitchFamily="18" charset="0"/>
              <a:cs typeface="Times New Roman" pitchFamily="18" charset="0"/>
            </a:rPr>
            <a:t>Satisfecha con  calidad percibida.</a:t>
          </a:r>
          <a:endParaRPr lang="es-ES" sz="1400" dirty="0">
            <a:latin typeface="Times New Roman" pitchFamily="18" charset="0"/>
            <a:cs typeface="Times New Roman" pitchFamily="18" charset="0"/>
          </a:endParaRPr>
        </a:p>
      </dgm:t>
    </dgm:pt>
    <dgm:pt modelId="{6FBD0ABD-1866-49D7-BADB-6B378579A065}" type="parTrans" cxnId="{2957B2DE-D94B-4CCF-BF3D-A26FC490E2AC}">
      <dgm:prSet/>
      <dgm:spPr/>
      <dgm:t>
        <a:bodyPr/>
        <a:lstStyle/>
        <a:p>
          <a:endParaRPr lang="en-US"/>
        </a:p>
      </dgm:t>
    </dgm:pt>
    <dgm:pt modelId="{2DD2C47C-9457-4853-BBFB-AB82B5FC1DDE}" type="sibTrans" cxnId="{2957B2DE-D94B-4CCF-BF3D-A26FC490E2AC}">
      <dgm:prSet/>
      <dgm:spPr/>
      <dgm:t>
        <a:bodyPr/>
        <a:lstStyle/>
        <a:p>
          <a:endParaRPr lang="en-US"/>
        </a:p>
      </dgm:t>
    </dgm:pt>
    <dgm:pt modelId="{BEC5A923-6B20-4376-BEAF-F27FA6D44775}" type="pres">
      <dgm:prSet presAssocID="{05B22642-811A-4355-ADB6-C842834D2D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8C8909-1349-44EB-BCCD-8BB0C4368593}" type="pres">
      <dgm:prSet presAssocID="{5CB9CCD9-C873-4EDE-B3A5-3522D9EDA2C9}" presName="node" presStyleLbl="node1" presStyleIdx="0" presStyleCnt="3" custLinFactNeighborX="4419" custLinFactNeighborY="43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68EE23-3B71-4A80-8C55-5E0BE156B2D2}" type="pres">
      <dgm:prSet presAssocID="{C9D23FB9-A3A4-4698-98F1-ADD2D70C8995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D3BA189-4166-441B-B66C-3530786C1050}" type="pres">
      <dgm:prSet presAssocID="{C9D23FB9-A3A4-4698-98F1-ADD2D70C8995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025FA1F7-0EC2-4D5F-A300-9E2073A2AC0B}" type="pres">
      <dgm:prSet presAssocID="{C11B1973-8CC4-4F33-9014-E83D96516C6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5F8A8C-CD91-4D1A-ADF7-F81E57CC9790}" type="pres">
      <dgm:prSet presAssocID="{4052481C-9A9F-4893-AF59-CEC09C505CD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81F8ECCE-7A85-492D-8438-53139E9158A1}" type="pres">
      <dgm:prSet presAssocID="{4052481C-9A9F-4893-AF59-CEC09C505CD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07F2A28C-A0C1-4E19-9B6F-985DC9DEBB71}" type="pres">
      <dgm:prSet presAssocID="{07AEE79F-2F3D-456A-BE4C-2C6E5A0747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1E2D3A7-8988-49D7-99DE-EF14373D8E7C}" srcId="{07AEE79F-2F3D-456A-BE4C-2C6E5A074754}" destId="{576AE785-CF34-4522-A1CA-B32F56E54F49}" srcOrd="0" destOrd="0" parTransId="{C81197BF-FF1B-4CFB-86D2-4512AA392DDF}" sibTransId="{167C0917-6380-44C6-B7F7-FA8049529EA0}"/>
    <dgm:cxn modelId="{6C893DE3-3313-4427-80A3-2C57B2F4C153}" type="presOf" srcId="{EC47D640-1BC3-45B2-AD94-6ECF1D272A80}" destId="{025FA1F7-0EC2-4D5F-A300-9E2073A2AC0B}" srcOrd="0" destOrd="2" presId="urn:microsoft.com/office/officeart/2005/8/layout/process1"/>
    <dgm:cxn modelId="{FB635E82-4C78-45BC-9827-446C6AC866E2}" srcId="{05B22642-811A-4355-ADB6-C842834D2D3B}" destId="{C11B1973-8CC4-4F33-9014-E83D96516C63}" srcOrd="1" destOrd="0" parTransId="{897663FE-5F0B-46B9-BB94-1CD7D3F8286D}" sibTransId="{4052481C-9A9F-4893-AF59-CEC09C505CD4}"/>
    <dgm:cxn modelId="{C9E2021C-2379-426E-B969-17CECAF16CED}" type="presOf" srcId="{07AEE79F-2F3D-456A-BE4C-2C6E5A074754}" destId="{07F2A28C-A0C1-4E19-9B6F-985DC9DEBB71}" srcOrd="0" destOrd="0" presId="urn:microsoft.com/office/officeart/2005/8/layout/process1"/>
    <dgm:cxn modelId="{2D5CA573-24E4-4409-8027-22B24BDF0944}" type="presOf" srcId="{C9D23FB9-A3A4-4698-98F1-ADD2D70C8995}" destId="{8868EE23-3B71-4A80-8C55-5E0BE156B2D2}" srcOrd="0" destOrd="0" presId="urn:microsoft.com/office/officeart/2005/8/layout/process1"/>
    <dgm:cxn modelId="{58E79A35-A5CD-416B-821C-BDB6D5E340C0}" srcId="{C11B1973-8CC4-4F33-9014-E83D96516C63}" destId="{03608689-9207-4039-A8CF-0D09BC5FB1DE}" srcOrd="0" destOrd="0" parTransId="{7422C937-0A98-491E-B055-374240FDC005}" sibTransId="{AC244521-6991-4A67-9B06-B61F773F5766}"/>
    <dgm:cxn modelId="{A691648F-C33A-4CA0-B677-ECDEC270016E}" type="presOf" srcId="{66FDDC4B-D1C0-4327-8787-922B3FF7FADC}" destId="{07F2A28C-A0C1-4E19-9B6F-985DC9DEBB71}" srcOrd="0" destOrd="2" presId="urn:microsoft.com/office/officeart/2005/8/layout/process1"/>
    <dgm:cxn modelId="{59A020EA-C675-4B6A-8611-274B477CE043}" type="presOf" srcId="{4052481C-9A9F-4893-AF59-CEC09C505CD4}" destId="{6B5F8A8C-CD91-4D1A-ADF7-F81E57CC9790}" srcOrd="0" destOrd="0" presId="urn:microsoft.com/office/officeart/2005/8/layout/process1"/>
    <dgm:cxn modelId="{134C926F-9C3C-4AB4-95FC-E6DD0C74F1A3}" srcId="{05B22642-811A-4355-ADB6-C842834D2D3B}" destId="{07AEE79F-2F3D-456A-BE4C-2C6E5A074754}" srcOrd="2" destOrd="0" parTransId="{46A7EBD3-6CBF-4411-8F3F-AF382C0D52D2}" sibTransId="{9A4A1B02-FE36-435A-A411-41CFEFB7675B}"/>
    <dgm:cxn modelId="{380B6B74-A30B-4946-AC28-BDC9C77F4693}" srcId="{05B22642-811A-4355-ADB6-C842834D2D3B}" destId="{5CB9CCD9-C873-4EDE-B3A5-3522D9EDA2C9}" srcOrd="0" destOrd="0" parTransId="{A793A70F-4C58-471F-9361-16B253C5E1E3}" sibTransId="{C9D23FB9-A3A4-4698-98F1-ADD2D70C8995}"/>
    <dgm:cxn modelId="{2957B2DE-D94B-4CCF-BF3D-A26FC490E2AC}" srcId="{07AEE79F-2F3D-456A-BE4C-2C6E5A074754}" destId="{66FDDC4B-D1C0-4327-8787-922B3FF7FADC}" srcOrd="1" destOrd="0" parTransId="{6FBD0ABD-1866-49D7-BADB-6B378579A065}" sibTransId="{2DD2C47C-9457-4853-BBFB-AB82B5FC1DDE}"/>
    <dgm:cxn modelId="{E1209489-C108-4B06-8E35-20144D7DBC09}" type="presOf" srcId="{05B22642-811A-4355-ADB6-C842834D2D3B}" destId="{BEC5A923-6B20-4376-BEAF-F27FA6D44775}" srcOrd="0" destOrd="0" presId="urn:microsoft.com/office/officeart/2005/8/layout/process1"/>
    <dgm:cxn modelId="{62C4DBF4-C6E5-43CE-915C-0F6B10DE4FA4}" srcId="{5CB9CCD9-C873-4EDE-B3A5-3522D9EDA2C9}" destId="{2B88A582-77A0-41F1-AFF4-36D628FCE759}" srcOrd="0" destOrd="0" parTransId="{7A60AFA2-4031-4577-9BAB-0EA411D5CA05}" sibTransId="{2221CAA5-ACD0-4FD5-AD32-767A62B9DB23}"/>
    <dgm:cxn modelId="{F27AB1E9-FDE0-4A6A-9EB0-5972960F598F}" srcId="{5CB9CCD9-C873-4EDE-B3A5-3522D9EDA2C9}" destId="{C4350562-A2B2-4DB7-8270-E0786087AFDF}" srcOrd="1" destOrd="0" parTransId="{D70220ED-2828-49F7-BECB-555A3A96D4D1}" sibTransId="{AF1FDA4D-C91C-4A33-8D6E-4BBD172EB940}"/>
    <dgm:cxn modelId="{667D9044-072F-4700-8EF1-89194CDB4A7A}" type="presOf" srcId="{C4350562-A2B2-4DB7-8270-E0786087AFDF}" destId="{F18C8909-1349-44EB-BCCD-8BB0C4368593}" srcOrd="0" destOrd="2" presId="urn:microsoft.com/office/officeart/2005/8/layout/process1"/>
    <dgm:cxn modelId="{90785F9C-17C6-4803-A6D4-DFC837411016}" type="presOf" srcId="{C11B1973-8CC4-4F33-9014-E83D96516C63}" destId="{025FA1F7-0EC2-4D5F-A300-9E2073A2AC0B}" srcOrd="0" destOrd="0" presId="urn:microsoft.com/office/officeart/2005/8/layout/process1"/>
    <dgm:cxn modelId="{97A5ED3D-FFE9-4A70-9C98-E6DF354643CF}" type="presOf" srcId="{576AE785-CF34-4522-A1CA-B32F56E54F49}" destId="{07F2A28C-A0C1-4E19-9B6F-985DC9DEBB71}" srcOrd="0" destOrd="1" presId="urn:microsoft.com/office/officeart/2005/8/layout/process1"/>
    <dgm:cxn modelId="{5C74F76C-D2F7-4D06-9D23-9AA46BCF7F90}" type="presOf" srcId="{2B88A582-77A0-41F1-AFF4-36D628FCE759}" destId="{F18C8909-1349-44EB-BCCD-8BB0C4368593}" srcOrd="0" destOrd="1" presId="urn:microsoft.com/office/officeart/2005/8/layout/process1"/>
    <dgm:cxn modelId="{23E12C3B-F8DD-46D7-B351-A05E97FCCDC7}" type="presOf" srcId="{C9D23FB9-A3A4-4698-98F1-ADD2D70C8995}" destId="{1D3BA189-4166-441B-B66C-3530786C1050}" srcOrd="1" destOrd="0" presId="urn:microsoft.com/office/officeart/2005/8/layout/process1"/>
    <dgm:cxn modelId="{34D2F40D-C34D-4BE8-B241-2E5995251EB8}" type="presOf" srcId="{4052481C-9A9F-4893-AF59-CEC09C505CD4}" destId="{81F8ECCE-7A85-492D-8438-53139E9158A1}" srcOrd="1" destOrd="0" presId="urn:microsoft.com/office/officeart/2005/8/layout/process1"/>
    <dgm:cxn modelId="{35FF5075-43F4-48CF-A7C0-97E5BE06F744}" type="presOf" srcId="{5CB9CCD9-C873-4EDE-B3A5-3522D9EDA2C9}" destId="{F18C8909-1349-44EB-BCCD-8BB0C4368593}" srcOrd="0" destOrd="0" presId="urn:microsoft.com/office/officeart/2005/8/layout/process1"/>
    <dgm:cxn modelId="{F6CBF5DF-9028-427B-8F62-F9E48423A66B}" type="presOf" srcId="{03608689-9207-4039-A8CF-0D09BC5FB1DE}" destId="{025FA1F7-0EC2-4D5F-A300-9E2073A2AC0B}" srcOrd="0" destOrd="1" presId="urn:microsoft.com/office/officeart/2005/8/layout/process1"/>
    <dgm:cxn modelId="{8A99EFC1-E15D-427C-9439-30056986C88F}" srcId="{C11B1973-8CC4-4F33-9014-E83D96516C63}" destId="{EC47D640-1BC3-45B2-AD94-6ECF1D272A80}" srcOrd="1" destOrd="0" parTransId="{353CC30B-1E22-4A61-AC16-5CFA236A2528}" sibTransId="{72B7EA28-9245-4721-88DF-405E32EF0834}"/>
    <dgm:cxn modelId="{2A928EEC-D896-4033-9F32-E2E4E71891AB}" type="presParOf" srcId="{BEC5A923-6B20-4376-BEAF-F27FA6D44775}" destId="{F18C8909-1349-44EB-BCCD-8BB0C4368593}" srcOrd="0" destOrd="0" presId="urn:microsoft.com/office/officeart/2005/8/layout/process1"/>
    <dgm:cxn modelId="{6E3DEB70-36E3-4DC4-B5DA-FC20E6BBDE83}" type="presParOf" srcId="{BEC5A923-6B20-4376-BEAF-F27FA6D44775}" destId="{8868EE23-3B71-4A80-8C55-5E0BE156B2D2}" srcOrd="1" destOrd="0" presId="urn:microsoft.com/office/officeart/2005/8/layout/process1"/>
    <dgm:cxn modelId="{F85D7AD0-7D8F-4DB3-B634-9D1DC4D1B5F0}" type="presParOf" srcId="{8868EE23-3B71-4A80-8C55-5E0BE156B2D2}" destId="{1D3BA189-4166-441B-B66C-3530786C1050}" srcOrd="0" destOrd="0" presId="urn:microsoft.com/office/officeart/2005/8/layout/process1"/>
    <dgm:cxn modelId="{EBA62AAC-033A-428B-A159-DDB028371638}" type="presParOf" srcId="{BEC5A923-6B20-4376-BEAF-F27FA6D44775}" destId="{025FA1F7-0EC2-4D5F-A300-9E2073A2AC0B}" srcOrd="2" destOrd="0" presId="urn:microsoft.com/office/officeart/2005/8/layout/process1"/>
    <dgm:cxn modelId="{75860EEB-C730-4A8B-BF70-3410E8CF632F}" type="presParOf" srcId="{BEC5A923-6B20-4376-BEAF-F27FA6D44775}" destId="{6B5F8A8C-CD91-4D1A-ADF7-F81E57CC9790}" srcOrd="3" destOrd="0" presId="urn:microsoft.com/office/officeart/2005/8/layout/process1"/>
    <dgm:cxn modelId="{5980DD77-FAA7-4BBB-A909-B6B624574BA0}" type="presParOf" srcId="{6B5F8A8C-CD91-4D1A-ADF7-F81E57CC9790}" destId="{81F8ECCE-7A85-492D-8438-53139E9158A1}" srcOrd="0" destOrd="0" presId="urn:microsoft.com/office/officeart/2005/8/layout/process1"/>
    <dgm:cxn modelId="{1A557936-EDC4-4BF2-93C3-4A01A31D429D}" type="presParOf" srcId="{BEC5A923-6B20-4376-BEAF-F27FA6D44775}" destId="{07F2A28C-A0C1-4E19-9B6F-985DC9DEBB71}" srcOrd="4" destOrd="0" presId="urn:microsoft.com/office/officeart/2005/8/layout/process1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B8C34B-B56B-49AA-999C-B508410BE04F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9C806705-ED91-443A-BCBD-7A9B81164DFA}">
      <dgm:prSet phldrT="[Texto]" custT="1"/>
      <dgm:spPr/>
      <dgm:t>
        <a:bodyPr/>
        <a:lstStyle/>
        <a:p>
          <a:r>
            <a:rPr lang="es-ES" sz="145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Lehtinen</a:t>
          </a:r>
          <a:r>
            <a:rPr lang="es-ES" sz="14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s-ES" sz="145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Lehtinen</a:t>
          </a:r>
          <a:r>
            <a:rPr lang="es-ES" sz="14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s-ES" sz="14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Relación interpersonal amable y cordial que les brindamos a las personas para ofrecerle nuestros productos o servicios</a:t>
          </a:r>
          <a:endParaRPr lang="es-ES" sz="14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74CFC-57A3-4995-8436-3A8C5D98AD4B}" type="parTrans" cxnId="{60D90BBF-DE5D-402C-8C3F-1EFABDB9E906}">
      <dgm:prSet/>
      <dgm:spPr/>
      <dgm:t>
        <a:bodyPr/>
        <a:lstStyle/>
        <a:p>
          <a:endParaRPr lang="es-ES" sz="14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DBC20-AF35-4955-A78A-667349F7128F}" type="sibTrans" cxnId="{60D90BBF-DE5D-402C-8C3F-1EFABDB9E906}">
      <dgm:prSet custT="1"/>
      <dgm:spPr/>
      <dgm:t>
        <a:bodyPr/>
        <a:lstStyle/>
        <a:p>
          <a:endParaRPr lang="es-ES" sz="14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DD3C8-BAD9-47A0-BDBC-EBB390D41149}">
      <dgm:prSet phldrT="[Texto]" custT="1"/>
      <dgm:spPr/>
      <dgm:t>
        <a:bodyPr/>
        <a:lstStyle/>
        <a:p>
          <a:r>
            <a:rPr lang="es-ES" sz="14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(García ;2014)</a:t>
          </a:r>
          <a:r>
            <a:rPr lang="es-ES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s-ES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Entrega de valor para cubrir necesidades brindando satisfacción de los clientes</a:t>
          </a:r>
          <a:endParaRPr lang="es-ES" sz="14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C8339-2AF8-4D94-A7BB-6A5CE22CD5B4}" type="parTrans" cxnId="{501C4F9C-F858-4DC2-8F60-326BC751D7E9}">
      <dgm:prSet/>
      <dgm:spPr/>
      <dgm:t>
        <a:bodyPr/>
        <a:lstStyle/>
        <a:p>
          <a:endParaRPr lang="es-ES" sz="14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279BA7-ACD0-439D-9436-F3E166B5E74E}" type="sibTrans" cxnId="{501C4F9C-F858-4DC2-8F60-326BC751D7E9}">
      <dgm:prSet/>
      <dgm:spPr/>
      <dgm:t>
        <a:bodyPr/>
        <a:lstStyle/>
        <a:p>
          <a:endParaRPr lang="es-ES" sz="14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5D572-75CC-4742-AFC0-52787E87EED4}" type="pres">
      <dgm:prSet presAssocID="{85B8C34B-B56B-49AA-999C-B508410BE04F}" presName="Name0" presStyleCnt="0">
        <dgm:presLayoutVars>
          <dgm:dir/>
          <dgm:resizeHandles val="exact"/>
        </dgm:presLayoutVars>
      </dgm:prSet>
      <dgm:spPr/>
    </dgm:pt>
    <dgm:pt modelId="{00018067-4FE8-4CA3-8272-4721AE5B75C9}" type="pres">
      <dgm:prSet presAssocID="{9C806705-ED91-443A-BCBD-7A9B81164DF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9D7BA6-978F-403E-A08C-5C3829878077}" type="pres">
      <dgm:prSet presAssocID="{982DBC20-AF35-4955-A78A-667349F7128F}" presName="sibTrans" presStyleLbl="sibTrans2D1" presStyleIdx="0" presStyleCnt="1"/>
      <dgm:spPr/>
      <dgm:t>
        <a:bodyPr/>
        <a:lstStyle/>
        <a:p>
          <a:endParaRPr lang="es-ES"/>
        </a:p>
      </dgm:t>
    </dgm:pt>
    <dgm:pt modelId="{E9BD7956-06F8-498B-8C21-EBB901776F18}" type="pres">
      <dgm:prSet presAssocID="{982DBC20-AF35-4955-A78A-667349F7128F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BCB840E0-BD9E-4F1F-9DFD-ADFE8567A1E1}" type="pres">
      <dgm:prSet presAssocID="{473DD3C8-BAD9-47A0-BDBC-EBB390D411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D73C16-3CAC-48A8-9638-4BD64D735A6F}" type="presOf" srcId="{85B8C34B-B56B-49AA-999C-B508410BE04F}" destId="{EA65D572-75CC-4742-AFC0-52787E87EED4}" srcOrd="0" destOrd="0" presId="urn:microsoft.com/office/officeart/2005/8/layout/process1"/>
    <dgm:cxn modelId="{60D90BBF-DE5D-402C-8C3F-1EFABDB9E906}" srcId="{85B8C34B-B56B-49AA-999C-B508410BE04F}" destId="{9C806705-ED91-443A-BCBD-7A9B81164DFA}" srcOrd="0" destOrd="0" parTransId="{48274CFC-57A3-4995-8436-3A8C5D98AD4B}" sibTransId="{982DBC20-AF35-4955-A78A-667349F7128F}"/>
    <dgm:cxn modelId="{CD787CE0-C967-4EAD-B41B-379DC49A93F1}" type="presOf" srcId="{9C806705-ED91-443A-BCBD-7A9B81164DFA}" destId="{00018067-4FE8-4CA3-8272-4721AE5B75C9}" srcOrd="0" destOrd="0" presId="urn:microsoft.com/office/officeart/2005/8/layout/process1"/>
    <dgm:cxn modelId="{1F486E05-1546-4F9B-ABB9-284EFAA49070}" type="presOf" srcId="{982DBC20-AF35-4955-A78A-667349F7128F}" destId="{E9BD7956-06F8-498B-8C21-EBB901776F18}" srcOrd="1" destOrd="0" presId="urn:microsoft.com/office/officeart/2005/8/layout/process1"/>
    <dgm:cxn modelId="{F4415877-B1EF-4ACB-B71D-FEBEB9920548}" type="presOf" srcId="{982DBC20-AF35-4955-A78A-667349F7128F}" destId="{609D7BA6-978F-403E-A08C-5C3829878077}" srcOrd="0" destOrd="0" presId="urn:microsoft.com/office/officeart/2005/8/layout/process1"/>
    <dgm:cxn modelId="{B67A4295-07EF-48DE-93AC-CFBB47A11991}" type="presOf" srcId="{473DD3C8-BAD9-47A0-BDBC-EBB390D41149}" destId="{BCB840E0-BD9E-4F1F-9DFD-ADFE8567A1E1}" srcOrd="0" destOrd="0" presId="urn:microsoft.com/office/officeart/2005/8/layout/process1"/>
    <dgm:cxn modelId="{501C4F9C-F858-4DC2-8F60-326BC751D7E9}" srcId="{85B8C34B-B56B-49AA-999C-B508410BE04F}" destId="{473DD3C8-BAD9-47A0-BDBC-EBB390D41149}" srcOrd="1" destOrd="0" parTransId="{B86C8339-2AF8-4D94-A7BB-6A5CE22CD5B4}" sibTransId="{2B279BA7-ACD0-439D-9436-F3E166B5E74E}"/>
    <dgm:cxn modelId="{1CEE6B64-B83A-44FE-90E6-456F45E47274}" type="presParOf" srcId="{EA65D572-75CC-4742-AFC0-52787E87EED4}" destId="{00018067-4FE8-4CA3-8272-4721AE5B75C9}" srcOrd="0" destOrd="0" presId="urn:microsoft.com/office/officeart/2005/8/layout/process1"/>
    <dgm:cxn modelId="{3D63890C-4AD5-43AC-8F97-4219A90CC44C}" type="presParOf" srcId="{EA65D572-75CC-4742-AFC0-52787E87EED4}" destId="{609D7BA6-978F-403E-A08C-5C3829878077}" srcOrd="1" destOrd="0" presId="urn:microsoft.com/office/officeart/2005/8/layout/process1"/>
    <dgm:cxn modelId="{66DBCF0B-FAB9-466C-8C2A-AC3E2DF90385}" type="presParOf" srcId="{609D7BA6-978F-403E-A08C-5C3829878077}" destId="{E9BD7956-06F8-498B-8C21-EBB901776F18}" srcOrd="0" destOrd="0" presId="urn:microsoft.com/office/officeart/2005/8/layout/process1"/>
    <dgm:cxn modelId="{44C2C874-0B3C-4EBD-8783-363B84599260}" type="presParOf" srcId="{EA65D572-75CC-4742-AFC0-52787E87EED4}" destId="{BCB840E0-BD9E-4F1F-9DFD-ADFE8567A1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B8C34B-B56B-49AA-999C-B508410BE04F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9C806705-ED91-443A-BCBD-7A9B81164DFA}">
      <dgm:prSet phldrT="[Texto]" custT="1"/>
      <dgm:spPr/>
      <dgm:t>
        <a:bodyPr/>
        <a:lstStyle/>
        <a:p>
          <a:r>
            <a:rPr lang="es-ES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Schechter</a:t>
          </a:r>
          <a:r>
            <a:rPr lang="es-E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(1984) </a:t>
          </a:r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“Valor son todos los factores, tanto cualitativos como cuantitativos, subjetivos como objetivos que forman parte de la experiencia de compra completa”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74CFC-57A3-4995-8436-3A8C5D98AD4B}" type="parTrans" cxnId="{60D90BBF-DE5D-402C-8C3F-1EFABDB9E906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DBC20-AF35-4955-A78A-667349F7128F}" type="sibTrans" cxnId="{60D90BBF-DE5D-402C-8C3F-1EFABDB9E906}">
      <dgm:prSet custT="1"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DD3C8-BAD9-47A0-BDBC-EBB390D41149}">
      <dgm:prSet phldrT="[Texto]" custT="1"/>
      <dgm:spPr/>
      <dgm:t>
        <a:bodyPr/>
        <a:lstStyle/>
        <a:p>
          <a:r>
            <a:rPr lang="es-ES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Zeithaml</a:t>
          </a:r>
          <a:r>
            <a:rPr lang="es-E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(1988), </a:t>
          </a:r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Evaluación global del consumidor de la utilidad de un p/s, basada en la percepción de lo que se recibe y de lo que se entrega.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C8339-2AF8-4D94-A7BB-6A5CE22CD5B4}" type="parTrans" cxnId="{501C4F9C-F858-4DC2-8F60-326BC751D7E9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279BA7-ACD0-439D-9436-F3E166B5E74E}" type="sibTrans" cxnId="{501C4F9C-F858-4DC2-8F60-326BC751D7E9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5D572-75CC-4742-AFC0-52787E87EED4}" type="pres">
      <dgm:prSet presAssocID="{85B8C34B-B56B-49AA-999C-B508410BE04F}" presName="Name0" presStyleCnt="0">
        <dgm:presLayoutVars>
          <dgm:dir/>
          <dgm:resizeHandles val="exact"/>
        </dgm:presLayoutVars>
      </dgm:prSet>
      <dgm:spPr/>
    </dgm:pt>
    <dgm:pt modelId="{00018067-4FE8-4CA3-8272-4721AE5B75C9}" type="pres">
      <dgm:prSet presAssocID="{9C806705-ED91-443A-BCBD-7A9B81164DFA}" presName="node" presStyleLbl="node1" presStyleIdx="0" presStyleCnt="2" custLinFactNeighborX="-78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9D7BA6-978F-403E-A08C-5C3829878077}" type="pres">
      <dgm:prSet presAssocID="{982DBC20-AF35-4955-A78A-667349F7128F}" presName="sibTrans" presStyleLbl="sibTrans2D1" presStyleIdx="0" presStyleCnt="1"/>
      <dgm:spPr/>
      <dgm:t>
        <a:bodyPr/>
        <a:lstStyle/>
        <a:p>
          <a:endParaRPr lang="es-ES"/>
        </a:p>
      </dgm:t>
    </dgm:pt>
    <dgm:pt modelId="{E9BD7956-06F8-498B-8C21-EBB901776F18}" type="pres">
      <dgm:prSet presAssocID="{982DBC20-AF35-4955-A78A-667349F7128F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BCB840E0-BD9E-4F1F-9DFD-ADFE8567A1E1}" type="pres">
      <dgm:prSet presAssocID="{473DD3C8-BAD9-47A0-BDBC-EBB390D411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1C4F9C-F858-4DC2-8F60-326BC751D7E9}" srcId="{85B8C34B-B56B-49AA-999C-B508410BE04F}" destId="{473DD3C8-BAD9-47A0-BDBC-EBB390D41149}" srcOrd="1" destOrd="0" parTransId="{B86C8339-2AF8-4D94-A7BB-6A5CE22CD5B4}" sibTransId="{2B279BA7-ACD0-439D-9436-F3E166B5E74E}"/>
    <dgm:cxn modelId="{056882BA-7991-4A8E-9586-7885F1C07BC1}" type="presOf" srcId="{9C806705-ED91-443A-BCBD-7A9B81164DFA}" destId="{00018067-4FE8-4CA3-8272-4721AE5B75C9}" srcOrd="0" destOrd="0" presId="urn:microsoft.com/office/officeart/2005/8/layout/process1"/>
    <dgm:cxn modelId="{9E877A8E-E947-4082-BFBA-88F564E17882}" type="presOf" srcId="{982DBC20-AF35-4955-A78A-667349F7128F}" destId="{E9BD7956-06F8-498B-8C21-EBB901776F18}" srcOrd="1" destOrd="0" presId="urn:microsoft.com/office/officeart/2005/8/layout/process1"/>
    <dgm:cxn modelId="{832E4EC2-2EF1-4802-A267-E9702BE3259C}" type="presOf" srcId="{473DD3C8-BAD9-47A0-BDBC-EBB390D41149}" destId="{BCB840E0-BD9E-4F1F-9DFD-ADFE8567A1E1}" srcOrd="0" destOrd="0" presId="urn:microsoft.com/office/officeart/2005/8/layout/process1"/>
    <dgm:cxn modelId="{C24CEB8F-1DEE-4082-BA02-EBD191B58B83}" type="presOf" srcId="{85B8C34B-B56B-49AA-999C-B508410BE04F}" destId="{EA65D572-75CC-4742-AFC0-52787E87EED4}" srcOrd="0" destOrd="0" presId="urn:microsoft.com/office/officeart/2005/8/layout/process1"/>
    <dgm:cxn modelId="{41A5F9E1-D460-46F6-A042-47353A1BF940}" type="presOf" srcId="{982DBC20-AF35-4955-A78A-667349F7128F}" destId="{609D7BA6-978F-403E-A08C-5C3829878077}" srcOrd="0" destOrd="0" presId="urn:microsoft.com/office/officeart/2005/8/layout/process1"/>
    <dgm:cxn modelId="{60D90BBF-DE5D-402C-8C3F-1EFABDB9E906}" srcId="{85B8C34B-B56B-49AA-999C-B508410BE04F}" destId="{9C806705-ED91-443A-BCBD-7A9B81164DFA}" srcOrd="0" destOrd="0" parTransId="{48274CFC-57A3-4995-8436-3A8C5D98AD4B}" sibTransId="{982DBC20-AF35-4955-A78A-667349F7128F}"/>
    <dgm:cxn modelId="{44CE1128-8FA6-4815-9CA0-C1497F241F99}" type="presParOf" srcId="{EA65D572-75CC-4742-AFC0-52787E87EED4}" destId="{00018067-4FE8-4CA3-8272-4721AE5B75C9}" srcOrd="0" destOrd="0" presId="urn:microsoft.com/office/officeart/2005/8/layout/process1"/>
    <dgm:cxn modelId="{5F156EA3-0629-4F98-BB07-8F2509E31D4F}" type="presParOf" srcId="{EA65D572-75CC-4742-AFC0-52787E87EED4}" destId="{609D7BA6-978F-403E-A08C-5C3829878077}" srcOrd="1" destOrd="0" presId="urn:microsoft.com/office/officeart/2005/8/layout/process1"/>
    <dgm:cxn modelId="{03DDE047-77E4-4A42-8ADB-12516A2408A2}" type="presParOf" srcId="{609D7BA6-978F-403E-A08C-5C3829878077}" destId="{E9BD7956-06F8-498B-8C21-EBB901776F18}" srcOrd="0" destOrd="0" presId="urn:microsoft.com/office/officeart/2005/8/layout/process1"/>
    <dgm:cxn modelId="{315CB109-BC56-48A2-98FE-A711330D1455}" type="presParOf" srcId="{EA65D572-75CC-4742-AFC0-52787E87EED4}" destId="{BCB840E0-BD9E-4F1F-9DFD-ADFE8567A1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6B5404-6C9F-4A99-AC48-D18E5716CB5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AC3790A-E540-41F2-94B0-6D7DA73A4DAD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Población</a:t>
          </a:r>
          <a:r>
            <a:rPr lang="es-ES" sz="12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s-ES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57FD6F-E1D4-4A67-A0FE-CF74AF710203}" type="parTrans" cxnId="{6718EBD4-49F0-446C-A06C-366003E785C9}">
      <dgm:prSet/>
      <dgm:spPr/>
      <dgm:t>
        <a:bodyPr/>
        <a:lstStyle/>
        <a:p>
          <a:endParaRPr lang="es-ES"/>
        </a:p>
      </dgm:t>
    </dgm:pt>
    <dgm:pt modelId="{CD4222B6-F464-4EB5-B43A-82DC731EEFAC}" type="sibTrans" cxnId="{6718EBD4-49F0-446C-A06C-366003E785C9}">
      <dgm:prSet/>
      <dgm:spPr/>
      <dgm:t>
        <a:bodyPr/>
        <a:lstStyle/>
        <a:p>
          <a:endParaRPr lang="es-ES"/>
        </a:p>
      </dgm:t>
    </dgm:pt>
    <dgm:pt modelId="{B3B6376C-228E-4C8A-B33C-74E91B6A969D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Ciudadanos en el Distrito Metropolitano de Quito dentro del target de Fybeca. </a:t>
          </a:r>
        </a:p>
      </dgm:t>
    </dgm:pt>
    <dgm:pt modelId="{B0B2D4CC-9BD7-4885-9AE7-0F87621BB833}" type="parTrans" cxnId="{EC5A5090-C1C6-4B0D-B473-50963A1BB2E6}">
      <dgm:prSet/>
      <dgm:spPr/>
      <dgm:t>
        <a:bodyPr/>
        <a:lstStyle/>
        <a:p>
          <a:endParaRPr lang="es-ES"/>
        </a:p>
      </dgm:t>
    </dgm:pt>
    <dgm:pt modelId="{734E96BF-1E57-4632-8891-B294C5E5896E}" type="sibTrans" cxnId="{EC5A5090-C1C6-4B0D-B473-50963A1BB2E6}">
      <dgm:prSet/>
      <dgm:spPr/>
      <dgm:t>
        <a:bodyPr/>
        <a:lstStyle/>
        <a:p>
          <a:endParaRPr lang="es-ES"/>
        </a:p>
      </dgm:t>
    </dgm:pt>
    <dgm:pt modelId="{539684FD-8407-44C2-B6A5-5BC9459EA14D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Muestra</a:t>
          </a:r>
        </a:p>
      </dgm:t>
    </dgm:pt>
    <dgm:pt modelId="{CDE869DF-9A7F-41FC-AE23-6BA650821720}" type="parTrans" cxnId="{EFEADEDB-3609-42AF-B589-798CCD777774}">
      <dgm:prSet/>
      <dgm:spPr/>
      <dgm:t>
        <a:bodyPr/>
        <a:lstStyle/>
        <a:p>
          <a:endParaRPr lang="es-ES"/>
        </a:p>
      </dgm:t>
    </dgm:pt>
    <dgm:pt modelId="{62687618-11FC-4655-B518-CF980F2E1D03}" type="sibTrans" cxnId="{EFEADEDB-3609-42AF-B589-798CCD777774}">
      <dgm:prSet/>
      <dgm:spPr/>
      <dgm:t>
        <a:bodyPr/>
        <a:lstStyle/>
        <a:p>
          <a:endParaRPr lang="es-ES"/>
        </a:p>
      </dgm:t>
    </dgm:pt>
    <dgm:pt modelId="{01E9E50A-EB45-4F8F-8877-232AD5CFA342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Ciudadanos económicamente </a:t>
          </a:r>
          <a:r>
            <a:rPr lang="es-ES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activos en </a:t>
          </a:r>
          <a:r>
            <a:rPr lang="es-ES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 Distrito Metropolitano de Quito dentro del target de Fybeca.</a:t>
          </a:r>
        </a:p>
      </dgm:t>
    </dgm:pt>
    <dgm:pt modelId="{7B98335F-CB18-4438-8418-AFD07376F4C1}" type="parTrans" cxnId="{F5E33100-2564-450D-A709-62AA48C5BE68}">
      <dgm:prSet/>
      <dgm:spPr/>
      <dgm:t>
        <a:bodyPr/>
        <a:lstStyle/>
        <a:p>
          <a:endParaRPr lang="es-ES"/>
        </a:p>
      </dgm:t>
    </dgm:pt>
    <dgm:pt modelId="{5D04E14F-E08A-4245-9242-66ED691DA403}" type="sibTrans" cxnId="{F5E33100-2564-450D-A709-62AA48C5BE68}">
      <dgm:prSet/>
      <dgm:spPr/>
      <dgm:t>
        <a:bodyPr/>
        <a:lstStyle/>
        <a:p>
          <a:endParaRPr lang="es-ES"/>
        </a:p>
      </dgm:t>
    </dgm:pt>
    <dgm:pt modelId="{C6DD9FE1-C038-4B80-9710-906AC816B17B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Marco </a:t>
          </a:r>
          <a:r>
            <a:rPr lang="es-ES" sz="1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Muestral</a:t>
          </a:r>
          <a:endParaRPr lang="es-ES" sz="18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C8DF30-EA39-424A-87C6-08E0AF529692}" type="parTrans" cxnId="{38FF320C-99B5-494B-B0F5-D2CA9469FA08}">
      <dgm:prSet/>
      <dgm:spPr/>
      <dgm:t>
        <a:bodyPr/>
        <a:lstStyle/>
        <a:p>
          <a:endParaRPr lang="es-ES"/>
        </a:p>
      </dgm:t>
    </dgm:pt>
    <dgm:pt modelId="{2805A8F3-957F-49A3-98AE-3BFC4E34C9A9}" type="sibTrans" cxnId="{38FF320C-99B5-494B-B0F5-D2CA9469FA08}">
      <dgm:prSet/>
      <dgm:spPr/>
      <dgm:t>
        <a:bodyPr/>
        <a:lstStyle/>
        <a:p>
          <a:endParaRPr lang="es-ES"/>
        </a:p>
      </dgm:t>
    </dgm:pt>
    <dgm:pt modelId="{395C9500-2E8B-4C01-9597-FE6F1AC813FF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Listado de Ciudadanos económicamente </a:t>
          </a:r>
          <a:r>
            <a:rPr lang="es-ES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activos en </a:t>
          </a:r>
          <a:r>
            <a:rPr lang="es-ES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 Distrito Metropolitano de Quito dentro del target de Fybeca.</a:t>
          </a:r>
        </a:p>
      </dgm:t>
    </dgm:pt>
    <dgm:pt modelId="{827FC7D5-117D-405A-88DD-D36B10AE48BA}" type="parTrans" cxnId="{2CCF1E96-3CEC-4AF2-A755-0FBD64B5C558}">
      <dgm:prSet/>
      <dgm:spPr/>
      <dgm:t>
        <a:bodyPr/>
        <a:lstStyle/>
        <a:p>
          <a:endParaRPr lang="es-ES"/>
        </a:p>
      </dgm:t>
    </dgm:pt>
    <dgm:pt modelId="{0673BCFC-660E-481C-9573-9CB24A063C9F}" type="sibTrans" cxnId="{2CCF1E96-3CEC-4AF2-A755-0FBD64B5C558}">
      <dgm:prSet/>
      <dgm:spPr/>
      <dgm:t>
        <a:bodyPr/>
        <a:lstStyle/>
        <a:p>
          <a:endParaRPr lang="es-ES"/>
        </a:p>
      </dgm:t>
    </dgm:pt>
    <dgm:pt modelId="{D0F47A27-F4C2-4541-A931-5BECB47F900B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Unidad Análisis</a:t>
          </a:r>
        </a:p>
      </dgm:t>
    </dgm:pt>
    <dgm:pt modelId="{76206D2D-E9F2-43FC-9CA0-5BA56BAEE5FC}" type="parTrans" cxnId="{AE90D6FD-47A7-45CC-B3E8-D96A4F336C75}">
      <dgm:prSet/>
      <dgm:spPr/>
      <dgm:t>
        <a:bodyPr/>
        <a:lstStyle/>
        <a:p>
          <a:endParaRPr lang="es-ES"/>
        </a:p>
      </dgm:t>
    </dgm:pt>
    <dgm:pt modelId="{612D93CD-3AC8-48DC-9821-5A49BCEDFBC7}" type="sibTrans" cxnId="{AE90D6FD-47A7-45CC-B3E8-D96A4F336C75}">
      <dgm:prSet/>
      <dgm:spPr/>
      <dgm:t>
        <a:bodyPr/>
        <a:lstStyle/>
        <a:p>
          <a:endParaRPr lang="es-ES"/>
        </a:p>
      </dgm:t>
    </dgm:pt>
    <dgm:pt modelId="{D640D56D-174A-454F-A41D-0575AE88704E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Encuesta</a:t>
          </a:r>
        </a:p>
      </dgm:t>
    </dgm:pt>
    <dgm:pt modelId="{C9DBA22D-7412-44DE-84AB-5D93B9288FEF}" type="parTrans" cxnId="{27F48D58-9C95-41E3-A704-60CD8FF3BD43}">
      <dgm:prSet/>
      <dgm:spPr/>
      <dgm:t>
        <a:bodyPr/>
        <a:lstStyle/>
        <a:p>
          <a:endParaRPr lang="es-ES"/>
        </a:p>
      </dgm:t>
    </dgm:pt>
    <dgm:pt modelId="{E5626BB4-3553-41DF-828E-A42C81C89AAB}" type="sibTrans" cxnId="{27F48D58-9C95-41E3-A704-60CD8FF3BD43}">
      <dgm:prSet/>
      <dgm:spPr/>
      <dgm:t>
        <a:bodyPr/>
        <a:lstStyle/>
        <a:p>
          <a:endParaRPr lang="es-ES"/>
        </a:p>
      </dgm:t>
    </dgm:pt>
    <dgm:pt modelId="{6BF9B1BB-B58B-41FE-A7EF-8B2E0897B040}">
      <dgm:prSet custT="1"/>
      <dgm:spPr/>
      <dgm:t>
        <a:bodyPr/>
        <a:lstStyle/>
        <a:p>
          <a:r>
            <a:rPr lang="es-ES" sz="12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Observación </a:t>
          </a:r>
        </a:p>
      </dgm:t>
    </dgm:pt>
    <dgm:pt modelId="{04F325FC-1552-4A89-94AA-F1492B91A13A}" type="parTrans" cxnId="{A79776C6-52A4-4215-8AA9-5948DAA952AD}">
      <dgm:prSet/>
      <dgm:spPr/>
      <dgm:t>
        <a:bodyPr/>
        <a:lstStyle/>
        <a:p>
          <a:endParaRPr lang="es-ES"/>
        </a:p>
      </dgm:t>
    </dgm:pt>
    <dgm:pt modelId="{C31A2824-CB03-4D3C-A5E4-D774319FBEA4}" type="sibTrans" cxnId="{A79776C6-52A4-4215-8AA9-5948DAA952AD}">
      <dgm:prSet/>
      <dgm:spPr/>
      <dgm:t>
        <a:bodyPr/>
        <a:lstStyle/>
        <a:p>
          <a:endParaRPr lang="es-ES"/>
        </a:p>
      </dgm:t>
    </dgm:pt>
    <dgm:pt modelId="{EF7DB83D-E6FD-4464-9DED-A682191CA4F7}">
      <dgm:prSet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Unidad de Observación </a:t>
          </a:r>
        </a:p>
      </dgm:t>
    </dgm:pt>
    <dgm:pt modelId="{F5FE4423-44F0-44FB-966B-01DE60EC21C4}" type="parTrans" cxnId="{10627463-7FA1-4668-9B5C-4E6852177C07}">
      <dgm:prSet/>
      <dgm:spPr/>
      <dgm:t>
        <a:bodyPr/>
        <a:lstStyle/>
        <a:p>
          <a:endParaRPr lang="es-ES"/>
        </a:p>
      </dgm:t>
    </dgm:pt>
    <dgm:pt modelId="{20CE68A5-97A4-4574-A524-F3A2E3A5A9A2}" type="sibTrans" cxnId="{10627463-7FA1-4668-9B5C-4E6852177C07}">
      <dgm:prSet/>
      <dgm:spPr/>
      <dgm:t>
        <a:bodyPr/>
        <a:lstStyle/>
        <a:p>
          <a:endParaRPr lang="es-ES"/>
        </a:p>
      </dgm:t>
    </dgm:pt>
    <dgm:pt modelId="{D623D5DC-E37C-4474-A1A5-9F63DBF6067A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Ciudadanos que visitan Farmacias Fybeca en el sector Centro Norte de Quito.</a:t>
          </a:r>
        </a:p>
      </dgm:t>
    </dgm:pt>
    <dgm:pt modelId="{19166834-E40C-4C5F-BE37-D045147CF625}" type="parTrans" cxnId="{C8BE72F8-8FCE-458C-A8AA-4736353C0132}">
      <dgm:prSet/>
      <dgm:spPr/>
      <dgm:t>
        <a:bodyPr/>
        <a:lstStyle/>
        <a:p>
          <a:endParaRPr lang="es-ES"/>
        </a:p>
      </dgm:t>
    </dgm:pt>
    <dgm:pt modelId="{1A7F15C1-39DE-40C3-B8BC-CE924934B315}" type="sibTrans" cxnId="{C8BE72F8-8FCE-458C-A8AA-4736353C0132}">
      <dgm:prSet/>
      <dgm:spPr/>
      <dgm:t>
        <a:bodyPr/>
        <a:lstStyle/>
        <a:p>
          <a:endParaRPr lang="es-ES"/>
        </a:p>
      </dgm:t>
    </dgm:pt>
    <dgm:pt modelId="{813A4567-3219-4CA0-AC9E-FAA1DD63E0B4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Unidad </a:t>
          </a:r>
          <a:r>
            <a:rPr lang="es-ES" sz="1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Muestral</a:t>
          </a:r>
          <a:endParaRPr lang="es-ES" sz="18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D7EFED-F13A-44BA-94A2-D228E383DD1A}" type="parTrans" cxnId="{92273780-A9AE-416E-BE8D-13D8C2224BEC}">
      <dgm:prSet/>
      <dgm:spPr/>
      <dgm:t>
        <a:bodyPr/>
        <a:lstStyle/>
        <a:p>
          <a:endParaRPr lang="es-ES"/>
        </a:p>
      </dgm:t>
    </dgm:pt>
    <dgm:pt modelId="{D056F9B5-A506-419C-89AB-98688D215302}" type="sibTrans" cxnId="{92273780-A9AE-416E-BE8D-13D8C2224BEC}">
      <dgm:prSet/>
      <dgm:spPr/>
      <dgm:t>
        <a:bodyPr/>
        <a:lstStyle/>
        <a:p>
          <a:endParaRPr lang="es-ES"/>
        </a:p>
      </dgm:t>
    </dgm:pt>
    <dgm:pt modelId="{04B0389D-88E3-4C8E-886A-32E68C3ADFFC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Ciudadanos económicamente </a:t>
          </a:r>
          <a:r>
            <a:rPr lang="es-ES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activos en </a:t>
          </a:r>
          <a:r>
            <a:rPr lang="es-ES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 Distrito Metropolitano de Quito dentro del target de Fybeca, que viven en el Centro Norte de Quito.</a:t>
          </a:r>
        </a:p>
      </dgm:t>
    </dgm:pt>
    <dgm:pt modelId="{68D055DF-C58C-4756-A5C3-0EAFA0EB7EAA}" type="parTrans" cxnId="{5497482B-71C7-4DD3-A3B4-1FAFC30345A3}">
      <dgm:prSet/>
      <dgm:spPr/>
      <dgm:t>
        <a:bodyPr/>
        <a:lstStyle/>
        <a:p>
          <a:endParaRPr lang="es-ES"/>
        </a:p>
      </dgm:t>
    </dgm:pt>
    <dgm:pt modelId="{5D02CE85-C7A7-4E1F-AD97-A2C74147F353}" type="sibTrans" cxnId="{5497482B-71C7-4DD3-A3B4-1FAFC30345A3}">
      <dgm:prSet/>
      <dgm:spPr/>
      <dgm:t>
        <a:bodyPr/>
        <a:lstStyle/>
        <a:p>
          <a:endParaRPr lang="es-ES"/>
        </a:p>
      </dgm:t>
    </dgm:pt>
    <dgm:pt modelId="{D73C46C4-48BE-425D-8B0F-0BF5BD65F023}" type="pres">
      <dgm:prSet presAssocID="{C06B5404-6C9F-4A99-AC48-D18E5716CB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A8AB6C-80C0-4630-9D70-ECE01DA5633E}" type="pres">
      <dgm:prSet presAssocID="{DAC3790A-E540-41F2-94B0-6D7DA73A4DAD}" presName="linNode" presStyleCnt="0"/>
      <dgm:spPr/>
      <dgm:t>
        <a:bodyPr/>
        <a:lstStyle/>
        <a:p>
          <a:endParaRPr lang="es-ES"/>
        </a:p>
      </dgm:t>
    </dgm:pt>
    <dgm:pt modelId="{A91BFF75-E39C-4148-91C6-C9AD9E74746E}" type="pres">
      <dgm:prSet presAssocID="{DAC3790A-E540-41F2-94B0-6D7DA73A4DAD}" presName="parentText" presStyleLbl="node1" presStyleIdx="0" presStyleCnt="6" custScaleX="6975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C7E8B8-57A2-4675-94A0-24373F45CB29}" type="pres">
      <dgm:prSet presAssocID="{DAC3790A-E540-41F2-94B0-6D7DA73A4DAD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F6CC03-5AA8-475F-9FFE-922F48723005}" type="pres">
      <dgm:prSet presAssocID="{CD4222B6-F464-4EB5-B43A-82DC731EEFAC}" presName="sp" presStyleCnt="0"/>
      <dgm:spPr/>
      <dgm:t>
        <a:bodyPr/>
        <a:lstStyle/>
        <a:p>
          <a:endParaRPr lang="es-ES"/>
        </a:p>
      </dgm:t>
    </dgm:pt>
    <dgm:pt modelId="{1C714186-2093-4317-BED3-88062F137BAE}" type="pres">
      <dgm:prSet presAssocID="{539684FD-8407-44C2-B6A5-5BC9459EA14D}" presName="linNode" presStyleCnt="0"/>
      <dgm:spPr/>
      <dgm:t>
        <a:bodyPr/>
        <a:lstStyle/>
        <a:p>
          <a:endParaRPr lang="es-ES"/>
        </a:p>
      </dgm:t>
    </dgm:pt>
    <dgm:pt modelId="{E2CA1E9A-FBE3-4EA5-A3EF-1380D4CA74BA}" type="pres">
      <dgm:prSet presAssocID="{539684FD-8407-44C2-B6A5-5BC9459EA14D}" presName="parentText" presStyleLbl="node1" presStyleIdx="1" presStyleCnt="6" custScaleX="6975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C01515-E2BA-42A0-B665-00FEE3D24993}" type="pres">
      <dgm:prSet presAssocID="{539684FD-8407-44C2-B6A5-5BC9459EA14D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9BC7BD-E544-424B-BFB9-18459ACB8C48}" type="pres">
      <dgm:prSet presAssocID="{62687618-11FC-4655-B518-CF980F2E1D03}" presName="sp" presStyleCnt="0"/>
      <dgm:spPr/>
      <dgm:t>
        <a:bodyPr/>
        <a:lstStyle/>
        <a:p>
          <a:endParaRPr lang="es-ES"/>
        </a:p>
      </dgm:t>
    </dgm:pt>
    <dgm:pt modelId="{FE46C45E-0F2C-49EA-9E88-9FCD6C885DFC}" type="pres">
      <dgm:prSet presAssocID="{C6DD9FE1-C038-4B80-9710-906AC816B17B}" presName="linNode" presStyleCnt="0"/>
      <dgm:spPr/>
      <dgm:t>
        <a:bodyPr/>
        <a:lstStyle/>
        <a:p>
          <a:endParaRPr lang="es-ES"/>
        </a:p>
      </dgm:t>
    </dgm:pt>
    <dgm:pt modelId="{20BC9141-56CF-4C58-BEE5-905CD0B8351E}" type="pres">
      <dgm:prSet presAssocID="{C6DD9FE1-C038-4B80-9710-906AC816B17B}" presName="parentText" presStyleLbl="node1" presStyleIdx="2" presStyleCnt="6" custScaleX="6975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7AEAE4-8D85-4410-BA3C-94106F009A93}" type="pres">
      <dgm:prSet presAssocID="{C6DD9FE1-C038-4B80-9710-906AC816B17B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9F5C85-CDA2-4313-9ABA-B48BAF3F7EF9}" type="pres">
      <dgm:prSet presAssocID="{2805A8F3-957F-49A3-98AE-3BFC4E34C9A9}" presName="sp" presStyleCnt="0"/>
      <dgm:spPr/>
      <dgm:t>
        <a:bodyPr/>
        <a:lstStyle/>
        <a:p>
          <a:endParaRPr lang="es-ES"/>
        </a:p>
      </dgm:t>
    </dgm:pt>
    <dgm:pt modelId="{986CC8E9-7CDA-4B06-B555-C0D44B57C534}" type="pres">
      <dgm:prSet presAssocID="{813A4567-3219-4CA0-AC9E-FAA1DD63E0B4}" presName="linNode" presStyleCnt="0"/>
      <dgm:spPr/>
      <dgm:t>
        <a:bodyPr/>
        <a:lstStyle/>
        <a:p>
          <a:endParaRPr lang="es-ES"/>
        </a:p>
      </dgm:t>
    </dgm:pt>
    <dgm:pt modelId="{0644BED3-BE95-486D-85B2-D2C0662C2F79}" type="pres">
      <dgm:prSet presAssocID="{813A4567-3219-4CA0-AC9E-FAA1DD63E0B4}" presName="parentText" presStyleLbl="node1" presStyleIdx="3" presStyleCnt="6" custScaleX="6975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3AD405-81A8-486B-85F6-67B272403F84}" type="pres">
      <dgm:prSet presAssocID="{813A4567-3219-4CA0-AC9E-FAA1DD63E0B4}" presName="descendantText" presStyleLbl="alignAccFollowNode1" presStyleIdx="3" presStyleCnt="6" custScaleY="1080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A5B6D9-E24B-4D19-B75D-DC19411776C0}" type="pres">
      <dgm:prSet presAssocID="{D056F9B5-A506-419C-89AB-98688D215302}" presName="sp" presStyleCnt="0"/>
      <dgm:spPr/>
      <dgm:t>
        <a:bodyPr/>
        <a:lstStyle/>
        <a:p>
          <a:endParaRPr lang="es-ES"/>
        </a:p>
      </dgm:t>
    </dgm:pt>
    <dgm:pt modelId="{33F5672C-A4DC-473F-A704-06698971ADE2}" type="pres">
      <dgm:prSet presAssocID="{D0F47A27-F4C2-4541-A931-5BECB47F900B}" presName="linNode" presStyleCnt="0"/>
      <dgm:spPr/>
      <dgm:t>
        <a:bodyPr/>
        <a:lstStyle/>
        <a:p>
          <a:endParaRPr lang="es-ES"/>
        </a:p>
      </dgm:t>
    </dgm:pt>
    <dgm:pt modelId="{9CAA5077-5997-4984-B737-A9DA96CCD45A}" type="pres">
      <dgm:prSet presAssocID="{D0F47A27-F4C2-4541-A931-5BECB47F900B}" presName="parentText" presStyleLbl="node1" presStyleIdx="4" presStyleCnt="6" custScaleX="6975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7CB41E-AAC8-48AE-9550-13EE50A52F0C}" type="pres">
      <dgm:prSet presAssocID="{D0F47A27-F4C2-4541-A931-5BECB47F900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87BBFD-DAA9-4865-9C8A-910333EEEDB6}" type="pres">
      <dgm:prSet presAssocID="{612D93CD-3AC8-48DC-9821-5A49BCEDFBC7}" presName="sp" presStyleCnt="0"/>
      <dgm:spPr/>
      <dgm:t>
        <a:bodyPr/>
        <a:lstStyle/>
        <a:p>
          <a:endParaRPr lang="es-ES"/>
        </a:p>
      </dgm:t>
    </dgm:pt>
    <dgm:pt modelId="{B1A5A3DC-4520-4D79-AF76-3B4C9503D47A}" type="pres">
      <dgm:prSet presAssocID="{EF7DB83D-E6FD-4464-9DED-A682191CA4F7}" presName="linNode" presStyleCnt="0"/>
      <dgm:spPr/>
      <dgm:t>
        <a:bodyPr/>
        <a:lstStyle/>
        <a:p>
          <a:endParaRPr lang="es-ES"/>
        </a:p>
      </dgm:t>
    </dgm:pt>
    <dgm:pt modelId="{DAD10543-7605-4871-B646-746D2EB51B2E}" type="pres">
      <dgm:prSet presAssocID="{EF7DB83D-E6FD-4464-9DED-A682191CA4F7}" presName="parentText" presStyleLbl="node1" presStyleIdx="5" presStyleCnt="6" custScaleX="6975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752B1F-A75E-4CD2-B50A-1DFFDA0106CB}" type="pres">
      <dgm:prSet presAssocID="{EF7DB83D-E6FD-4464-9DED-A682191CA4F7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273780-A9AE-416E-BE8D-13D8C2224BEC}" srcId="{C06B5404-6C9F-4A99-AC48-D18E5716CB53}" destId="{813A4567-3219-4CA0-AC9E-FAA1DD63E0B4}" srcOrd="3" destOrd="0" parTransId="{F2D7EFED-F13A-44BA-94A2-D228E383DD1A}" sibTransId="{D056F9B5-A506-419C-89AB-98688D215302}"/>
    <dgm:cxn modelId="{A79776C6-52A4-4215-8AA9-5948DAA952AD}" srcId="{D0F47A27-F4C2-4541-A931-5BECB47F900B}" destId="{6BF9B1BB-B58B-41FE-A7EF-8B2E0897B040}" srcOrd="1" destOrd="0" parTransId="{04F325FC-1552-4A89-94AA-F1492B91A13A}" sibTransId="{C31A2824-CB03-4D3C-A5E4-D774319FBEA4}"/>
    <dgm:cxn modelId="{EC5A5090-C1C6-4B0D-B473-50963A1BB2E6}" srcId="{DAC3790A-E540-41F2-94B0-6D7DA73A4DAD}" destId="{B3B6376C-228E-4C8A-B33C-74E91B6A969D}" srcOrd="0" destOrd="0" parTransId="{B0B2D4CC-9BD7-4885-9AE7-0F87621BB833}" sibTransId="{734E96BF-1E57-4632-8891-B294C5E5896E}"/>
    <dgm:cxn modelId="{B5E99ADC-A2F5-4227-8E8C-D3C129CF9A14}" type="presOf" srcId="{C06B5404-6C9F-4A99-AC48-D18E5716CB53}" destId="{D73C46C4-48BE-425D-8B0F-0BF5BD65F023}" srcOrd="0" destOrd="0" presId="urn:microsoft.com/office/officeart/2005/8/layout/vList5"/>
    <dgm:cxn modelId="{F0EC245A-AF6B-46DD-9F30-B5E9D21686B1}" type="presOf" srcId="{01E9E50A-EB45-4F8F-8877-232AD5CFA342}" destId="{E0C01515-E2BA-42A0-B665-00FEE3D24993}" srcOrd="0" destOrd="0" presId="urn:microsoft.com/office/officeart/2005/8/layout/vList5"/>
    <dgm:cxn modelId="{5497482B-71C7-4DD3-A3B4-1FAFC30345A3}" srcId="{813A4567-3219-4CA0-AC9E-FAA1DD63E0B4}" destId="{04B0389D-88E3-4C8E-886A-32E68C3ADFFC}" srcOrd="0" destOrd="0" parTransId="{68D055DF-C58C-4756-A5C3-0EAFA0EB7EAA}" sibTransId="{5D02CE85-C7A7-4E1F-AD97-A2C74147F353}"/>
    <dgm:cxn modelId="{6CDE9829-B296-481E-8EF3-995B083C1452}" type="presOf" srcId="{6BF9B1BB-B58B-41FE-A7EF-8B2E0897B040}" destId="{997CB41E-AAC8-48AE-9550-13EE50A52F0C}" srcOrd="0" destOrd="1" presId="urn:microsoft.com/office/officeart/2005/8/layout/vList5"/>
    <dgm:cxn modelId="{AE90D6FD-47A7-45CC-B3E8-D96A4F336C75}" srcId="{C06B5404-6C9F-4A99-AC48-D18E5716CB53}" destId="{D0F47A27-F4C2-4541-A931-5BECB47F900B}" srcOrd="4" destOrd="0" parTransId="{76206D2D-E9F2-43FC-9CA0-5BA56BAEE5FC}" sibTransId="{612D93CD-3AC8-48DC-9821-5A49BCEDFBC7}"/>
    <dgm:cxn modelId="{F5E33100-2564-450D-A709-62AA48C5BE68}" srcId="{539684FD-8407-44C2-B6A5-5BC9459EA14D}" destId="{01E9E50A-EB45-4F8F-8877-232AD5CFA342}" srcOrd="0" destOrd="0" parTransId="{7B98335F-CB18-4438-8418-AFD07376F4C1}" sibTransId="{5D04E14F-E08A-4245-9242-66ED691DA403}"/>
    <dgm:cxn modelId="{6718EBD4-49F0-446C-A06C-366003E785C9}" srcId="{C06B5404-6C9F-4A99-AC48-D18E5716CB53}" destId="{DAC3790A-E540-41F2-94B0-6D7DA73A4DAD}" srcOrd="0" destOrd="0" parTransId="{5757FD6F-E1D4-4A67-A0FE-CF74AF710203}" sibTransId="{CD4222B6-F464-4EB5-B43A-82DC731EEFAC}"/>
    <dgm:cxn modelId="{412A25ED-7D03-4B33-88B0-F2D4AF84FBF1}" type="presOf" srcId="{D640D56D-174A-454F-A41D-0575AE88704E}" destId="{997CB41E-AAC8-48AE-9550-13EE50A52F0C}" srcOrd="0" destOrd="0" presId="urn:microsoft.com/office/officeart/2005/8/layout/vList5"/>
    <dgm:cxn modelId="{ACF6A9A9-33CE-4173-94FE-45E20950752D}" type="presOf" srcId="{C6DD9FE1-C038-4B80-9710-906AC816B17B}" destId="{20BC9141-56CF-4C58-BEE5-905CD0B8351E}" srcOrd="0" destOrd="0" presId="urn:microsoft.com/office/officeart/2005/8/layout/vList5"/>
    <dgm:cxn modelId="{75DE453F-90C1-4425-A76D-32D250F6F6DE}" type="presOf" srcId="{395C9500-2E8B-4C01-9597-FE6F1AC813FF}" destId="{B47AEAE4-8D85-4410-BA3C-94106F009A93}" srcOrd="0" destOrd="0" presId="urn:microsoft.com/office/officeart/2005/8/layout/vList5"/>
    <dgm:cxn modelId="{EFEADEDB-3609-42AF-B589-798CCD777774}" srcId="{C06B5404-6C9F-4A99-AC48-D18E5716CB53}" destId="{539684FD-8407-44C2-B6A5-5BC9459EA14D}" srcOrd="1" destOrd="0" parTransId="{CDE869DF-9A7F-41FC-AE23-6BA650821720}" sibTransId="{62687618-11FC-4655-B518-CF980F2E1D03}"/>
    <dgm:cxn modelId="{A289127A-5241-4F1E-AB43-8A5789495073}" type="presOf" srcId="{04B0389D-88E3-4C8E-886A-32E68C3ADFFC}" destId="{243AD405-81A8-486B-85F6-67B272403F84}" srcOrd="0" destOrd="0" presId="urn:microsoft.com/office/officeart/2005/8/layout/vList5"/>
    <dgm:cxn modelId="{FAE2E179-66E7-49DA-8658-9AF4F4181237}" type="presOf" srcId="{EF7DB83D-E6FD-4464-9DED-A682191CA4F7}" destId="{DAD10543-7605-4871-B646-746D2EB51B2E}" srcOrd="0" destOrd="0" presId="urn:microsoft.com/office/officeart/2005/8/layout/vList5"/>
    <dgm:cxn modelId="{AB78E135-B7AA-43A2-90FB-59855D717456}" type="presOf" srcId="{D0F47A27-F4C2-4541-A931-5BECB47F900B}" destId="{9CAA5077-5997-4984-B737-A9DA96CCD45A}" srcOrd="0" destOrd="0" presId="urn:microsoft.com/office/officeart/2005/8/layout/vList5"/>
    <dgm:cxn modelId="{27F48D58-9C95-41E3-A704-60CD8FF3BD43}" srcId="{D0F47A27-F4C2-4541-A931-5BECB47F900B}" destId="{D640D56D-174A-454F-A41D-0575AE88704E}" srcOrd="0" destOrd="0" parTransId="{C9DBA22D-7412-44DE-84AB-5D93B9288FEF}" sibTransId="{E5626BB4-3553-41DF-828E-A42C81C89AAB}"/>
    <dgm:cxn modelId="{6DE3908D-E5A9-4586-A390-2FC488B6BBA2}" type="presOf" srcId="{B3B6376C-228E-4C8A-B33C-74E91B6A969D}" destId="{4AC7E8B8-57A2-4675-94A0-24373F45CB29}" srcOrd="0" destOrd="0" presId="urn:microsoft.com/office/officeart/2005/8/layout/vList5"/>
    <dgm:cxn modelId="{10627463-7FA1-4668-9B5C-4E6852177C07}" srcId="{C06B5404-6C9F-4A99-AC48-D18E5716CB53}" destId="{EF7DB83D-E6FD-4464-9DED-A682191CA4F7}" srcOrd="5" destOrd="0" parTransId="{F5FE4423-44F0-44FB-966B-01DE60EC21C4}" sibTransId="{20CE68A5-97A4-4574-A524-F3A2E3A5A9A2}"/>
    <dgm:cxn modelId="{DE06312C-3F0E-4EA7-B8DE-D0D830C8C6CF}" type="presOf" srcId="{DAC3790A-E540-41F2-94B0-6D7DA73A4DAD}" destId="{A91BFF75-E39C-4148-91C6-C9AD9E74746E}" srcOrd="0" destOrd="0" presId="urn:microsoft.com/office/officeart/2005/8/layout/vList5"/>
    <dgm:cxn modelId="{36156B96-2512-4FB2-BF9A-9A8B100A8834}" type="presOf" srcId="{539684FD-8407-44C2-B6A5-5BC9459EA14D}" destId="{E2CA1E9A-FBE3-4EA5-A3EF-1380D4CA74BA}" srcOrd="0" destOrd="0" presId="urn:microsoft.com/office/officeart/2005/8/layout/vList5"/>
    <dgm:cxn modelId="{8F28978B-F5DC-465A-B808-C81077744542}" type="presOf" srcId="{D623D5DC-E37C-4474-A1A5-9F63DBF6067A}" destId="{D7752B1F-A75E-4CD2-B50A-1DFFDA0106CB}" srcOrd="0" destOrd="0" presId="urn:microsoft.com/office/officeart/2005/8/layout/vList5"/>
    <dgm:cxn modelId="{F598EA76-CF11-4592-8E81-45AB78069354}" type="presOf" srcId="{813A4567-3219-4CA0-AC9E-FAA1DD63E0B4}" destId="{0644BED3-BE95-486D-85B2-D2C0662C2F79}" srcOrd="0" destOrd="0" presId="urn:microsoft.com/office/officeart/2005/8/layout/vList5"/>
    <dgm:cxn modelId="{C8BE72F8-8FCE-458C-A8AA-4736353C0132}" srcId="{EF7DB83D-E6FD-4464-9DED-A682191CA4F7}" destId="{D623D5DC-E37C-4474-A1A5-9F63DBF6067A}" srcOrd="0" destOrd="0" parTransId="{19166834-E40C-4C5F-BE37-D045147CF625}" sibTransId="{1A7F15C1-39DE-40C3-B8BC-CE924934B315}"/>
    <dgm:cxn modelId="{2CCF1E96-3CEC-4AF2-A755-0FBD64B5C558}" srcId="{C6DD9FE1-C038-4B80-9710-906AC816B17B}" destId="{395C9500-2E8B-4C01-9597-FE6F1AC813FF}" srcOrd="0" destOrd="0" parTransId="{827FC7D5-117D-405A-88DD-D36B10AE48BA}" sibTransId="{0673BCFC-660E-481C-9573-9CB24A063C9F}"/>
    <dgm:cxn modelId="{38FF320C-99B5-494B-B0F5-D2CA9469FA08}" srcId="{C06B5404-6C9F-4A99-AC48-D18E5716CB53}" destId="{C6DD9FE1-C038-4B80-9710-906AC816B17B}" srcOrd="2" destOrd="0" parTransId="{4BC8DF30-EA39-424A-87C6-08E0AF529692}" sibTransId="{2805A8F3-957F-49A3-98AE-3BFC4E34C9A9}"/>
    <dgm:cxn modelId="{A768EF51-2EBC-4DD6-952A-DA804815B3EE}" type="presParOf" srcId="{D73C46C4-48BE-425D-8B0F-0BF5BD65F023}" destId="{CAA8AB6C-80C0-4630-9D70-ECE01DA5633E}" srcOrd="0" destOrd="0" presId="urn:microsoft.com/office/officeart/2005/8/layout/vList5"/>
    <dgm:cxn modelId="{A1B2BC0F-8138-40E9-9BFA-61F76FC6BF8E}" type="presParOf" srcId="{CAA8AB6C-80C0-4630-9D70-ECE01DA5633E}" destId="{A91BFF75-E39C-4148-91C6-C9AD9E74746E}" srcOrd="0" destOrd="0" presId="urn:microsoft.com/office/officeart/2005/8/layout/vList5"/>
    <dgm:cxn modelId="{43D5E955-B00E-4ED5-A32C-918D30072BE6}" type="presParOf" srcId="{CAA8AB6C-80C0-4630-9D70-ECE01DA5633E}" destId="{4AC7E8B8-57A2-4675-94A0-24373F45CB29}" srcOrd="1" destOrd="0" presId="urn:microsoft.com/office/officeart/2005/8/layout/vList5"/>
    <dgm:cxn modelId="{3848D682-A53C-445E-A0DF-28059D5A2C7F}" type="presParOf" srcId="{D73C46C4-48BE-425D-8B0F-0BF5BD65F023}" destId="{38F6CC03-5AA8-475F-9FFE-922F48723005}" srcOrd="1" destOrd="0" presId="urn:microsoft.com/office/officeart/2005/8/layout/vList5"/>
    <dgm:cxn modelId="{73912C0A-08F0-46BF-B662-457C0D3A2717}" type="presParOf" srcId="{D73C46C4-48BE-425D-8B0F-0BF5BD65F023}" destId="{1C714186-2093-4317-BED3-88062F137BAE}" srcOrd="2" destOrd="0" presId="urn:microsoft.com/office/officeart/2005/8/layout/vList5"/>
    <dgm:cxn modelId="{B1AB0695-84F3-4157-ADD5-E88EC2280452}" type="presParOf" srcId="{1C714186-2093-4317-BED3-88062F137BAE}" destId="{E2CA1E9A-FBE3-4EA5-A3EF-1380D4CA74BA}" srcOrd="0" destOrd="0" presId="urn:microsoft.com/office/officeart/2005/8/layout/vList5"/>
    <dgm:cxn modelId="{30AD10C1-EEB2-4295-844A-C9E6F91B0ED3}" type="presParOf" srcId="{1C714186-2093-4317-BED3-88062F137BAE}" destId="{E0C01515-E2BA-42A0-B665-00FEE3D24993}" srcOrd="1" destOrd="0" presId="urn:microsoft.com/office/officeart/2005/8/layout/vList5"/>
    <dgm:cxn modelId="{9725E719-1551-43EA-9A91-9D0205CF73C6}" type="presParOf" srcId="{D73C46C4-48BE-425D-8B0F-0BF5BD65F023}" destId="{E99BC7BD-E544-424B-BFB9-18459ACB8C48}" srcOrd="3" destOrd="0" presId="urn:microsoft.com/office/officeart/2005/8/layout/vList5"/>
    <dgm:cxn modelId="{237E67D8-1655-4843-AB03-71CAFC217102}" type="presParOf" srcId="{D73C46C4-48BE-425D-8B0F-0BF5BD65F023}" destId="{FE46C45E-0F2C-49EA-9E88-9FCD6C885DFC}" srcOrd="4" destOrd="0" presId="urn:microsoft.com/office/officeart/2005/8/layout/vList5"/>
    <dgm:cxn modelId="{302DB54B-2F55-482F-A06A-498D64F807AD}" type="presParOf" srcId="{FE46C45E-0F2C-49EA-9E88-9FCD6C885DFC}" destId="{20BC9141-56CF-4C58-BEE5-905CD0B8351E}" srcOrd="0" destOrd="0" presId="urn:microsoft.com/office/officeart/2005/8/layout/vList5"/>
    <dgm:cxn modelId="{AD531B5B-0222-4863-B691-B8B5D761A598}" type="presParOf" srcId="{FE46C45E-0F2C-49EA-9E88-9FCD6C885DFC}" destId="{B47AEAE4-8D85-4410-BA3C-94106F009A93}" srcOrd="1" destOrd="0" presId="urn:microsoft.com/office/officeart/2005/8/layout/vList5"/>
    <dgm:cxn modelId="{6E9E4F3D-3907-40A8-8C64-7A918D368F27}" type="presParOf" srcId="{D73C46C4-48BE-425D-8B0F-0BF5BD65F023}" destId="{E29F5C85-CDA2-4313-9ABA-B48BAF3F7EF9}" srcOrd="5" destOrd="0" presId="urn:microsoft.com/office/officeart/2005/8/layout/vList5"/>
    <dgm:cxn modelId="{B6869592-7ED4-489A-8950-EB9C54936225}" type="presParOf" srcId="{D73C46C4-48BE-425D-8B0F-0BF5BD65F023}" destId="{986CC8E9-7CDA-4B06-B555-C0D44B57C534}" srcOrd="6" destOrd="0" presId="urn:microsoft.com/office/officeart/2005/8/layout/vList5"/>
    <dgm:cxn modelId="{4BA49FDC-D71C-4333-BAE7-4BA933C761F8}" type="presParOf" srcId="{986CC8E9-7CDA-4B06-B555-C0D44B57C534}" destId="{0644BED3-BE95-486D-85B2-D2C0662C2F79}" srcOrd="0" destOrd="0" presId="urn:microsoft.com/office/officeart/2005/8/layout/vList5"/>
    <dgm:cxn modelId="{A79B43A3-8BB0-47A6-BDDA-EC350B7669B3}" type="presParOf" srcId="{986CC8E9-7CDA-4B06-B555-C0D44B57C534}" destId="{243AD405-81A8-486B-85F6-67B272403F84}" srcOrd="1" destOrd="0" presId="urn:microsoft.com/office/officeart/2005/8/layout/vList5"/>
    <dgm:cxn modelId="{21F03706-7899-4121-967D-13802DDA0347}" type="presParOf" srcId="{D73C46C4-48BE-425D-8B0F-0BF5BD65F023}" destId="{90A5B6D9-E24B-4D19-B75D-DC19411776C0}" srcOrd="7" destOrd="0" presId="urn:microsoft.com/office/officeart/2005/8/layout/vList5"/>
    <dgm:cxn modelId="{3784CB08-9CFD-4432-BE2B-6909161D42DA}" type="presParOf" srcId="{D73C46C4-48BE-425D-8B0F-0BF5BD65F023}" destId="{33F5672C-A4DC-473F-A704-06698971ADE2}" srcOrd="8" destOrd="0" presId="urn:microsoft.com/office/officeart/2005/8/layout/vList5"/>
    <dgm:cxn modelId="{A079A9C3-635F-4548-9CEB-BAADE8CA4B7E}" type="presParOf" srcId="{33F5672C-A4DC-473F-A704-06698971ADE2}" destId="{9CAA5077-5997-4984-B737-A9DA96CCD45A}" srcOrd="0" destOrd="0" presId="urn:microsoft.com/office/officeart/2005/8/layout/vList5"/>
    <dgm:cxn modelId="{EA4D2244-57DF-455C-9554-C034ADECC355}" type="presParOf" srcId="{33F5672C-A4DC-473F-A704-06698971ADE2}" destId="{997CB41E-AAC8-48AE-9550-13EE50A52F0C}" srcOrd="1" destOrd="0" presId="urn:microsoft.com/office/officeart/2005/8/layout/vList5"/>
    <dgm:cxn modelId="{3E5C3E79-2CF9-4BAF-AE16-C614E2CBA936}" type="presParOf" srcId="{D73C46C4-48BE-425D-8B0F-0BF5BD65F023}" destId="{5C87BBFD-DAA9-4865-9C8A-910333EEEDB6}" srcOrd="9" destOrd="0" presId="urn:microsoft.com/office/officeart/2005/8/layout/vList5"/>
    <dgm:cxn modelId="{F427502E-8319-4847-9499-1F407C78B5EF}" type="presParOf" srcId="{D73C46C4-48BE-425D-8B0F-0BF5BD65F023}" destId="{B1A5A3DC-4520-4D79-AF76-3B4C9503D47A}" srcOrd="10" destOrd="0" presId="urn:microsoft.com/office/officeart/2005/8/layout/vList5"/>
    <dgm:cxn modelId="{1EE275ED-0798-4ACA-92D6-C06F31F9F50B}" type="presParOf" srcId="{B1A5A3DC-4520-4D79-AF76-3B4C9503D47A}" destId="{DAD10543-7605-4871-B646-746D2EB51B2E}" srcOrd="0" destOrd="0" presId="urn:microsoft.com/office/officeart/2005/8/layout/vList5"/>
    <dgm:cxn modelId="{AF15C8E6-B97E-4ED3-818C-5902244AE2DB}" type="presParOf" srcId="{B1A5A3DC-4520-4D79-AF76-3B4C9503D47A}" destId="{D7752B1F-A75E-4CD2-B50A-1DFFDA0106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9B6415-5D5D-427B-8844-9F83A725A005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A99EF67-2C40-4A35-B9B4-43E4AA77899C}">
      <dgm:prSet custT="1"/>
      <dgm:spPr/>
      <dgm:t>
        <a:bodyPr/>
        <a:lstStyle/>
        <a:p>
          <a:pPr rtl="0"/>
          <a:r>
            <a:rPr lang="es-ES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Necesidad:</a:t>
          </a:r>
          <a:endParaRPr lang="es-ES" sz="14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A21AB-F86E-4B37-BB79-F8E37DB7F2F9}" type="parTrans" cxnId="{32969CCA-E937-49E0-B577-4EF1AA25CD8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E6EAE-68B4-4757-9E74-311A0A497FAF}" type="sibTrans" cxnId="{32969CCA-E937-49E0-B577-4EF1AA25CD8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EBFB1-B3D7-4225-903E-E603F46159E1}">
      <dgm:prSet custT="1"/>
      <dgm:spPr/>
      <dgm:t>
        <a:bodyPr/>
        <a:lstStyle/>
        <a:p>
          <a:pPr rtl="0"/>
          <a:r>
            <a:rPr lang="es-ES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Propósito</a:t>
          </a:r>
          <a:r>
            <a:rPr lang="es-ES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0325E-235F-4F4E-BE33-82C7E27C23B7}" type="parTrans" cxnId="{62C97A80-D3E5-4A51-B7B2-6940E1682F2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08A493-C85E-4BB0-B725-A80158E9C066}" type="sibTrans" cxnId="{62C97A80-D3E5-4A51-B7B2-6940E1682F2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D0E71-590C-47B3-AB25-E802AB6CD10D}">
      <dgm:prSet custT="1"/>
      <dgm:spPr/>
      <dgm:t>
        <a:bodyPr/>
        <a:lstStyle/>
        <a:p>
          <a:pPr algn="l" rtl="0"/>
          <a:r>
            <a:rPr lang="es-ES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las causas por las que los clientes son desleales a una marca y cómo influye el Valor percibido y el servicio al cliente en los programas de fidelización </a:t>
          </a:r>
          <a:endParaRPr lang="es-ES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F2F4F-655E-4EAB-BC46-E5AB83993AFC}" type="parTrans" cxnId="{28C576F6-4720-4589-9923-189504B20BD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53A73-031B-441F-89DA-FC6B936A3B36}" type="sibTrans" cxnId="{28C576F6-4720-4589-9923-189504B20BD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C8769-DE14-4291-9165-C58BB3D23800}">
      <dgm:prSet custT="1"/>
      <dgm:spPr/>
      <dgm:t>
        <a:bodyPr/>
        <a:lstStyle/>
        <a:p>
          <a:pPr rtl="0"/>
          <a:r>
            <a:rPr lang="es-ES" sz="105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s-ES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aja en ventas en todos los productos de la marca Fybeca pro lo cual es necesario emprender acciones correctivas en cuanto a fidelización para reactivar el interés de los clientes en nuestra marca. </a:t>
          </a:r>
          <a:endParaRPr lang="es-ES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DB154-83EE-4F7E-ADEF-A58B7B1368C0}" type="parTrans" cxnId="{918501B3-59B6-49CE-9E8D-DFF4E9415997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D6A29-53DE-4EA9-B1F0-0569B13BF0B3}" type="sibTrans" cxnId="{918501B3-59B6-49CE-9E8D-DFF4E9415997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C63A3-FE8E-4A55-90C1-39643ACB6933}">
      <dgm:prSet custT="1"/>
      <dgm:spPr/>
      <dgm:t>
        <a:bodyPr/>
        <a:lstStyle/>
        <a:p>
          <a:pPr rtl="0"/>
          <a:r>
            <a:rPr lang="es-ES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sobre la situación real que atraviesa Fybeca respecto a la fidelización de sus clientes </a:t>
          </a:r>
          <a:endParaRPr lang="es-ES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82914-0F44-48FF-9D7E-E060DBAE821E}" type="parTrans" cxnId="{59DDD23F-CB80-4799-9C4E-ED2821DBDAA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EBD3AF-1C7E-4841-8D34-5B4BDFC4857C}" type="sibTrans" cxnId="{59DDD23F-CB80-4799-9C4E-ED2821DBDAA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805D1-0A1B-443C-918E-42CE5E9FCC11}">
      <dgm:prSet custT="1"/>
      <dgm:spPr/>
      <dgm:t>
        <a:bodyPr/>
        <a:lstStyle/>
        <a:p>
          <a:pPr rtl="0"/>
          <a:r>
            <a:rPr lang="es-ES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Justificación e Importancia:</a:t>
          </a:r>
          <a:endParaRPr lang="es-ES" sz="14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E29AF-A077-4A85-B716-1F3C941EAF0A}" type="sibTrans" cxnId="{71A1F1D8-83B3-4980-8A38-500D47DBEFEC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67E95-5977-4904-8B61-2D293964F7A5}" type="parTrans" cxnId="{71A1F1D8-83B3-4980-8A38-500D47DBEFE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8B7B1-C642-4107-A0FF-D9433DE00C7E}" type="pres">
      <dgm:prSet presAssocID="{779B6415-5D5D-427B-8844-9F83A725A00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5146F5F-070F-458A-884A-762AC01B1258}" type="pres">
      <dgm:prSet presAssocID="{6A99EF67-2C40-4A35-B9B4-43E4AA77899C}" presName="text1" presStyleCnt="0"/>
      <dgm:spPr/>
      <dgm:t>
        <a:bodyPr/>
        <a:lstStyle/>
        <a:p>
          <a:endParaRPr lang="en-US"/>
        </a:p>
      </dgm:t>
    </dgm:pt>
    <dgm:pt modelId="{119337C3-BC81-425A-8A51-E90C42B3DA7A}" type="pres">
      <dgm:prSet presAssocID="{6A99EF67-2C40-4A35-B9B4-43E4AA77899C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82D1C-B5BD-43DA-8517-75EB2AE3796D}" type="pres">
      <dgm:prSet presAssocID="{6A99EF67-2C40-4A35-B9B4-43E4AA77899C}" presName="textaccent1" presStyleCnt="0"/>
      <dgm:spPr/>
      <dgm:t>
        <a:bodyPr/>
        <a:lstStyle/>
        <a:p>
          <a:endParaRPr lang="en-US"/>
        </a:p>
      </dgm:t>
    </dgm:pt>
    <dgm:pt modelId="{966541B6-34B9-493D-8BCA-8A6856D347A8}" type="pres">
      <dgm:prSet presAssocID="{6A99EF67-2C40-4A35-B9B4-43E4AA77899C}" presName="accentRepeatNode" presStyleLbl="solidAlignAcc1" presStyleIdx="0" presStyleCnt="6"/>
      <dgm:spPr/>
      <dgm:t>
        <a:bodyPr/>
        <a:lstStyle/>
        <a:p>
          <a:endParaRPr lang="en-US"/>
        </a:p>
      </dgm:t>
    </dgm:pt>
    <dgm:pt modelId="{AA84AF05-9366-4FCC-9495-6C6C60123DF0}" type="pres">
      <dgm:prSet presAssocID="{D10E6EAE-68B4-4757-9E74-311A0A497FAF}" presName="image1" presStyleCnt="0"/>
      <dgm:spPr/>
      <dgm:t>
        <a:bodyPr/>
        <a:lstStyle/>
        <a:p>
          <a:endParaRPr lang="en-US"/>
        </a:p>
      </dgm:t>
    </dgm:pt>
    <dgm:pt modelId="{6EA0C663-D625-4C3C-AC36-8DDD192C92DD}" type="pres">
      <dgm:prSet presAssocID="{D10E6EAE-68B4-4757-9E74-311A0A497FAF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B160F181-CF34-4F34-9958-AAB63664101C}" type="pres">
      <dgm:prSet presAssocID="{D10E6EAE-68B4-4757-9E74-311A0A497FAF}" presName="imageaccent1" presStyleCnt="0"/>
      <dgm:spPr/>
      <dgm:t>
        <a:bodyPr/>
        <a:lstStyle/>
        <a:p>
          <a:endParaRPr lang="en-US"/>
        </a:p>
      </dgm:t>
    </dgm:pt>
    <dgm:pt modelId="{4CE8F943-2B0D-4F9B-9DA8-9E477F0F708A}" type="pres">
      <dgm:prSet presAssocID="{D10E6EAE-68B4-4757-9E74-311A0A497FAF}" presName="accentRepeatNode" presStyleLbl="solidAlignAcc1" presStyleIdx="1" presStyleCnt="6"/>
      <dgm:spPr/>
      <dgm:t>
        <a:bodyPr/>
        <a:lstStyle/>
        <a:p>
          <a:endParaRPr lang="en-US"/>
        </a:p>
      </dgm:t>
    </dgm:pt>
    <dgm:pt modelId="{53C49F38-7B7F-453F-9861-31C01AA9DFDA}" type="pres">
      <dgm:prSet presAssocID="{2CE805D1-0A1B-443C-918E-42CE5E9FCC11}" presName="text2" presStyleCnt="0"/>
      <dgm:spPr/>
      <dgm:t>
        <a:bodyPr/>
        <a:lstStyle/>
        <a:p>
          <a:endParaRPr lang="en-US"/>
        </a:p>
      </dgm:t>
    </dgm:pt>
    <dgm:pt modelId="{5DC2D790-0D78-41AE-889F-5A3BDB2B29B3}" type="pres">
      <dgm:prSet presAssocID="{2CE805D1-0A1B-443C-918E-42CE5E9FCC11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8C0DF-2159-4814-8659-83F9C4F007D5}" type="pres">
      <dgm:prSet presAssocID="{2CE805D1-0A1B-443C-918E-42CE5E9FCC11}" presName="textaccent2" presStyleCnt="0"/>
      <dgm:spPr/>
      <dgm:t>
        <a:bodyPr/>
        <a:lstStyle/>
        <a:p>
          <a:endParaRPr lang="en-US"/>
        </a:p>
      </dgm:t>
    </dgm:pt>
    <dgm:pt modelId="{DABC8D2B-C5E3-4532-998A-6F30EF7E2D8A}" type="pres">
      <dgm:prSet presAssocID="{2CE805D1-0A1B-443C-918E-42CE5E9FCC11}" presName="accentRepeatNode" presStyleLbl="solidAlignAcc1" presStyleIdx="2" presStyleCnt="6"/>
      <dgm:spPr/>
      <dgm:t>
        <a:bodyPr/>
        <a:lstStyle/>
        <a:p>
          <a:endParaRPr lang="en-US"/>
        </a:p>
      </dgm:t>
    </dgm:pt>
    <dgm:pt modelId="{CB0129F3-B0AF-49B6-A808-32FEB6557057}" type="pres">
      <dgm:prSet presAssocID="{DB7E29AF-A077-4A85-B716-1F3C941EAF0A}" presName="image2" presStyleCnt="0"/>
      <dgm:spPr/>
      <dgm:t>
        <a:bodyPr/>
        <a:lstStyle/>
        <a:p>
          <a:endParaRPr lang="en-US"/>
        </a:p>
      </dgm:t>
    </dgm:pt>
    <dgm:pt modelId="{7E9ED3E7-C3E8-40D2-966B-18E3BAC80ED3}" type="pres">
      <dgm:prSet presAssocID="{DB7E29AF-A077-4A85-B716-1F3C941EAF0A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D497D09D-E1E5-48BD-9615-CC8C38C05141}" type="pres">
      <dgm:prSet presAssocID="{DB7E29AF-A077-4A85-B716-1F3C941EAF0A}" presName="imageaccent2" presStyleCnt="0"/>
      <dgm:spPr/>
      <dgm:t>
        <a:bodyPr/>
        <a:lstStyle/>
        <a:p>
          <a:endParaRPr lang="en-US"/>
        </a:p>
      </dgm:t>
    </dgm:pt>
    <dgm:pt modelId="{7EFFA3FF-53F5-43FD-98F5-7636B1763D06}" type="pres">
      <dgm:prSet presAssocID="{DB7E29AF-A077-4A85-B716-1F3C941EAF0A}" presName="accentRepeatNode" presStyleLbl="solidAlignAcc1" presStyleIdx="3" presStyleCnt="6"/>
      <dgm:spPr/>
      <dgm:t>
        <a:bodyPr/>
        <a:lstStyle/>
        <a:p>
          <a:endParaRPr lang="en-US"/>
        </a:p>
      </dgm:t>
    </dgm:pt>
    <dgm:pt modelId="{82869DA8-197D-4767-9286-9F027552E64A}" type="pres">
      <dgm:prSet presAssocID="{CBCEBFB1-B3D7-4225-903E-E603F46159E1}" presName="text3" presStyleCnt="0"/>
      <dgm:spPr/>
      <dgm:t>
        <a:bodyPr/>
        <a:lstStyle/>
        <a:p>
          <a:endParaRPr lang="en-US"/>
        </a:p>
      </dgm:t>
    </dgm:pt>
    <dgm:pt modelId="{42D6468D-A8D2-45CB-AB9C-8D8000837F2D}" type="pres">
      <dgm:prSet presAssocID="{CBCEBFB1-B3D7-4225-903E-E603F46159E1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8836D-BC5E-46A1-8563-08451406C8B6}" type="pres">
      <dgm:prSet presAssocID="{CBCEBFB1-B3D7-4225-903E-E603F46159E1}" presName="textaccent3" presStyleCnt="0"/>
      <dgm:spPr/>
      <dgm:t>
        <a:bodyPr/>
        <a:lstStyle/>
        <a:p>
          <a:endParaRPr lang="en-US"/>
        </a:p>
      </dgm:t>
    </dgm:pt>
    <dgm:pt modelId="{C1162271-9548-44B6-8F23-CE46C8BAEF7A}" type="pres">
      <dgm:prSet presAssocID="{CBCEBFB1-B3D7-4225-903E-E603F46159E1}" presName="accentRepeatNode" presStyleLbl="solidAlignAcc1" presStyleIdx="4" presStyleCnt="6"/>
      <dgm:spPr/>
      <dgm:t>
        <a:bodyPr/>
        <a:lstStyle/>
        <a:p>
          <a:endParaRPr lang="en-US"/>
        </a:p>
      </dgm:t>
    </dgm:pt>
    <dgm:pt modelId="{48808FE9-9A76-42E8-AAE2-8769EB9B120E}" type="pres">
      <dgm:prSet presAssocID="{7708A493-C85E-4BB0-B725-A80158E9C066}" presName="image3" presStyleCnt="0"/>
      <dgm:spPr/>
      <dgm:t>
        <a:bodyPr/>
        <a:lstStyle/>
        <a:p>
          <a:endParaRPr lang="en-US"/>
        </a:p>
      </dgm:t>
    </dgm:pt>
    <dgm:pt modelId="{61AE43CD-8370-44A5-B64E-F9153C7105EB}" type="pres">
      <dgm:prSet presAssocID="{7708A493-C85E-4BB0-B725-A80158E9C066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5E2FA732-98F7-4EAF-9254-C7185CDDD262}" type="pres">
      <dgm:prSet presAssocID="{7708A493-C85E-4BB0-B725-A80158E9C066}" presName="imageaccent3" presStyleCnt="0"/>
      <dgm:spPr/>
      <dgm:t>
        <a:bodyPr/>
        <a:lstStyle/>
        <a:p>
          <a:endParaRPr lang="en-US"/>
        </a:p>
      </dgm:t>
    </dgm:pt>
    <dgm:pt modelId="{BDABFDCC-D406-4674-92EC-A6384C22F81D}" type="pres">
      <dgm:prSet presAssocID="{7708A493-C85E-4BB0-B725-A80158E9C066}" presName="accentRepeatNode" presStyleLbl="solidAlignAcc1" presStyleIdx="5" presStyleCnt="6"/>
      <dgm:spPr/>
      <dgm:t>
        <a:bodyPr/>
        <a:lstStyle/>
        <a:p>
          <a:endParaRPr lang="en-US"/>
        </a:p>
      </dgm:t>
    </dgm:pt>
  </dgm:ptLst>
  <dgm:cxnLst>
    <dgm:cxn modelId="{13A744EB-EF1A-4FBA-B4BF-814B4D76B01F}" type="presOf" srcId="{490C8769-DE14-4291-9165-C58BB3D23800}" destId="{5DC2D790-0D78-41AE-889F-5A3BDB2B29B3}" srcOrd="0" destOrd="1" presId="urn:microsoft.com/office/officeart/2008/layout/HexagonCluster"/>
    <dgm:cxn modelId="{59DDD23F-CB80-4799-9C4E-ED2821DBDAAA}" srcId="{CBCEBFB1-B3D7-4225-903E-E603F46159E1}" destId="{C9FC63A3-FE8E-4A55-90C1-39643ACB6933}" srcOrd="0" destOrd="0" parTransId="{09382914-0F44-48FF-9D7E-E060DBAE821E}" sibTransId="{7BEBD3AF-1C7E-4841-8D34-5B4BDFC4857C}"/>
    <dgm:cxn modelId="{71A1F1D8-83B3-4980-8A38-500D47DBEFEC}" srcId="{779B6415-5D5D-427B-8844-9F83A725A005}" destId="{2CE805D1-0A1B-443C-918E-42CE5E9FCC11}" srcOrd="1" destOrd="0" parTransId="{8EA67E95-5977-4904-8B61-2D293964F7A5}" sibTransId="{DB7E29AF-A077-4A85-B716-1F3C941EAF0A}"/>
    <dgm:cxn modelId="{ED1014C6-5496-435D-8C3F-21792FCAC9E8}" type="presOf" srcId="{DE5D0E71-590C-47B3-AB25-E802AB6CD10D}" destId="{119337C3-BC81-425A-8A51-E90C42B3DA7A}" srcOrd="0" destOrd="1" presId="urn:microsoft.com/office/officeart/2008/layout/HexagonCluster"/>
    <dgm:cxn modelId="{918501B3-59B6-49CE-9E8D-DFF4E9415997}" srcId="{2CE805D1-0A1B-443C-918E-42CE5E9FCC11}" destId="{490C8769-DE14-4291-9165-C58BB3D23800}" srcOrd="0" destOrd="0" parTransId="{1ACDB154-83EE-4F7E-ADEF-A58B7B1368C0}" sibTransId="{DB0D6A29-53DE-4EA9-B1F0-0569B13BF0B3}"/>
    <dgm:cxn modelId="{62C97A80-D3E5-4A51-B7B2-6940E1682F29}" srcId="{779B6415-5D5D-427B-8844-9F83A725A005}" destId="{CBCEBFB1-B3D7-4225-903E-E603F46159E1}" srcOrd="2" destOrd="0" parTransId="{39B0325E-235F-4F4E-BE33-82C7E27C23B7}" sibTransId="{7708A493-C85E-4BB0-B725-A80158E9C066}"/>
    <dgm:cxn modelId="{2140505A-6AA4-4ED4-8E59-2D0C1D7209D6}" type="presOf" srcId="{C9FC63A3-FE8E-4A55-90C1-39643ACB6933}" destId="{42D6468D-A8D2-45CB-AB9C-8D8000837F2D}" srcOrd="0" destOrd="1" presId="urn:microsoft.com/office/officeart/2008/layout/HexagonCluster"/>
    <dgm:cxn modelId="{32969CCA-E937-49E0-B577-4EF1AA25CD8B}" srcId="{779B6415-5D5D-427B-8844-9F83A725A005}" destId="{6A99EF67-2C40-4A35-B9B4-43E4AA77899C}" srcOrd="0" destOrd="0" parTransId="{6A9A21AB-F86E-4B37-BB79-F8E37DB7F2F9}" sibTransId="{D10E6EAE-68B4-4757-9E74-311A0A497FAF}"/>
    <dgm:cxn modelId="{1DB9A744-580C-4B93-947D-7E1BBC76732B}" type="presOf" srcId="{6A99EF67-2C40-4A35-B9B4-43E4AA77899C}" destId="{119337C3-BC81-425A-8A51-E90C42B3DA7A}" srcOrd="0" destOrd="0" presId="urn:microsoft.com/office/officeart/2008/layout/HexagonCluster"/>
    <dgm:cxn modelId="{B16D0380-4600-4D74-A181-CF965BB7B35C}" type="presOf" srcId="{D10E6EAE-68B4-4757-9E74-311A0A497FAF}" destId="{6EA0C663-D625-4C3C-AC36-8DDD192C92DD}" srcOrd="0" destOrd="0" presId="urn:microsoft.com/office/officeart/2008/layout/HexagonCluster"/>
    <dgm:cxn modelId="{FE5E26ED-9668-4C4B-9F36-58E1D64BF700}" type="presOf" srcId="{2CE805D1-0A1B-443C-918E-42CE5E9FCC11}" destId="{5DC2D790-0D78-41AE-889F-5A3BDB2B29B3}" srcOrd="0" destOrd="0" presId="urn:microsoft.com/office/officeart/2008/layout/HexagonCluster"/>
    <dgm:cxn modelId="{166FE689-3458-42DC-8784-48F63DCF87B7}" type="presOf" srcId="{7708A493-C85E-4BB0-B725-A80158E9C066}" destId="{61AE43CD-8370-44A5-B64E-F9153C7105EB}" srcOrd="0" destOrd="0" presId="urn:microsoft.com/office/officeart/2008/layout/HexagonCluster"/>
    <dgm:cxn modelId="{D3B5FA23-9ED2-4F03-8B5F-94ED3A3A4E98}" type="presOf" srcId="{779B6415-5D5D-427B-8844-9F83A725A005}" destId="{5318B7B1-C642-4107-A0FF-D9433DE00C7E}" srcOrd="0" destOrd="0" presId="urn:microsoft.com/office/officeart/2008/layout/HexagonCluster"/>
    <dgm:cxn modelId="{28C576F6-4720-4589-9923-189504B20BD2}" srcId="{6A99EF67-2C40-4A35-B9B4-43E4AA77899C}" destId="{DE5D0E71-590C-47B3-AB25-E802AB6CD10D}" srcOrd="0" destOrd="0" parTransId="{DD1F2F4F-655E-4EAB-BC46-E5AB83993AFC}" sibTransId="{00453A73-031B-441F-89DA-FC6B936A3B36}"/>
    <dgm:cxn modelId="{860A837B-AF9D-48E4-BB5C-3D80F37E2EFD}" type="presOf" srcId="{DB7E29AF-A077-4A85-B716-1F3C941EAF0A}" destId="{7E9ED3E7-C3E8-40D2-966B-18E3BAC80ED3}" srcOrd="0" destOrd="0" presId="urn:microsoft.com/office/officeart/2008/layout/HexagonCluster"/>
    <dgm:cxn modelId="{E848F61D-6D37-416E-B7AA-94353DDD0000}" type="presOf" srcId="{CBCEBFB1-B3D7-4225-903E-E603F46159E1}" destId="{42D6468D-A8D2-45CB-AB9C-8D8000837F2D}" srcOrd="0" destOrd="0" presId="urn:microsoft.com/office/officeart/2008/layout/HexagonCluster"/>
    <dgm:cxn modelId="{C7F587EB-5F02-492D-B94A-F06F8907C62B}" type="presParOf" srcId="{5318B7B1-C642-4107-A0FF-D9433DE00C7E}" destId="{55146F5F-070F-458A-884A-762AC01B1258}" srcOrd="0" destOrd="0" presId="urn:microsoft.com/office/officeart/2008/layout/HexagonCluster"/>
    <dgm:cxn modelId="{1CEEEB21-2898-42BF-9F11-6286E7392106}" type="presParOf" srcId="{55146F5F-070F-458A-884A-762AC01B1258}" destId="{119337C3-BC81-425A-8A51-E90C42B3DA7A}" srcOrd="0" destOrd="0" presId="urn:microsoft.com/office/officeart/2008/layout/HexagonCluster"/>
    <dgm:cxn modelId="{A72F9591-0863-41DC-AF03-1302B1C6EE10}" type="presParOf" srcId="{5318B7B1-C642-4107-A0FF-D9433DE00C7E}" destId="{C2782D1C-B5BD-43DA-8517-75EB2AE3796D}" srcOrd="1" destOrd="0" presId="urn:microsoft.com/office/officeart/2008/layout/HexagonCluster"/>
    <dgm:cxn modelId="{30B45077-EDAB-4BB4-8B98-D8EA4493AC57}" type="presParOf" srcId="{C2782D1C-B5BD-43DA-8517-75EB2AE3796D}" destId="{966541B6-34B9-493D-8BCA-8A6856D347A8}" srcOrd="0" destOrd="0" presId="urn:microsoft.com/office/officeart/2008/layout/HexagonCluster"/>
    <dgm:cxn modelId="{C35DF87C-7027-4484-8259-8C2386283717}" type="presParOf" srcId="{5318B7B1-C642-4107-A0FF-D9433DE00C7E}" destId="{AA84AF05-9366-4FCC-9495-6C6C60123DF0}" srcOrd="2" destOrd="0" presId="urn:microsoft.com/office/officeart/2008/layout/HexagonCluster"/>
    <dgm:cxn modelId="{26B105D0-4355-4B23-BEDC-C10E3F9295FE}" type="presParOf" srcId="{AA84AF05-9366-4FCC-9495-6C6C60123DF0}" destId="{6EA0C663-D625-4C3C-AC36-8DDD192C92DD}" srcOrd="0" destOrd="0" presId="urn:microsoft.com/office/officeart/2008/layout/HexagonCluster"/>
    <dgm:cxn modelId="{A8A935A2-4E89-40B6-B3AE-768F3D030665}" type="presParOf" srcId="{5318B7B1-C642-4107-A0FF-D9433DE00C7E}" destId="{B160F181-CF34-4F34-9958-AAB63664101C}" srcOrd="3" destOrd="0" presId="urn:microsoft.com/office/officeart/2008/layout/HexagonCluster"/>
    <dgm:cxn modelId="{9D25C192-E78F-45B0-A372-0E9660FE7295}" type="presParOf" srcId="{B160F181-CF34-4F34-9958-AAB63664101C}" destId="{4CE8F943-2B0D-4F9B-9DA8-9E477F0F708A}" srcOrd="0" destOrd="0" presId="urn:microsoft.com/office/officeart/2008/layout/HexagonCluster"/>
    <dgm:cxn modelId="{AACF6E5F-66B2-4681-A898-4DD12431C42B}" type="presParOf" srcId="{5318B7B1-C642-4107-A0FF-D9433DE00C7E}" destId="{53C49F38-7B7F-453F-9861-31C01AA9DFDA}" srcOrd="4" destOrd="0" presId="urn:microsoft.com/office/officeart/2008/layout/HexagonCluster"/>
    <dgm:cxn modelId="{E6CE6D4C-6574-4A21-8EB7-0458AF823CD6}" type="presParOf" srcId="{53C49F38-7B7F-453F-9861-31C01AA9DFDA}" destId="{5DC2D790-0D78-41AE-889F-5A3BDB2B29B3}" srcOrd="0" destOrd="0" presId="urn:microsoft.com/office/officeart/2008/layout/HexagonCluster"/>
    <dgm:cxn modelId="{F5F7EA3D-E514-4433-9FE3-3A4F9C1A5844}" type="presParOf" srcId="{5318B7B1-C642-4107-A0FF-D9433DE00C7E}" destId="{7A98C0DF-2159-4814-8659-83F9C4F007D5}" srcOrd="5" destOrd="0" presId="urn:microsoft.com/office/officeart/2008/layout/HexagonCluster"/>
    <dgm:cxn modelId="{22B477C9-7BB7-493B-BFD7-11A26103A3C4}" type="presParOf" srcId="{7A98C0DF-2159-4814-8659-83F9C4F007D5}" destId="{DABC8D2B-C5E3-4532-998A-6F30EF7E2D8A}" srcOrd="0" destOrd="0" presId="urn:microsoft.com/office/officeart/2008/layout/HexagonCluster"/>
    <dgm:cxn modelId="{F0728139-0EDE-4820-82EB-C187B7339EA5}" type="presParOf" srcId="{5318B7B1-C642-4107-A0FF-D9433DE00C7E}" destId="{CB0129F3-B0AF-49B6-A808-32FEB6557057}" srcOrd="6" destOrd="0" presId="urn:microsoft.com/office/officeart/2008/layout/HexagonCluster"/>
    <dgm:cxn modelId="{FD65205C-9CBF-4B54-A89A-7DCE8D6DA5DE}" type="presParOf" srcId="{CB0129F3-B0AF-49B6-A808-32FEB6557057}" destId="{7E9ED3E7-C3E8-40D2-966B-18E3BAC80ED3}" srcOrd="0" destOrd="0" presId="urn:microsoft.com/office/officeart/2008/layout/HexagonCluster"/>
    <dgm:cxn modelId="{825F1591-EBE8-48D9-932E-166A696A5AB5}" type="presParOf" srcId="{5318B7B1-C642-4107-A0FF-D9433DE00C7E}" destId="{D497D09D-E1E5-48BD-9615-CC8C38C05141}" srcOrd="7" destOrd="0" presId="urn:microsoft.com/office/officeart/2008/layout/HexagonCluster"/>
    <dgm:cxn modelId="{EF2220AE-2872-4E79-A999-D1DC9C0027B1}" type="presParOf" srcId="{D497D09D-E1E5-48BD-9615-CC8C38C05141}" destId="{7EFFA3FF-53F5-43FD-98F5-7636B1763D06}" srcOrd="0" destOrd="0" presId="urn:microsoft.com/office/officeart/2008/layout/HexagonCluster"/>
    <dgm:cxn modelId="{95D8F748-8AB9-43B6-8B26-1813920646AC}" type="presParOf" srcId="{5318B7B1-C642-4107-A0FF-D9433DE00C7E}" destId="{82869DA8-197D-4767-9286-9F027552E64A}" srcOrd="8" destOrd="0" presId="urn:microsoft.com/office/officeart/2008/layout/HexagonCluster"/>
    <dgm:cxn modelId="{AA7254B3-D043-4814-9C49-95FA995331CA}" type="presParOf" srcId="{82869DA8-197D-4767-9286-9F027552E64A}" destId="{42D6468D-A8D2-45CB-AB9C-8D8000837F2D}" srcOrd="0" destOrd="0" presId="urn:microsoft.com/office/officeart/2008/layout/HexagonCluster"/>
    <dgm:cxn modelId="{F7BBD33E-482D-474C-B3C5-2238DFDF181E}" type="presParOf" srcId="{5318B7B1-C642-4107-A0FF-D9433DE00C7E}" destId="{3AD8836D-BC5E-46A1-8563-08451406C8B6}" srcOrd="9" destOrd="0" presId="urn:microsoft.com/office/officeart/2008/layout/HexagonCluster"/>
    <dgm:cxn modelId="{074512FA-A25A-4251-8C64-89DBE8CEE091}" type="presParOf" srcId="{3AD8836D-BC5E-46A1-8563-08451406C8B6}" destId="{C1162271-9548-44B6-8F23-CE46C8BAEF7A}" srcOrd="0" destOrd="0" presId="urn:microsoft.com/office/officeart/2008/layout/HexagonCluster"/>
    <dgm:cxn modelId="{A19F063D-124D-4DB4-8B1C-7A3807F6F430}" type="presParOf" srcId="{5318B7B1-C642-4107-A0FF-D9433DE00C7E}" destId="{48808FE9-9A76-42E8-AAE2-8769EB9B120E}" srcOrd="10" destOrd="0" presId="urn:microsoft.com/office/officeart/2008/layout/HexagonCluster"/>
    <dgm:cxn modelId="{F1641DE2-6D0D-4B6B-8CD5-0C7575ADD6F4}" type="presParOf" srcId="{48808FE9-9A76-42E8-AAE2-8769EB9B120E}" destId="{61AE43CD-8370-44A5-B64E-F9153C7105EB}" srcOrd="0" destOrd="0" presId="urn:microsoft.com/office/officeart/2008/layout/HexagonCluster"/>
    <dgm:cxn modelId="{159C7A9F-B79B-4A1C-AAF9-B9DFE1F3FE8A}" type="presParOf" srcId="{5318B7B1-C642-4107-A0FF-D9433DE00C7E}" destId="{5E2FA732-98F7-4EAF-9254-C7185CDDD262}" srcOrd="11" destOrd="0" presId="urn:microsoft.com/office/officeart/2008/layout/HexagonCluster"/>
    <dgm:cxn modelId="{2CF62086-4C8B-435B-9307-D87D2DFA84C6}" type="presParOf" srcId="{5E2FA732-98F7-4EAF-9254-C7185CDDD262}" destId="{BDABFDCC-D406-4674-92EC-A6384C22F81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B290AB-7DE7-465A-AC61-9B023D87F3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6A63A95-8AF4-4EE1-813C-32F7F7B85AF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 el comportamiento que tiene el cliente de Fybeca sobre los productos y servicios que ofrece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05493-DD63-4A7A-B481-F10753F9A4AE}" type="parTrans" cxnId="{056B75D5-7532-49BB-872C-BDFDDC43B7F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CE1D96-C245-4576-8588-4E2A9274885E}" type="sibTrans" cxnId="{056B75D5-7532-49BB-872C-BDFDDC43B7F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422C6-804F-4BD3-9902-9C46175DD97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la percepción del cliente sobre la calidad del servicio que brinda Fybeca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ED9B6-4D1B-452C-9354-5B93AC477360}" type="parTrans" cxnId="{5D88A053-BA83-44F8-AAB2-4339636187E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4E40D-2244-470C-BF4A-9A7DD1C156F8}" type="sibTrans" cxnId="{5D88A053-BA83-44F8-AAB2-4339636187E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82CB79-2597-4AC6-8B20-8C33A3A886F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el grado de interés de los clientes sobre la comunicación e información que les brinda Fybeca.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0E2B5D-7008-44BA-8DCD-A88E56650CE6}" type="parTrans" cxnId="{9F8B9689-1D1F-4867-96C3-B4860053667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FE8A3-85FB-448E-9F9A-E89A39D334D9}" type="sibTrans" cxnId="{9F8B9689-1D1F-4867-96C3-B4860053667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3D83D-69FD-4F91-8B1B-15697E1B60C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la frecuencia de compra de los clientes de la marca Fybeca para estructurar un plan de mercadotécnica referencial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5ACAAD-BEAD-4115-82DA-1B6690DA3886}" type="parTrans" cxnId="{B711FE8C-151A-496D-8AA2-F2462BE99E3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E4D2E-D223-4A44-B1F2-E6B5651F04EB}" type="sibTrans" cxnId="{B711FE8C-151A-496D-8AA2-F2462BE99E3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0819E-2D01-4651-9A44-CEC627851795}" type="pres">
      <dgm:prSet presAssocID="{F7B290AB-7DE7-465A-AC61-9B023D87F3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CF942A7-3D89-4227-B29C-0D8819901361}" type="pres">
      <dgm:prSet presAssocID="{F7B290AB-7DE7-465A-AC61-9B023D87F3BA}" presName="Name1" presStyleCnt="0"/>
      <dgm:spPr/>
      <dgm:t>
        <a:bodyPr/>
        <a:lstStyle/>
        <a:p>
          <a:endParaRPr lang="es-ES"/>
        </a:p>
      </dgm:t>
    </dgm:pt>
    <dgm:pt modelId="{B065F919-6AEE-4A0A-8D20-243706FCB0B3}" type="pres">
      <dgm:prSet presAssocID="{F7B290AB-7DE7-465A-AC61-9B023D87F3BA}" presName="cycle" presStyleCnt="0"/>
      <dgm:spPr/>
      <dgm:t>
        <a:bodyPr/>
        <a:lstStyle/>
        <a:p>
          <a:endParaRPr lang="es-ES"/>
        </a:p>
      </dgm:t>
    </dgm:pt>
    <dgm:pt modelId="{70BFA6E9-FC05-4D3F-8071-0D45678B05D1}" type="pres">
      <dgm:prSet presAssocID="{F7B290AB-7DE7-465A-AC61-9B023D87F3BA}" presName="srcNode" presStyleLbl="node1" presStyleIdx="0" presStyleCnt="4"/>
      <dgm:spPr/>
      <dgm:t>
        <a:bodyPr/>
        <a:lstStyle/>
        <a:p>
          <a:endParaRPr lang="es-ES"/>
        </a:p>
      </dgm:t>
    </dgm:pt>
    <dgm:pt modelId="{511F78B8-85D3-4A46-BACC-2DE8CE4FB869}" type="pres">
      <dgm:prSet presAssocID="{F7B290AB-7DE7-465A-AC61-9B023D87F3BA}" presName="conn" presStyleLbl="parChTrans1D2" presStyleIdx="0" presStyleCnt="1"/>
      <dgm:spPr/>
      <dgm:t>
        <a:bodyPr/>
        <a:lstStyle/>
        <a:p>
          <a:endParaRPr lang="es-ES"/>
        </a:p>
      </dgm:t>
    </dgm:pt>
    <dgm:pt modelId="{62ED8781-099D-4879-A140-583C531C60FD}" type="pres">
      <dgm:prSet presAssocID="{F7B290AB-7DE7-465A-AC61-9B023D87F3BA}" presName="extraNode" presStyleLbl="node1" presStyleIdx="0" presStyleCnt="4"/>
      <dgm:spPr/>
      <dgm:t>
        <a:bodyPr/>
        <a:lstStyle/>
        <a:p>
          <a:endParaRPr lang="es-ES"/>
        </a:p>
      </dgm:t>
    </dgm:pt>
    <dgm:pt modelId="{605B6003-33B2-4E40-B44F-3D664EBC3A10}" type="pres">
      <dgm:prSet presAssocID="{F7B290AB-7DE7-465A-AC61-9B023D87F3BA}" presName="dstNode" presStyleLbl="node1" presStyleIdx="0" presStyleCnt="4"/>
      <dgm:spPr/>
      <dgm:t>
        <a:bodyPr/>
        <a:lstStyle/>
        <a:p>
          <a:endParaRPr lang="es-ES"/>
        </a:p>
      </dgm:t>
    </dgm:pt>
    <dgm:pt modelId="{11A0B680-B3CD-4A43-8CF8-DF1677CCB5B7}" type="pres">
      <dgm:prSet presAssocID="{46A63A95-8AF4-4EE1-813C-32F7F7B85AF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01D7D6-EFAD-4CD2-9405-24C4EA381257}" type="pres">
      <dgm:prSet presAssocID="{46A63A95-8AF4-4EE1-813C-32F7F7B85AF9}" presName="accent_1" presStyleCnt="0"/>
      <dgm:spPr/>
      <dgm:t>
        <a:bodyPr/>
        <a:lstStyle/>
        <a:p>
          <a:endParaRPr lang="es-ES"/>
        </a:p>
      </dgm:t>
    </dgm:pt>
    <dgm:pt modelId="{3A844BE7-DD16-43D4-8A5B-B6B95B92CDEC}" type="pres">
      <dgm:prSet presAssocID="{46A63A95-8AF4-4EE1-813C-32F7F7B85AF9}" presName="accentRepeatNode" presStyleLbl="solidFgAcc1" presStyleIdx="0" presStyleCnt="4"/>
      <dgm:spPr/>
      <dgm:t>
        <a:bodyPr/>
        <a:lstStyle/>
        <a:p>
          <a:endParaRPr lang="es-ES"/>
        </a:p>
      </dgm:t>
    </dgm:pt>
    <dgm:pt modelId="{0EC0B12F-961E-4406-BEC3-A6D904A1EF06}" type="pres">
      <dgm:prSet presAssocID="{346422C6-804F-4BD3-9902-9C46175DD97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C9919A-1141-4900-ABA6-E111AF1CB246}" type="pres">
      <dgm:prSet presAssocID="{346422C6-804F-4BD3-9902-9C46175DD972}" presName="accent_2" presStyleCnt="0"/>
      <dgm:spPr/>
      <dgm:t>
        <a:bodyPr/>
        <a:lstStyle/>
        <a:p>
          <a:endParaRPr lang="es-ES"/>
        </a:p>
      </dgm:t>
    </dgm:pt>
    <dgm:pt modelId="{8025960F-8FE7-4534-8562-BA8752596700}" type="pres">
      <dgm:prSet presAssocID="{346422C6-804F-4BD3-9902-9C46175DD972}" presName="accentRepeatNode" presStyleLbl="solidFgAcc1" presStyleIdx="1" presStyleCnt="4"/>
      <dgm:spPr/>
      <dgm:t>
        <a:bodyPr/>
        <a:lstStyle/>
        <a:p>
          <a:endParaRPr lang="es-ES"/>
        </a:p>
      </dgm:t>
    </dgm:pt>
    <dgm:pt modelId="{FB985785-7765-46EF-9168-425F51A20F5C}" type="pres">
      <dgm:prSet presAssocID="{1082CB79-2597-4AC6-8B20-8C33A3A886F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FF3D71-D1E4-4EFE-B9BE-FE994D9D750B}" type="pres">
      <dgm:prSet presAssocID="{1082CB79-2597-4AC6-8B20-8C33A3A886F6}" presName="accent_3" presStyleCnt="0"/>
      <dgm:spPr/>
      <dgm:t>
        <a:bodyPr/>
        <a:lstStyle/>
        <a:p>
          <a:endParaRPr lang="es-ES"/>
        </a:p>
      </dgm:t>
    </dgm:pt>
    <dgm:pt modelId="{DC791598-DCCE-4879-948E-185D6EF1406C}" type="pres">
      <dgm:prSet presAssocID="{1082CB79-2597-4AC6-8B20-8C33A3A886F6}" presName="accentRepeatNode" presStyleLbl="solidFgAcc1" presStyleIdx="2" presStyleCnt="4"/>
      <dgm:spPr/>
      <dgm:t>
        <a:bodyPr/>
        <a:lstStyle/>
        <a:p>
          <a:endParaRPr lang="es-ES"/>
        </a:p>
      </dgm:t>
    </dgm:pt>
    <dgm:pt modelId="{56943BEA-6F7B-470A-AB98-1D1EBD2D87BC}" type="pres">
      <dgm:prSet presAssocID="{28C3D83D-69FD-4F91-8B1B-15697E1B60C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D93228-5302-48DC-82AB-4C6F446FD74A}" type="pres">
      <dgm:prSet presAssocID="{28C3D83D-69FD-4F91-8B1B-15697E1B60C0}" presName="accent_4" presStyleCnt="0"/>
      <dgm:spPr/>
      <dgm:t>
        <a:bodyPr/>
        <a:lstStyle/>
        <a:p>
          <a:endParaRPr lang="es-ES"/>
        </a:p>
      </dgm:t>
    </dgm:pt>
    <dgm:pt modelId="{A86AE99A-5287-49B9-92A8-45BCC658674C}" type="pres">
      <dgm:prSet presAssocID="{28C3D83D-69FD-4F91-8B1B-15697E1B60C0}" presName="accentRepeatNode" presStyleLbl="solidFgAcc1" presStyleIdx="3" presStyleCnt="4"/>
      <dgm:spPr/>
      <dgm:t>
        <a:bodyPr/>
        <a:lstStyle/>
        <a:p>
          <a:endParaRPr lang="es-ES"/>
        </a:p>
      </dgm:t>
    </dgm:pt>
  </dgm:ptLst>
  <dgm:cxnLst>
    <dgm:cxn modelId="{5D88A053-BA83-44F8-AAB2-4339636187E2}" srcId="{F7B290AB-7DE7-465A-AC61-9B023D87F3BA}" destId="{346422C6-804F-4BD3-9902-9C46175DD972}" srcOrd="1" destOrd="0" parTransId="{064ED9B6-4D1B-452C-9354-5B93AC477360}" sibTransId="{E9B4E40D-2244-470C-BF4A-9A7DD1C156F8}"/>
    <dgm:cxn modelId="{65DAC9AD-724B-43AB-B231-7935255D9D47}" type="presOf" srcId="{46A63A95-8AF4-4EE1-813C-32F7F7B85AF9}" destId="{11A0B680-B3CD-4A43-8CF8-DF1677CCB5B7}" srcOrd="0" destOrd="0" presId="urn:microsoft.com/office/officeart/2008/layout/VerticalCurvedList"/>
    <dgm:cxn modelId="{3566DB88-C364-4229-8043-D97AA5A91246}" type="presOf" srcId="{346422C6-804F-4BD3-9902-9C46175DD972}" destId="{0EC0B12F-961E-4406-BEC3-A6D904A1EF06}" srcOrd="0" destOrd="0" presId="urn:microsoft.com/office/officeart/2008/layout/VerticalCurvedList"/>
    <dgm:cxn modelId="{82002064-CE1C-4C66-B9F7-C2E8D900A38B}" type="presOf" srcId="{1082CB79-2597-4AC6-8B20-8C33A3A886F6}" destId="{FB985785-7765-46EF-9168-425F51A20F5C}" srcOrd="0" destOrd="0" presId="urn:microsoft.com/office/officeart/2008/layout/VerticalCurvedList"/>
    <dgm:cxn modelId="{B711FE8C-151A-496D-8AA2-F2462BE99E30}" srcId="{F7B290AB-7DE7-465A-AC61-9B023D87F3BA}" destId="{28C3D83D-69FD-4F91-8B1B-15697E1B60C0}" srcOrd="3" destOrd="0" parTransId="{4E5ACAAD-BEAD-4115-82DA-1B6690DA3886}" sibTransId="{FFEE4D2E-D223-4A44-B1F2-E6B5651F04EB}"/>
    <dgm:cxn modelId="{FF1ECD61-ACF6-484B-A54A-625DD45890D8}" type="presOf" srcId="{F7B290AB-7DE7-465A-AC61-9B023D87F3BA}" destId="{C4E0819E-2D01-4651-9A44-CEC627851795}" srcOrd="0" destOrd="0" presId="urn:microsoft.com/office/officeart/2008/layout/VerticalCurvedList"/>
    <dgm:cxn modelId="{9F8B9689-1D1F-4867-96C3-B4860053667F}" srcId="{F7B290AB-7DE7-465A-AC61-9B023D87F3BA}" destId="{1082CB79-2597-4AC6-8B20-8C33A3A886F6}" srcOrd="2" destOrd="0" parTransId="{770E2B5D-7008-44BA-8DCD-A88E56650CE6}" sibTransId="{31EFE8A3-85FB-448E-9F9A-E89A39D334D9}"/>
    <dgm:cxn modelId="{BABB96FC-A6B3-4FB7-A7BE-3316BCE60548}" type="presOf" srcId="{28C3D83D-69FD-4F91-8B1B-15697E1B60C0}" destId="{56943BEA-6F7B-470A-AB98-1D1EBD2D87BC}" srcOrd="0" destOrd="0" presId="urn:microsoft.com/office/officeart/2008/layout/VerticalCurvedList"/>
    <dgm:cxn modelId="{056B75D5-7532-49BB-872C-BDFDDC43B7F0}" srcId="{F7B290AB-7DE7-465A-AC61-9B023D87F3BA}" destId="{46A63A95-8AF4-4EE1-813C-32F7F7B85AF9}" srcOrd="0" destOrd="0" parTransId="{06105493-DD63-4A7A-B481-F10753F9A4AE}" sibTransId="{EECE1D96-C245-4576-8588-4E2A9274885E}"/>
    <dgm:cxn modelId="{941C1F07-3ECE-4DDE-9733-AC4CE91B6E76}" type="presOf" srcId="{EECE1D96-C245-4576-8588-4E2A9274885E}" destId="{511F78B8-85D3-4A46-BACC-2DE8CE4FB869}" srcOrd="0" destOrd="0" presId="urn:microsoft.com/office/officeart/2008/layout/VerticalCurvedList"/>
    <dgm:cxn modelId="{3AD29EB0-C53E-4B4F-AB30-146838F92006}" type="presParOf" srcId="{C4E0819E-2D01-4651-9A44-CEC627851795}" destId="{5CF942A7-3D89-4227-B29C-0D8819901361}" srcOrd="0" destOrd="0" presId="urn:microsoft.com/office/officeart/2008/layout/VerticalCurvedList"/>
    <dgm:cxn modelId="{C6306FC5-5A7C-44FF-B009-CE0614E0B72E}" type="presParOf" srcId="{5CF942A7-3D89-4227-B29C-0D8819901361}" destId="{B065F919-6AEE-4A0A-8D20-243706FCB0B3}" srcOrd="0" destOrd="0" presId="urn:microsoft.com/office/officeart/2008/layout/VerticalCurvedList"/>
    <dgm:cxn modelId="{67EE342A-55AC-48D8-8792-649F84C50E4B}" type="presParOf" srcId="{B065F919-6AEE-4A0A-8D20-243706FCB0B3}" destId="{70BFA6E9-FC05-4D3F-8071-0D45678B05D1}" srcOrd="0" destOrd="0" presId="urn:microsoft.com/office/officeart/2008/layout/VerticalCurvedList"/>
    <dgm:cxn modelId="{647BA796-EA0A-42C4-8190-AE72E96B2326}" type="presParOf" srcId="{B065F919-6AEE-4A0A-8D20-243706FCB0B3}" destId="{511F78B8-85D3-4A46-BACC-2DE8CE4FB869}" srcOrd="1" destOrd="0" presId="urn:microsoft.com/office/officeart/2008/layout/VerticalCurvedList"/>
    <dgm:cxn modelId="{1AB59FB6-D084-41BD-BDFE-6323A2E7F15F}" type="presParOf" srcId="{B065F919-6AEE-4A0A-8D20-243706FCB0B3}" destId="{62ED8781-099D-4879-A140-583C531C60FD}" srcOrd="2" destOrd="0" presId="urn:microsoft.com/office/officeart/2008/layout/VerticalCurvedList"/>
    <dgm:cxn modelId="{51F9DDB9-3FE2-4B6D-BA35-D690D77BBE92}" type="presParOf" srcId="{B065F919-6AEE-4A0A-8D20-243706FCB0B3}" destId="{605B6003-33B2-4E40-B44F-3D664EBC3A10}" srcOrd="3" destOrd="0" presId="urn:microsoft.com/office/officeart/2008/layout/VerticalCurvedList"/>
    <dgm:cxn modelId="{4041EAFF-F440-4993-A540-9384F019165A}" type="presParOf" srcId="{5CF942A7-3D89-4227-B29C-0D8819901361}" destId="{11A0B680-B3CD-4A43-8CF8-DF1677CCB5B7}" srcOrd="1" destOrd="0" presId="urn:microsoft.com/office/officeart/2008/layout/VerticalCurvedList"/>
    <dgm:cxn modelId="{724F04C1-285D-4440-996E-03BD19D9479F}" type="presParOf" srcId="{5CF942A7-3D89-4227-B29C-0D8819901361}" destId="{AB01D7D6-EFAD-4CD2-9405-24C4EA381257}" srcOrd="2" destOrd="0" presId="urn:microsoft.com/office/officeart/2008/layout/VerticalCurvedList"/>
    <dgm:cxn modelId="{2D627E10-1A15-43D8-ACD2-D712B1D3D9EE}" type="presParOf" srcId="{AB01D7D6-EFAD-4CD2-9405-24C4EA381257}" destId="{3A844BE7-DD16-43D4-8A5B-B6B95B92CDEC}" srcOrd="0" destOrd="0" presId="urn:microsoft.com/office/officeart/2008/layout/VerticalCurvedList"/>
    <dgm:cxn modelId="{A43D9D5F-9E99-4437-A7BB-29AD28C27E3B}" type="presParOf" srcId="{5CF942A7-3D89-4227-B29C-0D8819901361}" destId="{0EC0B12F-961E-4406-BEC3-A6D904A1EF06}" srcOrd="3" destOrd="0" presId="urn:microsoft.com/office/officeart/2008/layout/VerticalCurvedList"/>
    <dgm:cxn modelId="{856CBC50-CBD8-4A61-A44B-14FC8331DCA5}" type="presParOf" srcId="{5CF942A7-3D89-4227-B29C-0D8819901361}" destId="{29C9919A-1141-4900-ABA6-E111AF1CB246}" srcOrd="4" destOrd="0" presId="urn:microsoft.com/office/officeart/2008/layout/VerticalCurvedList"/>
    <dgm:cxn modelId="{100BD254-C98D-4959-A6F4-30A00EC31106}" type="presParOf" srcId="{29C9919A-1141-4900-ABA6-E111AF1CB246}" destId="{8025960F-8FE7-4534-8562-BA8752596700}" srcOrd="0" destOrd="0" presId="urn:microsoft.com/office/officeart/2008/layout/VerticalCurvedList"/>
    <dgm:cxn modelId="{D05ADC8A-89A1-44F8-845F-12DABDD54B2B}" type="presParOf" srcId="{5CF942A7-3D89-4227-B29C-0D8819901361}" destId="{FB985785-7765-46EF-9168-425F51A20F5C}" srcOrd="5" destOrd="0" presId="urn:microsoft.com/office/officeart/2008/layout/VerticalCurvedList"/>
    <dgm:cxn modelId="{7807763C-8B30-4F9C-BC6E-D2E5EB1443D2}" type="presParOf" srcId="{5CF942A7-3D89-4227-B29C-0D8819901361}" destId="{F7FF3D71-D1E4-4EFE-B9BE-FE994D9D750B}" srcOrd="6" destOrd="0" presId="urn:microsoft.com/office/officeart/2008/layout/VerticalCurvedList"/>
    <dgm:cxn modelId="{AC4D0BB6-2D94-4B0F-843A-89C88D23E850}" type="presParOf" srcId="{F7FF3D71-D1E4-4EFE-B9BE-FE994D9D750B}" destId="{DC791598-DCCE-4879-948E-185D6EF1406C}" srcOrd="0" destOrd="0" presId="urn:microsoft.com/office/officeart/2008/layout/VerticalCurvedList"/>
    <dgm:cxn modelId="{D0CFD7D5-5DFD-4F20-86A3-FDD7A8B9FFB0}" type="presParOf" srcId="{5CF942A7-3D89-4227-B29C-0D8819901361}" destId="{56943BEA-6F7B-470A-AB98-1D1EBD2D87BC}" srcOrd="7" destOrd="0" presId="urn:microsoft.com/office/officeart/2008/layout/VerticalCurvedList"/>
    <dgm:cxn modelId="{823B02CB-A8AC-43CB-B751-05043B016D4E}" type="presParOf" srcId="{5CF942A7-3D89-4227-B29C-0D8819901361}" destId="{3DD93228-5302-48DC-82AB-4C6F446FD74A}" srcOrd="8" destOrd="0" presId="urn:microsoft.com/office/officeart/2008/layout/VerticalCurvedList"/>
    <dgm:cxn modelId="{DB1F9235-FFAC-43D4-82F6-7F739C0BE4E4}" type="presParOf" srcId="{3DD93228-5302-48DC-82AB-4C6F446FD74A}" destId="{A86AE99A-5287-49B9-92A8-45BCC65867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026CE7-35B7-487E-8CBA-30E02F2A2C7B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3A4F6DA-A2D6-4173-B357-E58FC00CE3C3}">
      <dgm:prSet phldrT="[Texto]"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N= Población 773.192 Ciudadanos en el Distrito Metropolitano de Quito dentro del target de </a:t>
          </a:r>
          <a:r>
            <a:rPr lang="es-ES" sz="1600" dirty="0" err="1" smtClean="0">
              <a:latin typeface="Times New Roman" pitchFamily="18" charset="0"/>
              <a:cs typeface="Times New Roman" pitchFamily="18" charset="0"/>
            </a:rPr>
            <a:t>Fybeca</a:t>
          </a:r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BDCFD321-DC9F-47F4-9F97-17C0D7B0A9AB}" type="parTrans" cxnId="{41E4724B-348F-4D99-A4AB-6518655E7853}">
      <dgm:prSet/>
      <dgm:spPr/>
      <dgm:t>
        <a:bodyPr/>
        <a:lstStyle/>
        <a:p>
          <a:endParaRPr lang="es-ES"/>
        </a:p>
      </dgm:t>
    </dgm:pt>
    <dgm:pt modelId="{ECBE24E7-ECE5-48D0-A628-A7ABB796F3A4}" type="sibTrans" cxnId="{41E4724B-348F-4D99-A4AB-6518655E7853}">
      <dgm:prSet/>
      <dgm:spPr/>
      <dgm:t>
        <a:bodyPr/>
        <a:lstStyle/>
        <a:p>
          <a:endParaRPr lang="es-ES"/>
        </a:p>
      </dgm:t>
    </dgm:pt>
    <dgm:pt modelId="{A782B57C-1305-407A-AB85-10C8858FE8B3}">
      <dgm:prSet phldrT="[Texto]"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Z= Nivel de confianza 95% =1,96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B1A21E92-DE7A-469F-AB2E-A708EED7218E}" type="parTrans" cxnId="{389D4DB0-0226-4E39-9666-B642AA1C9FFF}">
      <dgm:prSet/>
      <dgm:spPr/>
      <dgm:t>
        <a:bodyPr/>
        <a:lstStyle/>
        <a:p>
          <a:endParaRPr lang="es-ES"/>
        </a:p>
      </dgm:t>
    </dgm:pt>
    <dgm:pt modelId="{5C01F0CE-AB6A-49EF-B534-45E11825C419}" type="sibTrans" cxnId="{389D4DB0-0226-4E39-9666-B642AA1C9FFF}">
      <dgm:prSet/>
      <dgm:spPr/>
      <dgm:t>
        <a:bodyPr/>
        <a:lstStyle/>
        <a:p>
          <a:endParaRPr lang="es-ES"/>
        </a:p>
      </dgm:t>
    </dgm:pt>
    <dgm:pt modelId="{F9666D33-F4F9-4031-A989-74CB7DBDF3CD}">
      <dgm:prSet phldrT="[Texto]"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p= Probabilidad de acierto 70% =0,7 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68ABFE0B-1163-45D1-B9AA-CAD8CBFAB71F}" type="parTrans" cxnId="{1DEE1ADA-6FC7-4431-8327-43F7CD1055DE}">
      <dgm:prSet/>
      <dgm:spPr/>
      <dgm:t>
        <a:bodyPr/>
        <a:lstStyle/>
        <a:p>
          <a:endParaRPr lang="es-ES"/>
        </a:p>
      </dgm:t>
    </dgm:pt>
    <dgm:pt modelId="{B8DED530-22BB-456F-A84F-549B92B75A87}" type="sibTrans" cxnId="{1DEE1ADA-6FC7-4431-8327-43F7CD1055DE}">
      <dgm:prSet/>
      <dgm:spPr/>
      <dgm:t>
        <a:bodyPr/>
        <a:lstStyle/>
        <a:p>
          <a:endParaRPr lang="es-ES"/>
        </a:p>
      </dgm:t>
    </dgm:pt>
    <dgm:pt modelId="{3F9F88A7-C42B-4686-9C99-702B1CF4263C}">
      <dgm:prSet phldrT="[Texto]"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q= Probabilidad de desacierto 30% =0,3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9EDA707B-6876-4504-96FB-4341E66DBC69}" type="parTrans" cxnId="{9FA7E737-3F1A-493F-B06C-8308655D765F}">
      <dgm:prSet/>
      <dgm:spPr/>
      <dgm:t>
        <a:bodyPr/>
        <a:lstStyle/>
        <a:p>
          <a:endParaRPr lang="es-ES"/>
        </a:p>
      </dgm:t>
    </dgm:pt>
    <dgm:pt modelId="{D0A7086A-848B-4252-BE1E-E01CD3D91BBF}" type="sibTrans" cxnId="{9FA7E737-3F1A-493F-B06C-8308655D765F}">
      <dgm:prSet/>
      <dgm:spPr/>
      <dgm:t>
        <a:bodyPr/>
        <a:lstStyle/>
        <a:p>
          <a:endParaRPr lang="es-ES"/>
        </a:p>
      </dgm:t>
    </dgm:pt>
    <dgm:pt modelId="{FD16C013-F891-408F-87C7-13C8610F92C2}">
      <dgm:prSet phldrT="[Texto]"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e= Error 5% =0,05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F29AAF7D-B21F-4590-8956-E96B7C89B35D}" type="parTrans" cxnId="{D72C700E-8067-40BA-A737-6D5863696899}">
      <dgm:prSet/>
      <dgm:spPr/>
      <dgm:t>
        <a:bodyPr/>
        <a:lstStyle/>
        <a:p>
          <a:endParaRPr lang="es-ES"/>
        </a:p>
      </dgm:t>
    </dgm:pt>
    <dgm:pt modelId="{F0EC5618-7A07-47F3-BFBD-AC5C9980540B}" type="sibTrans" cxnId="{D72C700E-8067-40BA-A737-6D5863696899}">
      <dgm:prSet/>
      <dgm:spPr/>
      <dgm:t>
        <a:bodyPr/>
        <a:lstStyle/>
        <a:p>
          <a:endParaRPr lang="es-ES"/>
        </a:p>
      </dgm:t>
    </dgm:pt>
    <dgm:pt modelId="{B2B11478-192E-41E6-9D98-BBEC07DBF356}" type="pres">
      <dgm:prSet presAssocID="{19026CE7-35B7-487E-8CBA-30E02F2A2C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F2763B-C7C2-4F63-A9A8-0E0C2AFB9EBB}" type="pres">
      <dgm:prSet presAssocID="{B3A4F6DA-A2D6-4173-B357-E58FC00CE3C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1E372F-1D51-4D60-BAAC-5E63DD10AA47}" type="pres">
      <dgm:prSet presAssocID="{ECBE24E7-ECE5-48D0-A628-A7ABB796F3A4}" presName="sibTrans" presStyleCnt="0"/>
      <dgm:spPr/>
    </dgm:pt>
    <dgm:pt modelId="{710D0A3C-428F-467C-881F-B7C4DC232569}" type="pres">
      <dgm:prSet presAssocID="{A782B57C-1305-407A-AB85-10C8858FE8B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B17AD0-381B-42C9-83FE-A4B52313E98A}" type="pres">
      <dgm:prSet presAssocID="{5C01F0CE-AB6A-49EF-B534-45E11825C419}" presName="sibTrans" presStyleCnt="0"/>
      <dgm:spPr/>
    </dgm:pt>
    <dgm:pt modelId="{6D6907F5-AC46-4387-960D-7D8CBCFD046F}" type="pres">
      <dgm:prSet presAssocID="{F9666D33-F4F9-4031-A989-74CB7DBDF3C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E598F6-A3F5-407C-B0F2-698F7322C3E0}" type="pres">
      <dgm:prSet presAssocID="{B8DED530-22BB-456F-A84F-549B92B75A87}" presName="sibTrans" presStyleCnt="0"/>
      <dgm:spPr/>
    </dgm:pt>
    <dgm:pt modelId="{FAC1EECE-2C7C-45CD-A93A-8980E9959D3D}" type="pres">
      <dgm:prSet presAssocID="{3F9F88A7-C42B-4686-9C99-702B1CF4263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CB5DB-1ECD-473F-9781-2959A50B7C3B}" type="pres">
      <dgm:prSet presAssocID="{D0A7086A-848B-4252-BE1E-E01CD3D91BBF}" presName="sibTrans" presStyleCnt="0"/>
      <dgm:spPr/>
    </dgm:pt>
    <dgm:pt modelId="{15CAD013-0D4A-4FF8-9514-546601BF84D8}" type="pres">
      <dgm:prSet presAssocID="{FD16C013-F891-408F-87C7-13C8610F92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7B6294-19F8-49D3-B1E8-6EDD0429BB2F}" type="presOf" srcId="{F9666D33-F4F9-4031-A989-74CB7DBDF3CD}" destId="{6D6907F5-AC46-4387-960D-7D8CBCFD046F}" srcOrd="0" destOrd="0" presId="urn:microsoft.com/office/officeart/2005/8/layout/default"/>
    <dgm:cxn modelId="{2178085E-5267-4A05-AA69-E5CAABDE3338}" type="presOf" srcId="{19026CE7-35B7-487E-8CBA-30E02F2A2C7B}" destId="{B2B11478-192E-41E6-9D98-BBEC07DBF356}" srcOrd="0" destOrd="0" presId="urn:microsoft.com/office/officeart/2005/8/layout/default"/>
    <dgm:cxn modelId="{DC5A0DCB-2D5A-48F2-8118-077CB9F359F1}" type="presOf" srcId="{FD16C013-F891-408F-87C7-13C8610F92C2}" destId="{15CAD013-0D4A-4FF8-9514-546601BF84D8}" srcOrd="0" destOrd="0" presId="urn:microsoft.com/office/officeart/2005/8/layout/default"/>
    <dgm:cxn modelId="{1DEE1ADA-6FC7-4431-8327-43F7CD1055DE}" srcId="{19026CE7-35B7-487E-8CBA-30E02F2A2C7B}" destId="{F9666D33-F4F9-4031-A989-74CB7DBDF3CD}" srcOrd="2" destOrd="0" parTransId="{68ABFE0B-1163-45D1-B9AA-CAD8CBFAB71F}" sibTransId="{B8DED530-22BB-456F-A84F-549B92B75A87}"/>
    <dgm:cxn modelId="{41E4724B-348F-4D99-A4AB-6518655E7853}" srcId="{19026CE7-35B7-487E-8CBA-30E02F2A2C7B}" destId="{B3A4F6DA-A2D6-4173-B357-E58FC00CE3C3}" srcOrd="0" destOrd="0" parTransId="{BDCFD321-DC9F-47F4-9F97-17C0D7B0A9AB}" sibTransId="{ECBE24E7-ECE5-48D0-A628-A7ABB796F3A4}"/>
    <dgm:cxn modelId="{D72C700E-8067-40BA-A737-6D5863696899}" srcId="{19026CE7-35B7-487E-8CBA-30E02F2A2C7B}" destId="{FD16C013-F891-408F-87C7-13C8610F92C2}" srcOrd="4" destOrd="0" parTransId="{F29AAF7D-B21F-4590-8956-E96B7C89B35D}" sibTransId="{F0EC5618-7A07-47F3-BFBD-AC5C9980540B}"/>
    <dgm:cxn modelId="{2AF64900-2276-4F99-BB87-8CE662E9F9A3}" type="presOf" srcId="{A782B57C-1305-407A-AB85-10C8858FE8B3}" destId="{710D0A3C-428F-467C-881F-B7C4DC232569}" srcOrd="0" destOrd="0" presId="urn:microsoft.com/office/officeart/2005/8/layout/default"/>
    <dgm:cxn modelId="{A8050CF3-AB26-44F4-8474-6E50D2923957}" type="presOf" srcId="{B3A4F6DA-A2D6-4173-B357-E58FC00CE3C3}" destId="{C1F2763B-C7C2-4F63-A9A8-0E0C2AFB9EBB}" srcOrd="0" destOrd="0" presId="urn:microsoft.com/office/officeart/2005/8/layout/default"/>
    <dgm:cxn modelId="{9FA7E737-3F1A-493F-B06C-8308655D765F}" srcId="{19026CE7-35B7-487E-8CBA-30E02F2A2C7B}" destId="{3F9F88A7-C42B-4686-9C99-702B1CF4263C}" srcOrd="3" destOrd="0" parTransId="{9EDA707B-6876-4504-96FB-4341E66DBC69}" sibTransId="{D0A7086A-848B-4252-BE1E-E01CD3D91BBF}"/>
    <dgm:cxn modelId="{389D4DB0-0226-4E39-9666-B642AA1C9FFF}" srcId="{19026CE7-35B7-487E-8CBA-30E02F2A2C7B}" destId="{A782B57C-1305-407A-AB85-10C8858FE8B3}" srcOrd="1" destOrd="0" parTransId="{B1A21E92-DE7A-469F-AB2E-A708EED7218E}" sibTransId="{5C01F0CE-AB6A-49EF-B534-45E11825C419}"/>
    <dgm:cxn modelId="{FEE6BD57-F63E-462D-A1B2-11E781C4524B}" type="presOf" srcId="{3F9F88A7-C42B-4686-9C99-702B1CF4263C}" destId="{FAC1EECE-2C7C-45CD-A93A-8980E9959D3D}" srcOrd="0" destOrd="0" presId="urn:microsoft.com/office/officeart/2005/8/layout/default"/>
    <dgm:cxn modelId="{F1C3B84E-2F30-4858-8732-4E2470741B29}" type="presParOf" srcId="{B2B11478-192E-41E6-9D98-BBEC07DBF356}" destId="{C1F2763B-C7C2-4F63-A9A8-0E0C2AFB9EBB}" srcOrd="0" destOrd="0" presId="urn:microsoft.com/office/officeart/2005/8/layout/default"/>
    <dgm:cxn modelId="{3DB8AF01-DF11-42AA-8C54-31817F3D7DB9}" type="presParOf" srcId="{B2B11478-192E-41E6-9D98-BBEC07DBF356}" destId="{531E372F-1D51-4D60-BAAC-5E63DD10AA47}" srcOrd="1" destOrd="0" presId="urn:microsoft.com/office/officeart/2005/8/layout/default"/>
    <dgm:cxn modelId="{77DA8BA4-29D4-46B6-858F-67A19F9A05D6}" type="presParOf" srcId="{B2B11478-192E-41E6-9D98-BBEC07DBF356}" destId="{710D0A3C-428F-467C-881F-B7C4DC232569}" srcOrd="2" destOrd="0" presId="urn:microsoft.com/office/officeart/2005/8/layout/default"/>
    <dgm:cxn modelId="{0EC36EDB-1455-4147-A1CD-D4F0BC42E45C}" type="presParOf" srcId="{B2B11478-192E-41E6-9D98-BBEC07DBF356}" destId="{9FB17AD0-381B-42C9-83FE-A4B52313E98A}" srcOrd="3" destOrd="0" presId="urn:microsoft.com/office/officeart/2005/8/layout/default"/>
    <dgm:cxn modelId="{C3F3CC3D-5AB1-40BD-B6BB-1BABA54B3B8A}" type="presParOf" srcId="{B2B11478-192E-41E6-9D98-BBEC07DBF356}" destId="{6D6907F5-AC46-4387-960D-7D8CBCFD046F}" srcOrd="4" destOrd="0" presId="urn:microsoft.com/office/officeart/2005/8/layout/default"/>
    <dgm:cxn modelId="{2DB63A7B-AE4A-498D-9B43-5CFD37DC898B}" type="presParOf" srcId="{B2B11478-192E-41E6-9D98-BBEC07DBF356}" destId="{0EE598F6-A3F5-407C-B0F2-698F7322C3E0}" srcOrd="5" destOrd="0" presId="urn:microsoft.com/office/officeart/2005/8/layout/default"/>
    <dgm:cxn modelId="{FF223C76-8489-4569-9D8E-D5C30A94F5D4}" type="presParOf" srcId="{B2B11478-192E-41E6-9D98-BBEC07DBF356}" destId="{FAC1EECE-2C7C-45CD-A93A-8980E9959D3D}" srcOrd="6" destOrd="0" presId="urn:microsoft.com/office/officeart/2005/8/layout/default"/>
    <dgm:cxn modelId="{5F5A891E-BF16-4E7D-8FA2-53E89BFE7614}" type="presParOf" srcId="{B2B11478-192E-41E6-9D98-BBEC07DBF356}" destId="{174CB5DB-1ECD-473F-9781-2959A50B7C3B}" srcOrd="7" destOrd="0" presId="urn:microsoft.com/office/officeart/2005/8/layout/default"/>
    <dgm:cxn modelId="{486BD885-0E26-4BCD-ADA1-F6EC7EA7800B}" type="presParOf" srcId="{B2B11478-192E-41E6-9D98-BBEC07DBF356}" destId="{15CAD013-0D4A-4FF8-9514-546601BF84D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1435DB-7854-409F-B7CA-D916F9ADDD4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C188AD6-FDF2-4B8E-8C77-E553B9A31313}">
      <dgm:prSet phldrT="[Text]"/>
      <dgm:spPr/>
      <dgm:t>
        <a:bodyPr/>
        <a:lstStyle/>
        <a:p>
          <a:r>
            <a:rPr lang="es-ES" dirty="0" smtClean="0"/>
            <a:t>La mayor contingencia de 21 </a:t>
          </a:r>
          <a:r>
            <a:rPr lang="es-ES" b="1" dirty="0" smtClean="0"/>
            <a:t>asocia y relaciona </a:t>
          </a:r>
          <a:r>
            <a:rPr lang="es-ES" dirty="0" smtClean="0"/>
            <a:t>a las personas que opinan </a:t>
          </a:r>
          <a:endParaRPr lang="en-US" dirty="0"/>
        </a:p>
      </dgm:t>
    </dgm:pt>
    <dgm:pt modelId="{D2E0E8D6-7F46-47F7-B83F-A2B522DF4462}" type="parTrans" cxnId="{7C1674D4-CCE0-4538-AE3A-6061E270D660}">
      <dgm:prSet/>
      <dgm:spPr/>
      <dgm:t>
        <a:bodyPr/>
        <a:lstStyle/>
        <a:p>
          <a:endParaRPr lang="en-US"/>
        </a:p>
      </dgm:t>
    </dgm:pt>
    <dgm:pt modelId="{314E6F4D-0A54-47EE-B189-E4D89A32770D}" type="sibTrans" cxnId="{7C1674D4-CCE0-4538-AE3A-6061E270D660}">
      <dgm:prSet/>
      <dgm:spPr/>
      <dgm:t>
        <a:bodyPr/>
        <a:lstStyle/>
        <a:p>
          <a:endParaRPr lang="en-US"/>
        </a:p>
      </dgm:t>
    </dgm:pt>
    <dgm:pt modelId="{812BB1D8-789D-4ADE-8B3E-EBB75A6C95E8}">
      <dgm:prSet phldrT="[Text]"/>
      <dgm:spPr/>
      <dgm:t>
        <a:bodyPr/>
        <a:lstStyle/>
        <a:p>
          <a:r>
            <a:rPr lang="es-ES" dirty="0" smtClean="0"/>
            <a:t>Que la marca en el ámbito de Servicio al Cliente tiene una calificación de Buena</a:t>
          </a:r>
          <a:endParaRPr lang="en-US" dirty="0"/>
        </a:p>
      </dgm:t>
    </dgm:pt>
    <dgm:pt modelId="{50183FF6-D46C-42D9-9365-CF4C46FA4BC1}" type="parTrans" cxnId="{BD9B3CE2-7327-415C-BAD7-74BB17022567}">
      <dgm:prSet/>
      <dgm:spPr/>
      <dgm:t>
        <a:bodyPr/>
        <a:lstStyle/>
        <a:p>
          <a:endParaRPr lang="en-US"/>
        </a:p>
      </dgm:t>
    </dgm:pt>
    <dgm:pt modelId="{9F1B9240-9852-4645-8299-9C62249B7460}" type="sibTrans" cxnId="{BD9B3CE2-7327-415C-BAD7-74BB17022567}">
      <dgm:prSet/>
      <dgm:spPr/>
      <dgm:t>
        <a:bodyPr/>
        <a:lstStyle/>
        <a:p>
          <a:endParaRPr lang="en-US"/>
        </a:p>
      </dgm:t>
    </dgm:pt>
    <dgm:pt modelId="{C7750428-2EA6-46EA-B24B-FD9FF72AB047}">
      <dgm:prSet phldrT="[Text]"/>
      <dgm:spPr/>
      <dgm:t>
        <a:bodyPr/>
        <a:lstStyle/>
        <a:p>
          <a:r>
            <a:rPr lang="es-ES" dirty="0" smtClean="0"/>
            <a:t>Oportunidad de mejora</a:t>
          </a:r>
          <a:endParaRPr lang="en-US" dirty="0"/>
        </a:p>
      </dgm:t>
    </dgm:pt>
    <dgm:pt modelId="{04DC11E0-FF13-416C-B8A2-950FFCD7886F}" type="parTrans" cxnId="{F833AF6F-0961-4A25-A8A5-B4641C9F7E3C}">
      <dgm:prSet/>
      <dgm:spPr/>
      <dgm:t>
        <a:bodyPr/>
        <a:lstStyle/>
        <a:p>
          <a:endParaRPr lang="en-US"/>
        </a:p>
      </dgm:t>
    </dgm:pt>
    <dgm:pt modelId="{5ECA4701-9B3F-4792-B83F-65BBF295B581}" type="sibTrans" cxnId="{F833AF6F-0961-4A25-A8A5-B4641C9F7E3C}">
      <dgm:prSet/>
      <dgm:spPr/>
      <dgm:t>
        <a:bodyPr/>
        <a:lstStyle/>
        <a:p>
          <a:endParaRPr lang="en-US"/>
        </a:p>
      </dgm:t>
    </dgm:pt>
    <dgm:pt modelId="{25436FAA-6263-485D-8906-27685BE6692D}" type="pres">
      <dgm:prSet presAssocID="{D41435DB-7854-409F-B7CA-D916F9ADDD4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B9BEDC-6C6A-4B24-91DF-A6DEE2081DFB}" type="pres">
      <dgm:prSet presAssocID="{2C188AD6-FDF2-4B8E-8C77-E553B9A31313}" presName="Accent1" presStyleCnt="0"/>
      <dgm:spPr/>
    </dgm:pt>
    <dgm:pt modelId="{EBF78266-8085-4C26-8E3F-423FA33D2196}" type="pres">
      <dgm:prSet presAssocID="{2C188AD6-FDF2-4B8E-8C77-E553B9A31313}" presName="Accent" presStyleLbl="node1" presStyleIdx="0" presStyleCnt="3"/>
      <dgm:spPr/>
    </dgm:pt>
    <dgm:pt modelId="{4C6DF689-F430-4F74-BB39-D0268E25261E}" type="pres">
      <dgm:prSet presAssocID="{2C188AD6-FDF2-4B8E-8C77-E553B9A3131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1E8DB-D523-4592-961C-8B9C0717989E}" type="pres">
      <dgm:prSet presAssocID="{812BB1D8-789D-4ADE-8B3E-EBB75A6C95E8}" presName="Accent2" presStyleCnt="0"/>
      <dgm:spPr/>
    </dgm:pt>
    <dgm:pt modelId="{536870D9-0A7F-465F-86D4-9D34D7A5B4A9}" type="pres">
      <dgm:prSet presAssocID="{812BB1D8-789D-4ADE-8B3E-EBB75A6C95E8}" presName="Accent" presStyleLbl="node1" presStyleIdx="1" presStyleCnt="3"/>
      <dgm:spPr/>
    </dgm:pt>
    <dgm:pt modelId="{216BA3A9-D716-4293-A0B6-AD9AF01A9573}" type="pres">
      <dgm:prSet presAssocID="{812BB1D8-789D-4ADE-8B3E-EBB75A6C95E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3CF4B-0608-4385-BA88-85AF9FC5C812}" type="pres">
      <dgm:prSet presAssocID="{C7750428-2EA6-46EA-B24B-FD9FF72AB047}" presName="Accent3" presStyleCnt="0"/>
      <dgm:spPr/>
    </dgm:pt>
    <dgm:pt modelId="{AEE04742-9C34-4498-9332-0E7F630600F0}" type="pres">
      <dgm:prSet presAssocID="{C7750428-2EA6-46EA-B24B-FD9FF72AB047}" presName="Accent" presStyleLbl="node1" presStyleIdx="2" presStyleCnt="3"/>
      <dgm:spPr/>
    </dgm:pt>
    <dgm:pt modelId="{68A8646B-A5E1-48E3-A862-C9DF79AF8960}" type="pres">
      <dgm:prSet presAssocID="{C7750428-2EA6-46EA-B24B-FD9FF72AB04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3AF6F-0961-4A25-A8A5-B4641C9F7E3C}" srcId="{D41435DB-7854-409F-B7CA-D916F9ADDD43}" destId="{C7750428-2EA6-46EA-B24B-FD9FF72AB047}" srcOrd="2" destOrd="0" parTransId="{04DC11E0-FF13-416C-B8A2-950FFCD7886F}" sibTransId="{5ECA4701-9B3F-4792-B83F-65BBF295B581}"/>
    <dgm:cxn modelId="{543CF340-EF23-4E35-9E60-E840BF4A918E}" type="presOf" srcId="{D41435DB-7854-409F-B7CA-D916F9ADDD43}" destId="{25436FAA-6263-485D-8906-27685BE6692D}" srcOrd="0" destOrd="0" presId="urn:microsoft.com/office/officeart/2009/layout/CircleArrowProcess"/>
    <dgm:cxn modelId="{0A794F73-451D-4802-90C0-BAA8EB77420C}" type="presOf" srcId="{812BB1D8-789D-4ADE-8B3E-EBB75A6C95E8}" destId="{216BA3A9-D716-4293-A0B6-AD9AF01A9573}" srcOrd="0" destOrd="0" presId="urn:microsoft.com/office/officeart/2009/layout/CircleArrowProcess"/>
    <dgm:cxn modelId="{684097FC-F78C-42A6-BFF8-C2B95B6E5F31}" type="presOf" srcId="{2C188AD6-FDF2-4B8E-8C77-E553B9A31313}" destId="{4C6DF689-F430-4F74-BB39-D0268E25261E}" srcOrd="0" destOrd="0" presId="urn:microsoft.com/office/officeart/2009/layout/CircleArrowProcess"/>
    <dgm:cxn modelId="{7C1674D4-CCE0-4538-AE3A-6061E270D660}" srcId="{D41435DB-7854-409F-B7CA-D916F9ADDD43}" destId="{2C188AD6-FDF2-4B8E-8C77-E553B9A31313}" srcOrd="0" destOrd="0" parTransId="{D2E0E8D6-7F46-47F7-B83F-A2B522DF4462}" sibTransId="{314E6F4D-0A54-47EE-B189-E4D89A32770D}"/>
    <dgm:cxn modelId="{520211C3-93E0-4583-8051-41CF583C57C9}" type="presOf" srcId="{C7750428-2EA6-46EA-B24B-FD9FF72AB047}" destId="{68A8646B-A5E1-48E3-A862-C9DF79AF8960}" srcOrd="0" destOrd="0" presId="urn:microsoft.com/office/officeart/2009/layout/CircleArrowProcess"/>
    <dgm:cxn modelId="{BD9B3CE2-7327-415C-BAD7-74BB17022567}" srcId="{D41435DB-7854-409F-B7CA-D916F9ADDD43}" destId="{812BB1D8-789D-4ADE-8B3E-EBB75A6C95E8}" srcOrd="1" destOrd="0" parTransId="{50183FF6-D46C-42D9-9365-CF4C46FA4BC1}" sibTransId="{9F1B9240-9852-4645-8299-9C62249B7460}"/>
    <dgm:cxn modelId="{96793EB1-59B6-4A50-87DE-ECC5034A09E2}" type="presParOf" srcId="{25436FAA-6263-485D-8906-27685BE6692D}" destId="{33B9BEDC-6C6A-4B24-91DF-A6DEE2081DFB}" srcOrd="0" destOrd="0" presId="urn:microsoft.com/office/officeart/2009/layout/CircleArrowProcess"/>
    <dgm:cxn modelId="{D9DE8B94-70E6-4BB3-8889-21FAE261C50A}" type="presParOf" srcId="{33B9BEDC-6C6A-4B24-91DF-A6DEE2081DFB}" destId="{EBF78266-8085-4C26-8E3F-423FA33D2196}" srcOrd="0" destOrd="0" presId="urn:microsoft.com/office/officeart/2009/layout/CircleArrowProcess"/>
    <dgm:cxn modelId="{9C7F24DA-F72E-431E-AA36-B66725036E30}" type="presParOf" srcId="{25436FAA-6263-485D-8906-27685BE6692D}" destId="{4C6DF689-F430-4F74-BB39-D0268E25261E}" srcOrd="1" destOrd="0" presId="urn:microsoft.com/office/officeart/2009/layout/CircleArrowProcess"/>
    <dgm:cxn modelId="{8760C84F-17AA-45DC-B400-FB22CCA2660A}" type="presParOf" srcId="{25436FAA-6263-485D-8906-27685BE6692D}" destId="{9AC1E8DB-D523-4592-961C-8B9C0717989E}" srcOrd="2" destOrd="0" presId="urn:microsoft.com/office/officeart/2009/layout/CircleArrowProcess"/>
    <dgm:cxn modelId="{31AD4E50-889B-45E7-BDC1-C4E8D8C753E8}" type="presParOf" srcId="{9AC1E8DB-D523-4592-961C-8B9C0717989E}" destId="{536870D9-0A7F-465F-86D4-9D34D7A5B4A9}" srcOrd="0" destOrd="0" presId="urn:microsoft.com/office/officeart/2009/layout/CircleArrowProcess"/>
    <dgm:cxn modelId="{12613CEC-196F-43F2-9775-5D12691AE85C}" type="presParOf" srcId="{25436FAA-6263-485D-8906-27685BE6692D}" destId="{216BA3A9-D716-4293-A0B6-AD9AF01A9573}" srcOrd="3" destOrd="0" presId="urn:microsoft.com/office/officeart/2009/layout/CircleArrowProcess"/>
    <dgm:cxn modelId="{12245293-9792-4A67-AC5A-47C6A243A2F8}" type="presParOf" srcId="{25436FAA-6263-485D-8906-27685BE6692D}" destId="{A733CF4B-0608-4385-BA88-85AF9FC5C812}" srcOrd="4" destOrd="0" presId="urn:microsoft.com/office/officeart/2009/layout/CircleArrowProcess"/>
    <dgm:cxn modelId="{DEF0202B-FAF2-41C0-A736-BFDD550A64A7}" type="presParOf" srcId="{A733CF4B-0608-4385-BA88-85AF9FC5C812}" destId="{AEE04742-9C34-4498-9332-0E7F630600F0}" srcOrd="0" destOrd="0" presId="urn:microsoft.com/office/officeart/2009/layout/CircleArrowProcess"/>
    <dgm:cxn modelId="{EF0218D6-5F5A-4FAC-BBFB-0078E8FD734A}" type="presParOf" srcId="{25436FAA-6263-485D-8906-27685BE6692D}" destId="{68A8646B-A5E1-48E3-A862-C9DF79AF896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5118E-BDC3-469F-A082-AB56E76BFF62}">
      <dsp:nvSpPr>
        <dsp:cNvPr id="0" name=""/>
        <dsp:cNvSpPr/>
      </dsp:nvSpPr>
      <dsp:spPr>
        <a:xfrm>
          <a:off x="7355" y="132579"/>
          <a:ext cx="2198360" cy="13190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2013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Centro de Logística Avanzado</a:t>
          </a:r>
          <a:endParaRPr lang="es-ES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88" y="171212"/>
        <a:ext cx="2121094" cy="1241750"/>
      </dsp:txXfrm>
    </dsp:sp>
    <dsp:sp modelId="{AEB7C9FD-96C0-4109-AE9E-EFEFDF6DBE64}">
      <dsp:nvSpPr>
        <dsp:cNvPr id="0" name=""/>
        <dsp:cNvSpPr/>
      </dsp:nvSpPr>
      <dsp:spPr>
        <a:xfrm>
          <a:off x="2425551" y="519491"/>
          <a:ext cx="466052" cy="5451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2425551" y="628530"/>
        <a:ext cx="326236" cy="327115"/>
      </dsp:txXfrm>
    </dsp:sp>
    <dsp:sp modelId="{8A71024B-C4C1-49BC-B79B-3CA04455D832}">
      <dsp:nvSpPr>
        <dsp:cNvPr id="0" name=""/>
        <dsp:cNvSpPr/>
      </dsp:nvSpPr>
      <dsp:spPr>
        <a:xfrm>
          <a:off x="3085060" y="132579"/>
          <a:ext cx="2198360" cy="13190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Eficiencia en el Servicio al Cliente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Optimización del Stock </a:t>
          </a:r>
          <a:endParaRPr lang="es-ES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3693" y="171212"/>
        <a:ext cx="2121094" cy="1241750"/>
      </dsp:txXfrm>
    </dsp:sp>
    <dsp:sp modelId="{DB3381AF-459E-49B1-8E48-87000D5CB587}">
      <dsp:nvSpPr>
        <dsp:cNvPr id="0" name=""/>
        <dsp:cNvSpPr/>
      </dsp:nvSpPr>
      <dsp:spPr>
        <a:xfrm>
          <a:off x="5503256" y="519491"/>
          <a:ext cx="466052" cy="5451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5503256" y="628530"/>
        <a:ext cx="326236" cy="327115"/>
      </dsp:txXfrm>
    </dsp:sp>
    <dsp:sp modelId="{85BA72B8-5D5A-4BF7-91C6-D23347A891A5}">
      <dsp:nvSpPr>
        <dsp:cNvPr id="0" name=""/>
        <dsp:cNvSpPr/>
      </dsp:nvSpPr>
      <dsp:spPr>
        <a:xfrm>
          <a:off x="6162765" y="132579"/>
          <a:ext cx="2198360" cy="13190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Problemas de desabastecimiento.</a:t>
          </a:r>
          <a:endParaRPr lang="es-ES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01398" y="171212"/>
        <a:ext cx="2121094" cy="12417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3E942-C93C-43CC-9815-8A7EE1AADE4E}">
      <dsp:nvSpPr>
        <dsp:cNvPr id="0" name=""/>
        <dsp:cNvSpPr/>
      </dsp:nvSpPr>
      <dsp:spPr>
        <a:xfrm>
          <a:off x="0" y="625554"/>
          <a:ext cx="1831751" cy="1099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Nivel de significancia que cae en la zona de aceptación 0.005&lt;0.05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0" y="625554"/>
        <a:ext cx="1831751" cy="1099050"/>
      </dsp:txXfrm>
    </dsp:sp>
    <dsp:sp modelId="{40D390FC-6753-4D9F-B0D8-FDD339AB35ED}">
      <dsp:nvSpPr>
        <dsp:cNvPr id="0" name=""/>
        <dsp:cNvSpPr/>
      </dsp:nvSpPr>
      <dsp:spPr>
        <a:xfrm>
          <a:off x="0" y="1907780"/>
          <a:ext cx="1831751" cy="1099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Acepto</a:t>
          </a:r>
          <a:r>
            <a:rPr lang="en-US" sz="1500" kern="1200" dirty="0" smtClean="0">
              <a:solidFill>
                <a:schemeClr val="tx1"/>
              </a:solidFill>
            </a:rPr>
            <a:t> mi </a:t>
          </a:r>
          <a:r>
            <a:rPr lang="en-US" sz="1500" kern="1200" dirty="0" err="1" smtClean="0">
              <a:solidFill>
                <a:schemeClr val="tx1"/>
              </a:solidFill>
            </a:rPr>
            <a:t>hipótesis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alternativa</a:t>
          </a:r>
          <a:r>
            <a:rPr lang="en-US" sz="1500" kern="1200" dirty="0" smtClean="0">
              <a:solidFill>
                <a:schemeClr val="tx1"/>
              </a:solidFill>
            </a:rPr>
            <a:t> H1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0" y="1907780"/>
        <a:ext cx="1831751" cy="1099050"/>
      </dsp:txXfrm>
    </dsp:sp>
    <dsp:sp modelId="{B2D4B379-B184-4667-A6CF-788427122E5C}">
      <dsp:nvSpPr>
        <dsp:cNvPr id="0" name=""/>
        <dsp:cNvSpPr/>
      </dsp:nvSpPr>
      <dsp:spPr>
        <a:xfrm>
          <a:off x="0" y="3213800"/>
          <a:ext cx="1831751" cy="1099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Existe </a:t>
          </a:r>
          <a:r>
            <a:rPr lang="es-EC" sz="1500" b="1" kern="1200" dirty="0" smtClean="0">
              <a:solidFill>
                <a:schemeClr val="tx1"/>
              </a:solidFill>
            </a:rPr>
            <a:t>comparación y relación </a:t>
          </a:r>
          <a:r>
            <a:rPr lang="es-EC" sz="1500" kern="1200" dirty="0" smtClean="0">
              <a:solidFill>
                <a:schemeClr val="tx1"/>
              </a:solidFill>
            </a:rPr>
            <a:t>entre las variables de estudio.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0" y="3213800"/>
        <a:ext cx="1831751" cy="10990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B29D8-DE16-49ED-9F26-A477312A4E49}">
      <dsp:nvSpPr>
        <dsp:cNvPr id="0" name=""/>
        <dsp:cNvSpPr/>
      </dsp:nvSpPr>
      <dsp:spPr>
        <a:xfrm>
          <a:off x="4674793" y="498628"/>
          <a:ext cx="1320853" cy="1321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DC587-EE16-48EF-AFC1-6EDAA3D4D893}">
      <dsp:nvSpPr>
        <dsp:cNvPr id="0" name=""/>
        <dsp:cNvSpPr/>
      </dsp:nvSpPr>
      <dsp:spPr>
        <a:xfrm>
          <a:off x="4718650" y="542672"/>
          <a:ext cx="1233140" cy="1233009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Correlación baja entre las variables</a:t>
          </a:r>
          <a:endParaRPr lang="en-US" sz="1400" kern="1200" dirty="0"/>
        </a:p>
      </dsp:txBody>
      <dsp:txXfrm>
        <a:off x="4894936" y="718849"/>
        <a:ext cx="880569" cy="880654"/>
      </dsp:txXfrm>
    </dsp:sp>
    <dsp:sp modelId="{62983E9D-CF05-43CE-8FB0-85771EF11A16}">
      <dsp:nvSpPr>
        <dsp:cNvPr id="0" name=""/>
        <dsp:cNvSpPr/>
      </dsp:nvSpPr>
      <dsp:spPr>
        <a:xfrm rot="2700000">
          <a:off x="3311244" y="500225"/>
          <a:ext cx="1317672" cy="1317672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B17EC-6497-4E14-BB20-99610242FCAB}">
      <dsp:nvSpPr>
        <dsp:cNvPr id="0" name=""/>
        <dsp:cNvSpPr/>
      </dsp:nvSpPr>
      <dsp:spPr>
        <a:xfrm>
          <a:off x="3353510" y="542672"/>
          <a:ext cx="1233140" cy="1233009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Correlación de Pearson de 0.38</a:t>
          </a:r>
          <a:endParaRPr lang="en-US" sz="1400" kern="1200" dirty="0"/>
        </a:p>
      </dsp:txBody>
      <dsp:txXfrm>
        <a:off x="3529795" y="718849"/>
        <a:ext cx="880569" cy="880654"/>
      </dsp:txXfrm>
    </dsp:sp>
    <dsp:sp modelId="{3555A86D-BF46-49E0-ACAB-A2D201E8C48D}">
      <dsp:nvSpPr>
        <dsp:cNvPr id="0" name=""/>
        <dsp:cNvSpPr/>
      </dsp:nvSpPr>
      <dsp:spPr>
        <a:xfrm rot="2700000">
          <a:off x="1946104" y="500225"/>
          <a:ext cx="1317672" cy="1317672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9C5BA-3A82-4B65-93E5-C23830C94CB9}">
      <dsp:nvSpPr>
        <dsp:cNvPr id="0" name=""/>
        <dsp:cNvSpPr/>
      </dsp:nvSpPr>
      <dsp:spPr>
        <a:xfrm>
          <a:off x="1988369" y="542672"/>
          <a:ext cx="1233140" cy="1233009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Conocer la asociación entre los factores </a:t>
          </a:r>
          <a:endParaRPr lang="en-US" sz="1400" kern="1200" dirty="0"/>
        </a:p>
      </dsp:txBody>
      <dsp:txXfrm>
        <a:off x="2164655" y="718849"/>
        <a:ext cx="880569" cy="8806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DE5F5-D7F9-4E42-858A-E2FA245A8993}">
      <dsp:nvSpPr>
        <dsp:cNvPr id="0" name=""/>
        <dsp:cNvSpPr/>
      </dsp:nvSpPr>
      <dsp:spPr>
        <a:xfrm>
          <a:off x="0" y="383"/>
          <a:ext cx="2046525" cy="12548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El grado de significancia es =&lt;5% Acepto H1</a:t>
          </a:r>
          <a:endParaRPr lang="en-US" sz="2100" kern="1200" dirty="0"/>
        </a:p>
      </dsp:txBody>
      <dsp:txXfrm>
        <a:off x="36755" y="37138"/>
        <a:ext cx="1973015" cy="1181389"/>
      </dsp:txXfrm>
    </dsp:sp>
    <dsp:sp modelId="{CCA6467C-4B61-4301-8D48-9F1B41FCE123}">
      <dsp:nvSpPr>
        <dsp:cNvPr id="0" name=""/>
        <dsp:cNvSpPr/>
      </dsp:nvSpPr>
      <dsp:spPr>
        <a:xfrm rot="5400000">
          <a:off x="787825" y="1286846"/>
          <a:ext cx="470874" cy="56470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853851" y="1333761"/>
        <a:ext cx="338822" cy="329612"/>
      </dsp:txXfrm>
    </dsp:sp>
    <dsp:sp modelId="{86F95E30-6747-43FF-913B-2E95DA6C336C}">
      <dsp:nvSpPr>
        <dsp:cNvPr id="0" name=""/>
        <dsp:cNvSpPr/>
      </dsp:nvSpPr>
      <dsp:spPr>
        <a:xfrm>
          <a:off x="0" y="1883114"/>
          <a:ext cx="2046525" cy="12548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>
              <a:latin typeface="Times New Roman" panose="02020603050405020304" pitchFamily="18" charset="0"/>
              <a:ea typeface="Times New Roman" panose="02020603050405020304" pitchFamily="18" charset="0"/>
            </a:rPr>
            <a:t>Si hay relación y asociación entre las variables</a:t>
          </a:r>
          <a:endParaRPr lang="en-US" sz="2100" kern="1200" dirty="0"/>
        </a:p>
      </dsp:txBody>
      <dsp:txXfrm>
        <a:off x="36755" y="1919869"/>
        <a:ext cx="1973015" cy="11813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CD9A6-01F9-4E72-BBC9-B4C0F87C2DE2}">
      <dsp:nvSpPr>
        <dsp:cNvPr id="0" name=""/>
        <dsp:cNvSpPr/>
      </dsp:nvSpPr>
      <dsp:spPr>
        <a:xfrm>
          <a:off x="703801" y="1399138"/>
          <a:ext cx="4222812" cy="2270883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F3D80-19E6-4814-91DB-3F129B014335}">
      <dsp:nvSpPr>
        <dsp:cNvPr id="0" name=""/>
        <dsp:cNvSpPr/>
      </dsp:nvSpPr>
      <dsp:spPr>
        <a:xfrm>
          <a:off x="2815207" y="1639989"/>
          <a:ext cx="563" cy="1789181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592DC-E467-4312-B273-4AC3700087FA}">
      <dsp:nvSpPr>
        <dsp:cNvPr id="0" name=""/>
        <dsp:cNvSpPr/>
      </dsp:nvSpPr>
      <dsp:spPr>
        <a:xfrm>
          <a:off x="844562" y="1571174"/>
          <a:ext cx="1829885" cy="19268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u="sng" kern="1200" dirty="0" smtClean="0">
              <a:solidFill>
                <a:schemeClr val="accent5">
                  <a:lumMod val="75000"/>
                </a:schemeClr>
              </a:solidFill>
            </a:rPr>
            <a:t>Estrategia del seguidor: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CINFA Internacional</a:t>
          </a:r>
          <a:endParaRPr lang="es-ES" sz="1900" kern="1200" dirty="0"/>
        </a:p>
      </dsp:txBody>
      <dsp:txXfrm>
        <a:off x="844562" y="1571174"/>
        <a:ext cx="1829885" cy="1926810"/>
      </dsp:txXfrm>
    </dsp:sp>
    <dsp:sp modelId="{1747C1D9-565D-41D2-82D0-F7D0B5FB6914}">
      <dsp:nvSpPr>
        <dsp:cNvPr id="0" name=""/>
        <dsp:cNvSpPr/>
      </dsp:nvSpPr>
      <dsp:spPr>
        <a:xfrm>
          <a:off x="2955968" y="1571174"/>
          <a:ext cx="1829885" cy="19268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u="sng" kern="1200" dirty="0" smtClean="0">
              <a:solidFill>
                <a:schemeClr val="accent5">
                  <a:lumMod val="75000"/>
                </a:schemeClr>
              </a:solidFill>
            </a:rPr>
            <a:t>Estrategia del líder: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Para posicionar a la marca Fybeca en Ecuador</a:t>
          </a:r>
          <a:endParaRPr lang="es-ES" sz="1900" kern="1200" dirty="0"/>
        </a:p>
      </dsp:txBody>
      <dsp:txXfrm>
        <a:off x="2955968" y="1571174"/>
        <a:ext cx="1829885" cy="1926810"/>
      </dsp:txXfrm>
    </dsp:sp>
    <dsp:sp modelId="{4876D73B-C508-41DB-AAFC-5A001880D44A}">
      <dsp:nvSpPr>
        <dsp:cNvPr id="0" name=""/>
        <dsp:cNvSpPr/>
      </dsp:nvSpPr>
      <dsp:spPr>
        <a:xfrm rot="16200000">
          <a:off x="-886762" y="1700976"/>
          <a:ext cx="2477327" cy="703802"/>
        </a:xfrm>
        <a:prstGeom prst="rightArrow">
          <a:avLst>
            <a:gd name="adj1" fmla="val 49830"/>
            <a:gd name="adj2" fmla="val 6066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INTERNACIONALMENTE</a:t>
          </a:r>
          <a:endParaRPr lang="es-ES" sz="1600" kern="1200" dirty="0"/>
        </a:p>
      </dsp:txBody>
      <dsp:txXfrm>
        <a:off x="-780394" y="1983894"/>
        <a:ext cx="2264590" cy="350704"/>
      </dsp:txXfrm>
    </dsp:sp>
    <dsp:sp modelId="{B6A77226-80CD-494A-BF52-96685C7BC042}">
      <dsp:nvSpPr>
        <dsp:cNvPr id="0" name=""/>
        <dsp:cNvSpPr/>
      </dsp:nvSpPr>
      <dsp:spPr>
        <a:xfrm rot="5400000">
          <a:off x="4039851" y="2664381"/>
          <a:ext cx="2477327" cy="703802"/>
        </a:xfrm>
        <a:prstGeom prst="rightArrow">
          <a:avLst>
            <a:gd name="adj1" fmla="val 49830"/>
            <a:gd name="adj2" fmla="val 6066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NACIONALMENTE </a:t>
          </a:r>
          <a:endParaRPr lang="es-ES" sz="1600" kern="1200" dirty="0"/>
        </a:p>
      </dsp:txBody>
      <dsp:txXfrm>
        <a:off x="4146220" y="2734562"/>
        <a:ext cx="2264590" cy="3507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314D3-FAFE-4B3C-AE77-BCA42BC71026}">
      <dsp:nvSpPr>
        <dsp:cNvPr id="0" name=""/>
        <dsp:cNvSpPr/>
      </dsp:nvSpPr>
      <dsp:spPr>
        <a:xfrm rot="16200000">
          <a:off x="118732" y="1220043"/>
          <a:ext cx="2583466" cy="1578771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Desarrollo y mantenimiento de relaciones a largo plazo con los clientes</a:t>
          </a:r>
          <a:endParaRPr lang="es-ES" sz="1600" kern="1200" dirty="0"/>
        </a:p>
      </dsp:txBody>
      <dsp:txXfrm rot="5400000">
        <a:off x="698163" y="794779"/>
        <a:ext cx="1501688" cy="2429300"/>
      </dsp:txXfrm>
    </dsp:sp>
    <dsp:sp modelId="{E7B390A5-DC4E-4C43-A721-A8488888BA88}">
      <dsp:nvSpPr>
        <dsp:cNvPr id="0" name=""/>
        <dsp:cNvSpPr/>
      </dsp:nvSpPr>
      <dsp:spPr>
        <a:xfrm rot="5400000">
          <a:off x="1769193" y="1220043"/>
          <a:ext cx="2583466" cy="1578771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Estrategia de </a:t>
          </a:r>
          <a:r>
            <a:rPr lang="es-ES" sz="1600" i="1" kern="1200" dirty="0" smtClean="0"/>
            <a:t>incrementar la participación del cliente</a:t>
          </a:r>
          <a:r>
            <a:rPr lang="es-ES" sz="1600" kern="1200" dirty="0" smtClean="0"/>
            <a:t> en lugar de la participación de mercado de la empresa </a:t>
          </a:r>
        </a:p>
      </dsp:txBody>
      <dsp:txXfrm rot="-5400000">
        <a:off x="2271541" y="794779"/>
        <a:ext cx="1501688" cy="2429300"/>
      </dsp:txXfrm>
    </dsp:sp>
    <dsp:sp modelId="{A269FE7F-1EE3-4D3E-8C0E-38FF29F9C70E}">
      <dsp:nvSpPr>
        <dsp:cNvPr id="0" name=""/>
        <dsp:cNvSpPr/>
      </dsp:nvSpPr>
      <dsp:spPr>
        <a:xfrm>
          <a:off x="1410304" y="0"/>
          <a:ext cx="1650460" cy="165038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B5887-9FFA-4DF7-97C4-9EBCD1B4FB5C}">
      <dsp:nvSpPr>
        <dsp:cNvPr id="0" name=""/>
        <dsp:cNvSpPr/>
      </dsp:nvSpPr>
      <dsp:spPr>
        <a:xfrm rot="10800000">
          <a:off x="1410304" y="2368076"/>
          <a:ext cx="1650460" cy="165038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91323-31E1-40DC-B5DF-A67EF902723A}">
      <dsp:nvSpPr>
        <dsp:cNvPr id="0" name=""/>
        <dsp:cNvSpPr/>
      </dsp:nvSpPr>
      <dsp:spPr>
        <a:xfrm>
          <a:off x="0" y="3712270"/>
          <a:ext cx="5384800" cy="8121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Imagen</a:t>
          </a:r>
          <a:br>
            <a:rPr lang="es-EC" sz="1800" b="1" kern="1200" dirty="0" smtClean="0">
              <a:solidFill>
                <a:schemeClr val="tx1"/>
              </a:solidFill>
            </a:rPr>
          </a:br>
          <a:r>
            <a:rPr lang="es-EC" sz="1400" kern="1200" dirty="0" smtClean="0">
              <a:solidFill>
                <a:schemeClr val="tx1"/>
              </a:solidFill>
            </a:rPr>
            <a:t>Es la impresión general positiva o negativa. Impresión presente, actual y futuro.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0" y="3712270"/>
        <a:ext cx="5384800" cy="812154"/>
      </dsp:txXfrm>
    </dsp:sp>
    <dsp:sp modelId="{E21FB0CF-34CA-4B5B-B485-A48602EB55C9}">
      <dsp:nvSpPr>
        <dsp:cNvPr id="0" name=""/>
        <dsp:cNvSpPr/>
      </dsp:nvSpPr>
      <dsp:spPr>
        <a:xfrm rot="10800000">
          <a:off x="0" y="2475359"/>
          <a:ext cx="5384800" cy="124909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Servicios de Soporte al Cliente</a:t>
          </a:r>
          <a:br>
            <a:rPr lang="es-EC" sz="1800" b="1" kern="1200" dirty="0" smtClean="0">
              <a:solidFill>
                <a:schemeClr val="tx1"/>
              </a:solidFill>
            </a:rPr>
          </a:br>
          <a:r>
            <a:rPr lang="es-EC" sz="1400" kern="1200" dirty="0" smtClean="0">
              <a:solidFill>
                <a:schemeClr val="tx1"/>
              </a:solidFill>
            </a:rPr>
            <a:t>Participación activa en la comunidad, servicio personalizado, servicios que aumentan valor.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0" y="2475359"/>
        <a:ext cx="5384800" cy="811623"/>
      </dsp:txXfrm>
    </dsp:sp>
    <dsp:sp modelId="{CC5CC182-9BED-457A-869F-12B80051F359}">
      <dsp:nvSpPr>
        <dsp:cNvPr id="0" name=""/>
        <dsp:cNvSpPr/>
      </dsp:nvSpPr>
      <dsp:spPr>
        <a:xfrm rot="10800000">
          <a:off x="0" y="1238449"/>
          <a:ext cx="5384800" cy="124909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Descripción de Productos</a:t>
          </a:r>
          <a:br>
            <a:rPr lang="es-EC" sz="1800" b="1" kern="1200" dirty="0" smtClean="0">
              <a:solidFill>
                <a:schemeClr val="tx1"/>
              </a:solidFill>
            </a:rPr>
          </a:br>
          <a:r>
            <a:rPr lang="es-EC" sz="1400" kern="1200" dirty="0" smtClean="0">
              <a:solidFill>
                <a:schemeClr val="tx1"/>
              </a:solidFill>
            </a:rPr>
            <a:t>Características, ventajas y beneficios del producto.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0" y="1238449"/>
        <a:ext cx="5384800" cy="811623"/>
      </dsp:txXfrm>
    </dsp:sp>
    <dsp:sp modelId="{636A6164-C717-4ADB-B3B3-733162D517BF}">
      <dsp:nvSpPr>
        <dsp:cNvPr id="0" name=""/>
        <dsp:cNvSpPr/>
      </dsp:nvSpPr>
      <dsp:spPr>
        <a:xfrm rot="10800000">
          <a:off x="0" y="0"/>
          <a:ext cx="5384800" cy="1249092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cap="none" spc="0" dirty="0" smtClean="0">
              <a:ln w="22225">
                <a:prstDash val="solid"/>
              </a:ln>
              <a:solidFill>
                <a:schemeClr val="tx1"/>
              </a:solidFill>
              <a:effectLst/>
            </a:rPr>
            <a:t>Ser diferentes y Únicos</a:t>
          </a:r>
          <a:endParaRPr lang="es-ES" sz="2800" b="1" kern="1200" cap="none" spc="0" dirty="0">
            <a:ln w="22225">
              <a:prstDash val="solid"/>
            </a:ln>
            <a:solidFill>
              <a:schemeClr val="tx1"/>
            </a:solidFill>
            <a:effectLst/>
          </a:endParaRPr>
        </a:p>
      </dsp:txBody>
      <dsp:txXfrm rot="10800000">
        <a:off x="0" y="0"/>
        <a:ext cx="5384800" cy="8116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38FE3-0FFD-44FA-98BE-E2F239022F4B}">
      <dsp:nvSpPr>
        <dsp:cNvPr id="0" name=""/>
        <dsp:cNvSpPr/>
      </dsp:nvSpPr>
      <dsp:spPr>
        <a:xfrm>
          <a:off x="1051" y="468749"/>
          <a:ext cx="2242790" cy="1345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Estrategia de Reposicionamiento </a:t>
          </a:r>
          <a:endParaRPr lang="es-ES" sz="1900" kern="1200" dirty="0"/>
        </a:p>
      </dsp:txBody>
      <dsp:txXfrm>
        <a:off x="40464" y="508162"/>
        <a:ext cx="2163964" cy="1266848"/>
      </dsp:txXfrm>
    </dsp:sp>
    <dsp:sp modelId="{D23BA36F-9DE2-41AE-842E-8533C981967D}">
      <dsp:nvSpPr>
        <dsp:cNvPr id="0" name=""/>
        <dsp:cNvSpPr/>
      </dsp:nvSpPr>
      <dsp:spPr>
        <a:xfrm>
          <a:off x="2441207" y="863480"/>
          <a:ext cx="475471" cy="55621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2441207" y="974722"/>
        <a:ext cx="332830" cy="333727"/>
      </dsp:txXfrm>
    </dsp:sp>
    <dsp:sp modelId="{9564A4F4-6155-4E33-81B3-3376EFDDF233}">
      <dsp:nvSpPr>
        <dsp:cNvPr id="0" name=""/>
        <dsp:cNvSpPr/>
      </dsp:nvSpPr>
      <dsp:spPr>
        <a:xfrm>
          <a:off x="3140958" y="468749"/>
          <a:ext cx="2242790" cy="1345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Sugerimos que se fortalezca la posición actual, </a:t>
          </a:r>
          <a:endParaRPr lang="es-ES" sz="1900" kern="1200" dirty="0"/>
        </a:p>
      </dsp:txBody>
      <dsp:txXfrm>
        <a:off x="3180371" y="508162"/>
        <a:ext cx="2163964" cy="1266848"/>
      </dsp:txXfrm>
    </dsp:sp>
    <dsp:sp modelId="{52B1D9BC-7BDF-4887-BCC5-E2E8C086F66D}">
      <dsp:nvSpPr>
        <dsp:cNvPr id="0" name=""/>
        <dsp:cNvSpPr/>
      </dsp:nvSpPr>
      <dsp:spPr>
        <a:xfrm rot="5400000">
          <a:off x="4024617" y="1971418"/>
          <a:ext cx="475471" cy="55621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 rot="-5400000">
        <a:off x="4095490" y="2011788"/>
        <a:ext cx="333727" cy="332830"/>
      </dsp:txXfrm>
    </dsp:sp>
    <dsp:sp modelId="{3A8E54B6-7CCE-4ACF-B29D-AE8E36CCF92B}">
      <dsp:nvSpPr>
        <dsp:cNvPr id="0" name=""/>
        <dsp:cNvSpPr/>
      </dsp:nvSpPr>
      <dsp:spPr>
        <a:xfrm>
          <a:off x="3140958" y="2711539"/>
          <a:ext cx="2242790" cy="1345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vigilar  en primer lugar la constancia de los clientes en su compra  </a:t>
          </a:r>
          <a:endParaRPr lang="es-ES" sz="1900" kern="1200" dirty="0"/>
        </a:p>
      </dsp:txBody>
      <dsp:txXfrm>
        <a:off x="3180371" y="2750952"/>
        <a:ext cx="2163964" cy="1266848"/>
      </dsp:txXfrm>
    </dsp:sp>
    <dsp:sp modelId="{65CCF15F-0164-491F-BAB6-189CBA94BF1E}">
      <dsp:nvSpPr>
        <dsp:cNvPr id="0" name=""/>
        <dsp:cNvSpPr/>
      </dsp:nvSpPr>
      <dsp:spPr>
        <a:xfrm rot="10800000">
          <a:off x="2468120" y="3106270"/>
          <a:ext cx="475471" cy="55621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 rot="10800000">
        <a:off x="2610761" y="3217512"/>
        <a:ext cx="332830" cy="333727"/>
      </dsp:txXfrm>
    </dsp:sp>
    <dsp:sp modelId="{B5B02280-A0B6-4C41-AA51-263E81837978}">
      <dsp:nvSpPr>
        <dsp:cNvPr id="0" name=""/>
        <dsp:cNvSpPr/>
      </dsp:nvSpPr>
      <dsp:spPr>
        <a:xfrm>
          <a:off x="1051" y="2711539"/>
          <a:ext cx="2242790" cy="1345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la satisfacción que los mismos </a:t>
          </a:r>
          <a:endParaRPr lang="es-ES" sz="1900" kern="1200"/>
        </a:p>
      </dsp:txBody>
      <dsp:txXfrm>
        <a:off x="40464" y="2750952"/>
        <a:ext cx="2163964" cy="12668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DFC3F-EC97-43A8-A0BC-AD2FD4703167}">
      <dsp:nvSpPr>
        <dsp:cNvPr id="0" name=""/>
        <dsp:cNvSpPr/>
      </dsp:nvSpPr>
      <dsp:spPr>
        <a:xfrm>
          <a:off x="8227" y="171098"/>
          <a:ext cx="2459101" cy="1544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/>
            <a:t>Classic</a:t>
          </a:r>
          <a:endParaRPr lang="es-ES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73% de los clientes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19% de ventas totales</a:t>
          </a:r>
        </a:p>
      </dsp:txBody>
      <dsp:txXfrm>
        <a:off x="53467" y="216338"/>
        <a:ext cx="2368621" cy="1454143"/>
      </dsp:txXfrm>
    </dsp:sp>
    <dsp:sp modelId="{894D361A-6DB5-4933-A587-C27C7C95F6C2}">
      <dsp:nvSpPr>
        <dsp:cNvPr id="0" name=""/>
        <dsp:cNvSpPr/>
      </dsp:nvSpPr>
      <dsp:spPr>
        <a:xfrm>
          <a:off x="2713238" y="638481"/>
          <a:ext cx="521329" cy="609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2713238" y="760452"/>
        <a:ext cx="364930" cy="365915"/>
      </dsp:txXfrm>
    </dsp:sp>
    <dsp:sp modelId="{30D0A557-240B-45FA-956F-3A048A3517F3}">
      <dsp:nvSpPr>
        <dsp:cNvPr id="0" name=""/>
        <dsp:cNvSpPr/>
      </dsp:nvSpPr>
      <dsp:spPr>
        <a:xfrm>
          <a:off x="3450969" y="171098"/>
          <a:ext cx="2459101" cy="1544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/>
            <a:t>Glod</a:t>
          </a:r>
          <a:endParaRPr lang="es-ES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23% de los clientes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45% de las ventas totales</a:t>
          </a:r>
        </a:p>
      </dsp:txBody>
      <dsp:txXfrm>
        <a:off x="3496209" y="216338"/>
        <a:ext cx="2368621" cy="1454143"/>
      </dsp:txXfrm>
    </dsp:sp>
    <dsp:sp modelId="{D0DBCB56-B659-4A2B-944E-0C239E0C6073}">
      <dsp:nvSpPr>
        <dsp:cNvPr id="0" name=""/>
        <dsp:cNvSpPr/>
      </dsp:nvSpPr>
      <dsp:spPr>
        <a:xfrm>
          <a:off x="6155980" y="638481"/>
          <a:ext cx="521329" cy="609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6155980" y="760452"/>
        <a:ext cx="364930" cy="365915"/>
      </dsp:txXfrm>
    </dsp:sp>
    <dsp:sp modelId="{9067A3CB-EB0C-4715-B8C9-3D1D73CFABBB}">
      <dsp:nvSpPr>
        <dsp:cNvPr id="0" name=""/>
        <dsp:cNvSpPr/>
      </dsp:nvSpPr>
      <dsp:spPr>
        <a:xfrm>
          <a:off x="6893711" y="171098"/>
          <a:ext cx="2459101" cy="1544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/>
            <a:t>Diamond</a:t>
          </a:r>
          <a:endParaRPr lang="es-ES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4% de los clientes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36% de las ventas totales</a:t>
          </a:r>
        </a:p>
      </dsp:txBody>
      <dsp:txXfrm>
        <a:off x="6938951" y="216338"/>
        <a:ext cx="2368621" cy="145414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5ECA1-3790-4A35-9403-0F3E64A485B5}">
      <dsp:nvSpPr>
        <dsp:cNvPr id="0" name=""/>
        <dsp:cNvSpPr/>
      </dsp:nvSpPr>
      <dsp:spPr>
        <a:xfrm>
          <a:off x="0" y="2088232"/>
          <a:ext cx="6404105" cy="2037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Interacción </a:t>
          </a:r>
          <a:r>
            <a:rPr lang="es-E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 la marca</a:t>
          </a:r>
        </a:p>
      </dsp:txBody>
      <dsp:txXfrm>
        <a:off x="59665" y="2147897"/>
        <a:ext cx="6284775" cy="1917778"/>
      </dsp:txXfrm>
    </dsp:sp>
    <dsp:sp modelId="{28A5F731-A2F0-4E7F-8471-A67CA5A65EAE}">
      <dsp:nvSpPr>
        <dsp:cNvPr id="0" name=""/>
        <dsp:cNvSpPr/>
      </dsp:nvSpPr>
      <dsp:spPr>
        <a:xfrm>
          <a:off x="2303" y="1084"/>
          <a:ext cx="2021498" cy="2037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Presencia en redes sociales para escuchar lo que los clientes piensan de la marca, sus </a:t>
          </a: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 </a:t>
          </a:r>
          <a:r>
            <a:rPr lang="es-E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 dar </a:t>
          </a: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 </a:t>
          </a:r>
          <a:r>
            <a:rPr lang="es-E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problemas.</a:t>
          </a:r>
        </a:p>
      </dsp:txBody>
      <dsp:txXfrm>
        <a:off x="61511" y="60292"/>
        <a:ext cx="1903082" cy="1918692"/>
      </dsp:txXfrm>
    </dsp:sp>
    <dsp:sp modelId="{61D595B6-7E39-419F-96FA-B3BF413AFBA7}">
      <dsp:nvSpPr>
        <dsp:cNvPr id="0" name=""/>
        <dsp:cNvSpPr/>
      </dsp:nvSpPr>
      <dsp:spPr>
        <a:xfrm>
          <a:off x="2193606" y="1084"/>
          <a:ext cx="2021498" cy="2037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Implementación de </a:t>
          </a:r>
          <a:r>
            <a:rPr lang="es-ES" sz="1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Foursquare</a:t>
          </a:r>
          <a:r>
            <a:rPr lang="es-E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que es una red social con </a:t>
          </a: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georreferenciación </a:t>
          </a:r>
          <a:r>
            <a:rPr lang="es-E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que implementa promociones , descuentos o producto gratis  para los seguidores continuos de la red social. </a:t>
          </a:r>
        </a:p>
      </dsp:txBody>
      <dsp:txXfrm>
        <a:off x="2252814" y="60292"/>
        <a:ext cx="1903082" cy="1918692"/>
      </dsp:txXfrm>
    </dsp:sp>
    <dsp:sp modelId="{BD1FCB80-5243-4486-89FF-7BC3D0655165}">
      <dsp:nvSpPr>
        <dsp:cNvPr id="0" name=""/>
        <dsp:cNvSpPr/>
      </dsp:nvSpPr>
      <dsp:spPr>
        <a:xfrm>
          <a:off x="4384910" y="1084"/>
          <a:ext cx="2021498" cy="2037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Medio de </a:t>
          </a: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comunicación </a:t>
          </a:r>
          <a:r>
            <a:rPr lang="es-E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masivo.</a:t>
          </a:r>
        </a:p>
      </dsp:txBody>
      <dsp:txXfrm>
        <a:off x="4444118" y="60292"/>
        <a:ext cx="1903082" cy="1918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C8909-1349-44EB-BCCD-8BB0C4368593}">
      <dsp:nvSpPr>
        <dsp:cNvPr id="0" name=""/>
        <dsp:cNvSpPr/>
      </dsp:nvSpPr>
      <dsp:spPr>
        <a:xfrm>
          <a:off x="40957" y="215842"/>
          <a:ext cx="1948364" cy="1497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imes New Roman" pitchFamily="18" charset="0"/>
              <a:cs typeface="Times New Roman" pitchFamily="18" charset="0"/>
            </a:rPr>
            <a:t>Ramírez &amp; Duque</a:t>
          </a:r>
          <a:endParaRPr lang="es-ES" sz="16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Times New Roman" pitchFamily="18" charset="0"/>
              <a:cs typeface="Times New Roman" pitchFamily="18" charset="0"/>
            </a:rPr>
            <a:t>Inercia o Compromiso </a:t>
          </a:r>
          <a:endParaRPr lang="es-ES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Times New Roman" pitchFamily="18" charset="0"/>
              <a:cs typeface="Times New Roman" pitchFamily="18" charset="0"/>
            </a:rPr>
            <a:t>Valor Agregado</a:t>
          </a:r>
          <a:endParaRPr lang="es-E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826" y="259711"/>
        <a:ext cx="1860626" cy="1410067"/>
      </dsp:txXfrm>
    </dsp:sp>
    <dsp:sp modelId="{8868EE23-3B71-4A80-8C55-5E0BE156B2D2}">
      <dsp:nvSpPr>
        <dsp:cNvPr id="0" name=""/>
        <dsp:cNvSpPr/>
      </dsp:nvSpPr>
      <dsp:spPr>
        <a:xfrm rot="21517501">
          <a:off x="2175492" y="690556"/>
          <a:ext cx="394914" cy="4831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2175509" y="788616"/>
        <a:ext cx="276440" cy="289916"/>
      </dsp:txXfrm>
    </dsp:sp>
    <dsp:sp modelId="{025FA1F7-0EC2-4D5F-A300-9E2073A2AC0B}">
      <dsp:nvSpPr>
        <dsp:cNvPr id="0" name=""/>
        <dsp:cNvSpPr/>
      </dsp:nvSpPr>
      <dsp:spPr>
        <a:xfrm>
          <a:off x="2734229" y="151196"/>
          <a:ext cx="1948364" cy="1497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latin typeface="Times New Roman" pitchFamily="18" charset="0"/>
              <a:cs typeface="Times New Roman" pitchFamily="18" charset="0"/>
            </a:rPr>
            <a:t>Etkin &amp; Shvarstein</a:t>
          </a:r>
          <a:endParaRPr lang="es-ES" sz="16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Times New Roman" pitchFamily="18" charset="0"/>
              <a:cs typeface="Times New Roman" pitchFamily="18" charset="0"/>
            </a:rPr>
            <a:t>Recompra </a:t>
          </a:r>
          <a:endParaRPr lang="es-ES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Times New Roman" pitchFamily="18" charset="0"/>
              <a:cs typeface="Times New Roman" pitchFamily="18" charset="0"/>
            </a:rPr>
            <a:t>Lealtad actitudinal</a:t>
          </a:r>
          <a:endParaRPr lang="es-E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8098" y="195065"/>
        <a:ext cx="1860626" cy="1410067"/>
      </dsp:txXfrm>
    </dsp:sp>
    <dsp:sp modelId="{6B5F8A8C-CD91-4D1A-ADF7-F81E57CC9790}">
      <dsp:nvSpPr>
        <dsp:cNvPr id="0" name=""/>
        <dsp:cNvSpPr/>
      </dsp:nvSpPr>
      <dsp:spPr>
        <a:xfrm>
          <a:off x="4877430" y="658502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4877430" y="755141"/>
        <a:ext cx="289137" cy="289916"/>
      </dsp:txXfrm>
    </dsp:sp>
    <dsp:sp modelId="{07F2A28C-A0C1-4E19-9B6F-985DC9DEBB71}">
      <dsp:nvSpPr>
        <dsp:cNvPr id="0" name=""/>
        <dsp:cNvSpPr/>
      </dsp:nvSpPr>
      <dsp:spPr>
        <a:xfrm>
          <a:off x="5461940" y="151196"/>
          <a:ext cx="1948364" cy="1497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latin typeface="Times New Roman" pitchFamily="18" charset="0"/>
              <a:cs typeface="Times New Roman" pitchFamily="18" charset="0"/>
            </a:rPr>
            <a:t>Jacoby</a:t>
          </a:r>
          <a:r>
            <a:rPr lang="es-ES" sz="1600" b="1" kern="1200" dirty="0" smtClean="0">
              <a:latin typeface="Times New Roman" pitchFamily="18" charset="0"/>
              <a:cs typeface="Times New Roman" pitchFamily="18" charset="0"/>
            </a:rPr>
            <a:t> &amp; </a:t>
          </a:r>
          <a:r>
            <a:rPr lang="es-ES" sz="1600" b="1" kern="1200" dirty="0" err="1" smtClean="0">
              <a:latin typeface="Times New Roman" pitchFamily="18" charset="0"/>
              <a:cs typeface="Times New Roman" pitchFamily="18" charset="0"/>
            </a:rPr>
            <a:t>Kyner</a:t>
          </a:r>
          <a:r>
            <a:rPr lang="es-ES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S" sz="16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Times New Roman" pitchFamily="18" charset="0"/>
              <a:cs typeface="Times New Roman" pitchFamily="18" charset="0"/>
            </a:rPr>
            <a:t>Disposición de compra, la elección , nivel de expectativa , </a:t>
          </a:r>
          <a:endParaRPr lang="es-ES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Times New Roman" pitchFamily="18" charset="0"/>
              <a:cs typeface="Times New Roman" pitchFamily="18" charset="0"/>
            </a:rPr>
            <a:t>Satisfecha con  calidad percibida.</a:t>
          </a:r>
          <a:endParaRPr lang="es-E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5809" y="195065"/>
        <a:ext cx="1860626" cy="1410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18067-4FE8-4CA3-8272-4721AE5B75C9}">
      <dsp:nvSpPr>
        <dsp:cNvPr id="0" name=""/>
        <dsp:cNvSpPr/>
      </dsp:nvSpPr>
      <dsp:spPr>
        <a:xfrm>
          <a:off x="1090" y="402560"/>
          <a:ext cx="2325330" cy="13951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Lehtinen</a:t>
          </a:r>
          <a:r>
            <a:rPr lang="es-ES" sz="14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s-ES" sz="145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Lehtinen</a:t>
          </a:r>
          <a:r>
            <a:rPr lang="es-ES" sz="14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s-ES" sz="14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14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Relación interpersonal amable y cordial que les brindamos a las personas para ofrecerle nuestros productos o servicios</a:t>
          </a:r>
          <a:endParaRPr lang="es-ES" sz="14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54" y="443424"/>
        <a:ext cx="2243602" cy="1313470"/>
      </dsp:txXfrm>
    </dsp:sp>
    <dsp:sp modelId="{609D7BA6-978F-403E-A08C-5C3829878077}">
      <dsp:nvSpPr>
        <dsp:cNvPr id="0" name=""/>
        <dsp:cNvSpPr/>
      </dsp:nvSpPr>
      <dsp:spPr>
        <a:xfrm>
          <a:off x="2558953" y="811819"/>
          <a:ext cx="492970" cy="5766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8953" y="927155"/>
        <a:ext cx="345079" cy="346009"/>
      </dsp:txXfrm>
    </dsp:sp>
    <dsp:sp modelId="{BCB840E0-BD9E-4F1F-9DFD-ADFE8567A1E1}">
      <dsp:nvSpPr>
        <dsp:cNvPr id="0" name=""/>
        <dsp:cNvSpPr/>
      </dsp:nvSpPr>
      <dsp:spPr>
        <a:xfrm>
          <a:off x="3256553" y="402560"/>
          <a:ext cx="2325330" cy="13951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(García ;2014)</a:t>
          </a:r>
          <a:r>
            <a:rPr lang="es-ES" sz="14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s-ES" sz="14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14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Entrega de valor para cubrir necesidades brindando satisfacción de los clientes</a:t>
          </a:r>
          <a:endParaRPr lang="es-ES" sz="14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7417" y="443424"/>
        <a:ext cx="2243602" cy="1313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18067-4FE8-4CA3-8272-4721AE5B75C9}">
      <dsp:nvSpPr>
        <dsp:cNvPr id="0" name=""/>
        <dsp:cNvSpPr/>
      </dsp:nvSpPr>
      <dsp:spPr>
        <a:xfrm>
          <a:off x="0" y="337160"/>
          <a:ext cx="2325330" cy="1525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Schechter</a:t>
          </a:r>
          <a:r>
            <a:rPr lang="es-E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(1984) </a:t>
          </a: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“Valor son todos los factores, tanto cualitativos como cuantitativos, subjetivos como objetivos que forman parte de la experiencia de compra completa”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95" y="381855"/>
        <a:ext cx="2235940" cy="1436608"/>
      </dsp:txXfrm>
    </dsp:sp>
    <dsp:sp modelId="{609D7BA6-978F-403E-A08C-5C3829878077}">
      <dsp:nvSpPr>
        <dsp:cNvPr id="0" name=""/>
        <dsp:cNvSpPr/>
      </dsp:nvSpPr>
      <dsp:spPr>
        <a:xfrm>
          <a:off x="2558136" y="811819"/>
          <a:ext cx="493547" cy="5766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8136" y="927155"/>
        <a:ext cx="345483" cy="346009"/>
      </dsp:txXfrm>
    </dsp:sp>
    <dsp:sp modelId="{BCB840E0-BD9E-4F1F-9DFD-ADFE8567A1E1}">
      <dsp:nvSpPr>
        <dsp:cNvPr id="0" name=""/>
        <dsp:cNvSpPr/>
      </dsp:nvSpPr>
      <dsp:spPr>
        <a:xfrm>
          <a:off x="3256553" y="337160"/>
          <a:ext cx="2325330" cy="1525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Zeithaml</a:t>
          </a:r>
          <a:r>
            <a:rPr lang="es-E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(1988), </a:t>
          </a: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Evaluación global del consumidor de la utilidad de un p/s, basada en la percepción de lo que se recibe y de lo que se entrega.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1248" y="381855"/>
        <a:ext cx="2235940" cy="14366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7E8B8-57A2-4675-94A0-24373F45CB29}">
      <dsp:nvSpPr>
        <dsp:cNvPr id="0" name=""/>
        <dsp:cNvSpPr/>
      </dsp:nvSpPr>
      <dsp:spPr>
        <a:xfrm rot="5400000">
          <a:off x="4569443" y="-2118058"/>
          <a:ext cx="590831" cy="49771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Ciudadanos en el Distrito Metropolitano de Quito dentro del target de Fybeca. </a:t>
          </a:r>
        </a:p>
      </dsp:txBody>
      <dsp:txXfrm rot="-5400000">
        <a:off x="2376263" y="103964"/>
        <a:ext cx="4948350" cy="533147"/>
      </dsp:txXfrm>
    </dsp:sp>
    <dsp:sp modelId="{A91BFF75-E39C-4148-91C6-C9AD9E74746E}">
      <dsp:nvSpPr>
        <dsp:cNvPr id="0" name=""/>
        <dsp:cNvSpPr/>
      </dsp:nvSpPr>
      <dsp:spPr>
        <a:xfrm>
          <a:off x="423408" y="1268"/>
          <a:ext cx="1952854" cy="7385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Población</a:t>
          </a:r>
          <a:r>
            <a:rPr lang="es-ES" sz="1200" b="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s-ES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461" y="37321"/>
        <a:ext cx="1880748" cy="666433"/>
      </dsp:txXfrm>
    </dsp:sp>
    <dsp:sp modelId="{E0C01515-E2BA-42A0-B665-00FEE3D24993}">
      <dsp:nvSpPr>
        <dsp:cNvPr id="0" name=""/>
        <dsp:cNvSpPr/>
      </dsp:nvSpPr>
      <dsp:spPr>
        <a:xfrm rot="5400000">
          <a:off x="4569443" y="-1342591"/>
          <a:ext cx="590831" cy="497719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Ciudadanos económicamente </a:t>
          </a:r>
          <a:r>
            <a:rPr lang="es-ES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activos en </a:t>
          </a:r>
          <a:r>
            <a:rPr lang="es-ES" sz="1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 Distrito Metropolitano de Quito dentro del target de Fybeca.</a:t>
          </a:r>
        </a:p>
      </dsp:txBody>
      <dsp:txXfrm rot="-5400000">
        <a:off x="2376263" y="879431"/>
        <a:ext cx="4948350" cy="533147"/>
      </dsp:txXfrm>
    </dsp:sp>
    <dsp:sp modelId="{E2CA1E9A-FBE3-4EA5-A3EF-1380D4CA74BA}">
      <dsp:nvSpPr>
        <dsp:cNvPr id="0" name=""/>
        <dsp:cNvSpPr/>
      </dsp:nvSpPr>
      <dsp:spPr>
        <a:xfrm>
          <a:off x="423408" y="776735"/>
          <a:ext cx="1952854" cy="7385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Muestra</a:t>
          </a:r>
        </a:p>
      </dsp:txBody>
      <dsp:txXfrm>
        <a:off x="459461" y="812788"/>
        <a:ext cx="1880748" cy="666433"/>
      </dsp:txXfrm>
    </dsp:sp>
    <dsp:sp modelId="{B47AEAE4-8D85-4410-BA3C-94106F009A93}">
      <dsp:nvSpPr>
        <dsp:cNvPr id="0" name=""/>
        <dsp:cNvSpPr/>
      </dsp:nvSpPr>
      <dsp:spPr>
        <a:xfrm rot="5400000">
          <a:off x="4569443" y="-567124"/>
          <a:ext cx="590831" cy="49771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Listado de Ciudadanos económicamente </a:t>
          </a:r>
          <a:r>
            <a:rPr lang="es-ES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activos en </a:t>
          </a:r>
          <a:r>
            <a:rPr lang="es-ES" sz="1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 Distrito Metropolitano de Quito dentro del target de Fybeca.</a:t>
          </a:r>
        </a:p>
      </dsp:txBody>
      <dsp:txXfrm rot="-5400000">
        <a:off x="2376263" y="1654898"/>
        <a:ext cx="4948350" cy="533147"/>
      </dsp:txXfrm>
    </dsp:sp>
    <dsp:sp modelId="{20BC9141-56CF-4C58-BEE5-905CD0B8351E}">
      <dsp:nvSpPr>
        <dsp:cNvPr id="0" name=""/>
        <dsp:cNvSpPr/>
      </dsp:nvSpPr>
      <dsp:spPr>
        <a:xfrm>
          <a:off x="423408" y="1552201"/>
          <a:ext cx="1952854" cy="7385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Marco </a:t>
          </a:r>
          <a:r>
            <a:rPr lang="es-ES" sz="1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Muestral</a:t>
          </a:r>
          <a:endParaRPr lang="es-ES" sz="18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461" y="1588254"/>
        <a:ext cx="1880748" cy="666433"/>
      </dsp:txXfrm>
    </dsp:sp>
    <dsp:sp modelId="{243AD405-81A8-486B-85F6-67B272403F84}">
      <dsp:nvSpPr>
        <dsp:cNvPr id="0" name=""/>
        <dsp:cNvSpPr/>
      </dsp:nvSpPr>
      <dsp:spPr>
        <a:xfrm rot="5400000">
          <a:off x="4545691" y="208341"/>
          <a:ext cx="638334" cy="49771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Ciudadanos económicamente </a:t>
          </a:r>
          <a:r>
            <a:rPr lang="es-ES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activos en </a:t>
          </a:r>
          <a:r>
            <a:rPr lang="es-ES" sz="1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 Distrito Metropolitano de Quito dentro del target de Fybeca, que viven en el Centro Norte de Quito.</a:t>
          </a:r>
        </a:p>
      </dsp:txBody>
      <dsp:txXfrm rot="-5400000">
        <a:off x="2376263" y="2408931"/>
        <a:ext cx="4946031" cy="576012"/>
      </dsp:txXfrm>
    </dsp:sp>
    <dsp:sp modelId="{0644BED3-BE95-486D-85B2-D2C0662C2F79}">
      <dsp:nvSpPr>
        <dsp:cNvPr id="0" name=""/>
        <dsp:cNvSpPr/>
      </dsp:nvSpPr>
      <dsp:spPr>
        <a:xfrm>
          <a:off x="423408" y="2327668"/>
          <a:ext cx="1952854" cy="7385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Unidad </a:t>
          </a:r>
          <a:r>
            <a:rPr lang="es-ES" sz="1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Muestral</a:t>
          </a:r>
          <a:endParaRPr lang="es-ES" sz="18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461" y="2363721"/>
        <a:ext cx="1880748" cy="666433"/>
      </dsp:txXfrm>
    </dsp:sp>
    <dsp:sp modelId="{997CB41E-AAC8-48AE-9550-13EE50A52F0C}">
      <dsp:nvSpPr>
        <dsp:cNvPr id="0" name=""/>
        <dsp:cNvSpPr/>
      </dsp:nvSpPr>
      <dsp:spPr>
        <a:xfrm rot="5400000">
          <a:off x="4569443" y="983808"/>
          <a:ext cx="590831" cy="4977192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Encuesta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Observación </a:t>
          </a:r>
        </a:p>
      </dsp:txBody>
      <dsp:txXfrm rot="-5400000">
        <a:off x="2376263" y="3205830"/>
        <a:ext cx="4948350" cy="533147"/>
      </dsp:txXfrm>
    </dsp:sp>
    <dsp:sp modelId="{9CAA5077-5997-4984-B737-A9DA96CCD45A}">
      <dsp:nvSpPr>
        <dsp:cNvPr id="0" name=""/>
        <dsp:cNvSpPr/>
      </dsp:nvSpPr>
      <dsp:spPr>
        <a:xfrm>
          <a:off x="423408" y="3103135"/>
          <a:ext cx="1952854" cy="7385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Unidad Análisis</a:t>
          </a:r>
        </a:p>
      </dsp:txBody>
      <dsp:txXfrm>
        <a:off x="459461" y="3139188"/>
        <a:ext cx="1880748" cy="666433"/>
      </dsp:txXfrm>
    </dsp:sp>
    <dsp:sp modelId="{D7752B1F-A75E-4CD2-B50A-1DFFDA0106CB}">
      <dsp:nvSpPr>
        <dsp:cNvPr id="0" name=""/>
        <dsp:cNvSpPr/>
      </dsp:nvSpPr>
      <dsp:spPr>
        <a:xfrm rot="5400000">
          <a:off x="4569443" y="1759275"/>
          <a:ext cx="590831" cy="49771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Ciudadanos que visitan Farmacias Fybeca en el sector Centro Norte de Quito.</a:t>
          </a:r>
        </a:p>
      </dsp:txBody>
      <dsp:txXfrm rot="-5400000">
        <a:off x="2376263" y="3981297"/>
        <a:ext cx="4948350" cy="533147"/>
      </dsp:txXfrm>
    </dsp:sp>
    <dsp:sp modelId="{DAD10543-7605-4871-B646-746D2EB51B2E}">
      <dsp:nvSpPr>
        <dsp:cNvPr id="0" name=""/>
        <dsp:cNvSpPr/>
      </dsp:nvSpPr>
      <dsp:spPr>
        <a:xfrm>
          <a:off x="423408" y="3878601"/>
          <a:ext cx="1952854" cy="7385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Unidad de Observación </a:t>
          </a:r>
        </a:p>
      </dsp:txBody>
      <dsp:txXfrm>
        <a:off x="459461" y="3914654"/>
        <a:ext cx="1880748" cy="666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337C3-BC81-425A-8A51-E90C42B3DA7A}">
      <dsp:nvSpPr>
        <dsp:cNvPr id="0" name=""/>
        <dsp:cNvSpPr/>
      </dsp:nvSpPr>
      <dsp:spPr>
        <a:xfrm>
          <a:off x="2790990" y="3554844"/>
          <a:ext cx="2511020" cy="21649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Necesidad:</a:t>
          </a:r>
          <a:endParaRPr lang="es-ES" sz="14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las causas por las que los clientes son desleales a una marca y cómo influye el Valor percibido y el servicio al cliente en los programas de fidelización </a:t>
          </a:r>
          <a:endParaRPr lang="es-ES" sz="10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0653" y="3890802"/>
        <a:ext cx="1731694" cy="1493021"/>
      </dsp:txXfrm>
    </dsp:sp>
    <dsp:sp modelId="{966541B6-34B9-493D-8BCA-8A6856D347A8}">
      <dsp:nvSpPr>
        <dsp:cNvPr id="0" name=""/>
        <dsp:cNvSpPr/>
      </dsp:nvSpPr>
      <dsp:spPr>
        <a:xfrm>
          <a:off x="2856223" y="4510620"/>
          <a:ext cx="293994" cy="2533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A0C663-D625-4C3C-AC36-8DDD192C92DD}">
      <dsp:nvSpPr>
        <dsp:cNvPr id="0" name=""/>
        <dsp:cNvSpPr/>
      </dsp:nvSpPr>
      <dsp:spPr>
        <a:xfrm>
          <a:off x="644559" y="2392012"/>
          <a:ext cx="2511020" cy="216493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E8F943-2B0D-4F9B-9DA8-9E477F0F708A}">
      <dsp:nvSpPr>
        <dsp:cNvPr id="0" name=""/>
        <dsp:cNvSpPr/>
      </dsp:nvSpPr>
      <dsp:spPr>
        <a:xfrm>
          <a:off x="2354019" y="4270961"/>
          <a:ext cx="293994" cy="2533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DC2D790-0D78-41AE-889F-5A3BDB2B29B3}">
      <dsp:nvSpPr>
        <dsp:cNvPr id="0" name=""/>
        <dsp:cNvSpPr/>
      </dsp:nvSpPr>
      <dsp:spPr>
        <a:xfrm>
          <a:off x="4930272" y="2366273"/>
          <a:ext cx="2511020" cy="21649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Justificación e Importancia:</a:t>
          </a:r>
          <a:endParaRPr lang="es-ES" sz="14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s-ES" sz="10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aja en ventas en todos los productos de la marca Fybeca pro lo cual es necesario emprender acciones correctivas en cuanto a fidelización para reactivar el interés de los clientes en nuestra marca. </a:t>
          </a:r>
          <a:endParaRPr lang="es-ES" sz="10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9935" y="2702231"/>
        <a:ext cx="1731694" cy="1493021"/>
      </dsp:txXfrm>
    </dsp:sp>
    <dsp:sp modelId="{DABC8D2B-C5E3-4532-998A-6F30EF7E2D8A}">
      <dsp:nvSpPr>
        <dsp:cNvPr id="0" name=""/>
        <dsp:cNvSpPr/>
      </dsp:nvSpPr>
      <dsp:spPr>
        <a:xfrm>
          <a:off x="6646881" y="4242934"/>
          <a:ext cx="293994" cy="2533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9ED3E7-C3E8-40D2-966B-18E3BAC80ED3}">
      <dsp:nvSpPr>
        <dsp:cNvPr id="0" name=""/>
        <dsp:cNvSpPr/>
      </dsp:nvSpPr>
      <dsp:spPr>
        <a:xfrm>
          <a:off x="7069554" y="3554844"/>
          <a:ext cx="2511020" cy="216493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FA3FF-53F5-43FD-98F5-7636B1763D06}">
      <dsp:nvSpPr>
        <dsp:cNvPr id="0" name=""/>
        <dsp:cNvSpPr/>
      </dsp:nvSpPr>
      <dsp:spPr>
        <a:xfrm>
          <a:off x="7134787" y="4510620"/>
          <a:ext cx="293994" cy="2533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2D6468D-A8D2-45CB-AB9C-8D8000837F2D}">
      <dsp:nvSpPr>
        <dsp:cNvPr id="0" name=""/>
        <dsp:cNvSpPr/>
      </dsp:nvSpPr>
      <dsp:spPr>
        <a:xfrm>
          <a:off x="2790990" y="1182850"/>
          <a:ext cx="2511020" cy="21649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Propósito</a:t>
          </a:r>
          <a:r>
            <a:rPr lang="es-ES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sobre la situación real que atraviesa Fybeca respecto a la fidelización de sus clientes </a:t>
          </a:r>
          <a:endParaRPr lang="es-ES" sz="10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0653" y="1518808"/>
        <a:ext cx="1731694" cy="1493021"/>
      </dsp:txXfrm>
    </dsp:sp>
    <dsp:sp modelId="{C1162271-9548-44B6-8F23-CE46C8BAEF7A}">
      <dsp:nvSpPr>
        <dsp:cNvPr id="0" name=""/>
        <dsp:cNvSpPr/>
      </dsp:nvSpPr>
      <dsp:spPr>
        <a:xfrm>
          <a:off x="4493301" y="1229753"/>
          <a:ext cx="293994" cy="2533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1AE43CD-8370-44A5-B64E-F9153C7105EB}">
      <dsp:nvSpPr>
        <dsp:cNvPr id="0" name=""/>
        <dsp:cNvSpPr/>
      </dsp:nvSpPr>
      <dsp:spPr>
        <a:xfrm>
          <a:off x="4930272" y="0"/>
          <a:ext cx="2511020" cy="216493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ABFDCC-D406-4674-92EC-A6384C22F81D}">
      <dsp:nvSpPr>
        <dsp:cNvPr id="0" name=""/>
        <dsp:cNvSpPr/>
      </dsp:nvSpPr>
      <dsp:spPr>
        <a:xfrm>
          <a:off x="5004441" y="950627"/>
          <a:ext cx="293994" cy="2533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78B8-85D3-4A46-BACC-2DE8CE4FB869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0B680-B3CD-4A43-8CF8-DF1677CCB5B7}">
      <dsp:nvSpPr>
        <dsp:cNvPr id="0" name=""/>
        <dsp:cNvSpPr/>
      </dsp:nvSpPr>
      <dsp:spPr>
        <a:xfrm>
          <a:off x="592512" y="404126"/>
          <a:ext cx="4181665" cy="8086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88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 el comportamiento que tiene el cliente de Fybeca sobre los productos y servicios que ofrece</a:t>
          </a:r>
          <a:endParaRPr lang="es-ES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512" y="404126"/>
        <a:ext cx="4181665" cy="808672"/>
      </dsp:txXfrm>
    </dsp:sp>
    <dsp:sp modelId="{3A844BE7-DD16-43D4-8A5B-B6B95B92CDEC}">
      <dsp:nvSpPr>
        <dsp:cNvPr id="0" name=""/>
        <dsp:cNvSpPr/>
      </dsp:nvSpPr>
      <dsp:spPr>
        <a:xfrm>
          <a:off x="87092" y="303042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0B12F-961E-4406-BEC3-A6D904A1EF06}">
      <dsp:nvSpPr>
        <dsp:cNvPr id="0" name=""/>
        <dsp:cNvSpPr/>
      </dsp:nvSpPr>
      <dsp:spPr>
        <a:xfrm>
          <a:off x="1056143" y="1617345"/>
          <a:ext cx="3718034" cy="808672"/>
        </a:xfrm>
        <a:prstGeom prst="rect">
          <a:avLst/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88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la percepción del cliente sobre la calidad del servicio que brinda Fybeca </a:t>
          </a:r>
          <a:endParaRPr lang="es-ES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6143" y="1617345"/>
        <a:ext cx="3718034" cy="808672"/>
      </dsp:txXfrm>
    </dsp:sp>
    <dsp:sp modelId="{8025960F-8FE7-4534-8562-BA8752596700}">
      <dsp:nvSpPr>
        <dsp:cNvPr id="0" name=""/>
        <dsp:cNvSpPr/>
      </dsp:nvSpPr>
      <dsp:spPr>
        <a:xfrm>
          <a:off x="550722" y="1516261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73315"/>
              <a:satOff val="-12043"/>
              <a:lumOff val="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85785-7765-46EF-9168-425F51A20F5C}">
      <dsp:nvSpPr>
        <dsp:cNvPr id="0" name=""/>
        <dsp:cNvSpPr/>
      </dsp:nvSpPr>
      <dsp:spPr>
        <a:xfrm>
          <a:off x="1056143" y="2830565"/>
          <a:ext cx="3718034" cy="808672"/>
        </a:xfrm>
        <a:prstGeom prst="rect">
          <a:avLst/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88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el grado de interés de los clientes sobre la comunicación e información que les brinda Fybeca. </a:t>
          </a:r>
          <a:endParaRPr lang="es-ES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6143" y="2830565"/>
        <a:ext cx="3718034" cy="808672"/>
      </dsp:txXfrm>
    </dsp:sp>
    <dsp:sp modelId="{DC791598-DCCE-4879-948E-185D6EF1406C}">
      <dsp:nvSpPr>
        <dsp:cNvPr id="0" name=""/>
        <dsp:cNvSpPr/>
      </dsp:nvSpPr>
      <dsp:spPr>
        <a:xfrm>
          <a:off x="550722" y="2729481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346630"/>
              <a:satOff val="-24086"/>
              <a:lumOff val="100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43BEA-6F7B-470A-AB98-1D1EBD2D87BC}">
      <dsp:nvSpPr>
        <dsp:cNvPr id="0" name=""/>
        <dsp:cNvSpPr/>
      </dsp:nvSpPr>
      <dsp:spPr>
        <a:xfrm>
          <a:off x="592512" y="4043784"/>
          <a:ext cx="4181665" cy="808672"/>
        </a:xfrm>
        <a:prstGeom prst="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88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la frecuencia de compra de los clientes de la marca Fybeca para estructurar un plan de mercadotécnica referencial</a:t>
          </a:r>
          <a:endParaRPr lang="es-ES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512" y="4043784"/>
        <a:ext cx="4181665" cy="808672"/>
      </dsp:txXfrm>
    </dsp:sp>
    <dsp:sp modelId="{A86AE99A-5287-49B9-92A8-45BCC658674C}">
      <dsp:nvSpPr>
        <dsp:cNvPr id="0" name=""/>
        <dsp:cNvSpPr/>
      </dsp:nvSpPr>
      <dsp:spPr>
        <a:xfrm>
          <a:off x="87092" y="3942700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2763B-C7C2-4F63-A9A8-0E0C2AFB9EBB}">
      <dsp:nvSpPr>
        <dsp:cNvPr id="0" name=""/>
        <dsp:cNvSpPr/>
      </dsp:nvSpPr>
      <dsp:spPr>
        <a:xfrm>
          <a:off x="3667" y="611405"/>
          <a:ext cx="1985529" cy="1191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N= Población 773.192 Ciudadanos en el Distrito Metropolitano de Quito dentro del target de </a:t>
          </a:r>
          <a:r>
            <a:rPr lang="es-ES" sz="1600" kern="1200" dirty="0" err="1" smtClean="0">
              <a:latin typeface="Times New Roman" pitchFamily="18" charset="0"/>
              <a:cs typeface="Times New Roman" pitchFamily="18" charset="0"/>
            </a:rPr>
            <a:t>Fybeca</a:t>
          </a: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67" y="611405"/>
        <a:ext cx="1985529" cy="1191317"/>
      </dsp:txXfrm>
    </dsp:sp>
    <dsp:sp modelId="{710D0A3C-428F-467C-881F-B7C4DC232569}">
      <dsp:nvSpPr>
        <dsp:cNvPr id="0" name=""/>
        <dsp:cNvSpPr/>
      </dsp:nvSpPr>
      <dsp:spPr>
        <a:xfrm>
          <a:off x="2187749" y="611405"/>
          <a:ext cx="1985529" cy="1191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Z= Nivel de confianza 95% =1,96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7749" y="611405"/>
        <a:ext cx="1985529" cy="1191317"/>
      </dsp:txXfrm>
    </dsp:sp>
    <dsp:sp modelId="{6D6907F5-AC46-4387-960D-7D8CBCFD046F}">
      <dsp:nvSpPr>
        <dsp:cNvPr id="0" name=""/>
        <dsp:cNvSpPr/>
      </dsp:nvSpPr>
      <dsp:spPr>
        <a:xfrm>
          <a:off x="4371831" y="611405"/>
          <a:ext cx="1985529" cy="1191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p= Probabilidad de acierto 70% =0,7 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1831" y="611405"/>
        <a:ext cx="1985529" cy="1191317"/>
      </dsp:txXfrm>
    </dsp:sp>
    <dsp:sp modelId="{FAC1EECE-2C7C-45CD-A93A-8980E9959D3D}">
      <dsp:nvSpPr>
        <dsp:cNvPr id="0" name=""/>
        <dsp:cNvSpPr/>
      </dsp:nvSpPr>
      <dsp:spPr>
        <a:xfrm>
          <a:off x="6555913" y="611405"/>
          <a:ext cx="1985529" cy="1191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q= Probabilidad de desacierto 30% =0,3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55913" y="611405"/>
        <a:ext cx="1985529" cy="1191317"/>
      </dsp:txXfrm>
    </dsp:sp>
    <dsp:sp modelId="{15CAD013-0D4A-4FF8-9514-546601BF84D8}">
      <dsp:nvSpPr>
        <dsp:cNvPr id="0" name=""/>
        <dsp:cNvSpPr/>
      </dsp:nvSpPr>
      <dsp:spPr>
        <a:xfrm>
          <a:off x="8739995" y="611405"/>
          <a:ext cx="1985529" cy="1191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e= Error 5% =0,05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39995" y="611405"/>
        <a:ext cx="1985529" cy="11913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78266-8085-4C26-8E3F-423FA33D2196}">
      <dsp:nvSpPr>
        <dsp:cNvPr id="0" name=""/>
        <dsp:cNvSpPr/>
      </dsp:nvSpPr>
      <dsp:spPr>
        <a:xfrm>
          <a:off x="1988635" y="0"/>
          <a:ext cx="2534702" cy="253508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DF689-F430-4F74-BB39-D0268E25261E}">
      <dsp:nvSpPr>
        <dsp:cNvPr id="0" name=""/>
        <dsp:cNvSpPr/>
      </dsp:nvSpPr>
      <dsp:spPr>
        <a:xfrm>
          <a:off x="2548887" y="915243"/>
          <a:ext cx="1408485" cy="70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La mayor contingencia de 21 </a:t>
          </a:r>
          <a:r>
            <a:rPr lang="es-ES" sz="1200" b="1" kern="1200" dirty="0" smtClean="0"/>
            <a:t>asocia y relaciona </a:t>
          </a:r>
          <a:r>
            <a:rPr lang="es-ES" sz="1200" kern="1200" dirty="0" smtClean="0"/>
            <a:t>a las personas que opinan </a:t>
          </a:r>
          <a:endParaRPr lang="en-US" sz="1200" kern="1200" dirty="0"/>
        </a:p>
      </dsp:txBody>
      <dsp:txXfrm>
        <a:off x="2548887" y="915243"/>
        <a:ext cx="1408485" cy="704074"/>
      </dsp:txXfrm>
    </dsp:sp>
    <dsp:sp modelId="{536870D9-0A7F-465F-86D4-9D34D7A5B4A9}">
      <dsp:nvSpPr>
        <dsp:cNvPr id="0" name=""/>
        <dsp:cNvSpPr/>
      </dsp:nvSpPr>
      <dsp:spPr>
        <a:xfrm>
          <a:off x="1284630" y="1456596"/>
          <a:ext cx="2534702" cy="253508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BA3A9-D716-4293-A0B6-AD9AF01A9573}">
      <dsp:nvSpPr>
        <dsp:cNvPr id="0" name=""/>
        <dsp:cNvSpPr/>
      </dsp:nvSpPr>
      <dsp:spPr>
        <a:xfrm>
          <a:off x="1847738" y="2380265"/>
          <a:ext cx="1408485" cy="70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Que la marca en el ámbito de Servicio al Cliente tiene una calificación de Buena</a:t>
          </a:r>
          <a:endParaRPr lang="en-US" sz="1200" kern="1200" dirty="0"/>
        </a:p>
      </dsp:txBody>
      <dsp:txXfrm>
        <a:off x="1847738" y="2380265"/>
        <a:ext cx="1408485" cy="704074"/>
      </dsp:txXfrm>
    </dsp:sp>
    <dsp:sp modelId="{AEE04742-9C34-4498-9332-0E7F630600F0}">
      <dsp:nvSpPr>
        <dsp:cNvPr id="0" name=""/>
        <dsp:cNvSpPr/>
      </dsp:nvSpPr>
      <dsp:spPr>
        <a:xfrm>
          <a:off x="2169039" y="3087499"/>
          <a:ext cx="2177702" cy="217857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8646B-A5E1-48E3-A862-C9DF79AF8960}">
      <dsp:nvSpPr>
        <dsp:cNvPr id="0" name=""/>
        <dsp:cNvSpPr/>
      </dsp:nvSpPr>
      <dsp:spPr>
        <a:xfrm>
          <a:off x="2552219" y="3847394"/>
          <a:ext cx="1408485" cy="70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Oportunidad de mejora</a:t>
          </a:r>
          <a:endParaRPr lang="en-US" sz="1200" kern="1200" dirty="0"/>
        </a:p>
      </dsp:txBody>
      <dsp:txXfrm>
        <a:off x="2552219" y="3847394"/>
        <a:ext cx="1408485" cy="704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08D7E-8A49-4F5D-956C-A468176845DA}" type="datetimeFigureOut">
              <a:rPr lang="es-ES" smtClean="0"/>
              <a:t>06/07/2017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37F10-F04F-440C-9529-A9B431BC32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06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37F10-F04F-440C-9529-A9B431BC325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09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068B-6CC3-45EE-9797-EBEA35A287B4}" type="datetimeFigureOut">
              <a:rPr lang="es-ES" smtClean="0"/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0E23-7EC2-4157-81D6-B2B6F9AF92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11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068B-6CC3-45EE-9797-EBEA35A287B4}" type="datetimeFigureOut">
              <a:rPr lang="es-ES" smtClean="0"/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0E23-7EC2-4157-81D6-B2B6F9AF92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82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068B-6CC3-45EE-9797-EBEA35A287B4}" type="datetimeFigureOut">
              <a:rPr lang="es-ES" smtClean="0"/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0E23-7EC2-4157-81D6-B2B6F9AF92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48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068B-6CC3-45EE-9797-EBEA35A287B4}" type="datetimeFigureOut">
              <a:rPr lang="es-ES" smtClean="0"/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0E23-7EC2-4157-81D6-B2B6F9AF92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8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068B-6CC3-45EE-9797-EBEA35A287B4}" type="datetimeFigureOut">
              <a:rPr lang="es-ES" smtClean="0"/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0E23-7EC2-4157-81D6-B2B6F9AF92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5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068B-6CC3-45EE-9797-EBEA35A287B4}" type="datetimeFigureOut">
              <a:rPr lang="es-ES" smtClean="0"/>
              <a:t>06/07/2017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0E23-7EC2-4157-81D6-B2B6F9AF92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63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068B-6CC3-45EE-9797-EBEA35A287B4}" type="datetimeFigureOut">
              <a:rPr lang="es-ES" smtClean="0"/>
              <a:t>06/07/2017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0E23-7EC2-4157-81D6-B2B6F9AF92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47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068B-6CC3-45EE-9797-EBEA35A287B4}" type="datetimeFigureOut">
              <a:rPr lang="es-ES" smtClean="0"/>
              <a:t>06/07/2017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0E23-7EC2-4157-81D6-B2B6F9AF92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7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068B-6CC3-45EE-9797-EBEA35A287B4}" type="datetimeFigureOut">
              <a:rPr lang="es-ES" smtClean="0"/>
              <a:t>06/07/2017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0E23-7EC2-4157-81D6-B2B6F9AF92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068B-6CC3-45EE-9797-EBEA35A287B4}" type="datetimeFigureOut">
              <a:rPr lang="es-ES" smtClean="0"/>
              <a:t>06/07/2017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0E23-7EC2-4157-81D6-B2B6F9AF92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24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068B-6CC3-45EE-9797-EBEA35A287B4}" type="datetimeFigureOut">
              <a:rPr lang="es-ES" smtClean="0"/>
              <a:t>06/07/2017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0E23-7EC2-4157-81D6-B2B6F9AF92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07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3068B-6CC3-45EE-9797-EBEA35A287B4}" type="datetimeFigureOut">
              <a:rPr lang="es-ES" smtClean="0"/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0E23-7EC2-4157-81D6-B2B6F9AF92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04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fybeca.com/site/es/site/instituciona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riolibre.com/mundo/la-tecnologia-da-mas-poder-a-los-consumidores-YL6827357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puromarketing.com/53/15389/como-tener-clientes-felice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34.jpeg"/><Relationship Id="rId18" Type="http://schemas.openxmlformats.org/officeDocument/2006/relationships/image" Target="../media/image3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image" Target="../media/image35.png"/><Relationship Id="rId10" Type="http://schemas.openxmlformats.org/officeDocument/2006/relationships/diagramQuickStyle" Target="../diagrams/quickStyle14.xml"/><Relationship Id="rId19" Type="http://schemas.openxmlformats.org/officeDocument/2006/relationships/image" Target="../media/image39.jpeg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44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47.pn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Resultado de imagen para vectores inferiores verdes y azules gra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9" b="35435"/>
          <a:stretch/>
        </p:blipFill>
        <p:spPr bwMode="auto">
          <a:xfrm>
            <a:off x="2788" y="4230984"/>
            <a:ext cx="12189212" cy="26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19536" y="162880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DEPARTAMENTO DE CIENCIAS </a:t>
            </a:r>
            <a:r>
              <a:rPr lang="es-ES" b="1" dirty="0" smtClean="0"/>
              <a:t>ECONÓMICAS </a:t>
            </a:r>
            <a:r>
              <a:rPr lang="es-ES" b="1" dirty="0"/>
              <a:t>ADMINISTRATIVAS Y DE COMERCIO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441733" y="2057012"/>
            <a:ext cx="338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INGENIERÍA </a:t>
            </a:r>
            <a:r>
              <a:rPr lang="es-ES" b="1" dirty="0"/>
              <a:t>EN MERCADOTECNIA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243572" y="2564905"/>
            <a:ext cx="7740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TRABAJO DE TITULACIÓN, PREVIO A LA OBTENCIÓN DEL TÍTULO DE INGENIERÍA EN MERCADOTECNIA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243572" y="3356992"/>
            <a:ext cx="7884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IMPACTO DEL VALOR PERCIBIDO Y EL SERVICIO AL CLIENTE EN LA FIDELIZACIÓN DE INDUSTRIAS DE RETAIL FARMACÉUTICO, DISTRITO METROPOLITANO DE QUITO, 2017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819342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/>
              <a:t>AUTORAS: CHÁVEZ IZA AUGUSTA VERÓNICA</a:t>
            </a:r>
            <a:endParaRPr lang="es-ES" dirty="0"/>
          </a:p>
          <a:p>
            <a:pPr algn="ctr"/>
            <a:r>
              <a:rPr lang="es-ES" b="1" dirty="0"/>
              <a:t>MONTENEGRO MORETA MÓNICA PAMELA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4030288" y="5195144"/>
            <a:ext cx="431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DIRECTOR: ING.FARID MANTILLA VARGAS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466480" y="5711952"/>
            <a:ext cx="134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SANGOLQUÍ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5814909" y="610311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2017</a:t>
            </a:r>
            <a:endParaRPr lang="es-ES" dirty="0"/>
          </a:p>
        </p:txBody>
      </p:sp>
      <p:pic>
        <p:nvPicPr>
          <p:cNvPr id="1028" name="Picture 4" descr="Resultado de imagen para logo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234" y="424580"/>
            <a:ext cx="4493140" cy="11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5440" y="404664"/>
            <a:ext cx="9721080" cy="85010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bg1"/>
                </a:solidFill>
                <a:latin typeface="Britannic Bold" pitchFamily="34" charset="0"/>
              </a:rPr>
              <a:t>   Objetivos: General y Específicos </a:t>
            </a:r>
            <a:endParaRPr lang="es-E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50285748"/>
              </p:ext>
            </p:extLst>
          </p:nvPr>
        </p:nvGraphicFramePr>
        <p:xfrm>
          <a:off x="5159896" y="1354993"/>
          <a:ext cx="48482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03512" y="2348880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Proponer un plan de mercadotecnia referencial enfocado a CRM (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Management),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merchandising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imagen de marca de Fybeca en el Distrito Metropolitano de Quito para el año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479376" y="260648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pic>
        <p:nvPicPr>
          <p:cNvPr id="2052" name="Picture 4" descr="Resultado de imagen para client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797152"/>
            <a:ext cx="27622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479376" y="260648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1648" y="404664"/>
            <a:ext cx="10022904" cy="806313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Fase Metodológica 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623392" y="1196752"/>
          <a:ext cx="10729192" cy="2414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6312024" y="3356992"/>
                <a:ext cx="2852768" cy="753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∗(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3356992"/>
                <a:ext cx="2852768" cy="7538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5621546" y="4320423"/>
                <a:ext cx="4233723" cy="764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773192∗1.96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∗(0.7∗0.3)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773192∗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(0,7∗0,3∗1.96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46" y="4320423"/>
                <a:ext cx="4233723" cy="7647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7248128" y="5373216"/>
                <a:ext cx="1361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=322.55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5373216"/>
                <a:ext cx="136127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7400413" y="5877272"/>
                <a:ext cx="1101584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𝟑𝟐𝟑</m:t>
                      </m:r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413" y="5877272"/>
                <a:ext cx="11015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 descr="Resultado de imagen para muestr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356992"/>
            <a:ext cx="4443948" cy="32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Análisis Univariado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866591" y="10468241"/>
            <a:ext cx="2400300" cy="146304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 descr="Resultado de imagen para fybeca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6" b="33473"/>
          <a:stretch/>
        </p:blipFill>
        <p:spPr bwMode="auto">
          <a:xfrm>
            <a:off x="8896350" y="5306569"/>
            <a:ext cx="238125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" r="536"/>
          <a:stretch/>
        </p:blipFill>
        <p:spPr bwMode="auto">
          <a:xfrm>
            <a:off x="-96688" y="-745"/>
            <a:ext cx="12288688" cy="48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51384" y="5392567"/>
            <a:ext cx="7488832" cy="8501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itannic Bold" pitchFamily="34" charset="0"/>
              </a:rPr>
              <a:t>Análisis Univariado</a:t>
            </a:r>
            <a:endParaRPr lang="es-E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487488"/>
            <a:ext cx="10945216" cy="108012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Pregunta 3: ¿Cómo calificaría la calidad de los servicios de Farmacias Fybeca?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9" y="1916872"/>
            <a:ext cx="4855847" cy="4680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b="1" dirty="0"/>
              <a:t>Análisis ejecutivo:</a:t>
            </a:r>
          </a:p>
          <a:p>
            <a:pPr marL="0" indent="0">
              <a:buNone/>
            </a:pPr>
            <a:r>
              <a:rPr lang="es-ES" dirty="0" smtClean="0"/>
              <a:t>54,32</a:t>
            </a:r>
            <a:r>
              <a:rPr lang="es-ES" dirty="0"/>
              <a:t>% </a:t>
            </a:r>
            <a:r>
              <a:rPr lang="es-ES" dirty="0" smtClean="0"/>
              <a:t>		Buena</a:t>
            </a:r>
          </a:p>
          <a:p>
            <a:pPr marL="0" indent="0">
              <a:buNone/>
            </a:pPr>
            <a:r>
              <a:rPr lang="es-ES" dirty="0" smtClean="0"/>
              <a:t>35,8</a:t>
            </a:r>
            <a:r>
              <a:rPr lang="es-ES" dirty="0"/>
              <a:t>% </a:t>
            </a:r>
            <a:r>
              <a:rPr lang="es-ES" dirty="0" smtClean="0"/>
              <a:t>		Excelente </a:t>
            </a:r>
          </a:p>
          <a:p>
            <a:pPr marL="0" indent="0">
              <a:buNone/>
            </a:pPr>
            <a:r>
              <a:rPr lang="es-ES" dirty="0" smtClean="0"/>
              <a:t>90</a:t>
            </a:r>
            <a:r>
              <a:rPr lang="es-ES" dirty="0"/>
              <a:t>% </a:t>
            </a:r>
            <a:r>
              <a:rPr lang="es-ES" dirty="0" smtClean="0"/>
              <a:t>		Muy </a:t>
            </a:r>
            <a:r>
              <a:rPr lang="es-ES" dirty="0"/>
              <a:t>buena en </a:t>
            </a:r>
            <a:r>
              <a:rPr lang="es-ES" dirty="0" smtClean="0"/>
              <a:t>Fybeca</a:t>
            </a:r>
          </a:p>
          <a:p>
            <a:pPr marL="0" indent="0">
              <a:buNone/>
            </a:pPr>
            <a:r>
              <a:rPr lang="es-ES" dirty="0" smtClean="0"/>
              <a:t>No </a:t>
            </a:r>
            <a:r>
              <a:rPr lang="es-ES" dirty="0" err="1" smtClean="0"/>
              <a:t>invisibilizar</a:t>
            </a:r>
            <a:r>
              <a:rPr lang="es-ES" dirty="0" smtClean="0"/>
              <a:t> al 0,31</a:t>
            </a:r>
            <a:r>
              <a:rPr lang="es-ES" dirty="0"/>
              <a:t>%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 smtClean="0"/>
              <a:t>Análisis </a:t>
            </a:r>
            <a:r>
              <a:rPr lang="es-ES" b="1" dirty="0"/>
              <a:t>comparativo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Fybeca web: </a:t>
            </a:r>
            <a:r>
              <a:rPr lang="es-ES" dirty="0"/>
              <a:t>“contribuir con el bienestar de la comunidad, ofreciendo servicios de excelencia y un amplio portafolio de medicinas y productos complementario de calidad garantizada” </a:t>
            </a:r>
            <a:r>
              <a:rPr lang="es-ES" dirty="0" smtClean="0"/>
              <a:t>Fuente</a:t>
            </a:r>
            <a:r>
              <a:rPr lang="es-ES" dirty="0"/>
              <a:t>: </a:t>
            </a:r>
            <a:r>
              <a:rPr lang="es-ES" u="sng" dirty="0">
                <a:hlinkClick r:id="rId2"/>
              </a:rPr>
              <a:t>https://www.fybeca.com/site/es/site/institucional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" b="7380"/>
          <a:stretch/>
        </p:blipFill>
        <p:spPr bwMode="auto">
          <a:xfrm>
            <a:off x="6096000" y="1567608"/>
            <a:ext cx="5688632" cy="4741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1024129" y="292494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echa derecha 6"/>
          <p:cNvSpPr/>
          <p:nvPr/>
        </p:nvSpPr>
        <p:spPr>
          <a:xfrm>
            <a:off x="2351584" y="2348880"/>
            <a:ext cx="216024" cy="1440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2351584" y="2708960"/>
            <a:ext cx="216024" cy="1440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3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53321" t="26375" r="4618" b="21453"/>
          <a:stretch/>
        </p:blipFill>
        <p:spPr>
          <a:xfrm>
            <a:off x="5591944" y="1785546"/>
            <a:ext cx="6600057" cy="46026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47040" cy="1510908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Pregunta 10: ¿Por qué medios prefiere recibir información de parte de Farmacias Fybeca?:  (Puede elegir más de dos opciones)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79376" y="2057246"/>
            <a:ext cx="4824536" cy="44553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b="1" dirty="0"/>
              <a:t>Análisis </a:t>
            </a:r>
            <a:r>
              <a:rPr lang="es-ES" b="1" dirty="0" smtClean="0"/>
              <a:t>ejecutivo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dirty="0" smtClean="0"/>
              <a:t>36</a:t>
            </a:r>
            <a:r>
              <a:rPr lang="es-ES" dirty="0"/>
              <a:t>% </a:t>
            </a:r>
            <a:r>
              <a:rPr lang="es-ES" dirty="0" smtClean="0"/>
              <a:t>	mensaje </a:t>
            </a:r>
            <a:r>
              <a:rPr lang="es-ES" dirty="0"/>
              <a:t>de texto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34</a:t>
            </a:r>
            <a:r>
              <a:rPr lang="es-ES" dirty="0"/>
              <a:t>% </a:t>
            </a:r>
            <a:r>
              <a:rPr lang="es-ES" dirty="0" smtClean="0"/>
              <a:t>	Email </a:t>
            </a:r>
          </a:p>
          <a:p>
            <a:pPr marL="0" indent="0">
              <a:buNone/>
            </a:pPr>
            <a:r>
              <a:rPr lang="es-ES" dirty="0" smtClean="0"/>
              <a:t>18</a:t>
            </a:r>
            <a:r>
              <a:rPr lang="es-ES" dirty="0"/>
              <a:t>% </a:t>
            </a:r>
            <a:r>
              <a:rPr lang="es-ES" dirty="0" smtClean="0"/>
              <a:t>	Revista </a:t>
            </a:r>
            <a:r>
              <a:rPr lang="es-ES" dirty="0"/>
              <a:t>a domicilio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 smtClean="0"/>
              <a:t>Análisis </a:t>
            </a:r>
            <a:r>
              <a:rPr lang="es-ES" b="1" dirty="0"/>
              <a:t>comparativo</a:t>
            </a:r>
          </a:p>
          <a:p>
            <a:pPr marL="0" indent="0" algn="just">
              <a:buNone/>
            </a:pPr>
            <a:r>
              <a:rPr lang="es-ES" sz="2900" dirty="0"/>
              <a:t>Según </a:t>
            </a:r>
            <a:r>
              <a:rPr lang="es-ES" sz="2900" dirty="0" smtClean="0"/>
              <a:t>Diario </a:t>
            </a:r>
            <a:r>
              <a:rPr lang="es-ES" sz="2900" dirty="0"/>
              <a:t>Libre, </a:t>
            </a:r>
            <a:r>
              <a:rPr lang="es-ES" sz="2900" dirty="0" smtClean="0"/>
              <a:t>la </a:t>
            </a:r>
            <a:r>
              <a:rPr lang="es-ES" sz="2900" dirty="0"/>
              <a:t>tecnología da más poder a los </a:t>
            </a:r>
            <a:r>
              <a:rPr lang="es-ES" sz="2900" dirty="0" smtClean="0"/>
              <a:t>consumidores sobretodo jóvenes, pero </a:t>
            </a:r>
            <a:r>
              <a:rPr lang="es-ES" sz="2900" dirty="0"/>
              <a:t>no se debe olvidar al target adulto que prefiere algunos de los medios convencionales </a:t>
            </a:r>
          </a:p>
          <a:p>
            <a:pPr marL="0" indent="0" algn="just">
              <a:buNone/>
            </a:pPr>
            <a:r>
              <a:rPr lang="es-ES" sz="2900" dirty="0"/>
              <a:t>Fuente: </a:t>
            </a:r>
            <a:r>
              <a:rPr lang="es-ES" sz="2900" u="sng" dirty="0">
                <a:hlinkClick r:id="rId3"/>
              </a:rPr>
              <a:t>https://</a:t>
            </a:r>
            <a:r>
              <a:rPr lang="es-ES" sz="2900" u="sng" dirty="0" smtClean="0">
                <a:hlinkClick r:id="rId3"/>
              </a:rPr>
              <a:t>www.diariolibre.com/mundo/la-tecnologia-da-mas-poder-a-los-consumidores-YL6827357</a:t>
            </a:r>
            <a:endParaRPr lang="es-ES" sz="2900" dirty="0"/>
          </a:p>
        </p:txBody>
      </p:sp>
      <p:sp>
        <p:nvSpPr>
          <p:cNvPr id="6" name="Flecha derecha 5"/>
          <p:cNvSpPr/>
          <p:nvPr/>
        </p:nvSpPr>
        <p:spPr>
          <a:xfrm>
            <a:off x="1199456" y="2708920"/>
            <a:ext cx="216024" cy="1440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1199456" y="3068960"/>
            <a:ext cx="216024" cy="1440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1199456" y="3356992"/>
            <a:ext cx="216024" cy="1440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6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6689"/>
          <a:stretch/>
        </p:blipFill>
        <p:spPr bwMode="auto">
          <a:xfrm>
            <a:off x="5807968" y="1873372"/>
            <a:ext cx="6240016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Pregunta 13: ¿Cómo cliente de Farmacias Fybeca qué tan valorado se siente usted?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23392" y="1873372"/>
            <a:ext cx="5328592" cy="46519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b="1" dirty="0"/>
              <a:t>Análisis </a:t>
            </a:r>
            <a:r>
              <a:rPr lang="es-ES" b="1" dirty="0" smtClean="0"/>
              <a:t>ejecutivo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dirty="0" smtClean="0"/>
              <a:t>38,89</a:t>
            </a:r>
            <a:r>
              <a:rPr lang="es-ES" dirty="0"/>
              <a:t>% </a:t>
            </a:r>
            <a:r>
              <a:rPr lang="es-ES" dirty="0" smtClean="0"/>
              <a:t>		Muy </a:t>
            </a:r>
            <a:r>
              <a:rPr lang="es-ES" dirty="0"/>
              <a:t>valorados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12,35% 		No </a:t>
            </a:r>
            <a:r>
              <a:rPr lang="es-ES" dirty="0"/>
              <a:t>los toman en </a:t>
            </a:r>
            <a:r>
              <a:rPr lang="es-ES" dirty="0" smtClean="0"/>
              <a:t>cuenta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Análisis comparativo</a:t>
            </a:r>
          </a:p>
          <a:p>
            <a:pPr marL="0" indent="0" algn="just">
              <a:buNone/>
            </a:pPr>
            <a:r>
              <a:rPr lang="es-ES" dirty="0"/>
              <a:t>Según el portal web Puro Marketing </a:t>
            </a:r>
            <a:r>
              <a:rPr lang="es-ES" dirty="0" smtClean="0"/>
              <a:t>un </a:t>
            </a:r>
            <a:r>
              <a:rPr lang="es-ES" dirty="0"/>
              <a:t>cliente que posee una preferencia determinada por una marca en específico es la clave para establecer relaciones que permitan a la empresa un crecimiento en posicionamiento y ventas, lo cual corrobora nuestra investigación al tener un alto porcentaje de clientes felices</a:t>
            </a:r>
          </a:p>
          <a:p>
            <a:pPr marL="0" indent="0" algn="just">
              <a:buNone/>
            </a:pPr>
            <a:r>
              <a:rPr lang="es-ES" u="sng" dirty="0">
                <a:hlinkClick r:id="rId4"/>
              </a:rPr>
              <a:t>http://www.puromarketing.com/53/15389/como-tener-clientes-felices.html</a:t>
            </a:r>
            <a:endParaRPr lang="es-ES" dirty="0"/>
          </a:p>
        </p:txBody>
      </p:sp>
      <p:sp>
        <p:nvSpPr>
          <p:cNvPr id="8" name="Flecha derecha 7"/>
          <p:cNvSpPr/>
          <p:nvPr/>
        </p:nvSpPr>
        <p:spPr>
          <a:xfrm>
            <a:off x="1991544" y="2492896"/>
            <a:ext cx="216024" cy="1440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>
            <a:off x="1991544" y="2852936"/>
            <a:ext cx="216024" cy="1440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74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Análisis Univariado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866591" y="10468241"/>
            <a:ext cx="2400300" cy="146304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 descr="Resultado de imagen para fybeca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6" b="33473"/>
          <a:stretch/>
        </p:blipFill>
        <p:spPr bwMode="auto">
          <a:xfrm>
            <a:off x="8896350" y="5306569"/>
            <a:ext cx="238125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" r="536"/>
          <a:stretch/>
        </p:blipFill>
        <p:spPr bwMode="auto">
          <a:xfrm>
            <a:off x="-96688" y="-745"/>
            <a:ext cx="12288688" cy="48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51384" y="5392567"/>
            <a:ext cx="7488832" cy="8501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itannic Bold" pitchFamily="34" charset="0"/>
              </a:rPr>
              <a:t>Análisis </a:t>
            </a:r>
            <a:r>
              <a:rPr lang="es-E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itannic Bold" pitchFamily="34" charset="0"/>
              </a:rPr>
              <a:t>Bivariado</a:t>
            </a:r>
            <a:endParaRPr lang="es-E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382944" cy="850106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 Análisis Bivariado (</a:t>
            </a:r>
            <a:r>
              <a:rPr lang="es-EC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Análisis </a:t>
            </a:r>
            <a:r>
              <a:rPr lang="es-EC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Crosstab</a:t>
            </a:r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)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479376" y="188640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3" t="23507" r="18918" b="15576"/>
          <a:stretch/>
        </p:blipFill>
        <p:spPr bwMode="auto">
          <a:xfrm>
            <a:off x="335360" y="1950977"/>
            <a:ext cx="6624736" cy="46759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489245" y="1268760"/>
            <a:ext cx="9071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Calificación de resolución de problemas experimentados en Farmacias </a:t>
            </a:r>
            <a:r>
              <a:rPr lang="es-ES" b="1" dirty="0" err="1">
                <a:solidFill>
                  <a:srgbClr val="C00000"/>
                </a:solidFill>
              </a:rPr>
              <a:t>Fybeca</a:t>
            </a:r>
            <a:r>
              <a:rPr lang="es-ES" b="1" dirty="0">
                <a:solidFill>
                  <a:srgbClr val="C00000"/>
                </a:solidFill>
              </a:rPr>
              <a:t> vs Calidad del servicio de la marca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2682489"/>
              </p:ext>
            </p:extLst>
          </p:nvPr>
        </p:nvGraphicFramePr>
        <p:xfrm>
          <a:off x="6384032" y="1591924"/>
          <a:ext cx="5807968" cy="526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9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1424" y="382767"/>
            <a:ext cx="10382944" cy="850106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 Análisis Bivariado (</a:t>
            </a:r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ANOVA)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479376" y="260648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66594" y="1348463"/>
            <a:ext cx="9109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Ho: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la frecuencia de compra de los clientes en Farmacias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Fybeca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la calificación del servicio que le dan los clientes a la marca es </a:t>
            </a:r>
            <a:r>
              <a:rPr lang="es-ES" b="1" dirty="0">
                <a:solidFill>
                  <a:srgbClr val="C00000"/>
                </a:solidFill>
              </a:rPr>
              <a:t>=&gt; 5% rechazo H0</a:t>
            </a:r>
          </a:p>
          <a:p>
            <a:r>
              <a:rPr lang="es-ES" b="1" dirty="0">
                <a:solidFill>
                  <a:srgbClr val="C00000"/>
                </a:solidFill>
              </a:rPr>
              <a:t>H1: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la frecuencia de compra de los clientes en Farmacias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Fybeca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la calificación del servicio que le dan los clientes a la marca es </a:t>
            </a:r>
            <a:r>
              <a:rPr lang="es-ES" b="1" dirty="0">
                <a:solidFill>
                  <a:srgbClr val="C00000"/>
                </a:solidFill>
              </a:rPr>
              <a:t>=&lt; 5% acepto H1</a:t>
            </a:r>
          </a:p>
        </p:txBody>
      </p:sp>
      <p:pic>
        <p:nvPicPr>
          <p:cNvPr id="7" name="Picture 929"/>
          <p:cNvPicPr/>
          <p:nvPr/>
        </p:nvPicPr>
        <p:blipFill rotWithShape="1">
          <a:blip r:embed="rId2"/>
          <a:srcRect l="21533" t="23697" r="10037" b="11057"/>
          <a:stretch/>
        </p:blipFill>
        <p:spPr bwMode="auto">
          <a:xfrm>
            <a:off x="1847528" y="2548792"/>
            <a:ext cx="6048672" cy="4048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84967781"/>
              </p:ext>
            </p:extLst>
          </p:nvPr>
        </p:nvGraphicFramePr>
        <p:xfrm>
          <a:off x="8944768" y="1997261"/>
          <a:ext cx="1831751" cy="491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16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1424" y="382767"/>
            <a:ext cx="10382944" cy="850106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 Análisis Bivariado (</a:t>
            </a:r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CORRELACIÒN)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479376" y="260648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07351" y="1451507"/>
            <a:ext cx="9361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Ho: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ES" sz="2000" b="1" dirty="0">
                <a:solidFill>
                  <a:srgbClr val="C00000"/>
                </a:solidFill>
              </a:rPr>
              <a:t>valoración percibida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tiene como cliente de Farmacias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Fybeca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 dependiente a la </a:t>
            </a:r>
            <a:r>
              <a:rPr lang="es-ES" sz="2000" b="1" dirty="0">
                <a:solidFill>
                  <a:srgbClr val="C00000"/>
                </a:solidFill>
              </a:rPr>
              <a:t>calificación del servicio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le dan los clientes a la marca.</a:t>
            </a:r>
          </a:p>
          <a:p>
            <a:r>
              <a:rPr lang="es-ES" sz="2000" b="1" dirty="0" smtClean="0">
                <a:solidFill>
                  <a:srgbClr val="C00000"/>
                </a:solidFill>
              </a:rPr>
              <a:t>Ha: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sz="2000" b="1" dirty="0">
                <a:solidFill>
                  <a:srgbClr val="C00000"/>
                </a:solidFill>
              </a:rPr>
              <a:t>valoración percibida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tiene como cliente de Farmacias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Fybeca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 independiente a la </a:t>
            </a:r>
            <a:r>
              <a:rPr lang="es-ES" sz="2000" b="1" dirty="0">
                <a:solidFill>
                  <a:srgbClr val="C00000"/>
                </a:solidFill>
              </a:rPr>
              <a:t>calificación del servicio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le dan los clientes a la marca.</a:t>
            </a:r>
          </a:p>
        </p:txBody>
      </p:sp>
      <p:pic>
        <p:nvPicPr>
          <p:cNvPr id="7" name="Picture 902"/>
          <p:cNvPicPr/>
          <p:nvPr/>
        </p:nvPicPr>
        <p:blipFill rotWithShape="1">
          <a:blip r:embed="rId2"/>
          <a:srcRect l="33853" t="40721" r="2623" b="19701"/>
          <a:stretch/>
        </p:blipFill>
        <p:spPr bwMode="auto">
          <a:xfrm>
            <a:off x="3323690" y="2800552"/>
            <a:ext cx="5976664" cy="2024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26801589"/>
              </p:ext>
            </p:extLst>
          </p:nvPr>
        </p:nvGraphicFramePr>
        <p:xfrm>
          <a:off x="2477595" y="4539877"/>
          <a:ext cx="7668853" cy="231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11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4" y="0"/>
            <a:ext cx="1237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51635" y="5445224"/>
            <a:ext cx="6109061" cy="1368152"/>
          </a:xfrm>
        </p:spPr>
        <p:txBody>
          <a:bodyPr>
            <a:normAutofit fontScale="90000"/>
          </a:bodyPr>
          <a:lstStyle/>
          <a:p>
            <a:r>
              <a:rPr lang="es-ES" sz="8800" b="1" cap="none" spc="0" dirty="0" smtClean="0">
                <a:ln w="381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CAPÍTULO </a:t>
            </a:r>
            <a:r>
              <a:rPr lang="es-ES" sz="8800" b="1" cap="none" spc="0" dirty="0">
                <a:ln w="381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I</a:t>
            </a:r>
          </a:p>
        </p:txBody>
      </p:sp>
      <p:sp>
        <p:nvSpPr>
          <p:cNvPr id="4" name="AutoShape 2" descr="Resultado de imagen para fybec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51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11424" y="382767"/>
            <a:ext cx="10382944" cy="850106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 Análisis Bivariado (</a:t>
            </a:r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CHI- CUADRADO)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479376" y="260648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398" y="1384623"/>
            <a:ext cx="10439707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Ho: Si, la </a:t>
            </a:r>
            <a:r>
              <a:rPr lang="es-E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frecuencia de compra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s-E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valoración de clientes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el </a:t>
            </a:r>
            <a:r>
              <a:rPr lang="es-E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monto de compra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tienen una relación y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asociación.</a:t>
            </a:r>
            <a:endParaRPr lang="es-EC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La </a:t>
            </a:r>
            <a:r>
              <a:rPr lang="es-E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frecuencia de compra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s-E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valoración de clientes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el </a:t>
            </a:r>
            <a:r>
              <a:rPr lang="es-E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monto de compra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tienen una relación y asociación.</a:t>
            </a:r>
            <a:endParaRPr lang="es-EC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22384" t="22939" r="12530" b="10842"/>
          <a:stretch/>
        </p:blipFill>
        <p:spPr bwMode="auto">
          <a:xfrm>
            <a:off x="911424" y="2778729"/>
            <a:ext cx="6912768" cy="3768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3725217"/>
              </p:ext>
            </p:extLst>
          </p:nvPr>
        </p:nvGraphicFramePr>
        <p:xfrm>
          <a:off x="8400256" y="3140057"/>
          <a:ext cx="2046525" cy="313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39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/>
          <a:stretch/>
        </p:blipFill>
        <p:spPr>
          <a:xfrm>
            <a:off x="496398" y="116632"/>
            <a:ext cx="11504258" cy="6744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5800" y="1052736"/>
            <a:ext cx="7772400" cy="1463040"/>
          </a:xfrm>
        </p:spPr>
        <p:txBody>
          <a:bodyPr>
            <a:normAutofit/>
          </a:bodyPr>
          <a:lstStyle/>
          <a:p>
            <a:r>
              <a:rPr lang="es-E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ESTRATÉGIAS</a:t>
            </a:r>
            <a:endParaRPr lang="es-E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2" descr="Resultado de imagen para fybeca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6" b="33473"/>
          <a:stretch/>
        </p:blipFill>
        <p:spPr bwMode="auto">
          <a:xfrm>
            <a:off x="9329142" y="5661248"/>
            <a:ext cx="238125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1608" y="116632"/>
            <a:ext cx="5198368" cy="1138138"/>
          </a:xfrm>
        </p:spPr>
        <p:txBody>
          <a:bodyPr>
            <a:noAutofit/>
          </a:bodyPr>
          <a:lstStyle/>
          <a:p>
            <a:r>
              <a:rPr lang="es-ES" sz="2800" b="1" dirty="0"/>
              <a:t>Estrategia de posicionamiento </a:t>
            </a:r>
            <a:r>
              <a:rPr lang="es-ES" sz="2800" b="1" dirty="0" smtClean="0"/>
              <a:t>competitivo</a:t>
            </a:r>
            <a:endParaRPr lang="es-ES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684866"/>
              </p:ext>
            </p:extLst>
          </p:nvPr>
        </p:nvGraphicFramePr>
        <p:xfrm>
          <a:off x="573596" y="726412"/>
          <a:ext cx="563041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6874296" y="44624"/>
            <a:ext cx="5198368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/>
              <a:t>Estrategias de </a:t>
            </a:r>
            <a:r>
              <a:rPr lang="es-ES" sz="2800" b="1" dirty="0" smtClean="0"/>
              <a:t>CRM</a:t>
            </a:r>
            <a:endParaRPr lang="es-ES" sz="28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99393425"/>
              </p:ext>
            </p:extLst>
          </p:nvPr>
        </p:nvGraphicFramePr>
        <p:xfrm>
          <a:off x="8076260" y="1777115"/>
          <a:ext cx="4471392" cy="401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384032" y="0"/>
            <a:ext cx="0" cy="6858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Resultado de imagen para CINFA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21600" r="-1" b="16001"/>
          <a:stretch/>
        </p:blipFill>
        <p:spPr bwMode="auto">
          <a:xfrm>
            <a:off x="289809" y="4666717"/>
            <a:ext cx="2307028" cy="7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1412776"/>
            <a:ext cx="12192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2" descr="Resultado de imagen para fybeca logo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6" b="33473"/>
          <a:stretch/>
        </p:blipFill>
        <p:spPr bwMode="auto">
          <a:xfrm>
            <a:off x="2133579" y="5341982"/>
            <a:ext cx="1909510" cy="75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8622" y="6021961"/>
            <a:ext cx="2188840" cy="7467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689264" y="6550223"/>
            <a:ext cx="2502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400" dirty="0" smtClean="0"/>
              <a:t>Fuete:(</a:t>
            </a:r>
            <a:r>
              <a:rPr lang="es-ES" sz="1400" dirty="0" err="1" smtClean="0"/>
              <a:t>Ferrell</a:t>
            </a:r>
            <a:r>
              <a:rPr lang="es-ES" sz="1400" dirty="0" smtClean="0"/>
              <a:t> </a:t>
            </a:r>
            <a:r>
              <a:rPr lang="es-ES" sz="1400" dirty="0"/>
              <a:t>&amp; </a:t>
            </a:r>
            <a:r>
              <a:rPr lang="es-ES" sz="1400" dirty="0" err="1"/>
              <a:t>Hartline</a:t>
            </a:r>
            <a:r>
              <a:rPr lang="es-ES" sz="1400" dirty="0"/>
              <a:t> ,2012) </a:t>
            </a:r>
          </a:p>
        </p:txBody>
      </p:sp>
      <p:pic>
        <p:nvPicPr>
          <p:cNvPr id="1030" name="Picture 6" descr="Resultado de imagen para sm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88" y="5410060"/>
            <a:ext cx="1216392" cy="122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mai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16" y="3976049"/>
            <a:ext cx="995552" cy="11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faceboo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53" y="2739554"/>
            <a:ext cx="989285" cy="9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amor a la marc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34" y="1638484"/>
            <a:ext cx="1177922" cy="10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3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sultado de imagen para MA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39" y="1493027"/>
            <a:ext cx="5922145" cy="50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merchandi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3" y="1493027"/>
            <a:ext cx="5834101" cy="50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3420103"/>
              </p:ext>
            </p:extLst>
          </p:nvPr>
        </p:nvGraphicFramePr>
        <p:xfrm>
          <a:off x="313099" y="1721407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824" y="164195"/>
            <a:ext cx="4982344" cy="1143000"/>
          </a:xfrm>
        </p:spPr>
        <p:txBody>
          <a:bodyPr>
            <a:noAutofit/>
          </a:bodyPr>
          <a:lstStyle/>
          <a:p>
            <a:r>
              <a:rPr lang="es-ES" sz="2800" b="1" dirty="0" smtClean="0"/>
              <a:t>MERCHANDISING</a:t>
            </a: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2800" b="1" dirty="0"/>
              <a:t>Estrategias de </a:t>
            </a:r>
            <a:r>
              <a:rPr lang="es-ES" sz="2800" b="1" dirty="0" smtClean="0"/>
              <a:t>Diferenciación</a:t>
            </a:r>
            <a:endParaRPr lang="es-ES" sz="2800" dirty="0"/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8172304"/>
              </p:ext>
            </p:extLst>
          </p:nvPr>
        </p:nvGraphicFramePr>
        <p:xfrm>
          <a:off x="6477363" y="1707996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6849624" y="164195"/>
            <a:ext cx="4982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/>
              <a:t>EL VALOR DE MARCA</a:t>
            </a:r>
            <a:endParaRPr lang="es-ES" sz="2800" b="1" dirty="0"/>
          </a:p>
        </p:txBody>
      </p:sp>
      <p:sp>
        <p:nvSpPr>
          <p:cNvPr id="10" name="Rectángulo 9"/>
          <p:cNvSpPr/>
          <p:nvPr/>
        </p:nvSpPr>
        <p:spPr>
          <a:xfrm>
            <a:off x="-312712" y="6551139"/>
            <a:ext cx="4752528" cy="305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50000"/>
              </a:lnSpc>
              <a:spcAft>
                <a:spcPts val="0"/>
              </a:spcAft>
            </a:pPr>
            <a:r>
              <a:rPr lang="es-ES" sz="10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Fuente: Adaptado de Estrategia de Marketing de (</a:t>
            </a:r>
            <a:r>
              <a:rPr lang="es-ES" sz="105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Ferrell</a:t>
            </a:r>
            <a:r>
              <a:rPr lang="es-ES" sz="10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&amp; </a:t>
            </a:r>
            <a:r>
              <a:rPr lang="es-ES" sz="105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Hartline</a:t>
            </a:r>
            <a:r>
              <a:rPr lang="es-ES" sz="10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2012)</a:t>
            </a:r>
            <a:endParaRPr lang="es-E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23992" y="0"/>
            <a:ext cx="0" cy="685660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417638"/>
            <a:ext cx="12192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4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12192000" cy="68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35960" y="5157192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800" dirty="0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PROPUESTA</a:t>
            </a:r>
            <a:endParaRPr lang="es-ES" sz="8800" dirty="0">
              <a:ln w="28575" cmpd="sng">
                <a:solidFill>
                  <a:srgbClr val="00206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1424" y="116632"/>
            <a:ext cx="10382944" cy="85010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 OBJETIVO (</a:t>
            </a:r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Posicionamiento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)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35359" y="42703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4312" y="1857052"/>
            <a:ext cx="4968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Realizar una </a:t>
            </a:r>
            <a:r>
              <a:rPr lang="es-E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diferenciación de </a:t>
            </a:r>
            <a:r>
              <a:rPr lang="es-E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TIERS</a:t>
            </a:r>
            <a:r>
              <a:rPr lang="es-ES" sz="32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8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establecimiento </a:t>
            </a:r>
            <a:r>
              <a:rPr lang="es-E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beneficios exclusivos </a:t>
            </a:r>
            <a:r>
              <a:rPr lang="es-ES" sz="28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 cada clase de clientes, logrando una </a:t>
            </a:r>
            <a:r>
              <a:rPr lang="es-E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conexión positiva</a:t>
            </a:r>
            <a:r>
              <a:rPr lang="es-E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s-ES" sz="28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hacia la marca y a su vez permitiendo un crecimiento potencial en </a:t>
            </a:r>
            <a:r>
              <a:rPr lang="es-E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ventas</a:t>
            </a:r>
            <a:r>
              <a:rPr lang="es-ES" sz="28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2"/>
          <a:srcRect l="12752" t="709" r="24896" b="5733"/>
          <a:stretch/>
        </p:blipFill>
        <p:spPr bwMode="auto">
          <a:xfrm>
            <a:off x="5879976" y="966738"/>
            <a:ext cx="6120680" cy="5905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Left Brace 1"/>
          <p:cNvSpPr/>
          <p:nvPr/>
        </p:nvSpPr>
        <p:spPr>
          <a:xfrm>
            <a:off x="5252864" y="1137048"/>
            <a:ext cx="648072" cy="5544617"/>
          </a:xfrm>
          <a:prstGeom prst="leftBrace">
            <a:avLst>
              <a:gd name="adj1" fmla="val 8333"/>
              <a:gd name="adj2" fmla="val 502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87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1424" y="224526"/>
            <a:ext cx="10382944" cy="850106"/>
          </a:xfrm>
          <a:solidFill>
            <a:srgbClr val="002060"/>
          </a:solidFill>
        </p:spPr>
        <p:txBody>
          <a:bodyPr/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 OBJETIVO (</a:t>
            </a:r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Posicionamiento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)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479376" y="102407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64221105"/>
              </p:ext>
            </p:extLst>
          </p:nvPr>
        </p:nvGraphicFramePr>
        <p:xfrm>
          <a:off x="1434353" y="1592292"/>
          <a:ext cx="9361040" cy="1886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916066" y="1180317"/>
            <a:ext cx="439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Pareto de las Ventas para el 2017</a:t>
            </a:r>
            <a:endParaRPr lang="es-ES" sz="2400" dirty="0">
              <a:solidFill>
                <a:srgbClr val="C00000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719736" y="3645024"/>
            <a:ext cx="0" cy="28803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8040216" y="3645024"/>
            <a:ext cx="0" cy="28803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esultado de imagen para CENTRO MEDICOS DIBUJ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6" y="3356992"/>
            <a:ext cx="1436186" cy="10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CUMPLEAÑERO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9471" r="6050" b="9666"/>
          <a:stretch/>
        </p:blipFill>
        <p:spPr bwMode="auto">
          <a:xfrm>
            <a:off x="1599133" y="5676202"/>
            <a:ext cx="1616547" cy="10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 rot="16200000">
            <a:off x="-85947" y="4672435"/>
            <a:ext cx="214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10% </a:t>
            </a:r>
            <a:r>
              <a:rPr lang="es-ES" sz="3200" b="1" dirty="0" err="1" smtClean="0">
                <a:solidFill>
                  <a:srgbClr val="00B050"/>
                </a:solidFill>
              </a:rPr>
              <a:t>Dsc</a:t>
            </a:r>
            <a:r>
              <a:rPr lang="es-ES" sz="3200" b="1" dirty="0" smtClean="0">
                <a:solidFill>
                  <a:srgbClr val="00B050"/>
                </a:solidFill>
              </a:rPr>
              <a:t>.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 rot="16200000">
            <a:off x="3505741" y="4672435"/>
            <a:ext cx="214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15% </a:t>
            </a:r>
            <a:r>
              <a:rPr lang="es-ES" sz="3200" b="1" dirty="0" err="1" smtClean="0">
                <a:solidFill>
                  <a:srgbClr val="00B050"/>
                </a:solidFill>
              </a:rPr>
              <a:t>Dsc</a:t>
            </a:r>
            <a:r>
              <a:rPr lang="es-ES" sz="3200" b="1" dirty="0" smtClean="0">
                <a:solidFill>
                  <a:srgbClr val="00B050"/>
                </a:solidFill>
              </a:rPr>
              <a:t>.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 rot="16200000">
            <a:off x="7474893" y="4658161"/>
            <a:ext cx="214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20% </a:t>
            </a:r>
            <a:r>
              <a:rPr lang="es-ES" sz="3200" b="1" dirty="0" err="1" smtClean="0">
                <a:solidFill>
                  <a:srgbClr val="00B050"/>
                </a:solidFill>
              </a:rPr>
              <a:t>Dsc</a:t>
            </a:r>
            <a:r>
              <a:rPr lang="es-ES" sz="3200" b="1" dirty="0" smtClean="0">
                <a:solidFill>
                  <a:srgbClr val="00B050"/>
                </a:solidFill>
              </a:rPr>
              <a:t>.</a:t>
            </a:r>
            <a:endParaRPr lang="es-ES" sz="3200" b="1" dirty="0">
              <a:solidFill>
                <a:srgbClr val="00B050"/>
              </a:solidFill>
            </a:endParaRPr>
          </a:p>
        </p:txBody>
      </p:sp>
      <p:pic>
        <p:nvPicPr>
          <p:cNvPr id="20" name="Picture 2" descr="Resultado de imagen para CENTRO MEDICOS DIBUJ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02" y="3356992"/>
            <a:ext cx="1436186" cy="10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para CENTRO MEDICOS DIBUJ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334" y="3356992"/>
            <a:ext cx="1436186" cy="10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sultado de imagen para CUMPLEAÑERO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9471" r="6050" b="9666"/>
          <a:stretch/>
        </p:blipFill>
        <p:spPr bwMode="auto">
          <a:xfrm>
            <a:off x="5271541" y="5581308"/>
            <a:ext cx="1760563" cy="11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esultado de imagen para CUMPLEAÑERO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9471" r="6050" b="9666"/>
          <a:stretch/>
        </p:blipFill>
        <p:spPr bwMode="auto">
          <a:xfrm>
            <a:off x="9231981" y="5581308"/>
            <a:ext cx="1760563" cy="11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n para CATALOG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16185" r="14203" b="8242"/>
          <a:stretch/>
        </p:blipFill>
        <p:spPr bwMode="auto">
          <a:xfrm>
            <a:off x="1712402" y="4509120"/>
            <a:ext cx="1431270" cy="10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esultado de imagen para CATALOG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16185" r="14203" b="8242"/>
          <a:stretch/>
        </p:blipFill>
        <p:spPr bwMode="auto">
          <a:xfrm>
            <a:off x="5375920" y="4509120"/>
            <a:ext cx="1431270" cy="10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Resultado de imagen para CATALOG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16185" r="14203" b="8242"/>
          <a:stretch/>
        </p:blipFill>
        <p:spPr bwMode="auto">
          <a:xfrm>
            <a:off x="9345250" y="4437112"/>
            <a:ext cx="1431270" cy="10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82944" cy="850106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 OBJETIVO (COMUNICACIÓN)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5360" y="1772816"/>
            <a:ext cx="421647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Crear nuevas estrategias de </a:t>
            </a:r>
            <a:r>
              <a:rPr lang="es-E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comunicación interna </a:t>
            </a:r>
            <a:r>
              <a:rPr lang="es-ES" sz="24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efectiva conjuntamente con el equipo de marketing y de esta manera proporcionar una </a:t>
            </a:r>
            <a:r>
              <a:rPr lang="es-E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información homogénea </a:t>
            </a:r>
            <a:r>
              <a:rPr lang="es-ES" sz="24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completa a nuestra fuerza de ventas en la farmacia llegando de forma más eficiente y generando </a:t>
            </a:r>
            <a:r>
              <a:rPr lang="es-E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credibilidad</a:t>
            </a:r>
            <a:r>
              <a:rPr lang="es-ES" sz="24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4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cliente final 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2"/>
          <a:srcRect l="16636" t="519" r="14192" b="843"/>
          <a:stretch/>
        </p:blipFill>
        <p:spPr bwMode="auto">
          <a:xfrm>
            <a:off x="5231904" y="1052736"/>
            <a:ext cx="6768752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4 Elipse"/>
          <p:cNvSpPr/>
          <p:nvPr/>
        </p:nvSpPr>
        <p:spPr>
          <a:xfrm>
            <a:off x="479376" y="102407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4655840" y="1137048"/>
            <a:ext cx="648072" cy="5544617"/>
          </a:xfrm>
          <a:prstGeom prst="leftBrace">
            <a:avLst>
              <a:gd name="adj1" fmla="val 8333"/>
              <a:gd name="adj2" fmla="val 502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04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82944" cy="850106"/>
          </a:xfrm>
          <a:solidFill>
            <a:srgbClr val="002060"/>
          </a:solidFill>
        </p:spPr>
        <p:txBody>
          <a:bodyPr/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 OBJETIVO (COMUNICACIÓN)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479376" y="44624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pic>
        <p:nvPicPr>
          <p:cNvPr id="11266" name="Picture 2" descr="Resultado de imagen para VIBRINES EN PD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52" y="1124744"/>
            <a:ext cx="2818780" cy="197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51384" y="3140968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/>
              <a:t>Creación de plano gramas para la colocación de material POP 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6240016" y="1138969"/>
            <a:ext cx="0" cy="571903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0" y="3789040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Resultado de imagen para PANTALLAS DE FACTUR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2" y="1124744"/>
            <a:ext cx="264795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771105" y="3142709"/>
            <a:ext cx="5301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/>
              <a:t>Creación de </a:t>
            </a:r>
            <a:r>
              <a:rPr lang="es-ES" b="1" dirty="0" err="1"/>
              <a:t>PopUp</a:t>
            </a:r>
            <a:r>
              <a:rPr lang="es-ES" b="1" dirty="0"/>
              <a:t> dentro de las pantallas de facturación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282540" y="6309320"/>
            <a:ext cx="192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Plan de Incentivos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355688" y="6309320"/>
            <a:ext cx="4142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Eventos Mensuales con los colaboradores</a:t>
            </a:r>
          </a:p>
        </p:txBody>
      </p:sp>
      <p:pic>
        <p:nvPicPr>
          <p:cNvPr id="11270" name="Picture 6" descr="Resultado de imagen para INCENTIV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3970438"/>
            <a:ext cx="3544948" cy="21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sultado de imagen para EVENTOS CON JUEG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970438"/>
            <a:ext cx="3767273" cy="23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3178" y="2487055"/>
            <a:ext cx="41044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Posicionar </a:t>
            </a:r>
            <a:r>
              <a:rPr lang="es-EC" sz="28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manera efectiva las </a:t>
            </a:r>
            <a:r>
              <a:rPr lang="es-EC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campañas de fidelización</a:t>
            </a:r>
            <a:r>
              <a:rPr lang="es-EC" sz="28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Fybeca generando un incremento en la </a:t>
            </a:r>
            <a:r>
              <a:rPr lang="es-EC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satisfacción</a:t>
            </a:r>
            <a:r>
              <a:rPr lang="es-EC" sz="28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del consumidor final.</a:t>
            </a:r>
            <a:endParaRPr lang="es-ES" sz="28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303912" y="1340768"/>
            <a:ext cx="6568320" cy="5315785"/>
            <a:chOff x="4799856" y="476672"/>
            <a:chExt cx="7056784" cy="5760640"/>
          </a:xfrm>
        </p:grpSpPr>
        <p:pic>
          <p:nvPicPr>
            <p:cNvPr id="5" name="Imagen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46" t="1437" r="13595" b="15966"/>
            <a:stretch/>
          </p:blipFill>
          <p:spPr bwMode="auto">
            <a:xfrm>
              <a:off x="4799856" y="476672"/>
              <a:ext cx="7056784" cy="57606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4" name="Grupo 13"/>
            <p:cNvGrpSpPr/>
            <p:nvPr/>
          </p:nvGrpSpPr>
          <p:grpSpPr>
            <a:xfrm>
              <a:off x="10056440" y="1484786"/>
              <a:ext cx="864096" cy="720080"/>
              <a:chOff x="10128448" y="1615708"/>
              <a:chExt cx="792088" cy="589156"/>
            </a:xfrm>
          </p:grpSpPr>
          <p:cxnSp>
            <p:nvCxnSpPr>
              <p:cNvPr id="11" name="Conector recto 10"/>
              <p:cNvCxnSpPr/>
              <p:nvPr/>
            </p:nvCxnSpPr>
            <p:spPr>
              <a:xfrm flipV="1">
                <a:off x="10920536" y="1615708"/>
                <a:ext cx="0" cy="589156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de flecha 12"/>
              <p:cNvCxnSpPr/>
              <p:nvPr/>
            </p:nvCxnSpPr>
            <p:spPr>
              <a:xfrm flipH="1">
                <a:off x="10128448" y="1615708"/>
                <a:ext cx="792088" cy="0"/>
              </a:xfrm>
              <a:prstGeom prst="straightConnector1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82944" cy="850106"/>
          </a:xfrm>
          <a:solidFill>
            <a:srgbClr val="002060"/>
          </a:solidFill>
        </p:spPr>
        <p:txBody>
          <a:bodyPr/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 OBJETIVO (Valor de Marca)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8" name="4 Elipse"/>
          <p:cNvSpPr/>
          <p:nvPr/>
        </p:nvSpPr>
        <p:spPr>
          <a:xfrm>
            <a:off x="479376" y="44624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4655840" y="1137048"/>
            <a:ext cx="648072" cy="5544617"/>
          </a:xfrm>
          <a:prstGeom prst="leftBrace">
            <a:avLst>
              <a:gd name="adj1" fmla="val 8333"/>
              <a:gd name="adj2" fmla="val 502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97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35664149"/>
              </p:ext>
            </p:extLst>
          </p:nvPr>
        </p:nvGraphicFramePr>
        <p:xfrm>
          <a:off x="1831975" y="1412776"/>
          <a:ext cx="8368481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2567608" y="5373216"/>
            <a:ext cx="3024336" cy="72008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MARCA FYBECA PIERDE CONFIABILIDAD </a:t>
            </a:r>
          </a:p>
        </p:txBody>
      </p:sp>
      <p:pic>
        <p:nvPicPr>
          <p:cNvPr id="2050" name="Picture 2" descr="Resultado de imagen para DESCONFIANZ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8" t="4887" r="20755" b="4939"/>
          <a:stretch/>
        </p:blipFill>
        <p:spPr bwMode="auto">
          <a:xfrm>
            <a:off x="3480402" y="3106294"/>
            <a:ext cx="1320441" cy="205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672064" y="5373216"/>
            <a:ext cx="3096344" cy="72008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FIDELIZAR AL CLIENTE</a:t>
            </a:r>
          </a:p>
        </p:txBody>
      </p:sp>
      <p:sp>
        <p:nvSpPr>
          <p:cNvPr id="6" name="5 Igual que"/>
          <p:cNvSpPr/>
          <p:nvPr/>
        </p:nvSpPr>
        <p:spPr>
          <a:xfrm>
            <a:off x="5519936" y="4149081"/>
            <a:ext cx="914044" cy="497485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AutoShape 4" descr="Resultado de imagen para FIDELIZAR AL CLIENT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9" name="AutoShape 6" descr="Resultado de imagen para FIDELIZAR AL CLIENT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" name="AutoShape 8" descr="Resultado de imagen para FIDELIZAR AL CLIENT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356992"/>
            <a:ext cx="2736304" cy="18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6744072" y="3356992"/>
            <a:ext cx="158417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 2018</a:t>
            </a:r>
          </a:p>
        </p:txBody>
      </p:sp>
      <p:sp>
        <p:nvSpPr>
          <p:cNvPr id="3" name="2 Elipse"/>
          <p:cNvSpPr/>
          <p:nvPr/>
        </p:nvSpPr>
        <p:spPr>
          <a:xfrm>
            <a:off x="335360" y="160338"/>
            <a:ext cx="1344215" cy="12524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9456" y="324476"/>
            <a:ext cx="9828584" cy="905616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Ambiente Interno Fybeca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 rot="2208144">
            <a:off x="5379731" y="3328861"/>
            <a:ext cx="3989548" cy="3022791"/>
          </a:xfrm>
          <a:prstGeom prst="cloudCallout">
            <a:avLst>
              <a:gd name="adj1" fmla="val -49983"/>
              <a:gd name="adj2" fmla="val 68271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loud Callout 2"/>
          <p:cNvSpPr/>
          <p:nvPr/>
        </p:nvSpPr>
        <p:spPr>
          <a:xfrm>
            <a:off x="4626732" y="1025299"/>
            <a:ext cx="3989548" cy="3022791"/>
          </a:xfrm>
          <a:prstGeom prst="cloudCallout">
            <a:avLst>
              <a:gd name="adj1" fmla="val -49983"/>
              <a:gd name="adj2" fmla="val 68271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098" name="Picture 2" descr="Resultado de imagen para buena idea de fideliz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289231"/>
            <a:ext cx="3115047" cy="23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79376" y="1182762"/>
            <a:ext cx="40007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Campañas de Fidelización mensuales  </a:t>
            </a:r>
            <a:endParaRPr lang="es-ES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Lograr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que los clientes reconozcan a la marca por los beneficios que la misma ofrece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mensualmente</a:t>
            </a:r>
            <a:endParaRPr lang="es-E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82944" cy="850106"/>
          </a:xfrm>
          <a:solidFill>
            <a:srgbClr val="002060"/>
          </a:solidFill>
        </p:spPr>
        <p:txBody>
          <a:bodyPr/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 OBJETIVO (Valor de Marca)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8" name="4 Elipse"/>
          <p:cNvSpPr/>
          <p:nvPr/>
        </p:nvSpPr>
        <p:spPr>
          <a:xfrm>
            <a:off x="479376" y="44624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pic>
        <p:nvPicPr>
          <p:cNvPr id="3074" name="Picture 2" descr="Resultado de imagen para mejor dia vitalc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 b="32319"/>
          <a:stretch/>
        </p:blipFill>
        <p:spPr bwMode="auto">
          <a:xfrm>
            <a:off x="6154216" y="1412776"/>
            <a:ext cx="54143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BABY AND MOMMY DAY FYBE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7284" r="16132"/>
          <a:stretch/>
        </p:blipFill>
        <p:spPr bwMode="auto">
          <a:xfrm>
            <a:off x="6456040" y="4374529"/>
            <a:ext cx="5033664" cy="2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FYBEC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b="24124"/>
          <a:stretch/>
        </p:blipFill>
        <p:spPr bwMode="auto">
          <a:xfrm>
            <a:off x="1563290" y="3897798"/>
            <a:ext cx="2099346" cy="78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711" y="1981945"/>
            <a:ext cx="4838328" cy="3989039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s-ES" sz="28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Establecer una </a:t>
            </a:r>
            <a:r>
              <a:rPr lang="es-E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comunicación </a:t>
            </a:r>
            <a:r>
              <a:rPr lang="es-ES" sz="28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externa </a:t>
            </a:r>
            <a:r>
              <a:rPr lang="es-E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efectiva y multidireccional </a:t>
            </a:r>
            <a:r>
              <a:rPr lang="es-ES" sz="28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los beneficios, actividades y promociones que ofrece Farmacias Fybeca hacia sus clientes y </a:t>
            </a:r>
            <a:r>
              <a:rPr lang="es-E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conocer la opinión </a:t>
            </a:r>
            <a:r>
              <a:rPr lang="es-ES" sz="28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los mismos a través de redes sociales e información </a:t>
            </a:r>
            <a:r>
              <a:rPr lang="es-E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vía </a:t>
            </a:r>
            <a:r>
              <a:rPr lang="es-E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web</a:t>
            </a:r>
            <a:r>
              <a:rPr lang="es-ES" sz="28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s-ES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11424" y="188640"/>
            <a:ext cx="10382944" cy="85010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 OBJETIVO (CRM)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510681" y="44624"/>
            <a:ext cx="1089520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14537" t="718" r="13191" b="14165"/>
          <a:stretch/>
        </p:blipFill>
        <p:spPr bwMode="auto">
          <a:xfrm>
            <a:off x="5929343" y="1600201"/>
            <a:ext cx="6262657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Left Brace 6"/>
          <p:cNvSpPr/>
          <p:nvPr/>
        </p:nvSpPr>
        <p:spPr>
          <a:xfrm>
            <a:off x="5173688" y="1600201"/>
            <a:ext cx="508357" cy="4838762"/>
          </a:xfrm>
          <a:prstGeom prst="leftBrace">
            <a:avLst>
              <a:gd name="adj1" fmla="val 8333"/>
              <a:gd name="adj2" fmla="val 502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94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para INTERACCION POR REDES SOCI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" y="1282985"/>
            <a:ext cx="12158918" cy="557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577" y="3717032"/>
            <a:ext cx="4727848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Fortalecer la posición de Marca en los “Momentos de </a:t>
            </a:r>
            <a:r>
              <a:rPr lang="es-ES" sz="3600" b="1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Verdad”  fuera de los establecimientos.</a:t>
            </a:r>
            <a:endParaRPr lang="es-ES" sz="3600" b="1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89751"/>
              </p:ext>
            </p:extLst>
          </p:nvPr>
        </p:nvGraphicFramePr>
        <p:xfrm>
          <a:off x="5375920" y="2452328"/>
          <a:ext cx="6408712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911424" y="188640"/>
            <a:ext cx="10382944" cy="85010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 OBJETIVO (CRM)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7" name="4 Elipse"/>
          <p:cNvSpPr/>
          <p:nvPr/>
        </p:nvSpPr>
        <p:spPr>
          <a:xfrm>
            <a:off x="510681" y="44624"/>
            <a:ext cx="1089520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sultado de imagen para fyb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84"/>
            <a:ext cx="12211744" cy="556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ESP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542" y="5563337"/>
            <a:ext cx="3024336" cy="106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744760" y="5455271"/>
            <a:ext cx="9505056" cy="850106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CONCLUSIONES </a:t>
            </a:r>
            <a:r>
              <a:rPr lang="es-E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Y </a:t>
            </a:r>
            <a:r>
              <a:rPr lang="es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RECOMENDACIONES</a:t>
            </a:r>
            <a:endParaRPr lang="es-E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n para conc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9" y="0"/>
            <a:ext cx="5827419" cy="38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recomend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009">
            <a:off x="7409335" y="2091911"/>
            <a:ext cx="4841575" cy="42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68008" y="0"/>
            <a:ext cx="72008" cy="6858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479376" y="1484784"/>
            <a:ext cx="316312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Actualmente fidelizar al cliente se ha vuelto un eje importante para todas las empresas, en el estudio de campo realizado a </a:t>
            </a:r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Fybeca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el 20,4% tuvo problemas al ser atendido así que se detectó falencias en el servicio al cliente también debido a la crisis de desabastecimiento del 2015 que golpeo muy fuerte a la marca, por lo cual se determinó que se necesitan incentivos de tipo no económico para cautivar a los clientes con beneficios emocionales y crear una relación a plazo largo.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320136" y="962909"/>
            <a:ext cx="3759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Por tanto se recomienda aplicar el plan de fidelización propuesta para gestionar correctamente a los clientes actuales y mantenerlos felices aplicando correctamente estrategias de marketing que permitan tener una relación a largo plazo con su cartera de compradores</a:t>
            </a:r>
          </a:p>
        </p:txBody>
      </p:sp>
    </p:spTree>
    <p:extLst>
      <p:ext uri="{BB962C8B-B14F-4D97-AF65-F5344CB8AC3E}">
        <p14:creationId xmlns:p14="http://schemas.microsoft.com/office/powerpoint/2010/main" val="21789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gracias por su atenci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ortar rectángulo de esquina diagonal"/>
          <p:cNvSpPr/>
          <p:nvPr/>
        </p:nvSpPr>
        <p:spPr>
          <a:xfrm>
            <a:off x="2423592" y="1196752"/>
            <a:ext cx="7272808" cy="936104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CIUU: G4772: Venta al por menor de productos farmacéuticos y medicinales, cosméticos y artículos de tocador en comercios especializados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4906" r="64849" b="70530"/>
          <a:stretch/>
        </p:blipFill>
        <p:spPr bwMode="auto">
          <a:xfrm>
            <a:off x="1559496" y="2204865"/>
            <a:ext cx="1930400" cy="146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32476" r="6572" b="33762"/>
          <a:stretch/>
        </p:blipFill>
        <p:spPr bwMode="auto">
          <a:xfrm>
            <a:off x="2063552" y="2420889"/>
            <a:ext cx="852614" cy="24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Pentágono"/>
          <p:cNvSpPr/>
          <p:nvPr/>
        </p:nvSpPr>
        <p:spPr>
          <a:xfrm>
            <a:off x="3503712" y="2420888"/>
            <a:ext cx="2808312" cy="108012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 Puntos de Venta a Nivel Nacional</a:t>
            </a:r>
          </a:p>
        </p:txBody>
      </p:sp>
      <p:sp>
        <p:nvSpPr>
          <p:cNvPr id="17" name="16 Pentágono"/>
          <p:cNvSpPr/>
          <p:nvPr/>
        </p:nvSpPr>
        <p:spPr>
          <a:xfrm>
            <a:off x="3489896" y="3813516"/>
            <a:ext cx="3038152" cy="1067883"/>
          </a:xfrm>
          <a:prstGeom prst="homePlate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de </a:t>
            </a:r>
            <a:r>
              <a:rPr lang="es-E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VitalPuntos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17 Pentágono"/>
          <p:cNvSpPr/>
          <p:nvPr/>
        </p:nvSpPr>
        <p:spPr>
          <a:xfrm rot="10800000">
            <a:off x="5951984" y="2996953"/>
            <a:ext cx="2808312" cy="1080120"/>
          </a:xfrm>
          <a:prstGeom prst="homePlate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6528048" y="2960949"/>
            <a:ext cx="2232249" cy="1116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Clientes divididos en 2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tiers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es-E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Glod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80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s-E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Classic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Resultado de imagen para logo de clie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694" y="2780929"/>
            <a:ext cx="1340779" cy="13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Resultado de imagen para vital car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528"/>
          <a:stretch/>
        </p:blipFill>
        <p:spPr bwMode="auto">
          <a:xfrm>
            <a:off x="1696605" y="3834577"/>
            <a:ext cx="1388347" cy="102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Pentágono"/>
          <p:cNvSpPr/>
          <p:nvPr/>
        </p:nvSpPr>
        <p:spPr>
          <a:xfrm rot="10800000">
            <a:off x="6054081" y="4509119"/>
            <a:ext cx="2808312" cy="1080120"/>
          </a:xfrm>
          <a:prstGeom prst="homePlate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>
            <a:off x="6672064" y="4473116"/>
            <a:ext cx="2232249" cy="1116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Ranking 10 en Ventas</a:t>
            </a:r>
          </a:p>
        </p:txBody>
      </p:sp>
      <p:pic>
        <p:nvPicPr>
          <p:cNvPr id="3083" name="Picture 11" descr="Resultado de imagen para grafico de vent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r="32165" b="8437"/>
          <a:stretch/>
        </p:blipFill>
        <p:spPr bwMode="auto">
          <a:xfrm>
            <a:off x="9098018" y="4347456"/>
            <a:ext cx="1152128" cy="13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Elipse"/>
          <p:cNvSpPr/>
          <p:nvPr/>
        </p:nvSpPr>
        <p:spPr>
          <a:xfrm>
            <a:off x="623392" y="102407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sp>
        <p:nvSpPr>
          <p:cNvPr id="26" name="25 Pentágono"/>
          <p:cNvSpPr/>
          <p:nvPr/>
        </p:nvSpPr>
        <p:spPr>
          <a:xfrm>
            <a:off x="3503712" y="5229201"/>
            <a:ext cx="3038152" cy="1067883"/>
          </a:xfrm>
          <a:prstGeom prst="homePlate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Ranking 3 en Posicionamiento de Marca</a:t>
            </a:r>
          </a:p>
        </p:txBody>
      </p:sp>
      <p:pic>
        <p:nvPicPr>
          <p:cNvPr id="3086" name="Picture 14" descr="Resultado de imagen para posicionamient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7" r="16167" b="11266"/>
          <a:stretch/>
        </p:blipFill>
        <p:spPr bwMode="auto">
          <a:xfrm>
            <a:off x="1775521" y="4994328"/>
            <a:ext cx="1471917" cy="14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238795"/>
            <a:ext cx="9144000" cy="813941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Giro del Negocio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8812" y="168763"/>
            <a:ext cx="9144000" cy="85496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Marco</a:t>
            </a:r>
            <a:r>
              <a:rPr lang="es-ES" dirty="0" smtClean="0">
                <a:latin typeface="Britannic Bold" pitchFamily="34" charset="0"/>
              </a:rPr>
              <a:t>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Teórico</a:t>
            </a:r>
            <a:endParaRPr lang="es-ES" dirty="0">
              <a:latin typeface="Britannic Bold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02709"/>
              </p:ext>
            </p:extLst>
          </p:nvPr>
        </p:nvGraphicFramePr>
        <p:xfrm>
          <a:off x="4151784" y="1239020"/>
          <a:ext cx="7416824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190419" y="1482524"/>
            <a:ext cx="1836204" cy="36004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FIDELIDAD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407925" y="3557813"/>
            <a:ext cx="3291003" cy="504057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chemeClr val="tx1"/>
                </a:solidFill>
              </a:rPr>
              <a:t>TEORÍA </a:t>
            </a:r>
            <a:r>
              <a:rPr lang="es-ES" sz="1500" b="1" dirty="0">
                <a:solidFill>
                  <a:schemeClr val="tx1"/>
                </a:solidFill>
              </a:rPr>
              <a:t>DEL SERVICIO AL CLIENTE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637089" y="3684028"/>
            <a:ext cx="3240360" cy="48270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TEORÍA </a:t>
            </a:r>
            <a:r>
              <a:rPr lang="es-ES" sz="1400" b="1" dirty="0">
                <a:solidFill>
                  <a:schemeClr val="tx1"/>
                </a:solidFill>
              </a:rPr>
              <a:t>DEL VALOR PERCIBIDO</a:t>
            </a:r>
          </a:p>
        </p:txBody>
      </p:sp>
      <p:sp>
        <p:nvSpPr>
          <p:cNvPr id="11" name="10 Elipse"/>
          <p:cNvSpPr/>
          <p:nvPr/>
        </p:nvSpPr>
        <p:spPr>
          <a:xfrm>
            <a:off x="695399" y="44624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pic>
        <p:nvPicPr>
          <p:cNvPr id="1026" name="Picture 2" descr="Resultado de imagen para fidelizacion de clientes 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9675" r="3174" b="8247"/>
          <a:stretch/>
        </p:blipFill>
        <p:spPr bwMode="auto">
          <a:xfrm>
            <a:off x="236807" y="1965848"/>
            <a:ext cx="3456384" cy="11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14953832"/>
              </p:ext>
            </p:extLst>
          </p:nvPr>
        </p:nvGraphicFramePr>
        <p:xfrm>
          <a:off x="296753" y="4492448"/>
          <a:ext cx="5582974" cy="220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350914800"/>
              </p:ext>
            </p:extLst>
          </p:nvPr>
        </p:nvGraphicFramePr>
        <p:xfrm>
          <a:off x="6464761" y="4596258"/>
          <a:ext cx="5582974" cy="220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Flecha abajo 4"/>
          <p:cNvSpPr/>
          <p:nvPr/>
        </p:nvSpPr>
        <p:spPr>
          <a:xfrm>
            <a:off x="3019430" y="4258637"/>
            <a:ext cx="288032" cy="36004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9172571" y="4370953"/>
            <a:ext cx="288032" cy="36004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254508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68008" y="3254508"/>
            <a:ext cx="0" cy="36034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512662" y="174415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9456" y="260648"/>
            <a:ext cx="9144000" cy="914915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 Marco Referencial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b="4359"/>
          <a:stretch/>
        </p:blipFill>
        <p:spPr bwMode="auto">
          <a:xfrm>
            <a:off x="2279576" y="1373083"/>
            <a:ext cx="9423041" cy="507819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sultado de imagen para españ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1" y="2132856"/>
            <a:ext cx="1433683" cy="101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mex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5" y="3741100"/>
            <a:ext cx="1428749" cy="7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5" y="5013176"/>
            <a:ext cx="1428750" cy="8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3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sultado de imagen para fyb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352" y="4941168"/>
            <a:ext cx="9070148" cy="1656184"/>
          </a:xfrm>
        </p:spPr>
        <p:txBody>
          <a:bodyPr>
            <a:normAutofit fontScale="90000"/>
          </a:bodyPr>
          <a:lstStyle/>
          <a:p>
            <a:pPr algn="l"/>
            <a:r>
              <a:rPr lang="es-ES" sz="8800" b="1" dirty="0" smtClean="0">
                <a:ln w="381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CAPÍTULO </a:t>
            </a:r>
            <a:r>
              <a:rPr lang="es-ES" sz="8800" b="1" dirty="0">
                <a:ln w="381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II</a:t>
            </a:r>
            <a:r>
              <a:rPr lang="es-ES" sz="8800" b="1" dirty="0"/>
              <a:t/>
            </a:r>
            <a:br>
              <a:rPr lang="es-ES" sz="8800" b="1" dirty="0"/>
            </a:br>
            <a:r>
              <a:rPr lang="es-ES" sz="5400" b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Investigación de Mercados</a:t>
            </a:r>
          </a:p>
        </p:txBody>
      </p:sp>
    </p:spTree>
    <p:extLst>
      <p:ext uri="{BB962C8B-B14F-4D97-AF65-F5344CB8AC3E}">
        <p14:creationId xmlns:p14="http://schemas.microsoft.com/office/powerpoint/2010/main" val="6917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51301418"/>
              </p:ext>
            </p:extLst>
          </p:nvPr>
        </p:nvGraphicFramePr>
        <p:xfrm>
          <a:off x="407368" y="1950519"/>
          <a:ext cx="7776864" cy="461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271464" y="209843"/>
            <a:ext cx="9721080" cy="85010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bg1"/>
                </a:solidFill>
                <a:latin typeface="Britannic Bold" pitchFamily="34" charset="0"/>
              </a:rPr>
              <a:t>Fase Cualitativa</a:t>
            </a:r>
            <a:endParaRPr lang="es-E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695400" y="65827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1168" y="1268760"/>
            <a:ext cx="10445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PROBLEMA: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Conocer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impacto del valor percibido y el servicio al cliente en la fidelización de industrias de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retail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farmacéutico</a:t>
            </a:r>
            <a:endParaRPr lang="es-ES" dirty="0"/>
          </a:p>
        </p:txBody>
      </p:sp>
      <p:pic>
        <p:nvPicPr>
          <p:cNvPr id="1026" name="Picture 2" descr="Resultado de imagen para muest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74086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067247"/>
              </p:ext>
            </p:extLst>
          </p:nvPr>
        </p:nvGraphicFramePr>
        <p:xfrm>
          <a:off x="1199456" y="1038746"/>
          <a:ext cx="10225135" cy="571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487489" y="116632"/>
            <a:ext cx="9721080" cy="85010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bg1"/>
                </a:solidFill>
                <a:latin typeface="Britannic Bold" pitchFamily="34" charset="0"/>
              </a:rPr>
              <a:t>Fase Cualitativa</a:t>
            </a:r>
            <a:endParaRPr lang="es-E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911424" y="44624"/>
            <a:ext cx="1152129" cy="1094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1586</Words>
  <Application>Microsoft Office PowerPoint</Application>
  <PresentationFormat>Panorámica</PresentationFormat>
  <Paragraphs>205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Britannic Bold</vt:lpstr>
      <vt:lpstr>Calibri</vt:lpstr>
      <vt:lpstr>Cambria Math</vt:lpstr>
      <vt:lpstr>Times New Roman</vt:lpstr>
      <vt:lpstr>Tema de Office</vt:lpstr>
      <vt:lpstr>Presentación de PowerPoint</vt:lpstr>
      <vt:lpstr>CAPÍTULO I</vt:lpstr>
      <vt:lpstr>  Ambiente Interno Fybeca</vt:lpstr>
      <vt:lpstr> Giro del Negocio</vt:lpstr>
      <vt:lpstr>   Marco Teórico</vt:lpstr>
      <vt:lpstr>   Marco Referencial</vt:lpstr>
      <vt:lpstr>CAPÍTULO II Investigación de Mercados</vt:lpstr>
      <vt:lpstr>Presentación de PowerPoint</vt:lpstr>
      <vt:lpstr>Presentación de PowerPoint</vt:lpstr>
      <vt:lpstr>   Objetivos: General y Específicos </vt:lpstr>
      <vt:lpstr>   Fase Metodológica </vt:lpstr>
      <vt:lpstr>Análisis Univariado</vt:lpstr>
      <vt:lpstr>Pregunta 3: ¿Cómo calificaría la calidad de los servicios de Farmacias Fybeca?</vt:lpstr>
      <vt:lpstr>Pregunta 10: ¿Por qué medios prefiere recibir información de parte de Farmacias Fybeca?:  (Puede elegir más de dos opciones)</vt:lpstr>
      <vt:lpstr>Pregunta 13: ¿Cómo cliente de Farmacias Fybeca qué tan valorado se siente usted?</vt:lpstr>
      <vt:lpstr>Análisis Univariado</vt:lpstr>
      <vt:lpstr>    Análisis Bivariado (Análisis Crosstab)</vt:lpstr>
      <vt:lpstr>    Análisis Bivariado (ANOVA)</vt:lpstr>
      <vt:lpstr>    Análisis Bivariado (CORRELACIÒN)</vt:lpstr>
      <vt:lpstr>    Análisis Bivariado (CHI- CUADRADO)</vt:lpstr>
      <vt:lpstr>ESTRATÉGIAS</vt:lpstr>
      <vt:lpstr>Estrategia de posicionamiento competitivo</vt:lpstr>
      <vt:lpstr>MERCHANDISING Estrategias de Diferenciación</vt:lpstr>
      <vt:lpstr>Presentación de PowerPoint</vt:lpstr>
      <vt:lpstr>    OBJETIVO (Posicionamiento)</vt:lpstr>
      <vt:lpstr>    OBJETIVO (Posicionamiento)</vt:lpstr>
      <vt:lpstr>    OBJETIVO (COMUNICACIÓN)</vt:lpstr>
      <vt:lpstr>    OBJETIVO (COMUNICACIÓN)</vt:lpstr>
      <vt:lpstr>    OBJETIVO (Valor de Marca)</vt:lpstr>
      <vt:lpstr>    OBJETIVO (Valor de Marca)</vt:lpstr>
      <vt:lpstr>Presentación de PowerPoint</vt:lpstr>
      <vt:lpstr>Fortalecer la posición de Marca en los “Momentos de Verdad”  fuera de los establecimientos.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Pamela</dc:creator>
  <cp:lastModifiedBy>Monica Iza</cp:lastModifiedBy>
  <cp:revision>92</cp:revision>
  <dcterms:created xsi:type="dcterms:W3CDTF">2017-06-18T20:49:20Z</dcterms:created>
  <dcterms:modified xsi:type="dcterms:W3CDTF">2017-07-06T18:13:58Z</dcterms:modified>
</cp:coreProperties>
</file>