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5" r:id="rId1"/>
  </p:sldMasterIdLst>
  <p:sldIdLst>
    <p:sldId id="257" r:id="rId2"/>
    <p:sldId id="261" r:id="rId3"/>
    <p:sldId id="272" r:id="rId4"/>
    <p:sldId id="262" r:id="rId5"/>
    <p:sldId id="264" r:id="rId6"/>
    <p:sldId id="265" r:id="rId7"/>
    <p:sldId id="266" r:id="rId8"/>
    <p:sldId id="274" r:id="rId9"/>
    <p:sldId id="267" r:id="rId10"/>
    <p:sldId id="276" r:id="rId11"/>
    <p:sldId id="268" r:id="rId12"/>
    <p:sldId id="277" r:id="rId13"/>
    <p:sldId id="278" r:id="rId14"/>
    <p:sldId id="279" r:id="rId15"/>
    <p:sldId id="270" r:id="rId16"/>
    <p:sldId id="280" r:id="rId17"/>
    <p:sldId id="281" r:id="rId18"/>
    <p:sldId id="282" r:id="rId19"/>
    <p:sldId id="283" r:id="rId20"/>
    <p:sldId id="258" r:id="rId21"/>
    <p:sldId id="284" r:id="rId22"/>
    <p:sldId id="295" r:id="rId23"/>
    <p:sldId id="285" r:id="rId24"/>
    <p:sldId id="286" r:id="rId25"/>
    <p:sldId id="288" r:id="rId26"/>
    <p:sldId id="289" r:id="rId27"/>
    <p:sldId id="290" r:id="rId28"/>
    <p:sldId id="296" r:id="rId29"/>
    <p:sldId id="298" r:id="rId30"/>
    <p:sldId id="299" r:id="rId31"/>
    <p:sldId id="300" r:id="rId32"/>
    <p:sldId id="301" r:id="rId33"/>
    <p:sldId id="305" r:id="rId34"/>
    <p:sldId id="302" r:id="rId35"/>
    <p:sldId id="303" r:id="rId36"/>
    <p:sldId id="297" r:id="rId37"/>
    <p:sldId id="315" r:id="rId38"/>
    <p:sldId id="316" r:id="rId39"/>
    <p:sldId id="317" r:id="rId40"/>
    <p:sldId id="304" r:id="rId41"/>
    <p:sldId id="306" r:id="rId42"/>
    <p:sldId id="307" r:id="rId43"/>
    <p:sldId id="308" r:id="rId44"/>
    <p:sldId id="314" r:id="rId45"/>
    <p:sldId id="313" r:id="rId46"/>
    <p:sldId id="309" r:id="rId47"/>
    <p:sldId id="310" r:id="rId48"/>
    <p:sldId id="311" r:id="rId49"/>
    <p:sldId id="312"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F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4" autoAdjust="0"/>
    <p:restoredTop sz="94711" autoAdjust="0"/>
  </p:normalViewPr>
  <p:slideViewPr>
    <p:cSldViewPr>
      <p:cViewPr varScale="1">
        <p:scale>
          <a:sx n="71" d="100"/>
          <a:sy n="71" d="100"/>
        </p:scale>
        <p:origin x="-6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ESMIL\cuarto%20curso\TESIS\tesis\TABLAS%20ENC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cuments\ESMIL\cuarto%20curso\TESIS\tesis\TABLAS%20ENCUEST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4642388451443734E-2"/>
          <c:y val="0.25712525517643625"/>
          <c:w val="0.55610542432195953"/>
          <c:h val="0.64767096821230674"/>
        </c:manualLayout>
      </c:layout>
      <c:pie3DChart>
        <c:varyColors val="1"/>
        <c:ser>
          <c:idx val="0"/>
          <c:order val="0"/>
          <c:tx>
            <c:strRef>
              <c:f>'6'!$C$2</c:f>
              <c:strCache>
                <c:ptCount val="1"/>
                <c:pt idx="0">
                  <c:v>FRECUENCIA </c:v>
                </c:pt>
              </c:strCache>
            </c:strRef>
          </c:tx>
          <c:explosion val="25"/>
          <c:dLbls>
            <c:showLegendKey val="0"/>
            <c:showVal val="0"/>
            <c:showCatName val="0"/>
            <c:showSerName val="0"/>
            <c:showPercent val="1"/>
            <c:showBubbleSize val="0"/>
            <c:showLeaderLines val="1"/>
          </c:dLbls>
          <c:cat>
            <c:strRef>
              <c:f>'6'!$B$3:$B$8</c:f>
              <c:strCache>
                <c:ptCount val="6"/>
                <c:pt idx="0">
                  <c:v>TOTALMENTE DE ACUERDO</c:v>
                </c:pt>
                <c:pt idx="1">
                  <c:v>MUY DE ACUERDO</c:v>
                </c:pt>
                <c:pt idx="2">
                  <c:v>DE ACUERDO</c:v>
                </c:pt>
                <c:pt idx="3">
                  <c:v>MEDIANAMENTE DE ACUERDO</c:v>
                </c:pt>
                <c:pt idx="4">
                  <c:v>EN DESACUERDO</c:v>
                </c:pt>
                <c:pt idx="5">
                  <c:v>TOTALEMENTE EN DESACUERDO</c:v>
                </c:pt>
              </c:strCache>
            </c:strRef>
          </c:cat>
          <c:val>
            <c:numRef>
              <c:f>'6'!$C$3:$C$8</c:f>
              <c:numCache>
                <c:formatCode>General</c:formatCode>
                <c:ptCount val="6"/>
                <c:pt idx="0">
                  <c:v>12</c:v>
                </c:pt>
                <c:pt idx="1">
                  <c:v>41</c:v>
                </c:pt>
                <c:pt idx="2">
                  <c:v>33</c:v>
                </c:pt>
                <c:pt idx="3">
                  <c:v>16</c:v>
                </c:pt>
                <c:pt idx="4">
                  <c:v>6</c:v>
                </c:pt>
                <c:pt idx="5">
                  <c:v>2</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a:effectLst>
            <a:glow rad="101600">
              <a:schemeClr val="bg1">
                <a:alpha val="60000"/>
              </a:schemeClr>
            </a:glow>
          </a:effectLst>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'9'!$C$2</c:f>
              <c:strCache>
                <c:ptCount val="1"/>
                <c:pt idx="0">
                  <c:v>FRECUENCIA </c:v>
                </c:pt>
              </c:strCache>
            </c:strRef>
          </c:tx>
          <c:explosion val="25"/>
          <c:dLbls>
            <c:showLegendKey val="0"/>
            <c:showVal val="0"/>
            <c:showCatName val="0"/>
            <c:showSerName val="0"/>
            <c:showPercent val="1"/>
            <c:showBubbleSize val="0"/>
            <c:showLeaderLines val="1"/>
          </c:dLbls>
          <c:cat>
            <c:strRef>
              <c:f>'9'!$B$3:$B$8</c:f>
              <c:strCache>
                <c:ptCount val="6"/>
                <c:pt idx="0">
                  <c:v>TOTALMENTE DE ACUERDO</c:v>
                </c:pt>
                <c:pt idx="1">
                  <c:v>MUY DE ACUERDO</c:v>
                </c:pt>
                <c:pt idx="2">
                  <c:v>DE ACUERDO</c:v>
                </c:pt>
                <c:pt idx="3">
                  <c:v>MEDIANAMENTE DE ACUERDO</c:v>
                </c:pt>
                <c:pt idx="4">
                  <c:v>EN DESACUERDO</c:v>
                </c:pt>
                <c:pt idx="5">
                  <c:v>TOTALMENTE EN DESACUERDO</c:v>
                </c:pt>
              </c:strCache>
            </c:strRef>
          </c:cat>
          <c:val>
            <c:numRef>
              <c:f>'9'!$C$3:$C$8</c:f>
              <c:numCache>
                <c:formatCode>General</c:formatCode>
                <c:ptCount val="6"/>
                <c:pt idx="0">
                  <c:v>11</c:v>
                </c:pt>
                <c:pt idx="1">
                  <c:v>47</c:v>
                </c:pt>
                <c:pt idx="2">
                  <c:v>33</c:v>
                </c:pt>
                <c:pt idx="3">
                  <c:v>8</c:v>
                </c:pt>
                <c:pt idx="4">
                  <c:v>10</c:v>
                </c:pt>
                <c:pt idx="5">
                  <c:v>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a:effectLst>
            <a:glow rad="101600">
              <a:schemeClr val="bg1">
                <a:alpha val="60000"/>
              </a:schemeClr>
            </a:glow>
          </a:effectLst>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'10'!$C$2</c:f>
              <c:strCache>
                <c:ptCount val="1"/>
                <c:pt idx="0">
                  <c:v>FRECUENCIA </c:v>
                </c:pt>
              </c:strCache>
            </c:strRef>
          </c:tx>
          <c:explosion val="25"/>
          <c:dLbls>
            <c:showLegendKey val="0"/>
            <c:showVal val="0"/>
            <c:showCatName val="0"/>
            <c:showSerName val="0"/>
            <c:showPercent val="1"/>
            <c:showBubbleSize val="0"/>
            <c:showLeaderLines val="1"/>
          </c:dLbls>
          <c:cat>
            <c:strRef>
              <c:f>'10'!$B$3:$B$8</c:f>
              <c:strCache>
                <c:ptCount val="6"/>
                <c:pt idx="0">
                  <c:v>TOTALMENTE DE ACUERDO</c:v>
                </c:pt>
                <c:pt idx="1">
                  <c:v>MUY DE ACUERDO</c:v>
                </c:pt>
                <c:pt idx="2">
                  <c:v>DE ACUERDO</c:v>
                </c:pt>
                <c:pt idx="3">
                  <c:v>MEDIANAMENTE DE ACUERDO</c:v>
                </c:pt>
                <c:pt idx="4">
                  <c:v>EN DESACUERDO</c:v>
                </c:pt>
                <c:pt idx="5">
                  <c:v>TOTALMENTE EN DESACUERDO</c:v>
                </c:pt>
              </c:strCache>
            </c:strRef>
          </c:cat>
          <c:val>
            <c:numRef>
              <c:f>'10'!$C$3:$C$8</c:f>
              <c:numCache>
                <c:formatCode>General</c:formatCode>
                <c:ptCount val="6"/>
                <c:pt idx="0">
                  <c:v>18</c:v>
                </c:pt>
                <c:pt idx="1">
                  <c:v>40</c:v>
                </c:pt>
                <c:pt idx="2">
                  <c:v>32</c:v>
                </c:pt>
                <c:pt idx="3">
                  <c:v>10</c:v>
                </c:pt>
                <c:pt idx="4">
                  <c:v>9</c:v>
                </c:pt>
                <c:pt idx="5">
                  <c:v>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a:effectLst>
            <a:glow rad="101600">
              <a:schemeClr val="bg1">
                <a:alpha val="60000"/>
              </a:schemeClr>
            </a:glow>
          </a:effectLst>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'10'!$C$2</c:f>
              <c:strCache>
                <c:ptCount val="1"/>
                <c:pt idx="0">
                  <c:v>FRECUENCIA </c:v>
                </c:pt>
              </c:strCache>
            </c:strRef>
          </c:tx>
          <c:explosion val="25"/>
          <c:dLbls>
            <c:showLegendKey val="0"/>
            <c:showVal val="0"/>
            <c:showCatName val="0"/>
            <c:showSerName val="0"/>
            <c:showPercent val="1"/>
            <c:showBubbleSize val="0"/>
            <c:showLeaderLines val="1"/>
          </c:dLbls>
          <c:cat>
            <c:strRef>
              <c:f>'10'!$B$3:$B$8</c:f>
              <c:strCache>
                <c:ptCount val="6"/>
                <c:pt idx="0">
                  <c:v>TOTALMENTE DE ACUERDO</c:v>
                </c:pt>
                <c:pt idx="1">
                  <c:v>MUY DE ACUERDO</c:v>
                </c:pt>
                <c:pt idx="2">
                  <c:v>DE ACUERDO</c:v>
                </c:pt>
                <c:pt idx="3">
                  <c:v>MEDIANAMENTE DE ACUERDO</c:v>
                </c:pt>
                <c:pt idx="4">
                  <c:v>EN DESACUERDO</c:v>
                </c:pt>
                <c:pt idx="5">
                  <c:v>TOTALMENTE EN DESACUERDO</c:v>
                </c:pt>
              </c:strCache>
            </c:strRef>
          </c:cat>
          <c:val>
            <c:numRef>
              <c:f>'10'!$C$3:$C$8</c:f>
              <c:numCache>
                <c:formatCode>General</c:formatCode>
                <c:ptCount val="6"/>
                <c:pt idx="0">
                  <c:v>18</c:v>
                </c:pt>
                <c:pt idx="1">
                  <c:v>40</c:v>
                </c:pt>
                <c:pt idx="2">
                  <c:v>32</c:v>
                </c:pt>
                <c:pt idx="3">
                  <c:v>10</c:v>
                </c:pt>
                <c:pt idx="4">
                  <c:v>9</c:v>
                </c:pt>
                <c:pt idx="5">
                  <c:v>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a:effectLst>
            <a:glow rad="101600">
              <a:schemeClr val="bg1">
                <a:alpha val="60000"/>
              </a:schemeClr>
            </a:glow>
          </a:effectLst>
        </a:defRPr>
      </a:pPr>
      <a:endParaRPr lang="es-EC"/>
    </a:p>
  </c:txPr>
  <c:externalData r:id="rId2">
    <c:autoUpdate val="0"/>
  </c:externalData>
</c:chartSpace>
</file>

<file path=ppt/diagrams/_rels/data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ata23.xml.rels><?xml version="1.0" encoding="UTF-8" standalone="yes"?>
<Relationships xmlns="http://schemas.openxmlformats.org/package/2006/relationships"><Relationship Id="rId1" Type="http://schemas.openxmlformats.org/officeDocument/2006/relationships/image" Target="../media/image10.jpeg"/></Relationships>
</file>

<file path=ppt/diagrams/_rels/data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6.xml.rels><?xml version="1.0" encoding="UTF-8" standalone="yes"?>
<Relationships xmlns="http://schemas.openxmlformats.org/package/2006/relationships"><Relationship Id="rId1" Type="http://schemas.openxmlformats.org/officeDocument/2006/relationships/slide" Target="../slides/slide48.xml"/></Relationships>
</file>

<file path=ppt/diagrams/_rels/data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ata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ata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 Target="../slides/slide4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diagrams/_rels/data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 Target="../slides/slide4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diagrams/_rels/data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 Target="../slides/slide47.xml"/><Relationship Id="rId4" Type="http://schemas.openxmlformats.org/officeDocument/2006/relationships/image" Target="../media/image36.jpg"/></Relationships>
</file>

<file path=ppt/diagrams/_rels/data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ata34.xml.rels><?xml version="1.0" encoding="UTF-8" standalone="yes"?>
<Relationships xmlns="http://schemas.openxmlformats.org/package/2006/relationships"><Relationship Id="rId1" Type="http://schemas.openxmlformats.org/officeDocument/2006/relationships/slide" Target="../slides/slide49.xml"/></Relationships>
</file>

<file path=ppt/diagrams/_rels/data35.xml.rels><?xml version="1.0" encoding="UTF-8" standalone="yes"?>
<Relationships xmlns="http://schemas.openxmlformats.org/package/2006/relationships"><Relationship Id="rId1" Type="http://schemas.openxmlformats.org/officeDocument/2006/relationships/image" Target="../media/image58.png"/></Relationships>
</file>

<file path=ppt/diagrams/_rels/data37.xml.rels><?xml version="1.0" encoding="UTF-8" standalone="yes"?>
<Relationships xmlns="http://schemas.openxmlformats.org/package/2006/relationships"><Relationship Id="rId1" Type="http://schemas.openxmlformats.org/officeDocument/2006/relationships/image" Target="../media/image58.png"/></Relationships>
</file>

<file path=ppt/diagrams/_rels/data39.xml.rels><?xml version="1.0" encoding="UTF-8" standalone="yes"?>
<Relationships xmlns="http://schemas.openxmlformats.org/package/2006/relationships"><Relationship Id="rId1" Type="http://schemas.openxmlformats.org/officeDocument/2006/relationships/image" Target="../media/image59.png"/></Relationships>
</file>

<file path=ppt/diagrams/_rels/data41.xml.rels><?xml version="1.0" encoding="UTF-8" standalone="yes"?>
<Relationships xmlns="http://schemas.openxmlformats.org/package/2006/relationships"><Relationship Id="rId1" Type="http://schemas.openxmlformats.org/officeDocument/2006/relationships/image" Target="../media/image60.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5" Type="http://schemas.openxmlformats.org/officeDocument/2006/relationships/image" Target="../media/image28.jpg"/><Relationship Id="rId4" Type="http://schemas.openxmlformats.org/officeDocument/2006/relationships/image" Target="../media/image27.jpeg"/></Relationships>
</file>

<file path=ppt/diagrams/_rels/drawing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 Id="rId5" Type="http://schemas.openxmlformats.org/officeDocument/2006/relationships/image" Target="../media/image33.jpg"/><Relationship Id="rId4" Type="http://schemas.openxmlformats.org/officeDocument/2006/relationships/image" Target="../media/image32.jpeg"/></Relationships>
</file>

<file path=ppt/diagrams/_rels/drawing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image" Target="../media/image34.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5.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4B60D-4BAA-4C4D-A8C2-847BC0CE0D6B}"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s-EC"/>
        </a:p>
      </dgm:t>
    </dgm:pt>
    <dgm:pt modelId="{13E331C1-6AE4-471F-A1AB-E3D9B6BD84AD}">
      <dgm:prSet phldrT="[Texto]"/>
      <dgm:spPr/>
      <dgm:t>
        <a:bodyPr/>
        <a:lstStyle/>
        <a:p>
          <a:r>
            <a:rPr lang="es-EC" b="1" dirty="0" smtClean="0"/>
            <a:t>TODA INSTITUCIÓN </a:t>
          </a:r>
          <a:endParaRPr lang="es-EC" b="1" dirty="0"/>
        </a:p>
      </dgm:t>
    </dgm:pt>
    <dgm:pt modelId="{882D01CC-29F2-4418-B888-10AFE20E5356}" type="parTrans" cxnId="{5BF7F63D-B36B-4E37-9EEE-7D3F1AE195A4}">
      <dgm:prSet/>
      <dgm:spPr/>
      <dgm:t>
        <a:bodyPr/>
        <a:lstStyle/>
        <a:p>
          <a:endParaRPr lang="es-EC" b="1"/>
        </a:p>
      </dgm:t>
    </dgm:pt>
    <dgm:pt modelId="{C0848491-6715-4697-9B70-D90FA59E0B7A}" type="sibTrans" cxnId="{5BF7F63D-B36B-4E37-9EEE-7D3F1AE195A4}">
      <dgm:prSet/>
      <dgm:spPr/>
      <dgm:t>
        <a:bodyPr/>
        <a:lstStyle/>
        <a:p>
          <a:endParaRPr lang="es-EC" b="1"/>
        </a:p>
      </dgm:t>
    </dgm:pt>
    <dgm:pt modelId="{36C2C3BC-2EF6-474C-B76E-330B265D562E}">
      <dgm:prSet phldrT="[Texto]"/>
      <dgm:spPr/>
      <dgm:t>
        <a:bodyPr/>
        <a:lstStyle/>
        <a:p>
          <a:r>
            <a:rPr lang="es-EC" b="1" dirty="0" smtClean="0">
              <a:effectLst>
                <a:glow rad="101600">
                  <a:schemeClr val="bg1">
                    <a:alpha val="60000"/>
                  </a:schemeClr>
                </a:glow>
              </a:effectLst>
            </a:rPr>
            <a:t>CONTEXTO SOCIAL</a:t>
          </a:r>
          <a:endParaRPr lang="es-EC" b="1" dirty="0">
            <a:effectLst>
              <a:glow rad="101600">
                <a:schemeClr val="bg1">
                  <a:alpha val="60000"/>
                </a:schemeClr>
              </a:glow>
            </a:effectLst>
          </a:endParaRPr>
        </a:p>
      </dgm:t>
    </dgm:pt>
    <dgm:pt modelId="{2AA64866-31C3-48AC-8233-C2B7D35EE7B9}" type="parTrans" cxnId="{648B1978-5988-49F8-AE4A-D6B1843117B8}">
      <dgm:prSet/>
      <dgm:spPr/>
      <dgm:t>
        <a:bodyPr/>
        <a:lstStyle/>
        <a:p>
          <a:endParaRPr lang="es-EC" b="1"/>
        </a:p>
      </dgm:t>
    </dgm:pt>
    <dgm:pt modelId="{295EA3BD-1C7D-48D5-B93F-BCFAD835024B}" type="sibTrans" cxnId="{648B1978-5988-49F8-AE4A-D6B1843117B8}">
      <dgm:prSet/>
      <dgm:spPr/>
      <dgm:t>
        <a:bodyPr/>
        <a:lstStyle/>
        <a:p>
          <a:endParaRPr lang="es-EC" b="1"/>
        </a:p>
      </dgm:t>
    </dgm:pt>
    <dgm:pt modelId="{A6CAFB6F-82FF-43DA-AD83-CD68E2139F1D}">
      <dgm:prSet phldrT="[Texto]"/>
      <dgm:spPr/>
      <dgm:t>
        <a:bodyPr/>
        <a:lstStyle/>
        <a:p>
          <a:r>
            <a:rPr lang="es-EC" b="1" dirty="0" smtClean="0"/>
            <a:t>EJÉRCITO ECUATORIANO</a:t>
          </a:r>
          <a:endParaRPr lang="es-EC" b="1" dirty="0"/>
        </a:p>
      </dgm:t>
    </dgm:pt>
    <dgm:pt modelId="{4C73398D-6607-45DA-94E0-842150A46A4F}" type="parTrans" cxnId="{5C100F96-2969-465D-A00B-06B707D2AEA7}">
      <dgm:prSet/>
      <dgm:spPr/>
      <dgm:t>
        <a:bodyPr/>
        <a:lstStyle/>
        <a:p>
          <a:endParaRPr lang="es-EC" b="1"/>
        </a:p>
      </dgm:t>
    </dgm:pt>
    <dgm:pt modelId="{30622071-5F80-4D7E-AE89-FF5005FD43AA}" type="sibTrans" cxnId="{5C100F96-2969-465D-A00B-06B707D2AEA7}">
      <dgm:prSet/>
      <dgm:spPr/>
      <dgm:t>
        <a:bodyPr/>
        <a:lstStyle/>
        <a:p>
          <a:endParaRPr lang="es-EC" b="1"/>
        </a:p>
      </dgm:t>
    </dgm:pt>
    <dgm:pt modelId="{D00AF09C-7DD4-470C-AD17-7FE10363C868}">
      <dgm:prSet phldrT="[Texto]"/>
      <dgm:spPr/>
      <dgm:t>
        <a:bodyPr/>
        <a:lstStyle/>
        <a:p>
          <a:r>
            <a:rPr lang="es-EC" b="1" dirty="0" smtClean="0">
              <a:effectLst>
                <a:glow rad="101600">
                  <a:schemeClr val="bg1">
                    <a:alpha val="60000"/>
                  </a:schemeClr>
                </a:glow>
              </a:effectLst>
            </a:rPr>
            <a:t>CONTEXTO MILITAR</a:t>
          </a:r>
          <a:endParaRPr lang="es-EC" b="1" dirty="0">
            <a:effectLst>
              <a:glow rad="101600">
                <a:schemeClr val="bg1">
                  <a:alpha val="60000"/>
                </a:schemeClr>
              </a:glow>
            </a:effectLst>
          </a:endParaRPr>
        </a:p>
      </dgm:t>
    </dgm:pt>
    <dgm:pt modelId="{C4A782CB-A3D0-4B4B-93EF-44B7A370F33E}" type="parTrans" cxnId="{5201E2A2-2E0E-4E56-A647-2A7709F18892}">
      <dgm:prSet/>
      <dgm:spPr/>
      <dgm:t>
        <a:bodyPr/>
        <a:lstStyle/>
        <a:p>
          <a:endParaRPr lang="es-EC" b="1"/>
        </a:p>
      </dgm:t>
    </dgm:pt>
    <dgm:pt modelId="{897FBAEE-D4C5-49E8-8B0B-20656F6F817B}" type="sibTrans" cxnId="{5201E2A2-2E0E-4E56-A647-2A7709F18892}">
      <dgm:prSet/>
      <dgm:spPr/>
      <dgm:t>
        <a:bodyPr/>
        <a:lstStyle/>
        <a:p>
          <a:endParaRPr lang="es-EC" b="1"/>
        </a:p>
      </dgm:t>
    </dgm:pt>
    <dgm:pt modelId="{7947E605-6F20-45A6-BFA7-D425F86913B4}">
      <dgm:prSet phldrT="[Texto]"/>
      <dgm:spPr/>
      <dgm:t>
        <a:bodyPr/>
        <a:lstStyle/>
        <a:p>
          <a:r>
            <a:rPr lang="es-EC" b="1" dirty="0" smtClean="0"/>
            <a:t>ESCUELA SUPERIOR MILITAR “ELOY ALFARO”</a:t>
          </a:r>
          <a:endParaRPr lang="es-EC" b="1" dirty="0"/>
        </a:p>
      </dgm:t>
    </dgm:pt>
    <dgm:pt modelId="{2317FC45-2614-4518-9905-0E6F91F8D637}" type="parTrans" cxnId="{DF82A71A-7C60-4176-BDE2-0351539FA5F5}">
      <dgm:prSet/>
      <dgm:spPr/>
      <dgm:t>
        <a:bodyPr/>
        <a:lstStyle/>
        <a:p>
          <a:endParaRPr lang="es-EC" b="1"/>
        </a:p>
      </dgm:t>
    </dgm:pt>
    <dgm:pt modelId="{358E4C62-4C3F-495A-9C85-C050520A92C9}" type="sibTrans" cxnId="{DF82A71A-7C60-4176-BDE2-0351539FA5F5}">
      <dgm:prSet/>
      <dgm:spPr/>
      <dgm:t>
        <a:bodyPr/>
        <a:lstStyle/>
        <a:p>
          <a:endParaRPr lang="es-EC" b="1"/>
        </a:p>
      </dgm:t>
    </dgm:pt>
    <dgm:pt modelId="{5C8B97E6-D216-4381-B9A4-E64321C21685}">
      <dgm:prSet phldrT="[Texto]" custT="1"/>
      <dgm:spPr/>
      <dgm:t>
        <a:bodyPr/>
        <a:lstStyle/>
        <a:p>
          <a:r>
            <a:rPr lang="es-EC" sz="1200" b="1" dirty="0" smtClean="0">
              <a:effectLst>
                <a:glow rad="101600">
                  <a:schemeClr val="bg1">
                    <a:alpha val="60000"/>
                  </a:schemeClr>
                </a:glow>
              </a:effectLst>
            </a:rPr>
            <a:t>PREPARACIÓN FISICA, MENTAL E INTELECTUAL.</a:t>
          </a:r>
          <a:endParaRPr lang="es-EC" sz="1200" b="1" dirty="0">
            <a:effectLst>
              <a:glow rad="101600">
                <a:schemeClr val="bg1">
                  <a:alpha val="60000"/>
                </a:schemeClr>
              </a:glow>
            </a:effectLst>
          </a:endParaRPr>
        </a:p>
      </dgm:t>
    </dgm:pt>
    <dgm:pt modelId="{4AF58C74-4860-4BF8-AE2F-BCD4AF320580}" type="parTrans" cxnId="{ADE7642F-E727-4EDE-9738-F5CC9FB194AE}">
      <dgm:prSet/>
      <dgm:spPr/>
      <dgm:t>
        <a:bodyPr/>
        <a:lstStyle/>
        <a:p>
          <a:endParaRPr lang="es-EC" b="1"/>
        </a:p>
      </dgm:t>
    </dgm:pt>
    <dgm:pt modelId="{1B612986-5753-4321-A505-8ADC848E83EA}" type="sibTrans" cxnId="{ADE7642F-E727-4EDE-9738-F5CC9FB194AE}">
      <dgm:prSet/>
      <dgm:spPr/>
      <dgm:t>
        <a:bodyPr/>
        <a:lstStyle/>
        <a:p>
          <a:endParaRPr lang="es-EC" b="1"/>
        </a:p>
      </dgm:t>
    </dgm:pt>
    <dgm:pt modelId="{D7D12D9F-45EA-445F-AD1C-05223E9552D7}">
      <dgm:prSet phldrT="[Texto]"/>
      <dgm:spPr/>
      <dgm:t>
        <a:bodyPr/>
        <a:lstStyle/>
        <a:p>
          <a:r>
            <a:rPr lang="es-EC" b="1" dirty="0" smtClean="0">
              <a:effectLst>
                <a:glow rad="101600">
                  <a:schemeClr val="bg1">
                    <a:alpha val="60000"/>
                  </a:schemeClr>
                </a:glow>
              </a:effectLst>
            </a:rPr>
            <a:t>POLÍTICO</a:t>
          </a:r>
          <a:endParaRPr lang="es-EC" b="1" dirty="0">
            <a:effectLst>
              <a:glow rad="101600">
                <a:schemeClr val="bg1">
                  <a:alpha val="60000"/>
                </a:schemeClr>
              </a:glow>
            </a:effectLst>
          </a:endParaRPr>
        </a:p>
      </dgm:t>
    </dgm:pt>
    <dgm:pt modelId="{4D7D537F-F752-44CA-AD6C-333955A2BF65}" type="parTrans" cxnId="{C7FE1A70-30B8-41D4-9A79-11015B7AA96F}">
      <dgm:prSet/>
      <dgm:spPr/>
      <dgm:t>
        <a:bodyPr/>
        <a:lstStyle/>
        <a:p>
          <a:endParaRPr lang="es-EC" b="1"/>
        </a:p>
      </dgm:t>
    </dgm:pt>
    <dgm:pt modelId="{2961FCD4-E18C-4845-8088-802D92677D40}" type="sibTrans" cxnId="{C7FE1A70-30B8-41D4-9A79-11015B7AA96F}">
      <dgm:prSet/>
      <dgm:spPr/>
      <dgm:t>
        <a:bodyPr/>
        <a:lstStyle/>
        <a:p>
          <a:endParaRPr lang="es-EC" b="1"/>
        </a:p>
      </dgm:t>
    </dgm:pt>
    <dgm:pt modelId="{4111E638-CF69-4BBE-84DE-77EB77725ECF}">
      <dgm:prSet phldrT="[Texto]"/>
      <dgm:spPr/>
      <dgm:t>
        <a:bodyPr/>
        <a:lstStyle/>
        <a:p>
          <a:r>
            <a:rPr lang="es-EC" b="1" dirty="0" smtClean="0">
              <a:effectLst>
                <a:glow rad="101600">
                  <a:schemeClr val="bg1">
                    <a:alpha val="60000"/>
                  </a:schemeClr>
                </a:glow>
              </a:effectLst>
            </a:rPr>
            <a:t>ECONÓMICO,ETC</a:t>
          </a:r>
          <a:endParaRPr lang="es-EC" b="1" dirty="0">
            <a:effectLst>
              <a:glow rad="101600">
                <a:schemeClr val="bg1">
                  <a:alpha val="60000"/>
                </a:schemeClr>
              </a:glow>
            </a:effectLst>
          </a:endParaRPr>
        </a:p>
      </dgm:t>
    </dgm:pt>
    <dgm:pt modelId="{92C00442-F58D-4800-85DC-54BF67EA20D2}" type="parTrans" cxnId="{F95DE450-92DC-4C10-A414-A6C172F982FF}">
      <dgm:prSet/>
      <dgm:spPr/>
      <dgm:t>
        <a:bodyPr/>
        <a:lstStyle/>
        <a:p>
          <a:endParaRPr lang="es-EC" b="1"/>
        </a:p>
      </dgm:t>
    </dgm:pt>
    <dgm:pt modelId="{96971932-99E3-4736-8DF6-FF76B9CAAB13}" type="sibTrans" cxnId="{F95DE450-92DC-4C10-A414-A6C172F982FF}">
      <dgm:prSet/>
      <dgm:spPr/>
      <dgm:t>
        <a:bodyPr/>
        <a:lstStyle/>
        <a:p>
          <a:endParaRPr lang="es-EC" b="1"/>
        </a:p>
      </dgm:t>
    </dgm:pt>
    <dgm:pt modelId="{40CE2E00-8AC1-4AA9-98C9-EC8AC1D3ED2E}">
      <dgm:prSet phldrT="[Texto]"/>
      <dgm:spPr/>
      <dgm:t>
        <a:bodyPr/>
        <a:lstStyle/>
        <a:p>
          <a:r>
            <a:rPr lang="es-EC" b="1" dirty="0" smtClean="0">
              <a:effectLst>
                <a:glow rad="101600">
                  <a:schemeClr val="bg1">
                    <a:alpha val="60000"/>
                  </a:schemeClr>
                </a:glow>
              </a:effectLst>
            </a:rPr>
            <a:t>DEMANDA OBLIGACIONES PROFESIONALES</a:t>
          </a:r>
          <a:endParaRPr lang="es-EC" b="1" dirty="0">
            <a:effectLst>
              <a:glow rad="101600">
                <a:schemeClr val="bg1">
                  <a:alpha val="60000"/>
                </a:schemeClr>
              </a:glow>
            </a:effectLst>
          </a:endParaRPr>
        </a:p>
      </dgm:t>
    </dgm:pt>
    <dgm:pt modelId="{39DD41FD-0070-4325-8D5D-F3A92AEBA4DA}" type="parTrans" cxnId="{CE1A42B4-D16F-41DC-8A0D-99FC0FE07C93}">
      <dgm:prSet/>
      <dgm:spPr/>
      <dgm:t>
        <a:bodyPr/>
        <a:lstStyle/>
        <a:p>
          <a:endParaRPr lang="es-EC"/>
        </a:p>
      </dgm:t>
    </dgm:pt>
    <dgm:pt modelId="{08A6DC11-1173-4E9F-84FB-5ACA0421427F}" type="sibTrans" cxnId="{CE1A42B4-D16F-41DC-8A0D-99FC0FE07C93}">
      <dgm:prSet/>
      <dgm:spPr/>
      <dgm:t>
        <a:bodyPr/>
        <a:lstStyle/>
        <a:p>
          <a:endParaRPr lang="es-EC"/>
        </a:p>
      </dgm:t>
    </dgm:pt>
    <dgm:pt modelId="{5B4BBBE3-09D6-4235-A3BF-19D6BF230BDF}">
      <dgm:prSet phldrT="[Texto]"/>
      <dgm:spPr/>
      <dgm:t>
        <a:bodyPr/>
        <a:lstStyle/>
        <a:p>
          <a:r>
            <a:rPr lang="es-EC" b="1" dirty="0" smtClean="0">
              <a:effectLst>
                <a:glow rad="101600">
                  <a:schemeClr val="bg1">
                    <a:alpha val="60000"/>
                  </a:schemeClr>
                </a:glow>
              </a:effectLst>
            </a:rPr>
            <a:t>COMANDADAS POR OFICIALES</a:t>
          </a:r>
          <a:endParaRPr lang="es-EC" b="1" dirty="0">
            <a:effectLst>
              <a:glow rad="101600">
                <a:schemeClr val="bg1">
                  <a:alpha val="60000"/>
                </a:schemeClr>
              </a:glow>
            </a:effectLst>
          </a:endParaRPr>
        </a:p>
      </dgm:t>
    </dgm:pt>
    <dgm:pt modelId="{E8A366EF-632F-456C-B3E1-1DE4D632BEBE}" type="parTrans" cxnId="{DBA9E0D4-E7E5-4AD1-8169-8A4D8C52131F}">
      <dgm:prSet/>
      <dgm:spPr/>
      <dgm:t>
        <a:bodyPr/>
        <a:lstStyle/>
        <a:p>
          <a:endParaRPr lang="es-EC"/>
        </a:p>
      </dgm:t>
    </dgm:pt>
    <dgm:pt modelId="{33A9955C-774A-46E0-9426-241F0367E119}" type="sibTrans" cxnId="{DBA9E0D4-E7E5-4AD1-8169-8A4D8C52131F}">
      <dgm:prSet/>
      <dgm:spPr/>
      <dgm:t>
        <a:bodyPr/>
        <a:lstStyle/>
        <a:p>
          <a:endParaRPr lang="es-EC"/>
        </a:p>
      </dgm:t>
    </dgm:pt>
    <dgm:pt modelId="{BED1EF40-9B3D-4701-87CE-869945A0732E}" type="pres">
      <dgm:prSet presAssocID="{C194B60D-4BAA-4C4D-A8C2-847BC0CE0D6B}" presName="rootnode" presStyleCnt="0">
        <dgm:presLayoutVars>
          <dgm:chMax/>
          <dgm:chPref/>
          <dgm:dir/>
          <dgm:animLvl val="lvl"/>
        </dgm:presLayoutVars>
      </dgm:prSet>
      <dgm:spPr/>
      <dgm:t>
        <a:bodyPr/>
        <a:lstStyle/>
        <a:p>
          <a:endParaRPr lang="es-EC"/>
        </a:p>
      </dgm:t>
    </dgm:pt>
    <dgm:pt modelId="{0D05541D-576F-48E8-99B0-0D49D2A8A349}" type="pres">
      <dgm:prSet presAssocID="{13E331C1-6AE4-471F-A1AB-E3D9B6BD84AD}" presName="composite" presStyleCnt="0"/>
      <dgm:spPr/>
    </dgm:pt>
    <dgm:pt modelId="{B2E3DAB2-3B43-4648-8772-8BB9C71D2B61}" type="pres">
      <dgm:prSet presAssocID="{13E331C1-6AE4-471F-A1AB-E3D9B6BD84AD}" presName="bentUpArrow1" presStyleLbl="alignImgPlace1" presStyleIdx="0" presStyleCnt="2"/>
      <dgm:spPr/>
    </dgm:pt>
    <dgm:pt modelId="{493FBD12-4340-44A5-91F1-6B3D9EDF1778}" type="pres">
      <dgm:prSet presAssocID="{13E331C1-6AE4-471F-A1AB-E3D9B6BD84AD}" presName="ParentText" presStyleLbl="node1" presStyleIdx="0" presStyleCnt="3">
        <dgm:presLayoutVars>
          <dgm:chMax val="1"/>
          <dgm:chPref val="1"/>
          <dgm:bulletEnabled val="1"/>
        </dgm:presLayoutVars>
      </dgm:prSet>
      <dgm:spPr/>
      <dgm:t>
        <a:bodyPr/>
        <a:lstStyle/>
        <a:p>
          <a:endParaRPr lang="es-EC"/>
        </a:p>
      </dgm:t>
    </dgm:pt>
    <dgm:pt modelId="{EE7552A7-1D95-40E9-96E7-39E3D47494E2}" type="pres">
      <dgm:prSet presAssocID="{13E331C1-6AE4-471F-A1AB-E3D9B6BD84AD}" presName="ChildText" presStyleLbl="revTx" presStyleIdx="0" presStyleCnt="3" custScaleX="277238" custLinFactNeighborX="94070" custLinFactNeighborY="7970">
        <dgm:presLayoutVars>
          <dgm:chMax val="0"/>
          <dgm:chPref val="0"/>
          <dgm:bulletEnabled val="1"/>
        </dgm:presLayoutVars>
      </dgm:prSet>
      <dgm:spPr/>
      <dgm:t>
        <a:bodyPr/>
        <a:lstStyle/>
        <a:p>
          <a:endParaRPr lang="es-EC"/>
        </a:p>
      </dgm:t>
    </dgm:pt>
    <dgm:pt modelId="{C06CF87C-310C-4812-A596-3FF545222BF8}" type="pres">
      <dgm:prSet presAssocID="{C0848491-6715-4697-9B70-D90FA59E0B7A}" presName="sibTrans" presStyleCnt="0"/>
      <dgm:spPr/>
    </dgm:pt>
    <dgm:pt modelId="{4772D942-36E4-47B6-BDA8-1404E5F6D053}" type="pres">
      <dgm:prSet presAssocID="{A6CAFB6F-82FF-43DA-AD83-CD68E2139F1D}" presName="composite" presStyleCnt="0"/>
      <dgm:spPr/>
    </dgm:pt>
    <dgm:pt modelId="{B0F43975-9941-4E16-AF58-E0A60E3BA5AA}" type="pres">
      <dgm:prSet presAssocID="{A6CAFB6F-82FF-43DA-AD83-CD68E2139F1D}" presName="bentUpArrow1" presStyleLbl="alignImgPlace1" presStyleIdx="1" presStyleCnt="2"/>
      <dgm:spPr/>
    </dgm:pt>
    <dgm:pt modelId="{15F7A3ED-7DA5-4CF6-8C92-2A966F42AA97}" type="pres">
      <dgm:prSet presAssocID="{A6CAFB6F-82FF-43DA-AD83-CD68E2139F1D}" presName="ParentText" presStyleLbl="node1" presStyleIdx="1" presStyleCnt="3">
        <dgm:presLayoutVars>
          <dgm:chMax val="1"/>
          <dgm:chPref val="1"/>
          <dgm:bulletEnabled val="1"/>
        </dgm:presLayoutVars>
      </dgm:prSet>
      <dgm:spPr/>
      <dgm:t>
        <a:bodyPr/>
        <a:lstStyle/>
        <a:p>
          <a:endParaRPr lang="es-EC"/>
        </a:p>
      </dgm:t>
    </dgm:pt>
    <dgm:pt modelId="{9FBC1CEA-A606-4CAB-9E6C-470571A3933A}" type="pres">
      <dgm:prSet presAssocID="{A6CAFB6F-82FF-43DA-AD83-CD68E2139F1D}" presName="ChildText" presStyleLbl="revTx" presStyleIdx="1" presStyleCnt="3" custScaleX="212106" custLinFactNeighborX="65668" custLinFactNeighborY="-1984">
        <dgm:presLayoutVars>
          <dgm:chMax val="0"/>
          <dgm:chPref val="0"/>
          <dgm:bulletEnabled val="1"/>
        </dgm:presLayoutVars>
      </dgm:prSet>
      <dgm:spPr/>
      <dgm:t>
        <a:bodyPr/>
        <a:lstStyle/>
        <a:p>
          <a:endParaRPr lang="es-EC"/>
        </a:p>
      </dgm:t>
    </dgm:pt>
    <dgm:pt modelId="{6A4B7491-721C-4724-8216-2A160C80378E}" type="pres">
      <dgm:prSet presAssocID="{30622071-5F80-4D7E-AE89-FF5005FD43AA}" presName="sibTrans" presStyleCnt="0"/>
      <dgm:spPr/>
    </dgm:pt>
    <dgm:pt modelId="{2845013A-973A-4A12-96FF-964F947ED629}" type="pres">
      <dgm:prSet presAssocID="{7947E605-6F20-45A6-BFA7-D425F86913B4}" presName="composite" presStyleCnt="0"/>
      <dgm:spPr/>
    </dgm:pt>
    <dgm:pt modelId="{6E7D0024-2178-4F0E-BE86-C665672435BC}" type="pres">
      <dgm:prSet presAssocID="{7947E605-6F20-45A6-BFA7-D425F86913B4}" presName="ParentText" presStyleLbl="node1" presStyleIdx="2" presStyleCnt="3">
        <dgm:presLayoutVars>
          <dgm:chMax val="1"/>
          <dgm:chPref val="1"/>
          <dgm:bulletEnabled val="1"/>
        </dgm:presLayoutVars>
      </dgm:prSet>
      <dgm:spPr/>
      <dgm:t>
        <a:bodyPr/>
        <a:lstStyle/>
        <a:p>
          <a:endParaRPr lang="es-EC"/>
        </a:p>
      </dgm:t>
    </dgm:pt>
    <dgm:pt modelId="{5D5762FF-9BE5-4652-8D36-2B3023AA00B8}" type="pres">
      <dgm:prSet presAssocID="{7947E605-6F20-45A6-BFA7-D425F86913B4}" presName="FinalChildText" presStyleLbl="revTx" presStyleIdx="2" presStyleCnt="3" custScaleX="140671" custLinFactNeighborX="30883" custLinFactNeighborY="-5404">
        <dgm:presLayoutVars>
          <dgm:chMax val="0"/>
          <dgm:chPref val="0"/>
          <dgm:bulletEnabled val="1"/>
        </dgm:presLayoutVars>
      </dgm:prSet>
      <dgm:spPr/>
      <dgm:t>
        <a:bodyPr/>
        <a:lstStyle/>
        <a:p>
          <a:endParaRPr lang="es-EC"/>
        </a:p>
      </dgm:t>
    </dgm:pt>
  </dgm:ptLst>
  <dgm:cxnLst>
    <dgm:cxn modelId="{F95DE450-92DC-4C10-A414-A6C172F982FF}" srcId="{13E331C1-6AE4-471F-A1AB-E3D9B6BD84AD}" destId="{4111E638-CF69-4BBE-84DE-77EB77725ECF}" srcOrd="2" destOrd="0" parTransId="{92C00442-F58D-4800-85DC-54BF67EA20D2}" sibTransId="{96971932-99E3-4736-8DF6-FF76B9CAAB13}"/>
    <dgm:cxn modelId="{6465F244-217E-4E7C-8320-D9488C0A7D96}" type="presOf" srcId="{7947E605-6F20-45A6-BFA7-D425F86913B4}" destId="{6E7D0024-2178-4F0E-BE86-C665672435BC}" srcOrd="0" destOrd="0" presId="urn:microsoft.com/office/officeart/2005/8/layout/StepDownProcess"/>
    <dgm:cxn modelId="{F3FEF427-57F7-4D16-B8F2-CA21AD97DFBA}" type="presOf" srcId="{40CE2E00-8AC1-4AA9-98C9-EC8AC1D3ED2E}" destId="{9FBC1CEA-A606-4CAB-9E6C-470571A3933A}" srcOrd="0" destOrd="1" presId="urn:microsoft.com/office/officeart/2005/8/layout/StepDownProcess"/>
    <dgm:cxn modelId="{ED34DC9A-9E52-465B-8D5F-2C7F0ADBF3DD}" type="presOf" srcId="{D00AF09C-7DD4-470C-AD17-7FE10363C868}" destId="{9FBC1CEA-A606-4CAB-9E6C-470571A3933A}" srcOrd="0" destOrd="0" presId="urn:microsoft.com/office/officeart/2005/8/layout/StepDownProcess"/>
    <dgm:cxn modelId="{5BF7F63D-B36B-4E37-9EEE-7D3F1AE195A4}" srcId="{C194B60D-4BAA-4C4D-A8C2-847BC0CE0D6B}" destId="{13E331C1-6AE4-471F-A1AB-E3D9B6BD84AD}" srcOrd="0" destOrd="0" parTransId="{882D01CC-29F2-4418-B888-10AFE20E5356}" sibTransId="{C0848491-6715-4697-9B70-D90FA59E0B7A}"/>
    <dgm:cxn modelId="{420967C7-FD52-4E9F-B32B-7F6AAB28FACD}" type="presOf" srcId="{4111E638-CF69-4BBE-84DE-77EB77725ECF}" destId="{EE7552A7-1D95-40E9-96E7-39E3D47494E2}" srcOrd="0" destOrd="2" presId="urn:microsoft.com/office/officeart/2005/8/layout/StepDownProcess"/>
    <dgm:cxn modelId="{5C100F96-2969-465D-A00B-06B707D2AEA7}" srcId="{C194B60D-4BAA-4C4D-A8C2-847BC0CE0D6B}" destId="{A6CAFB6F-82FF-43DA-AD83-CD68E2139F1D}" srcOrd="1" destOrd="0" parTransId="{4C73398D-6607-45DA-94E0-842150A46A4F}" sibTransId="{30622071-5F80-4D7E-AE89-FF5005FD43AA}"/>
    <dgm:cxn modelId="{5201E2A2-2E0E-4E56-A647-2A7709F18892}" srcId="{A6CAFB6F-82FF-43DA-AD83-CD68E2139F1D}" destId="{D00AF09C-7DD4-470C-AD17-7FE10363C868}" srcOrd="0" destOrd="0" parTransId="{C4A782CB-A3D0-4B4B-93EF-44B7A370F33E}" sibTransId="{897FBAEE-D4C5-49E8-8B0B-20656F6F817B}"/>
    <dgm:cxn modelId="{6AC51B98-A7D5-4C87-886C-55127AE5F758}" type="presOf" srcId="{A6CAFB6F-82FF-43DA-AD83-CD68E2139F1D}" destId="{15F7A3ED-7DA5-4CF6-8C92-2A966F42AA97}" srcOrd="0" destOrd="0" presId="urn:microsoft.com/office/officeart/2005/8/layout/StepDownProcess"/>
    <dgm:cxn modelId="{ADE7642F-E727-4EDE-9738-F5CC9FB194AE}" srcId="{7947E605-6F20-45A6-BFA7-D425F86913B4}" destId="{5C8B97E6-D216-4381-B9A4-E64321C21685}" srcOrd="0" destOrd="0" parTransId="{4AF58C74-4860-4BF8-AE2F-BCD4AF320580}" sibTransId="{1B612986-5753-4321-A505-8ADC848E83EA}"/>
    <dgm:cxn modelId="{CE1A42B4-D16F-41DC-8A0D-99FC0FE07C93}" srcId="{A6CAFB6F-82FF-43DA-AD83-CD68E2139F1D}" destId="{40CE2E00-8AC1-4AA9-98C9-EC8AC1D3ED2E}" srcOrd="1" destOrd="0" parTransId="{39DD41FD-0070-4325-8D5D-F3A92AEBA4DA}" sibTransId="{08A6DC11-1173-4E9F-84FB-5ACA0421427F}"/>
    <dgm:cxn modelId="{DF82A71A-7C60-4176-BDE2-0351539FA5F5}" srcId="{C194B60D-4BAA-4C4D-A8C2-847BC0CE0D6B}" destId="{7947E605-6F20-45A6-BFA7-D425F86913B4}" srcOrd="2" destOrd="0" parTransId="{2317FC45-2614-4518-9905-0E6F91F8D637}" sibTransId="{358E4C62-4C3F-495A-9C85-C050520A92C9}"/>
    <dgm:cxn modelId="{37542884-E56C-449E-9C94-45AA61671132}" type="presOf" srcId="{13E331C1-6AE4-471F-A1AB-E3D9B6BD84AD}" destId="{493FBD12-4340-44A5-91F1-6B3D9EDF1778}" srcOrd="0" destOrd="0" presId="urn:microsoft.com/office/officeart/2005/8/layout/StepDownProcess"/>
    <dgm:cxn modelId="{641FB7FB-0586-416A-A322-AA316C09BE0F}" type="presOf" srcId="{D7D12D9F-45EA-445F-AD1C-05223E9552D7}" destId="{EE7552A7-1D95-40E9-96E7-39E3D47494E2}" srcOrd="0" destOrd="1" presId="urn:microsoft.com/office/officeart/2005/8/layout/StepDownProcess"/>
    <dgm:cxn modelId="{7749A5CB-E307-46AE-97F5-FA8B4804C038}" type="presOf" srcId="{36C2C3BC-2EF6-474C-B76E-330B265D562E}" destId="{EE7552A7-1D95-40E9-96E7-39E3D47494E2}" srcOrd="0" destOrd="0" presId="urn:microsoft.com/office/officeart/2005/8/layout/StepDownProcess"/>
    <dgm:cxn modelId="{C7FE1A70-30B8-41D4-9A79-11015B7AA96F}" srcId="{13E331C1-6AE4-471F-A1AB-E3D9B6BD84AD}" destId="{D7D12D9F-45EA-445F-AD1C-05223E9552D7}" srcOrd="1" destOrd="0" parTransId="{4D7D537F-F752-44CA-AD6C-333955A2BF65}" sibTransId="{2961FCD4-E18C-4845-8088-802D92677D40}"/>
    <dgm:cxn modelId="{F7A7D2F4-4AF6-4817-9732-CD6B345C8658}" type="presOf" srcId="{C194B60D-4BAA-4C4D-A8C2-847BC0CE0D6B}" destId="{BED1EF40-9B3D-4701-87CE-869945A0732E}" srcOrd="0" destOrd="0" presId="urn:microsoft.com/office/officeart/2005/8/layout/StepDownProcess"/>
    <dgm:cxn modelId="{057C0F1F-9D38-4F28-941F-A2B30535292B}" type="presOf" srcId="{5B4BBBE3-09D6-4235-A3BF-19D6BF230BDF}" destId="{9FBC1CEA-A606-4CAB-9E6C-470571A3933A}" srcOrd="0" destOrd="2" presId="urn:microsoft.com/office/officeart/2005/8/layout/StepDownProcess"/>
    <dgm:cxn modelId="{07E46593-1058-4B09-BBB9-D497C581F47C}" type="presOf" srcId="{5C8B97E6-D216-4381-B9A4-E64321C21685}" destId="{5D5762FF-9BE5-4652-8D36-2B3023AA00B8}" srcOrd="0" destOrd="0" presId="urn:microsoft.com/office/officeart/2005/8/layout/StepDownProcess"/>
    <dgm:cxn modelId="{DBA9E0D4-E7E5-4AD1-8169-8A4D8C52131F}" srcId="{A6CAFB6F-82FF-43DA-AD83-CD68E2139F1D}" destId="{5B4BBBE3-09D6-4235-A3BF-19D6BF230BDF}" srcOrd="2" destOrd="0" parTransId="{E8A366EF-632F-456C-B3E1-1DE4D632BEBE}" sibTransId="{33A9955C-774A-46E0-9426-241F0367E119}"/>
    <dgm:cxn modelId="{648B1978-5988-49F8-AE4A-D6B1843117B8}" srcId="{13E331C1-6AE4-471F-A1AB-E3D9B6BD84AD}" destId="{36C2C3BC-2EF6-474C-B76E-330B265D562E}" srcOrd="0" destOrd="0" parTransId="{2AA64866-31C3-48AC-8233-C2B7D35EE7B9}" sibTransId="{295EA3BD-1C7D-48D5-B93F-BCFAD835024B}"/>
    <dgm:cxn modelId="{1D1F8D8D-E5B9-408E-8CDC-A6D2247E8A3B}" type="presParOf" srcId="{BED1EF40-9B3D-4701-87CE-869945A0732E}" destId="{0D05541D-576F-48E8-99B0-0D49D2A8A349}" srcOrd="0" destOrd="0" presId="urn:microsoft.com/office/officeart/2005/8/layout/StepDownProcess"/>
    <dgm:cxn modelId="{871BA3B8-2C93-4532-AD46-88A3D98BF3B0}" type="presParOf" srcId="{0D05541D-576F-48E8-99B0-0D49D2A8A349}" destId="{B2E3DAB2-3B43-4648-8772-8BB9C71D2B61}" srcOrd="0" destOrd="0" presId="urn:microsoft.com/office/officeart/2005/8/layout/StepDownProcess"/>
    <dgm:cxn modelId="{2A97FD23-6B27-454E-8B02-3EC66DF15D31}" type="presParOf" srcId="{0D05541D-576F-48E8-99B0-0D49D2A8A349}" destId="{493FBD12-4340-44A5-91F1-6B3D9EDF1778}" srcOrd="1" destOrd="0" presId="urn:microsoft.com/office/officeart/2005/8/layout/StepDownProcess"/>
    <dgm:cxn modelId="{9A8FCA0D-D5D9-4B93-8691-ECF576DE2674}" type="presParOf" srcId="{0D05541D-576F-48E8-99B0-0D49D2A8A349}" destId="{EE7552A7-1D95-40E9-96E7-39E3D47494E2}" srcOrd="2" destOrd="0" presId="urn:microsoft.com/office/officeart/2005/8/layout/StepDownProcess"/>
    <dgm:cxn modelId="{CA4468E6-DDEA-4D0A-9C00-1276C1BA48E2}" type="presParOf" srcId="{BED1EF40-9B3D-4701-87CE-869945A0732E}" destId="{C06CF87C-310C-4812-A596-3FF545222BF8}" srcOrd="1" destOrd="0" presId="urn:microsoft.com/office/officeart/2005/8/layout/StepDownProcess"/>
    <dgm:cxn modelId="{DB8804E3-019B-49F5-BD3D-60A3E99942EE}" type="presParOf" srcId="{BED1EF40-9B3D-4701-87CE-869945A0732E}" destId="{4772D942-36E4-47B6-BDA8-1404E5F6D053}" srcOrd="2" destOrd="0" presId="urn:microsoft.com/office/officeart/2005/8/layout/StepDownProcess"/>
    <dgm:cxn modelId="{6ACC0481-99F2-4BA3-AAFA-FAFC3AEBD34A}" type="presParOf" srcId="{4772D942-36E4-47B6-BDA8-1404E5F6D053}" destId="{B0F43975-9941-4E16-AF58-E0A60E3BA5AA}" srcOrd="0" destOrd="0" presId="urn:microsoft.com/office/officeart/2005/8/layout/StepDownProcess"/>
    <dgm:cxn modelId="{7718C7D4-C7A9-4E92-AE73-BEAD555D006E}" type="presParOf" srcId="{4772D942-36E4-47B6-BDA8-1404E5F6D053}" destId="{15F7A3ED-7DA5-4CF6-8C92-2A966F42AA97}" srcOrd="1" destOrd="0" presId="urn:microsoft.com/office/officeart/2005/8/layout/StepDownProcess"/>
    <dgm:cxn modelId="{3E5E6FE7-BE49-4254-85C7-9F29F48A94D8}" type="presParOf" srcId="{4772D942-36E4-47B6-BDA8-1404E5F6D053}" destId="{9FBC1CEA-A606-4CAB-9E6C-470571A3933A}" srcOrd="2" destOrd="0" presId="urn:microsoft.com/office/officeart/2005/8/layout/StepDownProcess"/>
    <dgm:cxn modelId="{A18CE731-B220-4C8B-B3C5-0526C270EF6D}" type="presParOf" srcId="{BED1EF40-9B3D-4701-87CE-869945A0732E}" destId="{6A4B7491-721C-4724-8216-2A160C80378E}" srcOrd="3" destOrd="0" presId="urn:microsoft.com/office/officeart/2005/8/layout/StepDownProcess"/>
    <dgm:cxn modelId="{6413FA7E-BE04-42D8-9AE2-B5D84F64D189}" type="presParOf" srcId="{BED1EF40-9B3D-4701-87CE-869945A0732E}" destId="{2845013A-973A-4A12-96FF-964F947ED629}" srcOrd="4" destOrd="0" presId="urn:microsoft.com/office/officeart/2005/8/layout/StepDownProcess"/>
    <dgm:cxn modelId="{E62647B2-B0E4-4BB3-98FF-C5067236C2CB}" type="presParOf" srcId="{2845013A-973A-4A12-96FF-964F947ED629}" destId="{6E7D0024-2178-4F0E-BE86-C665672435BC}" srcOrd="0" destOrd="0" presId="urn:microsoft.com/office/officeart/2005/8/layout/StepDownProcess"/>
    <dgm:cxn modelId="{756AA3B0-5E41-418A-9CAE-2A7EB98DFE4B}" type="presParOf" srcId="{2845013A-973A-4A12-96FF-964F947ED629}" destId="{5D5762FF-9BE5-4652-8D36-2B3023AA00B8}"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177E94-2717-494F-AE30-7FD70E93539B}"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s-EC"/>
        </a:p>
      </dgm:t>
    </dgm:pt>
    <dgm:pt modelId="{66052883-DE3A-4F99-A5C0-1E6C71158B7A}">
      <dgm:prSet phldrT="[Texto]"/>
      <dgm:spPr/>
      <dgm:t>
        <a:bodyPr/>
        <a:lstStyle/>
        <a:p>
          <a:r>
            <a:rPr lang="es-EC" dirty="0" smtClean="0">
              <a:effectLst>
                <a:glow rad="63500">
                  <a:schemeClr val="accent3">
                    <a:satMod val="175000"/>
                    <a:alpha val="40000"/>
                  </a:schemeClr>
                </a:glow>
              </a:effectLst>
            </a:rPr>
            <a:t>PARADIGMA</a:t>
          </a:r>
          <a:endParaRPr lang="es-EC" dirty="0">
            <a:effectLst>
              <a:glow rad="63500">
                <a:schemeClr val="accent3">
                  <a:satMod val="175000"/>
                  <a:alpha val="40000"/>
                </a:schemeClr>
              </a:glow>
            </a:effectLst>
          </a:endParaRPr>
        </a:p>
      </dgm:t>
    </dgm:pt>
    <dgm:pt modelId="{8374D2F3-F613-448A-A97D-A5B97F9199FE}" type="parTrans" cxnId="{45DFB5C5-0777-43A9-8B06-08F203B71A4F}">
      <dgm:prSet/>
      <dgm:spPr/>
      <dgm:t>
        <a:bodyPr/>
        <a:lstStyle/>
        <a:p>
          <a:endParaRPr lang="es-EC">
            <a:effectLst>
              <a:glow rad="63500">
                <a:schemeClr val="accent3">
                  <a:satMod val="175000"/>
                  <a:alpha val="40000"/>
                </a:schemeClr>
              </a:glow>
            </a:effectLst>
          </a:endParaRPr>
        </a:p>
      </dgm:t>
    </dgm:pt>
    <dgm:pt modelId="{243460A7-1CAD-4B96-BC18-47BCEB40EA6D}" type="sibTrans" cxnId="{45DFB5C5-0777-43A9-8B06-08F203B71A4F}">
      <dgm:prSet/>
      <dgm:spPr/>
      <dgm:t>
        <a:bodyPr/>
        <a:lstStyle/>
        <a:p>
          <a:endParaRPr lang="es-EC">
            <a:effectLst>
              <a:glow rad="63500">
                <a:schemeClr val="accent3">
                  <a:satMod val="175000"/>
                  <a:alpha val="40000"/>
                </a:schemeClr>
              </a:glow>
            </a:effectLst>
          </a:endParaRPr>
        </a:p>
      </dgm:t>
    </dgm:pt>
    <dgm:pt modelId="{A8921A22-0654-43BA-B784-49DE4B74E42E}">
      <dgm:prSet phldrT="[Texto]"/>
      <dgm:spPr/>
      <dgm:t>
        <a:bodyPr/>
        <a:lstStyle/>
        <a:p>
          <a:r>
            <a:rPr lang="es-EC" dirty="0" smtClean="0">
              <a:effectLst>
                <a:glow rad="63500">
                  <a:schemeClr val="accent3">
                    <a:satMod val="175000"/>
                    <a:alpha val="40000"/>
                  </a:schemeClr>
                </a:glow>
              </a:effectLst>
            </a:rPr>
            <a:t>CUANTITATIVO</a:t>
          </a:r>
          <a:endParaRPr lang="es-EC" dirty="0">
            <a:effectLst>
              <a:glow rad="63500">
                <a:schemeClr val="accent3">
                  <a:satMod val="175000"/>
                  <a:alpha val="40000"/>
                </a:schemeClr>
              </a:glow>
            </a:effectLst>
          </a:endParaRPr>
        </a:p>
      </dgm:t>
    </dgm:pt>
    <dgm:pt modelId="{92DCAAD2-356F-4F6A-8889-6ECA775FED32}" type="parTrans" cxnId="{A95EF4A5-6663-4AA3-ADCC-075CABC02CE1}">
      <dgm:prSet/>
      <dgm:spPr/>
      <dgm:t>
        <a:bodyPr/>
        <a:lstStyle/>
        <a:p>
          <a:endParaRPr lang="es-EC">
            <a:effectLst>
              <a:glow rad="63500">
                <a:schemeClr val="accent3">
                  <a:satMod val="175000"/>
                  <a:alpha val="40000"/>
                </a:schemeClr>
              </a:glow>
            </a:effectLst>
          </a:endParaRPr>
        </a:p>
      </dgm:t>
    </dgm:pt>
    <dgm:pt modelId="{399CD6E3-06EC-4DAE-B33F-8AA9F1DD26F8}" type="sibTrans" cxnId="{A95EF4A5-6663-4AA3-ADCC-075CABC02CE1}">
      <dgm:prSet/>
      <dgm:spPr/>
      <dgm:t>
        <a:bodyPr/>
        <a:lstStyle/>
        <a:p>
          <a:endParaRPr lang="es-EC">
            <a:effectLst>
              <a:glow rad="63500">
                <a:schemeClr val="accent3">
                  <a:satMod val="175000"/>
                  <a:alpha val="40000"/>
                </a:schemeClr>
              </a:glow>
            </a:effectLst>
          </a:endParaRPr>
        </a:p>
      </dgm:t>
    </dgm:pt>
    <dgm:pt modelId="{7709A4CD-2506-47F7-A649-EDE39559F13F}">
      <dgm:prSet phldrT="[Texto]"/>
      <dgm:spPr/>
      <dgm:t>
        <a:bodyPr/>
        <a:lstStyle/>
        <a:p>
          <a:r>
            <a:rPr lang="es-EC" dirty="0" smtClean="0">
              <a:effectLst>
                <a:glow rad="63500">
                  <a:schemeClr val="accent3">
                    <a:satMod val="175000"/>
                    <a:alpha val="40000"/>
                  </a:schemeClr>
                </a:glow>
              </a:effectLst>
            </a:rPr>
            <a:t>DESCRIPCIÓN DE LA SITUACIÓN ACTUAL</a:t>
          </a:r>
          <a:endParaRPr lang="es-EC" dirty="0">
            <a:effectLst>
              <a:glow rad="63500">
                <a:schemeClr val="accent3">
                  <a:satMod val="175000"/>
                  <a:alpha val="40000"/>
                </a:schemeClr>
              </a:glow>
            </a:effectLst>
          </a:endParaRPr>
        </a:p>
      </dgm:t>
    </dgm:pt>
    <dgm:pt modelId="{4C444DC7-2640-4580-BFD1-CC9072531A25}" type="parTrans" cxnId="{85A18044-0A53-4E9C-A949-989974523943}">
      <dgm:prSet/>
      <dgm:spPr/>
      <dgm:t>
        <a:bodyPr/>
        <a:lstStyle/>
        <a:p>
          <a:endParaRPr lang="es-EC">
            <a:effectLst>
              <a:glow rad="63500">
                <a:schemeClr val="accent3">
                  <a:satMod val="175000"/>
                  <a:alpha val="40000"/>
                </a:schemeClr>
              </a:glow>
            </a:effectLst>
          </a:endParaRPr>
        </a:p>
      </dgm:t>
    </dgm:pt>
    <dgm:pt modelId="{B9277BFB-69FB-405E-9C68-B227EFBF5EE7}" type="sibTrans" cxnId="{85A18044-0A53-4E9C-A949-989974523943}">
      <dgm:prSet/>
      <dgm:spPr/>
      <dgm:t>
        <a:bodyPr/>
        <a:lstStyle/>
        <a:p>
          <a:endParaRPr lang="es-EC">
            <a:effectLst>
              <a:glow rad="63500">
                <a:schemeClr val="accent3">
                  <a:satMod val="175000"/>
                  <a:alpha val="40000"/>
                </a:schemeClr>
              </a:glow>
            </a:effectLst>
          </a:endParaRPr>
        </a:p>
      </dgm:t>
    </dgm:pt>
    <dgm:pt modelId="{109BDBA9-3C51-4C93-918B-F0C424E72DF5}">
      <dgm:prSet phldrT="[Texto]"/>
      <dgm:spPr/>
      <dgm:t>
        <a:bodyPr/>
        <a:lstStyle/>
        <a:p>
          <a:r>
            <a:rPr lang="es-EC" dirty="0" smtClean="0">
              <a:effectLst>
                <a:glow rad="63500">
                  <a:schemeClr val="accent3">
                    <a:satMod val="175000"/>
                    <a:alpha val="40000"/>
                  </a:schemeClr>
                </a:glow>
              </a:effectLst>
            </a:rPr>
            <a:t>NIVEL Y TIPO</a:t>
          </a:r>
          <a:endParaRPr lang="es-EC" dirty="0">
            <a:effectLst>
              <a:glow rad="63500">
                <a:schemeClr val="accent3">
                  <a:satMod val="175000"/>
                  <a:alpha val="40000"/>
                </a:schemeClr>
              </a:glow>
            </a:effectLst>
          </a:endParaRPr>
        </a:p>
      </dgm:t>
    </dgm:pt>
    <dgm:pt modelId="{7BB5C154-090A-4EB8-9EED-20146EAF49F7}" type="parTrans" cxnId="{2734F6F4-C25C-4A89-B7B3-1779C3AC33A4}">
      <dgm:prSet/>
      <dgm:spPr/>
      <dgm:t>
        <a:bodyPr/>
        <a:lstStyle/>
        <a:p>
          <a:endParaRPr lang="es-EC">
            <a:effectLst>
              <a:glow rad="63500">
                <a:schemeClr val="accent3">
                  <a:satMod val="175000"/>
                  <a:alpha val="40000"/>
                </a:schemeClr>
              </a:glow>
            </a:effectLst>
          </a:endParaRPr>
        </a:p>
      </dgm:t>
    </dgm:pt>
    <dgm:pt modelId="{5A93B4CD-AA5F-4C8D-8112-E5F3EA623DFC}" type="sibTrans" cxnId="{2734F6F4-C25C-4A89-B7B3-1779C3AC33A4}">
      <dgm:prSet/>
      <dgm:spPr/>
      <dgm:t>
        <a:bodyPr/>
        <a:lstStyle/>
        <a:p>
          <a:endParaRPr lang="es-EC">
            <a:effectLst>
              <a:glow rad="63500">
                <a:schemeClr val="accent3">
                  <a:satMod val="175000"/>
                  <a:alpha val="40000"/>
                </a:schemeClr>
              </a:glow>
            </a:effectLst>
          </a:endParaRPr>
        </a:p>
      </dgm:t>
    </dgm:pt>
    <dgm:pt modelId="{9F7BABE6-D6AD-4233-BB44-E79E2C89282E}">
      <dgm:prSet phldrT="[Texto]"/>
      <dgm:spPr/>
      <dgm:t>
        <a:bodyPr/>
        <a:lstStyle/>
        <a:p>
          <a:r>
            <a:rPr lang="es-EC" dirty="0" smtClean="0">
              <a:effectLst>
                <a:glow rad="63500">
                  <a:schemeClr val="accent3">
                    <a:satMod val="175000"/>
                    <a:alpha val="40000"/>
                  </a:schemeClr>
                </a:glow>
              </a:effectLst>
            </a:rPr>
            <a:t>PERSPECTIVA CUANTITATIVA</a:t>
          </a:r>
          <a:endParaRPr lang="es-EC" dirty="0">
            <a:effectLst>
              <a:glow rad="63500">
                <a:schemeClr val="accent3">
                  <a:satMod val="175000"/>
                  <a:alpha val="40000"/>
                </a:schemeClr>
              </a:glow>
            </a:effectLst>
          </a:endParaRPr>
        </a:p>
      </dgm:t>
    </dgm:pt>
    <dgm:pt modelId="{BD85C6BC-B0A9-4D2D-9D7C-7CB8F140B417}" type="parTrans" cxnId="{C8A8539D-1408-4E5D-8C59-CD6E4D31B271}">
      <dgm:prSet/>
      <dgm:spPr/>
      <dgm:t>
        <a:bodyPr/>
        <a:lstStyle/>
        <a:p>
          <a:endParaRPr lang="es-EC">
            <a:effectLst>
              <a:glow rad="63500">
                <a:schemeClr val="accent3">
                  <a:satMod val="175000"/>
                  <a:alpha val="40000"/>
                </a:schemeClr>
              </a:glow>
            </a:effectLst>
          </a:endParaRPr>
        </a:p>
      </dgm:t>
    </dgm:pt>
    <dgm:pt modelId="{3753306D-8E3D-4FA0-916F-1A780D492B19}" type="sibTrans" cxnId="{C8A8539D-1408-4E5D-8C59-CD6E4D31B271}">
      <dgm:prSet/>
      <dgm:spPr/>
      <dgm:t>
        <a:bodyPr/>
        <a:lstStyle/>
        <a:p>
          <a:endParaRPr lang="es-EC">
            <a:effectLst>
              <a:glow rad="63500">
                <a:schemeClr val="accent3">
                  <a:satMod val="175000"/>
                  <a:alpha val="40000"/>
                </a:schemeClr>
              </a:glow>
            </a:effectLst>
          </a:endParaRPr>
        </a:p>
      </dgm:t>
    </dgm:pt>
    <dgm:pt modelId="{575BCA45-71EF-4E5C-B7BC-F53FD8C78792}">
      <dgm:prSet phldrT="[Texto]"/>
      <dgm:spPr/>
      <dgm:t>
        <a:bodyPr/>
        <a:lstStyle/>
        <a:p>
          <a:r>
            <a:rPr lang="es-EC" dirty="0" smtClean="0">
              <a:effectLst>
                <a:glow rad="63500">
                  <a:schemeClr val="accent3">
                    <a:satMod val="175000"/>
                    <a:alpha val="40000"/>
                  </a:schemeClr>
                </a:glow>
              </a:effectLst>
            </a:rPr>
            <a:t>INVESTIGACIÓN DOCUMENTAL BIBLIOGRÁFICA DESCRIPTIVO</a:t>
          </a:r>
          <a:endParaRPr lang="es-EC" dirty="0">
            <a:effectLst>
              <a:glow rad="63500">
                <a:schemeClr val="accent3">
                  <a:satMod val="175000"/>
                  <a:alpha val="40000"/>
                </a:schemeClr>
              </a:glow>
            </a:effectLst>
          </a:endParaRPr>
        </a:p>
      </dgm:t>
    </dgm:pt>
    <dgm:pt modelId="{D9777970-410C-45FE-B386-3F26942DB452}" type="parTrans" cxnId="{53E8B103-5480-489B-A21E-2D759B2330AA}">
      <dgm:prSet/>
      <dgm:spPr/>
      <dgm:t>
        <a:bodyPr/>
        <a:lstStyle/>
        <a:p>
          <a:endParaRPr lang="es-EC">
            <a:effectLst>
              <a:glow rad="63500">
                <a:schemeClr val="accent3">
                  <a:satMod val="175000"/>
                  <a:alpha val="40000"/>
                </a:schemeClr>
              </a:glow>
            </a:effectLst>
          </a:endParaRPr>
        </a:p>
      </dgm:t>
    </dgm:pt>
    <dgm:pt modelId="{998C49AA-2C9E-4C13-9014-770E9B898CE6}" type="sibTrans" cxnId="{53E8B103-5480-489B-A21E-2D759B2330AA}">
      <dgm:prSet/>
      <dgm:spPr/>
      <dgm:t>
        <a:bodyPr/>
        <a:lstStyle/>
        <a:p>
          <a:endParaRPr lang="es-EC">
            <a:effectLst>
              <a:glow rad="63500">
                <a:schemeClr val="accent3">
                  <a:satMod val="175000"/>
                  <a:alpha val="40000"/>
                </a:schemeClr>
              </a:glow>
            </a:effectLst>
          </a:endParaRPr>
        </a:p>
      </dgm:t>
    </dgm:pt>
    <dgm:pt modelId="{8ECCE157-2839-444A-B5D8-AB5E9A29823D}">
      <dgm:prSet phldrT="[Texto]"/>
      <dgm:spPr/>
      <dgm:t>
        <a:bodyPr/>
        <a:lstStyle/>
        <a:p>
          <a:r>
            <a:rPr lang="es-EC" dirty="0" smtClean="0">
              <a:effectLst>
                <a:glow rad="63500">
                  <a:schemeClr val="accent3">
                    <a:satMod val="175000"/>
                    <a:alpha val="40000"/>
                  </a:schemeClr>
                </a:glow>
              </a:effectLst>
            </a:rPr>
            <a:t>POBLACIÓN Y MUESTRA</a:t>
          </a:r>
          <a:endParaRPr lang="es-EC" dirty="0">
            <a:effectLst>
              <a:glow rad="63500">
                <a:schemeClr val="accent3">
                  <a:satMod val="175000"/>
                  <a:alpha val="40000"/>
                </a:schemeClr>
              </a:glow>
            </a:effectLst>
          </a:endParaRPr>
        </a:p>
      </dgm:t>
    </dgm:pt>
    <dgm:pt modelId="{B1977D07-543E-4C3D-B81E-34987C7290C0}" type="parTrans" cxnId="{245D8083-FAD0-45C5-BD0C-4F7479D530DF}">
      <dgm:prSet/>
      <dgm:spPr/>
      <dgm:t>
        <a:bodyPr/>
        <a:lstStyle/>
        <a:p>
          <a:endParaRPr lang="es-EC">
            <a:effectLst>
              <a:glow rad="63500">
                <a:schemeClr val="accent3">
                  <a:satMod val="175000"/>
                  <a:alpha val="40000"/>
                </a:schemeClr>
              </a:glow>
            </a:effectLst>
          </a:endParaRPr>
        </a:p>
      </dgm:t>
    </dgm:pt>
    <dgm:pt modelId="{3666DB29-5F14-4096-8157-214D91A6D8AF}" type="sibTrans" cxnId="{245D8083-FAD0-45C5-BD0C-4F7479D530DF}">
      <dgm:prSet/>
      <dgm:spPr/>
      <dgm:t>
        <a:bodyPr/>
        <a:lstStyle/>
        <a:p>
          <a:endParaRPr lang="es-EC">
            <a:effectLst>
              <a:glow rad="63500">
                <a:schemeClr val="accent3">
                  <a:satMod val="175000"/>
                  <a:alpha val="40000"/>
                </a:schemeClr>
              </a:glow>
            </a:effectLst>
          </a:endParaRPr>
        </a:p>
      </dgm:t>
    </dgm:pt>
    <dgm:pt modelId="{46D76100-C2B7-4CB1-B3C2-9333EAE85CB4}">
      <dgm:prSet phldrT="[Texto]"/>
      <dgm:spPr/>
      <dgm:t>
        <a:bodyPr/>
        <a:lstStyle/>
        <a:p>
          <a:r>
            <a:rPr lang="es-EC" dirty="0" smtClean="0">
              <a:effectLst>
                <a:glow rad="63500">
                  <a:schemeClr val="accent3">
                    <a:satMod val="175000"/>
                    <a:alpha val="40000"/>
                  </a:schemeClr>
                </a:glow>
              </a:effectLst>
            </a:rPr>
            <a:t>CADETES DE TERCER CURSO MILITAR</a:t>
          </a:r>
          <a:endParaRPr lang="es-EC" dirty="0">
            <a:effectLst>
              <a:glow rad="63500">
                <a:schemeClr val="accent3">
                  <a:satMod val="175000"/>
                  <a:alpha val="40000"/>
                </a:schemeClr>
              </a:glow>
            </a:effectLst>
          </a:endParaRPr>
        </a:p>
      </dgm:t>
    </dgm:pt>
    <dgm:pt modelId="{AAD30C7F-83BB-402D-9C4C-6272854149C8}" type="parTrans" cxnId="{FC6AB817-BC99-4769-BA91-21739010D3D8}">
      <dgm:prSet/>
      <dgm:spPr/>
      <dgm:t>
        <a:bodyPr/>
        <a:lstStyle/>
        <a:p>
          <a:endParaRPr lang="es-EC">
            <a:effectLst>
              <a:glow rad="63500">
                <a:schemeClr val="accent3">
                  <a:satMod val="175000"/>
                  <a:alpha val="40000"/>
                </a:schemeClr>
              </a:glow>
            </a:effectLst>
          </a:endParaRPr>
        </a:p>
      </dgm:t>
    </dgm:pt>
    <dgm:pt modelId="{E42211E8-4017-497D-B420-0189852B68F8}" type="sibTrans" cxnId="{FC6AB817-BC99-4769-BA91-21739010D3D8}">
      <dgm:prSet/>
      <dgm:spPr/>
      <dgm:t>
        <a:bodyPr/>
        <a:lstStyle/>
        <a:p>
          <a:endParaRPr lang="es-EC">
            <a:effectLst>
              <a:glow rad="63500">
                <a:schemeClr val="accent3">
                  <a:satMod val="175000"/>
                  <a:alpha val="40000"/>
                </a:schemeClr>
              </a:glow>
            </a:effectLst>
          </a:endParaRPr>
        </a:p>
      </dgm:t>
    </dgm:pt>
    <dgm:pt modelId="{E7F7CCE4-B020-47CC-BD89-8D5D0F2192B0}">
      <dgm:prSet phldrT="[Texto]"/>
      <dgm:spPr/>
      <dgm:t>
        <a:bodyPr/>
        <a:lstStyle/>
        <a:p>
          <a:r>
            <a:rPr lang="es-EC" dirty="0" smtClean="0">
              <a:effectLst>
                <a:glow rad="63500">
                  <a:schemeClr val="accent3">
                    <a:satMod val="175000"/>
                    <a:alpha val="40000"/>
                  </a:schemeClr>
                </a:glow>
              </a:effectLst>
            </a:rPr>
            <a:t>TÉCNICAS DE RECOLECCIÓN</a:t>
          </a:r>
          <a:endParaRPr lang="es-EC" dirty="0">
            <a:effectLst>
              <a:glow rad="63500">
                <a:schemeClr val="accent3">
                  <a:satMod val="175000"/>
                  <a:alpha val="40000"/>
                </a:schemeClr>
              </a:glow>
            </a:effectLst>
          </a:endParaRPr>
        </a:p>
      </dgm:t>
    </dgm:pt>
    <dgm:pt modelId="{C086EC85-2C7B-4C01-8D99-6FFDC72F63D2}" type="parTrans" cxnId="{5381F856-EB5F-4245-9AEF-958CDBFA8E0F}">
      <dgm:prSet/>
      <dgm:spPr/>
      <dgm:t>
        <a:bodyPr/>
        <a:lstStyle/>
        <a:p>
          <a:endParaRPr lang="es-EC">
            <a:effectLst>
              <a:glow rad="63500">
                <a:schemeClr val="accent3">
                  <a:satMod val="175000"/>
                  <a:alpha val="40000"/>
                </a:schemeClr>
              </a:glow>
            </a:effectLst>
          </a:endParaRPr>
        </a:p>
      </dgm:t>
    </dgm:pt>
    <dgm:pt modelId="{57857DB5-AC5B-471E-8646-EFC6F2D8A4E9}" type="sibTrans" cxnId="{5381F856-EB5F-4245-9AEF-958CDBFA8E0F}">
      <dgm:prSet/>
      <dgm:spPr/>
      <dgm:t>
        <a:bodyPr/>
        <a:lstStyle/>
        <a:p>
          <a:endParaRPr lang="es-EC">
            <a:effectLst>
              <a:glow rad="63500">
                <a:schemeClr val="accent3">
                  <a:satMod val="175000"/>
                  <a:alpha val="40000"/>
                </a:schemeClr>
              </a:glow>
            </a:effectLst>
          </a:endParaRPr>
        </a:p>
      </dgm:t>
    </dgm:pt>
    <dgm:pt modelId="{5F2AC914-695F-4CB1-95E4-F89BE946D819}">
      <dgm:prSet phldrT="[Texto]"/>
      <dgm:spPr/>
      <dgm:t>
        <a:bodyPr/>
        <a:lstStyle/>
        <a:p>
          <a:r>
            <a:rPr lang="es-EC" dirty="0" smtClean="0">
              <a:effectLst>
                <a:glow rad="63500">
                  <a:schemeClr val="accent3">
                    <a:satMod val="175000"/>
                    <a:alpha val="40000"/>
                  </a:schemeClr>
                </a:glow>
              </a:effectLst>
            </a:rPr>
            <a:t>INVESTIGACIÓN DE ACCIÓN</a:t>
          </a:r>
          <a:endParaRPr lang="es-EC" dirty="0">
            <a:effectLst>
              <a:glow rad="63500">
                <a:schemeClr val="accent3">
                  <a:satMod val="175000"/>
                  <a:alpha val="40000"/>
                </a:schemeClr>
              </a:glow>
            </a:effectLst>
          </a:endParaRPr>
        </a:p>
      </dgm:t>
    </dgm:pt>
    <dgm:pt modelId="{B3BCB3B1-518F-4430-B1ED-E781B2D9646E}" type="parTrans" cxnId="{5D9A6EF5-AB21-4811-A2C6-867F2332D8B9}">
      <dgm:prSet/>
      <dgm:spPr/>
      <dgm:t>
        <a:bodyPr/>
        <a:lstStyle/>
        <a:p>
          <a:endParaRPr lang="es-EC">
            <a:effectLst>
              <a:glow rad="63500">
                <a:schemeClr val="accent3">
                  <a:satMod val="175000"/>
                  <a:alpha val="40000"/>
                </a:schemeClr>
              </a:glow>
            </a:effectLst>
          </a:endParaRPr>
        </a:p>
      </dgm:t>
    </dgm:pt>
    <dgm:pt modelId="{415C4832-8ED5-492A-8D4E-BF06FCB2E958}" type="sibTrans" cxnId="{5D9A6EF5-AB21-4811-A2C6-867F2332D8B9}">
      <dgm:prSet/>
      <dgm:spPr/>
      <dgm:t>
        <a:bodyPr/>
        <a:lstStyle/>
        <a:p>
          <a:endParaRPr lang="es-EC">
            <a:effectLst>
              <a:glow rad="63500">
                <a:schemeClr val="accent3">
                  <a:satMod val="175000"/>
                  <a:alpha val="40000"/>
                </a:schemeClr>
              </a:glow>
            </a:effectLst>
          </a:endParaRPr>
        </a:p>
      </dgm:t>
    </dgm:pt>
    <dgm:pt modelId="{E90DF449-4C8E-4C11-A664-63F63EC59AC1}">
      <dgm:prSet/>
      <dgm:spPr/>
      <dgm:t>
        <a:bodyPr/>
        <a:lstStyle/>
        <a:p>
          <a:r>
            <a:rPr lang="es-EC" dirty="0" smtClean="0">
              <a:effectLst>
                <a:glow rad="63500">
                  <a:schemeClr val="accent3">
                    <a:satMod val="175000"/>
                    <a:alpha val="40000"/>
                  </a:schemeClr>
                </a:glow>
              </a:effectLst>
            </a:rPr>
            <a:t>CUESTIONARIO</a:t>
          </a:r>
          <a:endParaRPr lang="es-EC" dirty="0">
            <a:effectLst>
              <a:glow rad="63500">
                <a:schemeClr val="accent3">
                  <a:satMod val="175000"/>
                  <a:alpha val="40000"/>
                </a:schemeClr>
              </a:glow>
            </a:effectLst>
          </a:endParaRPr>
        </a:p>
      </dgm:t>
    </dgm:pt>
    <dgm:pt modelId="{A3837567-F04B-48DB-B727-D6566995E3D5}" type="parTrans" cxnId="{48571321-E3AA-4A6F-9DB5-CB34257B5DFE}">
      <dgm:prSet/>
      <dgm:spPr/>
      <dgm:t>
        <a:bodyPr/>
        <a:lstStyle/>
        <a:p>
          <a:endParaRPr lang="es-EC">
            <a:effectLst>
              <a:glow rad="63500">
                <a:schemeClr val="accent3">
                  <a:satMod val="175000"/>
                  <a:alpha val="40000"/>
                </a:schemeClr>
              </a:glow>
            </a:effectLst>
          </a:endParaRPr>
        </a:p>
      </dgm:t>
    </dgm:pt>
    <dgm:pt modelId="{7B9EC8D8-F6E2-4BE6-93F3-CD90B5A55C11}" type="sibTrans" cxnId="{48571321-E3AA-4A6F-9DB5-CB34257B5DFE}">
      <dgm:prSet/>
      <dgm:spPr/>
      <dgm:t>
        <a:bodyPr/>
        <a:lstStyle/>
        <a:p>
          <a:endParaRPr lang="es-EC">
            <a:effectLst>
              <a:glow rad="63500">
                <a:schemeClr val="accent3">
                  <a:satMod val="175000"/>
                  <a:alpha val="40000"/>
                </a:schemeClr>
              </a:glow>
            </a:effectLst>
          </a:endParaRPr>
        </a:p>
      </dgm:t>
    </dgm:pt>
    <dgm:pt modelId="{348B9823-2342-4082-BB87-975490E02558}">
      <dgm:prSet/>
      <dgm:spPr/>
      <dgm:t>
        <a:bodyPr/>
        <a:lstStyle/>
        <a:p>
          <a:r>
            <a:rPr lang="es-EC" dirty="0" smtClean="0">
              <a:effectLst>
                <a:glow rad="63500">
                  <a:schemeClr val="accent3">
                    <a:satMod val="175000"/>
                    <a:alpha val="40000"/>
                  </a:schemeClr>
                </a:glow>
              </a:effectLst>
            </a:rPr>
            <a:t>ENCUESTA</a:t>
          </a:r>
          <a:endParaRPr lang="es-EC" dirty="0">
            <a:effectLst>
              <a:glow rad="63500">
                <a:schemeClr val="accent3">
                  <a:satMod val="175000"/>
                  <a:alpha val="40000"/>
                </a:schemeClr>
              </a:glow>
            </a:effectLst>
          </a:endParaRPr>
        </a:p>
      </dgm:t>
    </dgm:pt>
    <dgm:pt modelId="{5DAC9433-E383-49CE-9EC1-BA14F463D38D}" type="parTrans" cxnId="{54BED7DC-CEAA-45B0-8349-ED753F94C3A6}">
      <dgm:prSet/>
      <dgm:spPr/>
      <dgm:t>
        <a:bodyPr/>
        <a:lstStyle/>
        <a:p>
          <a:endParaRPr lang="es-EC">
            <a:effectLst>
              <a:glow rad="63500">
                <a:schemeClr val="accent3">
                  <a:satMod val="175000"/>
                  <a:alpha val="40000"/>
                </a:schemeClr>
              </a:glow>
            </a:effectLst>
          </a:endParaRPr>
        </a:p>
      </dgm:t>
    </dgm:pt>
    <dgm:pt modelId="{C0E1825E-C887-4426-8E8D-EB8287A8DD5D}" type="sibTrans" cxnId="{54BED7DC-CEAA-45B0-8349-ED753F94C3A6}">
      <dgm:prSet/>
      <dgm:spPr/>
      <dgm:t>
        <a:bodyPr/>
        <a:lstStyle/>
        <a:p>
          <a:endParaRPr lang="es-EC">
            <a:effectLst>
              <a:glow rad="63500">
                <a:schemeClr val="accent3">
                  <a:satMod val="175000"/>
                  <a:alpha val="40000"/>
                </a:schemeClr>
              </a:glow>
            </a:effectLst>
          </a:endParaRPr>
        </a:p>
      </dgm:t>
    </dgm:pt>
    <dgm:pt modelId="{48271002-A688-4067-A599-D7660E1B80E3}" type="pres">
      <dgm:prSet presAssocID="{C9177E94-2717-494F-AE30-7FD70E93539B}" presName="linearFlow" presStyleCnt="0">
        <dgm:presLayoutVars>
          <dgm:dir/>
          <dgm:animLvl val="lvl"/>
          <dgm:resizeHandles val="exact"/>
        </dgm:presLayoutVars>
      </dgm:prSet>
      <dgm:spPr/>
      <dgm:t>
        <a:bodyPr/>
        <a:lstStyle/>
        <a:p>
          <a:endParaRPr lang="es-EC"/>
        </a:p>
      </dgm:t>
    </dgm:pt>
    <dgm:pt modelId="{C5A5E3B0-4F74-4CBB-AE7E-31BC27AB797B}" type="pres">
      <dgm:prSet presAssocID="{66052883-DE3A-4F99-A5C0-1E6C71158B7A}" presName="composite" presStyleCnt="0"/>
      <dgm:spPr/>
    </dgm:pt>
    <dgm:pt modelId="{5331B2CB-DD96-41D8-9D26-DC7DED0A14E5}" type="pres">
      <dgm:prSet presAssocID="{66052883-DE3A-4F99-A5C0-1E6C71158B7A}" presName="parentText" presStyleLbl="alignNode1" presStyleIdx="0" presStyleCnt="4">
        <dgm:presLayoutVars>
          <dgm:chMax val="1"/>
          <dgm:bulletEnabled val="1"/>
        </dgm:presLayoutVars>
      </dgm:prSet>
      <dgm:spPr/>
      <dgm:t>
        <a:bodyPr/>
        <a:lstStyle/>
        <a:p>
          <a:endParaRPr lang="es-EC"/>
        </a:p>
      </dgm:t>
    </dgm:pt>
    <dgm:pt modelId="{ECDCA256-63AB-453E-A1C4-89C8AB097D34}" type="pres">
      <dgm:prSet presAssocID="{66052883-DE3A-4F99-A5C0-1E6C71158B7A}" presName="descendantText" presStyleLbl="alignAcc1" presStyleIdx="0" presStyleCnt="4">
        <dgm:presLayoutVars>
          <dgm:bulletEnabled val="1"/>
        </dgm:presLayoutVars>
      </dgm:prSet>
      <dgm:spPr/>
      <dgm:t>
        <a:bodyPr/>
        <a:lstStyle/>
        <a:p>
          <a:endParaRPr lang="es-EC"/>
        </a:p>
      </dgm:t>
    </dgm:pt>
    <dgm:pt modelId="{2F306AA2-4C3B-441D-8E06-626737346771}" type="pres">
      <dgm:prSet presAssocID="{243460A7-1CAD-4B96-BC18-47BCEB40EA6D}" presName="sp" presStyleCnt="0"/>
      <dgm:spPr/>
    </dgm:pt>
    <dgm:pt modelId="{A5C80907-FE0F-4E88-B8A5-D9DDF029E73C}" type="pres">
      <dgm:prSet presAssocID="{109BDBA9-3C51-4C93-918B-F0C424E72DF5}" presName="composite" presStyleCnt="0"/>
      <dgm:spPr/>
    </dgm:pt>
    <dgm:pt modelId="{82158895-3708-49FE-B94B-CB8532C86F74}" type="pres">
      <dgm:prSet presAssocID="{109BDBA9-3C51-4C93-918B-F0C424E72DF5}" presName="parentText" presStyleLbl="alignNode1" presStyleIdx="1" presStyleCnt="4">
        <dgm:presLayoutVars>
          <dgm:chMax val="1"/>
          <dgm:bulletEnabled val="1"/>
        </dgm:presLayoutVars>
      </dgm:prSet>
      <dgm:spPr/>
      <dgm:t>
        <a:bodyPr/>
        <a:lstStyle/>
        <a:p>
          <a:endParaRPr lang="es-EC"/>
        </a:p>
      </dgm:t>
    </dgm:pt>
    <dgm:pt modelId="{6F810196-DDD1-4ECD-8BE9-A7F13A3242D9}" type="pres">
      <dgm:prSet presAssocID="{109BDBA9-3C51-4C93-918B-F0C424E72DF5}" presName="descendantText" presStyleLbl="alignAcc1" presStyleIdx="1" presStyleCnt="4">
        <dgm:presLayoutVars>
          <dgm:bulletEnabled val="1"/>
        </dgm:presLayoutVars>
      </dgm:prSet>
      <dgm:spPr/>
      <dgm:t>
        <a:bodyPr/>
        <a:lstStyle/>
        <a:p>
          <a:endParaRPr lang="es-EC"/>
        </a:p>
      </dgm:t>
    </dgm:pt>
    <dgm:pt modelId="{2EE72AF0-38CC-4021-9A7F-0F2DDA1658AC}" type="pres">
      <dgm:prSet presAssocID="{5A93B4CD-AA5F-4C8D-8112-E5F3EA623DFC}" presName="sp" presStyleCnt="0"/>
      <dgm:spPr/>
    </dgm:pt>
    <dgm:pt modelId="{10D2A1B5-C35D-4BD5-8BC4-DB2B98C5C6FF}" type="pres">
      <dgm:prSet presAssocID="{8ECCE157-2839-444A-B5D8-AB5E9A29823D}" presName="composite" presStyleCnt="0"/>
      <dgm:spPr/>
    </dgm:pt>
    <dgm:pt modelId="{E10F7138-AEC9-46E1-A11F-DC5F4A59243E}" type="pres">
      <dgm:prSet presAssocID="{8ECCE157-2839-444A-B5D8-AB5E9A29823D}" presName="parentText" presStyleLbl="alignNode1" presStyleIdx="2" presStyleCnt="4">
        <dgm:presLayoutVars>
          <dgm:chMax val="1"/>
          <dgm:bulletEnabled val="1"/>
        </dgm:presLayoutVars>
      </dgm:prSet>
      <dgm:spPr/>
      <dgm:t>
        <a:bodyPr/>
        <a:lstStyle/>
        <a:p>
          <a:endParaRPr lang="es-EC"/>
        </a:p>
      </dgm:t>
    </dgm:pt>
    <dgm:pt modelId="{E15F52A0-A798-4D67-9C19-126136C5AD94}" type="pres">
      <dgm:prSet presAssocID="{8ECCE157-2839-444A-B5D8-AB5E9A29823D}" presName="descendantText" presStyleLbl="alignAcc1" presStyleIdx="2" presStyleCnt="4">
        <dgm:presLayoutVars>
          <dgm:bulletEnabled val="1"/>
        </dgm:presLayoutVars>
      </dgm:prSet>
      <dgm:spPr/>
      <dgm:t>
        <a:bodyPr/>
        <a:lstStyle/>
        <a:p>
          <a:endParaRPr lang="es-EC"/>
        </a:p>
      </dgm:t>
    </dgm:pt>
    <dgm:pt modelId="{B7B45CF6-5597-4AB4-BD37-B001E0B7B0F8}" type="pres">
      <dgm:prSet presAssocID="{3666DB29-5F14-4096-8157-214D91A6D8AF}" presName="sp" presStyleCnt="0"/>
      <dgm:spPr/>
    </dgm:pt>
    <dgm:pt modelId="{A738C108-85CB-4889-94A6-B47BE0129EE8}" type="pres">
      <dgm:prSet presAssocID="{E7F7CCE4-B020-47CC-BD89-8D5D0F2192B0}" presName="composite" presStyleCnt="0"/>
      <dgm:spPr/>
    </dgm:pt>
    <dgm:pt modelId="{11FBFBD5-03B4-4CCF-9234-52FB0E007806}" type="pres">
      <dgm:prSet presAssocID="{E7F7CCE4-B020-47CC-BD89-8D5D0F2192B0}" presName="parentText" presStyleLbl="alignNode1" presStyleIdx="3" presStyleCnt="4">
        <dgm:presLayoutVars>
          <dgm:chMax val="1"/>
          <dgm:bulletEnabled val="1"/>
        </dgm:presLayoutVars>
      </dgm:prSet>
      <dgm:spPr/>
      <dgm:t>
        <a:bodyPr/>
        <a:lstStyle/>
        <a:p>
          <a:endParaRPr lang="es-EC"/>
        </a:p>
      </dgm:t>
    </dgm:pt>
    <dgm:pt modelId="{2E1B631F-A6BA-4DB5-9C5A-A6E0230017DC}" type="pres">
      <dgm:prSet presAssocID="{E7F7CCE4-B020-47CC-BD89-8D5D0F2192B0}" presName="descendantText" presStyleLbl="alignAcc1" presStyleIdx="3" presStyleCnt="4">
        <dgm:presLayoutVars>
          <dgm:bulletEnabled val="1"/>
        </dgm:presLayoutVars>
      </dgm:prSet>
      <dgm:spPr/>
      <dgm:t>
        <a:bodyPr/>
        <a:lstStyle/>
        <a:p>
          <a:endParaRPr lang="es-EC"/>
        </a:p>
      </dgm:t>
    </dgm:pt>
  </dgm:ptLst>
  <dgm:cxnLst>
    <dgm:cxn modelId="{488C3BB2-2F7F-482B-A2AB-B29136ECE72C}" type="presOf" srcId="{8ECCE157-2839-444A-B5D8-AB5E9A29823D}" destId="{E10F7138-AEC9-46E1-A11F-DC5F4A59243E}" srcOrd="0" destOrd="0" presId="urn:microsoft.com/office/officeart/2005/8/layout/chevron2"/>
    <dgm:cxn modelId="{5381F856-EB5F-4245-9AEF-958CDBFA8E0F}" srcId="{C9177E94-2717-494F-AE30-7FD70E93539B}" destId="{E7F7CCE4-B020-47CC-BD89-8D5D0F2192B0}" srcOrd="3" destOrd="0" parTransId="{C086EC85-2C7B-4C01-8D99-6FFDC72F63D2}" sibTransId="{57857DB5-AC5B-471E-8646-EFC6F2D8A4E9}"/>
    <dgm:cxn modelId="{245D8083-FAD0-45C5-BD0C-4F7479D530DF}" srcId="{C9177E94-2717-494F-AE30-7FD70E93539B}" destId="{8ECCE157-2839-444A-B5D8-AB5E9A29823D}" srcOrd="2" destOrd="0" parTransId="{B1977D07-543E-4C3D-B81E-34987C7290C0}" sibTransId="{3666DB29-5F14-4096-8157-214D91A6D8AF}"/>
    <dgm:cxn modelId="{45DFB5C5-0777-43A9-8B06-08F203B71A4F}" srcId="{C9177E94-2717-494F-AE30-7FD70E93539B}" destId="{66052883-DE3A-4F99-A5C0-1E6C71158B7A}" srcOrd="0" destOrd="0" parTransId="{8374D2F3-F613-448A-A97D-A5B97F9199FE}" sibTransId="{243460A7-1CAD-4B96-BC18-47BCEB40EA6D}"/>
    <dgm:cxn modelId="{54BED7DC-CEAA-45B0-8349-ED753F94C3A6}" srcId="{E7F7CCE4-B020-47CC-BD89-8D5D0F2192B0}" destId="{348B9823-2342-4082-BB87-975490E02558}" srcOrd="1" destOrd="0" parTransId="{5DAC9433-E383-49CE-9EC1-BA14F463D38D}" sibTransId="{C0E1825E-C887-4426-8E8D-EB8287A8DD5D}"/>
    <dgm:cxn modelId="{C8A8539D-1408-4E5D-8C59-CD6E4D31B271}" srcId="{109BDBA9-3C51-4C93-918B-F0C424E72DF5}" destId="{9F7BABE6-D6AD-4233-BB44-E79E2C89282E}" srcOrd="0" destOrd="0" parTransId="{BD85C6BC-B0A9-4D2D-9D7C-7CB8F140B417}" sibTransId="{3753306D-8E3D-4FA0-916F-1A780D492B19}"/>
    <dgm:cxn modelId="{5992BBFF-B942-4D20-88F6-E2F8D77200F9}" type="presOf" srcId="{348B9823-2342-4082-BB87-975490E02558}" destId="{2E1B631F-A6BA-4DB5-9C5A-A6E0230017DC}" srcOrd="0" destOrd="1" presId="urn:microsoft.com/office/officeart/2005/8/layout/chevron2"/>
    <dgm:cxn modelId="{DB79256D-EB56-4E07-9BB6-9052787BD66C}" type="presOf" srcId="{9F7BABE6-D6AD-4233-BB44-E79E2C89282E}" destId="{6F810196-DDD1-4ECD-8BE9-A7F13A3242D9}" srcOrd="0" destOrd="0" presId="urn:microsoft.com/office/officeart/2005/8/layout/chevron2"/>
    <dgm:cxn modelId="{CB0BA0F2-E7B0-4A11-9605-C1BC2B7BC5E1}" type="presOf" srcId="{5F2AC914-695F-4CB1-95E4-F89BE946D819}" destId="{ECDCA256-63AB-453E-A1C4-89C8AB097D34}" srcOrd="0" destOrd="2" presId="urn:microsoft.com/office/officeart/2005/8/layout/chevron2"/>
    <dgm:cxn modelId="{582942AF-526E-427E-81C3-CDBF2526D551}" type="presOf" srcId="{E90DF449-4C8E-4C11-A664-63F63EC59AC1}" destId="{2E1B631F-A6BA-4DB5-9C5A-A6E0230017DC}" srcOrd="0" destOrd="0" presId="urn:microsoft.com/office/officeart/2005/8/layout/chevron2"/>
    <dgm:cxn modelId="{AB4EEE33-6D5D-41B8-8400-89D902CEC5EE}" type="presOf" srcId="{C9177E94-2717-494F-AE30-7FD70E93539B}" destId="{48271002-A688-4067-A599-D7660E1B80E3}" srcOrd="0" destOrd="0" presId="urn:microsoft.com/office/officeart/2005/8/layout/chevron2"/>
    <dgm:cxn modelId="{DB5471F8-8750-45A6-A974-3F3E916847A9}" type="presOf" srcId="{575BCA45-71EF-4E5C-B7BC-F53FD8C78792}" destId="{6F810196-DDD1-4ECD-8BE9-A7F13A3242D9}" srcOrd="0" destOrd="1" presId="urn:microsoft.com/office/officeart/2005/8/layout/chevron2"/>
    <dgm:cxn modelId="{48571321-E3AA-4A6F-9DB5-CB34257B5DFE}" srcId="{E7F7CCE4-B020-47CC-BD89-8D5D0F2192B0}" destId="{E90DF449-4C8E-4C11-A664-63F63EC59AC1}" srcOrd="0" destOrd="0" parTransId="{A3837567-F04B-48DB-B727-D6566995E3D5}" sibTransId="{7B9EC8D8-F6E2-4BE6-93F3-CD90B5A55C11}"/>
    <dgm:cxn modelId="{5D9A6EF5-AB21-4811-A2C6-867F2332D8B9}" srcId="{66052883-DE3A-4F99-A5C0-1E6C71158B7A}" destId="{5F2AC914-695F-4CB1-95E4-F89BE946D819}" srcOrd="2" destOrd="0" parTransId="{B3BCB3B1-518F-4430-B1ED-E781B2D9646E}" sibTransId="{415C4832-8ED5-492A-8D4E-BF06FCB2E958}"/>
    <dgm:cxn modelId="{4077A836-637F-4F8D-B5EA-D5390A5BAFDD}" type="presOf" srcId="{7709A4CD-2506-47F7-A649-EDE39559F13F}" destId="{ECDCA256-63AB-453E-A1C4-89C8AB097D34}" srcOrd="0" destOrd="1" presId="urn:microsoft.com/office/officeart/2005/8/layout/chevron2"/>
    <dgm:cxn modelId="{B1588BA6-AFD0-4170-AD72-07B906DB7FAD}" type="presOf" srcId="{A8921A22-0654-43BA-B784-49DE4B74E42E}" destId="{ECDCA256-63AB-453E-A1C4-89C8AB097D34}" srcOrd="0" destOrd="0" presId="urn:microsoft.com/office/officeart/2005/8/layout/chevron2"/>
    <dgm:cxn modelId="{B0880329-F012-4357-855A-5406A51F7F81}" type="presOf" srcId="{66052883-DE3A-4F99-A5C0-1E6C71158B7A}" destId="{5331B2CB-DD96-41D8-9D26-DC7DED0A14E5}" srcOrd="0" destOrd="0" presId="urn:microsoft.com/office/officeart/2005/8/layout/chevron2"/>
    <dgm:cxn modelId="{A95EF4A5-6663-4AA3-ADCC-075CABC02CE1}" srcId="{66052883-DE3A-4F99-A5C0-1E6C71158B7A}" destId="{A8921A22-0654-43BA-B784-49DE4B74E42E}" srcOrd="0" destOrd="0" parTransId="{92DCAAD2-356F-4F6A-8889-6ECA775FED32}" sibTransId="{399CD6E3-06EC-4DAE-B33F-8AA9F1DD26F8}"/>
    <dgm:cxn modelId="{2734F6F4-C25C-4A89-B7B3-1779C3AC33A4}" srcId="{C9177E94-2717-494F-AE30-7FD70E93539B}" destId="{109BDBA9-3C51-4C93-918B-F0C424E72DF5}" srcOrd="1" destOrd="0" parTransId="{7BB5C154-090A-4EB8-9EED-20146EAF49F7}" sibTransId="{5A93B4CD-AA5F-4C8D-8112-E5F3EA623DFC}"/>
    <dgm:cxn modelId="{A351A0AF-C413-4DEF-9691-346068077BD5}" type="presOf" srcId="{46D76100-C2B7-4CB1-B3C2-9333EAE85CB4}" destId="{E15F52A0-A798-4D67-9C19-126136C5AD94}" srcOrd="0" destOrd="0" presId="urn:microsoft.com/office/officeart/2005/8/layout/chevron2"/>
    <dgm:cxn modelId="{85A18044-0A53-4E9C-A949-989974523943}" srcId="{66052883-DE3A-4F99-A5C0-1E6C71158B7A}" destId="{7709A4CD-2506-47F7-A649-EDE39559F13F}" srcOrd="1" destOrd="0" parTransId="{4C444DC7-2640-4580-BFD1-CC9072531A25}" sibTransId="{B9277BFB-69FB-405E-9C68-B227EFBF5EE7}"/>
    <dgm:cxn modelId="{A259F051-ED5E-4EC0-9B29-5848B5AD3EEF}" type="presOf" srcId="{E7F7CCE4-B020-47CC-BD89-8D5D0F2192B0}" destId="{11FBFBD5-03B4-4CCF-9234-52FB0E007806}" srcOrd="0" destOrd="0" presId="urn:microsoft.com/office/officeart/2005/8/layout/chevron2"/>
    <dgm:cxn modelId="{E3B857AE-4429-4BAB-B8F9-C68C82CC63E8}" type="presOf" srcId="{109BDBA9-3C51-4C93-918B-F0C424E72DF5}" destId="{82158895-3708-49FE-B94B-CB8532C86F74}" srcOrd="0" destOrd="0" presId="urn:microsoft.com/office/officeart/2005/8/layout/chevron2"/>
    <dgm:cxn modelId="{FC6AB817-BC99-4769-BA91-21739010D3D8}" srcId="{8ECCE157-2839-444A-B5D8-AB5E9A29823D}" destId="{46D76100-C2B7-4CB1-B3C2-9333EAE85CB4}" srcOrd="0" destOrd="0" parTransId="{AAD30C7F-83BB-402D-9C4C-6272854149C8}" sibTransId="{E42211E8-4017-497D-B420-0189852B68F8}"/>
    <dgm:cxn modelId="{53E8B103-5480-489B-A21E-2D759B2330AA}" srcId="{109BDBA9-3C51-4C93-918B-F0C424E72DF5}" destId="{575BCA45-71EF-4E5C-B7BC-F53FD8C78792}" srcOrd="1" destOrd="0" parTransId="{D9777970-410C-45FE-B386-3F26942DB452}" sibTransId="{998C49AA-2C9E-4C13-9014-770E9B898CE6}"/>
    <dgm:cxn modelId="{BAFA9A48-0A01-4B6F-BB25-6A6172595F98}" type="presParOf" srcId="{48271002-A688-4067-A599-D7660E1B80E3}" destId="{C5A5E3B0-4F74-4CBB-AE7E-31BC27AB797B}" srcOrd="0" destOrd="0" presId="urn:microsoft.com/office/officeart/2005/8/layout/chevron2"/>
    <dgm:cxn modelId="{70296356-2F15-41AC-87B9-58CF5BE6267B}" type="presParOf" srcId="{C5A5E3B0-4F74-4CBB-AE7E-31BC27AB797B}" destId="{5331B2CB-DD96-41D8-9D26-DC7DED0A14E5}" srcOrd="0" destOrd="0" presId="urn:microsoft.com/office/officeart/2005/8/layout/chevron2"/>
    <dgm:cxn modelId="{744FD68C-82CB-46BD-9A39-9C3CD9973E32}" type="presParOf" srcId="{C5A5E3B0-4F74-4CBB-AE7E-31BC27AB797B}" destId="{ECDCA256-63AB-453E-A1C4-89C8AB097D34}" srcOrd="1" destOrd="0" presId="urn:microsoft.com/office/officeart/2005/8/layout/chevron2"/>
    <dgm:cxn modelId="{B1D16CFB-0548-4327-B431-0D5F8CF65BA1}" type="presParOf" srcId="{48271002-A688-4067-A599-D7660E1B80E3}" destId="{2F306AA2-4C3B-441D-8E06-626737346771}" srcOrd="1" destOrd="0" presId="urn:microsoft.com/office/officeart/2005/8/layout/chevron2"/>
    <dgm:cxn modelId="{D7EF976C-4113-4D8B-96BE-A6C0682028D7}" type="presParOf" srcId="{48271002-A688-4067-A599-D7660E1B80E3}" destId="{A5C80907-FE0F-4E88-B8A5-D9DDF029E73C}" srcOrd="2" destOrd="0" presId="urn:microsoft.com/office/officeart/2005/8/layout/chevron2"/>
    <dgm:cxn modelId="{59E6CF19-4994-4648-8761-9BAF942AC905}" type="presParOf" srcId="{A5C80907-FE0F-4E88-B8A5-D9DDF029E73C}" destId="{82158895-3708-49FE-B94B-CB8532C86F74}" srcOrd="0" destOrd="0" presId="urn:microsoft.com/office/officeart/2005/8/layout/chevron2"/>
    <dgm:cxn modelId="{2A7404F6-86A9-466E-AE42-94C815F69F90}" type="presParOf" srcId="{A5C80907-FE0F-4E88-B8A5-D9DDF029E73C}" destId="{6F810196-DDD1-4ECD-8BE9-A7F13A3242D9}" srcOrd="1" destOrd="0" presId="urn:microsoft.com/office/officeart/2005/8/layout/chevron2"/>
    <dgm:cxn modelId="{1A97E1B6-FA3C-4190-9B90-7BF7D0A85F14}" type="presParOf" srcId="{48271002-A688-4067-A599-D7660E1B80E3}" destId="{2EE72AF0-38CC-4021-9A7F-0F2DDA1658AC}" srcOrd="3" destOrd="0" presId="urn:microsoft.com/office/officeart/2005/8/layout/chevron2"/>
    <dgm:cxn modelId="{7ACFBDCC-FA79-448E-8DCC-C786350187FF}" type="presParOf" srcId="{48271002-A688-4067-A599-D7660E1B80E3}" destId="{10D2A1B5-C35D-4BD5-8BC4-DB2B98C5C6FF}" srcOrd="4" destOrd="0" presId="urn:microsoft.com/office/officeart/2005/8/layout/chevron2"/>
    <dgm:cxn modelId="{73EAC7C1-C7B9-4636-8559-7EE400AE69F9}" type="presParOf" srcId="{10D2A1B5-C35D-4BD5-8BC4-DB2B98C5C6FF}" destId="{E10F7138-AEC9-46E1-A11F-DC5F4A59243E}" srcOrd="0" destOrd="0" presId="urn:microsoft.com/office/officeart/2005/8/layout/chevron2"/>
    <dgm:cxn modelId="{1EE36EA2-0240-4782-8DB5-39954FFEAFA2}" type="presParOf" srcId="{10D2A1B5-C35D-4BD5-8BC4-DB2B98C5C6FF}" destId="{E15F52A0-A798-4D67-9C19-126136C5AD94}" srcOrd="1" destOrd="0" presId="urn:microsoft.com/office/officeart/2005/8/layout/chevron2"/>
    <dgm:cxn modelId="{6384DE45-2879-4DA4-ACDD-E69DE9A25C66}" type="presParOf" srcId="{48271002-A688-4067-A599-D7660E1B80E3}" destId="{B7B45CF6-5597-4AB4-BD37-B001E0B7B0F8}" srcOrd="5" destOrd="0" presId="urn:microsoft.com/office/officeart/2005/8/layout/chevron2"/>
    <dgm:cxn modelId="{FCD0C421-9D21-48E9-8A5A-446F15CA7ADB}" type="presParOf" srcId="{48271002-A688-4067-A599-D7660E1B80E3}" destId="{A738C108-85CB-4889-94A6-B47BE0129EE8}" srcOrd="6" destOrd="0" presId="urn:microsoft.com/office/officeart/2005/8/layout/chevron2"/>
    <dgm:cxn modelId="{67A7D159-C935-4884-88F6-F839EF11B3CC}" type="presParOf" srcId="{A738C108-85CB-4889-94A6-B47BE0129EE8}" destId="{11FBFBD5-03B4-4CCF-9234-52FB0E007806}" srcOrd="0" destOrd="0" presId="urn:microsoft.com/office/officeart/2005/8/layout/chevron2"/>
    <dgm:cxn modelId="{DBE70694-1610-42D7-B462-DC9C6E4A3C3F}" type="presParOf" srcId="{A738C108-85CB-4889-94A6-B47BE0129EE8}" destId="{2E1B631F-A6BA-4DB5-9C5A-A6E0230017D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0C52D8-D58A-4E89-A130-A80FB0B5D4E7}" type="doc">
      <dgm:prSet loTypeId="urn:microsoft.com/office/officeart/2009/layout/ReverseList" loCatId="relationship" qsTypeId="urn:microsoft.com/office/officeart/2005/8/quickstyle/3d1" qsCatId="3D" csTypeId="urn:microsoft.com/office/officeart/2005/8/colors/colorful1" csCatId="colorful" phldr="1"/>
      <dgm:spPr/>
      <dgm:t>
        <a:bodyPr/>
        <a:lstStyle/>
        <a:p>
          <a:endParaRPr lang="es-EC"/>
        </a:p>
      </dgm:t>
    </dgm:pt>
    <dgm:pt modelId="{4FEAD873-0910-4EC4-A2B8-69550E5F6EEB}">
      <dgm:prSet phldrT="[Texto]" custT="1"/>
      <dgm:spPr>
        <a:solidFill>
          <a:schemeClr val="accent2">
            <a:lumMod val="75000"/>
          </a:schemeClr>
        </a:solidFill>
      </dgm:spPr>
      <dgm:t>
        <a:bodyPr/>
        <a:lstStyle/>
        <a:p>
          <a:pPr algn="l"/>
          <a:r>
            <a:rPr lang="es-EC" sz="1800" dirty="0" smtClean="0">
              <a:effectLst>
                <a:glow rad="139700">
                  <a:schemeClr val="accent5">
                    <a:satMod val="175000"/>
                    <a:alpha val="40000"/>
                  </a:schemeClr>
                </a:glow>
              </a:effectLst>
            </a:rPr>
            <a:t>POBLACIÓN</a:t>
          </a:r>
          <a:endParaRPr lang="es-EC" sz="1800" dirty="0">
            <a:effectLst>
              <a:glow rad="139700">
                <a:schemeClr val="accent5">
                  <a:satMod val="175000"/>
                  <a:alpha val="40000"/>
                </a:schemeClr>
              </a:glow>
            </a:effectLst>
          </a:endParaRPr>
        </a:p>
      </dgm:t>
    </dgm:pt>
    <dgm:pt modelId="{5686B66C-7805-41AB-9299-57092FBDC297}" type="parTrans" cxnId="{B7CE431E-E484-4EA3-BD80-281050DB3129}">
      <dgm:prSet/>
      <dgm:spPr/>
      <dgm:t>
        <a:bodyPr/>
        <a:lstStyle/>
        <a:p>
          <a:endParaRPr lang="es-EC">
            <a:effectLst>
              <a:glow rad="101600">
                <a:schemeClr val="bg1">
                  <a:alpha val="60000"/>
                </a:schemeClr>
              </a:glow>
            </a:effectLst>
          </a:endParaRPr>
        </a:p>
      </dgm:t>
    </dgm:pt>
    <dgm:pt modelId="{FE69009C-5F8D-46D3-9097-B17463DB9CA8}" type="sibTrans" cxnId="{B7CE431E-E484-4EA3-BD80-281050DB3129}">
      <dgm:prSet/>
      <dgm:spPr/>
      <dgm:t>
        <a:bodyPr/>
        <a:lstStyle/>
        <a:p>
          <a:endParaRPr lang="es-EC">
            <a:effectLst>
              <a:glow rad="101600">
                <a:schemeClr val="bg1">
                  <a:alpha val="60000"/>
                </a:schemeClr>
              </a:glow>
            </a:effectLst>
          </a:endParaRPr>
        </a:p>
      </dgm:t>
    </dgm:pt>
    <dgm:pt modelId="{F9204428-E57E-4900-BA53-889D788C58EC}">
      <dgm:prSet phldrT="[Texto]" custT="1"/>
      <dgm:spPr>
        <a:solidFill>
          <a:schemeClr val="accent2">
            <a:lumMod val="75000"/>
          </a:schemeClr>
        </a:solidFill>
      </dgm:spPr>
      <dgm:t>
        <a:bodyPr/>
        <a:lstStyle/>
        <a:p>
          <a:pPr algn="ctr"/>
          <a:r>
            <a:rPr lang="es-EC" sz="1600" dirty="0" smtClean="0">
              <a:effectLst>
                <a:glow rad="101600">
                  <a:schemeClr val="bg1">
                    <a:alpha val="60000"/>
                  </a:schemeClr>
                </a:glow>
              </a:effectLst>
            </a:rPr>
            <a:t>149 CADETES DE III.C.M</a:t>
          </a:r>
          <a:r>
            <a:rPr lang="es-EC" sz="1400" dirty="0" smtClean="0">
              <a:effectLst>
                <a:glow rad="101600">
                  <a:schemeClr val="bg1">
                    <a:alpha val="60000"/>
                  </a:schemeClr>
                </a:glow>
              </a:effectLst>
            </a:rPr>
            <a:t>.</a:t>
          </a:r>
          <a:endParaRPr lang="es-EC" sz="1400" dirty="0">
            <a:effectLst>
              <a:glow rad="101600">
                <a:schemeClr val="bg1">
                  <a:alpha val="60000"/>
                </a:schemeClr>
              </a:glow>
            </a:effectLst>
          </a:endParaRPr>
        </a:p>
      </dgm:t>
    </dgm:pt>
    <dgm:pt modelId="{970F94AF-79B0-47AF-A4E4-7EDE5D65CD19}" type="parTrans" cxnId="{9AFD2F73-024A-440C-9F81-7E35699F0EC5}">
      <dgm:prSet/>
      <dgm:spPr/>
      <dgm:t>
        <a:bodyPr/>
        <a:lstStyle/>
        <a:p>
          <a:endParaRPr lang="es-EC">
            <a:effectLst>
              <a:glow rad="101600">
                <a:schemeClr val="bg1">
                  <a:alpha val="60000"/>
                </a:schemeClr>
              </a:glow>
            </a:effectLst>
          </a:endParaRPr>
        </a:p>
      </dgm:t>
    </dgm:pt>
    <dgm:pt modelId="{E8F9B194-A60F-4928-B2EF-1345ABE05BC0}" type="sibTrans" cxnId="{9AFD2F73-024A-440C-9F81-7E35699F0EC5}">
      <dgm:prSet/>
      <dgm:spPr/>
      <dgm:t>
        <a:bodyPr/>
        <a:lstStyle/>
        <a:p>
          <a:endParaRPr lang="es-EC">
            <a:effectLst>
              <a:glow rad="101600">
                <a:schemeClr val="bg1">
                  <a:alpha val="60000"/>
                </a:schemeClr>
              </a:glow>
            </a:effectLst>
          </a:endParaRPr>
        </a:p>
      </dgm:t>
    </dgm:pt>
    <dgm:pt modelId="{3AC0FAFF-EAD2-4C11-A442-696AE80E85A9}">
      <dgm:prSet phldrT="[Texto]" custT="1"/>
      <dgm:spPr>
        <a:solidFill>
          <a:schemeClr val="accent3">
            <a:lumMod val="75000"/>
          </a:schemeClr>
        </a:solidFill>
      </dgm:spPr>
      <dgm:t>
        <a:bodyPr/>
        <a:lstStyle/>
        <a:p>
          <a:pPr algn="l"/>
          <a:r>
            <a:rPr lang="es-EC" sz="1800" dirty="0" smtClean="0">
              <a:effectLst>
                <a:glow rad="139700">
                  <a:schemeClr val="accent5">
                    <a:satMod val="175000"/>
                    <a:alpha val="40000"/>
                  </a:schemeClr>
                </a:glow>
              </a:effectLst>
            </a:rPr>
            <a:t>MUESTRA</a:t>
          </a:r>
          <a:endParaRPr lang="es-EC" sz="1800" dirty="0">
            <a:effectLst>
              <a:glow rad="139700">
                <a:schemeClr val="accent5">
                  <a:satMod val="175000"/>
                  <a:alpha val="40000"/>
                </a:schemeClr>
              </a:glow>
            </a:effectLst>
          </a:endParaRPr>
        </a:p>
      </dgm:t>
    </dgm:pt>
    <dgm:pt modelId="{E34AFF03-CE98-4FF0-95DF-3E52D461AE25}" type="parTrans" cxnId="{7A03F8F7-9986-476B-8D49-428816EF81A3}">
      <dgm:prSet/>
      <dgm:spPr/>
      <dgm:t>
        <a:bodyPr/>
        <a:lstStyle/>
        <a:p>
          <a:endParaRPr lang="es-EC"/>
        </a:p>
      </dgm:t>
    </dgm:pt>
    <dgm:pt modelId="{6DF980C6-02C1-4E4B-8E9B-66C7C88317AB}" type="sibTrans" cxnId="{7A03F8F7-9986-476B-8D49-428816EF81A3}">
      <dgm:prSet/>
      <dgm:spPr/>
      <dgm:t>
        <a:bodyPr/>
        <a:lstStyle/>
        <a:p>
          <a:endParaRPr lang="es-EC"/>
        </a:p>
      </dgm:t>
    </dgm:pt>
    <dgm:pt modelId="{40462E50-86F9-4FC2-A6C4-4A1CFC8BE80D}">
      <dgm:prSet phldrT="[Texto]" custT="1"/>
      <dgm:spPr>
        <a:solidFill>
          <a:schemeClr val="accent3">
            <a:lumMod val="75000"/>
          </a:schemeClr>
        </a:solidFill>
      </dgm:spPr>
      <dgm:t>
        <a:bodyPr/>
        <a:lstStyle/>
        <a:p>
          <a:pPr algn="ctr"/>
          <a:r>
            <a:rPr lang="es-EC" sz="1600" dirty="0" smtClean="0">
              <a:effectLst>
                <a:glow rad="101600">
                  <a:schemeClr val="bg1">
                    <a:alpha val="60000"/>
                  </a:schemeClr>
                </a:glow>
              </a:effectLst>
            </a:rPr>
            <a:t>109 CADETES DE III.C.M</a:t>
          </a:r>
          <a:r>
            <a:rPr lang="es-EC" sz="1100" dirty="0" smtClean="0">
              <a:effectLst>
                <a:glow rad="101600">
                  <a:schemeClr val="bg1">
                    <a:alpha val="60000"/>
                  </a:schemeClr>
                </a:glow>
              </a:effectLst>
            </a:rPr>
            <a:t>.</a:t>
          </a:r>
          <a:endParaRPr lang="es-EC" sz="1100" dirty="0">
            <a:effectLst>
              <a:glow rad="101600">
                <a:schemeClr val="bg1">
                  <a:alpha val="60000"/>
                </a:schemeClr>
              </a:glow>
            </a:effectLst>
          </a:endParaRPr>
        </a:p>
      </dgm:t>
    </dgm:pt>
    <dgm:pt modelId="{9F4D71C7-8582-45EB-88C5-A19CBDCB58C5}" type="parTrans" cxnId="{EEB95CE1-E2C4-4928-8BDA-B5D0598B8BF8}">
      <dgm:prSet/>
      <dgm:spPr/>
      <dgm:t>
        <a:bodyPr/>
        <a:lstStyle/>
        <a:p>
          <a:endParaRPr lang="es-EC"/>
        </a:p>
      </dgm:t>
    </dgm:pt>
    <dgm:pt modelId="{8EF0FBD6-EF2D-4B63-BF5F-A342A38A203B}" type="sibTrans" cxnId="{EEB95CE1-E2C4-4928-8BDA-B5D0598B8BF8}">
      <dgm:prSet/>
      <dgm:spPr/>
      <dgm:t>
        <a:bodyPr/>
        <a:lstStyle/>
        <a:p>
          <a:endParaRPr lang="es-EC"/>
        </a:p>
      </dgm:t>
    </dgm:pt>
    <dgm:pt modelId="{BB9F8553-A039-420F-8DDB-86C280A3E81B}" type="pres">
      <dgm:prSet presAssocID="{670C52D8-D58A-4E89-A130-A80FB0B5D4E7}" presName="Name0" presStyleCnt="0">
        <dgm:presLayoutVars>
          <dgm:chMax val="2"/>
          <dgm:chPref val="2"/>
          <dgm:animLvl val="lvl"/>
        </dgm:presLayoutVars>
      </dgm:prSet>
      <dgm:spPr/>
      <dgm:t>
        <a:bodyPr/>
        <a:lstStyle/>
        <a:p>
          <a:endParaRPr lang="es-EC"/>
        </a:p>
      </dgm:t>
    </dgm:pt>
    <dgm:pt modelId="{DF733976-8E5D-44BB-9F53-B6661C9614C0}" type="pres">
      <dgm:prSet presAssocID="{670C52D8-D58A-4E89-A130-A80FB0B5D4E7}" presName="LeftText" presStyleLbl="revTx" presStyleIdx="0" presStyleCnt="0">
        <dgm:presLayoutVars>
          <dgm:bulletEnabled val="1"/>
        </dgm:presLayoutVars>
      </dgm:prSet>
      <dgm:spPr/>
      <dgm:t>
        <a:bodyPr/>
        <a:lstStyle/>
        <a:p>
          <a:endParaRPr lang="es-EC"/>
        </a:p>
      </dgm:t>
    </dgm:pt>
    <dgm:pt modelId="{50553DB3-89C2-4115-9785-507FEBF5F6E4}" type="pres">
      <dgm:prSet presAssocID="{670C52D8-D58A-4E89-A130-A80FB0B5D4E7}" presName="LeftNode" presStyleLbl="bgImgPlace1" presStyleIdx="0" presStyleCnt="2" custScaleY="62088">
        <dgm:presLayoutVars>
          <dgm:chMax val="2"/>
          <dgm:chPref val="2"/>
        </dgm:presLayoutVars>
      </dgm:prSet>
      <dgm:spPr/>
      <dgm:t>
        <a:bodyPr/>
        <a:lstStyle/>
        <a:p>
          <a:endParaRPr lang="es-EC"/>
        </a:p>
      </dgm:t>
    </dgm:pt>
    <dgm:pt modelId="{09278CA6-4B93-4BA9-BAB7-06C6A91FCEB0}" type="pres">
      <dgm:prSet presAssocID="{670C52D8-D58A-4E89-A130-A80FB0B5D4E7}" presName="RightText" presStyleLbl="revTx" presStyleIdx="0" presStyleCnt="0">
        <dgm:presLayoutVars>
          <dgm:bulletEnabled val="1"/>
        </dgm:presLayoutVars>
      </dgm:prSet>
      <dgm:spPr/>
      <dgm:t>
        <a:bodyPr/>
        <a:lstStyle/>
        <a:p>
          <a:endParaRPr lang="es-EC"/>
        </a:p>
      </dgm:t>
    </dgm:pt>
    <dgm:pt modelId="{3B8C30B5-F775-4227-BB5A-C8BE0A18D16D}" type="pres">
      <dgm:prSet presAssocID="{670C52D8-D58A-4E89-A130-A80FB0B5D4E7}" presName="RightNode" presStyleLbl="bgImgPlace1" presStyleIdx="1" presStyleCnt="2" custScaleY="62088">
        <dgm:presLayoutVars>
          <dgm:chMax val="0"/>
          <dgm:chPref val="0"/>
        </dgm:presLayoutVars>
      </dgm:prSet>
      <dgm:spPr/>
      <dgm:t>
        <a:bodyPr/>
        <a:lstStyle/>
        <a:p>
          <a:endParaRPr lang="es-EC"/>
        </a:p>
      </dgm:t>
    </dgm:pt>
    <dgm:pt modelId="{1DB8A146-72BE-4D29-A299-B4AB1D187891}" type="pres">
      <dgm:prSet presAssocID="{670C52D8-D58A-4E89-A130-A80FB0B5D4E7}" presName="TopArrow" presStyleLbl="node1" presStyleIdx="0" presStyleCnt="2"/>
      <dgm:spPr/>
    </dgm:pt>
    <dgm:pt modelId="{98AB6640-71F1-435D-A9DD-A1994B96CA1D}" type="pres">
      <dgm:prSet presAssocID="{670C52D8-D58A-4E89-A130-A80FB0B5D4E7}" presName="BottomArrow" presStyleLbl="node1" presStyleIdx="1" presStyleCnt="2"/>
      <dgm:spPr/>
    </dgm:pt>
  </dgm:ptLst>
  <dgm:cxnLst>
    <dgm:cxn modelId="{7A078306-7895-431D-B07F-9F6367EEA2E1}" type="presOf" srcId="{670C52D8-D58A-4E89-A130-A80FB0B5D4E7}" destId="{BB9F8553-A039-420F-8DDB-86C280A3E81B}" srcOrd="0" destOrd="0" presId="urn:microsoft.com/office/officeart/2009/layout/ReverseList"/>
    <dgm:cxn modelId="{61AE5FE4-5359-4F07-9841-57B484D42CAE}" type="presOf" srcId="{4FEAD873-0910-4EC4-A2B8-69550E5F6EEB}" destId="{50553DB3-89C2-4115-9785-507FEBF5F6E4}" srcOrd="1" destOrd="0" presId="urn:microsoft.com/office/officeart/2009/layout/ReverseList"/>
    <dgm:cxn modelId="{9F6DEF76-085C-40F5-BA93-1756210722EB}" type="presOf" srcId="{F9204428-E57E-4900-BA53-889D788C58EC}" destId="{DF733976-8E5D-44BB-9F53-B6661C9614C0}" srcOrd="0" destOrd="1" presId="urn:microsoft.com/office/officeart/2009/layout/ReverseList"/>
    <dgm:cxn modelId="{9AFD2F73-024A-440C-9F81-7E35699F0EC5}" srcId="{4FEAD873-0910-4EC4-A2B8-69550E5F6EEB}" destId="{F9204428-E57E-4900-BA53-889D788C58EC}" srcOrd="0" destOrd="0" parTransId="{970F94AF-79B0-47AF-A4E4-7EDE5D65CD19}" sibTransId="{E8F9B194-A60F-4928-B2EF-1345ABE05BC0}"/>
    <dgm:cxn modelId="{56FF1DE1-CA73-4B2F-9E5C-728C7E7F9C8C}" type="presOf" srcId="{40462E50-86F9-4FC2-A6C4-4A1CFC8BE80D}" destId="{3B8C30B5-F775-4227-BB5A-C8BE0A18D16D}" srcOrd="1" destOrd="1" presId="urn:microsoft.com/office/officeart/2009/layout/ReverseList"/>
    <dgm:cxn modelId="{7EE54A34-2C54-45E4-AAA3-ACCE820DFF7F}" type="presOf" srcId="{4FEAD873-0910-4EC4-A2B8-69550E5F6EEB}" destId="{DF733976-8E5D-44BB-9F53-B6661C9614C0}" srcOrd="0" destOrd="0" presId="urn:microsoft.com/office/officeart/2009/layout/ReverseList"/>
    <dgm:cxn modelId="{B7CE431E-E484-4EA3-BD80-281050DB3129}" srcId="{670C52D8-D58A-4E89-A130-A80FB0B5D4E7}" destId="{4FEAD873-0910-4EC4-A2B8-69550E5F6EEB}" srcOrd="0" destOrd="0" parTransId="{5686B66C-7805-41AB-9299-57092FBDC297}" sibTransId="{FE69009C-5F8D-46D3-9097-B17463DB9CA8}"/>
    <dgm:cxn modelId="{7A03F8F7-9986-476B-8D49-428816EF81A3}" srcId="{670C52D8-D58A-4E89-A130-A80FB0B5D4E7}" destId="{3AC0FAFF-EAD2-4C11-A442-696AE80E85A9}" srcOrd="1" destOrd="0" parTransId="{E34AFF03-CE98-4FF0-95DF-3E52D461AE25}" sibTransId="{6DF980C6-02C1-4E4B-8E9B-66C7C88317AB}"/>
    <dgm:cxn modelId="{934283DC-DF79-4193-B4A6-042F7382E510}" type="presOf" srcId="{3AC0FAFF-EAD2-4C11-A442-696AE80E85A9}" destId="{3B8C30B5-F775-4227-BB5A-C8BE0A18D16D}" srcOrd="1" destOrd="0" presId="urn:microsoft.com/office/officeart/2009/layout/ReverseList"/>
    <dgm:cxn modelId="{3AA6D80A-488F-4A6E-AFD2-92A21892E305}" type="presOf" srcId="{40462E50-86F9-4FC2-A6C4-4A1CFC8BE80D}" destId="{09278CA6-4B93-4BA9-BAB7-06C6A91FCEB0}" srcOrd="0" destOrd="1" presId="urn:microsoft.com/office/officeart/2009/layout/ReverseList"/>
    <dgm:cxn modelId="{EEB95CE1-E2C4-4928-8BDA-B5D0598B8BF8}" srcId="{3AC0FAFF-EAD2-4C11-A442-696AE80E85A9}" destId="{40462E50-86F9-4FC2-A6C4-4A1CFC8BE80D}" srcOrd="0" destOrd="0" parTransId="{9F4D71C7-8582-45EB-88C5-A19CBDCB58C5}" sibTransId="{8EF0FBD6-EF2D-4B63-BF5F-A342A38A203B}"/>
    <dgm:cxn modelId="{1A094F18-563C-4CA8-B468-069946D33802}" type="presOf" srcId="{3AC0FAFF-EAD2-4C11-A442-696AE80E85A9}" destId="{09278CA6-4B93-4BA9-BAB7-06C6A91FCEB0}" srcOrd="0" destOrd="0" presId="urn:microsoft.com/office/officeart/2009/layout/ReverseList"/>
    <dgm:cxn modelId="{B749D300-BBDC-4319-9FE7-08DE984BB3FB}" type="presOf" srcId="{F9204428-E57E-4900-BA53-889D788C58EC}" destId="{50553DB3-89C2-4115-9785-507FEBF5F6E4}" srcOrd="1" destOrd="1" presId="urn:microsoft.com/office/officeart/2009/layout/ReverseList"/>
    <dgm:cxn modelId="{578F8951-4B74-4703-BBE6-F507C184E7A2}" type="presParOf" srcId="{BB9F8553-A039-420F-8DDB-86C280A3E81B}" destId="{DF733976-8E5D-44BB-9F53-B6661C9614C0}" srcOrd="0" destOrd="0" presId="urn:microsoft.com/office/officeart/2009/layout/ReverseList"/>
    <dgm:cxn modelId="{6DECB0AE-E16E-46D8-8593-C4DDA5E74268}" type="presParOf" srcId="{BB9F8553-A039-420F-8DDB-86C280A3E81B}" destId="{50553DB3-89C2-4115-9785-507FEBF5F6E4}" srcOrd="1" destOrd="0" presId="urn:microsoft.com/office/officeart/2009/layout/ReverseList"/>
    <dgm:cxn modelId="{00413E51-0592-4222-A4D6-C9A1FFC10115}" type="presParOf" srcId="{BB9F8553-A039-420F-8DDB-86C280A3E81B}" destId="{09278CA6-4B93-4BA9-BAB7-06C6A91FCEB0}" srcOrd="2" destOrd="0" presId="urn:microsoft.com/office/officeart/2009/layout/ReverseList"/>
    <dgm:cxn modelId="{55E83279-0C46-4DDE-8E8C-FD735B4A1717}" type="presParOf" srcId="{BB9F8553-A039-420F-8DDB-86C280A3E81B}" destId="{3B8C30B5-F775-4227-BB5A-C8BE0A18D16D}" srcOrd="3" destOrd="0" presId="urn:microsoft.com/office/officeart/2009/layout/ReverseList"/>
    <dgm:cxn modelId="{DC243EC8-78E5-4FD4-A1EA-E67D3290A1E3}" type="presParOf" srcId="{BB9F8553-A039-420F-8DDB-86C280A3E81B}" destId="{1DB8A146-72BE-4D29-A299-B4AB1D187891}" srcOrd="4" destOrd="0" presId="urn:microsoft.com/office/officeart/2009/layout/ReverseList"/>
    <dgm:cxn modelId="{1C4940C6-F168-409C-8039-629A280653F8}" type="presParOf" srcId="{BB9F8553-A039-420F-8DDB-86C280A3E81B}" destId="{98AB6640-71F1-435D-A9DD-A1994B96CA1D}"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0694B8-CE4C-47CA-904A-51B08218C2F2}"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es-EC"/>
        </a:p>
      </dgm:t>
    </dgm:pt>
    <dgm:pt modelId="{2768034F-F0EA-4D45-B391-44FD65F036DE}">
      <dgm:prSet phldrT="[Texto]" custT="1"/>
      <dgm:spPr/>
      <dgm:t>
        <a:bodyPr/>
        <a:lstStyle/>
        <a:p>
          <a:r>
            <a:rPr lang="es-EC" sz="3600" dirty="0" smtClean="0">
              <a:effectLst>
                <a:glow rad="101600">
                  <a:schemeClr val="bg1">
                    <a:alpha val="60000"/>
                  </a:schemeClr>
                </a:glow>
              </a:effectLst>
            </a:rPr>
            <a:t>MUESTRA</a:t>
          </a:r>
          <a:endParaRPr lang="es-EC" sz="3600" dirty="0">
            <a:effectLst>
              <a:glow rad="101600">
                <a:schemeClr val="bg1">
                  <a:alpha val="60000"/>
                </a:schemeClr>
              </a:glow>
            </a:effectLst>
          </a:endParaRPr>
        </a:p>
      </dgm:t>
    </dgm:pt>
    <dgm:pt modelId="{44E419E0-E2FE-435F-BF71-4FB3CD069644}" type="parTrans" cxnId="{20FCD2C4-D414-47A7-9B09-693DE175927E}">
      <dgm:prSet/>
      <dgm:spPr/>
      <dgm:t>
        <a:bodyPr/>
        <a:lstStyle/>
        <a:p>
          <a:endParaRPr lang="es-EC"/>
        </a:p>
      </dgm:t>
    </dgm:pt>
    <dgm:pt modelId="{4B6E9E54-6D25-4F4C-A4A6-14BDEFBB975A}" type="sibTrans" cxnId="{20FCD2C4-D414-47A7-9B09-693DE175927E}">
      <dgm:prSet/>
      <dgm:spPr/>
      <dgm:t>
        <a:bodyPr/>
        <a:lstStyle/>
        <a:p>
          <a:endParaRPr lang="es-EC"/>
        </a:p>
      </dgm:t>
    </dgm:pt>
    <dgm:pt modelId="{EB7682E2-8CDD-413A-BB75-B2C227FD54D5}">
      <dgm:prSet phldrT="[Texto]"/>
      <dgm:spPr/>
      <dgm:t>
        <a:bodyPr/>
        <a:lstStyle/>
        <a:p>
          <a:pPr algn="l"/>
          <a:r>
            <a:rPr lang="es-EC" dirty="0" smtClean="0"/>
            <a:t>n = Tamaño de la muestra</a:t>
          </a:r>
        </a:p>
        <a:p>
          <a:pPr algn="l"/>
          <a:r>
            <a:rPr lang="es-EC" dirty="0" smtClean="0"/>
            <a:t>N = Población</a:t>
          </a:r>
        </a:p>
        <a:p>
          <a:pPr algn="l"/>
          <a:r>
            <a:rPr lang="es-EC" dirty="0" smtClean="0"/>
            <a:t>E= Error admisible para investigación social (5%)</a:t>
          </a:r>
        </a:p>
        <a:p>
          <a:pPr algn="l"/>
          <a:r>
            <a:rPr lang="es-EC" dirty="0" smtClean="0"/>
            <a:t>N – 1= Corrección geométrica para muestras mayores de 30 sujetos.</a:t>
          </a:r>
        </a:p>
      </dgm:t>
    </dgm:pt>
    <dgm:pt modelId="{47533009-E54D-4FF2-940A-9CC3CD9CF047}" type="parTrans" cxnId="{EF8D98F3-0D6B-4F92-84B1-9D583B89B18F}">
      <dgm:prSet/>
      <dgm:spPr/>
      <dgm:t>
        <a:bodyPr/>
        <a:lstStyle/>
        <a:p>
          <a:endParaRPr lang="es-EC"/>
        </a:p>
      </dgm:t>
    </dgm:pt>
    <dgm:pt modelId="{1A56E71A-3DB8-4D87-9072-F610D18CF93D}" type="sibTrans" cxnId="{EF8D98F3-0D6B-4F92-84B1-9D583B89B18F}">
      <dgm:prSet/>
      <dgm:spPr/>
      <dgm:t>
        <a:bodyPr/>
        <a:lstStyle/>
        <a:p>
          <a:endParaRPr lang="es-EC"/>
        </a:p>
      </dgm:t>
    </dgm:pt>
    <dgm:pt modelId="{B4AD092B-455E-4982-B04F-BE82D212EB8C}">
      <dgm:prSet phldrT="[Texto]"/>
      <dgm:spPr/>
      <dgm:t>
        <a:bodyPr/>
        <a:lstStyle/>
        <a:p>
          <a:endParaRPr lang="es-EC" dirty="0"/>
        </a:p>
      </dgm:t>
    </dgm:pt>
    <dgm:pt modelId="{B10B1DC7-0B4C-4738-A569-026CE6CE158A}" type="parTrans" cxnId="{76C96C3D-F3B4-43BF-9A5D-2945EB4070C7}">
      <dgm:prSet/>
      <dgm:spPr/>
      <dgm:t>
        <a:bodyPr/>
        <a:lstStyle/>
        <a:p>
          <a:endParaRPr lang="es-EC"/>
        </a:p>
      </dgm:t>
    </dgm:pt>
    <dgm:pt modelId="{B9893440-B793-4F88-96B8-2D05DDE66481}" type="sibTrans" cxnId="{76C96C3D-F3B4-43BF-9A5D-2945EB4070C7}">
      <dgm:prSet/>
      <dgm:spPr/>
      <dgm:t>
        <a:bodyPr/>
        <a:lstStyle/>
        <a:p>
          <a:endParaRPr lang="es-EC"/>
        </a:p>
      </dgm:t>
    </dgm:pt>
    <dgm:pt modelId="{6F71E584-484A-4774-BCA6-754FBEC2D1C7}" type="pres">
      <dgm:prSet presAssocID="{870694B8-CE4C-47CA-904A-51B08218C2F2}" presName="Name0" presStyleCnt="0">
        <dgm:presLayoutVars>
          <dgm:dir/>
          <dgm:animLvl val="lvl"/>
          <dgm:resizeHandles val="exact"/>
        </dgm:presLayoutVars>
      </dgm:prSet>
      <dgm:spPr/>
      <dgm:t>
        <a:bodyPr/>
        <a:lstStyle/>
        <a:p>
          <a:endParaRPr lang="es-EC"/>
        </a:p>
      </dgm:t>
    </dgm:pt>
    <dgm:pt modelId="{C2A6F533-E564-4072-8E0C-6C12338B3C91}" type="pres">
      <dgm:prSet presAssocID="{2768034F-F0EA-4D45-B391-44FD65F036DE}" presName="boxAndChildren" presStyleCnt="0"/>
      <dgm:spPr/>
    </dgm:pt>
    <dgm:pt modelId="{B6AC7289-08F2-4A5D-9B4D-E51FAA1376F2}" type="pres">
      <dgm:prSet presAssocID="{2768034F-F0EA-4D45-B391-44FD65F036DE}" presName="parentTextBox" presStyleLbl="node1" presStyleIdx="0" presStyleCnt="1"/>
      <dgm:spPr/>
      <dgm:t>
        <a:bodyPr/>
        <a:lstStyle/>
        <a:p>
          <a:endParaRPr lang="es-EC"/>
        </a:p>
      </dgm:t>
    </dgm:pt>
    <dgm:pt modelId="{0F0736AD-B8FA-45E5-9D7E-E3E1E84A12CF}" type="pres">
      <dgm:prSet presAssocID="{2768034F-F0EA-4D45-B391-44FD65F036DE}" presName="entireBox" presStyleLbl="node1" presStyleIdx="0" presStyleCnt="1" custLinFactNeighborX="-100000" custLinFactNeighborY="-42525"/>
      <dgm:spPr/>
      <dgm:t>
        <a:bodyPr/>
        <a:lstStyle/>
        <a:p>
          <a:endParaRPr lang="es-EC"/>
        </a:p>
      </dgm:t>
    </dgm:pt>
    <dgm:pt modelId="{3B0D5BE4-C5E6-4B62-82EB-08D9F3283B83}" type="pres">
      <dgm:prSet presAssocID="{2768034F-F0EA-4D45-B391-44FD65F036DE}" presName="descendantBox" presStyleCnt="0"/>
      <dgm:spPr/>
    </dgm:pt>
    <dgm:pt modelId="{E3CC29D4-642C-470C-B520-087AAB3F932A}" type="pres">
      <dgm:prSet presAssocID="{B4AD092B-455E-4982-B04F-BE82D212EB8C}" presName="childTextBox" presStyleLbl="fgAccFollowNode1" presStyleIdx="0" presStyleCnt="2">
        <dgm:presLayoutVars>
          <dgm:bulletEnabled val="1"/>
        </dgm:presLayoutVars>
      </dgm:prSet>
      <dgm:spPr/>
      <dgm:t>
        <a:bodyPr/>
        <a:lstStyle/>
        <a:p>
          <a:endParaRPr lang="es-EC"/>
        </a:p>
      </dgm:t>
    </dgm:pt>
    <dgm:pt modelId="{C9010D35-7F27-4D05-9CBC-A3AF5BCE2126}" type="pres">
      <dgm:prSet presAssocID="{EB7682E2-8CDD-413A-BB75-B2C227FD54D5}" presName="childTextBox" presStyleLbl="fgAccFollowNode1" presStyleIdx="1" presStyleCnt="2">
        <dgm:presLayoutVars>
          <dgm:bulletEnabled val="1"/>
        </dgm:presLayoutVars>
      </dgm:prSet>
      <dgm:spPr/>
      <dgm:t>
        <a:bodyPr/>
        <a:lstStyle/>
        <a:p>
          <a:endParaRPr lang="es-EC"/>
        </a:p>
      </dgm:t>
    </dgm:pt>
  </dgm:ptLst>
  <dgm:cxnLst>
    <dgm:cxn modelId="{8E7DCCF9-6E06-49EA-9AB3-69A1CD76E13E}" type="presOf" srcId="{B4AD092B-455E-4982-B04F-BE82D212EB8C}" destId="{E3CC29D4-642C-470C-B520-087AAB3F932A}" srcOrd="0" destOrd="0" presId="urn:microsoft.com/office/officeart/2005/8/layout/process4"/>
    <dgm:cxn modelId="{76C96C3D-F3B4-43BF-9A5D-2945EB4070C7}" srcId="{2768034F-F0EA-4D45-B391-44FD65F036DE}" destId="{B4AD092B-455E-4982-B04F-BE82D212EB8C}" srcOrd="0" destOrd="0" parTransId="{B10B1DC7-0B4C-4738-A569-026CE6CE158A}" sibTransId="{B9893440-B793-4F88-96B8-2D05DDE66481}"/>
    <dgm:cxn modelId="{F762A794-0C14-43B8-BE4A-E4579E87F0F0}" type="presOf" srcId="{2768034F-F0EA-4D45-B391-44FD65F036DE}" destId="{B6AC7289-08F2-4A5D-9B4D-E51FAA1376F2}" srcOrd="0" destOrd="0" presId="urn:microsoft.com/office/officeart/2005/8/layout/process4"/>
    <dgm:cxn modelId="{EF8D98F3-0D6B-4F92-84B1-9D583B89B18F}" srcId="{2768034F-F0EA-4D45-B391-44FD65F036DE}" destId="{EB7682E2-8CDD-413A-BB75-B2C227FD54D5}" srcOrd="1" destOrd="0" parTransId="{47533009-E54D-4FF2-940A-9CC3CD9CF047}" sibTransId="{1A56E71A-3DB8-4D87-9072-F610D18CF93D}"/>
    <dgm:cxn modelId="{C3716CD4-493E-4EFF-ADE7-4C0618BCE030}" type="presOf" srcId="{EB7682E2-8CDD-413A-BB75-B2C227FD54D5}" destId="{C9010D35-7F27-4D05-9CBC-A3AF5BCE2126}" srcOrd="0" destOrd="0" presId="urn:microsoft.com/office/officeart/2005/8/layout/process4"/>
    <dgm:cxn modelId="{E00F0D86-DCF7-435A-9023-BEB834AF09A8}" type="presOf" srcId="{2768034F-F0EA-4D45-B391-44FD65F036DE}" destId="{0F0736AD-B8FA-45E5-9D7E-E3E1E84A12CF}" srcOrd="1" destOrd="0" presId="urn:microsoft.com/office/officeart/2005/8/layout/process4"/>
    <dgm:cxn modelId="{8B859B75-5E1F-4220-B656-CD2E9AD4D9D1}" type="presOf" srcId="{870694B8-CE4C-47CA-904A-51B08218C2F2}" destId="{6F71E584-484A-4774-BCA6-754FBEC2D1C7}" srcOrd="0" destOrd="0" presId="urn:microsoft.com/office/officeart/2005/8/layout/process4"/>
    <dgm:cxn modelId="{20FCD2C4-D414-47A7-9B09-693DE175927E}" srcId="{870694B8-CE4C-47CA-904A-51B08218C2F2}" destId="{2768034F-F0EA-4D45-B391-44FD65F036DE}" srcOrd="0" destOrd="0" parTransId="{44E419E0-E2FE-435F-BF71-4FB3CD069644}" sibTransId="{4B6E9E54-6D25-4F4C-A4A6-14BDEFBB975A}"/>
    <dgm:cxn modelId="{64C195D3-1241-4D95-AA0A-01DEAC3554F9}" type="presParOf" srcId="{6F71E584-484A-4774-BCA6-754FBEC2D1C7}" destId="{C2A6F533-E564-4072-8E0C-6C12338B3C91}" srcOrd="0" destOrd="0" presId="urn:microsoft.com/office/officeart/2005/8/layout/process4"/>
    <dgm:cxn modelId="{9D5194A9-AD53-4EDB-A017-8F03174901B0}" type="presParOf" srcId="{C2A6F533-E564-4072-8E0C-6C12338B3C91}" destId="{B6AC7289-08F2-4A5D-9B4D-E51FAA1376F2}" srcOrd="0" destOrd="0" presId="urn:microsoft.com/office/officeart/2005/8/layout/process4"/>
    <dgm:cxn modelId="{E838F6E4-D298-4800-B5D9-5366697E5473}" type="presParOf" srcId="{C2A6F533-E564-4072-8E0C-6C12338B3C91}" destId="{0F0736AD-B8FA-45E5-9D7E-E3E1E84A12CF}" srcOrd="1" destOrd="0" presId="urn:microsoft.com/office/officeart/2005/8/layout/process4"/>
    <dgm:cxn modelId="{1AFC0CBF-440E-428E-91BF-E52F91FE78D9}" type="presParOf" srcId="{C2A6F533-E564-4072-8E0C-6C12338B3C91}" destId="{3B0D5BE4-C5E6-4B62-82EB-08D9F3283B83}" srcOrd="2" destOrd="0" presId="urn:microsoft.com/office/officeart/2005/8/layout/process4"/>
    <dgm:cxn modelId="{465E41AD-8064-4837-846D-A66BBD2C947E}" type="presParOf" srcId="{3B0D5BE4-C5E6-4B62-82EB-08D9F3283B83}" destId="{E3CC29D4-642C-470C-B520-087AAB3F932A}" srcOrd="0" destOrd="0" presId="urn:microsoft.com/office/officeart/2005/8/layout/process4"/>
    <dgm:cxn modelId="{3D03CE96-5457-4DF3-B843-AB6A4BE87F3C}" type="presParOf" srcId="{3B0D5BE4-C5E6-4B62-82EB-08D9F3283B83}" destId="{C9010D35-7F27-4D05-9CBC-A3AF5BCE2126}" srcOrd="1"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177E94-2717-494F-AE30-7FD70E93539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C"/>
        </a:p>
      </dgm:t>
    </dgm:pt>
    <dgm:pt modelId="{A381A0E1-1A8E-4F20-932E-05831CBF6ADD}">
      <dgm:prSet phldrT="[Texto]"/>
      <dgm:spPr/>
      <dgm:t>
        <a:bodyPr/>
        <a:lstStyle/>
        <a:p>
          <a:pPr algn="just"/>
          <a:r>
            <a:rPr lang="es-EC" b="0" dirty="0" smtClean="0">
              <a:effectLst>
                <a:glow rad="101600">
                  <a:schemeClr val="bg1">
                    <a:alpha val="60000"/>
                  </a:schemeClr>
                </a:glow>
              </a:effectLst>
            </a:rPr>
            <a:t>En la Escuela Superior Militar “Eloy Alfaro”, no se </a:t>
          </a:r>
          <a:r>
            <a:rPr lang="es-EC" b="0" dirty="0" smtClean="0">
              <a:effectLst>
                <a:glow rad="101600">
                  <a:schemeClr val="bg1">
                    <a:alpha val="60000"/>
                  </a:schemeClr>
                </a:glow>
              </a:effectLst>
            </a:rPr>
            <a:t>realizan </a:t>
          </a:r>
          <a:r>
            <a:rPr lang="es-EC" b="0" dirty="0" smtClean="0">
              <a:effectLst>
                <a:glow rad="101600">
                  <a:schemeClr val="bg1">
                    <a:alpha val="60000"/>
                  </a:schemeClr>
                </a:glow>
              </a:effectLst>
            </a:rPr>
            <a:t>ejercicios aplicativos de la asignatura de Táctica frecuentemente,  lo que  impide que el futuro subteniente adquiera un conocimiento significativo, que solo la práctica proporciona.</a:t>
          </a:r>
          <a:endParaRPr lang="es-EC" dirty="0">
            <a:effectLst>
              <a:glow rad="101600">
                <a:schemeClr val="bg1">
                  <a:alpha val="60000"/>
                </a:schemeClr>
              </a:glow>
            </a:effectLst>
          </a:endParaRPr>
        </a:p>
      </dgm:t>
    </dgm:pt>
    <dgm:pt modelId="{6F92DB65-B181-4308-9D6F-FEAE15A28909}" type="parTrans" cxnId="{C8BE67D5-F469-4D7A-886D-F0E00CF6F1B2}">
      <dgm:prSet/>
      <dgm:spPr/>
      <dgm:t>
        <a:bodyPr/>
        <a:lstStyle/>
        <a:p>
          <a:endParaRPr lang="es-EC">
            <a:effectLst>
              <a:glow rad="101600">
                <a:schemeClr val="bg1">
                  <a:alpha val="60000"/>
                </a:schemeClr>
              </a:glow>
            </a:effectLst>
          </a:endParaRPr>
        </a:p>
      </dgm:t>
    </dgm:pt>
    <dgm:pt modelId="{1977BAA6-8771-46E1-9E5F-D7A905AB6CB0}" type="sibTrans" cxnId="{C8BE67D5-F469-4D7A-886D-F0E00CF6F1B2}">
      <dgm:prSet/>
      <dgm:spPr/>
      <dgm:t>
        <a:bodyPr/>
        <a:lstStyle/>
        <a:p>
          <a:endParaRPr lang="es-EC">
            <a:effectLst>
              <a:glow rad="101600">
                <a:schemeClr val="bg1">
                  <a:alpha val="60000"/>
                </a:schemeClr>
              </a:glow>
            </a:effectLst>
          </a:endParaRPr>
        </a:p>
      </dgm:t>
    </dgm:pt>
    <dgm:pt modelId="{A687A481-AA01-4535-9D5C-E2107D2CF803}">
      <dgm:prSet phldrT="[Texto]"/>
      <dgm:spPr/>
      <dgm:t>
        <a:bodyPr/>
        <a:lstStyle/>
        <a:p>
          <a:pPr algn="just"/>
          <a:r>
            <a:rPr lang="es-EC" b="0" dirty="0" smtClean="0">
              <a:effectLst>
                <a:glow rad="101600">
                  <a:schemeClr val="bg1">
                    <a:alpha val="60000"/>
                  </a:schemeClr>
                </a:glow>
              </a:effectLst>
            </a:rPr>
            <a:t>Los conocimientos obtenidos en las aulas por parte de los cadetes, no les permite emplearse de manera eficiente, en ejercicios en el terreno, lo que revela la deficiencia en el proceso enseñanza–aprendizaje de la asignatura de Táctica. </a:t>
          </a:r>
          <a:endParaRPr lang="es-EC" dirty="0">
            <a:effectLst>
              <a:glow rad="101600">
                <a:schemeClr val="bg1">
                  <a:alpha val="60000"/>
                </a:schemeClr>
              </a:glow>
            </a:effectLst>
          </a:endParaRPr>
        </a:p>
      </dgm:t>
    </dgm:pt>
    <dgm:pt modelId="{75D5F5DC-9B2F-49E3-945E-AFC8A5EC3F71}" type="parTrans" cxnId="{D5DCA67A-88CB-408E-A185-7C51B84A32BF}">
      <dgm:prSet/>
      <dgm:spPr/>
      <dgm:t>
        <a:bodyPr/>
        <a:lstStyle/>
        <a:p>
          <a:endParaRPr lang="es-EC">
            <a:effectLst>
              <a:glow rad="101600">
                <a:schemeClr val="bg1">
                  <a:alpha val="60000"/>
                </a:schemeClr>
              </a:glow>
            </a:effectLst>
          </a:endParaRPr>
        </a:p>
      </dgm:t>
    </dgm:pt>
    <dgm:pt modelId="{DEEFD0F5-6980-4F06-8432-CC930019E3FC}" type="sibTrans" cxnId="{D5DCA67A-88CB-408E-A185-7C51B84A32BF}">
      <dgm:prSet/>
      <dgm:spPr/>
      <dgm:t>
        <a:bodyPr/>
        <a:lstStyle/>
        <a:p>
          <a:endParaRPr lang="es-EC">
            <a:effectLst>
              <a:glow rad="101600">
                <a:schemeClr val="bg1">
                  <a:alpha val="60000"/>
                </a:schemeClr>
              </a:glow>
            </a:effectLst>
          </a:endParaRPr>
        </a:p>
      </dgm:t>
    </dgm:pt>
    <dgm:pt modelId="{8AFA2494-6BF1-4F14-A348-1263AC9CF5E5}">
      <dgm:prSet phldrT="[Texto]"/>
      <dgm:spPr/>
      <dgm:t>
        <a:bodyPr/>
        <a:lstStyle/>
        <a:p>
          <a:pPr algn="just"/>
          <a:r>
            <a:rPr lang="es-EC" b="1" dirty="0" smtClean="0">
              <a:effectLst>
                <a:glow rad="101600">
                  <a:schemeClr val="bg1">
                    <a:alpha val="60000"/>
                  </a:schemeClr>
                </a:glow>
              </a:effectLst>
            </a:rPr>
            <a:t>Los cadetes de los cursos inferiores, no observan en todos sus cadetes más antiguos, la capacidad  de conducir operaciones militares, ya que la  muestra de liderazgo en los diferentes niveles de la conducción militar, radica en el conocimiento de la asignatura de Táctica</a:t>
          </a:r>
          <a:endParaRPr lang="es-EC" dirty="0">
            <a:effectLst>
              <a:glow rad="101600">
                <a:schemeClr val="bg1">
                  <a:alpha val="60000"/>
                </a:schemeClr>
              </a:glow>
            </a:effectLst>
          </a:endParaRPr>
        </a:p>
      </dgm:t>
    </dgm:pt>
    <dgm:pt modelId="{9FB929C2-CB17-4F6E-ABC4-4544DEF669F8}" type="parTrans" cxnId="{D3D6C897-1AA3-4015-BF43-2F84C34D753C}">
      <dgm:prSet/>
      <dgm:spPr/>
      <dgm:t>
        <a:bodyPr/>
        <a:lstStyle/>
        <a:p>
          <a:endParaRPr lang="es-EC">
            <a:effectLst>
              <a:glow rad="101600">
                <a:schemeClr val="bg1">
                  <a:alpha val="60000"/>
                </a:schemeClr>
              </a:glow>
            </a:effectLst>
          </a:endParaRPr>
        </a:p>
      </dgm:t>
    </dgm:pt>
    <dgm:pt modelId="{FD0B751B-D038-42E5-A8C1-522FDBFD5B41}" type="sibTrans" cxnId="{D3D6C897-1AA3-4015-BF43-2F84C34D753C}">
      <dgm:prSet/>
      <dgm:spPr/>
      <dgm:t>
        <a:bodyPr/>
        <a:lstStyle/>
        <a:p>
          <a:endParaRPr lang="es-EC">
            <a:effectLst>
              <a:glow rad="101600">
                <a:schemeClr val="bg1">
                  <a:alpha val="60000"/>
                </a:schemeClr>
              </a:glow>
            </a:effectLst>
          </a:endParaRPr>
        </a:p>
      </dgm:t>
    </dgm:pt>
    <dgm:pt modelId="{9D71D10E-F0C9-41D5-A865-0466C400B241}" type="pres">
      <dgm:prSet presAssocID="{C9177E94-2717-494F-AE30-7FD70E93539B}" presName="outerComposite" presStyleCnt="0">
        <dgm:presLayoutVars>
          <dgm:chMax val="5"/>
          <dgm:dir/>
          <dgm:resizeHandles val="exact"/>
        </dgm:presLayoutVars>
      </dgm:prSet>
      <dgm:spPr/>
      <dgm:t>
        <a:bodyPr/>
        <a:lstStyle/>
        <a:p>
          <a:endParaRPr lang="es-EC"/>
        </a:p>
      </dgm:t>
    </dgm:pt>
    <dgm:pt modelId="{9514C801-9E64-4C83-B1F6-6FE9DA589BD7}" type="pres">
      <dgm:prSet presAssocID="{C9177E94-2717-494F-AE30-7FD70E93539B}" presName="dummyMaxCanvas" presStyleCnt="0">
        <dgm:presLayoutVars/>
      </dgm:prSet>
      <dgm:spPr/>
    </dgm:pt>
    <dgm:pt modelId="{F36C7A5D-C798-4726-AAE6-63D5C6A81C0C}" type="pres">
      <dgm:prSet presAssocID="{C9177E94-2717-494F-AE30-7FD70E93539B}" presName="ThreeNodes_1" presStyleLbl="node1" presStyleIdx="0" presStyleCnt="3">
        <dgm:presLayoutVars>
          <dgm:bulletEnabled val="1"/>
        </dgm:presLayoutVars>
      </dgm:prSet>
      <dgm:spPr/>
      <dgm:t>
        <a:bodyPr/>
        <a:lstStyle/>
        <a:p>
          <a:endParaRPr lang="es-EC"/>
        </a:p>
      </dgm:t>
    </dgm:pt>
    <dgm:pt modelId="{559007AE-72E3-4913-8C57-16DC9992D7EE}" type="pres">
      <dgm:prSet presAssocID="{C9177E94-2717-494F-AE30-7FD70E93539B}" presName="ThreeNodes_2" presStyleLbl="node1" presStyleIdx="1" presStyleCnt="3">
        <dgm:presLayoutVars>
          <dgm:bulletEnabled val="1"/>
        </dgm:presLayoutVars>
      </dgm:prSet>
      <dgm:spPr/>
      <dgm:t>
        <a:bodyPr/>
        <a:lstStyle/>
        <a:p>
          <a:endParaRPr lang="es-EC"/>
        </a:p>
      </dgm:t>
    </dgm:pt>
    <dgm:pt modelId="{FDE2CFCD-82CC-41EB-AD28-1E285C35A85B}" type="pres">
      <dgm:prSet presAssocID="{C9177E94-2717-494F-AE30-7FD70E93539B}" presName="ThreeNodes_3" presStyleLbl="node1" presStyleIdx="2" presStyleCnt="3">
        <dgm:presLayoutVars>
          <dgm:bulletEnabled val="1"/>
        </dgm:presLayoutVars>
      </dgm:prSet>
      <dgm:spPr/>
      <dgm:t>
        <a:bodyPr/>
        <a:lstStyle/>
        <a:p>
          <a:endParaRPr lang="es-EC"/>
        </a:p>
      </dgm:t>
    </dgm:pt>
    <dgm:pt modelId="{7DAC99D9-0A4B-4922-B181-2CAB45B554A5}" type="pres">
      <dgm:prSet presAssocID="{C9177E94-2717-494F-AE30-7FD70E93539B}" presName="ThreeConn_1-2" presStyleLbl="fgAccFollowNode1" presStyleIdx="0" presStyleCnt="2">
        <dgm:presLayoutVars>
          <dgm:bulletEnabled val="1"/>
        </dgm:presLayoutVars>
      </dgm:prSet>
      <dgm:spPr/>
      <dgm:t>
        <a:bodyPr/>
        <a:lstStyle/>
        <a:p>
          <a:endParaRPr lang="es-EC"/>
        </a:p>
      </dgm:t>
    </dgm:pt>
    <dgm:pt modelId="{8D61B34C-5725-471C-B12D-158521876881}" type="pres">
      <dgm:prSet presAssocID="{C9177E94-2717-494F-AE30-7FD70E93539B}" presName="ThreeConn_2-3" presStyleLbl="fgAccFollowNode1" presStyleIdx="1" presStyleCnt="2">
        <dgm:presLayoutVars>
          <dgm:bulletEnabled val="1"/>
        </dgm:presLayoutVars>
      </dgm:prSet>
      <dgm:spPr/>
      <dgm:t>
        <a:bodyPr/>
        <a:lstStyle/>
        <a:p>
          <a:endParaRPr lang="es-EC"/>
        </a:p>
      </dgm:t>
    </dgm:pt>
    <dgm:pt modelId="{3FA78D01-91FB-4717-98C1-714AA745824D}" type="pres">
      <dgm:prSet presAssocID="{C9177E94-2717-494F-AE30-7FD70E93539B}" presName="ThreeNodes_1_text" presStyleLbl="node1" presStyleIdx="2" presStyleCnt="3">
        <dgm:presLayoutVars>
          <dgm:bulletEnabled val="1"/>
        </dgm:presLayoutVars>
      </dgm:prSet>
      <dgm:spPr/>
      <dgm:t>
        <a:bodyPr/>
        <a:lstStyle/>
        <a:p>
          <a:endParaRPr lang="es-EC"/>
        </a:p>
      </dgm:t>
    </dgm:pt>
    <dgm:pt modelId="{7F907D27-7306-45F2-9E0B-03A6104E51AC}" type="pres">
      <dgm:prSet presAssocID="{C9177E94-2717-494F-AE30-7FD70E93539B}" presName="ThreeNodes_2_text" presStyleLbl="node1" presStyleIdx="2" presStyleCnt="3">
        <dgm:presLayoutVars>
          <dgm:bulletEnabled val="1"/>
        </dgm:presLayoutVars>
      </dgm:prSet>
      <dgm:spPr/>
      <dgm:t>
        <a:bodyPr/>
        <a:lstStyle/>
        <a:p>
          <a:endParaRPr lang="es-EC"/>
        </a:p>
      </dgm:t>
    </dgm:pt>
    <dgm:pt modelId="{5F843504-EF54-4F39-80D3-2AE43C4B6EB5}" type="pres">
      <dgm:prSet presAssocID="{C9177E94-2717-494F-AE30-7FD70E93539B}" presName="ThreeNodes_3_text" presStyleLbl="node1" presStyleIdx="2" presStyleCnt="3">
        <dgm:presLayoutVars>
          <dgm:bulletEnabled val="1"/>
        </dgm:presLayoutVars>
      </dgm:prSet>
      <dgm:spPr/>
      <dgm:t>
        <a:bodyPr/>
        <a:lstStyle/>
        <a:p>
          <a:endParaRPr lang="es-EC"/>
        </a:p>
      </dgm:t>
    </dgm:pt>
  </dgm:ptLst>
  <dgm:cxnLst>
    <dgm:cxn modelId="{9CF4B04A-C37C-4252-8046-31F65D0B50D7}" type="presOf" srcId="{A381A0E1-1A8E-4F20-932E-05831CBF6ADD}" destId="{F36C7A5D-C798-4726-AAE6-63D5C6A81C0C}" srcOrd="0" destOrd="0" presId="urn:microsoft.com/office/officeart/2005/8/layout/vProcess5"/>
    <dgm:cxn modelId="{26E753A5-DD2C-4F9D-B33E-4648660379D1}" type="presOf" srcId="{A381A0E1-1A8E-4F20-932E-05831CBF6ADD}" destId="{3FA78D01-91FB-4717-98C1-714AA745824D}" srcOrd="1" destOrd="0" presId="urn:microsoft.com/office/officeart/2005/8/layout/vProcess5"/>
    <dgm:cxn modelId="{16AF2177-78D0-42B6-AB61-B236F46E15CE}" type="presOf" srcId="{DEEFD0F5-6980-4F06-8432-CC930019E3FC}" destId="{8D61B34C-5725-471C-B12D-158521876881}" srcOrd="0" destOrd="0" presId="urn:microsoft.com/office/officeart/2005/8/layout/vProcess5"/>
    <dgm:cxn modelId="{37EE7EBD-FA25-49D6-9531-80548F250A29}" type="presOf" srcId="{8AFA2494-6BF1-4F14-A348-1263AC9CF5E5}" destId="{5F843504-EF54-4F39-80D3-2AE43C4B6EB5}" srcOrd="1" destOrd="0" presId="urn:microsoft.com/office/officeart/2005/8/layout/vProcess5"/>
    <dgm:cxn modelId="{8FC8194C-AD2D-47B3-8FEA-A5FA9654422F}" type="presOf" srcId="{8AFA2494-6BF1-4F14-A348-1263AC9CF5E5}" destId="{FDE2CFCD-82CC-41EB-AD28-1E285C35A85B}" srcOrd="0" destOrd="0" presId="urn:microsoft.com/office/officeart/2005/8/layout/vProcess5"/>
    <dgm:cxn modelId="{C8BE67D5-F469-4D7A-886D-F0E00CF6F1B2}" srcId="{C9177E94-2717-494F-AE30-7FD70E93539B}" destId="{A381A0E1-1A8E-4F20-932E-05831CBF6ADD}" srcOrd="0" destOrd="0" parTransId="{6F92DB65-B181-4308-9D6F-FEAE15A28909}" sibTransId="{1977BAA6-8771-46E1-9E5F-D7A905AB6CB0}"/>
    <dgm:cxn modelId="{5512B435-C311-4B62-909C-A69B4CE82B56}" type="presOf" srcId="{A687A481-AA01-4535-9D5C-E2107D2CF803}" destId="{7F907D27-7306-45F2-9E0B-03A6104E51AC}" srcOrd="1" destOrd="0" presId="urn:microsoft.com/office/officeart/2005/8/layout/vProcess5"/>
    <dgm:cxn modelId="{13E35A3A-C7AD-4E6A-A86C-9FD0A1E37CBE}" type="presOf" srcId="{C9177E94-2717-494F-AE30-7FD70E93539B}" destId="{9D71D10E-F0C9-41D5-A865-0466C400B241}" srcOrd="0" destOrd="0" presId="urn:microsoft.com/office/officeart/2005/8/layout/vProcess5"/>
    <dgm:cxn modelId="{8B079178-1E2F-47A8-AEA2-2EFCF3C81E46}" type="presOf" srcId="{1977BAA6-8771-46E1-9E5F-D7A905AB6CB0}" destId="{7DAC99D9-0A4B-4922-B181-2CAB45B554A5}" srcOrd="0" destOrd="0" presId="urn:microsoft.com/office/officeart/2005/8/layout/vProcess5"/>
    <dgm:cxn modelId="{D3D6C897-1AA3-4015-BF43-2F84C34D753C}" srcId="{C9177E94-2717-494F-AE30-7FD70E93539B}" destId="{8AFA2494-6BF1-4F14-A348-1263AC9CF5E5}" srcOrd="2" destOrd="0" parTransId="{9FB929C2-CB17-4F6E-ABC4-4544DEF669F8}" sibTransId="{FD0B751B-D038-42E5-A8C1-522FDBFD5B41}"/>
    <dgm:cxn modelId="{D5DCA67A-88CB-408E-A185-7C51B84A32BF}" srcId="{C9177E94-2717-494F-AE30-7FD70E93539B}" destId="{A687A481-AA01-4535-9D5C-E2107D2CF803}" srcOrd="1" destOrd="0" parTransId="{75D5F5DC-9B2F-49E3-945E-AFC8A5EC3F71}" sibTransId="{DEEFD0F5-6980-4F06-8432-CC930019E3FC}"/>
    <dgm:cxn modelId="{5127474A-15C6-4CE9-8AFE-3156150F0AEE}" type="presOf" srcId="{A687A481-AA01-4535-9D5C-E2107D2CF803}" destId="{559007AE-72E3-4913-8C57-16DC9992D7EE}" srcOrd="0" destOrd="0" presId="urn:microsoft.com/office/officeart/2005/8/layout/vProcess5"/>
    <dgm:cxn modelId="{30388C9F-82EC-4E49-9E46-F4CBE1699EF1}" type="presParOf" srcId="{9D71D10E-F0C9-41D5-A865-0466C400B241}" destId="{9514C801-9E64-4C83-B1F6-6FE9DA589BD7}" srcOrd="0" destOrd="0" presId="urn:microsoft.com/office/officeart/2005/8/layout/vProcess5"/>
    <dgm:cxn modelId="{28DC98DE-6DFC-401A-B4EB-968C6FB88588}" type="presParOf" srcId="{9D71D10E-F0C9-41D5-A865-0466C400B241}" destId="{F36C7A5D-C798-4726-AAE6-63D5C6A81C0C}" srcOrd="1" destOrd="0" presId="urn:microsoft.com/office/officeart/2005/8/layout/vProcess5"/>
    <dgm:cxn modelId="{1FB1962C-524C-4217-8C9F-E523640B72A7}" type="presParOf" srcId="{9D71D10E-F0C9-41D5-A865-0466C400B241}" destId="{559007AE-72E3-4913-8C57-16DC9992D7EE}" srcOrd="2" destOrd="0" presId="urn:microsoft.com/office/officeart/2005/8/layout/vProcess5"/>
    <dgm:cxn modelId="{CF5F87AF-F793-4825-AE9E-8C0CED3111A4}" type="presParOf" srcId="{9D71D10E-F0C9-41D5-A865-0466C400B241}" destId="{FDE2CFCD-82CC-41EB-AD28-1E285C35A85B}" srcOrd="3" destOrd="0" presId="urn:microsoft.com/office/officeart/2005/8/layout/vProcess5"/>
    <dgm:cxn modelId="{3BFAA00A-C404-44EC-8757-0F31A13F99D6}" type="presParOf" srcId="{9D71D10E-F0C9-41D5-A865-0466C400B241}" destId="{7DAC99D9-0A4B-4922-B181-2CAB45B554A5}" srcOrd="4" destOrd="0" presId="urn:microsoft.com/office/officeart/2005/8/layout/vProcess5"/>
    <dgm:cxn modelId="{849C2594-CB27-4A4A-BDF7-74F4FAFFD946}" type="presParOf" srcId="{9D71D10E-F0C9-41D5-A865-0466C400B241}" destId="{8D61B34C-5725-471C-B12D-158521876881}" srcOrd="5" destOrd="0" presId="urn:microsoft.com/office/officeart/2005/8/layout/vProcess5"/>
    <dgm:cxn modelId="{D3B8C5DC-6947-4932-9287-01B784AD83C4}" type="presParOf" srcId="{9D71D10E-F0C9-41D5-A865-0466C400B241}" destId="{3FA78D01-91FB-4717-98C1-714AA745824D}" srcOrd="6" destOrd="0" presId="urn:microsoft.com/office/officeart/2005/8/layout/vProcess5"/>
    <dgm:cxn modelId="{A39C7F17-A4F5-4589-8699-AB7D504D83C6}" type="presParOf" srcId="{9D71D10E-F0C9-41D5-A865-0466C400B241}" destId="{7F907D27-7306-45F2-9E0B-03A6104E51AC}" srcOrd="7" destOrd="0" presId="urn:microsoft.com/office/officeart/2005/8/layout/vProcess5"/>
    <dgm:cxn modelId="{FB2C3B1D-1AF7-4B8D-A84D-C494777E13DF}" type="presParOf" srcId="{9D71D10E-F0C9-41D5-A865-0466C400B241}" destId="{5F843504-EF54-4F39-80D3-2AE43C4B6EB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177E94-2717-494F-AE30-7FD70E93539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C"/>
        </a:p>
      </dgm:t>
    </dgm:pt>
    <dgm:pt modelId="{60BDD83B-43E9-402A-8EB3-3F4CB8263CDD}">
      <dgm:prSet/>
      <dgm:spPr/>
      <dgm:t>
        <a:bodyPr/>
        <a:lstStyle/>
        <a:p>
          <a:pPr algn="just"/>
          <a:r>
            <a:rPr lang="es-EC" b="0" smtClean="0">
              <a:effectLst>
                <a:glow rad="101600">
                  <a:schemeClr val="bg1">
                    <a:alpha val="60000"/>
                  </a:schemeClr>
                </a:glow>
              </a:effectLst>
            </a:rPr>
            <a:t>Los conocimientos de Táctica por parte de los cadetes al momento, solo permiten  cumplir con la noción de las funciones que como parte o miembro de un pelotón se cumple, pero no se proyectan al saber cómo  comandar y tomar decisiones durante la conducción de operaciones militares.</a:t>
          </a:r>
          <a:endParaRPr lang="es-EC" b="1">
            <a:effectLst>
              <a:glow rad="101600">
                <a:schemeClr val="bg1">
                  <a:alpha val="60000"/>
                </a:schemeClr>
              </a:glow>
            </a:effectLst>
          </a:endParaRPr>
        </a:p>
      </dgm:t>
    </dgm:pt>
    <dgm:pt modelId="{E7697AFE-01DE-4C54-B4C8-245A4CE038DF}" type="parTrans" cxnId="{3BD1E95E-3C3C-4579-B7ED-3DE80A7D7A4A}">
      <dgm:prSet/>
      <dgm:spPr/>
      <dgm:t>
        <a:bodyPr/>
        <a:lstStyle/>
        <a:p>
          <a:pPr algn="just"/>
          <a:endParaRPr lang="es-EC">
            <a:effectLst>
              <a:glow rad="101600">
                <a:schemeClr val="bg1">
                  <a:alpha val="60000"/>
                </a:schemeClr>
              </a:glow>
            </a:effectLst>
          </a:endParaRPr>
        </a:p>
      </dgm:t>
    </dgm:pt>
    <dgm:pt modelId="{3741834C-D321-4F23-8040-49ADA7C55FD5}" type="sibTrans" cxnId="{3BD1E95E-3C3C-4579-B7ED-3DE80A7D7A4A}">
      <dgm:prSet/>
      <dgm:spPr/>
      <dgm:t>
        <a:bodyPr/>
        <a:lstStyle/>
        <a:p>
          <a:pPr algn="just"/>
          <a:endParaRPr lang="es-EC">
            <a:effectLst>
              <a:glow rad="101600">
                <a:schemeClr val="bg1">
                  <a:alpha val="60000"/>
                </a:schemeClr>
              </a:glow>
            </a:effectLst>
          </a:endParaRPr>
        </a:p>
      </dgm:t>
    </dgm:pt>
    <dgm:pt modelId="{D707D372-562B-4248-AA5C-7CC2579DE3AA}">
      <dgm:prSet/>
      <dgm:spPr/>
      <dgm:t>
        <a:bodyPr/>
        <a:lstStyle/>
        <a:p>
          <a:pPr algn="just"/>
          <a:r>
            <a:rPr lang="es-EC" b="0" smtClean="0">
              <a:effectLst>
                <a:glow rad="101600">
                  <a:schemeClr val="bg1">
                    <a:alpha val="60000"/>
                  </a:schemeClr>
                </a:glow>
              </a:effectLst>
            </a:rPr>
            <a:t>La mayoría de cadetes durante el cumplimiento de ejercicios en el terreno, al presentarse diversas eventualidades, no han sabido como actuar o que decisión tomar, lo que indica la falta de liderazgo al conducir las operaciones militares, por la falta de su conocimiento doctrinario de Táctica.</a:t>
          </a:r>
          <a:endParaRPr lang="es-EC" b="1">
            <a:effectLst>
              <a:glow rad="101600">
                <a:schemeClr val="bg1">
                  <a:alpha val="60000"/>
                </a:schemeClr>
              </a:glow>
            </a:effectLst>
          </a:endParaRPr>
        </a:p>
      </dgm:t>
    </dgm:pt>
    <dgm:pt modelId="{51D15128-B830-41F5-A66E-24F727ECFDCD}" type="parTrans" cxnId="{44CB7D41-B2DE-4774-865D-B4DA56524E36}">
      <dgm:prSet/>
      <dgm:spPr/>
      <dgm:t>
        <a:bodyPr/>
        <a:lstStyle/>
        <a:p>
          <a:pPr algn="just"/>
          <a:endParaRPr lang="es-EC">
            <a:effectLst>
              <a:glow rad="101600">
                <a:schemeClr val="bg1">
                  <a:alpha val="60000"/>
                </a:schemeClr>
              </a:glow>
            </a:effectLst>
          </a:endParaRPr>
        </a:p>
      </dgm:t>
    </dgm:pt>
    <dgm:pt modelId="{C4BAE998-FDBB-41AE-B0E1-D2B1E7388F6D}" type="sibTrans" cxnId="{44CB7D41-B2DE-4774-865D-B4DA56524E36}">
      <dgm:prSet/>
      <dgm:spPr/>
      <dgm:t>
        <a:bodyPr/>
        <a:lstStyle/>
        <a:p>
          <a:pPr algn="just"/>
          <a:endParaRPr lang="es-EC">
            <a:effectLst>
              <a:glow rad="101600">
                <a:schemeClr val="bg1">
                  <a:alpha val="60000"/>
                </a:schemeClr>
              </a:glow>
            </a:effectLst>
          </a:endParaRPr>
        </a:p>
      </dgm:t>
    </dgm:pt>
    <dgm:pt modelId="{DD5C8A5A-7550-48BF-A71B-12F6DA3A4F68}">
      <dgm:prSet/>
      <dgm:spPr/>
      <dgm:t>
        <a:bodyPr/>
        <a:lstStyle/>
        <a:p>
          <a:pPr algn="just"/>
          <a:r>
            <a:rPr lang="es-EC" b="1" smtClean="0">
              <a:effectLst>
                <a:glow rad="101600">
                  <a:schemeClr val="bg1">
                    <a:alpha val="60000"/>
                  </a:schemeClr>
                </a:glow>
              </a:effectLst>
            </a:rPr>
            <a:t>Los cadetes no se sienten con las capacidades ni conocimientos suficientes como para conducir operaciones militares reales, lo que genera esa falta de liderazgo por parte de los mismos.</a:t>
          </a:r>
          <a:endParaRPr lang="es-EC">
            <a:effectLst>
              <a:glow rad="101600">
                <a:schemeClr val="bg1">
                  <a:alpha val="60000"/>
                </a:schemeClr>
              </a:glow>
            </a:effectLst>
          </a:endParaRPr>
        </a:p>
      </dgm:t>
    </dgm:pt>
    <dgm:pt modelId="{C7ABCF28-1592-4346-9852-38BC806730A9}" type="parTrans" cxnId="{04B4C6AA-0144-4757-A9FA-4B7AEE93763B}">
      <dgm:prSet/>
      <dgm:spPr/>
      <dgm:t>
        <a:bodyPr/>
        <a:lstStyle/>
        <a:p>
          <a:pPr algn="just"/>
          <a:endParaRPr lang="es-EC">
            <a:effectLst>
              <a:glow rad="101600">
                <a:schemeClr val="bg1">
                  <a:alpha val="60000"/>
                </a:schemeClr>
              </a:glow>
            </a:effectLst>
          </a:endParaRPr>
        </a:p>
      </dgm:t>
    </dgm:pt>
    <dgm:pt modelId="{248EAA41-A315-488E-9283-640FC705C991}" type="sibTrans" cxnId="{04B4C6AA-0144-4757-A9FA-4B7AEE93763B}">
      <dgm:prSet/>
      <dgm:spPr/>
      <dgm:t>
        <a:bodyPr/>
        <a:lstStyle/>
        <a:p>
          <a:pPr algn="just"/>
          <a:endParaRPr lang="es-EC">
            <a:effectLst>
              <a:glow rad="101600">
                <a:schemeClr val="bg1">
                  <a:alpha val="60000"/>
                </a:schemeClr>
              </a:glow>
            </a:effectLst>
          </a:endParaRPr>
        </a:p>
      </dgm:t>
    </dgm:pt>
    <dgm:pt modelId="{9D71D10E-F0C9-41D5-A865-0466C400B241}" type="pres">
      <dgm:prSet presAssocID="{C9177E94-2717-494F-AE30-7FD70E93539B}" presName="outerComposite" presStyleCnt="0">
        <dgm:presLayoutVars>
          <dgm:chMax val="5"/>
          <dgm:dir/>
          <dgm:resizeHandles val="exact"/>
        </dgm:presLayoutVars>
      </dgm:prSet>
      <dgm:spPr/>
      <dgm:t>
        <a:bodyPr/>
        <a:lstStyle/>
        <a:p>
          <a:endParaRPr lang="es-EC"/>
        </a:p>
      </dgm:t>
    </dgm:pt>
    <dgm:pt modelId="{9514C801-9E64-4C83-B1F6-6FE9DA589BD7}" type="pres">
      <dgm:prSet presAssocID="{C9177E94-2717-494F-AE30-7FD70E93539B}" presName="dummyMaxCanvas" presStyleCnt="0">
        <dgm:presLayoutVars/>
      </dgm:prSet>
      <dgm:spPr/>
    </dgm:pt>
    <dgm:pt modelId="{F36C7A5D-C798-4726-AAE6-63D5C6A81C0C}" type="pres">
      <dgm:prSet presAssocID="{C9177E94-2717-494F-AE30-7FD70E93539B}" presName="ThreeNodes_1" presStyleLbl="node1" presStyleIdx="0" presStyleCnt="3">
        <dgm:presLayoutVars>
          <dgm:bulletEnabled val="1"/>
        </dgm:presLayoutVars>
      </dgm:prSet>
      <dgm:spPr/>
      <dgm:t>
        <a:bodyPr/>
        <a:lstStyle/>
        <a:p>
          <a:endParaRPr lang="es-EC"/>
        </a:p>
      </dgm:t>
    </dgm:pt>
    <dgm:pt modelId="{559007AE-72E3-4913-8C57-16DC9992D7EE}" type="pres">
      <dgm:prSet presAssocID="{C9177E94-2717-494F-AE30-7FD70E93539B}" presName="ThreeNodes_2" presStyleLbl="node1" presStyleIdx="1" presStyleCnt="3">
        <dgm:presLayoutVars>
          <dgm:bulletEnabled val="1"/>
        </dgm:presLayoutVars>
      </dgm:prSet>
      <dgm:spPr/>
      <dgm:t>
        <a:bodyPr/>
        <a:lstStyle/>
        <a:p>
          <a:endParaRPr lang="es-EC"/>
        </a:p>
      </dgm:t>
    </dgm:pt>
    <dgm:pt modelId="{FDE2CFCD-82CC-41EB-AD28-1E285C35A85B}" type="pres">
      <dgm:prSet presAssocID="{C9177E94-2717-494F-AE30-7FD70E93539B}" presName="ThreeNodes_3" presStyleLbl="node1" presStyleIdx="2" presStyleCnt="3">
        <dgm:presLayoutVars>
          <dgm:bulletEnabled val="1"/>
        </dgm:presLayoutVars>
      </dgm:prSet>
      <dgm:spPr/>
      <dgm:t>
        <a:bodyPr/>
        <a:lstStyle/>
        <a:p>
          <a:endParaRPr lang="es-EC"/>
        </a:p>
      </dgm:t>
    </dgm:pt>
    <dgm:pt modelId="{7DAC99D9-0A4B-4922-B181-2CAB45B554A5}" type="pres">
      <dgm:prSet presAssocID="{C9177E94-2717-494F-AE30-7FD70E93539B}" presName="ThreeConn_1-2" presStyleLbl="fgAccFollowNode1" presStyleIdx="0" presStyleCnt="2">
        <dgm:presLayoutVars>
          <dgm:bulletEnabled val="1"/>
        </dgm:presLayoutVars>
      </dgm:prSet>
      <dgm:spPr/>
      <dgm:t>
        <a:bodyPr/>
        <a:lstStyle/>
        <a:p>
          <a:endParaRPr lang="es-EC"/>
        </a:p>
      </dgm:t>
    </dgm:pt>
    <dgm:pt modelId="{8D61B34C-5725-471C-B12D-158521876881}" type="pres">
      <dgm:prSet presAssocID="{C9177E94-2717-494F-AE30-7FD70E93539B}" presName="ThreeConn_2-3" presStyleLbl="fgAccFollowNode1" presStyleIdx="1" presStyleCnt="2">
        <dgm:presLayoutVars>
          <dgm:bulletEnabled val="1"/>
        </dgm:presLayoutVars>
      </dgm:prSet>
      <dgm:spPr/>
      <dgm:t>
        <a:bodyPr/>
        <a:lstStyle/>
        <a:p>
          <a:endParaRPr lang="es-EC"/>
        </a:p>
      </dgm:t>
    </dgm:pt>
    <dgm:pt modelId="{3FA78D01-91FB-4717-98C1-714AA745824D}" type="pres">
      <dgm:prSet presAssocID="{C9177E94-2717-494F-AE30-7FD70E93539B}" presName="ThreeNodes_1_text" presStyleLbl="node1" presStyleIdx="2" presStyleCnt="3">
        <dgm:presLayoutVars>
          <dgm:bulletEnabled val="1"/>
        </dgm:presLayoutVars>
      </dgm:prSet>
      <dgm:spPr/>
      <dgm:t>
        <a:bodyPr/>
        <a:lstStyle/>
        <a:p>
          <a:endParaRPr lang="es-EC"/>
        </a:p>
      </dgm:t>
    </dgm:pt>
    <dgm:pt modelId="{7F907D27-7306-45F2-9E0B-03A6104E51AC}" type="pres">
      <dgm:prSet presAssocID="{C9177E94-2717-494F-AE30-7FD70E93539B}" presName="ThreeNodes_2_text" presStyleLbl="node1" presStyleIdx="2" presStyleCnt="3">
        <dgm:presLayoutVars>
          <dgm:bulletEnabled val="1"/>
        </dgm:presLayoutVars>
      </dgm:prSet>
      <dgm:spPr/>
      <dgm:t>
        <a:bodyPr/>
        <a:lstStyle/>
        <a:p>
          <a:endParaRPr lang="es-EC"/>
        </a:p>
      </dgm:t>
    </dgm:pt>
    <dgm:pt modelId="{5F843504-EF54-4F39-80D3-2AE43C4B6EB5}" type="pres">
      <dgm:prSet presAssocID="{C9177E94-2717-494F-AE30-7FD70E93539B}" presName="ThreeNodes_3_text" presStyleLbl="node1" presStyleIdx="2" presStyleCnt="3">
        <dgm:presLayoutVars>
          <dgm:bulletEnabled val="1"/>
        </dgm:presLayoutVars>
      </dgm:prSet>
      <dgm:spPr/>
      <dgm:t>
        <a:bodyPr/>
        <a:lstStyle/>
        <a:p>
          <a:endParaRPr lang="es-EC"/>
        </a:p>
      </dgm:t>
    </dgm:pt>
  </dgm:ptLst>
  <dgm:cxnLst>
    <dgm:cxn modelId="{710EFB1D-1C94-4C78-8C45-0A35B9A8A7E1}" type="presOf" srcId="{DD5C8A5A-7550-48BF-A71B-12F6DA3A4F68}" destId="{FDE2CFCD-82CC-41EB-AD28-1E285C35A85B}" srcOrd="0" destOrd="0" presId="urn:microsoft.com/office/officeart/2005/8/layout/vProcess5"/>
    <dgm:cxn modelId="{BBC73E14-6D00-4EE2-8C88-2F8B495886F5}" type="presOf" srcId="{60BDD83B-43E9-402A-8EB3-3F4CB8263CDD}" destId="{F36C7A5D-C798-4726-AAE6-63D5C6A81C0C}" srcOrd="0" destOrd="0" presId="urn:microsoft.com/office/officeart/2005/8/layout/vProcess5"/>
    <dgm:cxn modelId="{30437C00-9F85-415E-9B0F-83F95C3476F2}" type="presOf" srcId="{3741834C-D321-4F23-8040-49ADA7C55FD5}" destId="{7DAC99D9-0A4B-4922-B181-2CAB45B554A5}" srcOrd="0" destOrd="0" presId="urn:microsoft.com/office/officeart/2005/8/layout/vProcess5"/>
    <dgm:cxn modelId="{96E1C59F-C004-4EDA-89FD-2CC5946DB7A0}" type="presOf" srcId="{DD5C8A5A-7550-48BF-A71B-12F6DA3A4F68}" destId="{5F843504-EF54-4F39-80D3-2AE43C4B6EB5}" srcOrd="1" destOrd="0" presId="urn:microsoft.com/office/officeart/2005/8/layout/vProcess5"/>
    <dgm:cxn modelId="{9090C0AA-0B9F-4A37-96BF-313F0E679839}" type="presOf" srcId="{C4BAE998-FDBB-41AE-B0E1-D2B1E7388F6D}" destId="{8D61B34C-5725-471C-B12D-158521876881}" srcOrd="0" destOrd="0" presId="urn:microsoft.com/office/officeart/2005/8/layout/vProcess5"/>
    <dgm:cxn modelId="{4D34C132-EF61-492E-9876-E492193CD860}" type="presOf" srcId="{C9177E94-2717-494F-AE30-7FD70E93539B}" destId="{9D71D10E-F0C9-41D5-A865-0466C400B241}" srcOrd="0" destOrd="0" presId="urn:microsoft.com/office/officeart/2005/8/layout/vProcess5"/>
    <dgm:cxn modelId="{1759197C-5F2E-4E66-955A-1B38F15EDCF1}" type="presOf" srcId="{D707D372-562B-4248-AA5C-7CC2579DE3AA}" destId="{559007AE-72E3-4913-8C57-16DC9992D7EE}" srcOrd="0" destOrd="0" presId="urn:microsoft.com/office/officeart/2005/8/layout/vProcess5"/>
    <dgm:cxn modelId="{04B4C6AA-0144-4757-A9FA-4B7AEE93763B}" srcId="{C9177E94-2717-494F-AE30-7FD70E93539B}" destId="{DD5C8A5A-7550-48BF-A71B-12F6DA3A4F68}" srcOrd="2" destOrd="0" parTransId="{C7ABCF28-1592-4346-9852-38BC806730A9}" sibTransId="{248EAA41-A315-488E-9283-640FC705C991}"/>
    <dgm:cxn modelId="{5BEBEF28-037C-4AA4-8F71-66158F3DB59F}" type="presOf" srcId="{60BDD83B-43E9-402A-8EB3-3F4CB8263CDD}" destId="{3FA78D01-91FB-4717-98C1-714AA745824D}" srcOrd="1" destOrd="0" presId="urn:microsoft.com/office/officeart/2005/8/layout/vProcess5"/>
    <dgm:cxn modelId="{3BD1E95E-3C3C-4579-B7ED-3DE80A7D7A4A}" srcId="{C9177E94-2717-494F-AE30-7FD70E93539B}" destId="{60BDD83B-43E9-402A-8EB3-3F4CB8263CDD}" srcOrd="0" destOrd="0" parTransId="{E7697AFE-01DE-4C54-B4C8-245A4CE038DF}" sibTransId="{3741834C-D321-4F23-8040-49ADA7C55FD5}"/>
    <dgm:cxn modelId="{CF5850D5-4B4B-4BEC-844E-58F70E174A09}" type="presOf" srcId="{D707D372-562B-4248-AA5C-7CC2579DE3AA}" destId="{7F907D27-7306-45F2-9E0B-03A6104E51AC}" srcOrd="1" destOrd="0" presId="urn:microsoft.com/office/officeart/2005/8/layout/vProcess5"/>
    <dgm:cxn modelId="{44CB7D41-B2DE-4774-865D-B4DA56524E36}" srcId="{C9177E94-2717-494F-AE30-7FD70E93539B}" destId="{D707D372-562B-4248-AA5C-7CC2579DE3AA}" srcOrd="1" destOrd="0" parTransId="{51D15128-B830-41F5-A66E-24F727ECFDCD}" sibTransId="{C4BAE998-FDBB-41AE-B0E1-D2B1E7388F6D}"/>
    <dgm:cxn modelId="{EFE9F554-06A2-4B76-ABCA-E66FF59056C7}" type="presParOf" srcId="{9D71D10E-F0C9-41D5-A865-0466C400B241}" destId="{9514C801-9E64-4C83-B1F6-6FE9DA589BD7}" srcOrd="0" destOrd="0" presId="urn:microsoft.com/office/officeart/2005/8/layout/vProcess5"/>
    <dgm:cxn modelId="{7D27086E-D517-4B3B-8789-B6B53B8984E1}" type="presParOf" srcId="{9D71D10E-F0C9-41D5-A865-0466C400B241}" destId="{F36C7A5D-C798-4726-AAE6-63D5C6A81C0C}" srcOrd="1" destOrd="0" presId="urn:microsoft.com/office/officeart/2005/8/layout/vProcess5"/>
    <dgm:cxn modelId="{3A96327D-2F42-48D2-9300-95572E65C38A}" type="presParOf" srcId="{9D71D10E-F0C9-41D5-A865-0466C400B241}" destId="{559007AE-72E3-4913-8C57-16DC9992D7EE}" srcOrd="2" destOrd="0" presId="urn:microsoft.com/office/officeart/2005/8/layout/vProcess5"/>
    <dgm:cxn modelId="{433096D7-A884-4211-83A5-B5D621941C9B}" type="presParOf" srcId="{9D71D10E-F0C9-41D5-A865-0466C400B241}" destId="{FDE2CFCD-82CC-41EB-AD28-1E285C35A85B}" srcOrd="3" destOrd="0" presId="urn:microsoft.com/office/officeart/2005/8/layout/vProcess5"/>
    <dgm:cxn modelId="{A66E8465-440D-43CD-B705-7467301CD4E2}" type="presParOf" srcId="{9D71D10E-F0C9-41D5-A865-0466C400B241}" destId="{7DAC99D9-0A4B-4922-B181-2CAB45B554A5}" srcOrd="4" destOrd="0" presId="urn:microsoft.com/office/officeart/2005/8/layout/vProcess5"/>
    <dgm:cxn modelId="{3DF188D0-89A6-4D3B-958C-81F960DD1A31}" type="presParOf" srcId="{9D71D10E-F0C9-41D5-A865-0466C400B241}" destId="{8D61B34C-5725-471C-B12D-158521876881}" srcOrd="5" destOrd="0" presId="urn:microsoft.com/office/officeart/2005/8/layout/vProcess5"/>
    <dgm:cxn modelId="{C9875A0B-6110-4AE8-A36B-6E9E8A04A089}" type="presParOf" srcId="{9D71D10E-F0C9-41D5-A865-0466C400B241}" destId="{3FA78D01-91FB-4717-98C1-714AA745824D}" srcOrd="6" destOrd="0" presId="urn:microsoft.com/office/officeart/2005/8/layout/vProcess5"/>
    <dgm:cxn modelId="{57EEA4F9-672C-43BD-ADD7-C4F2096DEB44}" type="presParOf" srcId="{9D71D10E-F0C9-41D5-A865-0466C400B241}" destId="{7F907D27-7306-45F2-9E0B-03A6104E51AC}" srcOrd="7" destOrd="0" presId="urn:microsoft.com/office/officeart/2005/8/layout/vProcess5"/>
    <dgm:cxn modelId="{B9229BD8-21D2-42D8-BD22-9D581FDB61E9}" type="presParOf" srcId="{9D71D10E-F0C9-41D5-A865-0466C400B241}" destId="{5F843504-EF54-4F39-80D3-2AE43C4B6EB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177E94-2717-494F-AE30-7FD70E93539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C"/>
        </a:p>
      </dgm:t>
    </dgm:pt>
    <dgm:pt modelId="{3DDEBE7F-061B-4E4F-A4B6-6B7B757B0C29}">
      <dgm:prSet/>
      <dgm:spPr/>
      <dgm:t>
        <a:bodyPr/>
        <a:lstStyle/>
        <a:p>
          <a:pPr algn="just"/>
          <a:r>
            <a:rPr lang="es-EC" b="0" smtClean="0">
              <a:effectLst>
                <a:glow rad="101600">
                  <a:schemeClr val="bg1">
                    <a:alpha val="60000"/>
                  </a:schemeClr>
                </a:glow>
              </a:effectLst>
            </a:rPr>
            <a:t>La planificación en cuanto a ejercicios en el terreno en la Escuela Superior Militar “Eloy Alfaro” es escasa, lo que impide que los cadetes adquieran la experiencia necesaria en este tipo de actividades.</a:t>
          </a:r>
          <a:endParaRPr lang="es-EC" b="1">
            <a:effectLst>
              <a:glow rad="101600">
                <a:schemeClr val="bg1">
                  <a:alpha val="60000"/>
                </a:schemeClr>
              </a:glow>
            </a:effectLst>
          </a:endParaRPr>
        </a:p>
      </dgm:t>
    </dgm:pt>
    <dgm:pt modelId="{1F0710A2-68E6-4709-BD9D-AD523FB44431}" type="parTrans" cxnId="{35DBC09D-591E-40F9-B2CB-A9BAB504494E}">
      <dgm:prSet/>
      <dgm:spPr/>
      <dgm:t>
        <a:bodyPr/>
        <a:lstStyle/>
        <a:p>
          <a:pPr algn="just"/>
          <a:endParaRPr lang="es-EC">
            <a:effectLst>
              <a:glow rad="101600">
                <a:schemeClr val="bg1">
                  <a:alpha val="60000"/>
                </a:schemeClr>
              </a:glow>
            </a:effectLst>
          </a:endParaRPr>
        </a:p>
      </dgm:t>
    </dgm:pt>
    <dgm:pt modelId="{C6E2EE58-C333-457A-8DBC-BE5DFA03DCD1}" type="sibTrans" cxnId="{35DBC09D-591E-40F9-B2CB-A9BAB504494E}">
      <dgm:prSet/>
      <dgm:spPr/>
      <dgm:t>
        <a:bodyPr/>
        <a:lstStyle/>
        <a:p>
          <a:pPr algn="just"/>
          <a:endParaRPr lang="es-EC">
            <a:effectLst>
              <a:glow rad="101600">
                <a:schemeClr val="bg1">
                  <a:alpha val="60000"/>
                </a:schemeClr>
              </a:glow>
            </a:effectLst>
          </a:endParaRPr>
        </a:p>
      </dgm:t>
    </dgm:pt>
    <dgm:pt modelId="{D4A13609-C82F-409B-B6A2-2CCE210F2D9A}">
      <dgm:prSet/>
      <dgm:spPr/>
      <dgm:t>
        <a:bodyPr/>
        <a:lstStyle/>
        <a:p>
          <a:pPr algn="just"/>
          <a:r>
            <a:rPr lang="es-EC" b="1" dirty="0" smtClean="0">
              <a:effectLst>
                <a:glow rad="101600">
                  <a:schemeClr val="bg1">
                    <a:alpha val="60000"/>
                  </a:schemeClr>
                </a:glow>
              </a:effectLst>
            </a:rPr>
            <a:t>No </a:t>
          </a:r>
          <a:r>
            <a:rPr lang="es-EC" b="1" dirty="0" smtClean="0">
              <a:effectLst>
                <a:glow rad="101600">
                  <a:schemeClr val="bg1">
                    <a:alpha val="60000"/>
                  </a:schemeClr>
                </a:glow>
              </a:effectLst>
            </a:rPr>
            <a:t>existen los suficientes entrenamientos </a:t>
          </a:r>
          <a:r>
            <a:rPr lang="es-EC" b="1" dirty="0" smtClean="0">
              <a:effectLst>
                <a:glow rad="101600">
                  <a:schemeClr val="bg1">
                    <a:alpha val="60000"/>
                  </a:schemeClr>
                </a:glow>
              </a:effectLst>
            </a:rPr>
            <a:t>dentro del plan de enseñanza de los cadetes, en la  Escuela Superior Militar “Eloy Alfaro”, que permita perfeccionar los conocimientos de Táctica  durante  la conducción de tropas.</a:t>
          </a:r>
          <a:endParaRPr lang="es-EC" dirty="0">
            <a:effectLst>
              <a:glow rad="101600">
                <a:schemeClr val="bg1">
                  <a:alpha val="60000"/>
                </a:schemeClr>
              </a:glow>
            </a:effectLst>
          </a:endParaRPr>
        </a:p>
      </dgm:t>
    </dgm:pt>
    <dgm:pt modelId="{9E487027-A08B-4888-94E1-9D13B04379FE}" type="parTrans" cxnId="{874B3811-3689-4D52-AE90-17CDDEB7684A}">
      <dgm:prSet/>
      <dgm:spPr/>
      <dgm:t>
        <a:bodyPr/>
        <a:lstStyle/>
        <a:p>
          <a:pPr algn="just"/>
          <a:endParaRPr lang="es-EC">
            <a:effectLst>
              <a:glow rad="101600">
                <a:schemeClr val="bg1">
                  <a:alpha val="60000"/>
                </a:schemeClr>
              </a:glow>
            </a:effectLst>
          </a:endParaRPr>
        </a:p>
      </dgm:t>
    </dgm:pt>
    <dgm:pt modelId="{F5E88B38-7390-4A31-8F6A-16489E1D9DB5}" type="sibTrans" cxnId="{874B3811-3689-4D52-AE90-17CDDEB7684A}">
      <dgm:prSet/>
      <dgm:spPr/>
      <dgm:t>
        <a:bodyPr/>
        <a:lstStyle/>
        <a:p>
          <a:pPr algn="just"/>
          <a:endParaRPr lang="es-EC">
            <a:effectLst>
              <a:glow rad="101600">
                <a:schemeClr val="bg1">
                  <a:alpha val="60000"/>
                </a:schemeClr>
              </a:glow>
            </a:effectLst>
          </a:endParaRPr>
        </a:p>
      </dgm:t>
    </dgm:pt>
    <dgm:pt modelId="{9D71D10E-F0C9-41D5-A865-0466C400B241}" type="pres">
      <dgm:prSet presAssocID="{C9177E94-2717-494F-AE30-7FD70E93539B}" presName="outerComposite" presStyleCnt="0">
        <dgm:presLayoutVars>
          <dgm:chMax val="5"/>
          <dgm:dir/>
          <dgm:resizeHandles val="exact"/>
        </dgm:presLayoutVars>
      </dgm:prSet>
      <dgm:spPr/>
      <dgm:t>
        <a:bodyPr/>
        <a:lstStyle/>
        <a:p>
          <a:endParaRPr lang="es-EC"/>
        </a:p>
      </dgm:t>
    </dgm:pt>
    <dgm:pt modelId="{9514C801-9E64-4C83-B1F6-6FE9DA589BD7}" type="pres">
      <dgm:prSet presAssocID="{C9177E94-2717-494F-AE30-7FD70E93539B}" presName="dummyMaxCanvas" presStyleCnt="0">
        <dgm:presLayoutVars/>
      </dgm:prSet>
      <dgm:spPr/>
    </dgm:pt>
    <dgm:pt modelId="{C5E53BBC-DF0E-40FA-98D8-F5F93153B945}" type="pres">
      <dgm:prSet presAssocID="{C9177E94-2717-494F-AE30-7FD70E93539B}" presName="TwoNodes_1" presStyleLbl="node1" presStyleIdx="0" presStyleCnt="2">
        <dgm:presLayoutVars>
          <dgm:bulletEnabled val="1"/>
        </dgm:presLayoutVars>
      </dgm:prSet>
      <dgm:spPr/>
      <dgm:t>
        <a:bodyPr/>
        <a:lstStyle/>
        <a:p>
          <a:endParaRPr lang="es-EC"/>
        </a:p>
      </dgm:t>
    </dgm:pt>
    <dgm:pt modelId="{DA63AB09-BCAB-4375-AECA-E3FBDA0486BC}" type="pres">
      <dgm:prSet presAssocID="{C9177E94-2717-494F-AE30-7FD70E93539B}" presName="TwoNodes_2" presStyleLbl="node1" presStyleIdx="1" presStyleCnt="2">
        <dgm:presLayoutVars>
          <dgm:bulletEnabled val="1"/>
        </dgm:presLayoutVars>
      </dgm:prSet>
      <dgm:spPr/>
      <dgm:t>
        <a:bodyPr/>
        <a:lstStyle/>
        <a:p>
          <a:endParaRPr lang="es-EC"/>
        </a:p>
      </dgm:t>
    </dgm:pt>
    <dgm:pt modelId="{37268EB3-601A-4099-A69D-9C36F61E5F3E}" type="pres">
      <dgm:prSet presAssocID="{C9177E94-2717-494F-AE30-7FD70E93539B}" presName="TwoConn_1-2" presStyleLbl="fgAccFollowNode1" presStyleIdx="0" presStyleCnt="1">
        <dgm:presLayoutVars>
          <dgm:bulletEnabled val="1"/>
        </dgm:presLayoutVars>
      </dgm:prSet>
      <dgm:spPr/>
      <dgm:t>
        <a:bodyPr/>
        <a:lstStyle/>
        <a:p>
          <a:endParaRPr lang="es-EC"/>
        </a:p>
      </dgm:t>
    </dgm:pt>
    <dgm:pt modelId="{81D7DEDF-E6EC-45DF-B703-BB6545DD47A5}" type="pres">
      <dgm:prSet presAssocID="{C9177E94-2717-494F-AE30-7FD70E93539B}" presName="TwoNodes_1_text" presStyleLbl="node1" presStyleIdx="1" presStyleCnt="2">
        <dgm:presLayoutVars>
          <dgm:bulletEnabled val="1"/>
        </dgm:presLayoutVars>
      </dgm:prSet>
      <dgm:spPr/>
      <dgm:t>
        <a:bodyPr/>
        <a:lstStyle/>
        <a:p>
          <a:endParaRPr lang="es-EC"/>
        </a:p>
      </dgm:t>
    </dgm:pt>
    <dgm:pt modelId="{A3D2AADE-391D-4655-B6B5-895D4BCCF133}" type="pres">
      <dgm:prSet presAssocID="{C9177E94-2717-494F-AE30-7FD70E93539B}" presName="TwoNodes_2_text" presStyleLbl="node1" presStyleIdx="1" presStyleCnt="2">
        <dgm:presLayoutVars>
          <dgm:bulletEnabled val="1"/>
        </dgm:presLayoutVars>
      </dgm:prSet>
      <dgm:spPr/>
      <dgm:t>
        <a:bodyPr/>
        <a:lstStyle/>
        <a:p>
          <a:endParaRPr lang="es-EC"/>
        </a:p>
      </dgm:t>
    </dgm:pt>
  </dgm:ptLst>
  <dgm:cxnLst>
    <dgm:cxn modelId="{42E400C9-0DEA-4991-810B-DFCE7BBF5329}" type="presOf" srcId="{3DDEBE7F-061B-4E4F-A4B6-6B7B757B0C29}" destId="{C5E53BBC-DF0E-40FA-98D8-F5F93153B945}" srcOrd="0" destOrd="0" presId="urn:microsoft.com/office/officeart/2005/8/layout/vProcess5"/>
    <dgm:cxn modelId="{F6DFEE0A-B70B-47C9-847B-3EA4FDC188D2}" type="presOf" srcId="{D4A13609-C82F-409B-B6A2-2CCE210F2D9A}" destId="{DA63AB09-BCAB-4375-AECA-E3FBDA0486BC}" srcOrd="0" destOrd="0" presId="urn:microsoft.com/office/officeart/2005/8/layout/vProcess5"/>
    <dgm:cxn modelId="{CB099CBA-5BDD-4942-84AF-B65B098A6FB0}" type="presOf" srcId="{C9177E94-2717-494F-AE30-7FD70E93539B}" destId="{9D71D10E-F0C9-41D5-A865-0466C400B241}" srcOrd="0" destOrd="0" presId="urn:microsoft.com/office/officeart/2005/8/layout/vProcess5"/>
    <dgm:cxn modelId="{2E07C1B0-FEFF-4875-8107-CA07AB6F2829}" type="presOf" srcId="{3DDEBE7F-061B-4E4F-A4B6-6B7B757B0C29}" destId="{81D7DEDF-E6EC-45DF-B703-BB6545DD47A5}" srcOrd="1" destOrd="0" presId="urn:microsoft.com/office/officeart/2005/8/layout/vProcess5"/>
    <dgm:cxn modelId="{35DBC09D-591E-40F9-B2CB-A9BAB504494E}" srcId="{C9177E94-2717-494F-AE30-7FD70E93539B}" destId="{3DDEBE7F-061B-4E4F-A4B6-6B7B757B0C29}" srcOrd="0" destOrd="0" parTransId="{1F0710A2-68E6-4709-BD9D-AD523FB44431}" sibTransId="{C6E2EE58-C333-457A-8DBC-BE5DFA03DCD1}"/>
    <dgm:cxn modelId="{874B3811-3689-4D52-AE90-17CDDEB7684A}" srcId="{C9177E94-2717-494F-AE30-7FD70E93539B}" destId="{D4A13609-C82F-409B-B6A2-2CCE210F2D9A}" srcOrd="1" destOrd="0" parTransId="{9E487027-A08B-4888-94E1-9D13B04379FE}" sibTransId="{F5E88B38-7390-4A31-8F6A-16489E1D9DB5}"/>
    <dgm:cxn modelId="{E4895C9A-C355-410C-9CCD-BE91454F878A}" type="presOf" srcId="{D4A13609-C82F-409B-B6A2-2CCE210F2D9A}" destId="{A3D2AADE-391D-4655-B6B5-895D4BCCF133}" srcOrd="1" destOrd="0" presId="urn:microsoft.com/office/officeart/2005/8/layout/vProcess5"/>
    <dgm:cxn modelId="{AB8E8302-6043-43A1-855D-DA6B4063140B}" type="presOf" srcId="{C6E2EE58-C333-457A-8DBC-BE5DFA03DCD1}" destId="{37268EB3-601A-4099-A69D-9C36F61E5F3E}" srcOrd="0" destOrd="0" presId="urn:microsoft.com/office/officeart/2005/8/layout/vProcess5"/>
    <dgm:cxn modelId="{F556040E-9B31-4C4B-8CEB-1D12F7E670F6}" type="presParOf" srcId="{9D71D10E-F0C9-41D5-A865-0466C400B241}" destId="{9514C801-9E64-4C83-B1F6-6FE9DA589BD7}" srcOrd="0" destOrd="0" presId="urn:microsoft.com/office/officeart/2005/8/layout/vProcess5"/>
    <dgm:cxn modelId="{0FDF8596-DFE2-486F-A646-A3F04580796F}" type="presParOf" srcId="{9D71D10E-F0C9-41D5-A865-0466C400B241}" destId="{C5E53BBC-DF0E-40FA-98D8-F5F93153B945}" srcOrd="1" destOrd="0" presId="urn:microsoft.com/office/officeart/2005/8/layout/vProcess5"/>
    <dgm:cxn modelId="{419E969D-0CCF-44DF-A09C-D29F48633B5F}" type="presParOf" srcId="{9D71D10E-F0C9-41D5-A865-0466C400B241}" destId="{DA63AB09-BCAB-4375-AECA-E3FBDA0486BC}" srcOrd="2" destOrd="0" presId="urn:microsoft.com/office/officeart/2005/8/layout/vProcess5"/>
    <dgm:cxn modelId="{0FA6AD0F-BDCB-4CE4-AB41-48F28C14F009}" type="presParOf" srcId="{9D71D10E-F0C9-41D5-A865-0466C400B241}" destId="{37268EB3-601A-4099-A69D-9C36F61E5F3E}" srcOrd="3" destOrd="0" presId="urn:microsoft.com/office/officeart/2005/8/layout/vProcess5"/>
    <dgm:cxn modelId="{1746441B-1FCB-4322-8100-2777DC9712F2}" type="presParOf" srcId="{9D71D10E-F0C9-41D5-A865-0466C400B241}" destId="{81D7DEDF-E6EC-45DF-B703-BB6545DD47A5}" srcOrd="4" destOrd="0" presId="urn:microsoft.com/office/officeart/2005/8/layout/vProcess5"/>
    <dgm:cxn modelId="{5553E016-1AF1-4FDD-94F1-3B54D20EF7C9}" type="presParOf" srcId="{9D71D10E-F0C9-41D5-A865-0466C400B241}" destId="{A3D2AADE-391D-4655-B6B5-895D4BCCF133}"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177E94-2717-494F-AE30-7FD70E93539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C"/>
        </a:p>
      </dgm:t>
    </dgm:pt>
    <dgm:pt modelId="{187E9F96-DFBE-405B-A996-EBA4C8431231}">
      <dgm:prSet/>
      <dgm:spPr/>
      <dgm:t>
        <a:bodyPr/>
        <a:lstStyle/>
        <a:p>
          <a:pPr algn="just"/>
          <a:r>
            <a:rPr lang="es-EC" b="0" smtClean="0">
              <a:effectLst>
                <a:glow rad="101600">
                  <a:schemeClr val="bg1">
                    <a:alpha val="60000"/>
                  </a:schemeClr>
                </a:glow>
              </a:effectLst>
            </a:rPr>
            <a:t>Realizar más ejercicios en el terreno en donde puedan  los cadetes aplicar los conocimientos doctrinarios obtenidos en las aulas, y así mejorar su aprendizaje de forma significativa.</a:t>
          </a:r>
          <a:endParaRPr lang="es-EC" b="1">
            <a:effectLst>
              <a:glow rad="101600">
                <a:schemeClr val="bg1">
                  <a:alpha val="60000"/>
                </a:schemeClr>
              </a:glow>
            </a:effectLst>
          </a:endParaRPr>
        </a:p>
      </dgm:t>
    </dgm:pt>
    <dgm:pt modelId="{DA6AC7FC-0B3F-4D6B-97FF-557E98B84055}" type="parTrans" cxnId="{4627BA90-94DB-4735-B8BB-BC0732058A67}">
      <dgm:prSet/>
      <dgm:spPr/>
      <dgm:t>
        <a:bodyPr/>
        <a:lstStyle/>
        <a:p>
          <a:pPr algn="just"/>
          <a:endParaRPr lang="es-EC">
            <a:effectLst>
              <a:glow rad="101600">
                <a:schemeClr val="bg1">
                  <a:alpha val="60000"/>
                </a:schemeClr>
              </a:glow>
            </a:effectLst>
          </a:endParaRPr>
        </a:p>
      </dgm:t>
    </dgm:pt>
    <dgm:pt modelId="{13E9ABD8-A355-43A0-85F5-7D8D00A130B4}" type="sibTrans" cxnId="{4627BA90-94DB-4735-B8BB-BC0732058A67}">
      <dgm:prSet/>
      <dgm:spPr/>
      <dgm:t>
        <a:bodyPr/>
        <a:lstStyle/>
        <a:p>
          <a:pPr algn="just"/>
          <a:endParaRPr lang="es-EC">
            <a:effectLst>
              <a:glow rad="101600">
                <a:schemeClr val="bg1">
                  <a:alpha val="60000"/>
                </a:schemeClr>
              </a:glow>
            </a:effectLst>
          </a:endParaRPr>
        </a:p>
      </dgm:t>
    </dgm:pt>
    <dgm:pt modelId="{FDCDFE5E-A578-4D35-8600-31FCB45BDD4E}">
      <dgm:prSet/>
      <dgm:spPr/>
      <dgm:t>
        <a:bodyPr/>
        <a:lstStyle/>
        <a:p>
          <a:pPr algn="just"/>
          <a:r>
            <a:rPr lang="es-EC" b="0" smtClean="0">
              <a:effectLst>
                <a:glow rad="101600">
                  <a:schemeClr val="bg1">
                    <a:alpha val="60000"/>
                  </a:schemeClr>
                </a:glow>
              </a:effectLst>
            </a:rPr>
            <a:t>Perfeccionar los conocimientos de Táctica por parte de los cadetes, mediante una mejor planificación en el proceso enseñanza-aprendizaje dentro del plan de enseñanza de la Escuela Superior Militar “Eloy Alfaro”.  </a:t>
          </a:r>
          <a:endParaRPr lang="es-EC" b="1">
            <a:effectLst>
              <a:glow rad="101600">
                <a:schemeClr val="bg1">
                  <a:alpha val="60000"/>
                </a:schemeClr>
              </a:glow>
            </a:effectLst>
          </a:endParaRPr>
        </a:p>
      </dgm:t>
    </dgm:pt>
    <dgm:pt modelId="{1D6CDB22-CA6B-43D7-89BF-457B378A896D}" type="parTrans" cxnId="{78758DF8-5B00-444A-9D5B-17556BCAF52F}">
      <dgm:prSet/>
      <dgm:spPr/>
      <dgm:t>
        <a:bodyPr/>
        <a:lstStyle/>
        <a:p>
          <a:pPr algn="just"/>
          <a:endParaRPr lang="es-EC">
            <a:effectLst>
              <a:glow rad="101600">
                <a:schemeClr val="bg1">
                  <a:alpha val="60000"/>
                </a:schemeClr>
              </a:glow>
            </a:effectLst>
          </a:endParaRPr>
        </a:p>
      </dgm:t>
    </dgm:pt>
    <dgm:pt modelId="{475632E6-6E50-4684-A07F-414276F59F94}" type="sibTrans" cxnId="{78758DF8-5B00-444A-9D5B-17556BCAF52F}">
      <dgm:prSet/>
      <dgm:spPr/>
      <dgm:t>
        <a:bodyPr/>
        <a:lstStyle/>
        <a:p>
          <a:pPr algn="just"/>
          <a:endParaRPr lang="es-EC">
            <a:effectLst>
              <a:glow rad="101600">
                <a:schemeClr val="bg1">
                  <a:alpha val="60000"/>
                </a:schemeClr>
              </a:glow>
            </a:effectLst>
          </a:endParaRPr>
        </a:p>
      </dgm:t>
    </dgm:pt>
    <dgm:pt modelId="{AE04BBB8-D942-4808-8C9C-5FDB6909C16A}">
      <dgm:prSet/>
      <dgm:spPr/>
      <dgm:t>
        <a:bodyPr/>
        <a:lstStyle/>
        <a:p>
          <a:pPr algn="just"/>
          <a:r>
            <a:rPr lang="es-EC" b="0" smtClean="0">
              <a:effectLst>
                <a:glow rad="101600">
                  <a:schemeClr val="bg1">
                    <a:alpha val="60000"/>
                  </a:schemeClr>
                </a:glow>
              </a:effectLst>
            </a:rPr>
            <a:t>Crear situaciones o eventualidades diferentes a las planificadas en los ejercicios en el terreno,  para que los cadetes desarrollen su iniciativa y aplique lo aprendido doctrinariamente en las aulas.</a:t>
          </a:r>
          <a:endParaRPr lang="es-EC" b="1">
            <a:effectLst>
              <a:glow rad="101600">
                <a:schemeClr val="bg1">
                  <a:alpha val="60000"/>
                </a:schemeClr>
              </a:glow>
            </a:effectLst>
          </a:endParaRPr>
        </a:p>
      </dgm:t>
    </dgm:pt>
    <dgm:pt modelId="{4270DF00-2A61-43B0-87AD-B335C156F3DD}" type="parTrans" cxnId="{4D2A3743-F0A8-4EE1-A6DB-122D9A8DB907}">
      <dgm:prSet/>
      <dgm:spPr/>
      <dgm:t>
        <a:bodyPr/>
        <a:lstStyle/>
        <a:p>
          <a:pPr algn="just"/>
          <a:endParaRPr lang="es-EC">
            <a:effectLst>
              <a:glow rad="101600">
                <a:schemeClr val="bg1">
                  <a:alpha val="60000"/>
                </a:schemeClr>
              </a:glow>
            </a:effectLst>
          </a:endParaRPr>
        </a:p>
      </dgm:t>
    </dgm:pt>
    <dgm:pt modelId="{6776A011-06E1-4C89-9FE5-E0025A1AEA04}" type="sibTrans" cxnId="{4D2A3743-F0A8-4EE1-A6DB-122D9A8DB907}">
      <dgm:prSet/>
      <dgm:spPr/>
      <dgm:t>
        <a:bodyPr/>
        <a:lstStyle/>
        <a:p>
          <a:pPr algn="just"/>
          <a:endParaRPr lang="es-EC">
            <a:effectLst>
              <a:glow rad="101600">
                <a:schemeClr val="bg1">
                  <a:alpha val="60000"/>
                </a:schemeClr>
              </a:glow>
            </a:effectLst>
          </a:endParaRPr>
        </a:p>
      </dgm:t>
    </dgm:pt>
    <dgm:pt modelId="{9D71D10E-F0C9-41D5-A865-0466C400B241}" type="pres">
      <dgm:prSet presAssocID="{C9177E94-2717-494F-AE30-7FD70E93539B}" presName="outerComposite" presStyleCnt="0">
        <dgm:presLayoutVars>
          <dgm:chMax val="5"/>
          <dgm:dir/>
          <dgm:resizeHandles val="exact"/>
        </dgm:presLayoutVars>
      </dgm:prSet>
      <dgm:spPr/>
      <dgm:t>
        <a:bodyPr/>
        <a:lstStyle/>
        <a:p>
          <a:endParaRPr lang="es-EC"/>
        </a:p>
      </dgm:t>
    </dgm:pt>
    <dgm:pt modelId="{9514C801-9E64-4C83-B1F6-6FE9DA589BD7}" type="pres">
      <dgm:prSet presAssocID="{C9177E94-2717-494F-AE30-7FD70E93539B}" presName="dummyMaxCanvas" presStyleCnt="0">
        <dgm:presLayoutVars/>
      </dgm:prSet>
      <dgm:spPr/>
    </dgm:pt>
    <dgm:pt modelId="{F36C7A5D-C798-4726-AAE6-63D5C6A81C0C}" type="pres">
      <dgm:prSet presAssocID="{C9177E94-2717-494F-AE30-7FD70E93539B}" presName="ThreeNodes_1" presStyleLbl="node1" presStyleIdx="0" presStyleCnt="3">
        <dgm:presLayoutVars>
          <dgm:bulletEnabled val="1"/>
        </dgm:presLayoutVars>
      </dgm:prSet>
      <dgm:spPr/>
      <dgm:t>
        <a:bodyPr/>
        <a:lstStyle/>
        <a:p>
          <a:endParaRPr lang="es-EC"/>
        </a:p>
      </dgm:t>
    </dgm:pt>
    <dgm:pt modelId="{559007AE-72E3-4913-8C57-16DC9992D7EE}" type="pres">
      <dgm:prSet presAssocID="{C9177E94-2717-494F-AE30-7FD70E93539B}" presName="ThreeNodes_2" presStyleLbl="node1" presStyleIdx="1" presStyleCnt="3">
        <dgm:presLayoutVars>
          <dgm:bulletEnabled val="1"/>
        </dgm:presLayoutVars>
      </dgm:prSet>
      <dgm:spPr/>
      <dgm:t>
        <a:bodyPr/>
        <a:lstStyle/>
        <a:p>
          <a:endParaRPr lang="es-EC"/>
        </a:p>
      </dgm:t>
    </dgm:pt>
    <dgm:pt modelId="{FDE2CFCD-82CC-41EB-AD28-1E285C35A85B}" type="pres">
      <dgm:prSet presAssocID="{C9177E94-2717-494F-AE30-7FD70E93539B}" presName="ThreeNodes_3" presStyleLbl="node1" presStyleIdx="2" presStyleCnt="3">
        <dgm:presLayoutVars>
          <dgm:bulletEnabled val="1"/>
        </dgm:presLayoutVars>
      </dgm:prSet>
      <dgm:spPr/>
      <dgm:t>
        <a:bodyPr/>
        <a:lstStyle/>
        <a:p>
          <a:endParaRPr lang="es-EC"/>
        </a:p>
      </dgm:t>
    </dgm:pt>
    <dgm:pt modelId="{7DAC99D9-0A4B-4922-B181-2CAB45B554A5}" type="pres">
      <dgm:prSet presAssocID="{C9177E94-2717-494F-AE30-7FD70E93539B}" presName="ThreeConn_1-2" presStyleLbl="fgAccFollowNode1" presStyleIdx="0" presStyleCnt="2">
        <dgm:presLayoutVars>
          <dgm:bulletEnabled val="1"/>
        </dgm:presLayoutVars>
      </dgm:prSet>
      <dgm:spPr/>
      <dgm:t>
        <a:bodyPr/>
        <a:lstStyle/>
        <a:p>
          <a:endParaRPr lang="es-EC"/>
        </a:p>
      </dgm:t>
    </dgm:pt>
    <dgm:pt modelId="{8D61B34C-5725-471C-B12D-158521876881}" type="pres">
      <dgm:prSet presAssocID="{C9177E94-2717-494F-AE30-7FD70E93539B}" presName="ThreeConn_2-3" presStyleLbl="fgAccFollowNode1" presStyleIdx="1" presStyleCnt="2">
        <dgm:presLayoutVars>
          <dgm:bulletEnabled val="1"/>
        </dgm:presLayoutVars>
      </dgm:prSet>
      <dgm:spPr/>
      <dgm:t>
        <a:bodyPr/>
        <a:lstStyle/>
        <a:p>
          <a:endParaRPr lang="es-EC"/>
        </a:p>
      </dgm:t>
    </dgm:pt>
    <dgm:pt modelId="{3FA78D01-91FB-4717-98C1-714AA745824D}" type="pres">
      <dgm:prSet presAssocID="{C9177E94-2717-494F-AE30-7FD70E93539B}" presName="ThreeNodes_1_text" presStyleLbl="node1" presStyleIdx="2" presStyleCnt="3">
        <dgm:presLayoutVars>
          <dgm:bulletEnabled val="1"/>
        </dgm:presLayoutVars>
      </dgm:prSet>
      <dgm:spPr/>
      <dgm:t>
        <a:bodyPr/>
        <a:lstStyle/>
        <a:p>
          <a:endParaRPr lang="es-EC"/>
        </a:p>
      </dgm:t>
    </dgm:pt>
    <dgm:pt modelId="{7F907D27-7306-45F2-9E0B-03A6104E51AC}" type="pres">
      <dgm:prSet presAssocID="{C9177E94-2717-494F-AE30-7FD70E93539B}" presName="ThreeNodes_2_text" presStyleLbl="node1" presStyleIdx="2" presStyleCnt="3">
        <dgm:presLayoutVars>
          <dgm:bulletEnabled val="1"/>
        </dgm:presLayoutVars>
      </dgm:prSet>
      <dgm:spPr/>
      <dgm:t>
        <a:bodyPr/>
        <a:lstStyle/>
        <a:p>
          <a:endParaRPr lang="es-EC"/>
        </a:p>
      </dgm:t>
    </dgm:pt>
    <dgm:pt modelId="{5F843504-EF54-4F39-80D3-2AE43C4B6EB5}" type="pres">
      <dgm:prSet presAssocID="{C9177E94-2717-494F-AE30-7FD70E93539B}" presName="ThreeNodes_3_text" presStyleLbl="node1" presStyleIdx="2" presStyleCnt="3">
        <dgm:presLayoutVars>
          <dgm:bulletEnabled val="1"/>
        </dgm:presLayoutVars>
      </dgm:prSet>
      <dgm:spPr/>
      <dgm:t>
        <a:bodyPr/>
        <a:lstStyle/>
        <a:p>
          <a:endParaRPr lang="es-EC"/>
        </a:p>
      </dgm:t>
    </dgm:pt>
  </dgm:ptLst>
  <dgm:cxnLst>
    <dgm:cxn modelId="{9D9FFA87-EFDA-4168-8303-C818800C6F62}" type="presOf" srcId="{C9177E94-2717-494F-AE30-7FD70E93539B}" destId="{9D71D10E-F0C9-41D5-A865-0466C400B241}" srcOrd="0" destOrd="0" presId="urn:microsoft.com/office/officeart/2005/8/layout/vProcess5"/>
    <dgm:cxn modelId="{EE9BF05B-183D-431C-B02B-A136B78B6905}" type="presOf" srcId="{187E9F96-DFBE-405B-A996-EBA4C8431231}" destId="{F36C7A5D-C798-4726-AAE6-63D5C6A81C0C}" srcOrd="0" destOrd="0" presId="urn:microsoft.com/office/officeart/2005/8/layout/vProcess5"/>
    <dgm:cxn modelId="{FFE2933D-AE3C-4EEC-A4FF-8C63D021BAE4}" type="presOf" srcId="{475632E6-6E50-4684-A07F-414276F59F94}" destId="{8D61B34C-5725-471C-B12D-158521876881}" srcOrd="0" destOrd="0" presId="urn:microsoft.com/office/officeart/2005/8/layout/vProcess5"/>
    <dgm:cxn modelId="{839CC58A-3A1A-4A52-AD58-C482D342687D}" type="presOf" srcId="{FDCDFE5E-A578-4D35-8600-31FCB45BDD4E}" destId="{559007AE-72E3-4913-8C57-16DC9992D7EE}" srcOrd="0" destOrd="0" presId="urn:microsoft.com/office/officeart/2005/8/layout/vProcess5"/>
    <dgm:cxn modelId="{77668329-7C9B-417F-A9BA-E3B25CD859B7}" type="presOf" srcId="{AE04BBB8-D942-4808-8C9C-5FDB6909C16A}" destId="{FDE2CFCD-82CC-41EB-AD28-1E285C35A85B}" srcOrd="0" destOrd="0" presId="urn:microsoft.com/office/officeart/2005/8/layout/vProcess5"/>
    <dgm:cxn modelId="{4627BA90-94DB-4735-B8BB-BC0732058A67}" srcId="{C9177E94-2717-494F-AE30-7FD70E93539B}" destId="{187E9F96-DFBE-405B-A996-EBA4C8431231}" srcOrd="0" destOrd="0" parTransId="{DA6AC7FC-0B3F-4D6B-97FF-557E98B84055}" sibTransId="{13E9ABD8-A355-43A0-85F5-7D8D00A130B4}"/>
    <dgm:cxn modelId="{974698D7-0A6B-418C-8C15-B9250581E404}" type="presOf" srcId="{187E9F96-DFBE-405B-A996-EBA4C8431231}" destId="{3FA78D01-91FB-4717-98C1-714AA745824D}" srcOrd="1" destOrd="0" presId="urn:microsoft.com/office/officeart/2005/8/layout/vProcess5"/>
    <dgm:cxn modelId="{AEB0FE34-F6BE-4E88-BF0E-69F980068A30}" type="presOf" srcId="{AE04BBB8-D942-4808-8C9C-5FDB6909C16A}" destId="{5F843504-EF54-4F39-80D3-2AE43C4B6EB5}" srcOrd="1" destOrd="0" presId="urn:microsoft.com/office/officeart/2005/8/layout/vProcess5"/>
    <dgm:cxn modelId="{4D2A3743-F0A8-4EE1-A6DB-122D9A8DB907}" srcId="{C9177E94-2717-494F-AE30-7FD70E93539B}" destId="{AE04BBB8-D942-4808-8C9C-5FDB6909C16A}" srcOrd="2" destOrd="0" parTransId="{4270DF00-2A61-43B0-87AD-B335C156F3DD}" sibTransId="{6776A011-06E1-4C89-9FE5-E0025A1AEA04}"/>
    <dgm:cxn modelId="{47D2008C-948D-46E5-A799-5A045040539C}" type="presOf" srcId="{13E9ABD8-A355-43A0-85F5-7D8D00A130B4}" destId="{7DAC99D9-0A4B-4922-B181-2CAB45B554A5}" srcOrd="0" destOrd="0" presId="urn:microsoft.com/office/officeart/2005/8/layout/vProcess5"/>
    <dgm:cxn modelId="{CE9EBCAE-2D0B-419D-B6D3-487D0C8492C9}" type="presOf" srcId="{FDCDFE5E-A578-4D35-8600-31FCB45BDD4E}" destId="{7F907D27-7306-45F2-9E0B-03A6104E51AC}" srcOrd="1" destOrd="0" presId="urn:microsoft.com/office/officeart/2005/8/layout/vProcess5"/>
    <dgm:cxn modelId="{78758DF8-5B00-444A-9D5B-17556BCAF52F}" srcId="{C9177E94-2717-494F-AE30-7FD70E93539B}" destId="{FDCDFE5E-A578-4D35-8600-31FCB45BDD4E}" srcOrd="1" destOrd="0" parTransId="{1D6CDB22-CA6B-43D7-89BF-457B378A896D}" sibTransId="{475632E6-6E50-4684-A07F-414276F59F94}"/>
    <dgm:cxn modelId="{423EBA31-92CF-4DA1-90E2-21491513D7D2}" type="presParOf" srcId="{9D71D10E-F0C9-41D5-A865-0466C400B241}" destId="{9514C801-9E64-4C83-B1F6-6FE9DA589BD7}" srcOrd="0" destOrd="0" presId="urn:microsoft.com/office/officeart/2005/8/layout/vProcess5"/>
    <dgm:cxn modelId="{E24EC042-C299-429A-8884-0D46F405B0AF}" type="presParOf" srcId="{9D71D10E-F0C9-41D5-A865-0466C400B241}" destId="{F36C7A5D-C798-4726-AAE6-63D5C6A81C0C}" srcOrd="1" destOrd="0" presId="urn:microsoft.com/office/officeart/2005/8/layout/vProcess5"/>
    <dgm:cxn modelId="{799EE869-76E3-4125-A2AC-C364AFF4363F}" type="presParOf" srcId="{9D71D10E-F0C9-41D5-A865-0466C400B241}" destId="{559007AE-72E3-4913-8C57-16DC9992D7EE}" srcOrd="2" destOrd="0" presId="urn:microsoft.com/office/officeart/2005/8/layout/vProcess5"/>
    <dgm:cxn modelId="{676E4C99-7BC4-4237-8240-A3B29E3AE3E3}" type="presParOf" srcId="{9D71D10E-F0C9-41D5-A865-0466C400B241}" destId="{FDE2CFCD-82CC-41EB-AD28-1E285C35A85B}" srcOrd="3" destOrd="0" presId="urn:microsoft.com/office/officeart/2005/8/layout/vProcess5"/>
    <dgm:cxn modelId="{8DF5DA14-09C9-4B1C-8C66-DC9F8F4A957D}" type="presParOf" srcId="{9D71D10E-F0C9-41D5-A865-0466C400B241}" destId="{7DAC99D9-0A4B-4922-B181-2CAB45B554A5}" srcOrd="4" destOrd="0" presId="urn:microsoft.com/office/officeart/2005/8/layout/vProcess5"/>
    <dgm:cxn modelId="{5A25CB09-0FF5-4BC3-A4EB-95AF074208C8}" type="presParOf" srcId="{9D71D10E-F0C9-41D5-A865-0466C400B241}" destId="{8D61B34C-5725-471C-B12D-158521876881}" srcOrd="5" destOrd="0" presId="urn:microsoft.com/office/officeart/2005/8/layout/vProcess5"/>
    <dgm:cxn modelId="{7BA712C3-DCA8-4D7D-A5D9-02C24BCBA7A0}" type="presParOf" srcId="{9D71D10E-F0C9-41D5-A865-0466C400B241}" destId="{3FA78D01-91FB-4717-98C1-714AA745824D}" srcOrd="6" destOrd="0" presId="urn:microsoft.com/office/officeart/2005/8/layout/vProcess5"/>
    <dgm:cxn modelId="{EB846511-0633-4DB0-840D-7438D68B239E}" type="presParOf" srcId="{9D71D10E-F0C9-41D5-A865-0466C400B241}" destId="{7F907D27-7306-45F2-9E0B-03A6104E51AC}" srcOrd="7" destOrd="0" presId="urn:microsoft.com/office/officeart/2005/8/layout/vProcess5"/>
    <dgm:cxn modelId="{A8EE06BA-78F2-4BB0-888C-19E518C1EFE1}" type="presParOf" srcId="{9D71D10E-F0C9-41D5-A865-0466C400B241}" destId="{5F843504-EF54-4F39-80D3-2AE43C4B6EB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177E94-2717-494F-AE30-7FD70E93539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C"/>
        </a:p>
      </dgm:t>
    </dgm:pt>
    <dgm:pt modelId="{459584E4-687F-4583-A90C-E2639D384FEA}">
      <dgm:prSet/>
      <dgm:spPr/>
      <dgm:t>
        <a:bodyPr/>
        <a:lstStyle/>
        <a:p>
          <a:pPr algn="just"/>
          <a:r>
            <a:rPr lang="es-EC" b="0" smtClean="0">
              <a:effectLst>
                <a:glow rad="101600">
                  <a:schemeClr val="bg1">
                    <a:alpha val="60000"/>
                  </a:schemeClr>
                </a:glow>
              </a:effectLst>
            </a:rPr>
            <a:t>Fomentar el liderazgo en la conducción de operaciones militares por parte de los cadetes en ejercicios del terreno, mediante la facilidad de entregarles el mando de su personal y que desarrollen cada uno la situación y cumplan con las misiones planteadas.</a:t>
          </a:r>
          <a:endParaRPr lang="es-EC" b="1">
            <a:effectLst>
              <a:glow rad="101600">
                <a:schemeClr val="bg1">
                  <a:alpha val="60000"/>
                </a:schemeClr>
              </a:glow>
            </a:effectLst>
          </a:endParaRPr>
        </a:p>
      </dgm:t>
    </dgm:pt>
    <dgm:pt modelId="{90EEDCA4-8F38-4A3F-A091-2D3E7296CB23}" type="parTrans" cxnId="{05AA1CDF-42CB-4D05-8CBF-F5B9A3E4ED17}">
      <dgm:prSet/>
      <dgm:spPr/>
      <dgm:t>
        <a:bodyPr/>
        <a:lstStyle/>
        <a:p>
          <a:pPr algn="just"/>
          <a:endParaRPr lang="es-EC">
            <a:effectLst>
              <a:glow rad="101600">
                <a:schemeClr val="bg1">
                  <a:alpha val="60000"/>
                </a:schemeClr>
              </a:glow>
            </a:effectLst>
          </a:endParaRPr>
        </a:p>
      </dgm:t>
    </dgm:pt>
    <dgm:pt modelId="{1DE96339-7A34-4AD2-98FE-A16B7C2A8774}" type="sibTrans" cxnId="{05AA1CDF-42CB-4D05-8CBF-F5B9A3E4ED17}">
      <dgm:prSet/>
      <dgm:spPr/>
      <dgm:t>
        <a:bodyPr/>
        <a:lstStyle/>
        <a:p>
          <a:pPr algn="just"/>
          <a:endParaRPr lang="es-EC">
            <a:effectLst>
              <a:glow rad="101600">
                <a:schemeClr val="bg1">
                  <a:alpha val="60000"/>
                </a:schemeClr>
              </a:glow>
            </a:effectLst>
          </a:endParaRPr>
        </a:p>
      </dgm:t>
    </dgm:pt>
    <dgm:pt modelId="{6330D7A6-EE86-4D5E-949A-855AE386B754}">
      <dgm:prSet/>
      <dgm:spPr/>
      <dgm:t>
        <a:bodyPr/>
        <a:lstStyle/>
        <a:p>
          <a:pPr algn="just"/>
          <a:r>
            <a:rPr lang="es-EC" b="0" smtClean="0">
              <a:effectLst>
                <a:glow rad="101600">
                  <a:schemeClr val="bg1">
                    <a:alpha val="60000"/>
                  </a:schemeClr>
                </a:glow>
              </a:effectLst>
            </a:rPr>
            <a:t>Capacitar de manera sustancial a los instructores a fin de  que enseñen y ayuden al cadete en su formación, para que en su futuro profesional  puedan operar de forma eficiente y evitando cometer errores que por falta de conocimiento y experiencia pueden causar.</a:t>
          </a:r>
          <a:endParaRPr lang="es-EC" b="1">
            <a:effectLst>
              <a:glow rad="101600">
                <a:schemeClr val="bg1">
                  <a:alpha val="60000"/>
                </a:schemeClr>
              </a:glow>
            </a:effectLst>
          </a:endParaRPr>
        </a:p>
      </dgm:t>
    </dgm:pt>
    <dgm:pt modelId="{9C096B12-AD1F-4B14-9A84-B25CB98344D2}" type="parTrans" cxnId="{01109BDA-E2F3-4944-AC16-CE65457DF539}">
      <dgm:prSet/>
      <dgm:spPr/>
      <dgm:t>
        <a:bodyPr/>
        <a:lstStyle/>
        <a:p>
          <a:pPr algn="just"/>
          <a:endParaRPr lang="es-EC">
            <a:effectLst>
              <a:glow rad="101600">
                <a:schemeClr val="bg1">
                  <a:alpha val="60000"/>
                </a:schemeClr>
              </a:glow>
            </a:effectLst>
          </a:endParaRPr>
        </a:p>
      </dgm:t>
    </dgm:pt>
    <dgm:pt modelId="{85928D66-966E-4CFE-855F-FE1D7AF440E2}" type="sibTrans" cxnId="{01109BDA-E2F3-4944-AC16-CE65457DF539}">
      <dgm:prSet/>
      <dgm:spPr/>
      <dgm:t>
        <a:bodyPr/>
        <a:lstStyle/>
        <a:p>
          <a:pPr algn="just"/>
          <a:endParaRPr lang="es-EC">
            <a:effectLst>
              <a:glow rad="101600">
                <a:schemeClr val="bg1">
                  <a:alpha val="60000"/>
                </a:schemeClr>
              </a:glow>
            </a:effectLst>
          </a:endParaRPr>
        </a:p>
      </dgm:t>
    </dgm:pt>
    <dgm:pt modelId="{1875CDA0-ECAC-456D-9673-FD5BC14CB7C1}">
      <dgm:prSet/>
      <dgm:spPr/>
      <dgm:t>
        <a:bodyPr/>
        <a:lstStyle/>
        <a:p>
          <a:pPr algn="just"/>
          <a:r>
            <a:rPr lang="es-EC" b="0" smtClean="0">
              <a:effectLst>
                <a:glow rad="101600">
                  <a:schemeClr val="bg1">
                    <a:alpha val="60000"/>
                  </a:schemeClr>
                </a:glow>
              </a:effectLst>
            </a:rPr>
            <a:t>Crear un entrenamiento situacional para cadetes en donde se puedan incorporar los conocimientos doctrinarios de táctica y otros necesarios para aplicarlos de forma práctica mediante el cumplimiento de operaciones militares simuladas, generando así mayor experiencia por parte de los cadetes y mejorando su conocimiento en la conducción de tropas.</a:t>
          </a:r>
          <a:endParaRPr lang="es-EC" b="1">
            <a:effectLst>
              <a:glow rad="101600">
                <a:schemeClr val="bg1">
                  <a:alpha val="60000"/>
                </a:schemeClr>
              </a:glow>
            </a:effectLst>
          </a:endParaRPr>
        </a:p>
      </dgm:t>
    </dgm:pt>
    <dgm:pt modelId="{902A1732-85FE-4D82-81B6-D9FB7A2A4102}" type="parTrans" cxnId="{710079F6-B5C1-4B96-8FE7-73A68295C2B7}">
      <dgm:prSet/>
      <dgm:spPr/>
      <dgm:t>
        <a:bodyPr/>
        <a:lstStyle/>
        <a:p>
          <a:pPr algn="just"/>
          <a:endParaRPr lang="es-EC">
            <a:effectLst>
              <a:glow rad="101600">
                <a:schemeClr val="bg1">
                  <a:alpha val="60000"/>
                </a:schemeClr>
              </a:glow>
            </a:effectLst>
          </a:endParaRPr>
        </a:p>
      </dgm:t>
    </dgm:pt>
    <dgm:pt modelId="{2FC0EF29-7516-4FA7-9147-77B1923BD9EE}" type="sibTrans" cxnId="{710079F6-B5C1-4B96-8FE7-73A68295C2B7}">
      <dgm:prSet/>
      <dgm:spPr/>
      <dgm:t>
        <a:bodyPr/>
        <a:lstStyle/>
        <a:p>
          <a:pPr algn="just"/>
          <a:endParaRPr lang="es-EC">
            <a:effectLst>
              <a:glow rad="101600">
                <a:schemeClr val="bg1">
                  <a:alpha val="60000"/>
                </a:schemeClr>
              </a:glow>
            </a:effectLst>
          </a:endParaRPr>
        </a:p>
      </dgm:t>
    </dgm:pt>
    <dgm:pt modelId="{9D71D10E-F0C9-41D5-A865-0466C400B241}" type="pres">
      <dgm:prSet presAssocID="{C9177E94-2717-494F-AE30-7FD70E93539B}" presName="outerComposite" presStyleCnt="0">
        <dgm:presLayoutVars>
          <dgm:chMax val="5"/>
          <dgm:dir/>
          <dgm:resizeHandles val="exact"/>
        </dgm:presLayoutVars>
      </dgm:prSet>
      <dgm:spPr/>
      <dgm:t>
        <a:bodyPr/>
        <a:lstStyle/>
        <a:p>
          <a:endParaRPr lang="es-EC"/>
        </a:p>
      </dgm:t>
    </dgm:pt>
    <dgm:pt modelId="{9514C801-9E64-4C83-B1F6-6FE9DA589BD7}" type="pres">
      <dgm:prSet presAssocID="{C9177E94-2717-494F-AE30-7FD70E93539B}" presName="dummyMaxCanvas" presStyleCnt="0">
        <dgm:presLayoutVars/>
      </dgm:prSet>
      <dgm:spPr/>
    </dgm:pt>
    <dgm:pt modelId="{F36C7A5D-C798-4726-AAE6-63D5C6A81C0C}" type="pres">
      <dgm:prSet presAssocID="{C9177E94-2717-494F-AE30-7FD70E93539B}" presName="ThreeNodes_1" presStyleLbl="node1" presStyleIdx="0" presStyleCnt="3">
        <dgm:presLayoutVars>
          <dgm:bulletEnabled val="1"/>
        </dgm:presLayoutVars>
      </dgm:prSet>
      <dgm:spPr/>
      <dgm:t>
        <a:bodyPr/>
        <a:lstStyle/>
        <a:p>
          <a:endParaRPr lang="es-EC"/>
        </a:p>
      </dgm:t>
    </dgm:pt>
    <dgm:pt modelId="{559007AE-72E3-4913-8C57-16DC9992D7EE}" type="pres">
      <dgm:prSet presAssocID="{C9177E94-2717-494F-AE30-7FD70E93539B}" presName="ThreeNodes_2" presStyleLbl="node1" presStyleIdx="1" presStyleCnt="3">
        <dgm:presLayoutVars>
          <dgm:bulletEnabled val="1"/>
        </dgm:presLayoutVars>
      </dgm:prSet>
      <dgm:spPr/>
      <dgm:t>
        <a:bodyPr/>
        <a:lstStyle/>
        <a:p>
          <a:endParaRPr lang="es-EC"/>
        </a:p>
      </dgm:t>
    </dgm:pt>
    <dgm:pt modelId="{FDE2CFCD-82CC-41EB-AD28-1E285C35A85B}" type="pres">
      <dgm:prSet presAssocID="{C9177E94-2717-494F-AE30-7FD70E93539B}" presName="ThreeNodes_3" presStyleLbl="node1" presStyleIdx="2" presStyleCnt="3">
        <dgm:presLayoutVars>
          <dgm:bulletEnabled val="1"/>
        </dgm:presLayoutVars>
      </dgm:prSet>
      <dgm:spPr/>
      <dgm:t>
        <a:bodyPr/>
        <a:lstStyle/>
        <a:p>
          <a:endParaRPr lang="es-EC"/>
        </a:p>
      </dgm:t>
    </dgm:pt>
    <dgm:pt modelId="{7DAC99D9-0A4B-4922-B181-2CAB45B554A5}" type="pres">
      <dgm:prSet presAssocID="{C9177E94-2717-494F-AE30-7FD70E93539B}" presName="ThreeConn_1-2" presStyleLbl="fgAccFollowNode1" presStyleIdx="0" presStyleCnt="2">
        <dgm:presLayoutVars>
          <dgm:bulletEnabled val="1"/>
        </dgm:presLayoutVars>
      </dgm:prSet>
      <dgm:spPr/>
      <dgm:t>
        <a:bodyPr/>
        <a:lstStyle/>
        <a:p>
          <a:endParaRPr lang="es-EC"/>
        </a:p>
      </dgm:t>
    </dgm:pt>
    <dgm:pt modelId="{8D61B34C-5725-471C-B12D-158521876881}" type="pres">
      <dgm:prSet presAssocID="{C9177E94-2717-494F-AE30-7FD70E93539B}" presName="ThreeConn_2-3" presStyleLbl="fgAccFollowNode1" presStyleIdx="1" presStyleCnt="2">
        <dgm:presLayoutVars>
          <dgm:bulletEnabled val="1"/>
        </dgm:presLayoutVars>
      </dgm:prSet>
      <dgm:spPr/>
      <dgm:t>
        <a:bodyPr/>
        <a:lstStyle/>
        <a:p>
          <a:endParaRPr lang="es-EC"/>
        </a:p>
      </dgm:t>
    </dgm:pt>
    <dgm:pt modelId="{3FA78D01-91FB-4717-98C1-714AA745824D}" type="pres">
      <dgm:prSet presAssocID="{C9177E94-2717-494F-AE30-7FD70E93539B}" presName="ThreeNodes_1_text" presStyleLbl="node1" presStyleIdx="2" presStyleCnt="3">
        <dgm:presLayoutVars>
          <dgm:bulletEnabled val="1"/>
        </dgm:presLayoutVars>
      </dgm:prSet>
      <dgm:spPr/>
      <dgm:t>
        <a:bodyPr/>
        <a:lstStyle/>
        <a:p>
          <a:endParaRPr lang="es-EC"/>
        </a:p>
      </dgm:t>
    </dgm:pt>
    <dgm:pt modelId="{7F907D27-7306-45F2-9E0B-03A6104E51AC}" type="pres">
      <dgm:prSet presAssocID="{C9177E94-2717-494F-AE30-7FD70E93539B}" presName="ThreeNodes_2_text" presStyleLbl="node1" presStyleIdx="2" presStyleCnt="3">
        <dgm:presLayoutVars>
          <dgm:bulletEnabled val="1"/>
        </dgm:presLayoutVars>
      </dgm:prSet>
      <dgm:spPr/>
      <dgm:t>
        <a:bodyPr/>
        <a:lstStyle/>
        <a:p>
          <a:endParaRPr lang="es-EC"/>
        </a:p>
      </dgm:t>
    </dgm:pt>
    <dgm:pt modelId="{5F843504-EF54-4F39-80D3-2AE43C4B6EB5}" type="pres">
      <dgm:prSet presAssocID="{C9177E94-2717-494F-AE30-7FD70E93539B}" presName="ThreeNodes_3_text" presStyleLbl="node1" presStyleIdx="2" presStyleCnt="3">
        <dgm:presLayoutVars>
          <dgm:bulletEnabled val="1"/>
        </dgm:presLayoutVars>
      </dgm:prSet>
      <dgm:spPr/>
      <dgm:t>
        <a:bodyPr/>
        <a:lstStyle/>
        <a:p>
          <a:endParaRPr lang="es-EC"/>
        </a:p>
      </dgm:t>
    </dgm:pt>
  </dgm:ptLst>
  <dgm:cxnLst>
    <dgm:cxn modelId="{6EF88F04-C42B-4F6C-A6A1-73D17DE9849B}" type="presOf" srcId="{6330D7A6-EE86-4D5E-949A-855AE386B754}" destId="{7F907D27-7306-45F2-9E0B-03A6104E51AC}" srcOrd="1" destOrd="0" presId="urn:microsoft.com/office/officeart/2005/8/layout/vProcess5"/>
    <dgm:cxn modelId="{710079F6-B5C1-4B96-8FE7-73A68295C2B7}" srcId="{C9177E94-2717-494F-AE30-7FD70E93539B}" destId="{1875CDA0-ECAC-456D-9673-FD5BC14CB7C1}" srcOrd="2" destOrd="0" parTransId="{902A1732-85FE-4D82-81B6-D9FB7A2A4102}" sibTransId="{2FC0EF29-7516-4FA7-9147-77B1923BD9EE}"/>
    <dgm:cxn modelId="{01109BDA-E2F3-4944-AC16-CE65457DF539}" srcId="{C9177E94-2717-494F-AE30-7FD70E93539B}" destId="{6330D7A6-EE86-4D5E-949A-855AE386B754}" srcOrd="1" destOrd="0" parTransId="{9C096B12-AD1F-4B14-9A84-B25CB98344D2}" sibTransId="{85928D66-966E-4CFE-855F-FE1D7AF440E2}"/>
    <dgm:cxn modelId="{300F5198-CDCF-4EDA-8A47-43E26EF66BE5}" type="presOf" srcId="{1875CDA0-ECAC-456D-9673-FD5BC14CB7C1}" destId="{FDE2CFCD-82CC-41EB-AD28-1E285C35A85B}" srcOrd="0" destOrd="0" presId="urn:microsoft.com/office/officeart/2005/8/layout/vProcess5"/>
    <dgm:cxn modelId="{67CEE85B-F6AA-42F5-B9B9-0FE48FAC135A}" type="presOf" srcId="{459584E4-687F-4583-A90C-E2639D384FEA}" destId="{3FA78D01-91FB-4717-98C1-714AA745824D}" srcOrd="1" destOrd="0" presId="urn:microsoft.com/office/officeart/2005/8/layout/vProcess5"/>
    <dgm:cxn modelId="{701B6510-6D6A-496E-A989-1536F808006F}" type="presOf" srcId="{1875CDA0-ECAC-456D-9673-FD5BC14CB7C1}" destId="{5F843504-EF54-4F39-80D3-2AE43C4B6EB5}" srcOrd="1" destOrd="0" presId="urn:microsoft.com/office/officeart/2005/8/layout/vProcess5"/>
    <dgm:cxn modelId="{ADDBB446-3FD3-47E5-A8A4-F64F5775735A}" type="presOf" srcId="{459584E4-687F-4583-A90C-E2639D384FEA}" destId="{F36C7A5D-C798-4726-AAE6-63D5C6A81C0C}" srcOrd="0" destOrd="0" presId="urn:microsoft.com/office/officeart/2005/8/layout/vProcess5"/>
    <dgm:cxn modelId="{56E5C48D-239D-414A-8AE6-B277E8461495}" type="presOf" srcId="{6330D7A6-EE86-4D5E-949A-855AE386B754}" destId="{559007AE-72E3-4913-8C57-16DC9992D7EE}" srcOrd="0" destOrd="0" presId="urn:microsoft.com/office/officeart/2005/8/layout/vProcess5"/>
    <dgm:cxn modelId="{771F0FEA-78DB-48BD-BC8A-8B103F018184}" type="presOf" srcId="{85928D66-966E-4CFE-855F-FE1D7AF440E2}" destId="{8D61B34C-5725-471C-B12D-158521876881}" srcOrd="0" destOrd="0" presId="urn:microsoft.com/office/officeart/2005/8/layout/vProcess5"/>
    <dgm:cxn modelId="{DCC69FC1-4252-4456-9F93-A9E90BC5717A}" type="presOf" srcId="{1DE96339-7A34-4AD2-98FE-A16B7C2A8774}" destId="{7DAC99D9-0A4B-4922-B181-2CAB45B554A5}" srcOrd="0" destOrd="0" presId="urn:microsoft.com/office/officeart/2005/8/layout/vProcess5"/>
    <dgm:cxn modelId="{916A5E0A-46B4-4152-82C6-98A2388704B1}" type="presOf" srcId="{C9177E94-2717-494F-AE30-7FD70E93539B}" destId="{9D71D10E-F0C9-41D5-A865-0466C400B241}" srcOrd="0" destOrd="0" presId="urn:microsoft.com/office/officeart/2005/8/layout/vProcess5"/>
    <dgm:cxn modelId="{05AA1CDF-42CB-4D05-8CBF-F5B9A3E4ED17}" srcId="{C9177E94-2717-494F-AE30-7FD70E93539B}" destId="{459584E4-687F-4583-A90C-E2639D384FEA}" srcOrd="0" destOrd="0" parTransId="{90EEDCA4-8F38-4A3F-A091-2D3E7296CB23}" sibTransId="{1DE96339-7A34-4AD2-98FE-A16B7C2A8774}"/>
    <dgm:cxn modelId="{68C3A604-02EB-4B90-A494-53DF3D066877}" type="presParOf" srcId="{9D71D10E-F0C9-41D5-A865-0466C400B241}" destId="{9514C801-9E64-4C83-B1F6-6FE9DA589BD7}" srcOrd="0" destOrd="0" presId="urn:microsoft.com/office/officeart/2005/8/layout/vProcess5"/>
    <dgm:cxn modelId="{55B6E01C-14C8-41D0-A2BA-E04C9D1B9E9F}" type="presParOf" srcId="{9D71D10E-F0C9-41D5-A865-0466C400B241}" destId="{F36C7A5D-C798-4726-AAE6-63D5C6A81C0C}" srcOrd="1" destOrd="0" presId="urn:microsoft.com/office/officeart/2005/8/layout/vProcess5"/>
    <dgm:cxn modelId="{B967A082-7893-46AF-955E-870F14559F77}" type="presParOf" srcId="{9D71D10E-F0C9-41D5-A865-0466C400B241}" destId="{559007AE-72E3-4913-8C57-16DC9992D7EE}" srcOrd="2" destOrd="0" presId="urn:microsoft.com/office/officeart/2005/8/layout/vProcess5"/>
    <dgm:cxn modelId="{5EC7A5EB-D1ED-492E-9697-25B39C52E718}" type="presParOf" srcId="{9D71D10E-F0C9-41D5-A865-0466C400B241}" destId="{FDE2CFCD-82CC-41EB-AD28-1E285C35A85B}" srcOrd="3" destOrd="0" presId="urn:microsoft.com/office/officeart/2005/8/layout/vProcess5"/>
    <dgm:cxn modelId="{81D10D64-170F-4D0C-BC13-382B16937AB5}" type="presParOf" srcId="{9D71D10E-F0C9-41D5-A865-0466C400B241}" destId="{7DAC99D9-0A4B-4922-B181-2CAB45B554A5}" srcOrd="4" destOrd="0" presId="urn:microsoft.com/office/officeart/2005/8/layout/vProcess5"/>
    <dgm:cxn modelId="{C7B5D98F-DBA5-403D-BFDA-FAB01C6DA76D}" type="presParOf" srcId="{9D71D10E-F0C9-41D5-A865-0466C400B241}" destId="{8D61B34C-5725-471C-B12D-158521876881}" srcOrd="5" destOrd="0" presId="urn:microsoft.com/office/officeart/2005/8/layout/vProcess5"/>
    <dgm:cxn modelId="{F580057D-6A0E-4965-9B0B-7449F1D8BFF6}" type="presParOf" srcId="{9D71D10E-F0C9-41D5-A865-0466C400B241}" destId="{3FA78D01-91FB-4717-98C1-714AA745824D}" srcOrd="6" destOrd="0" presId="urn:microsoft.com/office/officeart/2005/8/layout/vProcess5"/>
    <dgm:cxn modelId="{881EA802-3DC3-4905-B196-124EC89EC297}" type="presParOf" srcId="{9D71D10E-F0C9-41D5-A865-0466C400B241}" destId="{7F907D27-7306-45F2-9E0B-03A6104E51AC}" srcOrd="7" destOrd="0" presId="urn:microsoft.com/office/officeart/2005/8/layout/vProcess5"/>
    <dgm:cxn modelId="{C7037640-7BA9-4AEA-A130-2A5EBB39C670}" type="presParOf" srcId="{9D71D10E-F0C9-41D5-A865-0466C400B241}" destId="{5F843504-EF54-4F39-80D3-2AE43C4B6EB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EC52F2-F079-4F66-B196-E7F7D1C2A6BF}" type="doc">
      <dgm:prSet loTypeId="urn:microsoft.com/office/officeart/2005/8/layout/vList4#1" loCatId="list" qsTypeId="urn:microsoft.com/office/officeart/2005/8/quickstyle/3d1" qsCatId="3D" csTypeId="urn:microsoft.com/office/officeart/2005/8/colors/colorful1#1" csCatId="colorful" phldr="1"/>
      <dgm:spPr/>
      <dgm:t>
        <a:bodyPr/>
        <a:lstStyle/>
        <a:p>
          <a:endParaRPr lang="es-EC"/>
        </a:p>
      </dgm:t>
    </dgm:pt>
    <dgm:pt modelId="{E998B6DA-C4F0-4887-B090-3D93D2030D59}">
      <dgm:prSet phldrT="[Texto]"/>
      <dgm:spPr/>
      <dgm:t>
        <a:bodyPr/>
        <a:lstStyle/>
        <a:p>
          <a:pPr algn="ctr"/>
          <a:r>
            <a:rPr lang="es-EC" b="1">
              <a:effectLst>
                <a:glow rad="101600">
                  <a:schemeClr val="bg1">
                    <a:alpha val="60000"/>
                  </a:schemeClr>
                </a:glow>
              </a:effectLst>
            </a:rPr>
            <a:t>FASE #1</a:t>
          </a:r>
        </a:p>
      </dgm:t>
    </dgm:pt>
    <dgm:pt modelId="{4F85BCBC-919E-40D9-AD2F-959FC6133D6E}" type="parTrans" cxnId="{915FE5B9-B3EF-4C1D-AFCF-50EEAF291105}">
      <dgm:prSet/>
      <dgm:spPr/>
      <dgm:t>
        <a:bodyPr/>
        <a:lstStyle/>
        <a:p>
          <a:pPr algn="ctr"/>
          <a:endParaRPr lang="es-EC">
            <a:effectLst>
              <a:glow rad="101600">
                <a:schemeClr val="bg1">
                  <a:alpha val="60000"/>
                </a:schemeClr>
              </a:glow>
            </a:effectLst>
          </a:endParaRPr>
        </a:p>
      </dgm:t>
    </dgm:pt>
    <dgm:pt modelId="{9A408F5A-C986-441C-93A7-EB6C8483C589}" type="sibTrans" cxnId="{915FE5B9-B3EF-4C1D-AFCF-50EEAF291105}">
      <dgm:prSet/>
      <dgm:spPr/>
      <dgm:t>
        <a:bodyPr/>
        <a:lstStyle/>
        <a:p>
          <a:pPr algn="ctr"/>
          <a:endParaRPr lang="es-EC">
            <a:effectLst>
              <a:glow rad="101600">
                <a:schemeClr val="bg1">
                  <a:alpha val="60000"/>
                </a:schemeClr>
              </a:glow>
            </a:effectLst>
          </a:endParaRPr>
        </a:p>
      </dgm:t>
    </dgm:pt>
    <dgm:pt modelId="{FA3407C2-E8F0-4F0A-94C7-5351F6C01ABA}">
      <dgm:prSet phldrT="[Texto]"/>
      <dgm:spPr/>
      <dgm:t>
        <a:bodyPr/>
        <a:lstStyle/>
        <a:p>
          <a:pPr algn="ctr"/>
          <a:r>
            <a:rPr lang="es-EC" b="1">
              <a:effectLst>
                <a:glow rad="101600">
                  <a:schemeClr val="bg1">
                    <a:alpha val="60000"/>
                  </a:schemeClr>
                </a:glow>
              </a:effectLst>
            </a:rPr>
            <a:t>FASE #2</a:t>
          </a:r>
        </a:p>
      </dgm:t>
    </dgm:pt>
    <dgm:pt modelId="{9C63B337-E130-44F3-B1E7-FE56E0D3F832}" type="parTrans" cxnId="{E7CAA439-1334-487A-8D56-5C87E000FF48}">
      <dgm:prSet/>
      <dgm:spPr/>
      <dgm:t>
        <a:bodyPr/>
        <a:lstStyle/>
        <a:p>
          <a:pPr algn="ctr"/>
          <a:endParaRPr lang="es-EC">
            <a:effectLst>
              <a:glow rad="101600">
                <a:schemeClr val="bg1">
                  <a:alpha val="60000"/>
                </a:schemeClr>
              </a:glow>
            </a:effectLst>
          </a:endParaRPr>
        </a:p>
      </dgm:t>
    </dgm:pt>
    <dgm:pt modelId="{521F2764-3FC4-4183-B5E5-94DBEF313F47}" type="sibTrans" cxnId="{E7CAA439-1334-487A-8D56-5C87E000FF48}">
      <dgm:prSet/>
      <dgm:spPr/>
      <dgm:t>
        <a:bodyPr/>
        <a:lstStyle/>
        <a:p>
          <a:pPr algn="ctr"/>
          <a:endParaRPr lang="es-EC">
            <a:effectLst>
              <a:glow rad="101600">
                <a:schemeClr val="bg1">
                  <a:alpha val="60000"/>
                </a:schemeClr>
              </a:glow>
            </a:effectLst>
          </a:endParaRPr>
        </a:p>
      </dgm:t>
    </dgm:pt>
    <dgm:pt modelId="{063D4616-519E-4B82-B93D-8B748B983058}">
      <dgm:prSet phldrT="[Texto]"/>
      <dgm:spPr/>
      <dgm:t>
        <a:bodyPr/>
        <a:lstStyle/>
        <a:p>
          <a:pPr algn="ctr"/>
          <a:r>
            <a:rPr lang="es-EC" b="1">
              <a:effectLst>
                <a:glow rad="101600">
                  <a:schemeClr val="bg1">
                    <a:alpha val="60000"/>
                  </a:schemeClr>
                </a:glow>
              </a:effectLst>
            </a:rPr>
            <a:t>FASE #3</a:t>
          </a:r>
        </a:p>
      </dgm:t>
    </dgm:pt>
    <dgm:pt modelId="{5343CAED-AD23-424F-96DE-72D32BF3DC36}" type="parTrans" cxnId="{63E56A75-97AC-4E6A-AD39-5187AD8AC97D}">
      <dgm:prSet/>
      <dgm:spPr/>
      <dgm:t>
        <a:bodyPr/>
        <a:lstStyle/>
        <a:p>
          <a:pPr algn="ctr"/>
          <a:endParaRPr lang="es-EC">
            <a:effectLst>
              <a:glow rad="101600">
                <a:schemeClr val="bg1">
                  <a:alpha val="60000"/>
                </a:schemeClr>
              </a:glow>
            </a:effectLst>
          </a:endParaRPr>
        </a:p>
      </dgm:t>
    </dgm:pt>
    <dgm:pt modelId="{93E43E1F-AFE4-4CDA-AEA8-7F969F39E188}" type="sibTrans" cxnId="{63E56A75-97AC-4E6A-AD39-5187AD8AC97D}">
      <dgm:prSet/>
      <dgm:spPr/>
      <dgm:t>
        <a:bodyPr/>
        <a:lstStyle/>
        <a:p>
          <a:pPr algn="ctr"/>
          <a:endParaRPr lang="es-EC">
            <a:effectLst>
              <a:glow rad="101600">
                <a:schemeClr val="bg1">
                  <a:alpha val="60000"/>
                </a:schemeClr>
              </a:glow>
            </a:effectLst>
          </a:endParaRPr>
        </a:p>
      </dgm:t>
    </dgm:pt>
    <dgm:pt modelId="{EA045E27-5102-43FD-B45E-B65557BD3318}">
      <dgm:prSet phldrT="[Texto]"/>
      <dgm:spPr/>
      <dgm:t>
        <a:bodyPr/>
        <a:lstStyle/>
        <a:p>
          <a:pPr algn="ctr"/>
          <a:r>
            <a:rPr lang="es-EC" b="1">
              <a:effectLst>
                <a:glow rad="101600">
                  <a:schemeClr val="bg1">
                    <a:alpha val="60000"/>
                  </a:schemeClr>
                </a:glow>
              </a:effectLst>
            </a:rPr>
            <a:t>CONOCIMIENTOS PREVIOS Y OPERACIONES DE  RECONOCIMIENTOS</a:t>
          </a:r>
        </a:p>
      </dgm:t>
    </dgm:pt>
    <dgm:pt modelId="{D47CEED3-9DF9-48FF-B338-CAAD806C5F52}" type="parTrans" cxnId="{EEC25150-A958-4D3B-83E7-35A3FE854A1A}">
      <dgm:prSet/>
      <dgm:spPr/>
      <dgm:t>
        <a:bodyPr/>
        <a:lstStyle/>
        <a:p>
          <a:pPr algn="ctr"/>
          <a:endParaRPr lang="es-EC">
            <a:effectLst>
              <a:glow rad="101600">
                <a:schemeClr val="bg1">
                  <a:alpha val="60000"/>
                </a:schemeClr>
              </a:glow>
            </a:effectLst>
          </a:endParaRPr>
        </a:p>
      </dgm:t>
    </dgm:pt>
    <dgm:pt modelId="{D02280B9-76C5-4A79-B481-1EE49A7F9A8A}" type="sibTrans" cxnId="{EEC25150-A958-4D3B-83E7-35A3FE854A1A}">
      <dgm:prSet/>
      <dgm:spPr/>
      <dgm:t>
        <a:bodyPr/>
        <a:lstStyle/>
        <a:p>
          <a:pPr algn="ctr"/>
          <a:endParaRPr lang="es-EC">
            <a:effectLst>
              <a:glow rad="101600">
                <a:schemeClr val="bg1">
                  <a:alpha val="60000"/>
                </a:schemeClr>
              </a:glow>
            </a:effectLst>
          </a:endParaRPr>
        </a:p>
      </dgm:t>
    </dgm:pt>
    <dgm:pt modelId="{9B8162B0-FDAE-420D-9AB0-693A235912E7}">
      <dgm:prSet/>
      <dgm:spPr/>
      <dgm:t>
        <a:bodyPr/>
        <a:lstStyle/>
        <a:p>
          <a:pPr algn="ctr"/>
          <a:r>
            <a:rPr lang="es-EC" b="1">
              <a:effectLst>
                <a:glow rad="101600">
                  <a:schemeClr val="bg1">
                    <a:alpha val="60000"/>
                  </a:schemeClr>
                </a:glow>
              </a:effectLst>
            </a:rPr>
            <a:t>OPERACIONES DEFENSIVAS</a:t>
          </a:r>
        </a:p>
      </dgm:t>
    </dgm:pt>
    <dgm:pt modelId="{037DBCD0-1129-4C82-9455-A96BB1ED31B7}" type="parTrans" cxnId="{9BBEE99C-ACD2-4E52-BA48-4EC8E0DFD818}">
      <dgm:prSet/>
      <dgm:spPr/>
      <dgm:t>
        <a:bodyPr/>
        <a:lstStyle/>
        <a:p>
          <a:pPr algn="ctr"/>
          <a:endParaRPr lang="es-EC">
            <a:effectLst>
              <a:glow rad="101600">
                <a:schemeClr val="bg1">
                  <a:alpha val="60000"/>
                </a:schemeClr>
              </a:glow>
            </a:effectLst>
          </a:endParaRPr>
        </a:p>
      </dgm:t>
    </dgm:pt>
    <dgm:pt modelId="{BC7A55C4-E781-4629-A766-62199E2E90A2}" type="sibTrans" cxnId="{9BBEE99C-ACD2-4E52-BA48-4EC8E0DFD818}">
      <dgm:prSet/>
      <dgm:spPr/>
      <dgm:t>
        <a:bodyPr/>
        <a:lstStyle/>
        <a:p>
          <a:pPr algn="ctr"/>
          <a:endParaRPr lang="es-EC">
            <a:effectLst>
              <a:glow rad="101600">
                <a:schemeClr val="bg1">
                  <a:alpha val="60000"/>
                </a:schemeClr>
              </a:glow>
            </a:effectLst>
          </a:endParaRPr>
        </a:p>
      </dgm:t>
    </dgm:pt>
    <dgm:pt modelId="{C6B8AF82-8B04-46BF-9702-0E30EA5C1277}">
      <dgm:prSet phldrT="[Texto]"/>
      <dgm:spPr/>
      <dgm:t>
        <a:bodyPr/>
        <a:lstStyle/>
        <a:p>
          <a:pPr algn="ctr"/>
          <a:r>
            <a:rPr lang="es-EC" b="1">
              <a:effectLst>
                <a:glow rad="101600">
                  <a:schemeClr val="bg1">
                    <a:alpha val="60000"/>
                  </a:schemeClr>
                </a:glow>
              </a:effectLst>
            </a:rPr>
            <a:t>OPERACIONES OFENSIVAS</a:t>
          </a:r>
        </a:p>
      </dgm:t>
    </dgm:pt>
    <dgm:pt modelId="{DD4C8B14-FE3B-4909-8974-A38B93C7CDD1}" type="parTrans" cxnId="{98CE65BE-B84E-498A-8FAD-F277CA3479F7}">
      <dgm:prSet/>
      <dgm:spPr/>
      <dgm:t>
        <a:bodyPr/>
        <a:lstStyle/>
        <a:p>
          <a:pPr algn="ctr"/>
          <a:endParaRPr lang="es-EC">
            <a:effectLst>
              <a:glow rad="101600">
                <a:schemeClr val="bg1">
                  <a:alpha val="60000"/>
                </a:schemeClr>
              </a:glow>
            </a:effectLst>
          </a:endParaRPr>
        </a:p>
      </dgm:t>
    </dgm:pt>
    <dgm:pt modelId="{41F6D525-1C81-47CC-AF95-1C896A77A62C}" type="sibTrans" cxnId="{98CE65BE-B84E-498A-8FAD-F277CA3479F7}">
      <dgm:prSet/>
      <dgm:spPr/>
      <dgm:t>
        <a:bodyPr/>
        <a:lstStyle/>
        <a:p>
          <a:pPr algn="ctr"/>
          <a:endParaRPr lang="es-EC">
            <a:effectLst>
              <a:glow rad="101600">
                <a:schemeClr val="bg1">
                  <a:alpha val="60000"/>
                </a:schemeClr>
              </a:glow>
            </a:effectLst>
          </a:endParaRPr>
        </a:p>
      </dgm:t>
    </dgm:pt>
    <dgm:pt modelId="{866F7986-70EF-465C-913A-09ECF45B88EA}" type="pres">
      <dgm:prSet presAssocID="{76EC52F2-F079-4F66-B196-E7F7D1C2A6BF}" presName="linear" presStyleCnt="0">
        <dgm:presLayoutVars>
          <dgm:dir/>
          <dgm:resizeHandles val="exact"/>
        </dgm:presLayoutVars>
      </dgm:prSet>
      <dgm:spPr/>
      <dgm:t>
        <a:bodyPr/>
        <a:lstStyle/>
        <a:p>
          <a:endParaRPr lang="es-EC"/>
        </a:p>
      </dgm:t>
    </dgm:pt>
    <dgm:pt modelId="{1985F5EA-B9B9-4BCB-AA05-B0536B516B71}" type="pres">
      <dgm:prSet presAssocID="{E998B6DA-C4F0-4887-B090-3D93D2030D59}" presName="comp" presStyleCnt="0"/>
      <dgm:spPr/>
    </dgm:pt>
    <dgm:pt modelId="{F44F8E2D-C3C1-4F46-AA98-A75E818979B1}" type="pres">
      <dgm:prSet presAssocID="{E998B6DA-C4F0-4887-B090-3D93D2030D59}" presName="box" presStyleLbl="node1" presStyleIdx="0" presStyleCnt="3"/>
      <dgm:spPr/>
      <dgm:t>
        <a:bodyPr/>
        <a:lstStyle/>
        <a:p>
          <a:endParaRPr lang="es-EC"/>
        </a:p>
      </dgm:t>
    </dgm:pt>
    <dgm:pt modelId="{05F31025-AC62-497C-9230-FAE125FF06F7}" type="pres">
      <dgm:prSet presAssocID="{E998B6DA-C4F0-4887-B090-3D93D2030D59}" presName="img" presStyleLbl="fgImgPlace1" presStyleIdx="0" presStyleCnt="3"/>
      <dgm:spPr>
        <a:blipFill rotWithShape="0">
          <a:blip xmlns:r="http://schemas.openxmlformats.org/officeDocument/2006/relationships" r:embed="rId1"/>
          <a:stretch>
            <a:fillRect/>
          </a:stretch>
        </a:blipFill>
      </dgm:spPr>
    </dgm:pt>
    <dgm:pt modelId="{C51EA839-62E9-4435-A499-1B14ECAF45B8}" type="pres">
      <dgm:prSet presAssocID="{E998B6DA-C4F0-4887-B090-3D93D2030D59}" presName="text" presStyleLbl="node1" presStyleIdx="0" presStyleCnt="3">
        <dgm:presLayoutVars>
          <dgm:bulletEnabled val="1"/>
        </dgm:presLayoutVars>
      </dgm:prSet>
      <dgm:spPr/>
      <dgm:t>
        <a:bodyPr/>
        <a:lstStyle/>
        <a:p>
          <a:endParaRPr lang="es-EC"/>
        </a:p>
      </dgm:t>
    </dgm:pt>
    <dgm:pt modelId="{DF544746-277F-44DB-B1E7-8E93D0FF3915}" type="pres">
      <dgm:prSet presAssocID="{9A408F5A-C986-441C-93A7-EB6C8483C589}" presName="spacer" presStyleCnt="0"/>
      <dgm:spPr/>
    </dgm:pt>
    <dgm:pt modelId="{580077E5-4A09-4DE0-AF55-EFEA95DB7874}" type="pres">
      <dgm:prSet presAssocID="{FA3407C2-E8F0-4F0A-94C7-5351F6C01ABA}" presName="comp" presStyleCnt="0"/>
      <dgm:spPr/>
    </dgm:pt>
    <dgm:pt modelId="{45F669B8-4931-4A72-9888-1488FDEB04F2}" type="pres">
      <dgm:prSet presAssocID="{FA3407C2-E8F0-4F0A-94C7-5351F6C01ABA}" presName="box" presStyleLbl="node1" presStyleIdx="1" presStyleCnt="3"/>
      <dgm:spPr/>
      <dgm:t>
        <a:bodyPr/>
        <a:lstStyle/>
        <a:p>
          <a:endParaRPr lang="es-EC"/>
        </a:p>
      </dgm:t>
    </dgm:pt>
    <dgm:pt modelId="{8211A092-25D3-4881-8369-1602078BE7A5}" type="pres">
      <dgm:prSet presAssocID="{FA3407C2-E8F0-4F0A-94C7-5351F6C01ABA}" presName="img" presStyleLbl="fgImgPlace1" presStyleIdx="1" presStyleCnt="3"/>
      <dgm:spPr>
        <a:blipFill rotWithShape="0">
          <a:blip xmlns:r="http://schemas.openxmlformats.org/officeDocument/2006/relationships" r:embed="rId2"/>
          <a:stretch>
            <a:fillRect/>
          </a:stretch>
        </a:blipFill>
      </dgm:spPr>
    </dgm:pt>
    <dgm:pt modelId="{6830D9AD-B9CE-4602-B33D-DCFACA699FF3}" type="pres">
      <dgm:prSet presAssocID="{FA3407C2-E8F0-4F0A-94C7-5351F6C01ABA}" presName="text" presStyleLbl="node1" presStyleIdx="1" presStyleCnt="3">
        <dgm:presLayoutVars>
          <dgm:bulletEnabled val="1"/>
        </dgm:presLayoutVars>
      </dgm:prSet>
      <dgm:spPr/>
      <dgm:t>
        <a:bodyPr/>
        <a:lstStyle/>
        <a:p>
          <a:endParaRPr lang="es-EC"/>
        </a:p>
      </dgm:t>
    </dgm:pt>
    <dgm:pt modelId="{A7B58349-0997-4D1B-A6E4-C3761CF98C68}" type="pres">
      <dgm:prSet presAssocID="{521F2764-3FC4-4183-B5E5-94DBEF313F47}" presName="spacer" presStyleCnt="0"/>
      <dgm:spPr/>
    </dgm:pt>
    <dgm:pt modelId="{B12C6B05-1691-4C24-B6BD-98187758B4FA}" type="pres">
      <dgm:prSet presAssocID="{063D4616-519E-4B82-B93D-8B748B983058}" presName="comp" presStyleCnt="0"/>
      <dgm:spPr/>
    </dgm:pt>
    <dgm:pt modelId="{C971E800-1E28-4ED9-808A-CD8F5B6E2E99}" type="pres">
      <dgm:prSet presAssocID="{063D4616-519E-4B82-B93D-8B748B983058}" presName="box" presStyleLbl="node1" presStyleIdx="2" presStyleCnt="3"/>
      <dgm:spPr/>
      <dgm:t>
        <a:bodyPr/>
        <a:lstStyle/>
        <a:p>
          <a:endParaRPr lang="es-EC"/>
        </a:p>
      </dgm:t>
    </dgm:pt>
    <dgm:pt modelId="{FA76C17E-A046-489F-B8BF-A1153AFA6CD6}" type="pres">
      <dgm:prSet presAssocID="{063D4616-519E-4B82-B93D-8B748B983058}" presName="img" presStyleLbl="fgImgPlace1" presStyleIdx="2" presStyleCnt="3"/>
      <dgm:spPr>
        <a:blipFill rotWithShape="0">
          <a:blip xmlns:r="http://schemas.openxmlformats.org/officeDocument/2006/relationships" r:embed="rId3"/>
          <a:stretch>
            <a:fillRect/>
          </a:stretch>
        </a:blipFill>
      </dgm:spPr>
    </dgm:pt>
    <dgm:pt modelId="{A36788E9-344A-411F-AA4B-01316DEDF6EF}" type="pres">
      <dgm:prSet presAssocID="{063D4616-519E-4B82-B93D-8B748B983058}" presName="text" presStyleLbl="node1" presStyleIdx="2" presStyleCnt="3">
        <dgm:presLayoutVars>
          <dgm:bulletEnabled val="1"/>
        </dgm:presLayoutVars>
      </dgm:prSet>
      <dgm:spPr/>
      <dgm:t>
        <a:bodyPr/>
        <a:lstStyle/>
        <a:p>
          <a:endParaRPr lang="es-EC"/>
        </a:p>
      </dgm:t>
    </dgm:pt>
  </dgm:ptLst>
  <dgm:cxnLst>
    <dgm:cxn modelId="{2F180B59-9E03-4A80-838C-7362F1DA7431}" type="presOf" srcId="{C6B8AF82-8B04-46BF-9702-0E30EA5C1277}" destId="{C971E800-1E28-4ED9-808A-CD8F5B6E2E99}" srcOrd="0" destOrd="1" presId="urn:microsoft.com/office/officeart/2005/8/layout/vList4#1"/>
    <dgm:cxn modelId="{6BE97105-7F62-48FE-A768-D797EBE26982}" type="presOf" srcId="{76EC52F2-F079-4F66-B196-E7F7D1C2A6BF}" destId="{866F7986-70EF-465C-913A-09ECF45B88EA}" srcOrd="0" destOrd="0" presId="urn:microsoft.com/office/officeart/2005/8/layout/vList4#1"/>
    <dgm:cxn modelId="{81A3CB6A-8AFF-4803-9765-2619A084F542}" type="presOf" srcId="{063D4616-519E-4B82-B93D-8B748B983058}" destId="{A36788E9-344A-411F-AA4B-01316DEDF6EF}" srcOrd="1" destOrd="0" presId="urn:microsoft.com/office/officeart/2005/8/layout/vList4#1"/>
    <dgm:cxn modelId="{CA873FDB-C469-4B34-A1C1-BA4FECB61B12}" type="presOf" srcId="{9B8162B0-FDAE-420D-9AB0-693A235912E7}" destId="{45F669B8-4931-4A72-9888-1488FDEB04F2}" srcOrd="0" destOrd="1" presId="urn:microsoft.com/office/officeart/2005/8/layout/vList4#1"/>
    <dgm:cxn modelId="{76247330-2A41-46A5-BC7B-094B3A209B7A}" type="presOf" srcId="{C6B8AF82-8B04-46BF-9702-0E30EA5C1277}" destId="{A36788E9-344A-411F-AA4B-01316DEDF6EF}" srcOrd="1" destOrd="1" presId="urn:microsoft.com/office/officeart/2005/8/layout/vList4#1"/>
    <dgm:cxn modelId="{7C2C78A2-306D-4E55-91C5-84965563F5D1}" type="presOf" srcId="{FA3407C2-E8F0-4F0A-94C7-5351F6C01ABA}" destId="{45F669B8-4931-4A72-9888-1488FDEB04F2}" srcOrd="0" destOrd="0" presId="urn:microsoft.com/office/officeart/2005/8/layout/vList4#1"/>
    <dgm:cxn modelId="{915FE5B9-B3EF-4C1D-AFCF-50EEAF291105}" srcId="{76EC52F2-F079-4F66-B196-E7F7D1C2A6BF}" destId="{E998B6DA-C4F0-4887-B090-3D93D2030D59}" srcOrd="0" destOrd="0" parTransId="{4F85BCBC-919E-40D9-AD2F-959FC6133D6E}" sibTransId="{9A408F5A-C986-441C-93A7-EB6C8483C589}"/>
    <dgm:cxn modelId="{DA78B25E-BC60-4B74-AD37-FDC0B1D0C8D7}" type="presOf" srcId="{E998B6DA-C4F0-4887-B090-3D93D2030D59}" destId="{F44F8E2D-C3C1-4F46-AA98-A75E818979B1}" srcOrd="0" destOrd="0" presId="urn:microsoft.com/office/officeart/2005/8/layout/vList4#1"/>
    <dgm:cxn modelId="{63E56A75-97AC-4E6A-AD39-5187AD8AC97D}" srcId="{76EC52F2-F079-4F66-B196-E7F7D1C2A6BF}" destId="{063D4616-519E-4B82-B93D-8B748B983058}" srcOrd="2" destOrd="0" parTransId="{5343CAED-AD23-424F-96DE-72D32BF3DC36}" sibTransId="{93E43E1F-AFE4-4CDA-AEA8-7F969F39E188}"/>
    <dgm:cxn modelId="{93BC0A2B-BC4C-48D9-9881-4DE4C988E423}" type="presOf" srcId="{E998B6DA-C4F0-4887-B090-3D93D2030D59}" destId="{C51EA839-62E9-4435-A499-1B14ECAF45B8}" srcOrd="1" destOrd="0" presId="urn:microsoft.com/office/officeart/2005/8/layout/vList4#1"/>
    <dgm:cxn modelId="{98CE65BE-B84E-498A-8FAD-F277CA3479F7}" srcId="{063D4616-519E-4B82-B93D-8B748B983058}" destId="{C6B8AF82-8B04-46BF-9702-0E30EA5C1277}" srcOrd="0" destOrd="0" parTransId="{DD4C8B14-FE3B-4909-8974-A38B93C7CDD1}" sibTransId="{41F6D525-1C81-47CC-AF95-1C896A77A62C}"/>
    <dgm:cxn modelId="{55706FB4-A71F-480D-92CD-29B75B5DED7F}" type="presOf" srcId="{FA3407C2-E8F0-4F0A-94C7-5351F6C01ABA}" destId="{6830D9AD-B9CE-4602-B33D-DCFACA699FF3}" srcOrd="1" destOrd="0" presId="urn:microsoft.com/office/officeart/2005/8/layout/vList4#1"/>
    <dgm:cxn modelId="{E7CAA439-1334-487A-8D56-5C87E000FF48}" srcId="{76EC52F2-F079-4F66-B196-E7F7D1C2A6BF}" destId="{FA3407C2-E8F0-4F0A-94C7-5351F6C01ABA}" srcOrd="1" destOrd="0" parTransId="{9C63B337-E130-44F3-B1E7-FE56E0D3F832}" sibTransId="{521F2764-3FC4-4183-B5E5-94DBEF313F47}"/>
    <dgm:cxn modelId="{EEC25150-A958-4D3B-83E7-35A3FE854A1A}" srcId="{E998B6DA-C4F0-4887-B090-3D93D2030D59}" destId="{EA045E27-5102-43FD-B45E-B65557BD3318}" srcOrd="0" destOrd="0" parTransId="{D47CEED3-9DF9-48FF-B338-CAAD806C5F52}" sibTransId="{D02280B9-76C5-4A79-B481-1EE49A7F9A8A}"/>
    <dgm:cxn modelId="{B0AA355E-A577-44C8-9CFB-00046350893C}" type="presOf" srcId="{EA045E27-5102-43FD-B45E-B65557BD3318}" destId="{F44F8E2D-C3C1-4F46-AA98-A75E818979B1}" srcOrd="0" destOrd="1" presId="urn:microsoft.com/office/officeart/2005/8/layout/vList4#1"/>
    <dgm:cxn modelId="{7D3A8C0C-E1AA-40E7-A510-3A2E34115E6D}" type="presOf" srcId="{EA045E27-5102-43FD-B45E-B65557BD3318}" destId="{C51EA839-62E9-4435-A499-1B14ECAF45B8}" srcOrd="1" destOrd="1" presId="urn:microsoft.com/office/officeart/2005/8/layout/vList4#1"/>
    <dgm:cxn modelId="{818BCB09-DCB2-4B86-A010-A943411ED6B8}" type="presOf" srcId="{9B8162B0-FDAE-420D-9AB0-693A235912E7}" destId="{6830D9AD-B9CE-4602-B33D-DCFACA699FF3}" srcOrd="1" destOrd="1" presId="urn:microsoft.com/office/officeart/2005/8/layout/vList4#1"/>
    <dgm:cxn modelId="{9BBEE99C-ACD2-4E52-BA48-4EC8E0DFD818}" srcId="{FA3407C2-E8F0-4F0A-94C7-5351F6C01ABA}" destId="{9B8162B0-FDAE-420D-9AB0-693A235912E7}" srcOrd="0" destOrd="0" parTransId="{037DBCD0-1129-4C82-9455-A96BB1ED31B7}" sibTransId="{BC7A55C4-E781-4629-A766-62199E2E90A2}"/>
    <dgm:cxn modelId="{BF375F38-89AF-43F7-9639-5019C8CF8CFB}" type="presOf" srcId="{063D4616-519E-4B82-B93D-8B748B983058}" destId="{C971E800-1E28-4ED9-808A-CD8F5B6E2E99}" srcOrd="0" destOrd="0" presId="urn:microsoft.com/office/officeart/2005/8/layout/vList4#1"/>
    <dgm:cxn modelId="{A484680D-9799-46A2-8857-7D122F8E91D9}" type="presParOf" srcId="{866F7986-70EF-465C-913A-09ECF45B88EA}" destId="{1985F5EA-B9B9-4BCB-AA05-B0536B516B71}" srcOrd="0" destOrd="0" presId="urn:microsoft.com/office/officeart/2005/8/layout/vList4#1"/>
    <dgm:cxn modelId="{0A5DD4AC-1E55-4814-91E8-401ABB293C5C}" type="presParOf" srcId="{1985F5EA-B9B9-4BCB-AA05-B0536B516B71}" destId="{F44F8E2D-C3C1-4F46-AA98-A75E818979B1}" srcOrd="0" destOrd="0" presId="urn:microsoft.com/office/officeart/2005/8/layout/vList4#1"/>
    <dgm:cxn modelId="{31200CBD-2C2F-4655-979D-39A65AE09386}" type="presParOf" srcId="{1985F5EA-B9B9-4BCB-AA05-B0536B516B71}" destId="{05F31025-AC62-497C-9230-FAE125FF06F7}" srcOrd="1" destOrd="0" presId="urn:microsoft.com/office/officeart/2005/8/layout/vList4#1"/>
    <dgm:cxn modelId="{F79B3AFA-7D51-4233-9639-824323E51211}" type="presParOf" srcId="{1985F5EA-B9B9-4BCB-AA05-B0536B516B71}" destId="{C51EA839-62E9-4435-A499-1B14ECAF45B8}" srcOrd="2" destOrd="0" presId="urn:microsoft.com/office/officeart/2005/8/layout/vList4#1"/>
    <dgm:cxn modelId="{DE3F2D79-74A0-4ADD-BF1E-D57E51E83981}" type="presParOf" srcId="{866F7986-70EF-465C-913A-09ECF45B88EA}" destId="{DF544746-277F-44DB-B1E7-8E93D0FF3915}" srcOrd="1" destOrd="0" presId="urn:microsoft.com/office/officeart/2005/8/layout/vList4#1"/>
    <dgm:cxn modelId="{1437E613-2645-4F3F-A458-039E3C34D76E}" type="presParOf" srcId="{866F7986-70EF-465C-913A-09ECF45B88EA}" destId="{580077E5-4A09-4DE0-AF55-EFEA95DB7874}" srcOrd="2" destOrd="0" presId="urn:microsoft.com/office/officeart/2005/8/layout/vList4#1"/>
    <dgm:cxn modelId="{73CE4C17-93F8-43AA-86D6-65EB0EC57712}" type="presParOf" srcId="{580077E5-4A09-4DE0-AF55-EFEA95DB7874}" destId="{45F669B8-4931-4A72-9888-1488FDEB04F2}" srcOrd="0" destOrd="0" presId="urn:microsoft.com/office/officeart/2005/8/layout/vList4#1"/>
    <dgm:cxn modelId="{4A483479-29BB-49BC-9ACE-616C4089C86F}" type="presParOf" srcId="{580077E5-4A09-4DE0-AF55-EFEA95DB7874}" destId="{8211A092-25D3-4881-8369-1602078BE7A5}" srcOrd="1" destOrd="0" presId="urn:microsoft.com/office/officeart/2005/8/layout/vList4#1"/>
    <dgm:cxn modelId="{E1F6FC94-9278-453D-93E7-FB1987EED2A6}" type="presParOf" srcId="{580077E5-4A09-4DE0-AF55-EFEA95DB7874}" destId="{6830D9AD-B9CE-4602-B33D-DCFACA699FF3}" srcOrd="2" destOrd="0" presId="urn:microsoft.com/office/officeart/2005/8/layout/vList4#1"/>
    <dgm:cxn modelId="{9E2EE356-FD5F-4F94-AE63-3B7A689105EE}" type="presParOf" srcId="{866F7986-70EF-465C-913A-09ECF45B88EA}" destId="{A7B58349-0997-4D1B-A6E4-C3761CF98C68}" srcOrd="3" destOrd="0" presId="urn:microsoft.com/office/officeart/2005/8/layout/vList4#1"/>
    <dgm:cxn modelId="{BFAD2103-C69D-4035-8E84-859887EB8A62}" type="presParOf" srcId="{866F7986-70EF-465C-913A-09ECF45B88EA}" destId="{B12C6B05-1691-4C24-B6BD-98187758B4FA}" srcOrd="4" destOrd="0" presId="urn:microsoft.com/office/officeart/2005/8/layout/vList4#1"/>
    <dgm:cxn modelId="{6B639E9B-D614-4420-921D-0A7EB2306E4D}" type="presParOf" srcId="{B12C6B05-1691-4C24-B6BD-98187758B4FA}" destId="{C971E800-1E28-4ED9-808A-CD8F5B6E2E99}" srcOrd="0" destOrd="0" presId="urn:microsoft.com/office/officeart/2005/8/layout/vList4#1"/>
    <dgm:cxn modelId="{3C54C5DD-FDC0-4242-B7F6-5AFA6CE82D7B}" type="presParOf" srcId="{B12C6B05-1691-4C24-B6BD-98187758B4FA}" destId="{FA76C17E-A046-489F-B8BF-A1153AFA6CD6}" srcOrd="1" destOrd="0" presId="urn:microsoft.com/office/officeart/2005/8/layout/vList4#1"/>
    <dgm:cxn modelId="{90F27AE5-8C11-4C05-BF2E-1990E3C0D3C4}" type="presParOf" srcId="{B12C6B05-1691-4C24-B6BD-98187758B4FA}" destId="{A36788E9-344A-411F-AA4B-01316DEDF6EF}"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9A4EBC-677C-4C1C-8D98-EDDB01179B6F}" type="doc">
      <dgm:prSet loTypeId="urn:microsoft.com/office/officeart/2005/8/layout/process1" loCatId="process" qsTypeId="urn:microsoft.com/office/officeart/2005/8/quickstyle/3d1" qsCatId="3D" csTypeId="urn:microsoft.com/office/officeart/2005/8/colors/colorful1" csCatId="colorful" phldr="1"/>
      <dgm:spPr/>
    </dgm:pt>
    <dgm:pt modelId="{BDD6AB79-9A22-426B-AD21-7BF002C0B6C1}">
      <dgm:prSet phldrT="[Texto]"/>
      <dgm:spPr/>
      <dgm:t>
        <a:bodyPr/>
        <a:lstStyle/>
        <a:p>
          <a:r>
            <a:rPr lang="es-EC" dirty="0" smtClean="0">
              <a:effectLst>
                <a:glow rad="101600">
                  <a:schemeClr val="bg1">
                    <a:alpha val="60000"/>
                  </a:schemeClr>
                </a:glow>
              </a:effectLst>
            </a:rPr>
            <a:t>CADETES IV.C.M.</a:t>
          </a:r>
          <a:endParaRPr lang="es-EC" dirty="0">
            <a:effectLst>
              <a:glow rad="101600">
                <a:schemeClr val="bg1">
                  <a:alpha val="60000"/>
                </a:schemeClr>
              </a:glow>
            </a:effectLst>
          </a:endParaRPr>
        </a:p>
      </dgm:t>
    </dgm:pt>
    <dgm:pt modelId="{37E3AB08-349E-425B-8B29-F03C294A1E71}" type="parTrans" cxnId="{16609EFE-A8A5-4A84-BAD8-816537D82D87}">
      <dgm:prSet/>
      <dgm:spPr/>
      <dgm:t>
        <a:bodyPr/>
        <a:lstStyle/>
        <a:p>
          <a:endParaRPr lang="es-EC">
            <a:effectLst>
              <a:glow rad="101600">
                <a:schemeClr val="bg1">
                  <a:alpha val="60000"/>
                </a:schemeClr>
              </a:glow>
            </a:effectLst>
          </a:endParaRPr>
        </a:p>
      </dgm:t>
    </dgm:pt>
    <dgm:pt modelId="{A0966E34-3BF0-4842-ACAC-FE729EA6E5E7}" type="sibTrans" cxnId="{16609EFE-A8A5-4A84-BAD8-816537D82D87}">
      <dgm:prSet/>
      <dgm:spPr/>
      <dgm:t>
        <a:bodyPr/>
        <a:lstStyle/>
        <a:p>
          <a:endParaRPr lang="es-EC">
            <a:effectLst>
              <a:glow rad="101600">
                <a:schemeClr val="bg1">
                  <a:alpha val="60000"/>
                </a:schemeClr>
              </a:glow>
            </a:effectLst>
          </a:endParaRPr>
        </a:p>
      </dgm:t>
    </dgm:pt>
    <dgm:pt modelId="{220A5C8F-8F97-4953-8C4B-9AC42AD5EE0D}">
      <dgm:prSet phldrT="[Texto]"/>
      <dgm:spPr/>
      <dgm:t>
        <a:bodyPr/>
        <a:lstStyle/>
        <a:p>
          <a:r>
            <a:rPr lang="es-EC" dirty="0" smtClean="0">
              <a:effectLst>
                <a:glow rad="101600">
                  <a:schemeClr val="bg1">
                    <a:alpha val="60000"/>
                  </a:schemeClr>
                </a:glow>
              </a:effectLst>
            </a:rPr>
            <a:t>ASPIRANTES A SOLDADOS</a:t>
          </a:r>
          <a:endParaRPr lang="es-EC" dirty="0">
            <a:effectLst>
              <a:glow rad="101600">
                <a:schemeClr val="bg1">
                  <a:alpha val="60000"/>
                </a:schemeClr>
              </a:glow>
            </a:effectLst>
          </a:endParaRPr>
        </a:p>
      </dgm:t>
    </dgm:pt>
    <dgm:pt modelId="{7E676E66-24BE-4729-956F-95C5EF1FFD6C}" type="parTrans" cxnId="{E32C984C-7981-42EC-8342-439580113EDF}">
      <dgm:prSet/>
      <dgm:spPr/>
      <dgm:t>
        <a:bodyPr/>
        <a:lstStyle/>
        <a:p>
          <a:endParaRPr lang="es-EC">
            <a:effectLst>
              <a:glow rad="101600">
                <a:schemeClr val="bg1">
                  <a:alpha val="60000"/>
                </a:schemeClr>
              </a:glow>
            </a:effectLst>
          </a:endParaRPr>
        </a:p>
      </dgm:t>
    </dgm:pt>
    <dgm:pt modelId="{99A80177-92B3-4978-998A-FCE90CAD88A2}" type="sibTrans" cxnId="{E32C984C-7981-42EC-8342-439580113EDF}">
      <dgm:prSet/>
      <dgm:spPr/>
      <dgm:t>
        <a:bodyPr/>
        <a:lstStyle/>
        <a:p>
          <a:endParaRPr lang="es-EC">
            <a:effectLst>
              <a:glow rad="101600">
                <a:schemeClr val="bg1">
                  <a:alpha val="60000"/>
                </a:schemeClr>
              </a:glow>
            </a:effectLst>
          </a:endParaRPr>
        </a:p>
      </dgm:t>
    </dgm:pt>
    <dgm:pt modelId="{617C3A5E-DE67-4F00-A345-C893525C8062}">
      <dgm:prSet phldrT="[Texto]"/>
      <dgm:spPr/>
      <dgm:t>
        <a:bodyPr/>
        <a:lstStyle/>
        <a:p>
          <a:r>
            <a:rPr lang="es-EC" dirty="0" smtClean="0">
              <a:effectLst>
                <a:glow rad="101600">
                  <a:schemeClr val="bg1">
                    <a:alpha val="60000"/>
                  </a:schemeClr>
                </a:glow>
              </a:effectLst>
            </a:rPr>
            <a:t>CADETES III.C.M</a:t>
          </a:r>
          <a:endParaRPr lang="es-EC" dirty="0">
            <a:effectLst>
              <a:glow rad="101600">
                <a:schemeClr val="bg1">
                  <a:alpha val="60000"/>
                </a:schemeClr>
              </a:glow>
            </a:effectLst>
          </a:endParaRPr>
        </a:p>
      </dgm:t>
    </dgm:pt>
    <dgm:pt modelId="{3CCC99F3-879A-4B9D-824E-CC8F05C41EF6}" type="parTrans" cxnId="{6525F991-BDA0-4B93-8067-1E28F46D6C03}">
      <dgm:prSet/>
      <dgm:spPr/>
      <dgm:t>
        <a:bodyPr/>
        <a:lstStyle/>
        <a:p>
          <a:endParaRPr lang="es-EC">
            <a:effectLst>
              <a:glow rad="101600">
                <a:schemeClr val="bg1">
                  <a:alpha val="60000"/>
                </a:schemeClr>
              </a:glow>
            </a:effectLst>
          </a:endParaRPr>
        </a:p>
      </dgm:t>
    </dgm:pt>
    <dgm:pt modelId="{0D57074B-7440-4CE3-AE85-E2910C48F671}" type="sibTrans" cxnId="{6525F991-BDA0-4B93-8067-1E28F46D6C03}">
      <dgm:prSet/>
      <dgm:spPr/>
      <dgm:t>
        <a:bodyPr/>
        <a:lstStyle/>
        <a:p>
          <a:endParaRPr lang="es-EC">
            <a:effectLst>
              <a:glow rad="101600">
                <a:schemeClr val="bg1">
                  <a:alpha val="60000"/>
                </a:schemeClr>
              </a:glow>
            </a:effectLst>
          </a:endParaRPr>
        </a:p>
      </dgm:t>
    </dgm:pt>
    <dgm:pt modelId="{1E86E719-FAC3-4EDC-8F5C-7900B0BDC3FC}" type="pres">
      <dgm:prSet presAssocID="{399A4EBC-677C-4C1C-8D98-EDDB01179B6F}" presName="Name0" presStyleCnt="0">
        <dgm:presLayoutVars>
          <dgm:dir/>
          <dgm:resizeHandles val="exact"/>
        </dgm:presLayoutVars>
      </dgm:prSet>
      <dgm:spPr/>
    </dgm:pt>
    <dgm:pt modelId="{6FD1D001-D67C-4648-9B31-7E442AF29ECA}" type="pres">
      <dgm:prSet presAssocID="{BDD6AB79-9A22-426B-AD21-7BF002C0B6C1}" presName="node" presStyleLbl="node1" presStyleIdx="0" presStyleCnt="3">
        <dgm:presLayoutVars>
          <dgm:bulletEnabled val="1"/>
        </dgm:presLayoutVars>
      </dgm:prSet>
      <dgm:spPr/>
      <dgm:t>
        <a:bodyPr/>
        <a:lstStyle/>
        <a:p>
          <a:endParaRPr lang="es-EC"/>
        </a:p>
      </dgm:t>
    </dgm:pt>
    <dgm:pt modelId="{4C3D2330-E4C3-42DF-B505-EE2E8127006B}" type="pres">
      <dgm:prSet presAssocID="{A0966E34-3BF0-4842-ACAC-FE729EA6E5E7}" presName="sibTrans" presStyleLbl="sibTrans2D1" presStyleIdx="0" presStyleCnt="2"/>
      <dgm:spPr/>
    </dgm:pt>
    <dgm:pt modelId="{141ED618-6373-494C-A86F-48486975C7C6}" type="pres">
      <dgm:prSet presAssocID="{A0966E34-3BF0-4842-ACAC-FE729EA6E5E7}" presName="connectorText" presStyleLbl="sibTrans2D1" presStyleIdx="0" presStyleCnt="2"/>
      <dgm:spPr/>
    </dgm:pt>
    <dgm:pt modelId="{09C1B931-10BA-42C4-B652-FD6AFBF2E020}" type="pres">
      <dgm:prSet presAssocID="{220A5C8F-8F97-4953-8C4B-9AC42AD5EE0D}" presName="node" presStyleLbl="node1" presStyleIdx="1" presStyleCnt="3">
        <dgm:presLayoutVars>
          <dgm:bulletEnabled val="1"/>
        </dgm:presLayoutVars>
      </dgm:prSet>
      <dgm:spPr/>
      <dgm:t>
        <a:bodyPr/>
        <a:lstStyle/>
        <a:p>
          <a:endParaRPr lang="es-EC"/>
        </a:p>
      </dgm:t>
    </dgm:pt>
    <dgm:pt modelId="{CDFE0116-F496-4652-BF4C-FF430AEEBE3B}" type="pres">
      <dgm:prSet presAssocID="{99A80177-92B3-4978-998A-FCE90CAD88A2}" presName="sibTrans" presStyleLbl="sibTrans2D1" presStyleIdx="1" presStyleCnt="2"/>
      <dgm:spPr/>
    </dgm:pt>
    <dgm:pt modelId="{96448A7E-A6AA-46D6-8D49-CF63512BE921}" type="pres">
      <dgm:prSet presAssocID="{99A80177-92B3-4978-998A-FCE90CAD88A2}" presName="connectorText" presStyleLbl="sibTrans2D1" presStyleIdx="1" presStyleCnt="2"/>
      <dgm:spPr/>
    </dgm:pt>
    <dgm:pt modelId="{EEDA923C-FD57-4602-9AE7-241DF3EF817E}" type="pres">
      <dgm:prSet presAssocID="{617C3A5E-DE67-4F00-A345-C893525C8062}" presName="node" presStyleLbl="node1" presStyleIdx="2" presStyleCnt="3">
        <dgm:presLayoutVars>
          <dgm:bulletEnabled val="1"/>
        </dgm:presLayoutVars>
      </dgm:prSet>
      <dgm:spPr/>
      <dgm:t>
        <a:bodyPr/>
        <a:lstStyle/>
        <a:p>
          <a:endParaRPr lang="es-EC"/>
        </a:p>
      </dgm:t>
    </dgm:pt>
  </dgm:ptLst>
  <dgm:cxnLst>
    <dgm:cxn modelId="{50A3888F-76DD-4698-9E71-6E10AF32A96F}" type="presOf" srcId="{220A5C8F-8F97-4953-8C4B-9AC42AD5EE0D}" destId="{09C1B931-10BA-42C4-B652-FD6AFBF2E020}" srcOrd="0" destOrd="0" presId="urn:microsoft.com/office/officeart/2005/8/layout/process1"/>
    <dgm:cxn modelId="{CFA4C931-A781-4FE9-8029-4989577D3981}" type="presOf" srcId="{99A80177-92B3-4978-998A-FCE90CAD88A2}" destId="{CDFE0116-F496-4652-BF4C-FF430AEEBE3B}" srcOrd="0" destOrd="0" presId="urn:microsoft.com/office/officeart/2005/8/layout/process1"/>
    <dgm:cxn modelId="{DD234B83-5049-4A8F-9643-633C14DF55C8}" type="presOf" srcId="{A0966E34-3BF0-4842-ACAC-FE729EA6E5E7}" destId="{4C3D2330-E4C3-42DF-B505-EE2E8127006B}" srcOrd="0" destOrd="0" presId="urn:microsoft.com/office/officeart/2005/8/layout/process1"/>
    <dgm:cxn modelId="{731C4194-0F85-45CC-B4DC-83BDD0FEB12A}" type="presOf" srcId="{399A4EBC-677C-4C1C-8D98-EDDB01179B6F}" destId="{1E86E719-FAC3-4EDC-8F5C-7900B0BDC3FC}" srcOrd="0" destOrd="0" presId="urn:microsoft.com/office/officeart/2005/8/layout/process1"/>
    <dgm:cxn modelId="{16609EFE-A8A5-4A84-BAD8-816537D82D87}" srcId="{399A4EBC-677C-4C1C-8D98-EDDB01179B6F}" destId="{BDD6AB79-9A22-426B-AD21-7BF002C0B6C1}" srcOrd="0" destOrd="0" parTransId="{37E3AB08-349E-425B-8B29-F03C294A1E71}" sibTransId="{A0966E34-3BF0-4842-ACAC-FE729EA6E5E7}"/>
    <dgm:cxn modelId="{CBA40452-7CFB-4B91-B640-72D2284BCFA3}" type="presOf" srcId="{A0966E34-3BF0-4842-ACAC-FE729EA6E5E7}" destId="{141ED618-6373-494C-A86F-48486975C7C6}" srcOrd="1" destOrd="0" presId="urn:microsoft.com/office/officeart/2005/8/layout/process1"/>
    <dgm:cxn modelId="{6525F991-BDA0-4B93-8067-1E28F46D6C03}" srcId="{399A4EBC-677C-4C1C-8D98-EDDB01179B6F}" destId="{617C3A5E-DE67-4F00-A345-C893525C8062}" srcOrd="2" destOrd="0" parTransId="{3CCC99F3-879A-4B9D-824E-CC8F05C41EF6}" sibTransId="{0D57074B-7440-4CE3-AE85-E2910C48F671}"/>
    <dgm:cxn modelId="{5AE96521-DFA3-4A55-B053-8FE0900866C4}" type="presOf" srcId="{99A80177-92B3-4978-998A-FCE90CAD88A2}" destId="{96448A7E-A6AA-46D6-8D49-CF63512BE921}" srcOrd="1" destOrd="0" presId="urn:microsoft.com/office/officeart/2005/8/layout/process1"/>
    <dgm:cxn modelId="{0C352CDA-08D3-4CF5-AB08-4EADDB757616}" type="presOf" srcId="{BDD6AB79-9A22-426B-AD21-7BF002C0B6C1}" destId="{6FD1D001-D67C-4648-9B31-7E442AF29ECA}" srcOrd="0" destOrd="0" presId="urn:microsoft.com/office/officeart/2005/8/layout/process1"/>
    <dgm:cxn modelId="{E32C984C-7981-42EC-8342-439580113EDF}" srcId="{399A4EBC-677C-4C1C-8D98-EDDB01179B6F}" destId="{220A5C8F-8F97-4953-8C4B-9AC42AD5EE0D}" srcOrd="1" destOrd="0" parTransId="{7E676E66-24BE-4729-956F-95C5EF1FFD6C}" sibTransId="{99A80177-92B3-4978-998A-FCE90CAD88A2}"/>
    <dgm:cxn modelId="{D73DAC50-C312-4CAC-A170-DAA25C9F8402}" type="presOf" srcId="{617C3A5E-DE67-4F00-A345-C893525C8062}" destId="{EEDA923C-FD57-4602-9AE7-241DF3EF817E}" srcOrd="0" destOrd="0" presId="urn:microsoft.com/office/officeart/2005/8/layout/process1"/>
    <dgm:cxn modelId="{1E98579A-5CE9-44F9-A248-874184D2140E}" type="presParOf" srcId="{1E86E719-FAC3-4EDC-8F5C-7900B0BDC3FC}" destId="{6FD1D001-D67C-4648-9B31-7E442AF29ECA}" srcOrd="0" destOrd="0" presId="urn:microsoft.com/office/officeart/2005/8/layout/process1"/>
    <dgm:cxn modelId="{8ABBFC7A-1745-4ED3-B160-8D1E2D8626E0}" type="presParOf" srcId="{1E86E719-FAC3-4EDC-8F5C-7900B0BDC3FC}" destId="{4C3D2330-E4C3-42DF-B505-EE2E8127006B}" srcOrd="1" destOrd="0" presId="urn:microsoft.com/office/officeart/2005/8/layout/process1"/>
    <dgm:cxn modelId="{B777CE50-D4A4-42B0-B47A-D151FD4768F4}" type="presParOf" srcId="{4C3D2330-E4C3-42DF-B505-EE2E8127006B}" destId="{141ED618-6373-494C-A86F-48486975C7C6}" srcOrd="0" destOrd="0" presId="urn:microsoft.com/office/officeart/2005/8/layout/process1"/>
    <dgm:cxn modelId="{0AD28442-C6DE-4C63-A591-D3BE227A657F}" type="presParOf" srcId="{1E86E719-FAC3-4EDC-8F5C-7900B0BDC3FC}" destId="{09C1B931-10BA-42C4-B652-FD6AFBF2E020}" srcOrd="2" destOrd="0" presId="urn:microsoft.com/office/officeart/2005/8/layout/process1"/>
    <dgm:cxn modelId="{302D38F3-3698-4756-97DE-2F14E20D6B72}" type="presParOf" srcId="{1E86E719-FAC3-4EDC-8F5C-7900B0BDC3FC}" destId="{CDFE0116-F496-4652-BF4C-FF430AEEBE3B}" srcOrd="3" destOrd="0" presId="urn:microsoft.com/office/officeart/2005/8/layout/process1"/>
    <dgm:cxn modelId="{4933EC56-A6C6-417B-BFD9-245A0479CA8C}" type="presParOf" srcId="{CDFE0116-F496-4652-BF4C-FF430AEEBE3B}" destId="{96448A7E-A6AA-46D6-8D49-CF63512BE921}" srcOrd="0" destOrd="0" presId="urn:microsoft.com/office/officeart/2005/8/layout/process1"/>
    <dgm:cxn modelId="{34692F56-2C0B-46E9-BA3B-421B518ACEB3}" type="presParOf" srcId="{1E86E719-FAC3-4EDC-8F5C-7900B0BDC3FC}" destId="{EEDA923C-FD57-4602-9AE7-241DF3EF817E}"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55A44-6A9E-4AF3-8953-F777EE73A529}"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es-EC"/>
        </a:p>
      </dgm:t>
    </dgm:pt>
    <dgm:pt modelId="{BE3EC558-B95C-43EB-B72D-9876E21B93DB}">
      <dgm:prSet phldrT="[Texto]"/>
      <dgm:spPr/>
      <dgm:t>
        <a:bodyPr/>
        <a:lstStyle/>
        <a:p>
          <a:r>
            <a:rPr lang="es-EC" dirty="0" smtClean="0">
              <a:effectLst>
                <a:glow rad="101600">
                  <a:schemeClr val="bg1">
                    <a:alpha val="60000"/>
                  </a:schemeClr>
                </a:glow>
              </a:effectLst>
            </a:rPr>
            <a:t>CADETE</a:t>
          </a:r>
          <a:endParaRPr lang="es-EC" dirty="0">
            <a:effectLst>
              <a:glow rad="101600">
                <a:schemeClr val="bg1">
                  <a:alpha val="60000"/>
                </a:schemeClr>
              </a:glow>
            </a:effectLst>
          </a:endParaRPr>
        </a:p>
      </dgm:t>
    </dgm:pt>
    <dgm:pt modelId="{A43A5F5C-3A16-419A-B591-E1C9565DA60B}" type="parTrans" cxnId="{BFB4231D-4787-4FEF-AFBA-7947FF461897}">
      <dgm:prSet/>
      <dgm:spPr/>
      <dgm:t>
        <a:bodyPr/>
        <a:lstStyle/>
        <a:p>
          <a:endParaRPr lang="es-EC">
            <a:effectLst>
              <a:glow rad="101600">
                <a:schemeClr val="bg1">
                  <a:alpha val="60000"/>
                </a:schemeClr>
              </a:glow>
            </a:effectLst>
          </a:endParaRPr>
        </a:p>
      </dgm:t>
    </dgm:pt>
    <dgm:pt modelId="{848A1E8C-63EA-4FCF-A1E0-C1434D60FD6A}" type="sibTrans" cxnId="{BFB4231D-4787-4FEF-AFBA-7947FF461897}">
      <dgm:prSet/>
      <dgm:spPr/>
      <dgm:t>
        <a:bodyPr/>
        <a:lstStyle/>
        <a:p>
          <a:endParaRPr lang="es-EC">
            <a:effectLst>
              <a:glow rad="101600">
                <a:schemeClr val="bg1">
                  <a:alpha val="60000"/>
                </a:schemeClr>
              </a:glow>
            </a:effectLst>
          </a:endParaRPr>
        </a:p>
      </dgm:t>
    </dgm:pt>
    <dgm:pt modelId="{5FB662DD-6E97-48FF-89DE-F7A9C7B39DB6}">
      <dgm:prSet phldrT="[Texto]"/>
      <dgm:spPr/>
      <dgm:t>
        <a:bodyPr/>
        <a:lstStyle/>
        <a:p>
          <a:r>
            <a:rPr lang="es-EC" dirty="0" smtClean="0">
              <a:effectLst>
                <a:glow rad="101600">
                  <a:schemeClr val="bg1">
                    <a:alpha val="60000"/>
                  </a:schemeClr>
                </a:glow>
              </a:effectLst>
            </a:rPr>
            <a:t>FORMACIÓN INTEGRAL</a:t>
          </a:r>
          <a:endParaRPr lang="es-EC" dirty="0">
            <a:effectLst>
              <a:glow rad="101600">
                <a:schemeClr val="bg1">
                  <a:alpha val="60000"/>
                </a:schemeClr>
              </a:glow>
            </a:effectLst>
          </a:endParaRPr>
        </a:p>
      </dgm:t>
    </dgm:pt>
    <dgm:pt modelId="{257BD16B-52E2-4C19-B006-3969F7C001E4}" type="parTrans" cxnId="{72BD4A9C-F987-49D9-8609-07D2D20F9BD6}">
      <dgm:prSet/>
      <dgm:spPr/>
      <dgm:t>
        <a:bodyPr/>
        <a:lstStyle/>
        <a:p>
          <a:endParaRPr lang="es-EC">
            <a:effectLst>
              <a:glow rad="101600">
                <a:schemeClr val="bg1">
                  <a:alpha val="60000"/>
                </a:schemeClr>
              </a:glow>
            </a:effectLst>
          </a:endParaRPr>
        </a:p>
      </dgm:t>
    </dgm:pt>
    <dgm:pt modelId="{CE22C110-2C0E-4C7F-A8B9-952394BA65A9}" type="sibTrans" cxnId="{72BD4A9C-F987-49D9-8609-07D2D20F9BD6}">
      <dgm:prSet/>
      <dgm:spPr/>
      <dgm:t>
        <a:bodyPr/>
        <a:lstStyle/>
        <a:p>
          <a:endParaRPr lang="es-EC">
            <a:effectLst>
              <a:glow rad="101600">
                <a:schemeClr val="bg1">
                  <a:alpha val="60000"/>
                </a:schemeClr>
              </a:glow>
            </a:effectLst>
          </a:endParaRPr>
        </a:p>
      </dgm:t>
    </dgm:pt>
    <dgm:pt modelId="{F8402361-0C08-47B1-AA5D-C3B5791EE118}">
      <dgm:prSet phldrT="[Texto]"/>
      <dgm:spPr/>
      <dgm:t>
        <a:bodyPr/>
        <a:lstStyle/>
        <a:p>
          <a:r>
            <a:rPr lang="es-EC" dirty="0" smtClean="0">
              <a:effectLst>
                <a:glow rad="101600">
                  <a:schemeClr val="bg1">
                    <a:alpha val="60000"/>
                  </a:schemeClr>
                </a:glow>
              </a:effectLst>
            </a:rPr>
            <a:t>DESCONOCIMIENTO E INEXPERIENCIA CAUSAN PROBLEMAS</a:t>
          </a:r>
          <a:endParaRPr lang="es-EC" dirty="0">
            <a:effectLst>
              <a:glow rad="101600">
                <a:schemeClr val="bg1">
                  <a:alpha val="60000"/>
                </a:schemeClr>
              </a:glow>
            </a:effectLst>
          </a:endParaRPr>
        </a:p>
      </dgm:t>
    </dgm:pt>
    <dgm:pt modelId="{761D90FD-9459-4284-BDB9-8E2C2D202FC8}" type="parTrans" cxnId="{82A03016-CFB4-4524-AE66-9FE4FEE9163F}">
      <dgm:prSet/>
      <dgm:spPr/>
      <dgm:t>
        <a:bodyPr/>
        <a:lstStyle/>
        <a:p>
          <a:endParaRPr lang="es-EC">
            <a:effectLst>
              <a:glow rad="101600">
                <a:schemeClr val="bg1">
                  <a:alpha val="60000"/>
                </a:schemeClr>
              </a:glow>
            </a:effectLst>
          </a:endParaRPr>
        </a:p>
      </dgm:t>
    </dgm:pt>
    <dgm:pt modelId="{81618809-CA62-4220-B334-E9BDE78034A7}" type="sibTrans" cxnId="{82A03016-CFB4-4524-AE66-9FE4FEE9163F}">
      <dgm:prSet/>
      <dgm:spPr/>
      <dgm:t>
        <a:bodyPr/>
        <a:lstStyle/>
        <a:p>
          <a:endParaRPr lang="es-EC">
            <a:effectLst>
              <a:glow rad="101600">
                <a:schemeClr val="bg1">
                  <a:alpha val="60000"/>
                </a:schemeClr>
              </a:glow>
            </a:effectLst>
          </a:endParaRPr>
        </a:p>
      </dgm:t>
    </dgm:pt>
    <dgm:pt modelId="{90E47D39-38D1-418B-A68D-A4D0143ACB9C}">
      <dgm:prSet phldrT="[Texto]"/>
      <dgm:spPr/>
      <dgm:t>
        <a:bodyPr/>
        <a:lstStyle/>
        <a:p>
          <a:r>
            <a:rPr lang="es-EC" dirty="0" smtClean="0">
              <a:effectLst>
                <a:glow rad="101600">
                  <a:schemeClr val="bg1">
                    <a:alpha val="60000"/>
                  </a:schemeClr>
                </a:glow>
              </a:effectLst>
            </a:rPr>
            <a:t>COMPETENCIAS</a:t>
          </a:r>
          <a:endParaRPr lang="es-EC" dirty="0">
            <a:effectLst>
              <a:glow rad="101600">
                <a:schemeClr val="bg1">
                  <a:alpha val="60000"/>
                </a:schemeClr>
              </a:glow>
            </a:effectLst>
          </a:endParaRPr>
        </a:p>
      </dgm:t>
    </dgm:pt>
    <dgm:pt modelId="{F6D57705-B0E8-486C-AA05-0EEB9AC96B28}" type="sibTrans" cxnId="{258DA153-52E3-4B87-A2A8-046A32BBC054}">
      <dgm:prSet/>
      <dgm:spPr/>
      <dgm:t>
        <a:bodyPr/>
        <a:lstStyle/>
        <a:p>
          <a:endParaRPr lang="es-EC">
            <a:effectLst>
              <a:glow rad="101600">
                <a:schemeClr val="bg1">
                  <a:alpha val="60000"/>
                </a:schemeClr>
              </a:glow>
            </a:effectLst>
          </a:endParaRPr>
        </a:p>
      </dgm:t>
    </dgm:pt>
    <dgm:pt modelId="{CC0AB34F-4E8A-4E46-BA03-DD347A9EDB75}" type="parTrans" cxnId="{258DA153-52E3-4B87-A2A8-046A32BBC054}">
      <dgm:prSet/>
      <dgm:spPr/>
      <dgm:t>
        <a:bodyPr/>
        <a:lstStyle/>
        <a:p>
          <a:endParaRPr lang="es-EC">
            <a:effectLst>
              <a:glow rad="101600">
                <a:schemeClr val="bg1">
                  <a:alpha val="60000"/>
                </a:schemeClr>
              </a:glow>
            </a:effectLst>
          </a:endParaRPr>
        </a:p>
      </dgm:t>
    </dgm:pt>
    <dgm:pt modelId="{4D801399-3E22-49D8-B44B-18CF1882D573}">
      <dgm:prSet phldrT="[Texto]"/>
      <dgm:spPr/>
      <dgm:t>
        <a:bodyPr/>
        <a:lstStyle/>
        <a:p>
          <a:r>
            <a:rPr lang="es-EC" dirty="0" smtClean="0">
              <a:effectLst>
                <a:glow rad="101600">
                  <a:schemeClr val="bg1">
                    <a:alpha val="60000"/>
                  </a:schemeClr>
                </a:glow>
              </a:effectLst>
            </a:rPr>
            <a:t>CONSECUENCIAS MATERIALES Y PERSONALES</a:t>
          </a:r>
          <a:endParaRPr lang="es-EC" dirty="0">
            <a:effectLst>
              <a:glow rad="101600">
                <a:schemeClr val="bg1">
                  <a:alpha val="60000"/>
                </a:schemeClr>
              </a:glow>
            </a:effectLst>
          </a:endParaRPr>
        </a:p>
      </dgm:t>
    </dgm:pt>
    <dgm:pt modelId="{9AAC5F33-F511-43BB-9CF8-F447DF295852}" type="parTrans" cxnId="{68435B21-8DE7-4A69-8FF0-1224ABF14D79}">
      <dgm:prSet/>
      <dgm:spPr/>
      <dgm:t>
        <a:bodyPr/>
        <a:lstStyle/>
        <a:p>
          <a:endParaRPr lang="es-EC">
            <a:effectLst>
              <a:glow rad="101600">
                <a:schemeClr val="bg1">
                  <a:alpha val="60000"/>
                </a:schemeClr>
              </a:glow>
            </a:effectLst>
          </a:endParaRPr>
        </a:p>
      </dgm:t>
    </dgm:pt>
    <dgm:pt modelId="{DBCC8922-16E8-44DB-953B-06E915AA93B3}" type="sibTrans" cxnId="{68435B21-8DE7-4A69-8FF0-1224ABF14D79}">
      <dgm:prSet/>
      <dgm:spPr/>
      <dgm:t>
        <a:bodyPr/>
        <a:lstStyle/>
        <a:p>
          <a:endParaRPr lang="es-EC">
            <a:effectLst>
              <a:glow rad="101600">
                <a:schemeClr val="bg1">
                  <a:alpha val="60000"/>
                </a:schemeClr>
              </a:glow>
            </a:effectLst>
          </a:endParaRPr>
        </a:p>
      </dgm:t>
    </dgm:pt>
    <dgm:pt modelId="{C2C45E25-033B-48F7-9F79-B3AF53B293B4}" type="pres">
      <dgm:prSet presAssocID="{53F55A44-6A9E-4AF3-8953-F777EE73A529}" presName="Name0" presStyleCnt="0">
        <dgm:presLayoutVars>
          <dgm:chMax val="1"/>
          <dgm:dir/>
          <dgm:animLvl val="ctr"/>
          <dgm:resizeHandles val="exact"/>
        </dgm:presLayoutVars>
      </dgm:prSet>
      <dgm:spPr/>
      <dgm:t>
        <a:bodyPr/>
        <a:lstStyle/>
        <a:p>
          <a:endParaRPr lang="es-EC"/>
        </a:p>
      </dgm:t>
    </dgm:pt>
    <dgm:pt modelId="{608FA272-FD47-4D38-8B38-823BFBDB2CED}" type="pres">
      <dgm:prSet presAssocID="{BE3EC558-B95C-43EB-B72D-9876E21B93DB}" presName="centerShape" presStyleLbl="node0" presStyleIdx="0" presStyleCnt="1"/>
      <dgm:spPr/>
      <dgm:t>
        <a:bodyPr/>
        <a:lstStyle/>
        <a:p>
          <a:endParaRPr lang="es-EC"/>
        </a:p>
      </dgm:t>
    </dgm:pt>
    <dgm:pt modelId="{EA68B569-C116-48AA-971B-CAEB86C51008}" type="pres">
      <dgm:prSet presAssocID="{257BD16B-52E2-4C19-B006-3969F7C001E4}" presName="parTrans" presStyleLbl="sibTrans2D1" presStyleIdx="0" presStyleCnt="4"/>
      <dgm:spPr/>
      <dgm:t>
        <a:bodyPr/>
        <a:lstStyle/>
        <a:p>
          <a:endParaRPr lang="es-EC"/>
        </a:p>
      </dgm:t>
    </dgm:pt>
    <dgm:pt modelId="{EF1B1DE3-142A-4CFB-B847-126C34B45281}" type="pres">
      <dgm:prSet presAssocID="{257BD16B-52E2-4C19-B006-3969F7C001E4}" presName="connectorText" presStyleLbl="sibTrans2D1" presStyleIdx="0" presStyleCnt="4"/>
      <dgm:spPr/>
      <dgm:t>
        <a:bodyPr/>
        <a:lstStyle/>
        <a:p>
          <a:endParaRPr lang="es-EC"/>
        </a:p>
      </dgm:t>
    </dgm:pt>
    <dgm:pt modelId="{73D1316F-93E1-4916-A6E4-94E1A9C719A5}" type="pres">
      <dgm:prSet presAssocID="{5FB662DD-6E97-48FF-89DE-F7A9C7B39DB6}" presName="node" presStyleLbl="node1" presStyleIdx="0" presStyleCnt="4">
        <dgm:presLayoutVars>
          <dgm:bulletEnabled val="1"/>
        </dgm:presLayoutVars>
      </dgm:prSet>
      <dgm:spPr/>
      <dgm:t>
        <a:bodyPr/>
        <a:lstStyle/>
        <a:p>
          <a:endParaRPr lang="es-EC"/>
        </a:p>
      </dgm:t>
    </dgm:pt>
    <dgm:pt modelId="{3961AEF7-A849-4B20-9770-9926D7D4571C}" type="pres">
      <dgm:prSet presAssocID="{CC0AB34F-4E8A-4E46-BA03-DD347A9EDB75}" presName="parTrans" presStyleLbl="sibTrans2D1" presStyleIdx="1" presStyleCnt="4"/>
      <dgm:spPr/>
      <dgm:t>
        <a:bodyPr/>
        <a:lstStyle/>
        <a:p>
          <a:endParaRPr lang="es-EC"/>
        </a:p>
      </dgm:t>
    </dgm:pt>
    <dgm:pt modelId="{BAC393CF-6D32-4DCE-9AC9-A67E35DC0E86}" type="pres">
      <dgm:prSet presAssocID="{CC0AB34F-4E8A-4E46-BA03-DD347A9EDB75}" presName="connectorText" presStyleLbl="sibTrans2D1" presStyleIdx="1" presStyleCnt="4"/>
      <dgm:spPr/>
      <dgm:t>
        <a:bodyPr/>
        <a:lstStyle/>
        <a:p>
          <a:endParaRPr lang="es-EC"/>
        </a:p>
      </dgm:t>
    </dgm:pt>
    <dgm:pt modelId="{AEC9D92F-8FCF-4E82-9A2E-9750039E33ED}" type="pres">
      <dgm:prSet presAssocID="{90E47D39-38D1-418B-A68D-A4D0143ACB9C}" presName="node" presStyleLbl="node1" presStyleIdx="1" presStyleCnt="4">
        <dgm:presLayoutVars>
          <dgm:bulletEnabled val="1"/>
        </dgm:presLayoutVars>
      </dgm:prSet>
      <dgm:spPr/>
      <dgm:t>
        <a:bodyPr/>
        <a:lstStyle/>
        <a:p>
          <a:endParaRPr lang="es-EC"/>
        </a:p>
      </dgm:t>
    </dgm:pt>
    <dgm:pt modelId="{118221DF-9B02-42E1-BCF0-5D4C81319F06}" type="pres">
      <dgm:prSet presAssocID="{761D90FD-9459-4284-BDB9-8E2C2D202FC8}" presName="parTrans" presStyleLbl="sibTrans2D1" presStyleIdx="2" presStyleCnt="4"/>
      <dgm:spPr/>
      <dgm:t>
        <a:bodyPr/>
        <a:lstStyle/>
        <a:p>
          <a:endParaRPr lang="es-EC"/>
        </a:p>
      </dgm:t>
    </dgm:pt>
    <dgm:pt modelId="{38FDBBE7-E668-4A4F-9A80-CE0C8A35C614}" type="pres">
      <dgm:prSet presAssocID="{761D90FD-9459-4284-BDB9-8E2C2D202FC8}" presName="connectorText" presStyleLbl="sibTrans2D1" presStyleIdx="2" presStyleCnt="4"/>
      <dgm:spPr/>
      <dgm:t>
        <a:bodyPr/>
        <a:lstStyle/>
        <a:p>
          <a:endParaRPr lang="es-EC"/>
        </a:p>
      </dgm:t>
    </dgm:pt>
    <dgm:pt modelId="{C11CD5E3-4D21-4D76-BE2B-54CC11BF8FEE}" type="pres">
      <dgm:prSet presAssocID="{F8402361-0C08-47B1-AA5D-C3B5791EE118}" presName="node" presStyleLbl="node1" presStyleIdx="2" presStyleCnt="4">
        <dgm:presLayoutVars>
          <dgm:bulletEnabled val="1"/>
        </dgm:presLayoutVars>
      </dgm:prSet>
      <dgm:spPr/>
      <dgm:t>
        <a:bodyPr/>
        <a:lstStyle/>
        <a:p>
          <a:endParaRPr lang="es-EC"/>
        </a:p>
      </dgm:t>
    </dgm:pt>
    <dgm:pt modelId="{305F00CE-B9D1-419D-A409-AE858F4E40AE}" type="pres">
      <dgm:prSet presAssocID="{9AAC5F33-F511-43BB-9CF8-F447DF295852}" presName="parTrans" presStyleLbl="sibTrans2D1" presStyleIdx="3" presStyleCnt="4"/>
      <dgm:spPr/>
      <dgm:t>
        <a:bodyPr/>
        <a:lstStyle/>
        <a:p>
          <a:endParaRPr lang="es-EC"/>
        </a:p>
      </dgm:t>
    </dgm:pt>
    <dgm:pt modelId="{CF0E1E72-9D3D-4BD9-8114-9F8D07845074}" type="pres">
      <dgm:prSet presAssocID="{9AAC5F33-F511-43BB-9CF8-F447DF295852}" presName="connectorText" presStyleLbl="sibTrans2D1" presStyleIdx="3" presStyleCnt="4"/>
      <dgm:spPr/>
      <dgm:t>
        <a:bodyPr/>
        <a:lstStyle/>
        <a:p>
          <a:endParaRPr lang="es-EC"/>
        </a:p>
      </dgm:t>
    </dgm:pt>
    <dgm:pt modelId="{A172D9D4-1349-4A2D-ABB9-E9B6C3FF5787}" type="pres">
      <dgm:prSet presAssocID="{4D801399-3E22-49D8-B44B-18CF1882D573}" presName="node" presStyleLbl="node1" presStyleIdx="3" presStyleCnt="4">
        <dgm:presLayoutVars>
          <dgm:bulletEnabled val="1"/>
        </dgm:presLayoutVars>
      </dgm:prSet>
      <dgm:spPr/>
      <dgm:t>
        <a:bodyPr/>
        <a:lstStyle/>
        <a:p>
          <a:endParaRPr lang="es-EC"/>
        </a:p>
      </dgm:t>
    </dgm:pt>
  </dgm:ptLst>
  <dgm:cxnLst>
    <dgm:cxn modelId="{D532F281-BDCD-4704-99F6-31824EC42C67}" type="presOf" srcId="{9AAC5F33-F511-43BB-9CF8-F447DF295852}" destId="{305F00CE-B9D1-419D-A409-AE858F4E40AE}" srcOrd="0" destOrd="0" presId="urn:microsoft.com/office/officeart/2005/8/layout/radial5"/>
    <dgm:cxn modelId="{CC3437CC-A12C-43DF-A8C7-5C883B0E0FBC}" type="presOf" srcId="{257BD16B-52E2-4C19-B006-3969F7C001E4}" destId="{EA68B569-C116-48AA-971B-CAEB86C51008}" srcOrd="0" destOrd="0" presId="urn:microsoft.com/office/officeart/2005/8/layout/radial5"/>
    <dgm:cxn modelId="{FDE650D6-E5C3-4D97-BBBE-BEA0423FCB28}" type="presOf" srcId="{53F55A44-6A9E-4AF3-8953-F777EE73A529}" destId="{C2C45E25-033B-48F7-9F79-B3AF53B293B4}" srcOrd="0" destOrd="0" presId="urn:microsoft.com/office/officeart/2005/8/layout/radial5"/>
    <dgm:cxn modelId="{68435B21-8DE7-4A69-8FF0-1224ABF14D79}" srcId="{BE3EC558-B95C-43EB-B72D-9876E21B93DB}" destId="{4D801399-3E22-49D8-B44B-18CF1882D573}" srcOrd="3" destOrd="0" parTransId="{9AAC5F33-F511-43BB-9CF8-F447DF295852}" sibTransId="{DBCC8922-16E8-44DB-953B-06E915AA93B3}"/>
    <dgm:cxn modelId="{B01DE8A1-14AA-4683-869A-E7FD18EA9D0D}" type="presOf" srcId="{4D801399-3E22-49D8-B44B-18CF1882D573}" destId="{A172D9D4-1349-4A2D-ABB9-E9B6C3FF5787}" srcOrd="0" destOrd="0" presId="urn:microsoft.com/office/officeart/2005/8/layout/radial5"/>
    <dgm:cxn modelId="{72BD4A9C-F987-49D9-8609-07D2D20F9BD6}" srcId="{BE3EC558-B95C-43EB-B72D-9876E21B93DB}" destId="{5FB662DD-6E97-48FF-89DE-F7A9C7B39DB6}" srcOrd="0" destOrd="0" parTransId="{257BD16B-52E2-4C19-B006-3969F7C001E4}" sibTransId="{CE22C110-2C0E-4C7F-A8B9-952394BA65A9}"/>
    <dgm:cxn modelId="{2D9C68B8-3793-4161-936B-E9132268E2F2}" type="presOf" srcId="{CC0AB34F-4E8A-4E46-BA03-DD347A9EDB75}" destId="{BAC393CF-6D32-4DCE-9AC9-A67E35DC0E86}" srcOrd="1" destOrd="0" presId="urn:microsoft.com/office/officeart/2005/8/layout/radial5"/>
    <dgm:cxn modelId="{9F7150E0-F04F-4BD4-9050-B79540C97207}" type="presOf" srcId="{CC0AB34F-4E8A-4E46-BA03-DD347A9EDB75}" destId="{3961AEF7-A849-4B20-9770-9926D7D4571C}" srcOrd="0" destOrd="0" presId="urn:microsoft.com/office/officeart/2005/8/layout/radial5"/>
    <dgm:cxn modelId="{FB944CF9-873D-46F2-A034-7BA6903ADE58}" type="presOf" srcId="{761D90FD-9459-4284-BDB9-8E2C2D202FC8}" destId="{38FDBBE7-E668-4A4F-9A80-CE0C8A35C614}" srcOrd="1" destOrd="0" presId="urn:microsoft.com/office/officeart/2005/8/layout/radial5"/>
    <dgm:cxn modelId="{BFB4231D-4787-4FEF-AFBA-7947FF461897}" srcId="{53F55A44-6A9E-4AF3-8953-F777EE73A529}" destId="{BE3EC558-B95C-43EB-B72D-9876E21B93DB}" srcOrd="0" destOrd="0" parTransId="{A43A5F5C-3A16-419A-B591-E1C9565DA60B}" sibTransId="{848A1E8C-63EA-4FCF-A1E0-C1434D60FD6A}"/>
    <dgm:cxn modelId="{1F592575-7A1D-434D-87B3-F799F0073A0D}" type="presOf" srcId="{761D90FD-9459-4284-BDB9-8E2C2D202FC8}" destId="{118221DF-9B02-42E1-BCF0-5D4C81319F06}" srcOrd="0" destOrd="0" presId="urn:microsoft.com/office/officeart/2005/8/layout/radial5"/>
    <dgm:cxn modelId="{141A9F9B-DFA1-48B1-8FDF-04DB553EC75D}" type="presOf" srcId="{F8402361-0C08-47B1-AA5D-C3B5791EE118}" destId="{C11CD5E3-4D21-4D76-BE2B-54CC11BF8FEE}" srcOrd="0" destOrd="0" presId="urn:microsoft.com/office/officeart/2005/8/layout/radial5"/>
    <dgm:cxn modelId="{2E368E99-A892-454F-9890-9771794E2DF0}" type="presOf" srcId="{90E47D39-38D1-418B-A68D-A4D0143ACB9C}" destId="{AEC9D92F-8FCF-4E82-9A2E-9750039E33ED}" srcOrd="0" destOrd="0" presId="urn:microsoft.com/office/officeart/2005/8/layout/radial5"/>
    <dgm:cxn modelId="{0F334874-4AAF-4D90-86E9-8B6FBDA1AB73}" type="presOf" srcId="{9AAC5F33-F511-43BB-9CF8-F447DF295852}" destId="{CF0E1E72-9D3D-4BD9-8114-9F8D07845074}" srcOrd="1" destOrd="0" presId="urn:microsoft.com/office/officeart/2005/8/layout/radial5"/>
    <dgm:cxn modelId="{DD67DDBD-3777-4C02-8494-4FD04AAB045E}" type="presOf" srcId="{257BD16B-52E2-4C19-B006-3969F7C001E4}" destId="{EF1B1DE3-142A-4CFB-B847-126C34B45281}" srcOrd="1" destOrd="0" presId="urn:microsoft.com/office/officeart/2005/8/layout/radial5"/>
    <dgm:cxn modelId="{82A03016-CFB4-4524-AE66-9FE4FEE9163F}" srcId="{BE3EC558-B95C-43EB-B72D-9876E21B93DB}" destId="{F8402361-0C08-47B1-AA5D-C3B5791EE118}" srcOrd="2" destOrd="0" parTransId="{761D90FD-9459-4284-BDB9-8E2C2D202FC8}" sibTransId="{81618809-CA62-4220-B334-E9BDE78034A7}"/>
    <dgm:cxn modelId="{258DA153-52E3-4B87-A2A8-046A32BBC054}" srcId="{BE3EC558-B95C-43EB-B72D-9876E21B93DB}" destId="{90E47D39-38D1-418B-A68D-A4D0143ACB9C}" srcOrd="1" destOrd="0" parTransId="{CC0AB34F-4E8A-4E46-BA03-DD347A9EDB75}" sibTransId="{F6D57705-B0E8-486C-AA05-0EEB9AC96B28}"/>
    <dgm:cxn modelId="{9ACE1634-3188-486D-9839-6D6EEF3E6B37}" type="presOf" srcId="{BE3EC558-B95C-43EB-B72D-9876E21B93DB}" destId="{608FA272-FD47-4D38-8B38-823BFBDB2CED}" srcOrd="0" destOrd="0" presId="urn:microsoft.com/office/officeart/2005/8/layout/radial5"/>
    <dgm:cxn modelId="{AF27D027-EBF2-49A1-9229-2FFC86B1CCEF}" type="presOf" srcId="{5FB662DD-6E97-48FF-89DE-F7A9C7B39DB6}" destId="{73D1316F-93E1-4916-A6E4-94E1A9C719A5}" srcOrd="0" destOrd="0" presId="urn:microsoft.com/office/officeart/2005/8/layout/radial5"/>
    <dgm:cxn modelId="{D2FC1BA0-62C3-43BE-B531-B223B158EA0C}" type="presParOf" srcId="{C2C45E25-033B-48F7-9F79-B3AF53B293B4}" destId="{608FA272-FD47-4D38-8B38-823BFBDB2CED}" srcOrd="0" destOrd="0" presId="urn:microsoft.com/office/officeart/2005/8/layout/radial5"/>
    <dgm:cxn modelId="{2DF94E8B-D336-4DC5-9C88-83B74371476D}" type="presParOf" srcId="{C2C45E25-033B-48F7-9F79-B3AF53B293B4}" destId="{EA68B569-C116-48AA-971B-CAEB86C51008}" srcOrd="1" destOrd="0" presId="urn:microsoft.com/office/officeart/2005/8/layout/radial5"/>
    <dgm:cxn modelId="{86004E24-C11B-4DA2-9AA5-A573AE82864E}" type="presParOf" srcId="{EA68B569-C116-48AA-971B-CAEB86C51008}" destId="{EF1B1DE3-142A-4CFB-B847-126C34B45281}" srcOrd="0" destOrd="0" presId="urn:microsoft.com/office/officeart/2005/8/layout/radial5"/>
    <dgm:cxn modelId="{AEEF3F85-F217-47A3-942B-C27405CABBF2}" type="presParOf" srcId="{C2C45E25-033B-48F7-9F79-B3AF53B293B4}" destId="{73D1316F-93E1-4916-A6E4-94E1A9C719A5}" srcOrd="2" destOrd="0" presId="urn:microsoft.com/office/officeart/2005/8/layout/radial5"/>
    <dgm:cxn modelId="{1F3ACC06-259C-4809-B0E6-76A010BCC032}" type="presParOf" srcId="{C2C45E25-033B-48F7-9F79-B3AF53B293B4}" destId="{3961AEF7-A849-4B20-9770-9926D7D4571C}" srcOrd="3" destOrd="0" presId="urn:microsoft.com/office/officeart/2005/8/layout/radial5"/>
    <dgm:cxn modelId="{C28AB009-9D6C-4179-83EB-DF59B0E22CBD}" type="presParOf" srcId="{3961AEF7-A849-4B20-9770-9926D7D4571C}" destId="{BAC393CF-6D32-4DCE-9AC9-A67E35DC0E86}" srcOrd="0" destOrd="0" presId="urn:microsoft.com/office/officeart/2005/8/layout/radial5"/>
    <dgm:cxn modelId="{99B2B858-C07A-4918-AF5A-252802841072}" type="presParOf" srcId="{C2C45E25-033B-48F7-9F79-B3AF53B293B4}" destId="{AEC9D92F-8FCF-4E82-9A2E-9750039E33ED}" srcOrd="4" destOrd="0" presId="urn:microsoft.com/office/officeart/2005/8/layout/radial5"/>
    <dgm:cxn modelId="{95C3B2D8-57D0-41A0-9EE5-A81E7368E6EF}" type="presParOf" srcId="{C2C45E25-033B-48F7-9F79-B3AF53B293B4}" destId="{118221DF-9B02-42E1-BCF0-5D4C81319F06}" srcOrd="5" destOrd="0" presId="urn:microsoft.com/office/officeart/2005/8/layout/radial5"/>
    <dgm:cxn modelId="{7DF6C645-001B-451A-868D-E584E5289A47}" type="presParOf" srcId="{118221DF-9B02-42E1-BCF0-5D4C81319F06}" destId="{38FDBBE7-E668-4A4F-9A80-CE0C8A35C614}" srcOrd="0" destOrd="0" presId="urn:microsoft.com/office/officeart/2005/8/layout/radial5"/>
    <dgm:cxn modelId="{EE3DFE29-CB7E-4F4C-A1E1-FAAFE6A49B1F}" type="presParOf" srcId="{C2C45E25-033B-48F7-9F79-B3AF53B293B4}" destId="{C11CD5E3-4D21-4D76-BE2B-54CC11BF8FEE}" srcOrd="6" destOrd="0" presId="urn:microsoft.com/office/officeart/2005/8/layout/radial5"/>
    <dgm:cxn modelId="{CC8A89C8-D62B-4D5E-8A56-CE9929EDA509}" type="presParOf" srcId="{C2C45E25-033B-48F7-9F79-B3AF53B293B4}" destId="{305F00CE-B9D1-419D-A409-AE858F4E40AE}" srcOrd="7" destOrd="0" presId="urn:microsoft.com/office/officeart/2005/8/layout/radial5"/>
    <dgm:cxn modelId="{A8BF62A8-2C05-49B4-900C-D5FA2E16263C}" type="presParOf" srcId="{305F00CE-B9D1-419D-A409-AE858F4E40AE}" destId="{CF0E1E72-9D3D-4BD9-8114-9F8D07845074}" srcOrd="0" destOrd="0" presId="urn:microsoft.com/office/officeart/2005/8/layout/radial5"/>
    <dgm:cxn modelId="{1B9246F8-6022-402E-B8EE-557B8C30F117}" type="presParOf" srcId="{C2C45E25-033B-48F7-9F79-B3AF53B293B4}" destId="{A172D9D4-1349-4A2D-ABB9-E9B6C3FF5787}"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0F1CAF-95F2-4D9F-BC1C-2DF6DAD366B9}"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s-EC"/>
        </a:p>
      </dgm:t>
    </dgm:pt>
    <dgm:pt modelId="{B0CBD05C-37CC-44B6-B55A-DFB36E6BDA3E}">
      <dgm:prSet phldrT="[Texto]"/>
      <dgm:spPr/>
      <dgm:t>
        <a:bodyPr/>
        <a:lstStyle/>
        <a:p>
          <a:r>
            <a:rPr lang="es-EC" dirty="0" smtClean="0">
              <a:effectLst>
                <a:glow rad="101600">
                  <a:schemeClr val="bg1">
                    <a:alpha val="60000"/>
                  </a:schemeClr>
                </a:glow>
              </a:effectLst>
            </a:rPr>
            <a:t>OFICIAL EVALUADOR POR ELEMENTO DE RECONOCIMIENTO</a:t>
          </a:r>
          <a:endParaRPr lang="es-EC" dirty="0">
            <a:effectLst>
              <a:glow rad="101600">
                <a:schemeClr val="bg1">
                  <a:alpha val="60000"/>
                </a:schemeClr>
              </a:glow>
            </a:effectLst>
          </a:endParaRPr>
        </a:p>
      </dgm:t>
    </dgm:pt>
    <dgm:pt modelId="{F7ABC8BF-F931-43EC-806C-548561762E0C}" type="parTrans" cxnId="{FDEC24EA-2838-4632-87DA-D48326A69D78}">
      <dgm:prSet/>
      <dgm:spPr/>
      <dgm:t>
        <a:bodyPr/>
        <a:lstStyle/>
        <a:p>
          <a:endParaRPr lang="es-EC">
            <a:effectLst>
              <a:glow rad="101600">
                <a:schemeClr val="bg1">
                  <a:alpha val="60000"/>
                </a:schemeClr>
              </a:glow>
            </a:effectLst>
          </a:endParaRPr>
        </a:p>
      </dgm:t>
    </dgm:pt>
    <dgm:pt modelId="{4F5AA562-B9A3-4EDE-AAC0-8759A323B700}" type="sibTrans" cxnId="{FDEC24EA-2838-4632-87DA-D48326A69D78}">
      <dgm:prSet/>
      <dgm:spPr/>
      <dgm:t>
        <a:bodyPr/>
        <a:lstStyle/>
        <a:p>
          <a:endParaRPr lang="es-EC">
            <a:effectLst>
              <a:glow rad="101600">
                <a:schemeClr val="bg1">
                  <a:alpha val="60000"/>
                </a:schemeClr>
              </a:glow>
            </a:effectLst>
          </a:endParaRPr>
        </a:p>
      </dgm:t>
    </dgm:pt>
    <dgm:pt modelId="{C0833F81-2200-4CBA-80C5-42660D4A0D3E}">
      <dgm:prSet phldrT="[Texto]"/>
      <dgm:spPr/>
      <dgm:t>
        <a:bodyPr/>
        <a:lstStyle/>
        <a:p>
          <a:r>
            <a:rPr lang="es-EC" dirty="0" smtClean="0">
              <a:effectLst>
                <a:glow rad="101600">
                  <a:schemeClr val="bg1">
                    <a:alpha val="60000"/>
                  </a:schemeClr>
                </a:glow>
              </a:effectLst>
            </a:rPr>
            <a:t>SIN INTERRUPCIONES</a:t>
          </a:r>
          <a:endParaRPr lang="es-EC" dirty="0">
            <a:effectLst>
              <a:glow rad="101600">
                <a:schemeClr val="bg1">
                  <a:alpha val="60000"/>
                </a:schemeClr>
              </a:glow>
            </a:effectLst>
          </a:endParaRPr>
        </a:p>
      </dgm:t>
    </dgm:pt>
    <dgm:pt modelId="{B7656EAE-A1BB-47F3-AC65-1A4A40B56273}" type="parTrans" cxnId="{0518FD13-7D1A-4326-8A85-9FB72637271B}">
      <dgm:prSet/>
      <dgm:spPr/>
      <dgm:t>
        <a:bodyPr/>
        <a:lstStyle/>
        <a:p>
          <a:endParaRPr lang="es-EC">
            <a:effectLst>
              <a:glow rad="101600">
                <a:schemeClr val="bg1">
                  <a:alpha val="60000"/>
                </a:schemeClr>
              </a:glow>
            </a:effectLst>
          </a:endParaRPr>
        </a:p>
      </dgm:t>
    </dgm:pt>
    <dgm:pt modelId="{55F9770D-622A-45D9-9FDC-D5121010CE70}" type="sibTrans" cxnId="{0518FD13-7D1A-4326-8A85-9FB72637271B}">
      <dgm:prSet/>
      <dgm:spPr/>
      <dgm:t>
        <a:bodyPr/>
        <a:lstStyle/>
        <a:p>
          <a:endParaRPr lang="es-EC">
            <a:effectLst>
              <a:glow rad="101600">
                <a:schemeClr val="bg1">
                  <a:alpha val="60000"/>
                </a:schemeClr>
              </a:glow>
            </a:effectLst>
          </a:endParaRPr>
        </a:p>
      </dgm:t>
    </dgm:pt>
    <dgm:pt modelId="{32349D9D-1A6C-45A3-AF31-E7CC83234206}">
      <dgm:prSet phldrT="[Texto]"/>
      <dgm:spPr/>
      <dgm:t>
        <a:bodyPr/>
        <a:lstStyle/>
        <a:p>
          <a:r>
            <a:rPr lang="es-EC" dirty="0" smtClean="0">
              <a:effectLst>
                <a:glow rad="101600">
                  <a:schemeClr val="bg1">
                    <a:alpha val="60000"/>
                  </a:schemeClr>
                </a:glow>
              </a:effectLst>
            </a:rPr>
            <a:t>NORMAS DE SEGURIDAD</a:t>
          </a:r>
          <a:endParaRPr lang="es-EC" dirty="0">
            <a:effectLst>
              <a:glow rad="101600">
                <a:schemeClr val="bg1">
                  <a:alpha val="60000"/>
                </a:schemeClr>
              </a:glow>
            </a:effectLst>
          </a:endParaRPr>
        </a:p>
      </dgm:t>
    </dgm:pt>
    <dgm:pt modelId="{B7663824-09DB-427A-BD0E-DCB97DDF57CC}" type="parTrans" cxnId="{32675009-EF0C-4003-B70B-1C4F4CEDBDB4}">
      <dgm:prSet/>
      <dgm:spPr/>
      <dgm:t>
        <a:bodyPr/>
        <a:lstStyle/>
        <a:p>
          <a:endParaRPr lang="es-EC">
            <a:effectLst>
              <a:glow rad="101600">
                <a:schemeClr val="bg1">
                  <a:alpha val="60000"/>
                </a:schemeClr>
              </a:glow>
            </a:effectLst>
          </a:endParaRPr>
        </a:p>
      </dgm:t>
    </dgm:pt>
    <dgm:pt modelId="{4D6D8C45-37CA-4F35-B866-0AB487034E50}" type="sibTrans" cxnId="{32675009-EF0C-4003-B70B-1C4F4CEDBDB4}">
      <dgm:prSet/>
      <dgm:spPr/>
      <dgm:t>
        <a:bodyPr/>
        <a:lstStyle/>
        <a:p>
          <a:endParaRPr lang="es-EC">
            <a:effectLst>
              <a:glow rad="101600">
                <a:schemeClr val="bg1">
                  <a:alpha val="60000"/>
                </a:schemeClr>
              </a:glow>
            </a:effectLst>
          </a:endParaRPr>
        </a:p>
      </dgm:t>
    </dgm:pt>
    <dgm:pt modelId="{D5A93F5B-D82E-4B1A-AF01-9BFC9188A81D}">
      <dgm:prSet phldrT="[Texto]"/>
      <dgm:spPr/>
      <dgm:t>
        <a:bodyPr/>
        <a:lstStyle/>
        <a:p>
          <a:r>
            <a:rPr lang="es-EC" dirty="0" smtClean="0">
              <a:effectLst>
                <a:glow rad="101600">
                  <a:schemeClr val="bg1">
                    <a:alpha val="60000"/>
                  </a:schemeClr>
                </a:glow>
              </a:effectLst>
            </a:rPr>
            <a:t>CRÍTICA DE LA MISIÓN</a:t>
          </a:r>
          <a:endParaRPr lang="es-EC" dirty="0">
            <a:effectLst>
              <a:glow rad="101600">
                <a:schemeClr val="bg1">
                  <a:alpha val="60000"/>
                </a:schemeClr>
              </a:glow>
            </a:effectLst>
          </a:endParaRPr>
        </a:p>
      </dgm:t>
    </dgm:pt>
    <dgm:pt modelId="{69A0DBB4-6961-4C2E-B0A7-7840D6E3A8A7}" type="parTrans" cxnId="{5241F02C-A0E2-4DA4-8F02-6959E3C8A05D}">
      <dgm:prSet/>
      <dgm:spPr/>
      <dgm:t>
        <a:bodyPr/>
        <a:lstStyle/>
        <a:p>
          <a:endParaRPr lang="es-EC">
            <a:effectLst>
              <a:glow rad="101600">
                <a:schemeClr val="bg1">
                  <a:alpha val="60000"/>
                </a:schemeClr>
              </a:glow>
            </a:effectLst>
          </a:endParaRPr>
        </a:p>
      </dgm:t>
    </dgm:pt>
    <dgm:pt modelId="{DAAC0AFC-A736-41B4-82C3-D3A2D8B59D18}" type="sibTrans" cxnId="{5241F02C-A0E2-4DA4-8F02-6959E3C8A05D}">
      <dgm:prSet/>
      <dgm:spPr/>
      <dgm:t>
        <a:bodyPr/>
        <a:lstStyle/>
        <a:p>
          <a:endParaRPr lang="es-EC">
            <a:effectLst>
              <a:glow rad="101600">
                <a:schemeClr val="bg1">
                  <a:alpha val="60000"/>
                </a:schemeClr>
              </a:glow>
            </a:effectLst>
          </a:endParaRPr>
        </a:p>
      </dgm:t>
    </dgm:pt>
    <dgm:pt modelId="{05E14726-8DBF-4061-81AA-7485F7EEFD5B}">
      <dgm:prSet phldrT="[Texto]"/>
      <dgm:spPr/>
      <dgm:t>
        <a:bodyPr/>
        <a:lstStyle/>
        <a:p>
          <a:r>
            <a:rPr lang="es-EC" dirty="0" smtClean="0">
              <a:effectLst>
                <a:glow rad="101600">
                  <a:schemeClr val="bg1">
                    <a:alpha val="60000"/>
                  </a:schemeClr>
                </a:glow>
              </a:effectLst>
            </a:rPr>
            <a:t>SANCIÓN</a:t>
          </a:r>
          <a:endParaRPr lang="es-EC" dirty="0">
            <a:effectLst>
              <a:glow rad="101600">
                <a:schemeClr val="bg1">
                  <a:alpha val="60000"/>
                </a:schemeClr>
              </a:glow>
            </a:effectLst>
          </a:endParaRPr>
        </a:p>
      </dgm:t>
    </dgm:pt>
    <dgm:pt modelId="{1686F5B9-DBDC-409A-9AED-D74BC09687E0}" type="parTrans" cxnId="{84F0001A-B3D5-4115-8510-26000DF864FB}">
      <dgm:prSet/>
      <dgm:spPr/>
      <dgm:t>
        <a:bodyPr/>
        <a:lstStyle/>
        <a:p>
          <a:endParaRPr lang="es-EC">
            <a:effectLst>
              <a:glow rad="101600">
                <a:schemeClr val="bg1">
                  <a:alpha val="60000"/>
                </a:schemeClr>
              </a:glow>
            </a:effectLst>
          </a:endParaRPr>
        </a:p>
      </dgm:t>
    </dgm:pt>
    <dgm:pt modelId="{11F6F2EE-E5EB-4632-A682-B68334187BA1}" type="sibTrans" cxnId="{84F0001A-B3D5-4115-8510-26000DF864FB}">
      <dgm:prSet/>
      <dgm:spPr/>
      <dgm:t>
        <a:bodyPr/>
        <a:lstStyle/>
        <a:p>
          <a:endParaRPr lang="es-EC">
            <a:effectLst>
              <a:glow rad="101600">
                <a:schemeClr val="bg1">
                  <a:alpha val="60000"/>
                </a:schemeClr>
              </a:glow>
            </a:effectLst>
          </a:endParaRPr>
        </a:p>
      </dgm:t>
    </dgm:pt>
    <dgm:pt modelId="{5919DA34-EFB3-4971-9539-42287AF921AA}" type="pres">
      <dgm:prSet presAssocID="{990F1CAF-95F2-4D9F-BC1C-2DF6DAD366B9}" presName="rootnode" presStyleCnt="0">
        <dgm:presLayoutVars>
          <dgm:chMax/>
          <dgm:chPref/>
          <dgm:dir/>
          <dgm:animLvl val="lvl"/>
        </dgm:presLayoutVars>
      </dgm:prSet>
      <dgm:spPr/>
      <dgm:t>
        <a:bodyPr/>
        <a:lstStyle/>
        <a:p>
          <a:endParaRPr lang="es-EC"/>
        </a:p>
      </dgm:t>
    </dgm:pt>
    <dgm:pt modelId="{082EC994-8638-4614-820C-B788FE667C78}" type="pres">
      <dgm:prSet presAssocID="{B0CBD05C-37CC-44B6-B55A-DFB36E6BDA3E}" presName="composite" presStyleCnt="0"/>
      <dgm:spPr/>
    </dgm:pt>
    <dgm:pt modelId="{F773237F-BE5F-4E7B-AD83-40482607A3E8}" type="pres">
      <dgm:prSet presAssocID="{B0CBD05C-37CC-44B6-B55A-DFB36E6BDA3E}" presName="bentUpArrow1" presStyleLbl="alignImgPlace1" presStyleIdx="0" presStyleCnt="4"/>
      <dgm:spPr/>
    </dgm:pt>
    <dgm:pt modelId="{C3F6FD63-473C-4E67-AB93-1B098392F8C5}" type="pres">
      <dgm:prSet presAssocID="{B0CBD05C-37CC-44B6-B55A-DFB36E6BDA3E}" presName="ParentText" presStyleLbl="node1" presStyleIdx="0" presStyleCnt="5">
        <dgm:presLayoutVars>
          <dgm:chMax val="1"/>
          <dgm:chPref val="1"/>
          <dgm:bulletEnabled val="1"/>
        </dgm:presLayoutVars>
      </dgm:prSet>
      <dgm:spPr/>
      <dgm:t>
        <a:bodyPr/>
        <a:lstStyle/>
        <a:p>
          <a:endParaRPr lang="es-EC"/>
        </a:p>
      </dgm:t>
    </dgm:pt>
    <dgm:pt modelId="{6F5B3D2F-2C1A-43E5-B6A3-335D47F888A5}" type="pres">
      <dgm:prSet presAssocID="{B0CBD05C-37CC-44B6-B55A-DFB36E6BDA3E}" presName="ChildText" presStyleLbl="revTx" presStyleIdx="0" presStyleCnt="4">
        <dgm:presLayoutVars>
          <dgm:chMax val="0"/>
          <dgm:chPref val="0"/>
          <dgm:bulletEnabled val="1"/>
        </dgm:presLayoutVars>
      </dgm:prSet>
      <dgm:spPr/>
    </dgm:pt>
    <dgm:pt modelId="{44749994-F82A-40D9-8891-7E006B10EE16}" type="pres">
      <dgm:prSet presAssocID="{4F5AA562-B9A3-4EDE-AAC0-8759A323B700}" presName="sibTrans" presStyleCnt="0"/>
      <dgm:spPr/>
    </dgm:pt>
    <dgm:pt modelId="{EC1C6FD9-4C0D-45E4-A189-CF611E8D47A8}" type="pres">
      <dgm:prSet presAssocID="{C0833F81-2200-4CBA-80C5-42660D4A0D3E}" presName="composite" presStyleCnt="0"/>
      <dgm:spPr/>
    </dgm:pt>
    <dgm:pt modelId="{E7C5FA33-FEC3-4248-BA9A-94EEB2BCF607}" type="pres">
      <dgm:prSet presAssocID="{C0833F81-2200-4CBA-80C5-42660D4A0D3E}" presName="bentUpArrow1" presStyleLbl="alignImgPlace1" presStyleIdx="1" presStyleCnt="4"/>
      <dgm:spPr/>
    </dgm:pt>
    <dgm:pt modelId="{37746A9B-E0EC-4135-B75A-87CD85DF9BEB}" type="pres">
      <dgm:prSet presAssocID="{C0833F81-2200-4CBA-80C5-42660D4A0D3E}" presName="ParentText" presStyleLbl="node1" presStyleIdx="1" presStyleCnt="5">
        <dgm:presLayoutVars>
          <dgm:chMax val="1"/>
          <dgm:chPref val="1"/>
          <dgm:bulletEnabled val="1"/>
        </dgm:presLayoutVars>
      </dgm:prSet>
      <dgm:spPr/>
      <dgm:t>
        <a:bodyPr/>
        <a:lstStyle/>
        <a:p>
          <a:endParaRPr lang="es-EC"/>
        </a:p>
      </dgm:t>
    </dgm:pt>
    <dgm:pt modelId="{97B8FCC6-9ACB-4847-898D-FA5516344898}" type="pres">
      <dgm:prSet presAssocID="{C0833F81-2200-4CBA-80C5-42660D4A0D3E}" presName="ChildText" presStyleLbl="revTx" presStyleIdx="1" presStyleCnt="4">
        <dgm:presLayoutVars>
          <dgm:chMax val="0"/>
          <dgm:chPref val="0"/>
          <dgm:bulletEnabled val="1"/>
        </dgm:presLayoutVars>
      </dgm:prSet>
      <dgm:spPr/>
    </dgm:pt>
    <dgm:pt modelId="{74DA16D0-1280-473D-A562-C7C7B15103A0}" type="pres">
      <dgm:prSet presAssocID="{55F9770D-622A-45D9-9FDC-D5121010CE70}" presName="sibTrans" presStyleCnt="0"/>
      <dgm:spPr/>
    </dgm:pt>
    <dgm:pt modelId="{8ADB2C51-DF7F-46A6-8744-FDC4468AB9ED}" type="pres">
      <dgm:prSet presAssocID="{32349D9D-1A6C-45A3-AF31-E7CC83234206}" presName="composite" presStyleCnt="0"/>
      <dgm:spPr/>
    </dgm:pt>
    <dgm:pt modelId="{FC4C271F-C8C9-4939-B3CC-1F2157E0504C}" type="pres">
      <dgm:prSet presAssocID="{32349D9D-1A6C-45A3-AF31-E7CC83234206}" presName="bentUpArrow1" presStyleLbl="alignImgPlace1" presStyleIdx="2" presStyleCnt="4"/>
      <dgm:spPr/>
    </dgm:pt>
    <dgm:pt modelId="{1167AC85-910E-41F5-930A-756F71F729E4}" type="pres">
      <dgm:prSet presAssocID="{32349D9D-1A6C-45A3-AF31-E7CC83234206}" presName="ParentText" presStyleLbl="node1" presStyleIdx="2" presStyleCnt="5">
        <dgm:presLayoutVars>
          <dgm:chMax val="1"/>
          <dgm:chPref val="1"/>
          <dgm:bulletEnabled val="1"/>
        </dgm:presLayoutVars>
      </dgm:prSet>
      <dgm:spPr/>
      <dgm:t>
        <a:bodyPr/>
        <a:lstStyle/>
        <a:p>
          <a:endParaRPr lang="es-EC"/>
        </a:p>
      </dgm:t>
    </dgm:pt>
    <dgm:pt modelId="{281D8E6A-45CA-4997-8007-EB2EF1326E27}" type="pres">
      <dgm:prSet presAssocID="{32349D9D-1A6C-45A3-AF31-E7CC83234206}" presName="ChildText" presStyleLbl="revTx" presStyleIdx="2" presStyleCnt="4">
        <dgm:presLayoutVars>
          <dgm:chMax val="0"/>
          <dgm:chPref val="0"/>
          <dgm:bulletEnabled val="1"/>
        </dgm:presLayoutVars>
      </dgm:prSet>
      <dgm:spPr/>
    </dgm:pt>
    <dgm:pt modelId="{85AA2FE3-4FBE-4BAA-9C95-15DC692BF89E}" type="pres">
      <dgm:prSet presAssocID="{4D6D8C45-37CA-4F35-B866-0AB487034E50}" presName="sibTrans" presStyleCnt="0"/>
      <dgm:spPr/>
    </dgm:pt>
    <dgm:pt modelId="{9559B93B-D7C0-4A52-8504-9BC9D9012311}" type="pres">
      <dgm:prSet presAssocID="{D5A93F5B-D82E-4B1A-AF01-9BFC9188A81D}" presName="composite" presStyleCnt="0"/>
      <dgm:spPr/>
    </dgm:pt>
    <dgm:pt modelId="{281DD1C1-3E91-447C-B515-945F4C4AA16F}" type="pres">
      <dgm:prSet presAssocID="{D5A93F5B-D82E-4B1A-AF01-9BFC9188A81D}" presName="bentUpArrow1" presStyleLbl="alignImgPlace1" presStyleIdx="3" presStyleCnt="4"/>
      <dgm:spPr/>
    </dgm:pt>
    <dgm:pt modelId="{16C70F06-7D14-4C71-A89F-06AEF72428F5}" type="pres">
      <dgm:prSet presAssocID="{D5A93F5B-D82E-4B1A-AF01-9BFC9188A81D}" presName="ParentText" presStyleLbl="node1" presStyleIdx="3" presStyleCnt="5">
        <dgm:presLayoutVars>
          <dgm:chMax val="1"/>
          <dgm:chPref val="1"/>
          <dgm:bulletEnabled val="1"/>
        </dgm:presLayoutVars>
      </dgm:prSet>
      <dgm:spPr/>
      <dgm:t>
        <a:bodyPr/>
        <a:lstStyle/>
        <a:p>
          <a:endParaRPr lang="es-EC"/>
        </a:p>
      </dgm:t>
    </dgm:pt>
    <dgm:pt modelId="{ACC96EEE-F3AB-4CC2-82B0-7647E153ED0C}" type="pres">
      <dgm:prSet presAssocID="{D5A93F5B-D82E-4B1A-AF01-9BFC9188A81D}" presName="ChildText" presStyleLbl="revTx" presStyleIdx="3" presStyleCnt="4">
        <dgm:presLayoutVars>
          <dgm:chMax val="0"/>
          <dgm:chPref val="0"/>
          <dgm:bulletEnabled val="1"/>
        </dgm:presLayoutVars>
      </dgm:prSet>
      <dgm:spPr/>
    </dgm:pt>
    <dgm:pt modelId="{D75D10FA-4F17-4DF5-A070-05FF5ED62D18}" type="pres">
      <dgm:prSet presAssocID="{DAAC0AFC-A736-41B4-82C3-D3A2D8B59D18}" presName="sibTrans" presStyleCnt="0"/>
      <dgm:spPr/>
    </dgm:pt>
    <dgm:pt modelId="{BF7F5B05-8C29-4557-BCD4-4BC5396C67AD}" type="pres">
      <dgm:prSet presAssocID="{05E14726-8DBF-4061-81AA-7485F7EEFD5B}" presName="composite" presStyleCnt="0"/>
      <dgm:spPr/>
    </dgm:pt>
    <dgm:pt modelId="{C79A189A-BE1C-4CCA-8727-010D55A4F57F}" type="pres">
      <dgm:prSet presAssocID="{05E14726-8DBF-4061-81AA-7485F7EEFD5B}" presName="ParentText" presStyleLbl="node1" presStyleIdx="4" presStyleCnt="5">
        <dgm:presLayoutVars>
          <dgm:chMax val="1"/>
          <dgm:chPref val="1"/>
          <dgm:bulletEnabled val="1"/>
        </dgm:presLayoutVars>
      </dgm:prSet>
      <dgm:spPr/>
      <dgm:t>
        <a:bodyPr/>
        <a:lstStyle/>
        <a:p>
          <a:endParaRPr lang="es-EC"/>
        </a:p>
      </dgm:t>
    </dgm:pt>
  </dgm:ptLst>
  <dgm:cxnLst>
    <dgm:cxn modelId="{FDEC24EA-2838-4632-87DA-D48326A69D78}" srcId="{990F1CAF-95F2-4D9F-BC1C-2DF6DAD366B9}" destId="{B0CBD05C-37CC-44B6-B55A-DFB36E6BDA3E}" srcOrd="0" destOrd="0" parTransId="{F7ABC8BF-F931-43EC-806C-548561762E0C}" sibTransId="{4F5AA562-B9A3-4EDE-AAC0-8759A323B700}"/>
    <dgm:cxn modelId="{32675009-EF0C-4003-B70B-1C4F4CEDBDB4}" srcId="{990F1CAF-95F2-4D9F-BC1C-2DF6DAD366B9}" destId="{32349D9D-1A6C-45A3-AF31-E7CC83234206}" srcOrd="2" destOrd="0" parTransId="{B7663824-09DB-427A-BD0E-DCB97DDF57CC}" sibTransId="{4D6D8C45-37CA-4F35-B866-0AB487034E50}"/>
    <dgm:cxn modelId="{0518FD13-7D1A-4326-8A85-9FB72637271B}" srcId="{990F1CAF-95F2-4D9F-BC1C-2DF6DAD366B9}" destId="{C0833F81-2200-4CBA-80C5-42660D4A0D3E}" srcOrd="1" destOrd="0" parTransId="{B7656EAE-A1BB-47F3-AC65-1A4A40B56273}" sibTransId="{55F9770D-622A-45D9-9FDC-D5121010CE70}"/>
    <dgm:cxn modelId="{5242B0B5-1BF0-4F23-8062-6A5D9EC49145}" type="presOf" srcId="{990F1CAF-95F2-4D9F-BC1C-2DF6DAD366B9}" destId="{5919DA34-EFB3-4971-9539-42287AF921AA}" srcOrd="0" destOrd="0" presId="urn:microsoft.com/office/officeart/2005/8/layout/StepDownProcess"/>
    <dgm:cxn modelId="{5241F02C-A0E2-4DA4-8F02-6959E3C8A05D}" srcId="{990F1CAF-95F2-4D9F-BC1C-2DF6DAD366B9}" destId="{D5A93F5B-D82E-4B1A-AF01-9BFC9188A81D}" srcOrd="3" destOrd="0" parTransId="{69A0DBB4-6961-4C2E-B0A7-7840D6E3A8A7}" sibTransId="{DAAC0AFC-A736-41B4-82C3-D3A2D8B59D18}"/>
    <dgm:cxn modelId="{84F0001A-B3D5-4115-8510-26000DF864FB}" srcId="{990F1CAF-95F2-4D9F-BC1C-2DF6DAD366B9}" destId="{05E14726-8DBF-4061-81AA-7485F7EEFD5B}" srcOrd="4" destOrd="0" parTransId="{1686F5B9-DBDC-409A-9AED-D74BC09687E0}" sibTransId="{11F6F2EE-E5EB-4632-A682-B68334187BA1}"/>
    <dgm:cxn modelId="{496E3E40-D087-480A-84B7-ACE37BE80BAE}" type="presOf" srcId="{C0833F81-2200-4CBA-80C5-42660D4A0D3E}" destId="{37746A9B-E0EC-4135-B75A-87CD85DF9BEB}" srcOrd="0" destOrd="0" presId="urn:microsoft.com/office/officeart/2005/8/layout/StepDownProcess"/>
    <dgm:cxn modelId="{8363EB74-B93E-41E8-A4C9-FC88046917EE}" type="presOf" srcId="{B0CBD05C-37CC-44B6-B55A-DFB36E6BDA3E}" destId="{C3F6FD63-473C-4E67-AB93-1B098392F8C5}" srcOrd="0" destOrd="0" presId="urn:microsoft.com/office/officeart/2005/8/layout/StepDownProcess"/>
    <dgm:cxn modelId="{E7A1045C-DA07-4D7B-9DDF-3238797F1185}" type="presOf" srcId="{32349D9D-1A6C-45A3-AF31-E7CC83234206}" destId="{1167AC85-910E-41F5-930A-756F71F729E4}" srcOrd="0" destOrd="0" presId="urn:microsoft.com/office/officeart/2005/8/layout/StepDownProcess"/>
    <dgm:cxn modelId="{5BB5638F-A48A-4A4B-8AC4-06A80137D13F}" type="presOf" srcId="{05E14726-8DBF-4061-81AA-7485F7EEFD5B}" destId="{C79A189A-BE1C-4CCA-8727-010D55A4F57F}" srcOrd="0" destOrd="0" presId="urn:microsoft.com/office/officeart/2005/8/layout/StepDownProcess"/>
    <dgm:cxn modelId="{3B98DC53-3C5A-4983-ABF0-610E5EE44DDE}" type="presOf" srcId="{D5A93F5B-D82E-4B1A-AF01-9BFC9188A81D}" destId="{16C70F06-7D14-4C71-A89F-06AEF72428F5}" srcOrd="0" destOrd="0" presId="urn:microsoft.com/office/officeart/2005/8/layout/StepDownProcess"/>
    <dgm:cxn modelId="{41356F22-AEC2-4469-B041-2C7C346ED66F}" type="presParOf" srcId="{5919DA34-EFB3-4971-9539-42287AF921AA}" destId="{082EC994-8638-4614-820C-B788FE667C78}" srcOrd="0" destOrd="0" presId="urn:microsoft.com/office/officeart/2005/8/layout/StepDownProcess"/>
    <dgm:cxn modelId="{A2C760D0-B102-4EA9-BF0C-CAE0E38F70FB}" type="presParOf" srcId="{082EC994-8638-4614-820C-B788FE667C78}" destId="{F773237F-BE5F-4E7B-AD83-40482607A3E8}" srcOrd="0" destOrd="0" presId="urn:microsoft.com/office/officeart/2005/8/layout/StepDownProcess"/>
    <dgm:cxn modelId="{E397CAA4-0CFC-4F23-A091-D82824FD6406}" type="presParOf" srcId="{082EC994-8638-4614-820C-B788FE667C78}" destId="{C3F6FD63-473C-4E67-AB93-1B098392F8C5}" srcOrd="1" destOrd="0" presId="urn:microsoft.com/office/officeart/2005/8/layout/StepDownProcess"/>
    <dgm:cxn modelId="{60BD0AFB-2357-49AC-9A2B-FAD38C73D9C6}" type="presParOf" srcId="{082EC994-8638-4614-820C-B788FE667C78}" destId="{6F5B3D2F-2C1A-43E5-B6A3-335D47F888A5}" srcOrd="2" destOrd="0" presId="urn:microsoft.com/office/officeart/2005/8/layout/StepDownProcess"/>
    <dgm:cxn modelId="{1B448E4E-3933-4B72-8D17-5AB7DA3E3DE8}" type="presParOf" srcId="{5919DA34-EFB3-4971-9539-42287AF921AA}" destId="{44749994-F82A-40D9-8891-7E006B10EE16}" srcOrd="1" destOrd="0" presId="urn:microsoft.com/office/officeart/2005/8/layout/StepDownProcess"/>
    <dgm:cxn modelId="{D65F2A6C-FA87-4618-95B8-33D51D926B6A}" type="presParOf" srcId="{5919DA34-EFB3-4971-9539-42287AF921AA}" destId="{EC1C6FD9-4C0D-45E4-A189-CF611E8D47A8}" srcOrd="2" destOrd="0" presId="urn:microsoft.com/office/officeart/2005/8/layout/StepDownProcess"/>
    <dgm:cxn modelId="{0DC427F3-D290-4B23-BEFA-8230A0090DE5}" type="presParOf" srcId="{EC1C6FD9-4C0D-45E4-A189-CF611E8D47A8}" destId="{E7C5FA33-FEC3-4248-BA9A-94EEB2BCF607}" srcOrd="0" destOrd="0" presId="urn:microsoft.com/office/officeart/2005/8/layout/StepDownProcess"/>
    <dgm:cxn modelId="{D541C831-4123-43DF-BE48-C2D7F81612C7}" type="presParOf" srcId="{EC1C6FD9-4C0D-45E4-A189-CF611E8D47A8}" destId="{37746A9B-E0EC-4135-B75A-87CD85DF9BEB}" srcOrd="1" destOrd="0" presId="urn:microsoft.com/office/officeart/2005/8/layout/StepDownProcess"/>
    <dgm:cxn modelId="{C4D9BC14-7A2E-44DF-B219-D78ADA6171E5}" type="presParOf" srcId="{EC1C6FD9-4C0D-45E4-A189-CF611E8D47A8}" destId="{97B8FCC6-9ACB-4847-898D-FA5516344898}" srcOrd="2" destOrd="0" presId="urn:microsoft.com/office/officeart/2005/8/layout/StepDownProcess"/>
    <dgm:cxn modelId="{00C4AEE8-E1FE-48BD-8647-A84CCB569F5D}" type="presParOf" srcId="{5919DA34-EFB3-4971-9539-42287AF921AA}" destId="{74DA16D0-1280-473D-A562-C7C7B15103A0}" srcOrd="3" destOrd="0" presId="urn:microsoft.com/office/officeart/2005/8/layout/StepDownProcess"/>
    <dgm:cxn modelId="{1F0DA95A-B161-4AA7-A7AA-5940692F0678}" type="presParOf" srcId="{5919DA34-EFB3-4971-9539-42287AF921AA}" destId="{8ADB2C51-DF7F-46A6-8744-FDC4468AB9ED}" srcOrd="4" destOrd="0" presId="urn:microsoft.com/office/officeart/2005/8/layout/StepDownProcess"/>
    <dgm:cxn modelId="{BF67B85E-E8A9-4ED3-AB27-BF5621AFE1BE}" type="presParOf" srcId="{8ADB2C51-DF7F-46A6-8744-FDC4468AB9ED}" destId="{FC4C271F-C8C9-4939-B3CC-1F2157E0504C}" srcOrd="0" destOrd="0" presId="urn:microsoft.com/office/officeart/2005/8/layout/StepDownProcess"/>
    <dgm:cxn modelId="{31FE4F77-C0C6-40B0-B470-FD9A8C529DB4}" type="presParOf" srcId="{8ADB2C51-DF7F-46A6-8744-FDC4468AB9ED}" destId="{1167AC85-910E-41F5-930A-756F71F729E4}" srcOrd="1" destOrd="0" presId="urn:microsoft.com/office/officeart/2005/8/layout/StepDownProcess"/>
    <dgm:cxn modelId="{E66A4A11-BC87-4840-AE0E-320FCF8741EC}" type="presParOf" srcId="{8ADB2C51-DF7F-46A6-8744-FDC4468AB9ED}" destId="{281D8E6A-45CA-4997-8007-EB2EF1326E27}" srcOrd="2" destOrd="0" presId="urn:microsoft.com/office/officeart/2005/8/layout/StepDownProcess"/>
    <dgm:cxn modelId="{5B4E7BA2-E5D8-4786-A68C-499F2D878CE5}" type="presParOf" srcId="{5919DA34-EFB3-4971-9539-42287AF921AA}" destId="{85AA2FE3-4FBE-4BAA-9C95-15DC692BF89E}" srcOrd="5" destOrd="0" presId="urn:microsoft.com/office/officeart/2005/8/layout/StepDownProcess"/>
    <dgm:cxn modelId="{AF4B7BF6-B1EA-4B85-99A6-882D73D8E691}" type="presParOf" srcId="{5919DA34-EFB3-4971-9539-42287AF921AA}" destId="{9559B93B-D7C0-4A52-8504-9BC9D9012311}" srcOrd="6" destOrd="0" presId="urn:microsoft.com/office/officeart/2005/8/layout/StepDownProcess"/>
    <dgm:cxn modelId="{6D990268-290C-4E3A-9D4F-CE6FD85F8805}" type="presParOf" srcId="{9559B93B-D7C0-4A52-8504-9BC9D9012311}" destId="{281DD1C1-3E91-447C-B515-945F4C4AA16F}" srcOrd="0" destOrd="0" presId="urn:microsoft.com/office/officeart/2005/8/layout/StepDownProcess"/>
    <dgm:cxn modelId="{445968E7-3586-4BF7-B287-372C3D784703}" type="presParOf" srcId="{9559B93B-D7C0-4A52-8504-9BC9D9012311}" destId="{16C70F06-7D14-4C71-A89F-06AEF72428F5}" srcOrd="1" destOrd="0" presId="urn:microsoft.com/office/officeart/2005/8/layout/StepDownProcess"/>
    <dgm:cxn modelId="{A4A6B931-11A1-48F5-8CB1-3FE42D611696}" type="presParOf" srcId="{9559B93B-D7C0-4A52-8504-9BC9D9012311}" destId="{ACC96EEE-F3AB-4CC2-82B0-7647E153ED0C}" srcOrd="2" destOrd="0" presId="urn:microsoft.com/office/officeart/2005/8/layout/StepDownProcess"/>
    <dgm:cxn modelId="{8E994542-4FDE-4B21-A432-430DBA89B704}" type="presParOf" srcId="{5919DA34-EFB3-4971-9539-42287AF921AA}" destId="{D75D10FA-4F17-4DF5-A070-05FF5ED62D18}" srcOrd="7" destOrd="0" presId="urn:microsoft.com/office/officeart/2005/8/layout/StepDownProcess"/>
    <dgm:cxn modelId="{126AC3BD-BF15-41FB-9CA0-1EF9F069C28D}" type="presParOf" srcId="{5919DA34-EFB3-4971-9539-42287AF921AA}" destId="{BF7F5B05-8C29-4557-BCD4-4BC5396C67AD}" srcOrd="8" destOrd="0" presId="urn:microsoft.com/office/officeart/2005/8/layout/StepDownProcess"/>
    <dgm:cxn modelId="{FD264672-A3B1-4A5C-AA92-052DD27C71BA}" type="presParOf" srcId="{BF7F5B05-8C29-4557-BCD4-4BC5396C67AD}" destId="{C79A189A-BE1C-4CCA-8727-010D55A4F57F}"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A46B8B-812D-488F-AEB3-0E439C0BC229}" type="doc">
      <dgm:prSet loTypeId="urn:microsoft.com/office/officeart/2005/8/layout/chevron2" loCatId="process" qsTypeId="urn:microsoft.com/office/officeart/2005/8/quickstyle/3d1" qsCatId="3D" csTypeId="urn:microsoft.com/office/officeart/2005/8/colors/colorful1#2" csCatId="colorful" phldr="1"/>
      <dgm:spPr/>
      <dgm:t>
        <a:bodyPr/>
        <a:lstStyle/>
        <a:p>
          <a:endParaRPr lang="es-EC"/>
        </a:p>
      </dgm:t>
    </dgm:pt>
    <dgm:pt modelId="{04E76F0C-EC4F-4C95-A63C-EE6081D778CF}">
      <dgm:prSet phldrT="[Texto]"/>
      <dgm:spPr/>
      <dgm:t>
        <a:bodyPr/>
        <a:lstStyle/>
        <a:p>
          <a:pPr algn="l"/>
          <a:r>
            <a:rPr lang="es-EC"/>
            <a:t>DÍA 1</a:t>
          </a:r>
        </a:p>
      </dgm:t>
    </dgm:pt>
    <dgm:pt modelId="{DA666BE1-58DB-424F-87A2-23F72D182987}" type="parTrans" cxnId="{17863791-0432-4E51-AFA0-A03DA560D9C6}">
      <dgm:prSet/>
      <dgm:spPr/>
      <dgm:t>
        <a:bodyPr/>
        <a:lstStyle/>
        <a:p>
          <a:pPr algn="l"/>
          <a:endParaRPr lang="es-EC"/>
        </a:p>
      </dgm:t>
    </dgm:pt>
    <dgm:pt modelId="{55EB6CC7-F7CD-495D-97A1-4A02A7DC65A9}" type="sibTrans" cxnId="{17863791-0432-4E51-AFA0-A03DA560D9C6}">
      <dgm:prSet/>
      <dgm:spPr/>
      <dgm:t>
        <a:bodyPr/>
        <a:lstStyle/>
        <a:p>
          <a:pPr algn="l"/>
          <a:endParaRPr lang="es-EC"/>
        </a:p>
      </dgm:t>
    </dgm:pt>
    <dgm:pt modelId="{06B9E2B1-4701-463E-8F86-77C01096C70F}">
      <dgm:prSet phldrT="[Texto]"/>
      <dgm:spPr/>
      <dgm:t>
        <a:bodyPr/>
        <a:lstStyle/>
        <a:p>
          <a:pPr algn="l"/>
          <a:r>
            <a:rPr lang="es-EC"/>
            <a:t>Clases de Primeros Auxilios</a:t>
          </a:r>
        </a:p>
      </dgm:t>
    </dgm:pt>
    <dgm:pt modelId="{85EB6BFF-FCE8-4D34-8489-2B8EE290D448}" type="parTrans" cxnId="{40558584-7A5F-4199-BD25-6341C17E9275}">
      <dgm:prSet/>
      <dgm:spPr/>
      <dgm:t>
        <a:bodyPr/>
        <a:lstStyle/>
        <a:p>
          <a:pPr algn="l"/>
          <a:endParaRPr lang="es-EC"/>
        </a:p>
      </dgm:t>
    </dgm:pt>
    <dgm:pt modelId="{8C7E865D-02AF-4749-A07F-6C0FDE5E8F42}" type="sibTrans" cxnId="{40558584-7A5F-4199-BD25-6341C17E9275}">
      <dgm:prSet/>
      <dgm:spPr/>
      <dgm:t>
        <a:bodyPr/>
        <a:lstStyle/>
        <a:p>
          <a:pPr algn="l"/>
          <a:endParaRPr lang="es-EC"/>
        </a:p>
      </dgm:t>
    </dgm:pt>
    <dgm:pt modelId="{7A010299-8B68-4A90-AB36-16A2EDD38B6A}">
      <dgm:prSet phldrT="[Texto]"/>
      <dgm:spPr/>
      <dgm:t>
        <a:bodyPr/>
        <a:lstStyle/>
        <a:p>
          <a:pPr algn="l"/>
          <a:r>
            <a:rPr lang="es-EC"/>
            <a:t>Lectura de Cartas</a:t>
          </a:r>
        </a:p>
      </dgm:t>
    </dgm:pt>
    <dgm:pt modelId="{29E043E8-2C60-4670-8B44-B8932F0EAF58}" type="parTrans" cxnId="{943B3F99-BD45-4389-BC75-23A0A9BA7CC6}">
      <dgm:prSet/>
      <dgm:spPr/>
      <dgm:t>
        <a:bodyPr/>
        <a:lstStyle/>
        <a:p>
          <a:pPr algn="l"/>
          <a:endParaRPr lang="es-EC"/>
        </a:p>
      </dgm:t>
    </dgm:pt>
    <dgm:pt modelId="{D4EC5A70-7BF0-47B9-AE3E-91A2D0AFFAD1}" type="sibTrans" cxnId="{943B3F99-BD45-4389-BC75-23A0A9BA7CC6}">
      <dgm:prSet/>
      <dgm:spPr/>
      <dgm:t>
        <a:bodyPr/>
        <a:lstStyle/>
        <a:p>
          <a:pPr algn="l"/>
          <a:endParaRPr lang="es-EC"/>
        </a:p>
      </dgm:t>
    </dgm:pt>
    <dgm:pt modelId="{4BB440C5-6303-49EE-A60F-7BFBA28669D3}">
      <dgm:prSet phldrT="[Texto]"/>
      <dgm:spPr/>
      <dgm:t>
        <a:bodyPr/>
        <a:lstStyle/>
        <a:p>
          <a:pPr algn="l"/>
          <a:r>
            <a:rPr lang="es-EC"/>
            <a:t>DÍA 2</a:t>
          </a:r>
        </a:p>
      </dgm:t>
    </dgm:pt>
    <dgm:pt modelId="{92DDFD03-3AA5-4FEB-B22F-D80EE15389AD}" type="parTrans" cxnId="{95C4CBBB-9858-4A2E-B3B9-A55A60F5EBB6}">
      <dgm:prSet/>
      <dgm:spPr/>
      <dgm:t>
        <a:bodyPr/>
        <a:lstStyle/>
        <a:p>
          <a:pPr algn="l"/>
          <a:endParaRPr lang="es-EC"/>
        </a:p>
      </dgm:t>
    </dgm:pt>
    <dgm:pt modelId="{DD7870FB-95F3-41BC-AF2E-0252423E295E}" type="sibTrans" cxnId="{95C4CBBB-9858-4A2E-B3B9-A55A60F5EBB6}">
      <dgm:prSet/>
      <dgm:spPr/>
      <dgm:t>
        <a:bodyPr/>
        <a:lstStyle/>
        <a:p>
          <a:pPr algn="l"/>
          <a:endParaRPr lang="es-EC"/>
        </a:p>
      </dgm:t>
    </dgm:pt>
    <dgm:pt modelId="{CAA7F0A4-3BA7-4E1F-ADCE-6A30E638D17B}">
      <dgm:prSet phldrT="[Texto]"/>
      <dgm:spPr/>
      <dgm:t>
        <a:bodyPr/>
        <a:lstStyle/>
        <a:p>
          <a:pPr algn="l"/>
          <a:r>
            <a:rPr lang="es-EC"/>
            <a:t>Navegación Terrestre</a:t>
          </a:r>
        </a:p>
      </dgm:t>
    </dgm:pt>
    <dgm:pt modelId="{42646D5E-2E5C-4919-BAF0-E8BE47B6A32A}" type="parTrans" cxnId="{06975389-B42E-42C4-B4CB-EBCF5C872CFA}">
      <dgm:prSet/>
      <dgm:spPr/>
      <dgm:t>
        <a:bodyPr/>
        <a:lstStyle/>
        <a:p>
          <a:pPr algn="l"/>
          <a:endParaRPr lang="es-EC"/>
        </a:p>
      </dgm:t>
    </dgm:pt>
    <dgm:pt modelId="{29E94C94-9993-44DF-BD51-D957F0A8D51D}" type="sibTrans" cxnId="{06975389-B42E-42C4-B4CB-EBCF5C872CFA}">
      <dgm:prSet/>
      <dgm:spPr/>
      <dgm:t>
        <a:bodyPr/>
        <a:lstStyle/>
        <a:p>
          <a:pPr algn="l"/>
          <a:endParaRPr lang="es-EC"/>
        </a:p>
      </dgm:t>
    </dgm:pt>
    <dgm:pt modelId="{10E001B5-C4D4-4B6E-84C1-4A6A62BE5EE2}">
      <dgm:prSet phldrT="[Texto]"/>
      <dgm:spPr/>
      <dgm:t>
        <a:bodyPr/>
        <a:lstStyle/>
        <a:p>
          <a:pPr algn="l"/>
          <a:r>
            <a:rPr lang="es-EC"/>
            <a:t>Retroalimentación de Operaciones De Reconocimiento</a:t>
          </a:r>
        </a:p>
      </dgm:t>
    </dgm:pt>
    <dgm:pt modelId="{3A7E6F3B-9925-4E61-89D9-1A0A98C30C8F}" type="parTrans" cxnId="{5946D7D2-6348-4062-8E3C-859C906349E6}">
      <dgm:prSet/>
      <dgm:spPr/>
      <dgm:t>
        <a:bodyPr/>
        <a:lstStyle/>
        <a:p>
          <a:pPr algn="l"/>
          <a:endParaRPr lang="es-EC"/>
        </a:p>
      </dgm:t>
    </dgm:pt>
    <dgm:pt modelId="{A5AFB6E4-FE25-4D57-BD16-033C945A04E2}" type="sibTrans" cxnId="{5946D7D2-6348-4062-8E3C-859C906349E6}">
      <dgm:prSet/>
      <dgm:spPr/>
      <dgm:t>
        <a:bodyPr/>
        <a:lstStyle/>
        <a:p>
          <a:pPr algn="l"/>
          <a:endParaRPr lang="es-EC"/>
        </a:p>
      </dgm:t>
    </dgm:pt>
    <dgm:pt modelId="{C4A51539-D332-439E-9615-2D803457F52D}">
      <dgm:prSet phldrT="[Texto]"/>
      <dgm:spPr/>
      <dgm:t>
        <a:bodyPr/>
        <a:lstStyle/>
        <a:p>
          <a:pPr algn="l"/>
          <a:r>
            <a:rPr lang="es-EC"/>
            <a:t>DÍA 3</a:t>
          </a:r>
        </a:p>
      </dgm:t>
    </dgm:pt>
    <dgm:pt modelId="{E36E9CFA-666A-4C61-8DF6-6F1A51E90965}" type="parTrans" cxnId="{209E190F-DED2-4A16-9143-B84E3FBF524C}">
      <dgm:prSet/>
      <dgm:spPr/>
      <dgm:t>
        <a:bodyPr/>
        <a:lstStyle/>
        <a:p>
          <a:pPr algn="l"/>
          <a:endParaRPr lang="es-EC"/>
        </a:p>
      </dgm:t>
    </dgm:pt>
    <dgm:pt modelId="{FB67C841-CF55-4397-B239-E85419D985AA}" type="sibTrans" cxnId="{209E190F-DED2-4A16-9143-B84E3FBF524C}">
      <dgm:prSet/>
      <dgm:spPr/>
      <dgm:t>
        <a:bodyPr/>
        <a:lstStyle/>
        <a:p>
          <a:pPr algn="l"/>
          <a:endParaRPr lang="es-EC"/>
        </a:p>
      </dgm:t>
    </dgm:pt>
    <dgm:pt modelId="{20A280F5-7B0C-4C80-804C-077A7BBFDFF2}">
      <dgm:prSet phldrT="[Texto]"/>
      <dgm:spPr/>
      <dgm:t>
        <a:bodyPr/>
        <a:lstStyle/>
        <a:p>
          <a:pPr algn="l"/>
          <a:r>
            <a:rPr lang="es-EC"/>
            <a:t>Reconocimientos de Ruta</a:t>
          </a:r>
        </a:p>
      </dgm:t>
    </dgm:pt>
    <dgm:pt modelId="{4E29DC3C-4A74-40B4-BD10-8A7A1FB7D759}" type="parTrans" cxnId="{D81083CF-90A9-4292-BAB7-9840D8D47EAE}">
      <dgm:prSet/>
      <dgm:spPr/>
      <dgm:t>
        <a:bodyPr/>
        <a:lstStyle/>
        <a:p>
          <a:pPr algn="l"/>
          <a:endParaRPr lang="es-EC"/>
        </a:p>
      </dgm:t>
    </dgm:pt>
    <dgm:pt modelId="{500B0886-2A03-4DB9-9B30-67B077715AD0}" type="sibTrans" cxnId="{D81083CF-90A9-4292-BAB7-9840D8D47EAE}">
      <dgm:prSet/>
      <dgm:spPr/>
      <dgm:t>
        <a:bodyPr/>
        <a:lstStyle/>
        <a:p>
          <a:pPr algn="l"/>
          <a:endParaRPr lang="es-EC"/>
        </a:p>
      </dgm:t>
    </dgm:pt>
    <dgm:pt modelId="{6426260C-98A1-476A-BB6D-5FFB7AB36100}">
      <dgm:prSet phldrT="[Texto]"/>
      <dgm:spPr/>
      <dgm:t>
        <a:bodyPr/>
        <a:lstStyle/>
        <a:p>
          <a:pPr algn="l"/>
          <a:r>
            <a:rPr lang="es-EC"/>
            <a:t>Planificación</a:t>
          </a:r>
        </a:p>
      </dgm:t>
    </dgm:pt>
    <dgm:pt modelId="{0BB1D21F-4BA8-40F9-9BD3-7CD11DB84FD2}" type="parTrans" cxnId="{C337A40A-DB22-4462-B050-44A8E124F888}">
      <dgm:prSet/>
      <dgm:spPr/>
      <dgm:t>
        <a:bodyPr/>
        <a:lstStyle/>
        <a:p>
          <a:pPr algn="l"/>
          <a:endParaRPr lang="es-EC"/>
        </a:p>
      </dgm:t>
    </dgm:pt>
    <dgm:pt modelId="{45F0BED4-71AE-4C5C-A0CD-F6B2F382C84F}" type="sibTrans" cxnId="{C337A40A-DB22-4462-B050-44A8E124F888}">
      <dgm:prSet/>
      <dgm:spPr/>
      <dgm:t>
        <a:bodyPr/>
        <a:lstStyle/>
        <a:p>
          <a:pPr algn="l"/>
          <a:endParaRPr lang="es-EC"/>
        </a:p>
      </dgm:t>
    </dgm:pt>
    <dgm:pt modelId="{C8D8F23B-80A1-431D-9708-383D530F4D5B}">
      <dgm:prSet phldrT="[Texto]"/>
      <dgm:spPr/>
      <dgm:t>
        <a:bodyPr/>
        <a:lstStyle/>
        <a:p>
          <a:pPr algn="l"/>
          <a:r>
            <a:rPr lang="es-EC"/>
            <a:t>Derecho Internacional Humanitario</a:t>
          </a:r>
        </a:p>
      </dgm:t>
    </dgm:pt>
    <dgm:pt modelId="{4EFE60BA-7420-4206-A080-2FE0FB01E69B}" type="parTrans" cxnId="{34EC9A4B-87C4-4493-B13A-FAA4BA3E2BA6}">
      <dgm:prSet/>
      <dgm:spPr/>
      <dgm:t>
        <a:bodyPr/>
        <a:lstStyle/>
        <a:p>
          <a:pPr algn="l"/>
          <a:endParaRPr lang="es-EC"/>
        </a:p>
      </dgm:t>
    </dgm:pt>
    <dgm:pt modelId="{C2257BF9-0AA8-4B78-9C72-E4E386AA0B3B}" type="sibTrans" cxnId="{34EC9A4B-87C4-4493-B13A-FAA4BA3E2BA6}">
      <dgm:prSet/>
      <dgm:spPr/>
      <dgm:t>
        <a:bodyPr/>
        <a:lstStyle/>
        <a:p>
          <a:pPr algn="l"/>
          <a:endParaRPr lang="es-EC"/>
        </a:p>
      </dgm:t>
    </dgm:pt>
    <dgm:pt modelId="{A42FB928-8068-474F-A0CF-1D674F2D00B8}">
      <dgm:prSet phldrT="[Texto]"/>
      <dgm:spPr/>
      <dgm:t>
        <a:bodyPr/>
        <a:lstStyle/>
        <a:p>
          <a:pPr algn="l"/>
          <a:r>
            <a:rPr lang="es-EC"/>
            <a:t>Ejecución</a:t>
          </a:r>
        </a:p>
      </dgm:t>
    </dgm:pt>
    <dgm:pt modelId="{D1BAC47E-8599-41E5-B9B9-0BC3C3F2BCC6}" type="parTrans" cxnId="{D02A2742-CEFE-433E-B00D-DF72DBA0A3EA}">
      <dgm:prSet/>
      <dgm:spPr/>
      <dgm:t>
        <a:bodyPr/>
        <a:lstStyle/>
        <a:p>
          <a:pPr algn="l"/>
          <a:endParaRPr lang="es-EC"/>
        </a:p>
      </dgm:t>
    </dgm:pt>
    <dgm:pt modelId="{7A66C94C-F646-4096-943A-8DA855251AB9}" type="sibTrans" cxnId="{D02A2742-CEFE-433E-B00D-DF72DBA0A3EA}">
      <dgm:prSet/>
      <dgm:spPr/>
      <dgm:t>
        <a:bodyPr/>
        <a:lstStyle/>
        <a:p>
          <a:pPr algn="l"/>
          <a:endParaRPr lang="es-EC"/>
        </a:p>
      </dgm:t>
    </dgm:pt>
    <dgm:pt modelId="{93A68617-202E-4118-B036-9C479DBC8063}">
      <dgm:prSet phldrT="[Texto]"/>
      <dgm:spPr/>
      <dgm:t>
        <a:bodyPr/>
        <a:lstStyle/>
        <a:p>
          <a:pPr algn="l"/>
          <a:r>
            <a:rPr lang="es-EC"/>
            <a:t>Reconocimientos de Área</a:t>
          </a:r>
        </a:p>
      </dgm:t>
    </dgm:pt>
    <dgm:pt modelId="{EBC6DB94-7135-4380-8F70-452820B3D52A}" type="parTrans" cxnId="{7F1A5F4D-1574-4F3A-A7AA-7F074D24615A}">
      <dgm:prSet/>
      <dgm:spPr/>
      <dgm:t>
        <a:bodyPr/>
        <a:lstStyle/>
        <a:p>
          <a:pPr algn="l"/>
          <a:endParaRPr lang="es-EC"/>
        </a:p>
      </dgm:t>
    </dgm:pt>
    <dgm:pt modelId="{FEAFBF90-C7A0-4D67-A0C3-9BE717021296}" type="sibTrans" cxnId="{7F1A5F4D-1574-4F3A-A7AA-7F074D24615A}">
      <dgm:prSet/>
      <dgm:spPr/>
      <dgm:t>
        <a:bodyPr/>
        <a:lstStyle/>
        <a:p>
          <a:pPr algn="l"/>
          <a:endParaRPr lang="es-EC"/>
        </a:p>
      </dgm:t>
    </dgm:pt>
    <dgm:pt modelId="{8C8491DF-6840-41F1-B95A-3CE8B8E177B9}">
      <dgm:prSet phldrT="[Texto]"/>
      <dgm:spPr/>
      <dgm:t>
        <a:bodyPr/>
        <a:lstStyle/>
        <a:p>
          <a:pPr algn="l"/>
          <a:r>
            <a:rPr lang="es-EC"/>
            <a:t>Planificación</a:t>
          </a:r>
        </a:p>
      </dgm:t>
    </dgm:pt>
    <dgm:pt modelId="{DA69E380-482A-4C56-8F4E-99319AB398D8}" type="parTrans" cxnId="{E9FFB7D2-AB4C-435F-9CBA-9780B21E4223}">
      <dgm:prSet/>
      <dgm:spPr/>
      <dgm:t>
        <a:bodyPr/>
        <a:lstStyle/>
        <a:p>
          <a:pPr algn="l"/>
          <a:endParaRPr lang="es-EC"/>
        </a:p>
      </dgm:t>
    </dgm:pt>
    <dgm:pt modelId="{8FC5B90B-C984-4644-B1F3-7C6CCA71DEC8}" type="sibTrans" cxnId="{E9FFB7D2-AB4C-435F-9CBA-9780B21E4223}">
      <dgm:prSet/>
      <dgm:spPr/>
      <dgm:t>
        <a:bodyPr/>
        <a:lstStyle/>
        <a:p>
          <a:pPr algn="l"/>
          <a:endParaRPr lang="es-EC"/>
        </a:p>
      </dgm:t>
    </dgm:pt>
    <dgm:pt modelId="{22596E1E-6C91-484E-8B87-264949A517F0}">
      <dgm:prSet phldrT="[Texto]"/>
      <dgm:spPr/>
      <dgm:t>
        <a:bodyPr/>
        <a:lstStyle/>
        <a:p>
          <a:pPr algn="l"/>
          <a:r>
            <a:rPr lang="es-EC"/>
            <a:t>Ejecución</a:t>
          </a:r>
        </a:p>
      </dgm:t>
    </dgm:pt>
    <dgm:pt modelId="{CE7E5320-17E8-4952-A06D-B740CFD98BCB}" type="parTrans" cxnId="{E94214AD-97F1-4D09-87C3-ECC4721D3EB2}">
      <dgm:prSet/>
      <dgm:spPr/>
      <dgm:t>
        <a:bodyPr/>
        <a:lstStyle/>
        <a:p>
          <a:pPr algn="l"/>
          <a:endParaRPr lang="es-EC"/>
        </a:p>
      </dgm:t>
    </dgm:pt>
    <dgm:pt modelId="{A85E7620-816C-4F84-B0D1-851398271994}" type="sibTrans" cxnId="{E94214AD-97F1-4D09-87C3-ECC4721D3EB2}">
      <dgm:prSet/>
      <dgm:spPr/>
      <dgm:t>
        <a:bodyPr/>
        <a:lstStyle/>
        <a:p>
          <a:pPr algn="l"/>
          <a:endParaRPr lang="es-EC"/>
        </a:p>
      </dgm:t>
    </dgm:pt>
    <dgm:pt modelId="{7F5ECDE9-03F8-48CD-A384-80A7F137B936}">
      <dgm:prSet phldrT="[Texto]"/>
      <dgm:spPr/>
      <dgm:t>
        <a:bodyPr/>
        <a:lstStyle/>
        <a:p>
          <a:pPr algn="l"/>
          <a:r>
            <a:rPr lang="es-EC"/>
            <a:t>DÍA 4</a:t>
          </a:r>
        </a:p>
      </dgm:t>
    </dgm:pt>
    <dgm:pt modelId="{8D461394-6D38-416E-9C8E-A30516E8EF69}" type="parTrans" cxnId="{F1376CED-C7C0-4E0B-897C-6084F562CAA0}">
      <dgm:prSet/>
      <dgm:spPr/>
      <dgm:t>
        <a:bodyPr/>
        <a:lstStyle/>
        <a:p>
          <a:pPr algn="l"/>
          <a:endParaRPr lang="es-EC"/>
        </a:p>
      </dgm:t>
    </dgm:pt>
    <dgm:pt modelId="{0A96BF9A-272B-434E-8D5D-CCAB23487288}" type="sibTrans" cxnId="{F1376CED-C7C0-4E0B-897C-6084F562CAA0}">
      <dgm:prSet/>
      <dgm:spPr/>
      <dgm:t>
        <a:bodyPr/>
        <a:lstStyle/>
        <a:p>
          <a:pPr algn="l"/>
          <a:endParaRPr lang="es-EC"/>
        </a:p>
      </dgm:t>
    </dgm:pt>
    <dgm:pt modelId="{3FE49B72-9B73-44CF-A3D9-65BA5017AD84}">
      <dgm:prSet phldrT="[Texto]"/>
      <dgm:spPr/>
      <dgm:t>
        <a:bodyPr/>
        <a:lstStyle/>
        <a:p>
          <a:pPr algn="l"/>
          <a:r>
            <a:rPr lang="es-EC"/>
            <a:t>DÍA 5</a:t>
          </a:r>
        </a:p>
      </dgm:t>
    </dgm:pt>
    <dgm:pt modelId="{E358E30A-636A-47B1-9230-366D5B078E5F}" type="parTrans" cxnId="{E957ABE1-BFDC-4D71-99CB-7E07123515C7}">
      <dgm:prSet/>
      <dgm:spPr/>
      <dgm:t>
        <a:bodyPr/>
        <a:lstStyle/>
        <a:p>
          <a:pPr algn="l"/>
          <a:endParaRPr lang="es-EC"/>
        </a:p>
      </dgm:t>
    </dgm:pt>
    <dgm:pt modelId="{6F6B0BC2-186D-411F-8C09-F6478CC6DE92}" type="sibTrans" cxnId="{E957ABE1-BFDC-4D71-99CB-7E07123515C7}">
      <dgm:prSet/>
      <dgm:spPr/>
      <dgm:t>
        <a:bodyPr/>
        <a:lstStyle/>
        <a:p>
          <a:pPr algn="l"/>
          <a:endParaRPr lang="es-EC"/>
        </a:p>
      </dgm:t>
    </dgm:pt>
    <dgm:pt modelId="{1D7F9A16-5A12-41C5-9310-B3CBD4EAC8D2}">
      <dgm:prSet phldrT="[Texto]"/>
      <dgm:spPr/>
      <dgm:t>
        <a:bodyPr/>
        <a:lstStyle/>
        <a:p>
          <a:pPr algn="l"/>
          <a:r>
            <a:rPr lang="es-EC"/>
            <a:t>Reconocimientos de Zona</a:t>
          </a:r>
        </a:p>
      </dgm:t>
    </dgm:pt>
    <dgm:pt modelId="{614F39AE-2F7C-4C5F-A8B2-3ED7A5BDBFE1}" type="parTrans" cxnId="{C0EB5F86-E5E1-4083-B981-AA0591D07EDA}">
      <dgm:prSet/>
      <dgm:spPr/>
      <dgm:t>
        <a:bodyPr/>
        <a:lstStyle/>
        <a:p>
          <a:pPr algn="l"/>
          <a:endParaRPr lang="es-EC"/>
        </a:p>
      </dgm:t>
    </dgm:pt>
    <dgm:pt modelId="{BF4CFCFF-D050-4A92-A7E7-D095BA513DE2}" type="sibTrans" cxnId="{C0EB5F86-E5E1-4083-B981-AA0591D07EDA}">
      <dgm:prSet/>
      <dgm:spPr/>
      <dgm:t>
        <a:bodyPr/>
        <a:lstStyle/>
        <a:p>
          <a:pPr algn="l"/>
          <a:endParaRPr lang="es-EC"/>
        </a:p>
      </dgm:t>
    </dgm:pt>
    <dgm:pt modelId="{0FACF495-AF4D-42B2-81E1-088F794A7FB0}">
      <dgm:prSet phldrT="[Texto]"/>
      <dgm:spPr/>
      <dgm:t>
        <a:bodyPr/>
        <a:lstStyle/>
        <a:p>
          <a:pPr algn="l"/>
          <a:r>
            <a:rPr lang="es-EC"/>
            <a:t>Planificación</a:t>
          </a:r>
        </a:p>
      </dgm:t>
    </dgm:pt>
    <dgm:pt modelId="{2A5B03E1-4CB9-4BC9-BC38-48575DE1F335}" type="parTrans" cxnId="{68B7FDD8-6F1C-411C-946B-00D5BD2556BC}">
      <dgm:prSet/>
      <dgm:spPr/>
      <dgm:t>
        <a:bodyPr/>
        <a:lstStyle/>
        <a:p>
          <a:pPr algn="l"/>
          <a:endParaRPr lang="es-EC"/>
        </a:p>
      </dgm:t>
    </dgm:pt>
    <dgm:pt modelId="{B109E8B4-4799-4985-9F0A-5B36467E3F09}" type="sibTrans" cxnId="{68B7FDD8-6F1C-411C-946B-00D5BD2556BC}">
      <dgm:prSet/>
      <dgm:spPr/>
      <dgm:t>
        <a:bodyPr/>
        <a:lstStyle/>
        <a:p>
          <a:pPr algn="l"/>
          <a:endParaRPr lang="es-EC"/>
        </a:p>
      </dgm:t>
    </dgm:pt>
    <dgm:pt modelId="{B6C9BA8A-6C2C-48EE-91E8-CEBF800EAA9C}">
      <dgm:prSet phldrT="[Texto]"/>
      <dgm:spPr/>
      <dgm:t>
        <a:bodyPr/>
        <a:lstStyle/>
        <a:p>
          <a:pPr algn="l"/>
          <a:r>
            <a:rPr lang="es-EC"/>
            <a:t>Ejecución</a:t>
          </a:r>
        </a:p>
      </dgm:t>
    </dgm:pt>
    <dgm:pt modelId="{90A9A658-1EF5-4A34-82E0-543B38A8E048}" type="parTrans" cxnId="{A31B30EE-81F5-4DC3-A162-7E2D63A75121}">
      <dgm:prSet/>
      <dgm:spPr/>
      <dgm:t>
        <a:bodyPr/>
        <a:lstStyle/>
        <a:p>
          <a:pPr algn="l"/>
          <a:endParaRPr lang="es-EC"/>
        </a:p>
      </dgm:t>
    </dgm:pt>
    <dgm:pt modelId="{2A6D8D26-9024-4027-B30B-67BCB0AFAF67}" type="sibTrans" cxnId="{A31B30EE-81F5-4DC3-A162-7E2D63A75121}">
      <dgm:prSet/>
      <dgm:spPr/>
      <dgm:t>
        <a:bodyPr/>
        <a:lstStyle/>
        <a:p>
          <a:pPr algn="l"/>
          <a:endParaRPr lang="es-EC"/>
        </a:p>
      </dgm:t>
    </dgm:pt>
    <dgm:pt modelId="{4E3F2C5E-FF34-46D5-A74F-73E577D6FB50}" type="pres">
      <dgm:prSet presAssocID="{41A46B8B-812D-488F-AEB3-0E439C0BC229}" presName="linearFlow" presStyleCnt="0">
        <dgm:presLayoutVars>
          <dgm:dir/>
          <dgm:animLvl val="lvl"/>
          <dgm:resizeHandles val="exact"/>
        </dgm:presLayoutVars>
      </dgm:prSet>
      <dgm:spPr/>
      <dgm:t>
        <a:bodyPr/>
        <a:lstStyle/>
        <a:p>
          <a:endParaRPr lang="es-EC"/>
        </a:p>
      </dgm:t>
    </dgm:pt>
    <dgm:pt modelId="{44138F8D-5936-4A22-B9B2-D68836EABFED}" type="pres">
      <dgm:prSet presAssocID="{04E76F0C-EC4F-4C95-A63C-EE6081D778CF}" presName="composite" presStyleCnt="0"/>
      <dgm:spPr/>
    </dgm:pt>
    <dgm:pt modelId="{B48EC242-563F-4EC2-8C57-B02CCC7DB011}" type="pres">
      <dgm:prSet presAssocID="{04E76F0C-EC4F-4C95-A63C-EE6081D778CF}" presName="parentText" presStyleLbl="alignNode1" presStyleIdx="0" presStyleCnt="5">
        <dgm:presLayoutVars>
          <dgm:chMax val="1"/>
          <dgm:bulletEnabled val="1"/>
        </dgm:presLayoutVars>
      </dgm:prSet>
      <dgm:spPr/>
      <dgm:t>
        <a:bodyPr/>
        <a:lstStyle/>
        <a:p>
          <a:endParaRPr lang="es-EC"/>
        </a:p>
      </dgm:t>
    </dgm:pt>
    <dgm:pt modelId="{9A5FB13D-603D-4FF5-AE3B-22D240185743}" type="pres">
      <dgm:prSet presAssocID="{04E76F0C-EC4F-4C95-A63C-EE6081D778CF}" presName="descendantText" presStyleLbl="alignAcc1" presStyleIdx="0" presStyleCnt="5">
        <dgm:presLayoutVars>
          <dgm:bulletEnabled val="1"/>
        </dgm:presLayoutVars>
      </dgm:prSet>
      <dgm:spPr/>
      <dgm:t>
        <a:bodyPr/>
        <a:lstStyle/>
        <a:p>
          <a:endParaRPr lang="es-EC"/>
        </a:p>
      </dgm:t>
    </dgm:pt>
    <dgm:pt modelId="{01BD276D-BA6F-43C6-A1AA-880DB08A7396}" type="pres">
      <dgm:prSet presAssocID="{55EB6CC7-F7CD-495D-97A1-4A02A7DC65A9}" presName="sp" presStyleCnt="0"/>
      <dgm:spPr/>
    </dgm:pt>
    <dgm:pt modelId="{09A4FB3C-DB7E-4AF1-B75B-AE118366811C}" type="pres">
      <dgm:prSet presAssocID="{4BB440C5-6303-49EE-A60F-7BFBA28669D3}" presName="composite" presStyleCnt="0"/>
      <dgm:spPr/>
    </dgm:pt>
    <dgm:pt modelId="{C108AA39-C6D9-4DB4-BE35-B5266133DAD7}" type="pres">
      <dgm:prSet presAssocID="{4BB440C5-6303-49EE-A60F-7BFBA28669D3}" presName="parentText" presStyleLbl="alignNode1" presStyleIdx="1" presStyleCnt="5">
        <dgm:presLayoutVars>
          <dgm:chMax val="1"/>
          <dgm:bulletEnabled val="1"/>
        </dgm:presLayoutVars>
      </dgm:prSet>
      <dgm:spPr/>
      <dgm:t>
        <a:bodyPr/>
        <a:lstStyle/>
        <a:p>
          <a:endParaRPr lang="es-EC"/>
        </a:p>
      </dgm:t>
    </dgm:pt>
    <dgm:pt modelId="{9A1F4180-90F0-4D62-802F-9D94D0E61B3C}" type="pres">
      <dgm:prSet presAssocID="{4BB440C5-6303-49EE-A60F-7BFBA28669D3}" presName="descendantText" presStyleLbl="alignAcc1" presStyleIdx="1" presStyleCnt="5">
        <dgm:presLayoutVars>
          <dgm:bulletEnabled val="1"/>
        </dgm:presLayoutVars>
      </dgm:prSet>
      <dgm:spPr/>
      <dgm:t>
        <a:bodyPr/>
        <a:lstStyle/>
        <a:p>
          <a:endParaRPr lang="es-EC"/>
        </a:p>
      </dgm:t>
    </dgm:pt>
    <dgm:pt modelId="{C3EE14E7-1CA9-4126-946E-92E9F44656BC}" type="pres">
      <dgm:prSet presAssocID="{DD7870FB-95F3-41BC-AF2E-0252423E295E}" presName="sp" presStyleCnt="0"/>
      <dgm:spPr/>
    </dgm:pt>
    <dgm:pt modelId="{A43C5EE8-69A0-43CB-823B-342A0892DE18}" type="pres">
      <dgm:prSet presAssocID="{C4A51539-D332-439E-9615-2D803457F52D}" presName="composite" presStyleCnt="0"/>
      <dgm:spPr/>
    </dgm:pt>
    <dgm:pt modelId="{48776405-C374-426F-A786-1F6183FA66AF}" type="pres">
      <dgm:prSet presAssocID="{C4A51539-D332-439E-9615-2D803457F52D}" presName="parentText" presStyleLbl="alignNode1" presStyleIdx="2" presStyleCnt="5">
        <dgm:presLayoutVars>
          <dgm:chMax val="1"/>
          <dgm:bulletEnabled val="1"/>
        </dgm:presLayoutVars>
      </dgm:prSet>
      <dgm:spPr/>
      <dgm:t>
        <a:bodyPr/>
        <a:lstStyle/>
        <a:p>
          <a:endParaRPr lang="es-EC"/>
        </a:p>
      </dgm:t>
    </dgm:pt>
    <dgm:pt modelId="{563C21F0-0B08-4F19-B295-1AEA283496FB}" type="pres">
      <dgm:prSet presAssocID="{C4A51539-D332-439E-9615-2D803457F52D}" presName="descendantText" presStyleLbl="alignAcc1" presStyleIdx="2" presStyleCnt="5">
        <dgm:presLayoutVars>
          <dgm:bulletEnabled val="1"/>
        </dgm:presLayoutVars>
      </dgm:prSet>
      <dgm:spPr/>
      <dgm:t>
        <a:bodyPr/>
        <a:lstStyle/>
        <a:p>
          <a:endParaRPr lang="es-EC"/>
        </a:p>
      </dgm:t>
    </dgm:pt>
    <dgm:pt modelId="{0EE6E761-3906-4954-B994-30444C271BCE}" type="pres">
      <dgm:prSet presAssocID="{FB67C841-CF55-4397-B239-E85419D985AA}" presName="sp" presStyleCnt="0"/>
      <dgm:spPr/>
    </dgm:pt>
    <dgm:pt modelId="{43E37A48-015F-40CB-A8F8-855C086720BC}" type="pres">
      <dgm:prSet presAssocID="{7F5ECDE9-03F8-48CD-A384-80A7F137B936}" presName="composite" presStyleCnt="0"/>
      <dgm:spPr/>
    </dgm:pt>
    <dgm:pt modelId="{AB9BB894-99A7-461E-A583-0D7FEECF9AC9}" type="pres">
      <dgm:prSet presAssocID="{7F5ECDE9-03F8-48CD-A384-80A7F137B936}" presName="parentText" presStyleLbl="alignNode1" presStyleIdx="3" presStyleCnt="5">
        <dgm:presLayoutVars>
          <dgm:chMax val="1"/>
          <dgm:bulletEnabled val="1"/>
        </dgm:presLayoutVars>
      </dgm:prSet>
      <dgm:spPr/>
      <dgm:t>
        <a:bodyPr/>
        <a:lstStyle/>
        <a:p>
          <a:endParaRPr lang="es-EC"/>
        </a:p>
      </dgm:t>
    </dgm:pt>
    <dgm:pt modelId="{728278FD-3E40-42AD-A975-31226013DC25}" type="pres">
      <dgm:prSet presAssocID="{7F5ECDE9-03F8-48CD-A384-80A7F137B936}" presName="descendantText" presStyleLbl="alignAcc1" presStyleIdx="3" presStyleCnt="5">
        <dgm:presLayoutVars>
          <dgm:bulletEnabled val="1"/>
        </dgm:presLayoutVars>
      </dgm:prSet>
      <dgm:spPr/>
      <dgm:t>
        <a:bodyPr/>
        <a:lstStyle/>
        <a:p>
          <a:endParaRPr lang="es-EC"/>
        </a:p>
      </dgm:t>
    </dgm:pt>
    <dgm:pt modelId="{D31C4C86-568C-40F7-A2E3-C818872B992E}" type="pres">
      <dgm:prSet presAssocID="{0A96BF9A-272B-434E-8D5D-CCAB23487288}" presName="sp" presStyleCnt="0"/>
      <dgm:spPr/>
    </dgm:pt>
    <dgm:pt modelId="{717F3404-AA24-4945-8007-08FEC10B649E}" type="pres">
      <dgm:prSet presAssocID="{3FE49B72-9B73-44CF-A3D9-65BA5017AD84}" presName="composite" presStyleCnt="0"/>
      <dgm:spPr/>
    </dgm:pt>
    <dgm:pt modelId="{3843EAFD-E0F4-4791-A786-9906291392D7}" type="pres">
      <dgm:prSet presAssocID="{3FE49B72-9B73-44CF-A3D9-65BA5017AD84}" presName="parentText" presStyleLbl="alignNode1" presStyleIdx="4" presStyleCnt="5">
        <dgm:presLayoutVars>
          <dgm:chMax val="1"/>
          <dgm:bulletEnabled val="1"/>
        </dgm:presLayoutVars>
      </dgm:prSet>
      <dgm:spPr/>
      <dgm:t>
        <a:bodyPr/>
        <a:lstStyle/>
        <a:p>
          <a:endParaRPr lang="es-EC"/>
        </a:p>
      </dgm:t>
    </dgm:pt>
    <dgm:pt modelId="{9875387A-ACC1-4118-8518-6268EAFA0AB1}" type="pres">
      <dgm:prSet presAssocID="{3FE49B72-9B73-44CF-A3D9-65BA5017AD84}" presName="descendantText" presStyleLbl="alignAcc1" presStyleIdx="4" presStyleCnt="5">
        <dgm:presLayoutVars>
          <dgm:bulletEnabled val="1"/>
        </dgm:presLayoutVars>
      </dgm:prSet>
      <dgm:spPr/>
      <dgm:t>
        <a:bodyPr/>
        <a:lstStyle/>
        <a:p>
          <a:endParaRPr lang="es-EC"/>
        </a:p>
      </dgm:t>
    </dgm:pt>
  </dgm:ptLst>
  <dgm:cxnLst>
    <dgm:cxn modelId="{190AFDD4-A690-4B99-9CC0-C9B4683AFBB0}" type="presOf" srcId="{8C8491DF-6840-41F1-B95A-3CE8B8E177B9}" destId="{728278FD-3E40-42AD-A975-31226013DC25}" srcOrd="0" destOrd="1" presId="urn:microsoft.com/office/officeart/2005/8/layout/chevron2"/>
    <dgm:cxn modelId="{3EBAF744-7A15-4554-A260-9751E952ABE1}" type="presOf" srcId="{4BB440C5-6303-49EE-A60F-7BFBA28669D3}" destId="{C108AA39-C6D9-4DB4-BE35-B5266133DAD7}" srcOrd="0" destOrd="0" presId="urn:microsoft.com/office/officeart/2005/8/layout/chevron2"/>
    <dgm:cxn modelId="{7A556AB9-95C0-499A-82B5-AD168D10765B}" type="presOf" srcId="{06B9E2B1-4701-463E-8F86-77C01096C70F}" destId="{9A5FB13D-603D-4FF5-AE3B-22D240185743}" srcOrd="0" destOrd="0" presId="urn:microsoft.com/office/officeart/2005/8/layout/chevron2"/>
    <dgm:cxn modelId="{C337A40A-DB22-4462-B050-44A8E124F888}" srcId="{20A280F5-7B0C-4C80-804C-077A7BBFDFF2}" destId="{6426260C-98A1-476A-BB6D-5FFB7AB36100}" srcOrd="0" destOrd="0" parTransId="{0BB1D21F-4BA8-40F9-9BD3-7CD11DB84FD2}" sibTransId="{45F0BED4-71AE-4C5C-A0CD-F6B2F382C84F}"/>
    <dgm:cxn modelId="{26EAEAB0-B63B-4892-ACFD-D32D83F3B007}" type="presOf" srcId="{41A46B8B-812D-488F-AEB3-0E439C0BC229}" destId="{4E3F2C5E-FF34-46D5-A74F-73E577D6FB50}" srcOrd="0" destOrd="0" presId="urn:microsoft.com/office/officeart/2005/8/layout/chevron2"/>
    <dgm:cxn modelId="{209E190F-DED2-4A16-9143-B84E3FBF524C}" srcId="{41A46B8B-812D-488F-AEB3-0E439C0BC229}" destId="{C4A51539-D332-439E-9615-2D803457F52D}" srcOrd="2" destOrd="0" parTransId="{E36E9CFA-666A-4C61-8DF6-6F1A51E90965}" sibTransId="{FB67C841-CF55-4397-B239-E85419D985AA}"/>
    <dgm:cxn modelId="{C0EB5F86-E5E1-4083-B981-AA0591D07EDA}" srcId="{3FE49B72-9B73-44CF-A3D9-65BA5017AD84}" destId="{1D7F9A16-5A12-41C5-9310-B3CBD4EAC8D2}" srcOrd="0" destOrd="0" parTransId="{614F39AE-2F7C-4C5F-A8B2-3ED7A5BDBFE1}" sibTransId="{BF4CFCFF-D050-4A92-A7E7-D095BA513DE2}"/>
    <dgm:cxn modelId="{972F1FDB-8074-4628-93F8-6A90C60EF276}" type="presOf" srcId="{0FACF495-AF4D-42B2-81E1-088F794A7FB0}" destId="{9875387A-ACC1-4118-8518-6268EAFA0AB1}" srcOrd="0" destOrd="1" presId="urn:microsoft.com/office/officeart/2005/8/layout/chevron2"/>
    <dgm:cxn modelId="{3C8A2A8A-C63D-4549-B6E0-2FEB1BEFC46B}" type="presOf" srcId="{7F5ECDE9-03F8-48CD-A384-80A7F137B936}" destId="{AB9BB894-99A7-461E-A583-0D7FEECF9AC9}" srcOrd="0" destOrd="0" presId="urn:microsoft.com/office/officeart/2005/8/layout/chevron2"/>
    <dgm:cxn modelId="{D02A2742-CEFE-433E-B00D-DF72DBA0A3EA}" srcId="{20A280F5-7B0C-4C80-804C-077A7BBFDFF2}" destId="{A42FB928-8068-474F-A0CF-1D674F2D00B8}" srcOrd="1" destOrd="0" parTransId="{D1BAC47E-8599-41E5-B9B9-0BC3C3F2BCC6}" sibTransId="{7A66C94C-F646-4096-943A-8DA855251AB9}"/>
    <dgm:cxn modelId="{4E18C013-C0D3-4D92-864C-23F9A22AD3C5}" type="presOf" srcId="{93A68617-202E-4118-B036-9C479DBC8063}" destId="{728278FD-3E40-42AD-A975-31226013DC25}" srcOrd="0" destOrd="0" presId="urn:microsoft.com/office/officeart/2005/8/layout/chevron2"/>
    <dgm:cxn modelId="{40558584-7A5F-4199-BD25-6341C17E9275}" srcId="{04E76F0C-EC4F-4C95-A63C-EE6081D778CF}" destId="{06B9E2B1-4701-463E-8F86-77C01096C70F}" srcOrd="0" destOrd="0" parTransId="{85EB6BFF-FCE8-4D34-8489-2B8EE290D448}" sibTransId="{8C7E865D-02AF-4749-A07F-6C0FDE5E8F42}"/>
    <dgm:cxn modelId="{AAA090B0-526D-48A0-9AE1-B277A71B2583}" type="presOf" srcId="{20A280F5-7B0C-4C80-804C-077A7BBFDFF2}" destId="{563C21F0-0B08-4F19-B295-1AEA283496FB}" srcOrd="0" destOrd="0" presId="urn:microsoft.com/office/officeart/2005/8/layout/chevron2"/>
    <dgm:cxn modelId="{FC09DF90-41F1-424E-A84F-EBAFFF67DA05}" type="presOf" srcId="{B6C9BA8A-6C2C-48EE-91E8-CEBF800EAA9C}" destId="{9875387A-ACC1-4118-8518-6268EAFA0AB1}" srcOrd="0" destOrd="2" presId="urn:microsoft.com/office/officeart/2005/8/layout/chevron2"/>
    <dgm:cxn modelId="{D81083CF-90A9-4292-BAB7-9840D8D47EAE}" srcId="{C4A51539-D332-439E-9615-2D803457F52D}" destId="{20A280F5-7B0C-4C80-804C-077A7BBFDFF2}" srcOrd="0" destOrd="0" parTransId="{4E29DC3C-4A74-40B4-BD10-8A7A1FB7D759}" sibTransId="{500B0886-2A03-4DB9-9B30-67B077715AD0}"/>
    <dgm:cxn modelId="{30557534-7E10-4614-90EF-0F095CCBA806}" type="presOf" srcId="{22596E1E-6C91-484E-8B87-264949A517F0}" destId="{728278FD-3E40-42AD-A975-31226013DC25}" srcOrd="0" destOrd="2" presId="urn:microsoft.com/office/officeart/2005/8/layout/chevron2"/>
    <dgm:cxn modelId="{0C0D8D30-EE4C-416A-8E41-F8C0B902963A}" type="presOf" srcId="{10E001B5-C4D4-4B6E-84C1-4A6A62BE5EE2}" destId="{9A1F4180-90F0-4D62-802F-9D94D0E61B3C}" srcOrd="0" destOrd="1" presId="urn:microsoft.com/office/officeart/2005/8/layout/chevron2"/>
    <dgm:cxn modelId="{7F1A5F4D-1574-4F3A-A7AA-7F074D24615A}" srcId="{7F5ECDE9-03F8-48CD-A384-80A7F137B936}" destId="{93A68617-202E-4118-B036-9C479DBC8063}" srcOrd="0" destOrd="0" parTransId="{EBC6DB94-7135-4380-8F70-452820B3D52A}" sibTransId="{FEAFBF90-C7A0-4D67-A0C3-9BE717021296}"/>
    <dgm:cxn modelId="{06975389-B42E-42C4-B4CB-EBCF5C872CFA}" srcId="{4BB440C5-6303-49EE-A60F-7BFBA28669D3}" destId="{CAA7F0A4-3BA7-4E1F-ADCE-6A30E638D17B}" srcOrd="0" destOrd="0" parTransId="{42646D5E-2E5C-4919-BAF0-E8BE47B6A32A}" sibTransId="{29E94C94-9993-44DF-BD51-D957F0A8D51D}"/>
    <dgm:cxn modelId="{8F07A63B-9D2B-44ED-97C4-476BA45AD8F2}" type="presOf" srcId="{6426260C-98A1-476A-BB6D-5FFB7AB36100}" destId="{563C21F0-0B08-4F19-B295-1AEA283496FB}" srcOrd="0" destOrd="1" presId="urn:microsoft.com/office/officeart/2005/8/layout/chevron2"/>
    <dgm:cxn modelId="{F83F9AD5-D7F8-4A8A-A57B-8BEDBEC1CE11}" type="presOf" srcId="{3FE49B72-9B73-44CF-A3D9-65BA5017AD84}" destId="{3843EAFD-E0F4-4791-A786-9906291392D7}" srcOrd="0" destOrd="0" presId="urn:microsoft.com/office/officeart/2005/8/layout/chevron2"/>
    <dgm:cxn modelId="{0A7A5D89-189D-4016-9569-5B374954CF51}" type="presOf" srcId="{C4A51539-D332-439E-9615-2D803457F52D}" destId="{48776405-C374-426F-A786-1F6183FA66AF}" srcOrd="0" destOrd="0" presId="urn:microsoft.com/office/officeart/2005/8/layout/chevron2"/>
    <dgm:cxn modelId="{95C4CBBB-9858-4A2E-B3B9-A55A60F5EBB6}" srcId="{41A46B8B-812D-488F-AEB3-0E439C0BC229}" destId="{4BB440C5-6303-49EE-A60F-7BFBA28669D3}" srcOrd="1" destOrd="0" parTransId="{92DDFD03-3AA5-4FEB-B22F-D80EE15389AD}" sibTransId="{DD7870FB-95F3-41BC-AF2E-0252423E295E}"/>
    <dgm:cxn modelId="{C6463112-FDCE-4AD1-824C-EC366CF2CF9B}" type="presOf" srcId="{04E76F0C-EC4F-4C95-A63C-EE6081D778CF}" destId="{B48EC242-563F-4EC2-8C57-B02CCC7DB011}" srcOrd="0" destOrd="0" presId="urn:microsoft.com/office/officeart/2005/8/layout/chevron2"/>
    <dgm:cxn modelId="{E94214AD-97F1-4D09-87C3-ECC4721D3EB2}" srcId="{93A68617-202E-4118-B036-9C479DBC8063}" destId="{22596E1E-6C91-484E-8B87-264949A517F0}" srcOrd="1" destOrd="0" parTransId="{CE7E5320-17E8-4952-A06D-B740CFD98BCB}" sibTransId="{A85E7620-816C-4F84-B0D1-851398271994}"/>
    <dgm:cxn modelId="{943B3F99-BD45-4389-BC75-23A0A9BA7CC6}" srcId="{04E76F0C-EC4F-4C95-A63C-EE6081D778CF}" destId="{7A010299-8B68-4A90-AB36-16A2EDD38B6A}" srcOrd="2" destOrd="0" parTransId="{29E043E8-2C60-4670-8B44-B8932F0EAF58}" sibTransId="{D4EC5A70-7BF0-47B9-AE3E-91A2D0AFFAD1}"/>
    <dgm:cxn modelId="{A31B30EE-81F5-4DC3-A162-7E2D63A75121}" srcId="{1D7F9A16-5A12-41C5-9310-B3CBD4EAC8D2}" destId="{B6C9BA8A-6C2C-48EE-91E8-CEBF800EAA9C}" srcOrd="1" destOrd="0" parTransId="{90A9A658-1EF5-4A34-82E0-543B38A8E048}" sibTransId="{2A6D8D26-9024-4027-B30B-67BCB0AFAF67}"/>
    <dgm:cxn modelId="{E957ABE1-BFDC-4D71-99CB-7E07123515C7}" srcId="{41A46B8B-812D-488F-AEB3-0E439C0BC229}" destId="{3FE49B72-9B73-44CF-A3D9-65BA5017AD84}" srcOrd="4" destOrd="0" parTransId="{E358E30A-636A-47B1-9230-366D5B078E5F}" sibTransId="{6F6B0BC2-186D-411F-8C09-F6478CC6DE92}"/>
    <dgm:cxn modelId="{9B149D55-9574-4DF3-AF8F-CA9AF97469C5}" type="presOf" srcId="{7A010299-8B68-4A90-AB36-16A2EDD38B6A}" destId="{9A5FB13D-603D-4FF5-AE3B-22D240185743}" srcOrd="0" destOrd="2" presId="urn:microsoft.com/office/officeart/2005/8/layout/chevron2"/>
    <dgm:cxn modelId="{C1722468-F6E2-4821-917A-8FDCAAA258DD}" type="presOf" srcId="{1D7F9A16-5A12-41C5-9310-B3CBD4EAC8D2}" destId="{9875387A-ACC1-4118-8518-6268EAFA0AB1}" srcOrd="0" destOrd="0" presId="urn:microsoft.com/office/officeart/2005/8/layout/chevron2"/>
    <dgm:cxn modelId="{34EC9A4B-87C4-4493-B13A-FAA4BA3E2BA6}" srcId="{04E76F0C-EC4F-4C95-A63C-EE6081D778CF}" destId="{C8D8F23B-80A1-431D-9708-383D530F4D5B}" srcOrd="1" destOrd="0" parTransId="{4EFE60BA-7420-4206-A080-2FE0FB01E69B}" sibTransId="{C2257BF9-0AA8-4B78-9C72-E4E386AA0B3B}"/>
    <dgm:cxn modelId="{EF8932F7-816A-4C6B-86E6-BF95EAF37F4B}" type="presOf" srcId="{A42FB928-8068-474F-A0CF-1D674F2D00B8}" destId="{563C21F0-0B08-4F19-B295-1AEA283496FB}" srcOrd="0" destOrd="2" presId="urn:microsoft.com/office/officeart/2005/8/layout/chevron2"/>
    <dgm:cxn modelId="{17863791-0432-4E51-AFA0-A03DA560D9C6}" srcId="{41A46B8B-812D-488F-AEB3-0E439C0BC229}" destId="{04E76F0C-EC4F-4C95-A63C-EE6081D778CF}" srcOrd="0" destOrd="0" parTransId="{DA666BE1-58DB-424F-87A2-23F72D182987}" sibTransId="{55EB6CC7-F7CD-495D-97A1-4A02A7DC65A9}"/>
    <dgm:cxn modelId="{5946D7D2-6348-4062-8E3C-859C906349E6}" srcId="{4BB440C5-6303-49EE-A60F-7BFBA28669D3}" destId="{10E001B5-C4D4-4B6E-84C1-4A6A62BE5EE2}" srcOrd="1" destOrd="0" parTransId="{3A7E6F3B-9925-4E61-89D9-1A0A98C30C8F}" sibTransId="{A5AFB6E4-FE25-4D57-BD16-033C945A04E2}"/>
    <dgm:cxn modelId="{9BB72B23-9373-42A8-BB51-823C0F1494F1}" type="presOf" srcId="{C8D8F23B-80A1-431D-9708-383D530F4D5B}" destId="{9A5FB13D-603D-4FF5-AE3B-22D240185743}" srcOrd="0" destOrd="1" presId="urn:microsoft.com/office/officeart/2005/8/layout/chevron2"/>
    <dgm:cxn modelId="{F19C6322-04F7-47E2-84FB-B146A5933C39}" type="presOf" srcId="{CAA7F0A4-3BA7-4E1F-ADCE-6A30E638D17B}" destId="{9A1F4180-90F0-4D62-802F-9D94D0E61B3C}" srcOrd="0" destOrd="0" presId="urn:microsoft.com/office/officeart/2005/8/layout/chevron2"/>
    <dgm:cxn modelId="{E9FFB7D2-AB4C-435F-9CBA-9780B21E4223}" srcId="{93A68617-202E-4118-B036-9C479DBC8063}" destId="{8C8491DF-6840-41F1-B95A-3CE8B8E177B9}" srcOrd="0" destOrd="0" parTransId="{DA69E380-482A-4C56-8F4E-99319AB398D8}" sibTransId="{8FC5B90B-C984-4644-B1F3-7C6CCA71DEC8}"/>
    <dgm:cxn modelId="{F1376CED-C7C0-4E0B-897C-6084F562CAA0}" srcId="{41A46B8B-812D-488F-AEB3-0E439C0BC229}" destId="{7F5ECDE9-03F8-48CD-A384-80A7F137B936}" srcOrd="3" destOrd="0" parTransId="{8D461394-6D38-416E-9C8E-A30516E8EF69}" sibTransId="{0A96BF9A-272B-434E-8D5D-CCAB23487288}"/>
    <dgm:cxn modelId="{68B7FDD8-6F1C-411C-946B-00D5BD2556BC}" srcId="{1D7F9A16-5A12-41C5-9310-B3CBD4EAC8D2}" destId="{0FACF495-AF4D-42B2-81E1-088F794A7FB0}" srcOrd="0" destOrd="0" parTransId="{2A5B03E1-4CB9-4BC9-BC38-48575DE1F335}" sibTransId="{B109E8B4-4799-4985-9F0A-5B36467E3F09}"/>
    <dgm:cxn modelId="{0E0B91FC-AEC0-497A-A6BC-22EE3E215A7F}" type="presParOf" srcId="{4E3F2C5E-FF34-46D5-A74F-73E577D6FB50}" destId="{44138F8D-5936-4A22-B9B2-D68836EABFED}" srcOrd="0" destOrd="0" presId="urn:microsoft.com/office/officeart/2005/8/layout/chevron2"/>
    <dgm:cxn modelId="{F7640BE6-FAFD-43B6-ABFB-951E10EE5898}" type="presParOf" srcId="{44138F8D-5936-4A22-B9B2-D68836EABFED}" destId="{B48EC242-563F-4EC2-8C57-B02CCC7DB011}" srcOrd="0" destOrd="0" presId="urn:microsoft.com/office/officeart/2005/8/layout/chevron2"/>
    <dgm:cxn modelId="{B3A831B8-F96D-43F7-A5B4-C08764CB4672}" type="presParOf" srcId="{44138F8D-5936-4A22-B9B2-D68836EABFED}" destId="{9A5FB13D-603D-4FF5-AE3B-22D240185743}" srcOrd="1" destOrd="0" presId="urn:microsoft.com/office/officeart/2005/8/layout/chevron2"/>
    <dgm:cxn modelId="{B567BDF4-570C-4F1F-ABF9-4D0B8E83944A}" type="presParOf" srcId="{4E3F2C5E-FF34-46D5-A74F-73E577D6FB50}" destId="{01BD276D-BA6F-43C6-A1AA-880DB08A7396}" srcOrd="1" destOrd="0" presId="urn:microsoft.com/office/officeart/2005/8/layout/chevron2"/>
    <dgm:cxn modelId="{05C9208F-2CC7-43CB-A704-1EBAD8A8E322}" type="presParOf" srcId="{4E3F2C5E-FF34-46D5-A74F-73E577D6FB50}" destId="{09A4FB3C-DB7E-4AF1-B75B-AE118366811C}" srcOrd="2" destOrd="0" presId="urn:microsoft.com/office/officeart/2005/8/layout/chevron2"/>
    <dgm:cxn modelId="{7FE8E03D-89FF-4C76-8F6A-CBAC1EB4632C}" type="presParOf" srcId="{09A4FB3C-DB7E-4AF1-B75B-AE118366811C}" destId="{C108AA39-C6D9-4DB4-BE35-B5266133DAD7}" srcOrd="0" destOrd="0" presId="urn:microsoft.com/office/officeart/2005/8/layout/chevron2"/>
    <dgm:cxn modelId="{9C1230C7-F6DB-4473-B808-F8DF76C710B6}" type="presParOf" srcId="{09A4FB3C-DB7E-4AF1-B75B-AE118366811C}" destId="{9A1F4180-90F0-4D62-802F-9D94D0E61B3C}" srcOrd="1" destOrd="0" presId="urn:microsoft.com/office/officeart/2005/8/layout/chevron2"/>
    <dgm:cxn modelId="{E0CE4ADE-0C30-4C23-ADD4-119390F00CCA}" type="presParOf" srcId="{4E3F2C5E-FF34-46D5-A74F-73E577D6FB50}" destId="{C3EE14E7-1CA9-4126-946E-92E9F44656BC}" srcOrd="3" destOrd="0" presId="urn:microsoft.com/office/officeart/2005/8/layout/chevron2"/>
    <dgm:cxn modelId="{4CC59DA6-A258-4E17-8CD4-7C3CFB68A583}" type="presParOf" srcId="{4E3F2C5E-FF34-46D5-A74F-73E577D6FB50}" destId="{A43C5EE8-69A0-43CB-823B-342A0892DE18}" srcOrd="4" destOrd="0" presId="urn:microsoft.com/office/officeart/2005/8/layout/chevron2"/>
    <dgm:cxn modelId="{0A203930-9B2E-4845-B681-F3E28185DE5F}" type="presParOf" srcId="{A43C5EE8-69A0-43CB-823B-342A0892DE18}" destId="{48776405-C374-426F-A786-1F6183FA66AF}" srcOrd="0" destOrd="0" presId="urn:microsoft.com/office/officeart/2005/8/layout/chevron2"/>
    <dgm:cxn modelId="{AEA87B5B-CA2A-4409-8FF6-F423694AF579}" type="presParOf" srcId="{A43C5EE8-69A0-43CB-823B-342A0892DE18}" destId="{563C21F0-0B08-4F19-B295-1AEA283496FB}" srcOrd="1" destOrd="0" presId="urn:microsoft.com/office/officeart/2005/8/layout/chevron2"/>
    <dgm:cxn modelId="{0686A4D5-1934-4515-B587-6C7A5EADEBFE}" type="presParOf" srcId="{4E3F2C5E-FF34-46D5-A74F-73E577D6FB50}" destId="{0EE6E761-3906-4954-B994-30444C271BCE}" srcOrd="5" destOrd="0" presId="urn:microsoft.com/office/officeart/2005/8/layout/chevron2"/>
    <dgm:cxn modelId="{83FB7D44-A43E-4605-BBA6-F6CD64B4C34B}" type="presParOf" srcId="{4E3F2C5E-FF34-46D5-A74F-73E577D6FB50}" destId="{43E37A48-015F-40CB-A8F8-855C086720BC}" srcOrd="6" destOrd="0" presId="urn:microsoft.com/office/officeart/2005/8/layout/chevron2"/>
    <dgm:cxn modelId="{66DCB563-D4C4-402D-8058-79DFC1D172D4}" type="presParOf" srcId="{43E37A48-015F-40CB-A8F8-855C086720BC}" destId="{AB9BB894-99A7-461E-A583-0D7FEECF9AC9}" srcOrd="0" destOrd="0" presId="urn:microsoft.com/office/officeart/2005/8/layout/chevron2"/>
    <dgm:cxn modelId="{6C797623-7D97-4994-ADE2-C3C65FE7505F}" type="presParOf" srcId="{43E37A48-015F-40CB-A8F8-855C086720BC}" destId="{728278FD-3E40-42AD-A975-31226013DC25}" srcOrd="1" destOrd="0" presId="urn:microsoft.com/office/officeart/2005/8/layout/chevron2"/>
    <dgm:cxn modelId="{089EC265-3162-4663-ABD6-1D5833E9BFE9}" type="presParOf" srcId="{4E3F2C5E-FF34-46D5-A74F-73E577D6FB50}" destId="{D31C4C86-568C-40F7-A2E3-C818872B992E}" srcOrd="7" destOrd="0" presId="urn:microsoft.com/office/officeart/2005/8/layout/chevron2"/>
    <dgm:cxn modelId="{7ADB0EE7-B1CA-4A76-975E-86295CFC06D4}" type="presParOf" srcId="{4E3F2C5E-FF34-46D5-A74F-73E577D6FB50}" destId="{717F3404-AA24-4945-8007-08FEC10B649E}" srcOrd="8" destOrd="0" presId="urn:microsoft.com/office/officeart/2005/8/layout/chevron2"/>
    <dgm:cxn modelId="{DDE921CE-3AE1-42B7-82F4-9B1802E2FC5C}" type="presParOf" srcId="{717F3404-AA24-4945-8007-08FEC10B649E}" destId="{3843EAFD-E0F4-4791-A786-9906291392D7}" srcOrd="0" destOrd="0" presId="urn:microsoft.com/office/officeart/2005/8/layout/chevron2"/>
    <dgm:cxn modelId="{1EA19743-C4A8-4E76-BE0E-3254528131EE}" type="presParOf" srcId="{717F3404-AA24-4945-8007-08FEC10B649E}" destId="{9875387A-ACC1-4118-8518-6268EAFA0AB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FF88246-C8A7-4C98-AE13-C049BB631A69}"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es-EC"/>
        </a:p>
      </dgm:t>
    </dgm:pt>
    <dgm:pt modelId="{EF47602A-D0E4-4C6C-B5A7-A8C0CDEA94F6}">
      <dgm:prSet/>
      <dgm:spPr/>
      <dgm:t>
        <a:bodyPr/>
        <a:lstStyle/>
        <a:p>
          <a:r>
            <a:rPr lang="es-EC" b="1" smtClean="0">
              <a:effectLst>
                <a:glow rad="101600">
                  <a:schemeClr val="bg1">
                    <a:alpha val="60000"/>
                  </a:schemeClr>
                </a:glow>
              </a:effectLst>
            </a:rPr>
            <a:t>PLAN DE RECONOCIMIENTO</a:t>
          </a:r>
          <a:endParaRPr lang="es-EC">
            <a:effectLst>
              <a:glow rad="101600">
                <a:schemeClr val="bg1">
                  <a:alpha val="60000"/>
                </a:schemeClr>
              </a:glow>
            </a:effectLst>
          </a:endParaRPr>
        </a:p>
      </dgm:t>
    </dgm:pt>
    <dgm:pt modelId="{CCE4C4B7-0879-4386-B623-F2717228216B}" type="parTrans" cxnId="{F3673F09-1162-42E6-8FB5-24BAC3FF5C59}">
      <dgm:prSet/>
      <dgm:spPr/>
      <dgm:t>
        <a:bodyPr/>
        <a:lstStyle/>
        <a:p>
          <a:endParaRPr lang="es-EC">
            <a:effectLst>
              <a:glow rad="101600">
                <a:schemeClr val="bg1">
                  <a:alpha val="60000"/>
                </a:schemeClr>
              </a:glow>
            </a:effectLst>
          </a:endParaRPr>
        </a:p>
      </dgm:t>
    </dgm:pt>
    <dgm:pt modelId="{6D869B4E-3A1B-4D31-A4D2-B1B385330C3F}" type="sibTrans" cxnId="{F3673F09-1162-42E6-8FB5-24BAC3FF5C59}">
      <dgm:prSet/>
      <dgm:spPr/>
      <dgm:t>
        <a:bodyPr/>
        <a:lstStyle/>
        <a:p>
          <a:endParaRPr lang="es-EC">
            <a:effectLst>
              <a:glow rad="101600">
                <a:schemeClr val="bg1">
                  <a:alpha val="60000"/>
                </a:schemeClr>
              </a:glow>
            </a:effectLst>
          </a:endParaRPr>
        </a:p>
      </dgm:t>
    </dgm:pt>
    <dgm:pt modelId="{543775E5-1A6A-4307-8296-EB63D09ED59B}">
      <dgm:prSet/>
      <dgm:spPr/>
      <dgm:t>
        <a:bodyPr/>
        <a:lstStyle/>
        <a:p>
          <a:r>
            <a:rPr lang="es-EC" dirty="0" smtClean="0">
              <a:effectLst>
                <a:glow rad="101600">
                  <a:schemeClr val="bg1">
                    <a:alpha val="60000"/>
                  </a:schemeClr>
                </a:glow>
              </a:effectLst>
            </a:rPr>
            <a:t>Miembros del Elemento de Reconocimiento</a:t>
          </a:r>
          <a:endParaRPr lang="es-EC" dirty="0">
            <a:effectLst>
              <a:glow rad="101600">
                <a:schemeClr val="bg1">
                  <a:alpha val="60000"/>
                </a:schemeClr>
              </a:glow>
            </a:effectLst>
          </a:endParaRPr>
        </a:p>
      </dgm:t>
    </dgm:pt>
    <dgm:pt modelId="{55A9B4E7-D8A7-4DAA-9057-33D5D1A797B1}" type="parTrans" cxnId="{D89D3FB6-816A-472F-841E-6ACD71257196}">
      <dgm:prSet/>
      <dgm:spPr/>
      <dgm:t>
        <a:bodyPr/>
        <a:lstStyle/>
        <a:p>
          <a:endParaRPr lang="es-EC">
            <a:effectLst>
              <a:glow rad="101600">
                <a:schemeClr val="bg1">
                  <a:alpha val="60000"/>
                </a:schemeClr>
              </a:glow>
            </a:effectLst>
          </a:endParaRPr>
        </a:p>
      </dgm:t>
    </dgm:pt>
    <dgm:pt modelId="{58FD4208-2B6F-4297-A341-40E2848A0267}" type="sibTrans" cxnId="{D89D3FB6-816A-472F-841E-6ACD71257196}">
      <dgm:prSet/>
      <dgm:spPr/>
      <dgm:t>
        <a:bodyPr/>
        <a:lstStyle/>
        <a:p>
          <a:endParaRPr lang="es-EC">
            <a:effectLst>
              <a:glow rad="101600">
                <a:schemeClr val="bg1">
                  <a:alpha val="60000"/>
                </a:schemeClr>
              </a:glow>
            </a:effectLst>
          </a:endParaRPr>
        </a:p>
      </dgm:t>
    </dgm:pt>
    <dgm:pt modelId="{5E424F99-BDB4-447A-8E29-E1BF7C9D7FDF}">
      <dgm:prSet/>
      <dgm:spPr/>
      <dgm:t>
        <a:bodyPr/>
        <a:lstStyle/>
        <a:p>
          <a:r>
            <a:rPr lang="es-EC" dirty="0" smtClean="0">
              <a:effectLst>
                <a:glow rad="101600">
                  <a:schemeClr val="bg1">
                    <a:alpha val="60000"/>
                  </a:schemeClr>
                </a:glow>
              </a:effectLst>
            </a:rPr>
            <a:t>Situación General</a:t>
          </a:r>
          <a:endParaRPr lang="es-EC" dirty="0">
            <a:effectLst>
              <a:glow rad="101600">
                <a:schemeClr val="bg1">
                  <a:alpha val="60000"/>
                </a:schemeClr>
              </a:glow>
            </a:effectLst>
          </a:endParaRPr>
        </a:p>
      </dgm:t>
    </dgm:pt>
    <dgm:pt modelId="{9605F2B3-E8DF-476C-B2BC-3AB9187DDF60}" type="parTrans" cxnId="{230A8177-3545-43B5-97C2-1A36032CF18C}">
      <dgm:prSet/>
      <dgm:spPr/>
      <dgm:t>
        <a:bodyPr/>
        <a:lstStyle/>
        <a:p>
          <a:endParaRPr lang="es-EC">
            <a:effectLst>
              <a:glow rad="101600">
                <a:schemeClr val="bg1">
                  <a:alpha val="60000"/>
                </a:schemeClr>
              </a:glow>
            </a:effectLst>
          </a:endParaRPr>
        </a:p>
      </dgm:t>
    </dgm:pt>
    <dgm:pt modelId="{A896CF8F-ED92-4A5E-BF69-46FEE0A15601}" type="sibTrans" cxnId="{230A8177-3545-43B5-97C2-1A36032CF18C}">
      <dgm:prSet/>
      <dgm:spPr/>
      <dgm:t>
        <a:bodyPr/>
        <a:lstStyle/>
        <a:p>
          <a:endParaRPr lang="es-EC">
            <a:effectLst>
              <a:glow rad="101600">
                <a:schemeClr val="bg1">
                  <a:alpha val="60000"/>
                </a:schemeClr>
              </a:glow>
            </a:effectLst>
          </a:endParaRPr>
        </a:p>
      </dgm:t>
    </dgm:pt>
    <dgm:pt modelId="{8123AF2E-81E4-4F87-8C1E-A864449D1388}">
      <dgm:prSet/>
      <dgm:spPr/>
      <dgm:t>
        <a:bodyPr/>
        <a:lstStyle/>
        <a:p>
          <a:r>
            <a:rPr lang="es-EC" smtClean="0">
              <a:effectLst>
                <a:glow rad="101600">
                  <a:schemeClr val="bg1">
                    <a:alpha val="60000"/>
                  </a:schemeClr>
                </a:glow>
              </a:effectLst>
            </a:rPr>
            <a:t>Misión</a:t>
          </a:r>
          <a:endParaRPr lang="es-EC">
            <a:effectLst>
              <a:glow rad="101600">
                <a:schemeClr val="bg1">
                  <a:alpha val="60000"/>
                </a:schemeClr>
              </a:glow>
            </a:effectLst>
          </a:endParaRPr>
        </a:p>
      </dgm:t>
    </dgm:pt>
    <dgm:pt modelId="{F7F8B901-D287-4DE8-AB35-7966A20D5C41}" type="parTrans" cxnId="{9A2AEB8E-25C7-4D94-B301-A85A9FF56673}">
      <dgm:prSet/>
      <dgm:spPr/>
      <dgm:t>
        <a:bodyPr/>
        <a:lstStyle/>
        <a:p>
          <a:endParaRPr lang="es-EC">
            <a:effectLst>
              <a:glow rad="101600">
                <a:schemeClr val="bg1">
                  <a:alpha val="60000"/>
                </a:schemeClr>
              </a:glow>
            </a:effectLst>
          </a:endParaRPr>
        </a:p>
      </dgm:t>
    </dgm:pt>
    <dgm:pt modelId="{05336627-A352-4776-BFF9-564D2D8023C9}" type="sibTrans" cxnId="{9A2AEB8E-25C7-4D94-B301-A85A9FF56673}">
      <dgm:prSet/>
      <dgm:spPr/>
      <dgm:t>
        <a:bodyPr/>
        <a:lstStyle/>
        <a:p>
          <a:endParaRPr lang="es-EC">
            <a:effectLst>
              <a:glow rad="101600">
                <a:schemeClr val="bg1">
                  <a:alpha val="60000"/>
                </a:schemeClr>
              </a:glow>
            </a:effectLst>
          </a:endParaRPr>
        </a:p>
      </dgm:t>
    </dgm:pt>
    <dgm:pt modelId="{0FB6A49F-8B81-46E6-BE67-0352B6BE682B}">
      <dgm:prSet/>
      <dgm:spPr/>
      <dgm:t>
        <a:bodyPr/>
        <a:lstStyle/>
        <a:p>
          <a:r>
            <a:rPr lang="es-EC" smtClean="0">
              <a:effectLst>
                <a:glow rad="101600">
                  <a:schemeClr val="bg1">
                    <a:alpha val="60000"/>
                  </a:schemeClr>
                </a:glow>
              </a:effectLst>
            </a:rPr>
            <a:t>Hora de Salida</a:t>
          </a:r>
          <a:endParaRPr lang="es-EC">
            <a:effectLst>
              <a:glow rad="101600">
                <a:schemeClr val="bg1">
                  <a:alpha val="60000"/>
                </a:schemeClr>
              </a:glow>
            </a:effectLst>
          </a:endParaRPr>
        </a:p>
      </dgm:t>
    </dgm:pt>
    <dgm:pt modelId="{EE092FD9-BA8A-4026-B023-6B2E13E6F29F}" type="parTrans" cxnId="{C61583B1-C974-4378-AF43-4C93B75269A1}">
      <dgm:prSet/>
      <dgm:spPr/>
      <dgm:t>
        <a:bodyPr/>
        <a:lstStyle/>
        <a:p>
          <a:endParaRPr lang="es-EC">
            <a:effectLst>
              <a:glow rad="101600">
                <a:schemeClr val="bg1">
                  <a:alpha val="60000"/>
                </a:schemeClr>
              </a:glow>
            </a:effectLst>
          </a:endParaRPr>
        </a:p>
      </dgm:t>
    </dgm:pt>
    <dgm:pt modelId="{F6C9F984-8C7D-4CF4-8A2F-533102DC0428}" type="sibTrans" cxnId="{C61583B1-C974-4378-AF43-4C93B75269A1}">
      <dgm:prSet/>
      <dgm:spPr/>
      <dgm:t>
        <a:bodyPr/>
        <a:lstStyle/>
        <a:p>
          <a:endParaRPr lang="es-EC">
            <a:effectLst>
              <a:glow rad="101600">
                <a:schemeClr val="bg1">
                  <a:alpha val="60000"/>
                </a:schemeClr>
              </a:glow>
            </a:effectLst>
          </a:endParaRPr>
        </a:p>
      </dgm:t>
    </dgm:pt>
    <dgm:pt modelId="{C3291E39-64D9-4B22-ABB3-3BD08CD542DD}">
      <dgm:prSet/>
      <dgm:spPr/>
      <dgm:t>
        <a:bodyPr/>
        <a:lstStyle/>
        <a:p>
          <a:r>
            <a:rPr lang="es-EC" smtClean="0">
              <a:effectLst>
                <a:glow rad="101600">
                  <a:schemeClr val="bg1">
                    <a:alpha val="60000"/>
                  </a:schemeClr>
                </a:glow>
              </a:effectLst>
            </a:rPr>
            <a:t>Duración</a:t>
          </a:r>
          <a:endParaRPr lang="es-EC">
            <a:effectLst>
              <a:glow rad="101600">
                <a:schemeClr val="bg1">
                  <a:alpha val="60000"/>
                </a:schemeClr>
              </a:glow>
            </a:effectLst>
          </a:endParaRPr>
        </a:p>
      </dgm:t>
    </dgm:pt>
    <dgm:pt modelId="{D277E669-A25B-42BC-8823-3CD050182EA9}" type="parTrans" cxnId="{69D45A8B-7BE3-4752-ADE2-3E3B6B004D0B}">
      <dgm:prSet/>
      <dgm:spPr/>
      <dgm:t>
        <a:bodyPr/>
        <a:lstStyle/>
        <a:p>
          <a:endParaRPr lang="es-EC">
            <a:effectLst>
              <a:glow rad="101600">
                <a:schemeClr val="bg1">
                  <a:alpha val="60000"/>
                </a:schemeClr>
              </a:glow>
            </a:effectLst>
          </a:endParaRPr>
        </a:p>
      </dgm:t>
    </dgm:pt>
    <dgm:pt modelId="{68B6FFB2-022B-400B-87D6-3D697D5ECEE7}" type="sibTrans" cxnId="{69D45A8B-7BE3-4752-ADE2-3E3B6B004D0B}">
      <dgm:prSet/>
      <dgm:spPr/>
      <dgm:t>
        <a:bodyPr/>
        <a:lstStyle/>
        <a:p>
          <a:endParaRPr lang="es-EC">
            <a:effectLst>
              <a:glow rad="101600">
                <a:schemeClr val="bg1">
                  <a:alpha val="60000"/>
                </a:schemeClr>
              </a:glow>
            </a:effectLst>
          </a:endParaRPr>
        </a:p>
      </dgm:t>
    </dgm:pt>
    <dgm:pt modelId="{F9BAD470-25E3-4D48-A3C2-5D88CD60AC92}">
      <dgm:prSet/>
      <dgm:spPr/>
      <dgm:t>
        <a:bodyPr/>
        <a:lstStyle/>
        <a:p>
          <a:r>
            <a:rPr lang="es-EC" dirty="0" smtClean="0">
              <a:effectLst>
                <a:glow rad="101600">
                  <a:schemeClr val="bg1">
                    <a:alpha val="60000"/>
                  </a:schemeClr>
                </a:glow>
              </a:effectLst>
            </a:rPr>
            <a:t>Itinerario</a:t>
          </a:r>
          <a:endParaRPr lang="es-EC" dirty="0">
            <a:effectLst>
              <a:glow rad="101600">
                <a:schemeClr val="bg1">
                  <a:alpha val="60000"/>
                </a:schemeClr>
              </a:glow>
            </a:effectLst>
          </a:endParaRPr>
        </a:p>
      </dgm:t>
    </dgm:pt>
    <dgm:pt modelId="{A8792DB6-8F27-46CC-AFE5-E78FB43D4905}" type="parTrans" cxnId="{DC649287-6552-4CD0-B628-3A7E09DD546C}">
      <dgm:prSet/>
      <dgm:spPr/>
      <dgm:t>
        <a:bodyPr/>
        <a:lstStyle/>
        <a:p>
          <a:endParaRPr lang="es-EC">
            <a:effectLst>
              <a:glow rad="101600">
                <a:schemeClr val="bg1">
                  <a:alpha val="60000"/>
                </a:schemeClr>
              </a:glow>
            </a:effectLst>
          </a:endParaRPr>
        </a:p>
      </dgm:t>
    </dgm:pt>
    <dgm:pt modelId="{1A4CAC7C-975C-4F76-BE3B-02F9151EF7FD}" type="sibTrans" cxnId="{DC649287-6552-4CD0-B628-3A7E09DD546C}">
      <dgm:prSet/>
      <dgm:spPr/>
      <dgm:t>
        <a:bodyPr/>
        <a:lstStyle/>
        <a:p>
          <a:endParaRPr lang="es-EC">
            <a:effectLst>
              <a:glow rad="101600">
                <a:schemeClr val="bg1">
                  <a:alpha val="60000"/>
                </a:schemeClr>
              </a:glow>
            </a:effectLst>
          </a:endParaRPr>
        </a:p>
      </dgm:t>
    </dgm:pt>
    <dgm:pt modelId="{62FB7ADF-A8AA-4DA1-AE9C-89DBCEDD0FF5}">
      <dgm:prSet/>
      <dgm:spPr/>
      <dgm:t>
        <a:bodyPr/>
        <a:lstStyle/>
        <a:p>
          <a:r>
            <a:rPr lang="es-EC" dirty="0" smtClean="0">
              <a:effectLst>
                <a:glow rad="101600">
                  <a:schemeClr val="bg1">
                    <a:alpha val="60000"/>
                  </a:schemeClr>
                </a:glow>
              </a:effectLst>
            </a:rPr>
            <a:t>Tareas a cumplirse</a:t>
          </a:r>
          <a:endParaRPr lang="es-EC" dirty="0">
            <a:effectLst>
              <a:glow rad="101600">
                <a:schemeClr val="bg1">
                  <a:alpha val="60000"/>
                </a:schemeClr>
              </a:glow>
            </a:effectLst>
          </a:endParaRPr>
        </a:p>
      </dgm:t>
    </dgm:pt>
    <dgm:pt modelId="{957AFE8F-00C2-46DE-8012-852A1F7E7E1A}" type="parTrans" cxnId="{3D19D060-49D5-45A1-A762-97B179A6908F}">
      <dgm:prSet/>
      <dgm:spPr/>
      <dgm:t>
        <a:bodyPr/>
        <a:lstStyle/>
        <a:p>
          <a:endParaRPr lang="es-EC">
            <a:effectLst>
              <a:glow rad="101600">
                <a:schemeClr val="bg1">
                  <a:alpha val="60000"/>
                </a:schemeClr>
              </a:glow>
            </a:effectLst>
          </a:endParaRPr>
        </a:p>
      </dgm:t>
    </dgm:pt>
    <dgm:pt modelId="{7BF29233-0606-4067-9436-6A1696FF1F7F}" type="sibTrans" cxnId="{3D19D060-49D5-45A1-A762-97B179A6908F}">
      <dgm:prSet/>
      <dgm:spPr/>
      <dgm:t>
        <a:bodyPr/>
        <a:lstStyle/>
        <a:p>
          <a:endParaRPr lang="es-EC">
            <a:effectLst>
              <a:glow rad="101600">
                <a:schemeClr val="bg1">
                  <a:alpha val="60000"/>
                </a:schemeClr>
              </a:glow>
            </a:effectLst>
          </a:endParaRPr>
        </a:p>
      </dgm:t>
    </dgm:pt>
    <dgm:pt modelId="{6BC59A2D-FFC6-4848-856C-4D59925DED17}">
      <dgm:prSet/>
      <dgm:spPr/>
      <dgm:t>
        <a:bodyPr/>
        <a:lstStyle/>
        <a:p>
          <a:r>
            <a:rPr lang="es-EC" smtClean="0">
              <a:effectLst>
                <a:glow rad="101600">
                  <a:schemeClr val="bg1">
                    <a:alpha val="60000"/>
                  </a:schemeClr>
                </a:glow>
              </a:effectLst>
            </a:rPr>
            <a:t>Restricciones</a:t>
          </a:r>
          <a:endParaRPr lang="es-EC">
            <a:effectLst>
              <a:glow rad="101600">
                <a:schemeClr val="bg1">
                  <a:alpha val="60000"/>
                </a:schemeClr>
              </a:glow>
            </a:effectLst>
          </a:endParaRPr>
        </a:p>
      </dgm:t>
    </dgm:pt>
    <dgm:pt modelId="{03C58084-0689-4C4D-A52A-73C1F111A971}" type="parTrans" cxnId="{2134DF48-6D22-4954-A28B-D5FFC560908C}">
      <dgm:prSet/>
      <dgm:spPr/>
      <dgm:t>
        <a:bodyPr/>
        <a:lstStyle/>
        <a:p>
          <a:endParaRPr lang="es-EC">
            <a:effectLst>
              <a:glow rad="101600">
                <a:schemeClr val="bg1">
                  <a:alpha val="60000"/>
                </a:schemeClr>
              </a:glow>
            </a:effectLst>
          </a:endParaRPr>
        </a:p>
      </dgm:t>
    </dgm:pt>
    <dgm:pt modelId="{9BCBA9DD-5CBB-4F31-AFCB-0048115EFE80}" type="sibTrans" cxnId="{2134DF48-6D22-4954-A28B-D5FFC560908C}">
      <dgm:prSet/>
      <dgm:spPr/>
      <dgm:t>
        <a:bodyPr/>
        <a:lstStyle/>
        <a:p>
          <a:endParaRPr lang="es-EC">
            <a:effectLst>
              <a:glow rad="101600">
                <a:schemeClr val="bg1">
                  <a:alpha val="60000"/>
                </a:schemeClr>
              </a:glow>
            </a:effectLst>
          </a:endParaRPr>
        </a:p>
      </dgm:t>
    </dgm:pt>
    <dgm:pt modelId="{BB99065B-4D41-44E1-A3F0-82ABC1F0C362}">
      <dgm:prSet/>
      <dgm:spPr/>
      <dgm:t>
        <a:bodyPr/>
        <a:lstStyle/>
        <a:p>
          <a:r>
            <a:rPr lang="es-EC" dirty="0" smtClean="0">
              <a:effectLst>
                <a:glow rad="101600">
                  <a:schemeClr val="bg1">
                    <a:alpha val="60000"/>
                  </a:schemeClr>
                </a:glow>
              </a:effectLst>
            </a:rPr>
            <a:t>Medidas de Coordinación </a:t>
          </a:r>
          <a:endParaRPr lang="es-EC" dirty="0">
            <a:effectLst>
              <a:glow rad="101600">
                <a:schemeClr val="bg1">
                  <a:alpha val="60000"/>
                </a:schemeClr>
              </a:glow>
            </a:effectLst>
          </a:endParaRPr>
        </a:p>
      </dgm:t>
    </dgm:pt>
    <dgm:pt modelId="{01BB8357-AA87-4010-9CA4-D8C8D7BBBF1F}" type="parTrans" cxnId="{899540FE-DD0D-4018-BBE7-F5FCF459F386}">
      <dgm:prSet/>
      <dgm:spPr/>
      <dgm:t>
        <a:bodyPr/>
        <a:lstStyle/>
        <a:p>
          <a:endParaRPr lang="es-EC">
            <a:effectLst>
              <a:glow rad="101600">
                <a:schemeClr val="bg1">
                  <a:alpha val="60000"/>
                </a:schemeClr>
              </a:glow>
            </a:effectLst>
          </a:endParaRPr>
        </a:p>
      </dgm:t>
    </dgm:pt>
    <dgm:pt modelId="{3D80A8B2-2F41-4E1F-A5A4-3D99DA39426E}" type="sibTrans" cxnId="{899540FE-DD0D-4018-BBE7-F5FCF459F386}">
      <dgm:prSet/>
      <dgm:spPr/>
      <dgm:t>
        <a:bodyPr/>
        <a:lstStyle/>
        <a:p>
          <a:endParaRPr lang="es-EC">
            <a:effectLst>
              <a:glow rad="101600">
                <a:schemeClr val="bg1">
                  <a:alpha val="60000"/>
                </a:schemeClr>
              </a:glow>
            </a:effectLst>
          </a:endParaRPr>
        </a:p>
      </dgm:t>
    </dgm:pt>
    <dgm:pt modelId="{26EDE9CD-A136-425B-A80D-D64F7B66F364}">
      <dgm:prSet/>
      <dgm:spPr/>
      <dgm:t>
        <a:bodyPr/>
        <a:lstStyle/>
        <a:p>
          <a:r>
            <a:rPr lang="es-EC" dirty="0" smtClean="0">
              <a:effectLst>
                <a:glow rad="101600">
                  <a:schemeClr val="bg1">
                    <a:alpha val="60000"/>
                  </a:schemeClr>
                </a:glow>
              </a:effectLst>
            </a:rPr>
            <a:t>Instrucciones de coordinación</a:t>
          </a:r>
          <a:endParaRPr lang="es-EC" dirty="0">
            <a:effectLst>
              <a:glow rad="101600">
                <a:schemeClr val="bg1">
                  <a:alpha val="60000"/>
                </a:schemeClr>
              </a:glow>
            </a:effectLst>
          </a:endParaRPr>
        </a:p>
      </dgm:t>
    </dgm:pt>
    <dgm:pt modelId="{A802921A-32BC-464D-A1D5-C7504657977F}" type="parTrans" cxnId="{CB9AD932-C1D7-410A-8A47-7B50CFC20787}">
      <dgm:prSet/>
      <dgm:spPr/>
      <dgm:t>
        <a:bodyPr/>
        <a:lstStyle/>
        <a:p>
          <a:endParaRPr lang="es-EC">
            <a:effectLst>
              <a:glow rad="101600">
                <a:schemeClr val="bg1">
                  <a:alpha val="60000"/>
                </a:schemeClr>
              </a:glow>
            </a:effectLst>
          </a:endParaRPr>
        </a:p>
      </dgm:t>
    </dgm:pt>
    <dgm:pt modelId="{DEE0462E-E955-4877-A86A-A10654270269}" type="sibTrans" cxnId="{CB9AD932-C1D7-410A-8A47-7B50CFC20787}">
      <dgm:prSet/>
      <dgm:spPr/>
      <dgm:t>
        <a:bodyPr/>
        <a:lstStyle/>
        <a:p>
          <a:endParaRPr lang="es-EC">
            <a:effectLst>
              <a:glow rad="101600">
                <a:schemeClr val="bg1">
                  <a:alpha val="60000"/>
                </a:schemeClr>
              </a:glow>
            </a:effectLst>
          </a:endParaRPr>
        </a:p>
      </dgm:t>
    </dgm:pt>
    <dgm:pt modelId="{A7F9ECEF-7D06-42DA-A892-C7E193FCECE4}">
      <dgm:prSet/>
      <dgm:spPr/>
      <dgm:t>
        <a:bodyPr/>
        <a:lstStyle/>
        <a:p>
          <a:r>
            <a:rPr lang="es-EC" dirty="0" smtClean="0">
              <a:effectLst>
                <a:glow rad="101600">
                  <a:schemeClr val="bg1">
                    <a:alpha val="60000"/>
                  </a:schemeClr>
                </a:glow>
              </a:effectLst>
            </a:rPr>
            <a:t>Navegación Por Brújula</a:t>
          </a:r>
          <a:endParaRPr lang="es-EC" dirty="0">
            <a:effectLst>
              <a:glow rad="101600">
                <a:schemeClr val="bg1">
                  <a:alpha val="60000"/>
                </a:schemeClr>
              </a:glow>
            </a:effectLst>
          </a:endParaRPr>
        </a:p>
      </dgm:t>
    </dgm:pt>
    <dgm:pt modelId="{1E749988-0CBB-4A85-B77F-C5960573D1FB}">
      <dgm:prSet/>
      <dgm:spPr/>
      <dgm:t>
        <a:bodyPr/>
        <a:lstStyle/>
        <a:p>
          <a:r>
            <a:rPr lang="es-EC" dirty="0" smtClean="0">
              <a:effectLst>
                <a:glow rad="101600">
                  <a:schemeClr val="bg1">
                    <a:alpha val="60000"/>
                  </a:schemeClr>
                </a:glow>
              </a:effectLst>
            </a:rPr>
            <a:t>Uso del GPS (configuración y navegación)</a:t>
          </a:r>
          <a:endParaRPr lang="es-EC" dirty="0">
            <a:effectLst>
              <a:glow rad="101600">
                <a:schemeClr val="bg1">
                  <a:alpha val="60000"/>
                </a:schemeClr>
              </a:glow>
            </a:effectLst>
          </a:endParaRPr>
        </a:p>
      </dgm:t>
    </dgm:pt>
    <dgm:pt modelId="{658CC5FA-9238-4FFA-9CD3-0448CB86D8CD}">
      <dgm:prSet/>
      <dgm:spPr/>
      <dgm:t>
        <a:bodyPr/>
        <a:lstStyle/>
        <a:p>
          <a:r>
            <a:rPr lang="es-EC" dirty="0" smtClean="0">
              <a:effectLst>
                <a:glow rad="101600">
                  <a:schemeClr val="bg1">
                    <a:alpha val="60000"/>
                  </a:schemeClr>
                </a:glow>
              </a:effectLst>
            </a:rPr>
            <a:t>Tácticas de Acción Inmediata</a:t>
          </a:r>
          <a:endParaRPr lang="es-EC" dirty="0">
            <a:effectLst>
              <a:glow rad="101600">
                <a:schemeClr val="bg1">
                  <a:alpha val="60000"/>
                </a:schemeClr>
              </a:glow>
            </a:effectLst>
          </a:endParaRPr>
        </a:p>
      </dgm:t>
    </dgm:pt>
    <dgm:pt modelId="{06A20783-56CF-47FB-BBCB-9CA75F100479}">
      <dgm:prSet/>
      <dgm:spPr/>
      <dgm:t>
        <a:bodyPr/>
        <a:lstStyle/>
        <a:p>
          <a:r>
            <a:rPr lang="es-EC" dirty="0" smtClean="0">
              <a:effectLst>
                <a:glow rad="101600">
                  <a:schemeClr val="bg1">
                    <a:alpha val="60000"/>
                  </a:schemeClr>
                </a:glow>
              </a:effectLst>
            </a:rPr>
            <a:t>Movimiento</a:t>
          </a:r>
          <a:endParaRPr lang="es-EC" dirty="0">
            <a:effectLst>
              <a:glow rad="101600">
                <a:schemeClr val="bg1">
                  <a:alpha val="60000"/>
                </a:schemeClr>
              </a:glow>
            </a:effectLst>
          </a:endParaRPr>
        </a:p>
      </dgm:t>
    </dgm:pt>
    <dgm:pt modelId="{8C1D1C7D-B454-4630-A2EE-57BC06A796E3}">
      <dgm:prSet/>
      <dgm:spPr/>
      <dgm:t>
        <a:bodyPr/>
        <a:lstStyle/>
        <a:p>
          <a:r>
            <a:rPr lang="es-EC" dirty="0" smtClean="0">
              <a:effectLst>
                <a:glow rad="101600">
                  <a:schemeClr val="bg1">
                    <a:alpha val="60000"/>
                  </a:schemeClr>
                </a:glow>
              </a:effectLst>
            </a:rPr>
            <a:t>Señales convencionales</a:t>
          </a:r>
          <a:endParaRPr lang="es-EC" dirty="0">
            <a:effectLst>
              <a:glow rad="101600">
                <a:schemeClr val="bg1">
                  <a:alpha val="60000"/>
                </a:schemeClr>
              </a:glow>
            </a:effectLst>
          </a:endParaRPr>
        </a:p>
      </dgm:t>
    </dgm:pt>
    <dgm:pt modelId="{7B8C028E-1790-4EE8-83BB-D79EEF45823A}">
      <dgm:prSet/>
      <dgm:spPr/>
      <dgm:t>
        <a:bodyPr/>
        <a:lstStyle/>
        <a:p>
          <a:r>
            <a:rPr lang="es-EC" dirty="0" smtClean="0">
              <a:effectLst>
                <a:glow rad="101600">
                  <a:schemeClr val="bg1">
                    <a:alpha val="60000"/>
                  </a:schemeClr>
                </a:glow>
              </a:effectLst>
            </a:rPr>
            <a:t>Comunicaciones</a:t>
          </a:r>
          <a:endParaRPr lang="es-EC" dirty="0">
            <a:effectLst>
              <a:glow rad="101600">
                <a:schemeClr val="bg1">
                  <a:alpha val="60000"/>
                </a:schemeClr>
              </a:glow>
            </a:effectLst>
          </a:endParaRPr>
        </a:p>
      </dgm:t>
    </dgm:pt>
    <dgm:pt modelId="{19F804F5-D625-4E4B-97B1-F71262AE0A0E}">
      <dgm:prSet/>
      <dgm:spPr/>
      <dgm:t>
        <a:bodyPr/>
        <a:lstStyle/>
        <a:p>
          <a:r>
            <a:rPr lang="es-EC" b="1" dirty="0" smtClean="0">
              <a:effectLst>
                <a:glow rad="101600">
                  <a:schemeClr val="bg1">
                    <a:alpha val="60000"/>
                  </a:schemeClr>
                </a:glow>
              </a:effectLst>
            </a:rPr>
            <a:t>ENSAYOS</a:t>
          </a:r>
          <a:endParaRPr lang="es-EC" dirty="0">
            <a:effectLst>
              <a:glow rad="101600">
                <a:schemeClr val="bg1">
                  <a:alpha val="60000"/>
                </a:schemeClr>
              </a:glow>
            </a:effectLst>
          </a:endParaRPr>
        </a:p>
      </dgm:t>
    </dgm:pt>
    <dgm:pt modelId="{45471694-CBD2-493B-9D84-269FD06C04ED}" type="sibTrans" cxnId="{2CAB6CD8-8A4F-4F19-8E0D-226F5F4D6171}">
      <dgm:prSet/>
      <dgm:spPr/>
      <dgm:t>
        <a:bodyPr/>
        <a:lstStyle/>
        <a:p>
          <a:endParaRPr lang="es-EC">
            <a:effectLst>
              <a:glow rad="101600">
                <a:schemeClr val="bg1">
                  <a:alpha val="60000"/>
                </a:schemeClr>
              </a:glow>
            </a:effectLst>
          </a:endParaRPr>
        </a:p>
      </dgm:t>
    </dgm:pt>
    <dgm:pt modelId="{8FFF1FD4-1CB3-4223-895E-7632213CE214}" type="parTrans" cxnId="{2CAB6CD8-8A4F-4F19-8E0D-226F5F4D6171}">
      <dgm:prSet/>
      <dgm:spPr/>
      <dgm:t>
        <a:bodyPr/>
        <a:lstStyle/>
        <a:p>
          <a:endParaRPr lang="es-EC">
            <a:effectLst>
              <a:glow rad="101600">
                <a:schemeClr val="bg1">
                  <a:alpha val="60000"/>
                </a:schemeClr>
              </a:glow>
            </a:effectLst>
          </a:endParaRPr>
        </a:p>
      </dgm:t>
    </dgm:pt>
    <dgm:pt modelId="{0A0F803F-B8D8-4F13-A60D-D0310BA97DC0}" type="sibTrans" cxnId="{0770CC88-4585-4195-987F-F8E8534B2011}">
      <dgm:prSet/>
      <dgm:spPr/>
      <dgm:t>
        <a:bodyPr/>
        <a:lstStyle/>
        <a:p>
          <a:endParaRPr lang="es-EC">
            <a:effectLst>
              <a:glow rad="101600">
                <a:schemeClr val="bg1">
                  <a:alpha val="60000"/>
                </a:schemeClr>
              </a:glow>
            </a:effectLst>
          </a:endParaRPr>
        </a:p>
      </dgm:t>
    </dgm:pt>
    <dgm:pt modelId="{90C430D2-97DB-4E7B-A613-2AB150692DB4}" type="parTrans" cxnId="{0770CC88-4585-4195-987F-F8E8534B2011}">
      <dgm:prSet/>
      <dgm:spPr/>
      <dgm:t>
        <a:bodyPr/>
        <a:lstStyle/>
        <a:p>
          <a:endParaRPr lang="es-EC">
            <a:effectLst>
              <a:glow rad="101600">
                <a:schemeClr val="bg1">
                  <a:alpha val="60000"/>
                </a:schemeClr>
              </a:glow>
            </a:effectLst>
          </a:endParaRPr>
        </a:p>
      </dgm:t>
    </dgm:pt>
    <dgm:pt modelId="{0090FAE0-30D4-4866-8E18-86B2623F91FC}" type="sibTrans" cxnId="{C0CD5717-2D28-43F9-95F6-7ECFAA9A5C1D}">
      <dgm:prSet/>
      <dgm:spPr/>
      <dgm:t>
        <a:bodyPr/>
        <a:lstStyle/>
        <a:p>
          <a:endParaRPr lang="es-EC">
            <a:effectLst>
              <a:glow rad="101600">
                <a:schemeClr val="bg1">
                  <a:alpha val="60000"/>
                </a:schemeClr>
              </a:glow>
            </a:effectLst>
          </a:endParaRPr>
        </a:p>
      </dgm:t>
    </dgm:pt>
    <dgm:pt modelId="{F9A1A861-789C-40CB-86E5-96A721A4D8C8}" type="parTrans" cxnId="{C0CD5717-2D28-43F9-95F6-7ECFAA9A5C1D}">
      <dgm:prSet/>
      <dgm:spPr/>
      <dgm:t>
        <a:bodyPr/>
        <a:lstStyle/>
        <a:p>
          <a:endParaRPr lang="es-EC">
            <a:effectLst>
              <a:glow rad="101600">
                <a:schemeClr val="bg1">
                  <a:alpha val="60000"/>
                </a:schemeClr>
              </a:glow>
            </a:effectLst>
          </a:endParaRPr>
        </a:p>
      </dgm:t>
    </dgm:pt>
    <dgm:pt modelId="{D84B81F2-2567-4DCF-A8CE-F0F5A32761DC}" type="sibTrans" cxnId="{45CF91E1-ED4F-412F-9D0D-B556F58FDD5F}">
      <dgm:prSet/>
      <dgm:spPr/>
      <dgm:t>
        <a:bodyPr/>
        <a:lstStyle/>
        <a:p>
          <a:endParaRPr lang="es-EC">
            <a:effectLst>
              <a:glow rad="101600">
                <a:schemeClr val="bg1">
                  <a:alpha val="60000"/>
                </a:schemeClr>
              </a:glow>
            </a:effectLst>
          </a:endParaRPr>
        </a:p>
      </dgm:t>
    </dgm:pt>
    <dgm:pt modelId="{9E90A584-8D87-42F8-AE72-66C0D89FBB87}" type="parTrans" cxnId="{45CF91E1-ED4F-412F-9D0D-B556F58FDD5F}">
      <dgm:prSet/>
      <dgm:spPr/>
      <dgm:t>
        <a:bodyPr/>
        <a:lstStyle/>
        <a:p>
          <a:endParaRPr lang="es-EC">
            <a:effectLst>
              <a:glow rad="101600">
                <a:schemeClr val="bg1">
                  <a:alpha val="60000"/>
                </a:schemeClr>
              </a:glow>
            </a:effectLst>
          </a:endParaRPr>
        </a:p>
      </dgm:t>
    </dgm:pt>
    <dgm:pt modelId="{3617CB54-A954-42D1-B9EF-E700827C49D4}" type="sibTrans" cxnId="{EEDAF796-FE56-426F-BCED-CAA2883B12FB}">
      <dgm:prSet/>
      <dgm:spPr/>
      <dgm:t>
        <a:bodyPr/>
        <a:lstStyle/>
        <a:p>
          <a:endParaRPr lang="es-EC">
            <a:effectLst>
              <a:glow rad="101600">
                <a:schemeClr val="bg1">
                  <a:alpha val="60000"/>
                </a:schemeClr>
              </a:glow>
            </a:effectLst>
          </a:endParaRPr>
        </a:p>
      </dgm:t>
    </dgm:pt>
    <dgm:pt modelId="{04571FE2-9439-4B3C-BFDA-606B24F0AC33}" type="parTrans" cxnId="{EEDAF796-FE56-426F-BCED-CAA2883B12FB}">
      <dgm:prSet/>
      <dgm:spPr/>
      <dgm:t>
        <a:bodyPr/>
        <a:lstStyle/>
        <a:p>
          <a:endParaRPr lang="es-EC">
            <a:effectLst>
              <a:glow rad="101600">
                <a:schemeClr val="bg1">
                  <a:alpha val="60000"/>
                </a:schemeClr>
              </a:glow>
            </a:effectLst>
          </a:endParaRPr>
        </a:p>
      </dgm:t>
    </dgm:pt>
    <dgm:pt modelId="{4DF595EC-A756-4DE3-B7F2-CF42CFC4327B}" type="sibTrans" cxnId="{21B8041B-2216-484A-9D7D-DDA7CC147040}">
      <dgm:prSet/>
      <dgm:spPr/>
      <dgm:t>
        <a:bodyPr/>
        <a:lstStyle/>
        <a:p>
          <a:endParaRPr lang="es-EC">
            <a:effectLst>
              <a:glow rad="101600">
                <a:schemeClr val="bg1">
                  <a:alpha val="60000"/>
                </a:schemeClr>
              </a:glow>
            </a:effectLst>
          </a:endParaRPr>
        </a:p>
      </dgm:t>
    </dgm:pt>
    <dgm:pt modelId="{BAA003BE-A026-449E-85E0-715F99B38451}" type="parTrans" cxnId="{21B8041B-2216-484A-9D7D-DDA7CC147040}">
      <dgm:prSet/>
      <dgm:spPr/>
      <dgm:t>
        <a:bodyPr/>
        <a:lstStyle/>
        <a:p>
          <a:endParaRPr lang="es-EC">
            <a:effectLst>
              <a:glow rad="101600">
                <a:schemeClr val="bg1">
                  <a:alpha val="60000"/>
                </a:schemeClr>
              </a:glow>
            </a:effectLst>
          </a:endParaRPr>
        </a:p>
      </dgm:t>
    </dgm:pt>
    <dgm:pt modelId="{768C09B4-F446-4529-8CB0-A1C8EEFFDEB7}" type="sibTrans" cxnId="{E1F754BB-186A-40C0-9AB9-F55E735C563F}">
      <dgm:prSet/>
      <dgm:spPr/>
      <dgm:t>
        <a:bodyPr/>
        <a:lstStyle/>
        <a:p>
          <a:endParaRPr lang="es-EC">
            <a:effectLst>
              <a:glow rad="101600">
                <a:schemeClr val="bg1">
                  <a:alpha val="60000"/>
                </a:schemeClr>
              </a:glow>
            </a:effectLst>
          </a:endParaRPr>
        </a:p>
      </dgm:t>
    </dgm:pt>
    <dgm:pt modelId="{8B48344E-B2D7-4C41-85CA-5F6712DBB3BE}" type="parTrans" cxnId="{E1F754BB-186A-40C0-9AB9-F55E735C563F}">
      <dgm:prSet/>
      <dgm:spPr/>
      <dgm:t>
        <a:bodyPr/>
        <a:lstStyle/>
        <a:p>
          <a:endParaRPr lang="es-EC">
            <a:effectLst>
              <a:glow rad="101600">
                <a:schemeClr val="bg1">
                  <a:alpha val="60000"/>
                </a:schemeClr>
              </a:glow>
            </a:effectLst>
          </a:endParaRPr>
        </a:p>
      </dgm:t>
    </dgm:pt>
    <dgm:pt modelId="{8F416803-CD83-42AB-A88E-48688F4B8177}" type="pres">
      <dgm:prSet presAssocID="{CFF88246-C8A7-4C98-AE13-C049BB631A69}" presName="linearFlow" presStyleCnt="0">
        <dgm:presLayoutVars>
          <dgm:dir/>
          <dgm:animLvl val="lvl"/>
          <dgm:resizeHandles/>
        </dgm:presLayoutVars>
      </dgm:prSet>
      <dgm:spPr/>
      <dgm:t>
        <a:bodyPr/>
        <a:lstStyle/>
        <a:p>
          <a:endParaRPr lang="es-EC"/>
        </a:p>
      </dgm:t>
    </dgm:pt>
    <dgm:pt modelId="{02AD21B1-2AE3-4D96-8ACD-957C831CAE59}" type="pres">
      <dgm:prSet presAssocID="{EF47602A-D0E4-4C6C-B5A7-A8C0CDEA94F6}" presName="compositeNode" presStyleCnt="0">
        <dgm:presLayoutVars>
          <dgm:bulletEnabled val="1"/>
        </dgm:presLayoutVars>
      </dgm:prSet>
      <dgm:spPr/>
    </dgm:pt>
    <dgm:pt modelId="{7FDE5415-4491-4557-80FF-4D661C147E0F}" type="pres">
      <dgm:prSet presAssocID="{EF47602A-D0E4-4C6C-B5A7-A8C0CDEA94F6}"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82648BB9-9226-477F-B9C0-15B97AD79256}" type="pres">
      <dgm:prSet presAssocID="{EF47602A-D0E4-4C6C-B5A7-A8C0CDEA94F6}" presName="childNode" presStyleLbl="node1" presStyleIdx="0" presStyleCnt="2">
        <dgm:presLayoutVars>
          <dgm:bulletEnabled val="1"/>
        </dgm:presLayoutVars>
      </dgm:prSet>
      <dgm:spPr/>
      <dgm:t>
        <a:bodyPr/>
        <a:lstStyle/>
        <a:p>
          <a:endParaRPr lang="es-EC"/>
        </a:p>
      </dgm:t>
    </dgm:pt>
    <dgm:pt modelId="{FDB28369-29A8-44AB-B548-69D095D0D6A5}" type="pres">
      <dgm:prSet presAssocID="{EF47602A-D0E4-4C6C-B5A7-A8C0CDEA94F6}" presName="parentNode" presStyleLbl="revTx" presStyleIdx="0" presStyleCnt="2">
        <dgm:presLayoutVars>
          <dgm:chMax val="0"/>
          <dgm:bulletEnabled val="1"/>
        </dgm:presLayoutVars>
      </dgm:prSet>
      <dgm:spPr/>
      <dgm:t>
        <a:bodyPr/>
        <a:lstStyle/>
        <a:p>
          <a:endParaRPr lang="es-EC"/>
        </a:p>
      </dgm:t>
    </dgm:pt>
    <dgm:pt modelId="{A0A2281F-33B8-49DE-84E6-26B0F7DD8D5F}" type="pres">
      <dgm:prSet presAssocID="{6D869B4E-3A1B-4D31-A4D2-B1B385330C3F}" presName="sibTrans" presStyleCnt="0"/>
      <dgm:spPr/>
    </dgm:pt>
    <dgm:pt modelId="{D519C7D5-0FEF-476D-8986-323A9F9E0F2C}" type="pres">
      <dgm:prSet presAssocID="{19F804F5-D625-4E4B-97B1-F71262AE0A0E}" presName="compositeNode" presStyleCnt="0">
        <dgm:presLayoutVars>
          <dgm:bulletEnabled val="1"/>
        </dgm:presLayoutVars>
      </dgm:prSet>
      <dgm:spPr/>
    </dgm:pt>
    <dgm:pt modelId="{30944388-481E-44E0-BD20-F77AA7184DFC}" type="pres">
      <dgm:prSet presAssocID="{19F804F5-D625-4E4B-97B1-F71262AE0A0E}"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BF2EFE4A-6CEC-45A2-9870-E79C4DCEADE8}" type="pres">
      <dgm:prSet presAssocID="{19F804F5-D625-4E4B-97B1-F71262AE0A0E}" presName="childNode" presStyleLbl="node1" presStyleIdx="1" presStyleCnt="2">
        <dgm:presLayoutVars>
          <dgm:bulletEnabled val="1"/>
        </dgm:presLayoutVars>
      </dgm:prSet>
      <dgm:spPr/>
      <dgm:t>
        <a:bodyPr/>
        <a:lstStyle/>
        <a:p>
          <a:endParaRPr lang="es-EC"/>
        </a:p>
      </dgm:t>
    </dgm:pt>
    <dgm:pt modelId="{FCD589A0-DA1A-4B41-A5AB-409A531D9206}" type="pres">
      <dgm:prSet presAssocID="{19F804F5-D625-4E4B-97B1-F71262AE0A0E}" presName="parentNode" presStyleLbl="revTx" presStyleIdx="1" presStyleCnt="2">
        <dgm:presLayoutVars>
          <dgm:chMax val="0"/>
          <dgm:bulletEnabled val="1"/>
        </dgm:presLayoutVars>
      </dgm:prSet>
      <dgm:spPr/>
      <dgm:t>
        <a:bodyPr/>
        <a:lstStyle/>
        <a:p>
          <a:endParaRPr lang="es-EC"/>
        </a:p>
      </dgm:t>
    </dgm:pt>
  </dgm:ptLst>
  <dgm:cxnLst>
    <dgm:cxn modelId="{58A88685-0EEB-4C6F-9194-3A8D2F7ECEBB}" type="presOf" srcId="{CFF88246-C8A7-4C98-AE13-C049BB631A69}" destId="{8F416803-CD83-42AB-A88E-48688F4B8177}" srcOrd="0" destOrd="0" presId="urn:microsoft.com/office/officeart/2005/8/layout/hList2"/>
    <dgm:cxn modelId="{45CF91E1-ED4F-412F-9D0D-B556F58FDD5F}" srcId="{19F804F5-D625-4E4B-97B1-F71262AE0A0E}" destId="{658CC5FA-9238-4FFA-9CD3-0448CB86D8CD}" srcOrd="3" destOrd="0" parTransId="{9E90A584-8D87-42F8-AE72-66C0D89FBB87}" sibTransId="{D84B81F2-2567-4DCF-A8CE-F0F5A32761DC}"/>
    <dgm:cxn modelId="{9E3090C9-52C4-4B47-8612-1A642820073A}" type="presOf" srcId="{BB99065B-4D41-44E1-A3F0-82ABC1F0C362}" destId="{82648BB9-9226-477F-B9C0-15B97AD79256}" srcOrd="0" destOrd="8" presId="urn:microsoft.com/office/officeart/2005/8/layout/hList2"/>
    <dgm:cxn modelId="{F3673F09-1162-42E6-8FB5-24BAC3FF5C59}" srcId="{CFF88246-C8A7-4C98-AE13-C049BB631A69}" destId="{EF47602A-D0E4-4C6C-B5A7-A8C0CDEA94F6}" srcOrd="0" destOrd="0" parTransId="{CCE4C4B7-0879-4386-B623-F2717228216B}" sibTransId="{6D869B4E-3A1B-4D31-A4D2-B1B385330C3F}"/>
    <dgm:cxn modelId="{4CBF8569-2C2E-4473-AA47-F28383F33C33}" type="presOf" srcId="{19F804F5-D625-4E4B-97B1-F71262AE0A0E}" destId="{FCD589A0-DA1A-4B41-A5AB-409A531D9206}" srcOrd="0" destOrd="0" presId="urn:microsoft.com/office/officeart/2005/8/layout/hList2"/>
    <dgm:cxn modelId="{69D45A8B-7BE3-4752-ADE2-3E3B6B004D0B}" srcId="{EF47602A-D0E4-4C6C-B5A7-A8C0CDEA94F6}" destId="{C3291E39-64D9-4B22-ABB3-3BD08CD542DD}" srcOrd="4" destOrd="0" parTransId="{D277E669-A25B-42BC-8823-3CD050182EA9}" sibTransId="{68B6FFB2-022B-400B-87D6-3D697D5ECEE7}"/>
    <dgm:cxn modelId="{3D19D060-49D5-45A1-A762-97B179A6908F}" srcId="{EF47602A-D0E4-4C6C-B5A7-A8C0CDEA94F6}" destId="{62FB7ADF-A8AA-4DA1-AE9C-89DBCEDD0FF5}" srcOrd="6" destOrd="0" parTransId="{957AFE8F-00C2-46DE-8012-852A1F7E7E1A}" sibTransId="{7BF29233-0606-4067-9436-6A1696FF1F7F}"/>
    <dgm:cxn modelId="{2134DF48-6D22-4954-A28B-D5FFC560908C}" srcId="{EF47602A-D0E4-4C6C-B5A7-A8C0CDEA94F6}" destId="{6BC59A2D-FFC6-4848-856C-4D59925DED17}" srcOrd="7" destOrd="0" parTransId="{03C58084-0689-4C4D-A52A-73C1F111A971}" sibTransId="{9BCBA9DD-5CBB-4F31-AFCB-0048115EFE80}"/>
    <dgm:cxn modelId="{53327CE4-73FB-4A79-BCAE-BF50EEE529E2}" type="presOf" srcId="{0FB6A49F-8B81-46E6-BE67-0352B6BE682B}" destId="{82648BB9-9226-477F-B9C0-15B97AD79256}" srcOrd="0" destOrd="3" presId="urn:microsoft.com/office/officeart/2005/8/layout/hList2"/>
    <dgm:cxn modelId="{01753DB4-43FC-4B50-A6EF-53D5EAE5F310}" type="presOf" srcId="{C3291E39-64D9-4B22-ABB3-3BD08CD542DD}" destId="{82648BB9-9226-477F-B9C0-15B97AD79256}" srcOrd="0" destOrd="4" presId="urn:microsoft.com/office/officeart/2005/8/layout/hList2"/>
    <dgm:cxn modelId="{DC649287-6552-4CD0-B628-3A7E09DD546C}" srcId="{EF47602A-D0E4-4C6C-B5A7-A8C0CDEA94F6}" destId="{F9BAD470-25E3-4D48-A3C2-5D88CD60AC92}" srcOrd="5" destOrd="0" parTransId="{A8792DB6-8F27-46CC-AFE5-E78FB43D4905}" sibTransId="{1A4CAC7C-975C-4F76-BE3B-02F9151EF7FD}"/>
    <dgm:cxn modelId="{EEDAF796-FE56-426F-BCED-CAA2883B12FB}" srcId="{19F804F5-D625-4E4B-97B1-F71262AE0A0E}" destId="{06A20783-56CF-47FB-BBCB-9CA75F100479}" srcOrd="2" destOrd="0" parTransId="{04571FE2-9439-4B3C-BFDA-606B24F0AC33}" sibTransId="{3617CB54-A954-42D1-B9EF-E700827C49D4}"/>
    <dgm:cxn modelId="{F8C3ED02-5A68-427B-8AFD-13620354BC04}" type="presOf" srcId="{62FB7ADF-A8AA-4DA1-AE9C-89DBCEDD0FF5}" destId="{82648BB9-9226-477F-B9C0-15B97AD79256}" srcOrd="0" destOrd="6" presId="urn:microsoft.com/office/officeart/2005/8/layout/hList2"/>
    <dgm:cxn modelId="{00E26959-B4B0-482A-8489-B937628F4E8A}" type="presOf" srcId="{8123AF2E-81E4-4F87-8C1E-A864449D1388}" destId="{82648BB9-9226-477F-B9C0-15B97AD79256}" srcOrd="0" destOrd="2" presId="urn:microsoft.com/office/officeart/2005/8/layout/hList2"/>
    <dgm:cxn modelId="{9FA876D2-0F49-4302-B3B9-30FB592ED65E}" type="presOf" srcId="{26EDE9CD-A136-425B-A80D-D64F7B66F364}" destId="{82648BB9-9226-477F-B9C0-15B97AD79256}" srcOrd="0" destOrd="9" presId="urn:microsoft.com/office/officeart/2005/8/layout/hList2"/>
    <dgm:cxn modelId="{A6E1E765-2D12-4B4A-8A6A-ECF0734CD121}" type="presOf" srcId="{A7F9ECEF-7D06-42DA-A892-C7E193FCECE4}" destId="{BF2EFE4A-6CEC-45A2-9870-E79C4DCEADE8}" srcOrd="0" destOrd="5" presId="urn:microsoft.com/office/officeart/2005/8/layout/hList2"/>
    <dgm:cxn modelId="{C61583B1-C974-4378-AF43-4C93B75269A1}" srcId="{EF47602A-D0E4-4C6C-B5A7-A8C0CDEA94F6}" destId="{0FB6A49F-8B81-46E6-BE67-0352B6BE682B}" srcOrd="3" destOrd="0" parTransId="{EE092FD9-BA8A-4026-B023-6B2E13E6F29F}" sibTransId="{F6C9F984-8C7D-4CF4-8A2F-533102DC0428}"/>
    <dgm:cxn modelId="{CB9AD932-C1D7-410A-8A47-7B50CFC20787}" srcId="{EF47602A-D0E4-4C6C-B5A7-A8C0CDEA94F6}" destId="{26EDE9CD-A136-425B-A80D-D64F7B66F364}" srcOrd="9" destOrd="0" parTransId="{A802921A-32BC-464D-A1D5-C7504657977F}" sibTransId="{DEE0462E-E955-4877-A86A-A10654270269}"/>
    <dgm:cxn modelId="{0921B0E0-688F-452E-90FD-B313C2A5CBF6}" type="presOf" srcId="{06A20783-56CF-47FB-BBCB-9CA75F100479}" destId="{BF2EFE4A-6CEC-45A2-9870-E79C4DCEADE8}" srcOrd="0" destOrd="2" presId="urn:microsoft.com/office/officeart/2005/8/layout/hList2"/>
    <dgm:cxn modelId="{C0CD5717-2D28-43F9-95F6-7ECFAA9A5C1D}" srcId="{19F804F5-D625-4E4B-97B1-F71262AE0A0E}" destId="{1E749988-0CBB-4A85-B77F-C5960573D1FB}" srcOrd="4" destOrd="0" parTransId="{F9A1A861-789C-40CB-86E5-96A721A4D8C8}" sibTransId="{0090FAE0-30D4-4866-8E18-86B2623F91FC}"/>
    <dgm:cxn modelId="{21B8041B-2216-484A-9D7D-DDA7CC147040}" srcId="{19F804F5-D625-4E4B-97B1-F71262AE0A0E}" destId="{8C1D1C7D-B454-4630-A2EE-57BC06A796E3}" srcOrd="1" destOrd="0" parTransId="{BAA003BE-A026-449E-85E0-715F99B38451}" sibTransId="{4DF595EC-A756-4DE3-B7F2-CF42CFC4327B}"/>
    <dgm:cxn modelId="{899540FE-DD0D-4018-BBE7-F5FCF459F386}" srcId="{EF47602A-D0E4-4C6C-B5A7-A8C0CDEA94F6}" destId="{BB99065B-4D41-44E1-A3F0-82ABC1F0C362}" srcOrd="8" destOrd="0" parTransId="{01BB8357-AA87-4010-9CA4-D8C8D7BBBF1F}" sibTransId="{3D80A8B2-2F41-4E1F-A5A4-3D99DA39426E}"/>
    <dgm:cxn modelId="{40F5660A-7EDC-4C55-A053-77453CC35AE3}" type="presOf" srcId="{5E424F99-BDB4-447A-8E29-E1BF7C9D7FDF}" destId="{82648BB9-9226-477F-B9C0-15B97AD79256}" srcOrd="0" destOrd="1" presId="urn:microsoft.com/office/officeart/2005/8/layout/hList2"/>
    <dgm:cxn modelId="{C1569F45-0535-440A-9CD7-688CAF337E93}" type="presOf" srcId="{8C1D1C7D-B454-4630-A2EE-57BC06A796E3}" destId="{BF2EFE4A-6CEC-45A2-9870-E79C4DCEADE8}" srcOrd="0" destOrd="1" presId="urn:microsoft.com/office/officeart/2005/8/layout/hList2"/>
    <dgm:cxn modelId="{3D423392-D062-492D-A0BB-1763D8CBAED8}" type="presOf" srcId="{EF47602A-D0E4-4C6C-B5A7-A8C0CDEA94F6}" destId="{FDB28369-29A8-44AB-B548-69D095D0D6A5}" srcOrd="0" destOrd="0" presId="urn:microsoft.com/office/officeart/2005/8/layout/hList2"/>
    <dgm:cxn modelId="{10EBF4C7-0C45-46D8-AF1C-755D4AA83398}" type="presOf" srcId="{7B8C028E-1790-4EE8-83BB-D79EEF45823A}" destId="{BF2EFE4A-6CEC-45A2-9870-E79C4DCEADE8}" srcOrd="0" destOrd="0" presId="urn:microsoft.com/office/officeart/2005/8/layout/hList2"/>
    <dgm:cxn modelId="{2CAB6CD8-8A4F-4F19-8E0D-226F5F4D6171}" srcId="{CFF88246-C8A7-4C98-AE13-C049BB631A69}" destId="{19F804F5-D625-4E4B-97B1-F71262AE0A0E}" srcOrd="1" destOrd="0" parTransId="{8FFF1FD4-1CB3-4223-895E-7632213CE214}" sibTransId="{45471694-CBD2-493B-9D84-269FD06C04ED}"/>
    <dgm:cxn modelId="{699D01BB-EA0C-4565-B470-47E27949C635}" type="presOf" srcId="{F9BAD470-25E3-4D48-A3C2-5D88CD60AC92}" destId="{82648BB9-9226-477F-B9C0-15B97AD79256}" srcOrd="0" destOrd="5" presId="urn:microsoft.com/office/officeart/2005/8/layout/hList2"/>
    <dgm:cxn modelId="{9ED47155-A1DF-4F6D-BA14-86DB8DBAFDD5}" type="presOf" srcId="{6BC59A2D-FFC6-4848-856C-4D59925DED17}" destId="{82648BB9-9226-477F-B9C0-15B97AD79256}" srcOrd="0" destOrd="7" presId="urn:microsoft.com/office/officeart/2005/8/layout/hList2"/>
    <dgm:cxn modelId="{E1F754BB-186A-40C0-9AB9-F55E735C563F}" srcId="{19F804F5-D625-4E4B-97B1-F71262AE0A0E}" destId="{7B8C028E-1790-4EE8-83BB-D79EEF45823A}" srcOrd="0" destOrd="0" parTransId="{8B48344E-B2D7-4C41-85CA-5F6712DBB3BE}" sibTransId="{768C09B4-F446-4529-8CB0-A1C8EEFFDEB7}"/>
    <dgm:cxn modelId="{28D27A18-DFDA-4768-8FB6-8CE16A54A69B}" type="presOf" srcId="{543775E5-1A6A-4307-8296-EB63D09ED59B}" destId="{82648BB9-9226-477F-B9C0-15B97AD79256}" srcOrd="0" destOrd="0" presId="urn:microsoft.com/office/officeart/2005/8/layout/hList2"/>
    <dgm:cxn modelId="{D89D3FB6-816A-472F-841E-6ACD71257196}" srcId="{EF47602A-D0E4-4C6C-B5A7-A8C0CDEA94F6}" destId="{543775E5-1A6A-4307-8296-EB63D09ED59B}" srcOrd="0" destOrd="0" parTransId="{55A9B4E7-D8A7-4DAA-9057-33D5D1A797B1}" sibTransId="{58FD4208-2B6F-4297-A341-40E2848A0267}"/>
    <dgm:cxn modelId="{230A8177-3545-43B5-97C2-1A36032CF18C}" srcId="{EF47602A-D0E4-4C6C-B5A7-A8C0CDEA94F6}" destId="{5E424F99-BDB4-447A-8E29-E1BF7C9D7FDF}" srcOrd="1" destOrd="0" parTransId="{9605F2B3-E8DF-476C-B2BC-3AB9187DDF60}" sibTransId="{A896CF8F-ED92-4A5E-BF69-46FEE0A15601}"/>
    <dgm:cxn modelId="{52C46D2B-50D6-46FA-AE77-7851BDE6070A}" type="presOf" srcId="{1E749988-0CBB-4A85-B77F-C5960573D1FB}" destId="{BF2EFE4A-6CEC-45A2-9870-E79C4DCEADE8}" srcOrd="0" destOrd="4" presId="urn:microsoft.com/office/officeart/2005/8/layout/hList2"/>
    <dgm:cxn modelId="{9A2AEB8E-25C7-4D94-B301-A85A9FF56673}" srcId="{EF47602A-D0E4-4C6C-B5A7-A8C0CDEA94F6}" destId="{8123AF2E-81E4-4F87-8C1E-A864449D1388}" srcOrd="2" destOrd="0" parTransId="{F7F8B901-D287-4DE8-AB35-7966A20D5C41}" sibTransId="{05336627-A352-4776-BFF9-564D2D8023C9}"/>
    <dgm:cxn modelId="{0770CC88-4585-4195-987F-F8E8534B2011}" srcId="{19F804F5-D625-4E4B-97B1-F71262AE0A0E}" destId="{A7F9ECEF-7D06-42DA-A892-C7E193FCECE4}" srcOrd="5" destOrd="0" parTransId="{90C430D2-97DB-4E7B-A613-2AB150692DB4}" sibTransId="{0A0F803F-B8D8-4F13-A60D-D0310BA97DC0}"/>
    <dgm:cxn modelId="{FCCC98F1-4E9F-41A6-A9D9-54EB485EFCB7}" type="presOf" srcId="{658CC5FA-9238-4FFA-9CD3-0448CB86D8CD}" destId="{BF2EFE4A-6CEC-45A2-9870-E79C4DCEADE8}" srcOrd="0" destOrd="3" presId="urn:microsoft.com/office/officeart/2005/8/layout/hList2"/>
    <dgm:cxn modelId="{FD6592A3-3238-4224-8DDA-CC619B25E07C}" type="presParOf" srcId="{8F416803-CD83-42AB-A88E-48688F4B8177}" destId="{02AD21B1-2AE3-4D96-8ACD-957C831CAE59}" srcOrd="0" destOrd="0" presId="urn:microsoft.com/office/officeart/2005/8/layout/hList2"/>
    <dgm:cxn modelId="{AC58B7D6-482E-4FEF-9EAD-801F5C0FBC89}" type="presParOf" srcId="{02AD21B1-2AE3-4D96-8ACD-957C831CAE59}" destId="{7FDE5415-4491-4557-80FF-4D661C147E0F}" srcOrd="0" destOrd="0" presId="urn:microsoft.com/office/officeart/2005/8/layout/hList2"/>
    <dgm:cxn modelId="{981D43F2-CFFD-420C-AC99-4D8D168A47A5}" type="presParOf" srcId="{02AD21B1-2AE3-4D96-8ACD-957C831CAE59}" destId="{82648BB9-9226-477F-B9C0-15B97AD79256}" srcOrd="1" destOrd="0" presId="urn:microsoft.com/office/officeart/2005/8/layout/hList2"/>
    <dgm:cxn modelId="{F8C3F6D8-D79C-4FF3-BE60-CD7732259A33}" type="presParOf" srcId="{02AD21B1-2AE3-4D96-8ACD-957C831CAE59}" destId="{FDB28369-29A8-44AB-B548-69D095D0D6A5}" srcOrd="2" destOrd="0" presId="urn:microsoft.com/office/officeart/2005/8/layout/hList2"/>
    <dgm:cxn modelId="{C7608E0B-9492-4AAE-BCF9-1EC1AF3ECB20}" type="presParOf" srcId="{8F416803-CD83-42AB-A88E-48688F4B8177}" destId="{A0A2281F-33B8-49DE-84E6-26B0F7DD8D5F}" srcOrd="1" destOrd="0" presId="urn:microsoft.com/office/officeart/2005/8/layout/hList2"/>
    <dgm:cxn modelId="{46DF839F-BDB7-436E-BF4C-2A28EF1C8D32}" type="presParOf" srcId="{8F416803-CD83-42AB-A88E-48688F4B8177}" destId="{D519C7D5-0FEF-476D-8986-323A9F9E0F2C}" srcOrd="2" destOrd="0" presId="urn:microsoft.com/office/officeart/2005/8/layout/hList2"/>
    <dgm:cxn modelId="{71185976-AF0D-4A29-9B3B-BA5B64C8B3B3}" type="presParOf" srcId="{D519C7D5-0FEF-476D-8986-323A9F9E0F2C}" destId="{30944388-481E-44E0-BD20-F77AA7184DFC}" srcOrd="0" destOrd="0" presId="urn:microsoft.com/office/officeart/2005/8/layout/hList2"/>
    <dgm:cxn modelId="{BA365410-9B55-4753-A5A1-0FAEC73B9EC9}" type="presParOf" srcId="{D519C7D5-0FEF-476D-8986-323A9F9E0F2C}" destId="{BF2EFE4A-6CEC-45A2-9870-E79C4DCEADE8}" srcOrd="1" destOrd="0" presId="urn:microsoft.com/office/officeart/2005/8/layout/hList2"/>
    <dgm:cxn modelId="{632D8D31-F5E9-434D-B46F-DD2C3F030D9B}" type="presParOf" srcId="{D519C7D5-0FEF-476D-8986-323A9F9E0F2C}" destId="{FCD589A0-DA1A-4B41-A5AB-409A531D9206}"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FF88246-C8A7-4C98-AE13-C049BB631A69}"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es-EC"/>
        </a:p>
      </dgm:t>
    </dgm:pt>
    <dgm:pt modelId="{4900F293-DD3E-43C4-9D64-F91688ADBAD9}">
      <dgm:prSet/>
      <dgm:spPr/>
      <dgm:t>
        <a:bodyPr/>
        <a:lstStyle/>
        <a:p>
          <a:r>
            <a:rPr lang="es-EC" b="1" dirty="0" smtClean="0">
              <a:effectLst>
                <a:glow rad="101600">
                  <a:schemeClr val="bg1">
                    <a:alpha val="60000"/>
                  </a:schemeClr>
                </a:glow>
              </a:effectLst>
            </a:rPr>
            <a:t>MOVIMIENTO </a:t>
          </a:r>
          <a:endParaRPr lang="es-EC" dirty="0">
            <a:effectLst>
              <a:glow rad="101600">
                <a:schemeClr val="bg1">
                  <a:alpha val="60000"/>
                </a:schemeClr>
              </a:glow>
            </a:effectLst>
          </a:endParaRPr>
        </a:p>
      </dgm:t>
    </dgm:pt>
    <dgm:pt modelId="{E5B66BD9-D096-40D1-BC69-BAA53B793500}" type="parTrans" cxnId="{D180A5AC-23B8-45B1-A3A0-9589CBA8BD76}">
      <dgm:prSet/>
      <dgm:spPr/>
      <dgm:t>
        <a:bodyPr/>
        <a:lstStyle/>
        <a:p>
          <a:endParaRPr lang="es-EC">
            <a:effectLst>
              <a:glow rad="101600">
                <a:schemeClr val="bg1">
                  <a:alpha val="60000"/>
                </a:schemeClr>
              </a:glow>
            </a:effectLst>
          </a:endParaRPr>
        </a:p>
      </dgm:t>
    </dgm:pt>
    <dgm:pt modelId="{7CADB6D2-7314-4F9D-A1DF-32CD0ED4AE18}" type="sibTrans" cxnId="{D180A5AC-23B8-45B1-A3A0-9589CBA8BD76}">
      <dgm:prSet/>
      <dgm:spPr/>
      <dgm:t>
        <a:bodyPr/>
        <a:lstStyle/>
        <a:p>
          <a:endParaRPr lang="es-EC">
            <a:effectLst>
              <a:glow rad="101600">
                <a:schemeClr val="bg1">
                  <a:alpha val="60000"/>
                </a:schemeClr>
              </a:glow>
            </a:effectLst>
          </a:endParaRPr>
        </a:p>
      </dgm:t>
    </dgm:pt>
    <dgm:pt modelId="{445BC0B8-D87D-425E-944D-77B36AF6C534}">
      <dgm:prSet/>
      <dgm:spPr/>
      <dgm:t>
        <a:bodyPr/>
        <a:lstStyle/>
        <a:p>
          <a:r>
            <a:rPr lang="es-EC" dirty="0" smtClean="0">
              <a:effectLst>
                <a:glow rad="101600">
                  <a:schemeClr val="bg1">
                    <a:alpha val="60000"/>
                  </a:schemeClr>
                </a:glow>
              </a:effectLst>
            </a:rPr>
            <a:t>Uso correcto de la carta topográfica</a:t>
          </a:r>
          <a:endParaRPr lang="es-EC" dirty="0">
            <a:effectLst>
              <a:glow rad="101600">
                <a:schemeClr val="bg1">
                  <a:alpha val="60000"/>
                </a:schemeClr>
              </a:glow>
            </a:effectLst>
          </a:endParaRPr>
        </a:p>
      </dgm:t>
    </dgm:pt>
    <dgm:pt modelId="{C93C9332-69E9-431C-AA18-C6C8D3C2AC67}" type="parTrans" cxnId="{A49F191A-4FBE-4A46-B96C-760AF577C04C}">
      <dgm:prSet/>
      <dgm:spPr/>
      <dgm:t>
        <a:bodyPr/>
        <a:lstStyle/>
        <a:p>
          <a:endParaRPr lang="es-EC">
            <a:effectLst>
              <a:glow rad="101600">
                <a:schemeClr val="bg1">
                  <a:alpha val="60000"/>
                </a:schemeClr>
              </a:glow>
            </a:effectLst>
          </a:endParaRPr>
        </a:p>
      </dgm:t>
    </dgm:pt>
    <dgm:pt modelId="{11C5258F-02E6-4904-8DFF-F6C20C8287F4}" type="sibTrans" cxnId="{A49F191A-4FBE-4A46-B96C-760AF577C04C}">
      <dgm:prSet/>
      <dgm:spPr/>
      <dgm:t>
        <a:bodyPr/>
        <a:lstStyle/>
        <a:p>
          <a:endParaRPr lang="es-EC">
            <a:effectLst>
              <a:glow rad="101600">
                <a:schemeClr val="bg1">
                  <a:alpha val="60000"/>
                </a:schemeClr>
              </a:glow>
            </a:effectLst>
          </a:endParaRPr>
        </a:p>
      </dgm:t>
    </dgm:pt>
    <dgm:pt modelId="{D3519D24-CA73-48C7-BE96-86B52F9BD4BD}">
      <dgm:prSet/>
      <dgm:spPr/>
      <dgm:t>
        <a:bodyPr/>
        <a:lstStyle/>
        <a:p>
          <a:r>
            <a:rPr lang="es-EC" dirty="0" smtClean="0">
              <a:effectLst>
                <a:glow rad="101600">
                  <a:schemeClr val="bg1">
                    <a:alpha val="60000"/>
                  </a:schemeClr>
                </a:glow>
              </a:effectLst>
            </a:rPr>
            <a:t>Establecimiento correcto de las comunicaciones</a:t>
          </a:r>
          <a:endParaRPr lang="es-EC" dirty="0">
            <a:effectLst>
              <a:glow rad="101600">
                <a:schemeClr val="bg1">
                  <a:alpha val="60000"/>
                </a:schemeClr>
              </a:glow>
            </a:effectLst>
          </a:endParaRPr>
        </a:p>
      </dgm:t>
    </dgm:pt>
    <dgm:pt modelId="{261D630E-63A4-421D-9246-614DE7AEBE9A}" type="parTrans" cxnId="{B19EFBA1-E7E9-4C6D-B06A-4D3C1B46C90B}">
      <dgm:prSet/>
      <dgm:spPr/>
      <dgm:t>
        <a:bodyPr/>
        <a:lstStyle/>
        <a:p>
          <a:endParaRPr lang="es-EC">
            <a:effectLst>
              <a:glow rad="101600">
                <a:schemeClr val="bg1">
                  <a:alpha val="60000"/>
                </a:schemeClr>
              </a:glow>
            </a:effectLst>
          </a:endParaRPr>
        </a:p>
      </dgm:t>
    </dgm:pt>
    <dgm:pt modelId="{90C520C9-AB5B-4E20-8F05-5E6A2824E2CE}" type="sibTrans" cxnId="{B19EFBA1-E7E9-4C6D-B06A-4D3C1B46C90B}">
      <dgm:prSet/>
      <dgm:spPr/>
      <dgm:t>
        <a:bodyPr/>
        <a:lstStyle/>
        <a:p>
          <a:endParaRPr lang="es-EC">
            <a:effectLst>
              <a:glow rad="101600">
                <a:schemeClr val="bg1">
                  <a:alpha val="60000"/>
                </a:schemeClr>
              </a:glow>
            </a:effectLst>
          </a:endParaRPr>
        </a:p>
      </dgm:t>
    </dgm:pt>
    <dgm:pt modelId="{8AE411FD-3680-4222-B4D5-3477D0482101}">
      <dgm:prSet/>
      <dgm:spPr/>
      <dgm:t>
        <a:bodyPr/>
        <a:lstStyle/>
        <a:p>
          <a:r>
            <a:rPr lang="es-EC" dirty="0" smtClean="0">
              <a:effectLst>
                <a:glow rad="101600">
                  <a:schemeClr val="bg1">
                    <a:alpha val="60000"/>
                  </a:schemeClr>
                </a:glow>
              </a:effectLst>
            </a:rPr>
            <a:t>Cumplimiento de la planificación en cuanto a medidas de coordinación</a:t>
          </a:r>
          <a:endParaRPr lang="es-EC" dirty="0">
            <a:effectLst>
              <a:glow rad="101600">
                <a:schemeClr val="bg1">
                  <a:alpha val="60000"/>
                </a:schemeClr>
              </a:glow>
            </a:effectLst>
          </a:endParaRPr>
        </a:p>
      </dgm:t>
    </dgm:pt>
    <dgm:pt modelId="{4F581E70-51EE-41F9-A6F3-3D02F98907C0}" type="parTrans" cxnId="{F3BD93DD-3FEC-4955-BE8C-FF34E6DFC457}">
      <dgm:prSet/>
      <dgm:spPr/>
      <dgm:t>
        <a:bodyPr/>
        <a:lstStyle/>
        <a:p>
          <a:endParaRPr lang="es-EC">
            <a:effectLst>
              <a:glow rad="101600">
                <a:schemeClr val="bg1">
                  <a:alpha val="60000"/>
                </a:schemeClr>
              </a:glow>
            </a:effectLst>
          </a:endParaRPr>
        </a:p>
      </dgm:t>
    </dgm:pt>
    <dgm:pt modelId="{AD6A81E5-EC77-431E-842E-1D1E3195CE92}" type="sibTrans" cxnId="{F3BD93DD-3FEC-4955-BE8C-FF34E6DFC457}">
      <dgm:prSet/>
      <dgm:spPr/>
      <dgm:t>
        <a:bodyPr/>
        <a:lstStyle/>
        <a:p>
          <a:endParaRPr lang="es-EC">
            <a:effectLst>
              <a:glow rad="101600">
                <a:schemeClr val="bg1">
                  <a:alpha val="60000"/>
                </a:schemeClr>
              </a:glow>
            </a:effectLst>
          </a:endParaRPr>
        </a:p>
      </dgm:t>
    </dgm:pt>
    <dgm:pt modelId="{7ABCF628-55DC-4AD2-9A70-65C83EB35614}">
      <dgm:prSet/>
      <dgm:spPr/>
      <dgm:t>
        <a:bodyPr/>
        <a:lstStyle/>
        <a:p>
          <a:r>
            <a:rPr lang="es-EC" dirty="0" smtClean="0">
              <a:effectLst>
                <a:glow rad="101600">
                  <a:schemeClr val="bg1">
                    <a:alpha val="60000"/>
                  </a:schemeClr>
                </a:glow>
              </a:effectLst>
            </a:rPr>
            <a:t>Correcta Navegación</a:t>
          </a:r>
          <a:endParaRPr lang="es-EC" dirty="0">
            <a:effectLst>
              <a:glow rad="101600">
                <a:schemeClr val="bg1">
                  <a:alpha val="60000"/>
                </a:schemeClr>
              </a:glow>
            </a:effectLst>
          </a:endParaRPr>
        </a:p>
      </dgm:t>
    </dgm:pt>
    <dgm:pt modelId="{7135DC9B-BD05-42CC-B197-34FEA0266903}" type="parTrans" cxnId="{29265977-A461-4ABC-B51B-42800ED46B7B}">
      <dgm:prSet/>
      <dgm:spPr/>
      <dgm:t>
        <a:bodyPr/>
        <a:lstStyle/>
        <a:p>
          <a:endParaRPr lang="es-EC">
            <a:effectLst>
              <a:glow rad="101600">
                <a:schemeClr val="bg1">
                  <a:alpha val="60000"/>
                </a:schemeClr>
              </a:glow>
            </a:effectLst>
          </a:endParaRPr>
        </a:p>
      </dgm:t>
    </dgm:pt>
    <dgm:pt modelId="{7C3D67F7-189A-4910-A04B-25265502B422}" type="sibTrans" cxnId="{29265977-A461-4ABC-B51B-42800ED46B7B}">
      <dgm:prSet/>
      <dgm:spPr/>
      <dgm:t>
        <a:bodyPr/>
        <a:lstStyle/>
        <a:p>
          <a:endParaRPr lang="es-EC">
            <a:effectLst>
              <a:glow rad="101600">
                <a:schemeClr val="bg1">
                  <a:alpha val="60000"/>
                </a:schemeClr>
              </a:glow>
            </a:effectLst>
          </a:endParaRPr>
        </a:p>
      </dgm:t>
    </dgm:pt>
    <dgm:pt modelId="{64F758C9-FA40-4EEF-A234-FABD177BEAE3}">
      <dgm:prSet/>
      <dgm:spPr/>
      <dgm:t>
        <a:bodyPr/>
        <a:lstStyle/>
        <a:p>
          <a:r>
            <a:rPr lang="es-EC" dirty="0" smtClean="0">
              <a:effectLst>
                <a:glow rad="101600">
                  <a:schemeClr val="bg1">
                    <a:alpha val="60000"/>
                  </a:schemeClr>
                </a:glow>
              </a:effectLst>
            </a:rPr>
            <a:t>Sigilo, Disciplina de Luces y de Ruidos.</a:t>
          </a:r>
          <a:endParaRPr lang="es-EC" dirty="0">
            <a:effectLst>
              <a:glow rad="101600">
                <a:schemeClr val="bg1">
                  <a:alpha val="60000"/>
                </a:schemeClr>
              </a:glow>
            </a:effectLst>
          </a:endParaRPr>
        </a:p>
      </dgm:t>
    </dgm:pt>
    <dgm:pt modelId="{10ED48CC-6FC4-4572-B3D3-F4C4CADF15A4}" type="parTrans" cxnId="{2D20A32A-A45A-44F3-8EDA-9C147948E722}">
      <dgm:prSet/>
      <dgm:spPr/>
      <dgm:t>
        <a:bodyPr/>
        <a:lstStyle/>
        <a:p>
          <a:endParaRPr lang="es-EC">
            <a:effectLst>
              <a:glow rad="101600">
                <a:schemeClr val="bg1">
                  <a:alpha val="60000"/>
                </a:schemeClr>
              </a:glow>
            </a:effectLst>
          </a:endParaRPr>
        </a:p>
      </dgm:t>
    </dgm:pt>
    <dgm:pt modelId="{B049F59D-C02F-4705-87F9-F0F57F4E725E}" type="sibTrans" cxnId="{2D20A32A-A45A-44F3-8EDA-9C147948E722}">
      <dgm:prSet/>
      <dgm:spPr/>
      <dgm:t>
        <a:bodyPr/>
        <a:lstStyle/>
        <a:p>
          <a:endParaRPr lang="es-EC">
            <a:effectLst>
              <a:glow rad="101600">
                <a:schemeClr val="bg1">
                  <a:alpha val="60000"/>
                </a:schemeClr>
              </a:glow>
            </a:effectLst>
          </a:endParaRPr>
        </a:p>
      </dgm:t>
    </dgm:pt>
    <dgm:pt modelId="{3F23C970-E72A-44A6-BD0E-719EE15C83DB}">
      <dgm:prSet/>
      <dgm:spPr/>
      <dgm:t>
        <a:bodyPr/>
        <a:lstStyle/>
        <a:p>
          <a:r>
            <a:rPr lang="es-EC" dirty="0" smtClean="0">
              <a:effectLst>
                <a:glow rad="101600">
                  <a:schemeClr val="bg1">
                    <a:alpha val="60000"/>
                  </a:schemeClr>
                </a:glow>
              </a:effectLst>
            </a:rPr>
            <a:t>Uso de Señales convencionales.</a:t>
          </a:r>
          <a:endParaRPr lang="es-EC" dirty="0">
            <a:effectLst>
              <a:glow rad="101600">
                <a:schemeClr val="bg1">
                  <a:alpha val="60000"/>
                </a:schemeClr>
              </a:glow>
            </a:effectLst>
          </a:endParaRPr>
        </a:p>
      </dgm:t>
    </dgm:pt>
    <dgm:pt modelId="{A4D4EB7A-0B90-4F4C-8240-595120FF9079}" type="parTrans" cxnId="{610B6A74-22FC-494A-8A03-E56968E236A2}">
      <dgm:prSet/>
      <dgm:spPr/>
      <dgm:t>
        <a:bodyPr/>
        <a:lstStyle/>
        <a:p>
          <a:endParaRPr lang="es-EC">
            <a:effectLst>
              <a:glow rad="101600">
                <a:schemeClr val="bg1">
                  <a:alpha val="60000"/>
                </a:schemeClr>
              </a:glow>
            </a:effectLst>
          </a:endParaRPr>
        </a:p>
      </dgm:t>
    </dgm:pt>
    <dgm:pt modelId="{BFB4269C-7FDB-43A4-B5AB-82C82A1507C2}" type="sibTrans" cxnId="{610B6A74-22FC-494A-8A03-E56968E236A2}">
      <dgm:prSet/>
      <dgm:spPr/>
      <dgm:t>
        <a:bodyPr/>
        <a:lstStyle/>
        <a:p>
          <a:endParaRPr lang="es-EC">
            <a:effectLst>
              <a:glow rad="101600">
                <a:schemeClr val="bg1">
                  <a:alpha val="60000"/>
                </a:schemeClr>
              </a:glow>
            </a:effectLst>
          </a:endParaRPr>
        </a:p>
      </dgm:t>
    </dgm:pt>
    <dgm:pt modelId="{D441EBD4-2609-48A3-8FC6-1ADEFEF134F6}">
      <dgm:prSet/>
      <dgm:spPr/>
      <dgm:t>
        <a:bodyPr/>
        <a:lstStyle/>
        <a:p>
          <a:r>
            <a:rPr lang="es-EC" dirty="0" smtClean="0">
              <a:effectLst>
                <a:glow rad="101600">
                  <a:schemeClr val="bg1">
                    <a:alpha val="60000"/>
                  </a:schemeClr>
                </a:glow>
              </a:effectLst>
            </a:rPr>
            <a:t>Realización del Informe del Reconocimiento</a:t>
          </a:r>
          <a:endParaRPr lang="es-EC" dirty="0">
            <a:effectLst>
              <a:glow rad="101600">
                <a:schemeClr val="bg1">
                  <a:alpha val="60000"/>
                </a:schemeClr>
              </a:glow>
            </a:effectLst>
          </a:endParaRPr>
        </a:p>
      </dgm:t>
    </dgm:pt>
    <dgm:pt modelId="{B1057B8B-EC30-437A-83AE-7D5550640758}" type="parTrans" cxnId="{36F8EA78-61E8-42D6-9A08-1690C2B8BB05}">
      <dgm:prSet/>
      <dgm:spPr/>
      <dgm:t>
        <a:bodyPr/>
        <a:lstStyle/>
        <a:p>
          <a:endParaRPr lang="es-EC">
            <a:effectLst>
              <a:glow rad="101600">
                <a:schemeClr val="bg1">
                  <a:alpha val="60000"/>
                </a:schemeClr>
              </a:glow>
            </a:effectLst>
          </a:endParaRPr>
        </a:p>
      </dgm:t>
    </dgm:pt>
    <dgm:pt modelId="{232DE635-7635-4AD9-8CBB-A05EF8DC7BFF}" type="sibTrans" cxnId="{36F8EA78-61E8-42D6-9A08-1690C2B8BB05}">
      <dgm:prSet/>
      <dgm:spPr/>
      <dgm:t>
        <a:bodyPr/>
        <a:lstStyle/>
        <a:p>
          <a:endParaRPr lang="es-EC">
            <a:effectLst>
              <a:glow rad="101600">
                <a:schemeClr val="bg1">
                  <a:alpha val="60000"/>
                </a:schemeClr>
              </a:glow>
            </a:effectLst>
          </a:endParaRPr>
        </a:p>
      </dgm:t>
    </dgm:pt>
    <dgm:pt modelId="{8F416803-CD83-42AB-A88E-48688F4B8177}" type="pres">
      <dgm:prSet presAssocID="{CFF88246-C8A7-4C98-AE13-C049BB631A69}" presName="linearFlow" presStyleCnt="0">
        <dgm:presLayoutVars>
          <dgm:dir/>
          <dgm:animLvl val="lvl"/>
          <dgm:resizeHandles/>
        </dgm:presLayoutVars>
      </dgm:prSet>
      <dgm:spPr/>
      <dgm:t>
        <a:bodyPr/>
        <a:lstStyle/>
        <a:p>
          <a:endParaRPr lang="es-EC"/>
        </a:p>
      </dgm:t>
    </dgm:pt>
    <dgm:pt modelId="{68648732-7792-4DE0-BD85-B295A7304F44}" type="pres">
      <dgm:prSet presAssocID="{4900F293-DD3E-43C4-9D64-F91688ADBAD9}" presName="compositeNode" presStyleCnt="0">
        <dgm:presLayoutVars>
          <dgm:bulletEnabled val="1"/>
        </dgm:presLayoutVars>
      </dgm:prSet>
      <dgm:spPr/>
    </dgm:pt>
    <dgm:pt modelId="{F555B04A-04F7-4989-A255-26BC61E278AA}" type="pres">
      <dgm:prSet presAssocID="{4900F293-DD3E-43C4-9D64-F91688ADBAD9}" presName="imag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6F6EB7E-82A1-40B1-90B3-E83ECDCB329B}" type="pres">
      <dgm:prSet presAssocID="{4900F293-DD3E-43C4-9D64-F91688ADBAD9}" presName="childNode" presStyleLbl="node1" presStyleIdx="0" presStyleCnt="1">
        <dgm:presLayoutVars>
          <dgm:bulletEnabled val="1"/>
        </dgm:presLayoutVars>
      </dgm:prSet>
      <dgm:spPr/>
      <dgm:t>
        <a:bodyPr/>
        <a:lstStyle/>
        <a:p>
          <a:endParaRPr lang="es-EC"/>
        </a:p>
      </dgm:t>
    </dgm:pt>
    <dgm:pt modelId="{AC3D2EC3-8751-4A58-92E0-A3A4EC254763}" type="pres">
      <dgm:prSet presAssocID="{4900F293-DD3E-43C4-9D64-F91688ADBAD9}" presName="parentNode" presStyleLbl="revTx" presStyleIdx="0" presStyleCnt="1">
        <dgm:presLayoutVars>
          <dgm:chMax val="0"/>
          <dgm:bulletEnabled val="1"/>
        </dgm:presLayoutVars>
      </dgm:prSet>
      <dgm:spPr/>
      <dgm:t>
        <a:bodyPr/>
        <a:lstStyle/>
        <a:p>
          <a:endParaRPr lang="es-EC"/>
        </a:p>
      </dgm:t>
    </dgm:pt>
  </dgm:ptLst>
  <dgm:cxnLst>
    <dgm:cxn modelId="{CC2D5D6B-B38B-4C24-858F-5A7AF602D84C}" type="presOf" srcId="{3F23C970-E72A-44A6-BD0E-719EE15C83DB}" destId="{76F6EB7E-82A1-40B1-90B3-E83ECDCB329B}" srcOrd="0" destOrd="5" presId="urn:microsoft.com/office/officeart/2005/8/layout/hList2"/>
    <dgm:cxn modelId="{2D20A32A-A45A-44F3-8EDA-9C147948E722}" srcId="{4900F293-DD3E-43C4-9D64-F91688ADBAD9}" destId="{64F758C9-FA40-4EEF-A234-FABD177BEAE3}" srcOrd="4" destOrd="0" parTransId="{10ED48CC-6FC4-4572-B3D3-F4C4CADF15A4}" sibTransId="{B049F59D-C02F-4705-87F9-F0F57F4E725E}"/>
    <dgm:cxn modelId="{D180A5AC-23B8-45B1-A3A0-9589CBA8BD76}" srcId="{CFF88246-C8A7-4C98-AE13-C049BB631A69}" destId="{4900F293-DD3E-43C4-9D64-F91688ADBAD9}" srcOrd="0" destOrd="0" parTransId="{E5B66BD9-D096-40D1-BC69-BAA53B793500}" sibTransId="{7CADB6D2-7314-4F9D-A1DF-32CD0ED4AE18}"/>
    <dgm:cxn modelId="{29265977-A461-4ABC-B51B-42800ED46B7B}" srcId="{4900F293-DD3E-43C4-9D64-F91688ADBAD9}" destId="{7ABCF628-55DC-4AD2-9A70-65C83EB35614}" srcOrd="3" destOrd="0" parTransId="{7135DC9B-BD05-42CC-B197-34FEA0266903}" sibTransId="{7C3D67F7-189A-4910-A04B-25265502B422}"/>
    <dgm:cxn modelId="{B19EFBA1-E7E9-4C6D-B06A-4D3C1B46C90B}" srcId="{4900F293-DD3E-43C4-9D64-F91688ADBAD9}" destId="{D3519D24-CA73-48C7-BE96-86B52F9BD4BD}" srcOrd="1" destOrd="0" parTransId="{261D630E-63A4-421D-9246-614DE7AEBE9A}" sibTransId="{90C520C9-AB5B-4E20-8F05-5E6A2824E2CE}"/>
    <dgm:cxn modelId="{449FA5C4-E0B8-4F2D-BAB1-2AE5078FA031}" type="presOf" srcId="{CFF88246-C8A7-4C98-AE13-C049BB631A69}" destId="{8F416803-CD83-42AB-A88E-48688F4B8177}" srcOrd="0" destOrd="0" presId="urn:microsoft.com/office/officeart/2005/8/layout/hList2"/>
    <dgm:cxn modelId="{CCCCBB7C-B296-423E-A71B-B0E95E982F43}" type="presOf" srcId="{D441EBD4-2609-48A3-8FC6-1ADEFEF134F6}" destId="{76F6EB7E-82A1-40B1-90B3-E83ECDCB329B}" srcOrd="0" destOrd="6" presId="urn:microsoft.com/office/officeart/2005/8/layout/hList2"/>
    <dgm:cxn modelId="{A49F191A-4FBE-4A46-B96C-760AF577C04C}" srcId="{4900F293-DD3E-43C4-9D64-F91688ADBAD9}" destId="{445BC0B8-D87D-425E-944D-77B36AF6C534}" srcOrd="0" destOrd="0" parTransId="{C93C9332-69E9-431C-AA18-C6C8D3C2AC67}" sibTransId="{11C5258F-02E6-4904-8DFF-F6C20C8287F4}"/>
    <dgm:cxn modelId="{66D5172D-D33F-4500-B55E-CE1D2A3DA158}" type="presOf" srcId="{8AE411FD-3680-4222-B4D5-3477D0482101}" destId="{76F6EB7E-82A1-40B1-90B3-E83ECDCB329B}" srcOrd="0" destOrd="2" presId="urn:microsoft.com/office/officeart/2005/8/layout/hList2"/>
    <dgm:cxn modelId="{90145CE2-D3AD-404A-8048-49CFA6C1E8AB}" type="presOf" srcId="{445BC0B8-D87D-425E-944D-77B36AF6C534}" destId="{76F6EB7E-82A1-40B1-90B3-E83ECDCB329B}" srcOrd="0" destOrd="0" presId="urn:microsoft.com/office/officeart/2005/8/layout/hList2"/>
    <dgm:cxn modelId="{9B462DAE-A50A-4F71-B049-B9331FED5572}" type="presOf" srcId="{7ABCF628-55DC-4AD2-9A70-65C83EB35614}" destId="{76F6EB7E-82A1-40B1-90B3-E83ECDCB329B}" srcOrd="0" destOrd="3" presId="urn:microsoft.com/office/officeart/2005/8/layout/hList2"/>
    <dgm:cxn modelId="{F3BD93DD-3FEC-4955-BE8C-FF34E6DFC457}" srcId="{4900F293-DD3E-43C4-9D64-F91688ADBAD9}" destId="{8AE411FD-3680-4222-B4D5-3477D0482101}" srcOrd="2" destOrd="0" parTransId="{4F581E70-51EE-41F9-A6F3-3D02F98907C0}" sibTransId="{AD6A81E5-EC77-431E-842E-1D1E3195CE92}"/>
    <dgm:cxn modelId="{C2675221-4E53-49D8-9CCA-2164EA90D032}" type="presOf" srcId="{64F758C9-FA40-4EEF-A234-FABD177BEAE3}" destId="{76F6EB7E-82A1-40B1-90B3-E83ECDCB329B}" srcOrd="0" destOrd="4" presId="urn:microsoft.com/office/officeart/2005/8/layout/hList2"/>
    <dgm:cxn modelId="{610B6A74-22FC-494A-8A03-E56968E236A2}" srcId="{4900F293-DD3E-43C4-9D64-F91688ADBAD9}" destId="{3F23C970-E72A-44A6-BD0E-719EE15C83DB}" srcOrd="5" destOrd="0" parTransId="{A4D4EB7A-0B90-4F4C-8240-595120FF9079}" sibTransId="{BFB4269C-7FDB-43A4-B5AB-82C82A1507C2}"/>
    <dgm:cxn modelId="{36F8EA78-61E8-42D6-9A08-1690C2B8BB05}" srcId="{4900F293-DD3E-43C4-9D64-F91688ADBAD9}" destId="{D441EBD4-2609-48A3-8FC6-1ADEFEF134F6}" srcOrd="6" destOrd="0" parTransId="{B1057B8B-EC30-437A-83AE-7D5550640758}" sibTransId="{232DE635-7635-4AD9-8CBB-A05EF8DC7BFF}"/>
    <dgm:cxn modelId="{CF9DA6E2-75B0-432D-9010-73BC8C42DA9B}" type="presOf" srcId="{4900F293-DD3E-43C4-9D64-F91688ADBAD9}" destId="{AC3D2EC3-8751-4A58-92E0-A3A4EC254763}" srcOrd="0" destOrd="0" presId="urn:microsoft.com/office/officeart/2005/8/layout/hList2"/>
    <dgm:cxn modelId="{01D49B99-E65F-47D7-8BC3-7CD5DEE602A6}" type="presOf" srcId="{D3519D24-CA73-48C7-BE96-86B52F9BD4BD}" destId="{76F6EB7E-82A1-40B1-90B3-E83ECDCB329B}" srcOrd="0" destOrd="1" presId="urn:microsoft.com/office/officeart/2005/8/layout/hList2"/>
    <dgm:cxn modelId="{7E152DA0-3BA2-4714-BE24-DC88030605D5}" type="presParOf" srcId="{8F416803-CD83-42AB-A88E-48688F4B8177}" destId="{68648732-7792-4DE0-BD85-B295A7304F44}" srcOrd="0" destOrd="0" presId="urn:microsoft.com/office/officeart/2005/8/layout/hList2"/>
    <dgm:cxn modelId="{AD50EF0D-D0A4-49BB-9422-3269E7ECF10E}" type="presParOf" srcId="{68648732-7792-4DE0-BD85-B295A7304F44}" destId="{F555B04A-04F7-4989-A255-26BC61E278AA}" srcOrd="0" destOrd="0" presId="urn:microsoft.com/office/officeart/2005/8/layout/hList2"/>
    <dgm:cxn modelId="{77737C79-EAB8-44A0-BE09-B95D24121DF0}" type="presParOf" srcId="{68648732-7792-4DE0-BD85-B295A7304F44}" destId="{76F6EB7E-82A1-40B1-90B3-E83ECDCB329B}" srcOrd="1" destOrd="0" presId="urn:microsoft.com/office/officeart/2005/8/layout/hList2"/>
    <dgm:cxn modelId="{556C7A2E-E644-4F57-BBAE-94CA8FF65E0E}" type="presParOf" srcId="{68648732-7792-4DE0-BD85-B295A7304F44}" destId="{AC3D2EC3-8751-4A58-92E0-A3A4EC254763}"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F88246-C8A7-4C98-AE13-C049BB631A69}"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es-EC"/>
        </a:p>
      </dgm:t>
    </dgm:pt>
    <dgm:pt modelId="{EF47602A-D0E4-4C6C-B5A7-A8C0CDEA94F6}">
      <dgm:prSet/>
      <dgm:spPr/>
      <dgm:t>
        <a:bodyPr/>
        <a:lstStyle/>
        <a:p>
          <a:r>
            <a:rPr lang="es-EC" dirty="0" smtClean="0">
              <a:solidFill>
                <a:schemeClr val="tx1"/>
              </a:solidFill>
              <a:effectLst>
                <a:glow rad="101600">
                  <a:schemeClr val="bg1">
                    <a:alpha val="60000"/>
                  </a:schemeClr>
                </a:glow>
              </a:effectLst>
            </a:rPr>
            <a:t>PROCESO EN EL LIDERAZGO DE TROPAS</a:t>
          </a:r>
          <a:endParaRPr lang="es-EC" dirty="0">
            <a:solidFill>
              <a:schemeClr val="tx1"/>
            </a:solidFill>
            <a:effectLst>
              <a:glow rad="101600">
                <a:schemeClr val="bg1">
                  <a:alpha val="60000"/>
                </a:schemeClr>
              </a:glow>
            </a:effectLst>
          </a:endParaRPr>
        </a:p>
      </dgm:t>
    </dgm:pt>
    <dgm:pt modelId="{CCE4C4B7-0879-4386-B623-F2717228216B}" type="parTrans" cxnId="{F3673F09-1162-42E6-8FB5-24BAC3FF5C59}">
      <dgm:prSet/>
      <dgm:spPr/>
      <dgm:t>
        <a:bodyPr/>
        <a:lstStyle/>
        <a:p>
          <a:endParaRPr lang="es-EC">
            <a:effectLst>
              <a:glow rad="101600">
                <a:schemeClr val="bg1">
                  <a:alpha val="60000"/>
                </a:schemeClr>
              </a:glow>
            </a:effectLst>
          </a:endParaRPr>
        </a:p>
      </dgm:t>
    </dgm:pt>
    <dgm:pt modelId="{6D869B4E-3A1B-4D31-A4D2-B1B385330C3F}" type="sibTrans" cxnId="{F3673F09-1162-42E6-8FB5-24BAC3FF5C59}">
      <dgm:prSet/>
      <dgm:spPr/>
      <dgm:t>
        <a:bodyPr/>
        <a:lstStyle/>
        <a:p>
          <a:endParaRPr lang="es-EC">
            <a:effectLst>
              <a:glow rad="101600">
                <a:schemeClr val="bg1">
                  <a:alpha val="60000"/>
                </a:schemeClr>
              </a:glow>
            </a:effectLst>
          </a:endParaRPr>
        </a:p>
      </dgm:t>
    </dgm:pt>
    <dgm:pt modelId="{92B603C3-9518-4198-B3F5-BDB9602081AF}">
      <dgm:prSet/>
      <dgm:spPr/>
      <dgm:t>
        <a:bodyPr/>
        <a:lstStyle/>
        <a:p>
          <a:r>
            <a:rPr lang="es-EC" dirty="0" smtClean="0">
              <a:solidFill>
                <a:schemeClr val="bg1"/>
              </a:solidFill>
              <a:effectLst>
                <a:glow rad="101600">
                  <a:schemeClr val="tx1">
                    <a:alpha val="60000"/>
                  </a:schemeClr>
                </a:glow>
              </a:effectLst>
            </a:rPr>
            <a:t>Recepción de la misión</a:t>
          </a:r>
          <a:endParaRPr lang="es-EC" dirty="0">
            <a:solidFill>
              <a:schemeClr val="bg1"/>
            </a:solidFill>
            <a:effectLst>
              <a:glow rad="101600">
                <a:schemeClr val="tx1">
                  <a:alpha val="60000"/>
                </a:schemeClr>
              </a:glow>
            </a:effectLst>
          </a:endParaRPr>
        </a:p>
      </dgm:t>
    </dgm:pt>
    <dgm:pt modelId="{7DD6DD7A-3CD7-4D59-881E-88B4DD0220BE}" type="parTrans" cxnId="{4C1F9E75-7148-4064-8BFD-8F0E207C8C93}">
      <dgm:prSet/>
      <dgm:spPr/>
      <dgm:t>
        <a:bodyPr/>
        <a:lstStyle/>
        <a:p>
          <a:endParaRPr lang="es-EC">
            <a:effectLst>
              <a:glow rad="101600">
                <a:schemeClr val="bg1">
                  <a:alpha val="60000"/>
                </a:schemeClr>
              </a:glow>
            </a:effectLst>
          </a:endParaRPr>
        </a:p>
      </dgm:t>
    </dgm:pt>
    <dgm:pt modelId="{6253D574-0EAB-49A3-B768-1E13FD18A2AF}" type="sibTrans" cxnId="{4C1F9E75-7148-4064-8BFD-8F0E207C8C93}">
      <dgm:prSet/>
      <dgm:spPr/>
      <dgm:t>
        <a:bodyPr/>
        <a:lstStyle/>
        <a:p>
          <a:endParaRPr lang="es-EC">
            <a:effectLst>
              <a:glow rad="101600">
                <a:schemeClr val="bg1">
                  <a:alpha val="60000"/>
                </a:schemeClr>
              </a:glow>
            </a:effectLst>
          </a:endParaRPr>
        </a:p>
      </dgm:t>
    </dgm:pt>
    <dgm:pt modelId="{9053D067-C2FC-4412-A76C-E1626FBE704C}">
      <dgm:prSet/>
      <dgm:spPr/>
      <dgm:t>
        <a:bodyPr/>
        <a:lstStyle/>
        <a:p>
          <a:r>
            <a:rPr lang="es-EC" dirty="0" smtClean="0">
              <a:solidFill>
                <a:schemeClr val="bg1"/>
              </a:solidFill>
              <a:effectLst>
                <a:glow rad="101600">
                  <a:schemeClr val="tx1">
                    <a:alpha val="60000"/>
                  </a:schemeClr>
                </a:glow>
              </a:effectLst>
            </a:rPr>
            <a:t>Emitir  la orden preparatoria</a:t>
          </a:r>
          <a:endParaRPr lang="es-EC" dirty="0">
            <a:solidFill>
              <a:schemeClr val="bg1"/>
            </a:solidFill>
            <a:effectLst>
              <a:glow rad="101600">
                <a:schemeClr val="tx1">
                  <a:alpha val="60000"/>
                </a:schemeClr>
              </a:glow>
            </a:effectLst>
          </a:endParaRPr>
        </a:p>
      </dgm:t>
    </dgm:pt>
    <dgm:pt modelId="{0C5BA11B-C43D-4344-AC58-339F8E305E61}" type="parTrans" cxnId="{A5500884-8B82-45B0-9213-DFDADD173F71}">
      <dgm:prSet/>
      <dgm:spPr/>
      <dgm:t>
        <a:bodyPr/>
        <a:lstStyle/>
        <a:p>
          <a:endParaRPr lang="es-EC">
            <a:effectLst>
              <a:glow rad="101600">
                <a:schemeClr val="bg1">
                  <a:alpha val="60000"/>
                </a:schemeClr>
              </a:glow>
            </a:effectLst>
          </a:endParaRPr>
        </a:p>
      </dgm:t>
    </dgm:pt>
    <dgm:pt modelId="{87322DDE-C33E-403A-904D-240AD90BC8BE}" type="sibTrans" cxnId="{A5500884-8B82-45B0-9213-DFDADD173F71}">
      <dgm:prSet/>
      <dgm:spPr/>
      <dgm:t>
        <a:bodyPr/>
        <a:lstStyle/>
        <a:p>
          <a:endParaRPr lang="es-EC">
            <a:effectLst>
              <a:glow rad="101600">
                <a:schemeClr val="bg1">
                  <a:alpha val="60000"/>
                </a:schemeClr>
              </a:glow>
            </a:effectLst>
          </a:endParaRPr>
        </a:p>
      </dgm:t>
    </dgm:pt>
    <dgm:pt modelId="{7398BB25-A4E0-49C8-9C11-6CD96E61731D}">
      <dgm:prSet/>
      <dgm:spPr/>
      <dgm:t>
        <a:bodyPr/>
        <a:lstStyle/>
        <a:p>
          <a:r>
            <a:rPr lang="es-EC" dirty="0" smtClean="0">
              <a:solidFill>
                <a:schemeClr val="bg1"/>
              </a:solidFill>
              <a:effectLst>
                <a:glow rad="101600">
                  <a:schemeClr val="tx1">
                    <a:alpha val="60000"/>
                  </a:schemeClr>
                </a:glow>
              </a:effectLst>
            </a:rPr>
            <a:t>Crear Plan tentativo</a:t>
          </a:r>
          <a:endParaRPr lang="es-EC" dirty="0">
            <a:solidFill>
              <a:schemeClr val="bg1"/>
            </a:solidFill>
            <a:effectLst>
              <a:glow rad="101600">
                <a:schemeClr val="tx1">
                  <a:alpha val="60000"/>
                </a:schemeClr>
              </a:glow>
            </a:effectLst>
          </a:endParaRPr>
        </a:p>
      </dgm:t>
    </dgm:pt>
    <dgm:pt modelId="{AFD1C739-6A93-453C-854C-082C0DBA5E79}" type="parTrans" cxnId="{33D48798-1FBA-47A0-AB15-A4B0E47D4195}">
      <dgm:prSet/>
      <dgm:spPr/>
      <dgm:t>
        <a:bodyPr/>
        <a:lstStyle/>
        <a:p>
          <a:endParaRPr lang="es-EC">
            <a:effectLst>
              <a:glow rad="101600">
                <a:schemeClr val="bg1">
                  <a:alpha val="60000"/>
                </a:schemeClr>
              </a:glow>
            </a:effectLst>
          </a:endParaRPr>
        </a:p>
      </dgm:t>
    </dgm:pt>
    <dgm:pt modelId="{C133960D-7960-457A-94FF-9131449962C6}" type="sibTrans" cxnId="{33D48798-1FBA-47A0-AB15-A4B0E47D4195}">
      <dgm:prSet/>
      <dgm:spPr/>
      <dgm:t>
        <a:bodyPr/>
        <a:lstStyle/>
        <a:p>
          <a:endParaRPr lang="es-EC">
            <a:effectLst>
              <a:glow rad="101600">
                <a:schemeClr val="bg1">
                  <a:alpha val="60000"/>
                </a:schemeClr>
              </a:glow>
            </a:effectLst>
          </a:endParaRPr>
        </a:p>
      </dgm:t>
    </dgm:pt>
    <dgm:pt modelId="{1B47EB76-3352-4F9F-9550-FE22A0FF5F4E}">
      <dgm:prSet/>
      <dgm:spPr/>
      <dgm:t>
        <a:bodyPr/>
        <a:lstStyle/>
        <a:p>
          <a:r>
            <a:rPr lang="es-EC" smtClean="0">
              <a:solidFill>
                <a:schemeClr val="bg1"/>
              </a:solidFill>
              <a:effectLst>
                <a:glow rad="101600">
                  <a:schemeClr val="tx1">
                    <a:alpha val="60000"/>
                  </a:schemeClr>
                </a:glow>
              </a:effectLst>
            </a:rPr>
            <a:t>Iniciar el movimiento</a:t>
          </a:r>
          <a:endParaRPr lang="es-EC">
            <a:solidFill>
              <a:schemeClr val="bg1"/>
            </a:solidFill>
            <a:effectLst>
              <a:glow rad="101600">
                <a:schemeClr val="tx1">
                  <a:alpha val="60000"/>
                </a:schemeClr>
              </a:glow>
            </a:effectLst>
          </a:endParaRPr>
        </a:p>
      </dgm:t>
    </dgm:pt>
    <dgm:pt modelId="{4D0A0801-6EE1-4C38-BA24-ACAE90790F56}" type="parTrans" cxnId="{4A483AF5-BE6D-4FD1-A555-E2E213215CDF}">
      <dgm:prSet/>
      <dgm:spPr/>
      <dgm:t>
        <a:bodyPr/>
        <a:lstStyle/>
        <a:p>
          <a:endParaRPr lang="es-EC">
            <a:effectLst>
              <a:glow rad="101600">
                <a:schemeClr val="bg1">
                  <a:alpha val="60000"/>
                </a:schemeClr>
              </a:glow>
            </a:effectLst>
          </a:endParaRPr>
        </a:p>
      </dgm:t>
    </dgm:pt>
    <dgm:pt modelId="{8F6703AF-5AF3-4D74-BC81-F9DD8E3EE60D}" type="sibTrans" cxnId="{4A483AF5-BE6D-4FD1-A555-E2E213215CDF}">
      <dgm:prSet/>
      <dgm:spPr/>
      <dgm:t>
        <a:bodyPr/>
        <a:lstStyle/>
        <a:p>
          <a:endParaRPr lang="es-EC">
            <a:effectLst>
              <a:glow rad="101600">
                <a:schemeClr val="bg1">
                  <a:alpha val="60000"/>
                </a:schemeClr>
              </a:glow>
            </a:effectLst>
          </a:endParaRPr>
        </a:p>
      </dgm:t>
    </dgm:pt>
    <dgm:pt modelId="{C88F066F-5440-4AAA-A4A0-C57E8E0A44B4}">
      <dgm:prSet/>
      <dgm:spPr/>
      <dgm:t>
        <a:bodyPr/>
        <a:lstStyle/>
        <a:p>
          <a:r>
            <a:rPr lang="es-EC" dirty="0" smtClean="0">
              <a:solidFill>
                <a:schemeClr val="bg1"/>
              </a:solidFill>
              <a:effectLst>
                <a:glow rad="101600">
                  <a:schemeClr val="tx1">
                    <a:alpha val="60000"/>
                  </a:schemeClr>
                </a:glow>
              </a:effectLst>
            </a:rPr>
            <a:t>Realizar Reconocimientos</a:t>
          </a:r>
          <a:endParaRPr lang="es-EC" dirty="0">
            <a:solidFill>
              <a:schemeClr val="bg1"/>
            </a:solidFill>
            <a:effectLst>
              <a:glow rad="101600">
                <a:schemeClr val="tx1">
                  <a:alpha val="60000"/>
                </a:schemeClr>
              </a:glow>
            </a:effectLst>
          </a:endParaRPr>
        </a:p>
      </dgm:t>
    </dgm:pt>
    <dgm:pt modelId="{9EE34F7D-FC3C-4209-AC29-8FBF64684988}" type="parTrans" cxnId="{03A6795C-7E38-43DB-B720-CD5A64FD9552}">
      <dgm:prSet/>
      <dgm:spPr/>
      <dgm:t>
        <a:bodyPr/>
        <a:lstStyle/>
        <a:p>
          <a:endParaRPr lang="es-EC">
            <a:effectLst>
              <a:glow rad="101600">
                <a:schemeClr val="bg1">
                  <a:alpha val="60000"/>
                </a:schemeClr>
              </a:glow>
            </a:effectLst>
          </a:endParaRPr>
        </a:p>
      </dgm:t>
    </dgm:pt>
    <dgm:pt modelId="{2AA833BC-4CF5-4148-84FE-4A8EF86D0529}" type="sibTrans" cxnId="{03A6795C-7E38-43DB-B720-CD5A64FD9552}">
      <dgm:prSet/>
      <dgm:spPr/>
      <dgm:t>
        <a:bodyPr/>
        <a:lstStyle/>
        <a:p>
          <a:endParaRPr lang="es-EC">
            <a:effectLst>
              <a:glow rad="101600">
                <a:schemeClr val="bg1">
                  <a:alpha val="60000"/>
                </a:schemeClr>
              </a:glow>
            </a:effectLst>
          </a:endParaRPr>
        </a:p>
      </dgm:t>
    </dgm:pt>
    <dgm:pt modelId="{3333E679-09E5-427A-B992-B4002454B0F1}">
      <dgm:prSet/>
      <dgm:spPr/>
      <dgm:t>
        <a:bodyPr/>
        <a:lstStyle/>
        <a:p>
          <a:r>
            <a:rPr lang="es-EC" dirty="0" smtClean="0">
              <a:solidFill>
                <a:schemeClr val="bg1"/>
              </a:solidFill>
              <a:effectLst>
                <a:glow rad="101600">
                  <a:schemeClr val="tx1">
                    <a:alpha val="60000"/>
                  </a:schemeClr>
                </a:glow>
              </a:effectLst>
            </a:rPr>
            <a:t>Completar el Plan tentativo</a:t>
          </a:r>
          <a:endParaRPr lang="es-EC" dirty="0">
            <a:solidFill>
              <a:schemeClr val="bg1"/>
            </a:solidFill>
            <a:effectLst>
              <a:glow rad="101600">
                <a:schemeClr val="tx1">
                  <a:alpha val="60000"/>
                </a:schemeClr>
              </a:glow>
            </a:effectLst>
          </a:endParaRPr>
        </a:p>
      </dgm:t>
    </dgm:pt>
    <dgm:pt modelId="{8BC4958A-0778-43D0-BF47-51C1C62B281B}" type="parTrans" cxnId="{CFC2E01B-ABB2-4370-93B6-3B82B0555D07}">
      <dgm:prSet/>
      <dgm:spPr/>
      <dgm:t>
        <a:bodyPr/>
        <a:lstStyle/>
        <a:p>
          <a:endParaRPr lang="es-EC">
            <a:effectLst>
              <a:glow rad="101600">
                <a:schemeClr val="bg1">
                  <a:alpha val="60000"/>
                </a:schemeClr>
              </a:glow>
            </a:effectLst>
          </a:endParaRPr>
        </a:p>
      </dgm:t>
    </dgm:pt>
    <dgm:pt modelId="{FFC4E5CD-98D7-4F01-B242-ADA653FEDC26}" type="sibTrans" cxnId="{CFC2E01B-ABB2-4370-93B6-3B82B0555D07}">
      <dgm:prSet/>
      <dgm:spPr/>
      <dgm:t>
        <a:bodyPr/>
        <a:lstStyle/>
        <a:p>
          <a:endParaRPr lang="es-EC">
            <a:effectLst>
              <a:glow rad="101600">
                <a:schemeClr val="bg1">
                  <a:alpha val="60000"/>
                </a:schemeClr>
              </a:glow>
            </a:effectLst>
          </a:endParaRPr>
        </a:p>
      </dgm:t>
    </dgm:pt>
    <dgm:pt modelId="{5520E1AE-9261-4121-A88F-5635576720FB}">
      <dgm:prSet/>
      <dgm:spPr/>
      <dgm:t>
        <a:bodyPr/>
        <a:lstStyle/>
        <a:p>
          <a:r>
            <a:rPr lang="es-EC" dirty="0" smtClean="0">
              <a:solidFill>
                <a:schemeClr val="bg1"/>
              </a:solidFill>
              <a:effectLst>
                <a:glow rad="101600">
                  <a:schemeClr val="tx1">
                    <a:alpha val="60000"/>
                  </a:schemeClr>
                </a:glow>
              </a:effectLst>
            </a:rPr>
            <a:t>Emitir la Orden de Operaciones</a:t>
          </a:r>
          <a:endParaRPr lang="es-EC" dirty="0">
            <a:solidFill>
              <a:schemeClr val="bg1"/>
            </a:solidFill>
            <a:effectLst>
              <a:glow rad="101600">
                <a:schemeClr val="tx1">
                  <a:alpha val="60000"/>
                </a:schemeClr>
              </a:glow>
            </a:effectLst>
          </a:endParaRPr>
        </a:p>
      </dgm:t>
    </dgm:pt>
    <dgm:pt modelId="{D89BB46A-590A-4594-ADF2-62B1EEFD505B}" type="parTrans" cxnId="{1C95A068-FED4-4A11-8EFB-75AAEE6E93B4}">
      <dgm:prSet/>
      <dgm:spPr/>
      <dgm:t>
        <a:bodyPr/>
        <a:lstStyle/>
        <a:p>
          <a:endParaRPr lang="es-EC">
            <a:effectLst>
              <a:glow rad="101600">
                <a:schemeClr val="bg1">
                  <a:alpha val="60000"/>
                </a:schemeClr>
              </a:glow>
            </a:effectLst>
          </a:endParaRPr>
        </a:p>
      </dgm:t>
    </dgm:pt>
    <dgm:pt modelId="{38569624-92D7-441A-BE22-8DAE7A0EDD7F}" type="sibTrans" cxnId="{1C95A068-FED4-4A11-8EFB-75AAEE6E93B4}">
      <dgm:prSet/>
      <dgm:spPr/>
      <dgm:t>
        <a:bodyPr/>
        <a:lstStyle/>
        <a:p>
          <a:endParaRPr lang="es-EC">
            <a:effectLst>
              <a:glow rad="101600">
                <a:schemeClr val="bg1">
                  <a:alpha val="60000"/>
                </a:schemeClr>
              </a:glow>
            </a:effectLst>
          </a:endParaRPr>
        </a:p>
      </dgm:t>
    </dgm:pt>
    <dgm:pt modelId="{57F6501D-DA3C-4E2A-86AA-94E7245E8E77}">
      <dgm:prSet/>
      <dgm:spPr/>
      <dgm:t>
        <a:bodyPr/>
        <a:lstStyle/>
        <a:p>
          <a:r>
            <a:rPr lang="es-EC" dirty="0" smtClean="0">
              <a:solidFill>
                <a:schemeClr val="bg1"/>
              </a:solidFill>
              <a:effectLst>
                <a:glow rad="101600">
                  <a:schemeClr val="tx1">
                    <a:alpha val="60000"/>
                  </a:schemeClr>
                </a:glow>
              </a:effectLst>
            </a:rPr>
            <a:t>Realizar Ensayos</a:t>
          </a:r>
          <a:endParaRPr lang="es-EC" dirty="0">
            <a:solidFill>
              <a:schemeClr val="bg1"/>
            </a:solidFill>
            <a:effectLst>
              <a:glow rad="101600">
                <a:schemeClr val="tx1">
                  <a:alpha val="60000"/>
                </a:schemeClr>
              </a:glow>
            </a:effectLst>
          </a:endParaRPr>
        </a:p>
      </dgm:t>
    </dgm:pt>
    <dgm:pt modelId="{B9051F99-5727-41E0-A537-E451E1B8E24D}" type="parTrans" cxnId="{46E2F64A-6FD9-41C2-A241-3A2C4F0AEAB3}">
      <dgm:prSet/>
      <dgm:spPr/>
      <dgm:t>
        <a:bodyPr/>
        <a:lstStyle/>
        <a:p>
          <a:endParaRPr lang="es-EC">
            <a:effectLst>
              <a:glow rad="101600">
                <a:schemeClr val="bg1">
                  <a:alpha val="60000"/>
                </a:schemeClr>
              </a:glow>
            </a:effectLst>
          </a:endParaRPr>
        </a:p>
      </dgm:t>
    </dgm:pt>
    <dgm:pt modelId="{48947DAF-613F-4DCA-AF9B-EF5E0E47F190}" type="sibTrans" cxnId="{46E2F64A-6FD9-41C2-A241-3A2C4F0AEAB3}">
      <dgm:prSet/>
      <dgm:spPr/>
      <dgm:t>
        <a:bodyPr/>
        <a:lstStyle/>
        <a:p>
          <a:endParaRPr lang="es-EC">
            <a:effectLst>
              <a:glow rad="101600">
                <a:schemeClr val="bg1">
                  <a:alpha val="60000"/>
                </a:schemeClr>
              </a:glow>
            </a:effectLst>
          </a:endParaRPr>
        </a:p>
      </dgm:t>
    </dgm:pt>
    <dgm:pt modelId="{74C9EAE4-51CD-497E-82A0-8DD70AF75DBD}">
      <dgm:prSet/>
      <dgm:spPr/>
      <dgm:t>
        <a:bodyPr/>
        <a:lstStyle/>
        <a:p>
          <a:r>
            <a:rPr lang="es-EC" b="1" dirty="0" smtClean="0">
              <a:solidFill>
                <a:schemeClr val="tx1"/>
              </a:solidFill>
              <a:effectLst>
                <a:glow rad="101600">
                  <a:schemeClr val="bg1">
                    <a:alpha val="60000"/>
                  </a:schemeClr>
                </a:glow>
              </a:effectLst>
            </a:rPr>
            <a:t>CREACIÓN DE MAQUETAS</a:t>
          </a:r>
          <a:endParaRPr lang="es-EC" dirty="0">
            <a:solidFill>
              <a:schemeClr val="tx1"/>
            </a:solidFill>
            <a:effectLst>
              <a:glow rad="101600">
                <a:schemeClr val="bg1">
                  <a:alpha val="60000"/>
                </a:schemeClr>
              </a:glow>
            </a:effectLst>
          </a:endParaRPr>
        </a:p>
      </dgm:t>
    </dgm:pt>
    <dgm:pt modelId="{9998CBAA-18FD-4787-8E62-D9CE73DD6577}" type="parTrans" cxnId="{BEDE0BD7-8ACA-4A71-97F5-8F855948A284}">
      <dgm:prSet/>
      <dgm:spPr/>
      <dgm:t>
        <a:bodyPr/>
        <a:lstStyle/>
        <a:p>
          <a:endParaRPr lang="es-EC">
            <a:effectLst>
              <a:glow rad="101600">
                <a:schemeClr val="bg1">
                  <a:alpha val="60000"/>
                </a:schemeClr>
              </a:glow>
            </a:effectLst>
          </a:endParaRPr>
        </a:p>
      </dgm:t>
    </dgm:pt>
    <dgm:pt modelId="{71746E43-5109-4224-8E28-7FD3662B239A}" type="sibTrans" cxnId="{BEDE0BD7-8ACA-4A71-97F5-8F855948A284}">
      <dgm:prSet/>
      <dgm:spPr/>
      <dgm:t>
        <a:bodyPr/>
        <a:lstStyle/>
        <a:p>
          <a:endParaRPr lang="es-EC">
            <a:effectLst>
              <a:glow rad="101600">
                <a:schemeClr val="bg1">
                  <a:alpha val="60000"/>
                </a:schemeClr>
              </a:glow>
            </a:effectLst>
          </a:endParaRPr>
        </a:p>
      </dgm:t>
    </dgm:pt>
    <dgm:pt modelId="{A79DB8A0-9862-4639-9D7B-6D8B4B51D69C}">
      <dgm:prSet/>
      <dgm:spPr/>
      <dgm:t>
        <a:bodyPr/>
        <a:lstStyle/>
        <a:p>
          <a:r>
            <a:rPr lang="es-EC" dirty="0" smtClean="0">
              <a:solidFill>
                <a:schemeClr val="bg1"/>
              </a:solidFill>
              <a:effectLst>
                <a:glow rad="101600">
                  <a:schemeClr val="tx1">
                    <a:alpha val="60000"/>
                  </a:schemeClr>
                </a:glow>
              </a:effectLst>
            </a:rPr>
            <a:t>Orientación de la maqueta</a:t>
          </a:r>
          <a:endParaRPr lang="es-EC" dirty="0">
            <a:solidFill>
              <a:schemeClr val="bg1"/>
            </a:solidFill>
            <a:effectLst>
              <a:glow rad="101600">
                <a:schemeClr val="tx1">
                  <a:alpha val="60000"/>
                </a:schemeClr>
              </a:glow>
            </a:effectLst>
          </a:endParaRPr>
        </a:p>
      </dgm:t>
    </dgm:pt>
    <dgm:pt modelId="{F400F363-B659-4D47-B72B-053048FA2043}" type="parTrans" cxnId="{FC5DDA92-3032-431A-89DC-0B34E7B3A14B}">
      <dgm:prSet/>
      <dgm:spPr/>
      <dgm:t>
        <a:bodyPr/>
        <a:lstStyle/>
        <a:p>
          <a:endParaRPr lang="es-EC">
            <a:effectLst>
              <a:glow rad="101600">
                <a:schemeClr val="bg1">
                  <a:alpha val="60000"/>
                </a:schemeClr>
              </a:glow>
            </a:effectLst>
          </a:endParaRPr>
        </a:p>
      </dgm:t>
    </dgm:pt>
    <dgm:pt modelId="{C1A05C73-1ACD-4CCD-953F-F6E0EB1C966E}" type="sibTrans" cxnId="{FC5DDA92-3032-431A-89DC-0B34E7B3A14B}">
      <dgm:prSet/>
      <dgm:spPr/>
      <dgm:t>
        <a:bodyPr/>
        <a:lstStyle/>
        <a:p>
          <a:endParaRPr lang="es-EC">
            <a:effectLst>
              <a:glow rad="101600">
                <a:schemeClr val="bg1">
                  <a:alpha val="60000"/>
                </a:schemeClr>
              </a:glow>
            </a:effectLst>
          </a:endParaRPr>
        </a:p>
      </dgm:t>
    </dgm:pt>
    <dgm:pt modelId="{78F9DD23-8308-482C-8E4C-53BF67A33A43}">
      <dgm:prSet/>
      <dgm:spPr/>
      <dgm:t>
        <a:bodyPr/>
        <a:lstStyle/>
        <a:p>
          <a:r>
            <a:rPr lang="es-EC" dirty="0" smtClean="0">
              <a:solidFill>
                <a:schemeClr val="bg1"/>
              </a:solidFill>
              <a:effectLst>
                <a:glow rad="101600">
                  <a:schemeClr val="tx1">
                    <a:alpha val="60000"/>
                  </a:schemeClr>
                </a:glow>
              </a:effectLst>
            </a:rPr>
            <a:t>Límites</a:t>
          </a:r>
          <a:endParaRPr lang="es-EC" dirty="0">
            <a:solidFill>
              <a:schemeClr val="bg1"/>
            </a:solidFill>
            <a:effectLst>
              <a:glow rad="101600">
                <a:schemeClr val="tx1">
                  <a:alpha val="60000"/>
                </a:schemeClr>
              </a:glow>
            </a:effectLst>
          </a:endParaRPr>
        </a:p>
      </dgm:t>
    </dgm:pt>
    <dgm:pt modelId="{13AE2543-04FD-4310-97A1-9CB1E2DFDFB5}" type="parTrans" cxnId="{261D0D00-DB46-4BF5-A7BD-9D0A18441C4D}">
      <dgm:prSet/>
      <dgm:spPr/>
      <dgm:t>
        <a:bodyPr/>
        <a:lstStyle/>
        <a:p>
          <a:endParaRPr lang="es-EC">
            <a:effectLst>
              <a:glow rad="101600">
                <a:schemeClr val="bg1">
                  <a:alpha val="60000"/>
                </a:schemeClr>
              </a:glow>
            </a:effectLst>
          </a:endParaRPr>
        </a:p>
      </dgm:t>
    </dgm:pt>
    <dgm:pt modelId="{36576F6D-CA8C-4B98-B1E0-380F661085F2}" type="sibTrans" cxnId="{261D0D00-DB46-4BF5-A7BD-9D0A18441C4D}">
      <dgm:prSet/>
      <dgm:spPr/>
      <dgm:t>
        <a:bodyPr/>
        <a:lstStyle/>
        <a:p>
          <a:endParaRPr lang="es-EC">
            <a:effectLst>
              <a:glow rad="101600">
                <a:schemeClr val="bg1">
                  <a:alpha val="60000"/>
                </a:schemeClr>
              </a:glow>
            </a:effectLst>
          </a:endParaRPr>
        </a:p>
      </dgm:t>
    </dgm:pt>
    <dgm:pt modelId="{9C3BDA2C-2822-44FB-8CF3-91D72D2D9ECC}">
      <dgm:prSet/>
      <dgm:spPr/>
      <dgm:t>
        <a:bodyPr/>
        <a:lstStyle/>
        <a:p>
          <a:r>
            <a:rPr lang="es-EC" dirty="0" smtClean="0">
              <a:solidFill>
                <a:schemeClr val="bg1"/>
              </a:solidFill>
              <a:effectLst>
                <a:glow rad="101600">
                  <a:schemeClr val="tx1">
                    <a:alpha val="60000"/>
                  </a:schemeClr>
                </a:glow>
              </a:effectLst>
            </a:rPr>
            <a:t>Accidentes naturales más importantes</a:t>
          </a:r>
          <a:endParaRPr lang="es-EC" dirty="0">
            <a:solidFill>
              <a:schemeClr val="bg1"/>
            </a:solidFill>
            <a:effectLst>
              <a:glow rad="101600">
                <a:schemeClr val="tx1">
                  <a:alpha val="60000"/>
                </a:schemeClr>
              </a:glow>
            </a:effectLst>
          </a:endParaRPr>
        </a:p>
      </dgm:t>
    </dgm:pt>
    <dgm:pt modelId="{BAE31998-9237-47C4-B607-1DABF4F786C6}" type="parTrans" cxnId="{FDD3D4D9-E212-4BF5-B2B2-E23E8D7C322C}">
      <dgm:prSet/>
      <dgm:spPr/>
      <dgm:t>
        <a:bodyPr/>
        <a:lstStyle/>
        <a:p>
          <a:endParaRPr lang="es-EC">
            <a:effectLst>
              <a:glow rad="101600">
                <a:schemeClr val="bg1">
                  <a:alpha val="60000"/>
                </a:schemeClr>
              </a:glow>
            </a:effectLst>
          </a:endParaRPr>
        </a:p>
      </dgm:t>
    </dgm:pt>
    <dgm:pt modelId="{E49F44E1-957D-4BA3-B1FA-30B37B92EF79}" type="sibTrans" cxnId="{FDD3D4D9-E212-4BF5-B2B2-E23E8D7C322C}">
      <dgm:prSet/>
      <dgm:spPr/>
      <dgm:t>
        <a:bodyPr/>
        <a:lstStyle/>
        <a:p>
          <a:endParaRPr lang="es-EC">
            <a:effectLst>
              <a:glow rad="101600">
                <a:schemeClr val="bg1">
                  <a:alpha val="60000"/>
                </a:schemeClr>
              </a:glow>
            </a:effectLst>
          </a:endParaRPr>
        </a:p>
      </dgm:t>
    </dgm:pt>
    <dgm:pt modelId="{E5C6E271-6E59-45E1-BAC1-374483C7A615}">
      <dgm:prSet/>
      <dgm:spPr/>
      <dgm:t>
        <a:bodyPr/>
        <a:lstStyle/>
        <a:p>
          <a:r>
            <a:rPr lang="es-EC" dirty="0" smtClean="0">
              <a:solidFill>
                <a:schemeClr val="bg1"/>
              </a:solidFill>
              <a:effectLst>
                <a:glow rad="101600">
                  <a:schemeClr val="tx1">
                    <a:alpha val="60000"/>
                  </a:schemeClr>
                </a:glow>
              </a:effectLst>
            </a:rPr>
            <a:t>Objetivos señalados</a:t>
          </a:r>
          <a:endParaRPr lang="es-EC" dirty="0">
            <a:solidFill>
              <a:schemeClr val="bg1"/>
            </a:solidFill>
            <a:effectLst>
              <a:glow rad="101600">
                <a:schemeClr val="tx1">
                  <a:alpha val="60000"/>
                </a:schemeClr>
              </a:glow>
            </a:effectLst>
          </a:endParaRPr>
        </a:p>
      </dgm:t>
    </dgm:pt>
    <dgm:pt modelId="{129FC7D5-8873-4FEF-BAA5-2EA830733627}" type="parTrans" cxnId="{09E34E91-2B99-4DA4-8D5B-0D1E06AA4B49}">
      <dgm:prSet/>
      <dgm:spPr/>
      <dgm:t>
        <a:bodyPr/>
        <a:lstStyle/>
        <a:p>
          <a:endParaRPr lang="es-EC">
            <a:effectLst>
              <a:glow rad="101600">
                <a:schemeClr val="bg1">
                  <a:alpha val="60000"/>
                </a:schemeClr>
              </a:glow>
            </a:effectLst>
          </a:endParaRPr>
        </a:p>
      </dgm:t>
    </dgm:pt>
    <dgm:pt modelId="{E2BD7515-5711-4C8F-8258-11319BD6DA51}" type="sibTrans" cxnId="{09E34E91-2B99-4DA4-8D5B-0D1E06AA4B49}">
      <dgm:prSet/>
      <dgm:spPr/>
      <dgm:t>
        <a:bodyPr/>
        <a:lstStyle/>
        <a:p>
          <a:endParaRPr lang="es-EC">
            <a:effectLst>
              <a:glow rad="101600">
                <a:schemeClr val="bg1">
                  <a:alpha val="60000"/>
                </a:schemeClr>
              </a:glow>
            </a:effectLst>
          </a:endParaRPr>
        </a:p>
      </dgm:t>
    </dgm:pt>
    <dgm:pt modelId="{8F416803-CD83-42AB-A88E-48688F4B8177}" type="pres">
      <dgm:prSet presAssocID="{CFF88246-C8A7-4C98-AE13-C049BB631A69}" presName="linearFlow" presStyleCnt="0">
        <dgm:presLayoutVars>
          <dgm:dir/>
          <dgm:animLvl val="lvl"/>
          <dgm:resizeHandles/>
        </dgm:presLayoutVars>
      </dgm:prSet>
      <dgm:spPr/>
      <dgm:t>
        <a:bodyPr/>
        <a:lstStyle/>
        <a:p>
          <a:endParaRPr lang="es-EC"/>
        </a:p>
      </dgm:t>
    </dgm:pt>
    <dgm:pt modelId="{02AD21B1-2AE3-4D96-8ACD-957C831CAE59}" type="pres">
      <dgm:prSet presAssocID="{EF47602A-D0E4-4C6C-B5A7-A8C0CDEA94F6}" presName="compositeNode" presStyleCnt="0">
        <dgm:presLayoutVars>
          <dgm:bulletEnabled val="1"/>
        </dgm:presLayoutVars>
      </dgm:prSet>
      <dgm:spPr/>
    </dgm:pt>
    <dgm:pt modelId="{7FDE5415-4491-4557-80FF-4D661C147E0F}" type="pres">
      <dgm:prSet presAssocID="{EF47602A-D0E4-4C6C-B5A7-A8C0CDEA94F6}"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82648BB9-9226-477F-B9C0-15B97AD79256}" type="pres">
      <dgm:prSet presAssocID="{EF47602A-D0E4-4C6C-B5A7-A8C0CDEA94F6}" presName="childNode" presStyleLbl="node1" presStyleIdx="0" presStyleCnt="2">
        <dgm:presLayoutVars>
          <dgm:bulletEnabled val="1"/>
        </dgm:presLayoutVars>
      </dgm:prSet>
      <dgm:spPr/>
      <dgm:t>
        <a:bodyPr/>
        <a:lstStyle/>
        <a:p>
          <a:endParaRPr lang="es-EC"/>
        </a:p>
      </dgm:t>
    </dgm:pt>
    <dgm:pt modelId="{FDB28369-29A8-44AB-B548-69D095D0D6A5}" type="pres">
      <dgm:prSet presAssocID="{EF47602A-D0E4-4C6C-B5A7-A8C0CDEA94F6}" presName="parentNode" presStyleLbl="revTx" presStyleIdx="0" presStyleCnt="2">
        <dgm:presLayoutVars>
          <dgm:chMax val="0"/>
          <dgm:bulletEnabled val="1"/>
        </dgm:presLayoutVars>
      </dgm:prSet>
      <dgm:spPr/>
      <dgm:t>
        <a:bodyPr/>
        <a:lstStyle/>
        <a:p>
          <a:endParaRPr lang="es-EC"/>
        </a:p>
      </dgm:t>
    </dgm:pt>
    <dgm:pt modelId="{A0A2281F-33B8-49DE-84E6-26B0F7DD8D5F}" type="pres">
      <dgm:prSet presAssocID="{6D869B4E-3A1B-4D31-A4D2-B1B385330C3F}" presName="sibTrans" presStyleCnt="0"/>
      <dgm:spPr/>
    </dgm:pt>
    <dgm:pt modelId="{6AB40BBB-504E-4CBF-9D16-42F7665D7DBF}" type="pres">
      <dgm:prSet presAssocID="{74C9EAE4-51CD-497E-82A0-8DD70AF75DBD}" presName="compositeNode" presStyleCnt="0">
        <dgm:presLayoutVars>
          <dgm:bulletEnabled val="1"/>
        </dgm:presLayoutVars>
      </dgm:prSet>
      <dgm:spPr/>
    </dgm:pt>
    <dgm:pt modelId="{7DF7F522-C7B9-4656-A371-4CBF28E05564}" type="pres">
      <dgm:prSet presAssocID="{74C9EAE4-51CD-497E-82A0-8DD70AF75DBD}"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2F8300ED-47D4-4FBF-8870-626568EB04A5}" type="pres">
      <dgm:prSet presAssocID="{74C9EAE4-51CD-497E-82A0-8DD70AF75DBD}" presName="childNode" presStyleLbl="node1" presStyleIdx="1" presStyleCnt="2">
        <dgm:presLayoutVars>
          <dgm:bulletEnabled val="1"/>
        </dgm:presLayoutVars>
      </dgm:prSet>
      <dgm:spPr/>
      <dgm:t>
        <a:bodyPr/>
        <a:lstStyle/>
        <a:p>
          <a:endParaRPr lang="es-EC"/>
        </a:p>
      </dgm:t>
    </dgm:pt>
    <dgm:pt modelId="{6FC397EE-2AB2-4025-A9E1-1DB23AE7440C}" type="pres">
      <dgm:prSet presAssocID="{74C9EAE4-51CD-497E-82A0-8DD70AF75DBD}" presName="parentNode" presStyleLbl="revTx" presStyleIdx="1" presStyleCnt="2">
        <dgm:presLayoutVars>
          <dgm:chMax val="0"/>
          <dgm:bulletEnabled val="1"/>
        </dgm:presLayoutVars>
      </dgm:prSet>
      <dgm:spPr/>
      <dgm:t>
        <a:bodyPr/>
        <a:lstStyle/>
        <a:p>
          <a:endParaRPr lang="es-EC"/>
        </a:p>
      </dgm:t>
    </dgm:pt>
  </dgm:ptLst>
  <dgm:cxnLst>
    <dgm:cxn modelId="{FFBE3E47-3F1C-43AC-99D9-9691908C5E61}" type="presOf" srcId="{5520E1AE-9261-4121-A88F-5635576720FB}" destId="{82648BB9-9226-477F-B9C0-15B97AD79256}" srcOrd="0" destOrd="6" presId="urn:microsoft.com/office/officeart/2005/8/layout/hList2"/>
    <dgm:cxn modelId="{FC5DDA92-3032-431A-89DC-0B34E7B3A14B}" srcId="{74C9EAE4-51CD-497E-82A0-8DD70AF75DBD}" destId="{A79DB8A0-9862-4639-9D7B-6D8B4B51D69C}" srcOrd="0" destOrd="0" parTransId="{F400F363-B659-4D47-B72B-053048FA2043}" sibTransId="{C1A05C73-1ACD-4CCD-953F-F6E0EB1C966E}"/>
    <dgm:cxn modelId="{261D0D00-DB46-4BF5-A7BD-9D0A18441C4D}" srcId="{74C9EAE4-51CD-497E-82A0-8DD70AF75DBD}" destId="{78F9DD23-8308-482C-8E4C-53BF67A33A43}" srcOrd="1" destOrd="0" parTransId="{13AE2543-04FD-4310-97A1-9CB1E2DFDFB5}" sibTransId="{36576F6D-CA8C-4B98-B1E0-380F661085F2}"/>
    <dgm:cxn modelId="{EE4DB2E9-0B50-48DD-80F3-54FBF2EFFB6E}" type="presOf" srcId="{7398BB25-A4E0-49C8-9C11-6CD96E61731D}" destId="{82648BB9-9226-477F-B9C0-15B97AD79256}" srcOrd="0" destOrd="2" presId="urn:microsoft.com/office/officeart/2005/8/layout/hList2"/>
    <dgm:cxn modelId="{4C1F9E75-7148-4064-8BFD-8F0E207C8C93}" srcId="{EF47602A-D0E4-4C6C-B5A7-A8C0CDEA94F6}" destId="{92B603C3-9518-4198-B3F5-BDB9602081AF}" srcOrd="0" destOrd="0" parTransId="{7DD6DD7A-3CD7-4D59-881E-88B4DD0220BE}" sibTransId="{6253D574-0EAB-49A3-B768-1E13FD18A2AF}"/>
    <dgm:cxn modelId="{E1AA466A-0670-49C7-804C-C1F7485DCE01}" type="presOf" srcId="{78F9DD23-8308-482C-8E4C-53BF67A33A43}" destId="{2F8300ED-47D4-4FBF-8870-626568EB04A5}" srcOrd="0" destOrd="1" presId="urn:microsoft.com/office/officeart/2005/8/layout/hList2"/>
    <dgm:cxn modelId="{09E34E91-2B99-4DA4-8D5B-0D1E06AA4B49}" srcId="{74C9EAE4-51CD-497E-82A0-8DD70AF75DBD}" destId="{E5C6E271-6E59-45E1-BAC1-374483C7A615}" srcOrd="3" destOrd="0" parTransId="{129FC7D5-8873-4FEF-BAA5-2EA830733627}" sibTransId="{E2BD7515-5711-4C8F-8258-11319BD6DA51}"/>
    <dgm:cxn modelId="{46E2F64A-6FD9-41C2-A241-3A2C4F0AEAB3}" srcId="{EF47602A-D0E4-4C6C-B5A7-A8C0CDEA94F6}" destId="{57F6501D-DA3C-4E2A-86AA-94E7245E8E77}" srcOrd="7" destOrd="0" parTransId="{B9051F99-5727-41E0-A537-E451E1B8E24D}" sibTransId="{48947DAF-613F-4DCA-AF9B-EF5E0E47F190}"/>
    <dgm:cxn modelId="{8D292D24-0B41-4DB4-8609-A9595DC545EC}" type="presOf" srcId="{A79DB8A0-9862-4639-9D7B-6D8B4B51D69C}" destId="{2F8300ED-47D4-4FBF-8870-626568EB04A5}" srcOrd="0" destOrd="0" presId="urn:microsoft.com/office/officeart/2005/8/layout/hList2"/>
    <dgm:cxn modelId="{03A6795C-7E38-43DB-B720-CD5A64FD9552}" srcId="{EF47602A-D0E4-4C6C-B5A7-A8C0CDEA94F6}" destId="{C88F066F-5440-4AAA-A4A0-C57E8E0A44B4}" srcOrd="4" destOrd="0" parTransId="{9EE34F7D-FC3C-4209-AC29-8FBF64684988}" sibTransId="{2AA833BC-4CF5-4148-84FE-4A8EF86D0529}"/>
    <dgm:cxn modelId="{F8DC7F82-4694-45F4-9225-130BB68C29EB}" type="presOf" srcId="{57F6501D-DA3C-4E2A-86AA-94E7245E8E77}" destId="{82648BB9-9226-477F-B9C0-15B97AD79256}" srcOrd="0" destOrd="7" presId="urn:microsoft.com/office/officeart/2005/8/layout/hList2"/>
    <dgm:cxn modelId="{A5500884-8B82-45B0-9213-DFDADD173F71}" srcId="{EF47602A-D0E4-4C6C-B5A7-A8C0CDEA94F6}" destId="{9053D067-C2FC-4412-A76C-E1626FBE704C}" srcOrd="1" destOrd="0" parTransId="{0C5BA11B-C43D-4344-AC58-339F8E305E61}" sibTransId="{87322DDE-C33E-403A-904D-240AD90BC8BE}"/>
    <dgm:cxn modelId="{33D48798-1FBA-47A0-AB15-A4B0E47D4195}" srcId="{EF47602A-D0E4-4C6C-B5A7-A8C0CDEA94F6}" destId="{7398BB25-A4E0-49C8-9C11-6CD96E61731D}" srcOrd="2" destOrd="0" parTransId="{AFD1C739-6A93-453C-854C-082C0DBA5E79}" sibTransId="{C133960D-7960-457A-94FF-9131449962C6}"/>
    <dgm:cxn modelId="{4422D324-6FDD-4A02-8584-CDFE3F6EFE82}" type="presOf" srcId="{C88F066F-5440-4AAA-A4A0-C57E8E0A44B4}" destId="{82648BB9-9226-477F-B9C0-15B97AD79256}" srcOrd="0" destOrd="4" presId="urn:microsoft.com/office/officeart/2005/8/layout/hList2"/>
    <dgm:cxn modelId="{967FDA77-3D5C-4D24-8F76-A2FF520CE617}" type="presOf" srcId="{74C9EAE4-51CD-497E-82A0-8DD70AF75DBD}" destId="{6FC397EE-2AB2-4025-A9E1-1DB23AE7440C}" srcOrd="0" destOrd="0" presId="urn:microsoft.com/office/officeart/2005/8/layout/hList2"/>
    <dgm:cxn modelId="{B2DB8190-E321-45E9-AC35-8052A0E582D5}" type="presOf" srcId="{9053D067-C2FC-4412-A76C-E1626FBE704C}" destId="{82648BB9-9226-477F-B9C0-15B97AD79256}" srcOrd="0" destOrd="1" presId="urn:microsoft.com/office/officeart/2005/8/layout/hList2"/>
    <dgm:cxn modelId="{1C95A068-FED4-4A11-8EFB-75AAEE6E93B4}" srcId="{EF47602A-D0E4-4C6C-B5A7-A8C0CDEA94F6}" destId="{5520E1AE-9261-4121-A88F-5635576720FB}" srcOrd="6" destOrd="0" parTransId="{D89BB46A-590A-4594-ADF2-62B1EEFD505B}" sibTransId="{38569624-92D7-441A-BE22-8DAE7A0EDD7F}"/>
    <dgm:cxn modelId="{F3673F09-1162-42E6-8FB5-24BAC3FF5C59}" srcId="{CFF88246-C8A7-4C98-AE13-C049BB631A69}" destId="{EF47602A-D0E4-4C6C-B5A7-A8C0CDEA94F6}" srcOrd="0" destOrd="0" parTransId="{CCE4C4B7-0879-4386-B623-F2717228216B}" sibTransId="{6D869B4E-3A1B-4D31-A4D2-B1B385330C3F}"/>
    <dgm:cxn modelId="{837BB504-DDE8-4C49-B723-53EBA34F98A4}" type="presOf" srcId="{92B603C3-9518-4198-B3F5-BDB9602081AF}" destId="{82648BB9-9226-477F-B9C0-15B97AD79256}" srcOrd="0" destOrd="0" presId="urn:microsoft.com/office/officeart/2005/8/layout/hList2"/>
    <dgm:cxn modelId="{FDD3D4D9-E212-4BF5-B2B2-E23E8D7C322C}" srcId="{74C9EAE4-51CD-497E-82A0-8DD70AF75DBD}" destId="{9C3BDA2C-2822-44FB-8CF3-91D72D2D9ECC}" srcOrd="2" destOrd="0" parTransId="{BAE31998-9237-47C4-B607-1DABF4F786C6}" sibTransId="{E49F44E1-957D-4BA3-B1FA-30B37B92EF79}"/>
    <dgm:cxn modelId="{CFC2E01B-ABB2-4370-93B6-3B82B0555D07}" srcId="{EF47602A-D0E4-4C6C-B5A7-A8C0CDEA94F6}" destId="{3333E679-09E5-427A-B992-B4002454B0F1}" srcOrd="5" destOrd="0" parTransId="{8BC4958A-0778-43D0-BF47-51C1C62B281B}" sibTransId="{FFC4E5CD-98D7-4F01-B242-ADA653FEDC26}"/>
    <dgm:cxn modelId="{BEDE0BD7-8ACA-4A71-97F5-8F855948A284}" srcId="{CFF88246-C8A7-4C98-AE13-C049BB631A69}" destId="{74C9EAE4-51CD-497E-82A0-8DD70AF75DBD}" srcOrd="1" destOrd="0" parTransId="{9998CBAA-18FD-4787-8E62-D9CE73DD6577}" sibTransId="{71746E43-5109-4224-8E28-7FD3662B239A}"/>
    <dgm:cxn modelId="{D3595851-CC95-43B0-9604-F325623B5C96}" type="presOf" srcId="{E5C6E271-6E59-45E1-BAC1-374483C7A615}" destId="{2F8300ED-47D4-4FBF-8870-626568EB04A5}" srcOrd="0" destOrd="3" presId="urn:microsoft.com/office/officeart/2005/8/layout/hList2"/>
    <dgm:cxn modelId="{172C6D05-5777-4281-B65B-1A001E221257}" type="presOf" srcId="{EF47602A-D0E4-4C6C-B5A7-A8C0CDEA94F6}" destId="{FDB28369-29A8-44AB-B548-69D095D0D6A5}" srcOrd="0" destOrd="0" presId="urn:microsoft.com/office/officeart/2005/8/layout/hList2"/>
    <dgm:cxn modelId="{B96DA651-4CB7-4641-B30E-B28D0E44A72D}" type="presOf" srcId="{1B47EB76-3352-4F9F-9550-FE22A0FF5F4E}" destId="{82648BB9-9226-477F-B9C0-15B97AD79256}" srcOrd="0" destOrd="3" presId="urn:microsoft.com/office/officeart/2005/8/layout/hList2"/>
    <dgm:cxn modelId="{B35ACD91-2F85-4A2C-988F-9106D9E0A2C4}" type="presOf" srcId="{9C3BDA2C-2822-44FB-8CF3-91D72D2D9ECC}" destId="{2F8300ED-47D4-4FBF-8870-626568EB04A5}" srcOrd="0" destOrd="2" presId="urn:microsoft.com/office/officeart/2005/8/layout/hList2"/>
    <dgm:cxn modelId="{CE7AD9AB-E98C-4B6A-BFE2-0CC40C43CAD3}" type="presOf" srcId="{3333E679-09E5-427A-B992-B4002454B0F1}" destId="{82648BB9-9226-477F-B9C0-15B97AD79256}" srcOrd="0" destOrd="5" presId="urn:microsoft.com/office/officeart/2005/8/layout/hList2"/>
    <dgm:cxn modelId="{4A483AF5-BE6D-4FD1-A555-E2E213215CDF}" srcId="{EF47602A-D0E4-4C6C-B5A7-A8C0CDEA94F6}" destId="{1B47EB76-3352-4F9F-9550-FE22A0FF5F4E}" srcOrd="3" destOrd="0" parTransId="{4D0A0801-6EE1-4C38-BA24-ACAE90790F56}" sibTransId="{8F6703AF-5AF3-4D74-BC81-F9DD8E3EE60D}"/>
    <dgm:cxn modelId="{F4A552D0-ED5E-429B-8BC1-160FB343F371}" type="presOf" srcId="{CFF88246-C8A7-4C98-AE13-C049BB631A69}" destId="{8F416803-CD83-42AB-A88E-48688F4B8177}" srcOrd="0" destOrd="0" presId="urn:microsoft.com/office/officeart/2005/8/layout/hList2"/>
    <dgm:cxn modelId="{C9F00F8C-DA8D-4BDB-8BC4-F6992A2CDD67}" type="presParOf" srcId="{8F416803-CD83-42AB-A88E-48688F4B8177}" destId="{02AD21B1-2AE3-4D96-8ACD-957C831CAE59}" srcOrd="0" destOrd="0" presId="urn:microsoft.com/office/officeart/2005/8/layout/hList2"/>
    <dgm:cxn modelId="{24EBF0E1-1F9A-420E-AAB0-06857AF3A642}" type="presParOf" srcId="{02AD21B1-2AE3-4D96-8ACD-957C831CAE59}" destId="{7FDE5415-4491-4557-80FF-4D661C147E0F}" srcOrd="0" destOrd="0" presId="urn:microsoft.com/office/officeart/2005/8/layout/hList2"/>
    <dgm:cxn modelId="{B99BB817-1172-4772-951B-519FD79C2801}" type="presParOf" srcId="{02AD21B1-2AE3-4D96-8ACD-957C831CAE59}" destId="{82648BB9-9226-477F-B9C0-15B97AD79256}" srcOrd="1" destOrd="0" presId="urn:microsoft.com/office/officeart/2005/8/layout/hList2"/>
    <dgm:cxn modelId="{60B80088-C12F-4F9F-9D9D-2DF7F2691D85}" type="presParOf" srcId="{02AD21B1-2AE3-4D96-8ACD-957C831CAE59}" destId="{FDB28369-29A8-44AB-B548-69D095D0D6A5}" srcOrd="2" destOrd="0" presId="urn:microsoft.com/office/officeart/2005/8/layout/hList2"/>
    <dgm:cxn modelId="{193ED2D2-C32E-4E44-921F-94DCD2641EB4}" type="presParOf" srcId="{8F416803-CD83-42AB-A88E-48688F4B8177}" destId="{A0A2281F-33B8-49DE-84E6-26B0F7DD8D5F}" srcOrd="1" destOrd="0" presId="urn:microsoft.com/office/officeart/2005/8/layout/hList2"/>
    <dgm:cxn modelId="{126DFE96-43B4-45CF-BFB5-AB55029D51E3}" type="presParOf" srcId="{8F416803-CD83-42AB-A88E-48688F4B8177}" destId="{6AB40BBB-504E-4CBF-9D16-42F7665D7DBF}" srcOrd="2" destOrd="0" presId="urn:microsoft.com/office/officeart/2005/8/layout/hList2"/>
    <dgm:cxn modelId="{0441AC71-3209-4BA7-9020-443E5A5955E3}" type="presParOf" srcId="{6AB40BBB-504E-4CBF-9D16-42F7665D7DBF}" destId="{7DF7F522-C7B9-4656-A371-4CBF28E05564}" srcOrd="0" destOrd="0" presId="urn:microsoft.com/office/officeart/2005/8/layout/hList2"/>
    <dgm:cxn modelId="{92ACD345-D705-4146-9CB5-D9C2DE8BAD40}" type="presParOf" srcId="{6AB40BBB-504E-4CBF-9D16-42F7665D7DBF}" destId="{2F8300ED-47D4-4FBF-8870-626568EB04A5}" srcOrd="1" destOrd="0" presId="urn:microsoft.com/office/officeart/2005/8/layout/hList2"/>
    <dgm:cxn modelId="{CB24D783-494D-4648-AF81-BFD448ED3956}" type="presParOf" srcId="{6AB40BBB-504E-4CBF-9D16-42F7665D7DBF}" destId="{6FC397EE-2AB2-4025-A9E1-1DB23AE7440C}"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FF88246-C8A7-4C98-AE13-C049BB631A69}"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es-EC"/>
        </a:p>
      </dgm:t>
    </dgm:pt>
    <dgm:pt modelId="{4900F293-DD3E-43C4-9D64-F91688ADBAD9}">
      <dgm:prSet/>
      <dgm:spPr/>
      <dgm:t>
        <a:bodyPr/>
        <a:lstStyle/>
        <a:p>
          <a:r>
            <a:rPr lang="es-EC" dirty="0" smtClean="0">
              <a:effectLst>
                <a:glow rad="101600">
                  <a:schemeClr val="bg1">
                    <a:alpha val="60000"/>
                  </a:schemeClr>
                </a:glow>
              </a:effectLst>
            </a:rPr>
            <a:t>OCUPACIÓN DEL ÁREA DE REUNIÓN AVANZADA</a:t>
          </a:r>
          <a:endParaRPr lang="es-EC" dirty="0">
            <a:effectLst>
              <a:glow rad="101600">
                <a:schemeClr val="bg1">
                  <a:alpha val="60000"/>
                </a:schemeClr>
              </a:glow>
            </a:effectLst>
          </a:endParaRPr>
        </a:p>
      </dgm:t>
    </dgm:pt>
    <dgm:pt modelId="{E5B66BD9-D096-40D1-BC69-BAA53B793500}" type="parTrans" cxnId="{D180A5AC-23B8-45B1-A3A0-9589CBA8BD76}">
      <dgm:prSet/>
      <dgm:spPr/>
      <dgm:t>
        <a:bodyPr/>
        <a:lstStyle/>
        <a:p>
          <a:endParaRPr lang="es-EC">
            <a:effectLst>
              <a:glow rad="101600">
                <a:schemeClr val="bg1">
                  <a:alpha val="60000"/>
                </a:schemeClr>
              </a:glow>
            </a:effectLst>
          </a:endParaRPr>
        </a:p>
      </dgm:t>
    </dgm:pt>
    <dgm:pt modelId="{7CADB6D2-7314-4F9D-A1DF-32CD0ED4AE18}" type="sibTrans" cxnId="{D180A5AC-23B8-45B1-A3A0-9589CBA8BD76}">
      <dgm:prSet/>
      <dgm:spPr/>
      <dgm:t>
        <a:bodyPr/>
        <a:lstStyle/>
        <a:p>
          <a:endParaRPr lang="es-EC">
            <a:effectLst>
              <a:glow rad="101600">
                <a:schemeClr val="bg1">
                  <a:alpha val="60000"/>
                </a:schemeClr>
              </a:glow>
            </a:effectLst>
          </a:endParaRPr>
        </a:p>
      </dgm:t>
    </dgm:pt>
    <dgm:pt modelId="{445BC0B8-D87D-425E-944D-77B36AF6C534}">
      <dgm:prSet/>
      <dgm:spPr/>
      <dgm:t>
        <a:bodyPr/>
        <a:lstStyle/>
        <a:p>
          <a:r>
            <a:rPr lang="es-EC" dirty="0" smtClean="0">
              <a:solidFill>
                <a:schemeClr val="bg1"/>
              </a:solidFill>
              <a:effectLst>
                <a:glow rad="101600">
                  <a:schemeClr val="tx1">
                    <a:alpha val="60000"/>
                  </a:schemeClr>
                </a:glow>
              </a:effectLst>
            </a:rPr>
            <a:t>Seguridad del sector</a:t>
          </a:r>
          <a:endParaRPr lang="es-EC" dirty="0">
            <a:solidFill>
              <a:schemeClr val="bg1"/>
            </a:solidFill>
            <a:effectLst>
              <a:glow rad="101600">
                <a:schemeClr val="tx1">
                  <a:alpha val="60000"/>
                </a:schemeClr>
              </a:glow>
            </a:effectLst>
          </a:endParaRPr>
        </a:p>
      </dgm:t>
    </dgm:pt>
    <dgm:pt modelId="{C93C9332-69E9-431C-AA18-C6C8D3C2AC67}" type="parTrans" cxnId="{A49F191A-4FBE-4A46-B96C-760AF577C04C}">
      <dgm:prSet/>
      <dgm:spPr/>
      <dgm:t>
        <a:bodyPr/>
        <a:lstStyle/>
        <a:p>
          <a:endParaRPr lang="es-EC">
            <a:effectLst>
              <a:glow rad="101600">
                <a:schemeClr val="bg1">
                  <a:alpha val="60000"/>
                </a:schemeClr>
              </a:glow>
            </a:effectLst>
          </a:endParaRPr>
        </a:p>
      </dgm:t>
    </dgm:pt>
    <dgm:pt modelId="{11C5258F-02E6-4904-8DFF-F6C20C8287F4}" type="sibTrans" cxnId="{A49F191A-4FBE-4A46-B96C-760AF577C04C}">
      <dgm:prSet/>
      <dgm:spPr/>
      <dgm:t>
        <a:bodyPr/>
        <a:lstStyle/>
        <a:p>
          <a:endParaRPr lang="es-EC">
            <a:effectLst>
              <a:glow rad="101600">
                <a:schemeClr val="bg1">
                  <a:alpha val="60000"/>
                </a:schemeClr>
              </a:glow>
            </a:effectLst>
          </a:endParaRPr>
        </a:p>
      </dgm:t>
    </dgm:pt>
    <dgm:pt modelId="{E7A778CE-6953-4CD9-A312-1941BC492E5F}">
      <dgm:prSet/>
      <dgm:spPr/>
      <dgm:t>
        <a:bodyPr/>
        <a:lstStyle/>
        <a:p>
          <a:r>
            <a:rPr lang="es-EC" dirty="0" smtClean="0">
              <a:solidFill>
                <a:schemeClr val="bg1"/>
              </a:solidFill>
              <a:effectLst>
                <a:glow rad="101600">
                  <a:schemeClr val="tx1">
                    <a:alpha val="60000"/>
                  </a:schemeClr>
                </a:glow>
              </a:effectLst>
            </a:rPr>
            <a:t>Ubicación de las armas de apoyo</a:t>
          </a:r>
          <a:endParaRPr lang="es-EC" dirty="0">
            <a:solidFill>
              <a:schemeClr val="bg1"/>
            </a:solidFill>
            <a:effectLst>
              <a:glow rad="101600">
                <a:schemeClr val="tx1">
                  <a:alpha val="60000"/>
                </a:schemeClr>
              </a:glow>
            </a:effectLst>
          </a:endParaRPr>
        </a:p>
      </dgm:t>
    </dgm:pt>
    <dgm:pt modelId="{F71BECA8-B2BA-47B5-BDEF-1F4A92207F50}" type="parTrans" cxnId="{8CEC0275-14E6-44A0-9433-58F3D04032BD}">
      <dgm:prSet/>
      <dgm:spPr/>
      <dgm:t>
        <a:bodyPr/>
        <a:lstStyle/>
        <a:p>
          <a:endParaRPr lang="es-EC">
            <a:effectLst>
              <a:glow rad="101600">
                <a:schemeClr val="bg1">
                  <a:alpha val="60000"/>
                </a:schemeClr>
              </a:glow>
            </a:effectLst>
          </a:endParaRPr>
        </a:p>
      </dgm:t>
    </dgm:pt>
    <dgm:pt modelId="{207050FC-B564-48A1-AA47-B8CF37706FE5}" type="sibTrans" cxnId="{8CEC0275-14E6-44A0-9433-58F3D04032BD}">
      <dgm:prSet/>
      <dgm:spPr/>
      <dgm:t>
        <a:bodyPr/>
        <a:lstStyle/>
        <a:p>
          <a:endParaRPr lang="es-EC">
            <a:effectLst>
              <a:glow rad="101600">
                <a:schemeClr val="bg1">
                  <a:alpha val="60000"/>
                </a:schemeClr>
              </a:glow>
            </a:effectLst>
          </a:endParaRPr>
        </a:p>
      </dgm:t>
    </dgm:pt>
    <dgm:pt modelId="{986C732F-70CD-4B89-9E01-1485199E4513}">
      <dgm:prSet/>
      <dgm:spPr/>
      <dgm:t>
        <a:bodyPr/>
        <a:lstStyle/>
        <a:p>
          <a:r>
            <a:rPr lang="es-EC" dirty="0" smtClean="0">
              <a:solidFill>
                <a:schemeClr val="bg1"/>
              </a:solidFill>
              <a:effectLst>
                <a:glow rad="101600">
                  <a:schemeClr val="tx1">
                    <a:alpha val="60000"/>
                  </a:schemeClr>
                </a:glow>
              </a:effectLst>
            </a:rPr>
            <a:t>Realización de ensayos</a:t>
          </a:r>
          <a:endParaRPr lang="es-EC" dirty="0">
            <a:solidFill>
              <a:schemeClr val="bg1"/>
            </a:solidFill>
            <a:effectLst>
              <a:glow rad="101600">
                <a:schemeClr val="tx1">
                  <a:alpha val="60000"/>
                </a:schemeClr>
              </a:glow>
            </a:effectLst>
          </a:endParaRPr>
        </a:p>
      </dgm:t>
    </dgm:pt>
    <dgm:pt modelId="{C9AED7D0-31B1-4280-9213-5A5965169846}" type="parTrans" cxnId="{74F51F45-2129-440B-B34B-83CAE0D71820}">
      <dgm:prSet/>
      <dgm:spPr/>
      <dgm:t>
        <a:bodyPr/>
        <a:lstStyle/>
        <a:p>
          <a:endParaRPr lang="es-EC">
            <a:effectLst>
              <a:glow rad="101600">
                <a:schemeClr val="bg1">
                  <a:alpha val="60000"/>
                </a:schemeClr>
              </a:glow>
            </a:effectLst>
          </a:endParaRPr>
        </a:p>
      </dgm:t>
    </dgm:pt>
    <dgm:pt modelId="{2BD7B365-9694-4C59-8511-BCC85EB030C2}" type="sibTrans" cxnId="{74F51F45-2129-440B-B34B-83CAE0D71820}">
      <dgm:prSet/>
      <dgm:spPr/>
      <dgm:t>
        <a:bodyPr/>
        <a:lstStyle/>
        <a:p>
          <a:endParaRPr lang="es-EC">
            <a:effectLst>
              <a:glow rad="101600">
                <a:schemeClr val="bg1">
                  <a:alpha val="60000"/>
                </a:schemeClr>
              </a:glow>
            </a:effectLst>
          </a:endParaRPr>
        </a:p>
      </dgm:t>
    </dgm:pt>
    <dgm:pt modelId="{A62BC860-2334-4373-B7CD-692515163536}">
      <dgm:prSet/>
      <dgm:spPr/>
      <dgm:t>
        <a:bodyPr/>
        <a:lstStyle/>
        <a:p>
          <a:r>
            <a:rPr lang="es-EC" dirty="0" smtClean="0">
              <a:solidFill>
                <a:schemeClr val="bg1"/>
              </a:solidFill>
              <a:effectLst>
                <a:glow rad="101600">
                  <a:schemeClr val="tx1">
                    <a:alpha val="60000"/>
                  </a:schemeClr>
                </a:glow>
              </a:effectLst>
            </a:rPr>
            <a:t>Alimentación del personal y guardia</a:t>
          </a:r>
          <a:endParaRPr lang="es-EC" dirty="0">
            <a:solidFill>
              <a:schemeClr val="bg1"/>
            </a:solidFill>
            <a:effectLst>
              <a:glow rad="101600">
                <a:schemeClr val="tx1">
                  <a:alpha val="60000"/>
                </a:schemeClr>
              </a:glow>
            </a:effectLst>
          </a:endParaRPr>
        </a:p>
      </dgm:t>
    </dgm:pt>
    <dgm:pt modelId="{682FD75D-FBB9-43B1-9CF5-29229D052C3C}" type="parTrans" cxnId="{D4345E8F-5160-44BB-82B5-63667C90DFB5}">
      <dgm:prSet/>
      <dgm:spPr/>
      <dgm:t>
        <a:bodyPr/>
        <a:lstStyle/>
        <a:p>
          <a:endParaRPr lang="es-EC">
            <a:effectLst>
              <a:glow rad="101600">
                <a:schemeClr val="bg1">
                  <a:alpha val="60000"/>
                </a:schemeClr>
              </a:glow>
            </a:effectLst>
          </a:endParaRPr>
        </a:p>
      </dgm:t>
    </dgm:pt>
    <dgm:pt modelId="{4C24D55E-C35A-44C3-B057-DA32150A6F90}" type="sibTrans" cxnId="{D4345E8F-5160-44BB-82B5-63667C90DFB5}">
      <dgm:prSet/>
      <dgm:spPr/>
      <dgm:t>
        <a:bodyPr/>
        <a:lstStyle/>
        <a:p>
          <a:endParaRPr lang="es-EC">
            <a:effectLst>
              <a:glow rad="101600">
                <a:schemeClr val="bg1">
                  <a:alpha val="60000"/>
                </a:schemeClr>
              </a:glow>
            </a:effectLst>
          </a:endParaRPr>
        </a:p>
      </dgm:t>
    </dgm:pt>
    <dgm:pt modelId="{7730061D-5D5F-4064-ADD8-7E387C7E8A86}">
      <dgm:prSet/>
      <dgm:spPr/>
      <dgm:t>
        <a:bodyPr/>
        <a:lstStyle/>
        <a:p>
          <a:r>
            <a:rPr lang="es-EC" b="1" dirty="0" smtClean="0">
              <a:effectLst>
                <a:glow rad="101600">
                  <a:schemeClr val="bg1">
                    <a:alpha val="60000"/>
                  </a:schemeClr>
                </a:glow>
              </a:effectLst>
            </a:rPr>
            <a:t>OCUPACIÓN DE LA LÍNEA PRINCIPAL DE RESISTENCIA</a:t>
          </a:r>
          <a:endParaRPr lang="es-EC" dirty="0">
            <a:effectLst>
              <a:glow rad="101600">
                <a:schemeClr val="bg1">
                  <a:alpha val="60000"/>
                </a:schemeClr>
              </a:glow>
            </a:effectLst>
          </a:endParaRPr>
        </a:p>
      </dgm:t>
    </dgm:pt>
    <dgm:pt modelId="{7C8DAC6C-3712-4424-9560-C902133EDB58}" type="parTrans" cxnId="{93C3D664-D08B-4606-9E53-0F85E4A74E2C}">
      <dgm:prSet/>
      <dgm:spPr/>
      <dgm:t>
        <a:bodyPr/>
        <a:lstStyle/>
        <a:p>
          <a:endParaRPr lang="es-EC">
            <a:effectLst>
              <a:glow rad="101600">
                <a:schemeClr val="bg1">
                  <a:alpha val="60000"/>
                </a:schemeClr>
              </a:glow>
            </a:effectLst>
          </a:endParaRPr>
        </a:p>
      </dgm:t>
    </dgm:pt>
    <dgm:pt modelId="{4489D473-D2B2-4891-9305-778576C3BA74}" type="sibTrans" cxnId="{93C3D664-D08B-4606-9E53-0F85E4A74E2C}">
      <dgm:prSet/>
      <dgm:spPr/>
      <dgm:t>
        <a:bodyPr/>
        <a:lstStyle/>
        <a:p>
          <a:endParaRPr lang="es-EC">
            <a:effectLst>
              <a:glow rad="101600">
                <a:schemeClr val="bg1">
                  <a:alpha val="60000"/>
                </a:schemeClr>
              </a:glow>
            </a:effectLst>
          </a:endParaRPr>
        </a:p>
      </dgm:t>
    </dgm:pt>
    <dgm:pt modelId="{8CE36091-5905-4145-B2C3-0716F49B0275}">
      <dgm:prSet/>
      <dgm:spPr/>
      <dgm:t>
        <a:bodyPr/>
        <a:lstStyle/>
        <a:p>
          <a:r>
            <a:rPr lang="es-EC" dirty="0" smtClean="0">
              <a:solidFill>
                <a:schemeClr val="bg1"/>
              </a:solidFill>
              <a:effectLst>
                <a:glow rad="101600">
                  <a:schemeClr val="tx1">
                    <a:alpha val="60000"/>
                  </a:schemeClr>
                </a:glow>
              </a:effectLst>
            </a:rPr>
            <a:t>Marcha de Aproximación</a:t>
          </a:r>
          <a:endParaRPr lang="es-EC" dirty="0">
            <a:solidFill>
              <a:schemeClr val="bg1"/>
            </a:solidFill>
            <a:effectLst>
              <a:glow rad="101600">
                <a:schemeClr val="tx1">
                  <a:alpha val="60000"/>
                </a:schemeClr>
              </a:glow>
            </a:effectLst>
          </a:endParaRPr>
        </a:p>
      </dgm:t>
    </dgm:pt>
    <dgm:pt modelId="{A638CE67-C268-4EC4-AB8F-C134EA167C13}" type="parTrans" cxnId="{F2FF8D8D-F9E2-4C57-8C3F-070970C10543}">
      <dgm:prSet/>
      <dgm:spPr/>
      <dgm:t>
        <a:bodyPr/>
        <a:lstStyle/>
        <a:p>
          <a:endParaRPr lang="es-EC">
            <a:effectLst>
              <a:glow rad="101600">
                <a:schemeClr val="bg1">
                  <a:alpha val="60000"/>
                </a:schemeClr>
              </a:glow>
            </a:effectLst>
          </a:endParaRPr>
        </a:p>
      </dgm:t>
    </dgm:pt>
    <dgm:pt modelId="{DF1340BB-1D63-4ED6-9ECE-C1F66CC563F0}" type="sibTrans" cxnId="{F2FF8D8D-F9E2-4C57-8C3F-070970C10543}">
      <dgm:prSet/>
      <dgm:spPr/>
      <dgm:t>
        <a:bodyPr/>
        <a:lstStyle/>
        <a:p>
          <a:endParaRPr lang="es-EC">
            <a:effectLst>
              <a:glow rad="101600">
                <a:schemeClr val="bg1">
                  <a:alpha val="60000"/>
                </a:schemeClr>
              </a:glow>
            </a:effectLst>
          </a:endParaRPr>
        </a:p>
      </dgm:t>
    </dgm:pt>
    <dgm:pt modelId="{10E743A9-C041-40FC-B3C0-C51138E55672}">
      <dgm:prSet/>
      <dgm:spPr/>
      <dgm:t>
        <a:bodyPr/>
        <a:lstStyle/>
        <a:p>
          <a:r>
            <a:rPr lang="es-EC" dirty="0" smtClean="0">
              <a:solidFill>
                <a:schemeClr val="bg1"/>
              </a:solidFill>
              <a:effectLst>
                <a:glow rad="101600">
                  <a:schemeClr val="tx1">
                    <a:alpha val="60000"/>
                  </a:schemeClr>
                </a:glow>
              </a:effectLst>
            </a:rPr>
            <a:t>Realización de trabajos de Organización del Terreno</a:t>
          </a:r>
          <a:endParaRPr lang="es-EC" dirty="0">
            <a:solidFill>
              <a:schemeClr val="bg1"/>
            </a:solidFill>
            <a:effectLst>
              <a:glow rad="101600">
                <a:schemeClr val="tx1">
                  <a:alpha val="60000"/>
                </a:schemeClr>
              </a:glow>
            </a:effectLst>
          </a:endParaRPr>
        </a:p>
      </dgm:t>
    </dgm:pt>
    <dgm:pt modelId="{5A2566A3-E057-4F29-A7CE-80A647C2433F}" type="parTrans" cxnId="{0F50E1BD-A060-433F-B9F7-9BC07D3CD34A}">
      <dgm:prSet/>
      <dgm:spPr/>
      <dgm:t>
        <a:bodyPr/>
        <a:lstStyle/>
        <a:p>
          <a:endParaRPr lang="es-EC">
            <a:effectLst>
              <a:glow rad="101600">
                <a:schemeClr val="bg1">
                  <a:alpha val="60000"/>
                </a:schemeClr>
              </a:glow>
            </a:effectLst>
          </a:endParaRPr>
        </a:p>
      </dgm:t>
    </dgm:pt>
    <dgm:pt modelId="{75864D07-5068-45DF-B715-F9C896701D14}" type="sibTrans" cxnId="{0F50E1BD-A060-433F-B9F7-9BC07D3CD34A}">
      <dgm:prSet/>
      <dgm:spPr/>
      <dgm:t>
        <a:bodyPr/>
        <a:lstStyle/>
        <a:p>
          <a:endParaRPr lang="es-EC">
            <a:effectLst>
              <a:glow rad="101600">
                <a:schemeClr val="bg1">
                  <a:alpha val="60000"/>
                </a:schemeClr>
              </a:glow>
            </a:effectLst>
          </a:endParaRPr>
        </a:p>
      </dgm:t>
    </dgm:pt>
    <dgm:pt modelId="{56CE11EF-2614-4B07-B8CE-11E0E607C3B3}">
      <dgm:prSet/>
      <dgm:spPr/>
      <dgm:t>
        <a:bodyPr/>
        <a:lstStyle/>
        <a:p>
          <a:r>
            <a:rPr lang="es-EC" dirty="0" smtClean="0">
              <a:solidFill>
                <a:schemeClr val="bg1"/>
              </a:solidFill>
              <a:effectLst>
                <a:glow rad="101600">
                  <a:schemeClr val="tx1">
                    <a:alpha val="60000"/>
                  </a:schemeClr>
                </a:glow>
              </a:effectLst>
            </a:rPr>
            <a:t>Colocación de obstáculos</a:t>
          </a:r>
          <a:endParaRPr lang="es-EC" dirty="0">
            <a:solidFill>
              <a:schemeClr val="bg1"/>
            </a:solidFill>
            <a:effectLst>
              <a:glow rad="101600">
                <a:schemeClr val="tx1">
                  <a:alpha val="60000"/>
                </a:schemeClr>
              </a:glow>
            </a:effectLst>
          </a:endParaRPr>
        </a:p>
      </dgm:t>
    </dgm:pt>
    <dgm:pt modelId="{609F1180-83AA-4982-B049-88B121CD2D67}" type="parTrans" cxnId="{D8DD0273-6834-4564-80F2-18AFF58CFF8F}">
      <dgm:prSet/>
      <dgm:spPr/>
      <dgm:t>
        <a:bodyPr/>
        <a:lstStyle/>
        <a:p>
          <a:endParaRPr lang="es-EC">
            <a:effectLst>
              <a:glow rad="101600">
                <a:schemeClr val="bg1">
                  <a:alpha val="60000"/>
                </a:schemeClr>
              </a:glow>
            </a:effectLst>
          </a:endParaRPr>
        </a:p>
      </dgm:t>
    </dgm:pt>
    <dgm:pt modelId="{277185F9-CC40-4C6B-852C-60E041D9685D}" type="sibTrans" cxnId="{D8DD0273-6834-4564-80F2-18AFF58CFF8F}">
      <dgm:prSet/>
      <dgm:spPr/>
      <dgm:t>
        <a:bodyPr/>
        <a:lstStyle/>
        <a:p>
          <a:endParaRPr lang="es-EC">
            <a:effectLst>
              <a:glow rad="101600">
                <a:schemeClr val="bg1">
                  <a:alpha val="60000"/>
                </a:schemeClr>
              </a:glow>
            </a:effectLst>
          </a:endParaRPr>
        </a:p>
      </dgm:t>
    </dgm:pt>
    <dgm:pt modelId="{DF2B03BE-EA73-4C1B-BC27-1F97D0415D12}">
      <dgm:prSet/>
      <dgm:spPr/>
      <dgm:t>
        <a:bodyPr/>
        <a:lstStyle/>
        <a:p>
          <a:r>
            <a:rPr lang="es-EC" dirty="0" smtClean="0">
              <a:solidFill>
                <a:schemeClr val="bg1"/>
              </a:solidFill>
              <a:effectLst>
                <a:glow rad="101600">
                  <a:schemeClr val="tx1">
                    <a:alpha val="60000"/>
                  </a:schemeClr>
                </a:glow>
              </a:effectLst>
            </a:rPr>
            <a:t>Establecimiento de las comunicaciones por medio alámbrico</a:t>
          </a:r>
          <a:endParaRPr lang="es-EC" dirty="0">
            <a:solidFill>
              <a:schemeClr val="bg1"/>
            </a:solidFill>
            <a:effectLst>
              <a:glow rad="101600">
                <a:schemeClr val="tx1">
                  <a:alpha val="60000"/>
                </a:schemeClr>
              </a:glow>
            </a:effectLst>
          </a:endParaRPr>
        </a:p>
      </dgm:t>
    </dgm:pt>
    <dgm:pt modelId="{4F7758D7-A82D-46ED-AB99-E85B42774383}" type="parTrans" cxnId="{F581D871-1B66-4ABB-9624-E06FF9DF1288}">
      <dgm:prSet/>
      <dgm:spPr/>
      <dgm:t>
        <a:bodyPr/>
        <a:lstStyle/>
        <a:p>
          <a:endParaRPr lang="es-EC">
            <a:effectLst>
              <a:glow rad="101600">
                <a:schemeClr val="bg1">
                  <a:alpha val="60000"/>
                </a:schemeClr>
              </a:glow>
            </a:effectLst>
          </a:endParaRPr>
        </a:p>
      </dgm:t>
    </dgm:pt>
    <dgm:pt modelId="{496B06D8-CCF1-4620-A0A9-D04B19B71110}" type="sibTrans" cxnId="{F581D871-1B66-4ABB-9624-E06FF9DF1288}">
      <dgm:prSet/>
      <dgm:spPr/>
      <dgm:t>
        <a:bodyPr/>
        <a:lstStyle/>
        <a:p>
          <a:endParaRPr lang="es-EC">
            <a:effectLst>
              <a:glow rad="101600">
                <a:schemeClr val="bg1">
                  <a:alpha val="60000"/>
                </a:schemeClr>
              </a:glow>
            </a:effectLst>
          </a:endParaRPr>
        </a:p>
      </dgm:t>
    </dgm:pt>
    <dgm:pt modelId="{2E9DFA61-8271-480A-A9D6-17001A4DED83}">
      <dgm:prSet/>
      <dgm:spPr/>
      <dgm:t>
        <a:bodyPr/>
        <a:lstStyle/>
        <a:p>
          <a:r>
            <a:rPr lang="es-EC" dirty="0" smtClean="0">
              <a:solidFill>
                <a:schemeClr val="bg1"/>
              </a:solidFill>
              <a:effectLst>
                <a:glow rad="101600">
                  <a:schemeClr val="tx1">
                    <a:alpha val="60000"/>
                  </a:schemeClr>
                </a:glow>
              </a:effectLst>
            </a:rPr>
            <a:t>Creación de posiciones defensivas principales, secundarias y complementarias</a:t>
          </a:r>
          <a:r>
            <a:rPr lang="es-EC" dirty="0" smtClean="0">
              <a:effectLst>
                <a:glow rad="101600">
                  <a:schemeClr val="bg1">
                    <a:alpha val="60000"/>
                  </a:schemeClr>
                </a:glow>
              </a:effectLst>
            </a:rPr>
            <a:t>.</a:t>
          </a:r>
          <a:endParaRPr lang="es-EC" dirty="0">
            <a:effectLst>
              <a:glow rad="101600">
                <a:schemeClr val="bg1">
                  <a:alpha val="60000"/>
                </a:schemeClr>
              </a:glow>
            </a:effectLst>
          </a:endParaRPr>
        </a:p>
      </dgm:t>
    </dgm:pt>
    <dgm:pt modelId="{7D8BA3F3-102A-4BB4-9B4B-D74277DB715F}" type="parTrans" cxnId="{14B876D8-02FD-4FBC-BCF4-F9BF58DB86FB}">
      <dgm:prSet/>
      <dgm:spPr/>
      <dgm:t>
        <a:bodyPr/>
        <a:lstStyle/>
        <a:p>
          <a:endParaRPr lang="es-EC">
            <a:effectLst>
              <a:glow rad="101600">
                <a:schemeClr val="bg1">
                  <a:alpha val="60000"/>
                </a:schemeClr>
              </a:glow>
            </a:effectLst>
          </a:endParaRPr>
        </a:p>
      </dgm:t>
    </dgm:pt>
    <dgm:pt modelId="{75A87487-8DDB-4B31-88B1-526BE1915B01}" type="sibTrans" cxnId="{14B876D8-02FD-4FBC-BCF4-F9BF58DB86FB}">
      <dgm:prSet/>
      <dgm:spPr/>
      <dgm:t>
        <a:bodyPr/>
        <a:lstStyle/>
        <a:p>
          <a:endParaRPr lang="es-EC">
            <a:effectLst>
              <a:glow rad="101600">
                <a:schemeClr val="bg1">
                  <a:alpha val="60000"/>
                </a:schemeClr>
              </a:glow>
            </a:effectLst>
          </a:endParaRPr>
        </a:p>
      </dgm:t>
    </dgm:pt>
    <dgm:pt modelId="{D5162F6D-963C-4F2F-9BB7-70B561540C17}">
      <dgm:prSet/>
      <dgm:spPr/>
      <dgm:t>
        <a:bodyPr/>
        <a:lstStyle/>
        <a:p>
          <a:r>
            <a:rPr lang="es-EC" dirty="0" smtClean="0">
              <a:effectLst>
                <a:glow rad="101600">
                  <a:schemeClr val="bg1">
                    <a:alpha val="60000"/>
                  </a:schemeClr>
                </a:glow>
              </a:effectLst>
            </a:rPr>
            <a:t>DEFENSA EN POSICIÓN</a:t>
          </a:r>
          <a:endParaRPr lang="es-EC" dirty="0">
            <a:effectLst>
              <a:glow rad="101600">
                <a:schemeClr val="bg1">
                  <a:alpha val="60000"/>
                </a:schemeClr>
              </a:glow>
            </a:effectLst>
          </a:endParaRPr>
        </a:p>
      </dgm:t>
    </dgm:pt>
    <dgm:pt modelId="{0EDC7311-AC3B-49AA-B5AD-57D149C0DDF9}" type="parTrans" cxnId="{25E1D437-12F5-411D-B488-48BDD28F5065}">
      <dgm:prSet/>
      <dgm:spPr/>
      <dgm:t>
        <a:bodyPr/>
        <a:lstStyle/>
        <a:p>
          <a:endParaRPr lang="es-EC">
            <a:effectLst>
              <a:glow rad="101600">
                <a:schemeClr val="bg1">
                  <a:alpha val="60000"/>
                </a:schemeClr>
              </a:glow>
            </a:effectLst>
          </a:endParaRPr>
        </a:p>
      </dgm:t>
    </dgm:pt>
    <dgm:pt modelId="{D4892DE2-1F70-40A1-8D2C-9FA3655313DE}" type="sibTrans" cxnId="{25E1D437-12F5-411D-B488-48BDD28F5065}">
      <dgm:prSet/>
      <dgm:spPr/>
      <dgm:t>
        <a:bodyPr/>
        <a:lstStyle/>
        <a:p>
          <a:endParaRPr lang="es-EC">
            <a:effectLst>
              <a:glow rad="101600">
                <a:schemeClr val="bg1">
                  <a:alpha val="60000"/>
                </a:schemeClr>
              </a:glow>
            </a:effectLst>
          </a:endParaRPr>
        </a:p>
      </dgm:t>
    </dgm:pt>
    <dgm:pt modelId="{48625FDC-B194-4969-851D-EC9E26956166}">
      <dgm:prSet/>
      <dgm:spPr/>
      <dgm:t>
        <a:bodyPr/>
        <a:lstStyle/>
        <a:p>
          <a:r>
            <a:rPr lang="es-EC" dirty="0" smtClean="0">
              <a:solidFill>
                <a:schemeClr val="bg1"/>
              </a:solidFill>
              <a:effectLst>
                <a:glow rad="101600">
                  <a:schemeClr val="tx1">
                    <a:alpha val="60000"/>
                  </a:schemeClr>
                </a:glow>
              </a:effectLst>
            </a:rPr>
            <a:t>Posiciones principales, alternas y complementarias</a:t>
          </a:r>
          <a:endParaRPr lang="es-EC" dirty="0">
            <a:solidFill>
              <a:schemeClr val="bg1"/>
            </a:solidFill>
            <a:effectLst>
              <a:glow rad="101600">
                <a:schemeClr val="tx1">
                  <a:alpha val="60000"/>
                </a:schemeClr>
              </a:glow>
            </a:effectLst>
          </a:endParaRPr>
        </a:p>
      </dgm:t>
    </dgm:pt>
    <dgm:pt modelId="{4E357989-5537-4E39-ABCE-D86D767933C0}" type="parTrans" cxnId="{0A6180A4-C172-41D6-8435-30AB0FBC4144}">
      <dgm:prSet/>
      <dgm:spPr/>
      <dgm:t>
        <a:bodyPr/>
        <a:lstStyle/>
        <a:p>
          <a:endParaRPr lang="es-EC">
            <a:effectLst>
              <a:glow rad="101600">
                <a:schemeClr val="bg1">
                  <a:alpha val="60000"/>
                </a:schemeClr>
              </a:glow>
            </a:effectLst>
          </a:endParaRPr>
        </a:p>
      </dgm:t>
    </dgm:pt>
    <dgm:pt modelId="{036D9B5E-1EB7-4A27-A392-D095D4206133}" type="sibTrans" cxnId="{0A6180A4-C172-41D6-8435-30AB0FBC4144}">
      <dgm:prSet/>
      <dgm:spPr/>
      <dgm:t>
        <a:bodyPr/>
        <a:lstStyle/>
        <a:p>
          <a:endParaRPr lang="es-EC">
            <a:effectLst>
              <a:glow rad="101600">
                <a:schemeClr val="bg1">
                  <a:alpha val="60000"/>
                </a:schemeClr>
              </a:glow>
            </a:effectLst>
          </a:endParaRPr>
        </a:p>
      </dgm:t>
    </dgm:pt>
    <dgm:pt modelId="{8F416803-CD83-42AB-A88E-48688F4B8177}" type="pres">
      <dgm:prSet presAssocID="{CFF88246-C8A7-4C98-AE13-C049BB631A69}" presName="linearFlow" presStyleCnt="0">
        <dgm:presLayoutVars>
          <dgm:dir/>
          <dgm:animLvl val="lvl"/>
          <dgm:resizeHandles/>
        </dgm:presLayoutVars>
      </dgm:prSet>
      <dgm:spPr/>
      <dgm:t>
        <a:bodyPr/>
        <a:lstStyle/>
        <a:p>
          <a:endParaRPr lang="es-EC"/>
        </a:p>
      </dgm:t>
    </dgm:pt>
    <dgm:pt modelId="{68648732-7792-4DE0-BD85-B295A7304F44}" type="pres">
      <dgm:prSet presAssocID="{4900F293-DD3E-43C4-9D64-F91688ADBAD9}" presName="compositeNode" presStyleCnt="0">
        <dgm:presLayoutVars>
          <dgm:bulletEnabled val="1"/>
        </dgm:presLayoutVars>
      </dgm:prSet>
      <dgm:spPr/>
    </dgm:pt>
    <dgm:pt modelId="{F555B04A-04F7-4989-A255-26BC61E278AA}" type="pres">
      <dgm:prSet presAssocID="{4900F293-DD3E-43C4-9D64-F91688ADBAD9}"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6F6EB7E-82A1-40B1-90B3-E83ECDCB329B}" type="pres">
      <dgm:prSet presAssocID="{4900F293-DD3E-43C4-9D64-F91688ADBAD9}" presName="childNode" presStyleLbl="node1" presStyleIdx="0" presStyleCnt="3">
        <dgm:presLayoutVars>
          <dgm:bulletEnabled val="1"/>
        </dgm:presLayoutVars>
      </dgm:prSet>
      <dgm:spPr/>
      <dgm:t>
        <a:bodyPr/>
        <a:lstStyle/>
        <a:p>
          <a:endParaRPr lang="es-EC"/>
        </a:p>
      </dgm:t>
    </dgm:pt>
    <dgm:pt modelId="{AC3D2EC3-8751-4A58-92E0-A3A4EC254763}" type="pres">
      <dgm:prSet presAssocID="{4900F293-DD3E-43C4-9D64-F91688ADBAD9}" presName="parentNode" presStyleLbl="revTx" presStyleIdx="0" presStyleCnt="3">
        <dgm:presLayoutVars>
          <dgm:chMax val="0"/>
          <dgm:bulletEnabled val="1"/>
        </dgm:presLayoutVars>
      </dgm:prSet>
      <dgm:spPr/>
      <dgm:t>
        <a:bodyPr/>
        <a:lstStyle/>
        <a:p>
          <a:endParaRPr lang="es-EC"/>
        </a:p>
      </dgm:t>
    </dgm:pt>
    <dgm:pt modelId="{88C49454-291E-4C43-8390-6CCAEA2FDFF6}" type="pres">
      <dgm:prSet presAssocID="{7CADB6D2-7314-4F9D-A1DF-32CD0ED4AE18}" presName="sibTrans" presStyleCnt="0"/>
      <dgm:spPr/>
    </dgm:pt>
    <dgm:pt modelId="{43F1C41D-96D7-46C3-9BAB-B5FDEC4FB6D6}" type="pres">
      <dgm:prSet presAssocID="{7730061D-5D5F-4064-ADD8-7E387C7E8A86}" presName="compositeNode" presStyleCnt="0">
        <dgm:presLayoutVars>
          <dgm:bulletEnabled val="1"/>
        </dgm:presLayoutVars>
      </dgm:prSet>
      <dgm:spPr/>
    </dgm:pt>
    <dgm:pt modelId="{3FA0F5FB-BB22-4FC2-B57B-AD3E78BDDC9D}" type="pres">
      <dgm:prSet presAssocID="{7730061D-5D5F-4064-ADD8-7E387C7E8A86}"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87F202DB-051D-4A16-8285-C0D337D5F710}" type="pres">
      <dgm:prSet presAssocID="{7730061D-5D5F-4064-ADD8-7E387C7E8A86}" presName="childNode" presStyleLbl="node1" presStyleIdx="1" presStyleCnt="3">
        <dgm:presLayoutVars>
          <dgm:bulletEnabled val="1"/>
        </dgm:presLayoutVars>
      </dgm:prSet>
      <dgm:spPr/>
      <dgm:t>
        <a:bodyPr/>
        <a:lstStyle/>
        <a:p>
          <a:endParaRPr lang="es-EC"/>
        </a:p>
      </dgm:t>
    </dgm:pt>
    <dgm:pt modelId="{5B3B3B37-43DE-48D2-A6A7-254D957EAB6E}" type="pres">
      <dgm:prSet presAssocID="{7730061D-5D5F-4064-ADD8-7E387C7E8A86}" presName="parentNode" presStyleLbl="revTx" presStyleIdx="1" presStyleCnt="3">
        <dgm:presLayoutVars>
          <dgm:chMax val="0"/>
          <dgm:bulletEnabled val="1"/>
        </dgm:presLayoutVars>
      </dgm:prSet>
      <dgm:spPr/>
      <dgm:t>
        <a:bodyPr/>
        <a:lstStyle/>
        <a:p>
          <a:endParaRPr lang="es-EC"/>
        </a:p>
      </dgm:t>
    </dgm:pt>
    <dgm:pt modelId="{89C3A27D-4B4F-4EBD-B33D-BEDF72A64F1D}" type="pres">
      <dgm:prSet presAssocID="{4489D473-D2B2-4891-9305-778576C3BA74}" presName="sibTrans" presStyleCnt="0"/>
      <dgm:spPr/>
    </dgm:pt>
    <dgm:pt modelId="{729A488D-EA2E-434B-8FD7-D3B043DA2047}" type="pres">
      <dgm:prSet presAssocID="{D5162F6D-963C-4F2F-9BB7-70B561540C17}" presName="compositeNode" presStyleCnt="0">
        <dgm:presLayoutVars>
          <dgm:bulletEnabled val="1"/>
        </dgm:presLayoutVars>
      </dgm:prSet>
      <dgm:spPr/>
    </dgm:pt>
    <dgm:pt modelId="{0208367A-F534-4747-92A2-8D01AE4E3189}" type="pres">
      <dgm:prSet presAssocID="{D5162F6D-963C-4F2F-9BB7-70B561540C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CBF77162-1713-4575-87B2-84EBAFE461D9}" type="pres">
      <dgm:prSet presAssocID="{D5162F6D-963C-4F2F-9BB7-70B561540C17}" presName="childNode" presStyleLbl="node1" presStyleIdx="2" presStyleCnt="3">
        <dgm:presLayoutVars>
          <dgm:bulletEnabled val="1"/>
        </dgm:presLayoutVars>
      </dgm:prSet>
      <dgm:spPr/>
      <dgm:t>
        <a:bodyPr/>
        <a:lstStyle/>
        <a:p>
          <a:endParaRPr lang="es-EC"/>
        </a:p>
      </dgm:t>
    </dgm:pt>
    <dgm:pt modelId="{1DFADFE6-C907-4618-ACB9-12C31C712E8C}" type="pres">
      <dgm:prSet presAssocID="{D5162F6D-963C-4F2F-9BB7-70B561540C17}" presName="parentNode" presStyleLbl="revTx" presStyleIdx="2" presStyleCnt="3">
        <dgm:presLayoutVars>
          <dgm:chMax val="0"/>
          <dgm:bulletEnabled val="1"/>
        </dgm:presLayoutVars>
      </dgm:prSet>
      <dgm:spPr/>
      <dgm:t>
        <a:bodyPr/>
        <a:lstStyle/>
        <a:p>
          <a:endParaRPr lang="es-EC"/>
        </a:p>
      </dgm:t>
    </dgm:pt>
  </dgm:ptLst>
  <dgm:cxnLst>
    <dgm:cxn modelId="{F581D871-1B66-4ABB-9624-E06FF9DF1288}" srcId="{7730061D-5D5F-4064-ADD8-7E387C7E8A86}" destId="{DF2B03BE-EA73-4C1B-BC27-1F97D0415D12}" srcOrd="3" destOrd="0" parTransId="{4F7758D7-A82D-46ED-AB99-E85B42774383}" sibTransId="{496B06D8-CCF1-4620-A0A9-D04B19B71110}"/>
    <dgm:cxn modelId="{11D36A48-6B38-43CE-96F5-C31E73F765BA}" type="presOf" srcId="{445BC0B8-D87D-425E-944D-77B36AF6C534}" destId="{76F6EB7E-82A1-40B1-90B3-E83ECDCB329B}" srcOrd="0" destOrd="0" presId="urn:microsoft.com/office/officeart/2005/8/layout/hList2"/>
    <dgm:cxn modelId="{081CB2B2-C61C-4ED0-A7D7-500DF1BBED6D}" type="presOf" srcId="{D5162F6D-963C-4F2F-9BB7-70B561540C17}" destId="{1DFADFE6-C907-4618-ACB9-12C31C712E8C}" srcOrd="0" destOrd="0" presId="urn:microsoft.com/office/officeart/2005/8/layout/hList2"/>
    <dgm:cxn modelId="{0A6180A4-C172-41D6-8435-30AB0FBC4144}" srcId="{D5162F6D-963C-4F2F-9BB7-70B561540C17}" destId="{48625FDC-B194-4969-851D-EC9E26956166}" srcOrd="0" destOrd="0" parTransId="{4E357989-5537-4E39-ABCE-D86D767933C0}" sibTransId="{036D9B5E-1EB7-4A27-A392-D095D4206133}"/>
    <dgm:cxn modelId="{5F179486-1F7D-40B4-A88D-7F551878A0BC}" type="presOf" srcId="{10E743A9-C041-40FC-B3C0-C51138E55672}" destId="{87F202DB-051D-4A16-8285-C0D337D5F710}" srcOrd="0" destOrd="1" presId="urn:microsoft.com/office/officeart/2005/8/layout/hList2"/>
    <dgm:cxn modelId="{9DF3BAD1-8E02-432B-94D8-B04A364940EE}" type="presOf" srcId="{56CE11EF-2614-4B07-B8CE-11E0E607C3B3}" destId="{87F202DB-051D-4A16-8285-C0D337D5F710}" srcOrd="0" destOrd="2" presId="urn:microsoft.com/office/officeart/2005/8/layout/hList2"/>
    <dgm:cxn modelId="{8CEC0275-14E6-44A0-9433-58F3D04032BD}" srcId="{4900F293-DD3E-43C4-9D64-F91688ADBAD9}" destId="{E7A778CE-6953-4CD9-A312-1941BC492E5F}" srcOrd="1" destOrd="0" parTransId="{F71BECA8-B2BA-47B5-BDEF-1F4A92207F50}" sibTransId="{207050FC-B564-48A1-AA47-B8CF37706FE5}"/>
    <dgm:cxn modelId="{A49F191A-4FBE-4A46-B96C-760AF577C04C}" srcId="{4900F293-DD3E-43C4-9D64-F91688ADBAD9}" destId="{445BC0B8-D87D-425E-944D-77B36AF6C534}" srcOrd="0" destOrd="0" parTransId="{C93C9332-69E9-431C-AA18-C6C8D3C2AC67}" sibTransId="{11C5258F-02E6-4904-8DFF-F6C20C8287F4}"/>
    <dgm:cxn modelId="{A0D44FBF-7EC6-47BA-9C4E-137E3AFE224D}" type="presOf" srcId="{2E9DFA61-8271-480A-A9D6-17001A4DED83}" destId="{87F202DB-051D-4A16-8285-C0D337D5F710}" srcOrd="0" destOrd="4" presId="urn:microsoft.com/office/officeart/2005/8/layout/hList2"/>
    <dgm:cxn modelId="{EA96C639-0023-4BD0-8F2A-46F54A843FBB}" type="presOf" srcId="{CFF88246-C8A7-4C98-AE13-C049BB631A69}" destId="{8F416803-CD83-42AB-A88E-48688F4B8177}" srcOrd="0" destOrd="0" presId="urn:microsoft.com/office/officeart/2005/8/layout/hList2"/>
    <dgm:cxn modelId="{5AB0FFC9-B287-42E5-8676-B7D5491CB608}" type="presOf" srcId="{DF2B03BE-EA73-4C1B-BC27-1F97D0415D12}" destId="{87F202DB-051D-4A16-8285-C0D337D5F710}" srcOrd="0" destOrd="3" presId="urn:microsoft.com/office/officeart/2005/8/layout/hList2"/>
    <dgm:cxn modelId="{69E5B5E1-3ACC-4EBF-A961-8DA07C064C67}" type="presOf" srcId="{48625FDC-B194-4969-851D-EC9E26956166}" destId="{CBF77162-1713-4575-87B2-84EBAFE461D9}" srcOrd="0" destOrd="0" presId="urn:microsoft.com/office/officeart/2005/8/layout/hList2"/>
    <dgm:cxn modelId="{19CDE3C2-E1AA-4207-AE10-8BD183FED5D2}" type="presOf" srcId="{986C732F-70CD-4B89-9E01-1485199E4513}" destId="{76F6EB7E-82A1-40B1-90B3-E83ECDCB329B}" srcOrd="0" destOrd="2" presId="urn:microsoft.com/office/officeart/2005/8/layout/hList2"/>
    <dgm:cxn modelId="{D4345E8F-5160-44BB-82B5-63667C90DFB5}" srcId="{4900F293-DD3E-43C4-9D64-F91688ADBAD9}" destId="{A62BC860-2334-4373-B7CD-692515163536}" srcOrd="3" destOrd="0" parTransId="{682FD75D-FBB9-43B1-9CF5-29229D052C3C}" sibTransId="{4C24D55E-C35A-44C3-B057-DA32150A6F90}"/>
    <dgm:cxn modelId="{93C3D664-D08B-4606-9E53-0F85E4A74E2C}" srcId="{CFF88246-C8A7-4C98-AE13-C049BB631A69}" destId="{7730061D-5D5F-4064-ADD8-7E387C7E8A86}" srcOrd="1" destOrd="0" parTransId="{7C8DAC6C-3712-4424-9560-C902133EDB58}" sibTransId="{4489D473-D2B2-4891-9305-778576C3BA74}"/>
    <dgm:cxn modelId="{D180A5AC-23B8-45B1-A3A0-9589CBA8BD76}" srcId="{CFF88246-C8A7-4C98-AE13-C049BB631A69}" destId="{4900F293-DD3E-43C4-9D64-F91688ADBAD9}" srcOrd="0" destOrd="0" parTransId="{E5B66BD9-D096-40D1-BC69-BAA53B793500}" sibTransId="{7CADB6D2-7314-4F9D-A1DF-32CD0ED4AE18}"/>
    <dgm:cxn modelId="{5B0382A7-857F-4FE6-87DA-247A6DF98E07}" type="presOf" srcId="{7730061D-5D5F-4064-ADD8-7E387C7E8A86}" destId="{5B3B3B37-43DE-48D2-A6A7-254D957EAB6E}" srcOrd="0" destOrd="0" presId="urn:microsoft.com/office/officeart/2005/8/layout/hList2"/>
    <dgm:cxn modelId="{0F50E1BD-A060-433F-B9F7-9BC07D3CD34A}" srcId="{7730061D-5D5F-4064-ADD8-7E387C7E8A86}" destId="{10E743A9-C041-40FC-B3C0-C51138E55672}" srcOrd="1" destOrd="0" parTransId="{5A2566A3-E057-4F29-A7CE-80A647C2433F}" sibTransId="{75864D07-5068-45DF-B715-F9C896701D14}"/>
    <dgm:cxn modelId="{14B876D8-02FD-4FBC-BCF4-F9BF58DB86FB}" srcId="{7730061D-5D5F-4064-ADD8-7E387C7E8A86}" destId="{2E9DFA61-8271-480A-A9D6-17001A4DED83}" srcOrd="4" destOrd="0" parTransId="{7D8BA3F3-102A-4BB4-9B4B-D74277DB715F}" sibTransId="{75A87487-8DDB-4B31-88B1-526BE1915B01}"/>
    <dgm:cxn modelId="{D8DD0273-6834-4564-80F2-18AFF58CFF8F}" srcId="{7730061D-5D5F-4064-ADD8-7E387C7E8A86}" destId="{56CE11EF-2614-4B07-B8CE-11E0E607C3B3}" srcOrd="2" destOrd="0" parTransId="{609F1180-83AA-4982-B049-88B121CD2D67}" sibTransId="{277185F9-CC40-4C6B-852C-60E041D9685D}"/>
    <dgm:cxn modelId="{8667F028-0E32-45B0-A0C6-921D62F9206A}" type="presOf" srcId="{E7A778CE-6953-4CD9-A312-1941BC492E5F}" destId="{76F6EB7E-82A1-40B1-90B3-E83ECDCB329B}" srcOrd="0" destOrd="1" presId="urn:microsoft.com/office/officeart/2005/8/layout/hList2"/>
    <dgm:cxn modelId="{F2FF8D8D-F9E2-4C57-8C3F-070970C10543}" srcId="{7730061D-5D5F-4064-ADD8-7E387C7E8A86}" destId="{8CE36091-5905-4145-B2C3-0716F49B0275}" srcOrd="0" destOrd="0" parTransId="{A638CE67-C268-4EC4-AB8F-C134EA167C13}" sibTransId="{DF1340BB-1D63-4ED6-9ECE-C1F66CC563F0}"/>
    <dgm:cxn modelId="{74F51F45-2129-440B-B34B-83CAE0D71820}" srcId="{4900F293-DD3E-43C4-9D64-F91688ADBAD9}" destId="{986C732F-70CD-4B89-9E01-1485199E4513}" srcOrd="2" destOrd="0" parTransId="{C9AED7D0-31B1-4280-9213-5A5965169846}" sibTransId="{2BD7B365-9694-4C59-8511-BCC85EB030C2}"/>
    <dgm:cxn modelId="{1F6E39AA-898E-4CB0-A58D-A6D719700F69}" type="presOf" srcId="{8CE36091-5905-4145-B2C3-0716F49B0275}" destId="{87F202DB-051D-4A16-8285-C0D337D5F710}" srcOrd="0" destOrd="0" presId="urn:microsoft.com/office/officeart/2005/8/layout/hList2"/>
    <dgm:cxn modelId="{599F0492-063E-4A80-AA99-0E97E3347973}" type="presOf" srcId="{A62BC860-2334-4373-B7CD-692515163536}" destId="{76F6EB7E-82A1-40B1-90B3-E83ECDCB329B}" srcOrd="0" destOrd="3" presId="urn:microsoft.com/office/officeart/2005/8/layout/hList2"/>
    <dgm:cxn modelId="{25E1D437-12F5-411D-B488-48BDD28F5065}" srcId="{CFF88246-C8A7-4C98-AE13-C049BB631A69}" destId="{D5162F6D-963C-4F2F-9BB7-70B561540C17}" srcOrd="2" destOrd="0" parTransId="{0EDC7311-AC3B-49AA-B5AD-57D149C0DDF9}" sibTransId="{D4892DE2-1F70-40A1-8D2C-9FA3655313DE}"/>
    <dgm:cxn modelId="{B72C50E2-1D43-4ED5-B0CB-8E2D9866AB3F}" type="presOf" srcId="{4900F293-DD3E-43C4-9D64-F91688ADBAD9}" destId="{AC3D2EC3-8751-4A58-92E0-A3A4EC254763}" srcOrd="0" destOrd="0" presId="urn:microsoft.com/office/officeart/2005/8/layout/hList2"/>
    <dgm:cxn modelId="{AF1896A4-5775-4F35-B862-34DD53F02EC9}" type="presParOf" srcId="{8F416803-CD83-42AB-A88E-48688F4B8177}" destId="{68648732-7792-4DE0-BD85-B295A7304F44}" srcOrd="0" destOrd="0" presId="urn:microsoft.com/office/officeart/2005/8/layout/hList2"/>
    <dgm:cxn modelId="{E1D9DF87-C633-4E81-8FBD-394C0A8096FA}" type="presParOf" srcId="{68648732-7792-4DE0-BD85-B295A7304F44}" destId="{F555B04A-04F7-4989-A255-26BC61E278AA}" srcOrd="0" destOrd="0" presId="urn:microsoft.com/office/officeart/2005/8/layout/hList2"/>
    <dgm:cxn modelId="{F09DE0D9-A4BE-4B68-8798-F94987089186}" type="presParOf" srcId="{68648732-7792-4DE0-BD85-B295A7304F44}" destId="{76F6EB7E-82A1-40B1-90B3-E83ECDCB329B}" srcOrd="1" destOrd="0" presId="urn:microsoft.com/office/officeart/2005/8/layout/hList2"/>
    <dgm:cxn modelId="{D5B28CB3-C940-4379-94EF-E86053CD73E1}" type="presParOf" srcId="{68648732-7792-4DE0-BD85-B295A7304F44}" destId="{AC3D2EC3-8751-4A58-92E0-A3A4EC254763}" srcOrd="2" destOrd="0" presId="urn:microsoft.com/office/officeart/2005/8/layout/hList2"/>
    <dgm:cxn modelId="{D52FDBA3-0C48-4B3B-B975-9EF501A126BB}" type="presParOf" srcId="{8F416803-CD83-42AB-A88E-48688F4B8177}" destId="{88C49454-291E-4C43-8390-6CCAEA2FDFF6}" srcOrd="1" destOrd="0" presId="urn:microsoft.com/office/officeart/2005/8/layout/hList2"/>
    <dgm:cxn modelId="{715369FA-083D-4D33-A9BC-ADD3D816A076}" type="presParOf" srcId="{8F416803-CD83-42AB-A88E-48688F4B8177}" destId="{43F1C41D-96D7-46C3-9BAB-B5FDEC4FB6D6}" srcOrd="2" destOrd="0" presId="urn:microsoft.com/office/officeart/2005/8/layout/hList2"/>
    <dgm:cxn modelId="{0E3B61EF-D1F6-430B-A37B-2734444BC017}" type="presParOf" srcId="{43F1C41D-96D7-46C3-9BAB-B5FDEC4FB6D6}" destId="{3FA0F5FB-BB22-4FC2-B57B-AD3E78BDDC9D}" srcOrd="0" destOrd="0" presId="urn:microsoft.com/office/officeart/2005/8/layout/hList2"/>
    <dgm:cxn modelId="{ABAB0986-2374-4480-85F1-6213D9C12552}" type="presParOf" srcId="{43F1C41D-96D7-46C3-9BAB-B5FDEC4FB6D6}" destId="{87F202DB-051D-4A16-8285-C0D337D5F710}" srcOrd="1" destOrd="0" presId="urn:microsoft.com/office/officeart/2005/8/layout/hList2"/>
    <dgm:cxn modelId="{7EFA21EC-6F9F-453C-9D2A-6C44979E6AB6}" type="presParOf" srcId="{43F1C41D-96D7-46C3-9BAB-B5FDEC4FB6D6}" destId="{5B3B3B37-43DE-48D2-A6A7-254D957EAB6E}" srcOrd="2" destOrd="0" presId="urn:microsoft.com/office/officeart/2005/8/layout/hList2"/>
    <dgm:cxn modelId="{2AAE23FC-205A-4C24-92AA-3B787C01A149}" type="presParOf" srcId="{8F416803-CD83-42AB-A88E-48688F4B8177}" destId="{89C3A27D-4B4F-4EBD-B33D-BEDF72A64F1D}" srcOrd="3" destOrd="0" presId="urn:microsoft.com/office/officeart/2005/8/layout/hList2"/>
    <dgm:cxn modelId="{8DAF27D4-8AB3-4B6B-B78E-69FC2671640C}" type="presParOf" srcId="{8F416803-CD83-42AB-A88E-48688F4B8177}" destId="{729A488D-EA2E-434B-8FD7-D3B043DA2047}" srcOrd="4" destOrd="0" presId="urn:microsoft.com/office/officeart/2005/8/layout/hList2"/>
    <dgm:cxn modelId="{9AA000B8-41FE-4888-988F-E70102AB5D1F}" type="presParOf" srcId="{729A488D-EA2E-434B-8FD7-D3B043DA2047}" destId="{0208367A-F534-4747-92A2-8D01AE4E3189}" srcOrd="0" destOrd="0" presId="urn:microsoft.com/office/officeart/2005/8/layout/hList2"/>
    <dgm:cxn modelId="{73109916-04AB-4E81-AF73-734ABA6A6AE0}" type="presParOf" srcId="{729A488D-EA2E-434B-8FD7-D3B043DA2047}" destId="{CBF77162-1713-4575-87B2-84EBAFE461D9}" srcOrd="1" destOrd="0" presId="urn:microsoft.com/office/officeart/2005/8/layout/hList2"/>
    <dgm:cxn modelId="{BEB13B7F-6ED2-4152-82B4-7F5F9E082E08}" type="presParOf" srcId="{729A488D-EA2E-434B-8FD7-D3B043DA2047}" destId="{1DFADFE6-C907-4618-ACB9-12C31C712E8C}"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46D53B1-002F-4788-961E-094DCA81C6D2}"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s-EC"/>
        </a:p>
      </dgm:t>
    </dgm:pt>
    <dgm:pt modelId="{A80F5ECD-672D-4ACA-9C2E-7F3177AA5CA5}">
      <dgm:prSet phldrT="[Texto]"/>
      <dgm:spPr/>
      <dgm:t>
        <a:bodyPr/>
        <a:lstStyle/>
        <a:p>
          <a:r>
            <a:rPr lang="es-EC" b="1" u="none" dirty="0" smtClean="0">
              <a:effectLst>
                <a:glow rad="101600">
                  <a:schemeClr val="bg1">
                    <a:alpha val="60000"/>
                  </a:schemeClr>
                </a:glow>
              </a:effectLst>
            </a:rPr>
            <a:t>ACOGER ELEMENTOS DE LOS PUESTOS AVANZADOS DE COMBATE</a:t>
          </a:r>
          <a:endParaRPr lang="es-EC" u="none" dirty="0">
            <a:effectLst>
              <a:glow rad="101600">
                <a:schemeClr val="bg1">
                  <a:alpha val="60000"/>
                </a:schemeClr>
              </a:glow>
            </a:effectLst>
          </a:endParaRPr>
        </a:p>
      </dgm:t>
    </dgm:pt>
    <dgm:pt modelId="{E29B1D44-E05D-4231-A4AF-3A116CEFA49A}" type="parTrans" cxnId="{B04E4EF1-9291-43B0-A499-CC8842C23F4F}">
      <dgm:prSet/>
      <dgm:spPr/>
      <dgm:t>
        <a:bodyPr/>
        <a:lstStyle/>
        <a:p>
          <a:endParaRPr lang="es-EC" u="none">
            <a:effectLst>
              <a:glow rad="101600">
                <a:schemeClr val="bg1">
                  <a:alpha val="60000"/>
                </a:schemeClr>
              </a:glow>
            </a:effectLst>
          </a:endParaRPr>
        </a:p>
      </dgm:t>
    </dgm:pt>
    <dgm:pt modelId="{B527896F-9DC2-4AE4-AF7D-E727809EA49D}" type="sibTrans" cxnId="{B04E4EF1-9291-43B0-A499-CC8842C23F4F}">
      <dgm:prSet/>
      <dgm:spPr/>
      <dgm:t>
        <a:bodyPr/>
        <a:lstStyle/>
        <a:p>
          <a:endParaRPr lang="es-EC" u="none">
            <a:effectLst>
              <a:glow rad="101600">
                <a:schemeClr val="bg1">
                  <a:alpha val="60000"/>
                </a:schemeClr>
              </a:glow>
            </a:effectLst>
          </a:endParaRPr>
        </a:p>
      </dgm:t>
    </dgm:pt>
    <dgm:pt modelId="{6F610F76-BDDE-4170-94BD-97BA8906D455}">
      <dgm:prSet phldrT="[Texto]"/>
      <dgm:spPr/>
      <dgm:t>
        <a:bodyPr/>
        <a:lstStyle/>
        <a:p>
          <a:r>
            <a:rPr lang="es-EC" b="1" u="none" dirty="0" smtClean="0">
              <a:effectLst>
                <a:glow rad="101600">
                  <a:schemeClr val="bg1">
                    <a:alpha val="60000"/>
                  </a:schemeClr>
                </a:glow>
              </a:effectLst>
            </a:rPr>
            <a:t>FUEGO DE MORTEROS</a:t>
          </a:r>
          <a:endParaRPr lang="es-EC" u="none" dirty="0">
            <a:effectLst>
              <a:glow rad="101600">
                <a:schemeClr val="bg1">
                  <a:alpha val="60000"/>
                </a:schemeClr>
              </a:glow>
            </a:effectLst>
          </a:endParaRPr>
        </a:p>
      </dgm:t>
    </dgm:pt>
    <dgm:pt modelId="{E4FBA190-40D0-434F-8321-2DD649C6FF13}" type="parTrans" cxnId="{63AE28E5-F8F8-4DCE-836D-995CA9D1982A}">
      <dgm:prSet/>
      <dgm:spPr/>
      <dgm:t>
        <a:bodyPr/>
        <a:lstStyle/>
        <a:p>
          <a:endParaRPr lang="es-EC" u="none">
            <a:effectLst>
              <a:glow rad="101600">
                <a:schemeClr val="bg1">
                  <a:alpha val="60000"/>
                </a:schemeClr>
              </a:glow>
            </a:effectLst>
          </a:endParaRPr>
        </a:p>
      </dgm:t>
    </dgm:pt>
    <dgm:pt modelId="{5DF92135-A10D-4428-9F83-ECB387127933}" type="sibTrans" cxnId="{63AE28E5-F8F8-4DCE-836D-995CA9D1982A}">
      <dgm:prSet/>
      <dgm:spPr/>
      <dgm:t>
        <a:bodyPr/>
        <a:lstStyle/>
        <a:p>
          <a:endParaRPr lang="es-EC" u="none">
            <a:effectLst>
              <a:glow rad="101600">
                <a:schemeClr val="bg1">
                  <a:alpha val="60000"/>
                </a:schemeClr>
              </a:glow>
            </a:effectLst>
          </a:endParaRPr>
        </a:p>
      </dgm:t>
    </dgm:pt>
    <dgm:pt modelId="{B1853296-F101-4D73-B2A1-3DDDA2A66CCE}">
      <dgm:prSet phldrT="[Texto]"/>
      <dgm:spPr/>
      <dgm:t>
        <a:bodyPr/>
        <a:lstStyle/>
        <a:p>
          <a:r>
            <a:rPr lang="es-EC" b="1" u="none" dirty="0" smtClean="0">
              <a:effectLst>
                <a:glow rad="101600">
                  <a:schemeClr val="bg1">
                    <a:alpha val="60000"/>
                  </a:schemeClr>
                </a:glow>
              </a:effectLst>
            </a:rPr>
            <a:t>HERIDOS AMIGOS</a:t>
          </a:r>
          <a:endParaRPr lang="es-EC" u="none" dirty="0">
            <a:effectLst>
              <a:glow rad="101600">
                <a:schemeClr val="bg1">
                  <a:alpha val="60000"/>
                </a:schemeClr>
              </a:glow>
            </a:effectLst>
          </a:endParaRP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4D75665C-DF73-42A4-8D03-06A1E91C8243}" type="parTrans" cxnId="{C0281180-1603-415D-9864-0FB4706C2D2A}">
      <dgm:prSet/>
      <dgm:spPr/>
      <dgm:t>
        <a:bodyPr/>
        <a:lstStyle/>
        <a:p>
          <a:endParaRPr lang="es-EC" u="none">
            <a:effectLst>
              <a:glow rad="101600">
                <a:schemeClr val="bg1">
                  <a:alpha val="60000"/>
                </a:schemeClr>
              </a:glow>
            </a:effectLst>
          </a:endParaRPr>
        </a:p>
      </dgm:t>
    </dgm:pt>
    <dgm:pt modelId="{809D5968-048F-4B31-93E3-FDF36DB5BA43}" type="sibTrans" cxnId="{C0281180-1603-415D-9864-0FB4706C2D2A}">
      <dgm:prSet/>
      <dgm:spPr/>
      <dgm:t>
        <a:bodyPr/>
        <a:lstStyle/>
        <a:p>
          <a:endParaRPr lang="es-EC" u="none">
            <a:effectLst>
              <a:glow rad="101600">
                <a:schemeClr val="bg1">
                  <a:alpha val="60000"/>
                </a:schemeClr>
              </a:glow>
            </a:effectLst>
          </a:endParaRPr>
        </a:p>
      </dgm:t>
    </dgm:pt>
    <dgm:pt modelId="{F861FB53-DE59-4B12-BE6A-1C2BBD680512}">
      <dgm:prSet phldrT="[Texto]"/>
      <dgm:spPr/>
      <dgm:t>
        <a:bodyPr/>
        <a:lstStyle/>
        <a:p>
          <a:r>
            <a:rPr lang="es-EC" b="1" u="none" dirty="0" smtClean="0">
              <a:effectLst>
                <a:glow rad="101600">
                  <a:schemeClr val="bg1">
                    <a:alpha val="60000"/>
                  </a:schemeClr>
                </a:glow>
              </a:effectLst>
            </a:rPr>
            <a:t>FALLA DE COMUNICACIONES</a:t>
          </a:r>
          <a:endParaRPr lang="es-EC" u="none" dirty="0">
            <a:effectLst>
              <a:glow rad="101600">
                <a:schemeClr val="bg1">
                  <a:alpha val="60000"/>
                </a:schemeClr>
              </a:glow>
            </a:effectLst>
          </a:endParaRPr>
        </a:p>
      </dgm:t>
    </dgm:pt>
    <dgm:pt modelId="{F39460BF-3A72-482D-A7F9-10B7DAB4357D}" type="parTrans" cxnId="{D399AC1A-C7EC-4522-A1D6-7731D8AD5631}">
      <dgm:prSet/>
      <dgm:spPr/>
      <dgm:t>
        <a:bodyPr/>
        <a:lstStyle/>
        <a:p>
          <a:endParaRPr lang="es-EC" u="none">
            <a:effectLst>
              <a:glow rad="101600">
                <a:schemeClr val="bg1">
                  <a:alpha val="60000"/>
                </a:schemeClr>
              </a:glow>
            </a:effectLst>
          </a:endParaRPr>
        </a:p>
      </dgm:t>
    </dgm:pt>
    <dgm:pt modelId="{2A656DD7-D45F-461C-ABD0-6DC987222A87}" type="sibTrans" cxnId="{D399AC1A-C7EC-4522-A1D6-7731D8AD5631}">
      <dgm:prSet/>
      <dgm:spPr/>
      <dgm:t>
        <a:bodyPr/>
        <a:lstStyle/>
        <a:p>
          <a:endParaRPr lang="es-EC" u="none">
            <a:effectLst>
              <a:glow rad="101600">
                <a:schemeClr val="bg1">
                  <a:alpha val="60000"/>
                </a:schemeClr>
              </a:glow>
            </a:effectLst>
          </a:endParaRPr>
        </a:p>
      </dgm:t>
    </dgm:pt>
    <dgm:pt modelId="{DBC3E39C-DA18-491A-84DA-DF13B6DACE3B}">
      <dgm:prSet phldrT="[Texto]"/>
      <dgm:spPr/>
      <dgm:t>
        <a:bodyPr/>
        <a:lstStyle/>
        <a:p>
          <a:r>
            <a:rPr lang="es-EC" b="1" u="none" dirty="0" smtClean="0">
              <a:effectLst>
                <a:glow rad="101600">
                  <a:schemeClr val="bg1">
                    <a:alpha val="60000"/>
                  </a:schemeClr>
                </a:glow>
              </a:effectLst>
            </a:rPr>
            <a:t>PRISIONEROS DE GUERRA</a:t>
          </a:r>
          <a:endParaRPr lang="es-EC" u="none" dirty="0">
            <a:effectLst>
              <a:glow rad="101600">
                <a:schemeClr val="bg1">
                  <a:alpha val="60000"/>
                </a:schemeClr>
              </a:glow>
            </a:effectLst>
          </a:endParaRPr>
        </a:p>
      </dgm:t>
    </dgm:pt>
    <dgm:pt modelId="{E6A70604-C339-4EB1-8369-791D3214667C}" type="parTrans" cxnId="{B84EC9BF-E0C1-4948-8605-A2C40A51EBAD}">
      <dgm:prSet/>
      <dgm:spPr/>
      <dgm:t>
        <a:bodyPr/>
        <a:lstStyle/>
        <a:p>
          <a:endParaRPr lang="es-EC" u="none">
            <a:effectLst>
              <a:glow rad="101600">
                <a:schemeClr val="bg1">
                  <a:alpha val="60000"/>
                </a:schemeClr>
              </a:glow>
            </a:effectLst>
          </a:endParaRPr>
        </a:p>
      </dgm:t>
    </dgm:pt>
    <dgm:pt modelId="{959A6968-1AC3-4278-922C-351072E1C705}" type="sibTrans" cxnId="{B84EC9BF-E0C1-4948-8605-A2C40A51EBAD}">
      <dgm:prSet/>
      <dgm:spPr/>
      <dgm:t>
        <a:bodyPr/>
        <a:lstStyle/>
        <a:p>
          <a:endParaRPr lang="es-EC" u="none">
            <a:effectLst>
              <a:glow rad="101600">
                <a:schemeClr val="bg1">
                  <a:alpha val="60000"/>
                </a:schemeClr>
              </a:glow>
            </a:effectLst>
          </a:endParaRPr>
        </a:p>
      </dgm:t>
    </dgm:pt>
    <dgm:pt modelId="{11E131A1-960D-463C-BEC9-0151294C0470}" type="pres">
      <dgm:prSet presAssocID="{946D53B1-002F-4788-961E-094DCA81C6D2}" presName="cycle" presStyleCnt="0">
        <dgm:presLayoutVars>
          <dgm:dir/>
          <dgm:resizeHandles val="exact"/>
        </dgm:presLayoutVars>
      </dgm:prSet>
      <dgm:spPr/>
      <dgm:t>
        <a:bodyPr/>
        <a:lstStyle/>
        <a:p>
          <a:endParaRPr lang="es-EC"/>
        </a:p>
      </dgm:t>
    </dgm:pt>
    <dgm:pt modelId="{F0FE5DCB-A0BF-4F9D-B3B1-5EA1D48FBD10}" type="pres">
      <dgm:prSet presAssocID="{A80F5ECD-672D-4ACA-9C2E-7F3177AA5CA5}" presName="node" presStyleLbl="node1" presStyleIdx="0" presStyleCnt="5">
        <dgm:presLayoutVars>
          <dgm:bulletEnabled val="1"/>
        </dgm:presLayoutVars>
      </dgm:prSet>
      <dgm:spPr/>
      <dgm:t>
        <a:bodyPr/>
        <a:lstStyle/>
        <a:p>
          <a:endParaRPr lang="es-EC"/>
        </a:p>
      </dgm:t>
    </dgm:pt>
    <dgm:pt modelId="{2B7FC155-A6A5-4556-B824-BA6512A3E582}" type="pres">
      <dgm:prSet presAssocID="{A80F5ECD-672D-4ACA-9C2E-7F3177AA5CA5}" presName="spNode" presStyleCnt="0"/>
      <dgm:spPr/>
    </dgm:pt>
    <dgm:pt modelId="{9BB9E486-F19E-4B10-ACE6-94A852401D7C}" type="pres">
      <dgm:prSet presAssocID="{B527896F-9DC2-4AE4-AF7D-E727809EA49D}" presName="sibTrans" presStyleLbl="sibTrans1D1" presStyleIdx="0" presStyleCnt="5"/>
      <dgm:spPr/>
      <dgm:t>
        <a:bodyPr/>
        <a:lstStyle/>
        <a:p>
          <a:endParaRPr lang="es-EC"/>
        </a:p>
      </dgm:t>
    </dgm:pt>
    <dgm:pt modelId="{79818C21-A3FA-4A70-873D-443855B143A8}" type="pres">
      <dgm:prSet presAssocID="{6F610F76-BDDE-4170-94BD-97BA8906D455}" presName="node" presStyleLbl="node1" presStyleIdx="1" presStyleCnt="5">
        <dgm:presLayoutVars>
          <dgm:bulletEnabled val="1"/>
        </dgm:presLayoutVars>
      </dgm:prSet>
      <dgm:spPr/>
      <dgm:t>
        <a:bodyPr/>
        <a:lstStyle/>
        <a:p>
          <a:endParaRPr lang="es-EC"/>
        </a:p>
      </dgm:t>
    </dgm:pt>
    <dgm:pt modelId="{BC1703AD-5448-4700-95D0-A4C515A8D5AC}" type="pres">
      <dgm:prSet presAssocID="{6F610F76-BDDE-4170-94BD-97BA8906D455}" presName="spNode" presStyleCnt="0"/>
      <dgm:spPr/>
    </dgm:pt>
    <dgm:pt modelId="{66CC8A0C-D66F-4657-86EC-B9A4E3D5C652}" type="pres">
      <dgm:prSet presAssocID="{5DF92135-A10D-4428-9F83-ECB387127933}" presName="sibTrans" presStyleLbl="sibTrans1D1" presStyleIdx="1" presStyleCnt="5"/>
      <dgm:spPr/>
      <dgm:t>
        <a:bodyPr/>
        <a:lstStyle/>
        <a:p>
          <a:endParaRPr lang="es-EC"/>
        </a:p>
      </dgm:t>
    </dgm:pt>
    <dgm:pt modelId="{4DED49A3-B6A8-478F-B97F-B410324CB760}" type="pres">
      <dgm:prSet presAssocID="{B1853296-F101-4D73-B2A1-3DDDA2A66CCE}" presName="node" presStyleLbl="node1" presStyleIdx="2" presStyleCnt="5">
        <dgm:presLayoutVars>
          <dgm:bulletEnabled val="1"/>
        </dgm:presLayoutVars>
      </dgm:prSet>
      <dgm:spPr/>
      <dgm:t>
        <a:bodyPr/>
        <a:lstStyle/>
        <a:p>
          <a:endParaRPr lang="es-EC"/>
        </a:p>
      </dgm:t>
    </dgm:pt>
    <dgm:pt modelId="{30CF082C-A55B-4DAA-9FA6-FF32BB8F17C0}" type="pres">
      <dgm:prSet presAssocID="{B1853296-F101-4D73-B2A1-3DDDA2A66CCE}" presName="spNode" presStyleCnt="0"/>
      <dgm:spPr/>
    </dgm:pt>
    <dgm:pt modelId="{9B0B4BF8-62EA-437A-9D31-2B2BEEECA701}" type="pres">
      <dgm:prSet presAssocID="{809D5968-048F-4B31-93E3-FDF36DB5BA43}" presName="sibTrans" presStyleLbl="sibTrans1D1" presStyleIdx="2" presStyleCnt="5"/>
      <dgm:spPr/>
      <dgm:t>
        <a:bodyPr/>
        <a:lstStyle/>
        <a:p>
          <a:endParaRPr lang="es-EC"/>
        </a:p>
      </dgm:t>
    </dgm:pt>
    <dgm:pt modelId="{8F67EEC9-459A-4C8F-A8B0-695FB1CE6C03}" type="pres">
      <dgm:prSet presAssocID="{F861FB53-DE59-4B12-BE6A-1C2BBD680512}" presName="node" presStyleLbl="node1" presStyleIdx="3" presStyleCnt="5">
        <dgm:presLayoutVars>
          <dgm:bulletEnabled val="1"/>
        </dgm:presLayoutVars>
      </dgm:prSet>
      <dgm:spPr/>
      <dgm:t>
        <a:bodyPr/>
        <a:lstStyle/>
        <a:p>
          <a:endParaRPr lang="es-EC"/>
        </a:p>
      </dgm:t>
    </dgm:pt>
    <dgm:pt modelId="{31E7F7E1-5954-40DA-9A43-7D365196763F}" type="pres">
      <dgm:prSet presAssocID="{F861FB53-DE59-4B12-BE6A-1C2BBD680512}" presName="spNode" presStyleCnt="0"/>
      <dgm:spPr/>
    </dgm:pt>
    <dgm:pt modelId="{790FF3A4-8850-4326-BA49-C8901C03807D}" type="pres">
      <dgm:prSet presAssocID="{2A656DD7-D45F-461C-ABD0-6DC987222A87}" presName="sibTrans" presStyleLbl="sibTrans1D1" presStyleIdx="3" presStyleCnt="5"/>
      <dgm:spPr/>
      <dgm:t>
        <a:bodyPr/>
        <a:lstStyle/>
        <a:p>
          <a:endParaRPr lang="es-EC"/>
        </a:p>
      </dgm:t>
    </dgm:pt>
    <dgm:pt modelId="{97E9BA3A-194E-4F36-9499-EDEEDEE1F570}" type="pres">
      <dgm:prSet presAssocID="{DBC3E39C-DA18-491A-84DA-DF13B6DACE3B}" presName="node" presStyleLbl="node1" presStyleIdx="4" presStyleCnt="5">
        <dgm:presLayoutVars>
          <dgm:bulletEnabled val="1"/>
        </dgm:presLayoutVars>
      </dgm:prSet>
      <dgm:spPr/>
      <dgm:t>
        <a:bodyPr/>
        <a:lstStyle/>
        <a:p>
          <a:endParaRPr lang="es-EC"/>
        </a:p>
      </dgm:t>
    </dgm:pt>
    <dgm:pt modelId="{C3ED25AB-C4AB-4565-94BD-E5D68F9DC443}" type="pres">
      <dgm:prSet presAssocID="{DBC3E39C-DA18-491A-84DA-DF13B6DACE3B}" presName="spNode" presStyleCnt="0"/>
      <dgm:spPr/>
    </dgm:pt>
    <dgm:pt modelId="{A794843B-83CA-43ED-BC58-5DEA2EEEF796}" type="pres">
      <dgm:prSet presAssocID="{959A6968-1AC3-4278-922C-351072E1C705}" presName="sibTrans" presStyleLbl="sibTrans1D1" presStyleIdx="4" presStyleCnt="5"/>
      <dgm:spPr/>
      <dgm:t>
        <a:bodyPr/>
        <a:lstStyle/>
        <a:p>
          <a:endParaRPr lang="es-EC"/>
        </a:p>
      </dgm:t>
    </dgm:pt>
  </dgm:ptLst>
  <dgm:cxnLst>
    <dgm:cxn modelId="{94DF41D1-E2D7-47AC-AD27-771DDAF1528A}" type="presOf" srcId="{B527896F-9DC2-4AE4-AF7D-E727809EA49D}" destId="{9BB9E486-F19E-4B10-ACE6-94A852401D7C}" srcOrd="0" destOrd="0" presId="urn:microsoft.com/office/officeart/2005/8/layout/cycle6"/>
    <dgm:cxn modelId="{B84EC9BF-E0C1-4948-8605-A2C40A51EBAD}" srcId="{946D53B1-002F-4788-961E-094DCA81C6D2}" destId="{DBC3E39C-DA18-491A-84DA-DF13B6DACE3B}" srcOrd="4" destOrd="0" parTransId="{E6A70604-C339-4EB1-8369-791D3214667C}" sibTransId="{959A6968-1AC3-4278-922C-351072E1C705}"/>
    <dgm:cxn modelId="{244A890F-CF90-4EF1-8B88-CC07595260F8}" type="presOf" srcId="{959A6968-1AC3-4278-922C-351072E1C705}" destId="{A794843B-83CA-43ED-BC58-5DEA2EEEF796}" srcOrd="0" destOrd="0" presId="urn:microsoft.com/office/officeart/2005/8/layout/cycle6"/>
    <dgm:cxn modelId="{C0281180-1603-415D-9864-0FB4706C2D2A}" srcId="{946D53B1-002F-4788-961E-094DCA81C6D2}" destId="{B1853296-F101-4D73-B2A1-3DDDA2A66CCE}" srcOrd="2" destOrd="0" parTransId="{4D75665C-DF73-42A4-8D03-06A1E91C8243}" sibTransId="{809D5968-048F-4B31-93E3-FDF36DB5BA43}"/>
    <dgm:cxn modelId="{91B01AAD-5E1D-4077-A9FD-048FDBF1713B}" type="presOf" srcId="{F861FB53-DE59-4B12-BE6A-1C2BBD680512}" destId="{8F67EEC9-459A-4C8F-A8B0-695FB1CE6C03}" srcOrd="0" destOrd="0" presId="urn:microsoft.com/office/officeart/2005/8/layout/cycle6"/>
    <dgm:cxn modelId="{E29D3BE9-0FA0-4E60-A6DF-68B8775A287A}" type="presOf" srcId="{5DF92135-A10D-4428-9F83-ECB387127933}" destId="{66CC8A0C-D66F-4657-86EC-B9A4E3D5C652}" srcOrd="0" destOrd="0" presId="urn:microsoft.com/office/officeart/2005/8/layout/cycle6"/>
    <dgm:cxn modelId="{63AE28E5-F8F8-4DCE-836D-995CA9D1982A}" srcId="{946D53B1-002F-4788-961E-094DCA81C6D2}" destId="{6F610F76-BDDE-4170-94BD-97BA8906D455}" srcOrd="1" destOrd="0" parTransId="{E4FBA190-40D0-434F-8321-2DD649C6FF13}" sibTransId="{5DF92135-A10D-4428-9F83-ECB387127933}"/>
    <dgm:cxn modelId="{24B394E0-D8BB-49F9-A790-6C26F72A1B81}" type="presOf" srcId="{809D5968-048F-4B31-93E3-FDF36DB5BA43}" destId="{9B0B4BF8-62EA-437A-9D31-2B2BEEECA701}" srcOrd="0" destOrd="0" presId="urn:microsoft.com/office/officeart/2005/8/layout/cycle6"/>
    <dgm:cxn modelId="{55748597-D016-408F-A44E-C3744801B64A}" type="presOf" srcId="{A80F5ECD-672D-4ACA-9C2E-7F3177AA5CA5}" destId="{F0FE5DCB-A0BF-4F9D-B3B1-5EA1D48FBD10}" srcOrd="0" destOrd="0" presId="urn:microsoft.com/office/officeart/2005/8/layout/cycle6"/>
    <dgm:cxn modelId="{5881D69F-73DB-46A3-926B-0A59DB6936EB}" type="presOf" srcId="{B1853296-F101-4D73-B2A1-3DDDA2A66CCE}" destId="{4DED49A3-B6A8-478F-B97F-B410324CB760}" srcOrd="0" destOrd="0" presId="urn:microsoft.com/office/officeart/2005/8/layout/cycle6"/>
    <dgm:cxn modelId="{B4218601-0249-49A3-8B9E-06E5CD7F6E1E}" type="presOf" srcId="{946D53B1-002F-4788-961E-094DCA81C6D2}" destId="{11E131A1-960D-463C-BEC9-0151294C0470}" srcOrd="0" destOrd="0" presId="urn:microsoft.com/office/officeart/2005/8/layout/cycle6"/>
    <dgm:cxn modelId="{B04E4EF1-9291-43B0-A499-CC8842C23F4F}" srcId="{946D53B1-002F-4788-961E-094DCA81C6D2}" destId="{A80F5ECD-672D-4ACA-9C2E-7F3177AA5CA5}" srcOrd="0" destOrd="0" parTransId="{E29B1D44-E05D-4231-A4AF-3A116CEFA49A}" sibTransId="{B527896F-9DC2-4AE4-AF7D-E727809EA49D}"/>
    <dgm:cxn modelId="{D399AC1A-C7EC-4522-A1D6-7731D8AD5631}" srcId="{946D53B1-002F-4788-961E-094DCA81C6D2}" destId="{F861FB53-DE59-4B12-BE6A-1C2BBD680512}" srcOrd="3" destOrd="0" parTransId="{F39460BF-3A72-482D-A7F9-10B7DAB4357D}" sibTransId="{2A656DD7-D45F-461C-ABD0-6DC987222A87}"/>
    <dgm:cxn modelId="{D8768459-AE54-4D77-B9F7-E45E46AF5E78}" type="presOf" srcId="{2A656DD7-D45F-461C-ABD0-6DC987222A87}" destId="{790FF3A4-8850-4326-BA49-C8901C03807D}" srcOrd="0" destOrd="0" presId="urn:microsoft.com/office/officeart/2005/8/layout/cycle6"/>
    <dgm:cxn modelId="{694448BB-39EE-49ED-B148-33EE21D2AFF0}" type="presOf" srcId="{6F610F76-BDDE-4170-94BD-97BA8906D455}" destId="{79818C21-A3FA-4A70-873D-443855B143A8}" srcOrd="0" destOrd="0" presId="urn:microsoft.com/office/officeart/2005/8/layout/cycle6"/>
    <dgm:cxn modelId="{4972E515-A719-4691-A7B8-AC7CF33517A2}" type="presOf" srcId="{DBC3E39C-DA18-491A-84DA-DF13B6DACE3B}" destId="{97E9BA3A-194E-4F36-9499-EDEEDEE1F570}" srcOrd="0" destOrd="0" presId="urn:microsoft.com/office/officeart/2005/8/layout/cycle6"/>
    <dgm:cxn modelId="{9700CEEB-B5A4-429C-B161-5054BA1E0883}" type="presParOf" srcId="{11E131A1-960D-463C-BEC9-0151294C0470}" destId="{F0FE5DCB-A0BF-4F9D-B3B1-5EA1D48FBD10}" srcOrd="0" destOrd="0" presId="urn:microsoft.com/office/officeart/2005/8/layout/cycle6"/>
    <dgm:cxn modelId="{10D4C2AE-8851-48E6-9FDE-5E440AEF07CF}" type="presParOf" srcId="{11E131A1-960D-463C-BEC9-0151294C0470}" destId="{2B7FC155-A6A5-4556-B824-BA6512A3E582}" srcOrd="1" destOrd="0" presId="urn:microsoft.com/office/officeart/2005/8/layout/cycle6"/>
    <dgm:cxn modelId="{5EDDAE4B-95C8-4AF5-BB23-E69744FDC4F5}" type="presParOf" srcId="{11E131A1-960D-463C-BEC9-0151294C0470}" destId="{9BB9E486-F19E-4B10-ACE6-94A852401D7C}" srcOrd="2" destOrd="0" presId="urn:microsoft.com/office/officeart/2005/8/layout/cycle6"/>
    <dgm:cxn modelId="{D8802252-E1EC-42FB-AFEB-793D9D396065}" type="presParOf" srcId="{11E131A1-960D-463C-BEC9-0151294C0470}" destId="{79818C21-A3FA-4A70-873D-443855B143A8}" srcOrd="3" destOrd="0" presId="urn:microsoft.com/office/officeart/2005/8/layout/cycle6"/>
    <dgm:cxn modelId="{BE50BE50-FB80-4EB5-B9D4-E8C326EEEA74}" type="presParOf" srcId="{11E131A1-960D-463C-BEC9-0151294C0470}" destId="{BC1703AD-5448-4700-95D0-A4C515A8D5AC}" srcOrd="4" destOrd="0" presId="urn:microsoft.com/office/officeart/2005/8/layout/cycle6"/>
    <dgm:cxn modelId="{C0DC645E-F2FF-4860-A14C-DE698B727E6C}" type="presParOf" srcId="{11E131A1-960D-463C-BEC9-0151294C0470}" destId="{66CC8A0C-D66F-4657-86EC-B9A4E3D5C652}" srcOrd="5" destOrd="0" presId="urn:microsoft.com/office/officeart/2005/8/layout/cycle6"/>
    <dgm:cxn modelId="{81D87F1A-86C4-4949-AC43-0BF8CE63DCEA}" type="presParOf" srcId="{11E131A1-960D-463C-BEC9-0151294C0470}" destId="{4DED49A3-B6A8-478F-B97F-B410324CB760}" srcOrd="6" destOrd="0" presId="urn:microsoft.com/office/officeart/2005/8/layout/cycle6"/>
    <dgm:cxn modelId="{D2DF40EC-B333-4937-B39B-02D40649B700}" type="presParOf" srcId="{11E131A1-960D-463C-BEC9-0151294C0470}" destId="{30CF082C-A55B-4DAA-9FA6-FF32BB8F17C0}" srcOrd="7" destOrd="0" presId="urn:microsoft.com/office/officeart/2005/8/layout/cycle6"/>
    <dgm:cxn modelId="{4DE72B81-BF68-4873-B4D8-CDD8A530EA64}" type="presParOf" srcId="{11E131A1-960D-463C-BEC9-0151294C0470}" destId="{9B0B4BF8-62EA-437A-9D31-2B2BEEECA701}" srcOrd="8" destOrd="0" presId="urn:microsoft.com/office/officeart/2005/8/layout/cycle6"/>
    <dgm:cxn modelId="{1E51E9E1-DC6A-42AA-B19E-FDA8CE1232FD}" type="presParOf" srcId="{11E131A1-960D-463C-BEC9-0151294C0470}" destId="{8F67EEC9-459A-4C8F-A8B0-695FB1CE6C03}" srcOrd="9" destOrd="0" presId="urn:microsoft.com/office/officeart/2005/8/layout/cycle6"/>
    <dgm:cxn modelId="{E47BBD05-1BA8-45DD-87EA-50735A2BE8E1}" type="presParOf" srcId="{11E131A1-960D-463C-BEC9-0151294C0470}" destId="{31E7F7E1-5954-40DA-9A43-7D365196763F}" srcOrd="10" destOrd="0" presId="urn:microsoft.com/office/officeart/2005/8/layout/cycle6"/>
    <dgm:cxn modelId="{1B527814-0A34-4993-96DB-78BF1945B556}" type="presParOf" srcId="{11E131A1-960D-463C-BEC9-0151294C0470}" destId="{790FF3A4-8850-4326-BA49-C8901C03807D}" srcOrd="11" destOrd="0" presId="urn:microsoft.com/office/officeart/2005/8/layout/cycle6"/>
    <dgm:cxn modelId="{00FBE100-D137-4F61-A4B6-F7AAD51D1E3C}" type="presParOf" srcId="{11E131A1-960D-463C-BEC9-0151294C0470}" destId="{97E9BA3A-194E-4F36-9499-EDEEDEE1F570}" srcOrd="12" destOrd="0" presId="urn:microsoft.com/office/officeart/2005/8/layout/cycle6"/>
    <dgm:cxn modelId="{29186CA7-F80D-4115-87DE-11F12BE640D7}" type="presParOf" srcId="{11E131A1-960D-463C-BEC9-0151294C0470}" destId="{C3ED25AB-C4AB-4565-94BD-E5D68F9DC443}" srcOrd="13" destOrd="0" presId="urn:microsoft.com/office/officeart/2005/8/layout/cycle6"/>
    <dgm:cxn modelId="{22B3188E-7533-40DD-8802-EC0F22DC5907}" type="presParOf" srcId="{11E131A1-960D-463C-BEC9-0151294C0470}" destId="{A794843B-83CA-43ED-BC58-5DEA2EEEF796}"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A46B8B-812D-488F-AEB3-0E439C0BC229}" type="doc">
      <dgm:prSet loTypeId="urn:microsoft.com/office/officeart/2005/8/layout/chevron2" loCatId="process" qsTypeId="urn:microsoft.com/office/officeart/2005/8/quickstyle/3d1" qsCatId="3D" csTypeId="urn:microsoft.com/office/officeart/2005/8/colors/colorful1#13" csCatId="colorful" phldr="1"/>
      <dgm:spPr/>
      <dgm:t>
        <a:bodyPr/>
        <a:lstStyle/>
        <a:p>
          <a:endParaRPr lang="es-EC"/>
        </a:p>
      </dgm:t>
    </dgm:pt>
    <dgm:pt modelId="{04E76F0C-EC4F-4C95-A63C-EE6081D778CF}">
      <dgm:prSet phldrT="[Texto]"/>
      <dgm:spPr/>
      <dgm:t>
        <a:bodyPr/>
        <a:lstStyle/>
        <a:p>
          <a:r>
            <a:rPr lang="es-EC"/>
            <a:t>DÍA 1</a:t>
          </a:r>
        </a:p>
      </dgm:t>
    </dgm:pt>
    <dgm:pt modelId="{DA666BE1-58DB-424F-87A2-23F72D182987}" type="parTrans" cxnId="{17863791-0432-4E51-AFA0-A03DA560D9C6}">
      <dgm:prSet/>
      <dgm:spPr/>
      <dgm:t>
        <a:bodyPr/>
        <a:lstStyle/>
        <a:p>
          <a:endParaRPr lang="es-EC"/>
        </a:p>
      </dgm:t>
    </dgm:pt>
    <dgm:pt modelId="{55EB6CC7-F7CD-495D-97A1-4A02A7DC65A9}" type="sibTrans" cxnId="{17863791-0432-4E51-AFA0-A03DA560D9C6}">
      <dgm:prSet/>
      <dgm:spPr/>
      <dgm:t>
        <a:bodyPr/>
        <a:lstStyle/>
        <a:p>
          <a:endParaRPr lang="es-EC"/>
        </a:p>
      </dgm:t>
    </dgm:pt>
    <dgm:pt modelId="{06B9E2B1-4701-463E-8F86-77C01096C70F}">
      <dgm:prSet phldrT="[Texto]"/>
      <dgm:spPr/>
      <dgm:t>
        <a:bodyPr/>
        <a:lstStyle/>
        <a:p>
          <a:r>
            <a:rPr lang="es-EC"/>
            <a:t>Retroalimentación Operaciones Ofensivas </a:t>
          </a:r>
        </a:p>
      </dgm:t>
    </dgm:pt>
    <dgm:pt modelId="{85EB6BFF-FCE8-4D34-8489-2B8EE290D448}" type="parTrans" cxnId="{40558584-7A5F-4199-BD25-6341C17E9275}">
      <dgm:prSet/>
      <dgm:spPr/>
      <dgm:t>
        <a:bodyPr/>
        <a:lstStyle/>
        <a:p>
          <a:endParaRPr lang="es-EC"/>
        </a:p>
      </dgm:t>
    </dgm:pt>
    <dgm:pt modelId="{8C7E865D-02AF-4749-A07F-6C0FDE5E8F42}" type="sibTrans" cxnId="{40558584-7A5F-4199-BD25-6341C17E9275}">
      <dgm:prSet/>
      <dgm:spPr/>
      <dgm:t>
        <a:bodyPr/>
        <a:lstStyle/>
        <a:p>
          <a:endParaRPr lang="es-EC"/>
        </a:p>
      </dgm:t>
    </dgm:pt>
    <dgm:pt modelId="{4BB440C5-6303-49EE-A60F-7BFBA28669D3}">
      <dgm:prSet phldrT="[Texto]"/>
      <dgm:spPr/>
      <dgm:t>
        <a:bodyPr/>
        <a:lstStyle/>
        <a:p>
          <a:r>
            <a:rPr lang="es-EC"/>
            <a:t>DÍA 2</a:t>
          </a:r>
        </a:p>
      </dgm:t>
    </dgm:pt>
    <dgm:pt modelId="{92DDFD03-3AA5-4FEB-B22F-D80EE15389AD}" type="parTrans" cxnId="{95C4CBBB-9858-4A2E-B3B9-A55A60F5EBB6}">
      <dgm:prSet/>
      <dgm:spPr/>
      <dgm:t>
        <a:bodyPr/>
        <a:lstStyle/>
        <a:p>
          <a:endParaRPr lang="es-EC"/>
        </a:p>
      </dgm:t>
    </dgm:pt>
    <dgm:pt modelId="{DD7870FB-95F3-41BC-AF2E-0252423E295E}" type="sibTrans" cxnId="{95C4CBBB-9858-4A2E-B3B9-A55A60F5EBB6}">
      <dgm:prSet/>
      <dgm:spPr/>
      <dgm:t>
        <a:bodyPr/>
        <a:lstStyle/>
        <a:p>
          <a:endParaRPr lang="es-EC"/>
        </a:p>
      </dgm:t>
    </dgm:pt>
    <dgm:pt modelId="{CAA7F0A4-3BA7-4E1F-ADCE-6A30E638D17B}">
      <dgm:prSet phldrT="[Texto]"/>
      <dgm:spPr/>
      <dgm:t>
        <a:bodyPr/>
        <a:lstStyle/>
        <a:p>
          <a:r>
            <a:rPr lang="es-EC"/>
            <a:t>Ocupación del Área de Reunión  Avanzada</a:t>
          </a:r>
        </a:p>
      </dgm:t>
    </dgm:pt>
    <dgm:pt modelId="{42646D5E-2E5C-4919-BAF0-E8BE47B6A32A}" type="parTrans" cxnId="{06975389-B42E-42C4-B4CB-EBCF5C872CFA}">
      <dgm:prSet/>
      <dgm:spPr/>
      <dgm:t>
        <a:bodyPr/>
        <a:lstStyle/>
        <a:p>
          <a:endParaRPr lang="es-EC"/>
        </a:p>
      </dgm:t>
    </dgm:pt>
    <dgm:pt modelId="{29E94C94-9993-44DF-BD51-D957F0A8D51D}" type="sibTrans" cxnId="{06975389-B42E-42C4-B4CB-EBCF5C872CFA}">
      <dgm:prSet/>
      <dgm:spPr/>
      <dgm:t>
        <a:bodyPr/>
        <a:lstStyle/>
        <a:p>
          <a:endParaRPr lang="es-EC"/>
        </a:p>
      </dgm:t>
    </dgm:pt>
    <dgm:pt modelId="{C4A51539-D332-439E-9615-2D803457F52D}">
      <dgm:prSet phldrT="[Texto]"/>
      <dgm:spPr/>
      <dgm:t>
        <a:bodyPr/>
        <a:lstStyle/>
        <a:p>
          <a:r>
            <a:rPr lang="es-EC"/>
            <a:t>DÍA 3</a:t>
          </a:r>
        </a:p>
      </dgm:t>
    </dgm:pt>
    <dgm:pt modelId="{E36E9CFA-666A-4C61-8DF6-6F1A51E90965}" type="parTrans" cxnId="{209E190F-DED2-4A16-9143-B84E3FBF524C}">
      <dgm:prSet/>
      <dgm:spPr/>
      <dgm:t>
        <a:bodyPr/>
        <a:lstStyle/>
        <a:p>
          <a:endParaRPr lang="es-EC"/>
        </a:p>
      </dgm:t>
    </dgm:pt>
    <dgm:pt modelId="{FB67C841-CF55-4397-B239-E85419D985AA}" type="sibTrans" cxnId="{209E190F-DED2-4A16-9143-B84E3FBF524C}">
      <dgm:prSet/>
      <dgm:spPr/>
      <dgm:t>
        <a:bodyPr/>
        <a:lstStyle/>
        <a:p>
          <a:endParaRPr lang="es-EC"/>
        </a:p>
      </dgm:t>
    </dgm:pt>
    <dgm:pt modelId="{20A280F5-7B0C-4C80-804C-077A7BBFDFF2}">
      <dgm:prSet phldrT="[Texto]"/>
      <dgm:spPr/>
      <dgm:t>
        <a:bodyPr/>
        <a:lstStyle/>
        <a:p>
          <a:r>
            <a:rPr lang="es-EC"/>
            <a:t>Ataque primer objetivo</a:t>
          </a:r>
        </a:p>
      </dgm:t>
    </dgm:pt>
    <dgm:pt modelId="{4E29DC3C-4A74-40B4-BD10-8A7A1FB7D759}" type="parTrans" cxnId="{D81083CF-90A9-4292-BAB7-9840D8D47EAE}">
      <dgm:prSet/>
      <dgm:spPr/>
      <dgm:t>
        <a:bodyPr/>
        <a:lstStyle/>
        <a:p>
          <a:endParaRPr lang="es-EC"/>
        </a:p>
      </dgm:t>
    </dgm:pt>
    <dgm:pt modelId="{500B0886-2A03-4DB9-9B30-67B077715AD0}" type="sibTrans" cxnId="{D81083CF-90A9-4292-BAB7-9840D8D47EAE}">
      <dgm:prSet/>
      <dgm:spPr/>
      <dgm:t>
        <a:bodyPr/>
        <a:lstStyle/>
        <a:p>
          <a:endParaRPr lang="es-EC"/>
        </a:p>
      </dgm:t>
    </dgm:pt>
    <dgm:pt modelId="{93A68617-202E-4118-B036-9C479DBC8063}">
      <dgm:prSet phldrT="[Texto]"/>
      <dgm:spPr/>
      <dgm:t>
        <a:bodyPr/>
        <a:lstStyle/>
        <a:p>
          <a:r>
            <a:rPr lang="es-EC"/>
            <a:t>Ataque segundo objetivo</a:t>
          </a:r>
        </a:p>
      </dgm:t>
    </dgm:pt>
    <dgm:pt modelId="{EBC6DB94-7135-4380-8F70-452820B3D52A}" type="parTrans" cxnId="{7F1A5F4D-1574-4F3A-A7AA-7F074D24615A}">
      <dgm:prSet/>
      <dgm:spPr/>
      <dgm:t>
        <a:bodyPr/>
        <a:lstStyle/>
        <a:p>
          <a:endParaRPr lang="es-EC"/>
        </a:p>
      </dgm:t>
    </dgm:pt>
    <dgm:pt modelId="{FEAFBF90-C7A0-4D67-A0C3-9BE717021296}" type="sibTrans" cxnId="{7F1A5F4D-1574-4F3A-A7AA-7F074D24615A}">
      <dgm:prSet/>
      <dgm:spPr/>
      <dgm:t>
        <a:bodyPr/>
        <a:lstStyle/>
        <a:p>
          <a:endParaRPr lang="es-EC"/>
        </a:p>
      </dgm:t>
    </dgm:pt>
    <dgm:pt modelId="{7F5ECDE9-03F8-48CD-A384-80A7F137B936}">
      <dgm:prSet phldrT="[Texto]"/>
      <dgm:spPr/>
      <dgm:t>
        <a:bodyPr/>
        <a:lstStyle/>
        <a:p>
          <a:r>
            <a:rPr lang="es-EC"/>
            <a:t>DÍA 4</a:t>
          </a:r>
        </a:p>
      </dgm:t>
    </dgm:pt>
    <dgm:pt modelId="{8D461394-6D38-416E-9C8E-A30516E8EF69}" type="parTrans" cxnId="{F1376CED-C7C0-4E0B-897C-6084F562CAA0}">
      <dgm:prSet/>
      <dgm:spPr/>
      <dgm:t>
        <a:bodyPr/>
        <a:lstStyle/>
        <a:p>
          <a:endParaRPr lang="es-EC"/>
        </a:p>
      </dgm:t>
    </dgm:pt>
    <dgm:pt modelId="{0A96BF9A-272B-434E-8D5D-CCAB23487288}" type="sibTrans" cxnId="{F1376CED-C7C0-4E0B-897C-6084F562CAA0}">
      <dgm:prSet/>
      <dgm:spPr/>
      <dgm:t>
        <a:bodyPr/>
        <a:lstStyle/>
        <a:p>
          <a:endParaRPr lang="es-EC"/>
        </a:p>
      </dgm:t>
    </dgm:pt>
    <dgm:pt modelId="{3FE49B72-9B73-44CF-A3D9-65BA5017AD84}">
      <dgm:prSet phldrT="[Texto]"/>
      <dgm:spPr/>
      <dgm:t>
        <a:bodyPr/>
        <a:lstStyle/>
        <a:p>
          <a:r>
            <a:rPr lang="es-EC"/>
            <a:t>DÍA 5</a:t>
          </a:r>
        </a:p>
      </dgm:t>
    </dgm:pt>
    <dgm:pt modelId="{E358E30A-636A-47B1-9230-366D5B078E5F}" type="parTrans" cxnId="{E957ABE1-BFDC-4D71-99CB-7E07123515C7}">
      <dgm:prSet/>
      <dgm:spPr/>
      <dgm:t>
        <a:bodyPr/>
        <a:lstStyle/>
        <a:p>
          <a:endParaRPr lang="es-EC"/>
        </a:p>
      </dgm:t>
    </dgm:pt>
    <dgm:pt modelId="{6F6B0BC2-186D-411F-8C09-F6478CC6DE92}" type="sibTrans" cxnId="{E957ABE1-BFDC-4D71-99CB-7E07123515C7}">
      <dgm:prSet/>
      <dgm:spPr/>
      <dgm:t>
        <a:bodyPr/>
        <a:lstStyle/>
        <a:p>
          <a:endParaRPr lang="es-EC"/>
        </a:p>
      </dgm:t>
    </dgm:pt>
    <dgm:pt modelId="{1D7F9A16-5A12-41C5-9310-B3CBD4EAC8D2}">
      <dgm:prSet phldrT="[Texto]"/>
      <dgm:spPr/>
      <dgm:t>
        <a:bodyPr/>
        <a:lstStyle/>
        <a:p>
          <a:r>
            <a:rPr lang="es-EC"/>
            <a:t>Ataque Objetivo final</a:t>
          </a:r>
        </a:p>
      </dgm:t>
    </dgm:pt>
    <dgm:pt modelId="{614F39AE-2F7C-4C5F-A8B2-3ED7A5BDBFE1}" type="parTrans" cxnId="{C0EB5F86-E5E1-4083-B981-AA0591D07EDA}">
      <dgm:prSet/>
      <dgm:spPr/>
      <dgm:t>
        <a:bodyPr/>
        <a:lstStyle/>
        <a:p>
          <a:endParaRPr lang="es-EC"/>
        </a:p>
      </dgm:t>
    </dgm:pt>
    <dgm:pt modelId="{BF4CFCFF-D050-4A92-A7E7-D095BA513DE2}" type="sibTrans" cxnId="{C0EB5F86-E5E1-4083-B981-AA0591D07EDA}">
      <dgm:prSet/>
      <dgm:spPr/>
      <dgm:t>
        <a:bodyPr/>
        <a:lstStyle/>
        <a:p>
          <a:endParaRPr lang="es-EC"/>
        </a:p>
      </dgm:t>
    </dgm:pt>
    <dgm:pt modelId="{C879943E-5FB2-4DA5-8326-58456984163A}">
      <dgm:prSet phldrT="[Texto]"/>
      <dgm:spPr/>
      <dgm:t>
        <a:bodyPr/>
        <a:lstStyle/>
        <a:p>
          <a:endParaRPr lang="es-EC"/>
        </a:p>
      </dgm:t>
    </dgm:pt>
    <dgm:pt modelId="{0B01D0E1-B7C1-4BFB-85C1-7F9281EA6EB8}" type="parTrans" cxnId="{DA438209-2ED9-46B1-8162-2EE2838104B4}">
      <dgm:prSet/>
      <dgm:spPr/>
      <dgm:t>
        <a:bodyPr/>
        <a:lstStyle/>
        <a:p>
          <a:endParaRPr lang="es-EC"/>
        </a:p>
      </dgm:t>
    </dgm:pt>
    <dgm:pt modelId="{452EC6BC-ECD7-41CA-974C-A2F23BE305C1}" type="sibTrans" cxnId="{DA438209-2ED9-46B1-8162-2EE2838104B4}">
      <dgm:prSet/>
      <dgm:spPr/>
      <dgm:t>
        <a:bodyPr/>
        <a:lstStyle/>
        <a:p>
          <a:endParaRPr lang="es-EC"/>
        </a:p>
      </dgm:t>
    </dgm:pt>
    <dgm:pt modelId="{7C074858-354E-4F86-BE85-D01BBA3CB0D4}">
      <dgm:prSet phldrT="[Texto]"/>
      <dgm:spPr/>
      <dgm:t>
        <a:bodyPr/>
        <a:lstStyle/>
        <a:p>
          <a:r>
            <a:rPr lang="es-EC"/>
            <a:t>Ocupación de la Línea  de Partida</a:t>
          </a:r>
        </a:p>
      </dgm:t>
    </dgm:pt>
    <dgm:pt modelId="{82125240-D522-4CB5-A8B8-CDC76A78B822}" type="parTrans" cxnId="{ED473CAB-6479-4EED-94DC-8E627BD4C4BF}">
      <dgm:prSet/>
      <dgm:spPr/>
      <dgm:t>
        <a:bodyPr/>
        <a:lstStyle/>
        <a:p>
          <a:endParaRPr lang="es-EC"/>
        </a:p>
      </dgm:t>
    </dgm:pt>
    <dgm:pt modelId="{372C8392-E3A8-4B23-973D-6948FD36D6DC}" type="sibTrans" cxnId="{ED473CAB-6479-4EED-94DC-8E627BD4C4BF}">
      <dgm:prSet/>
      <dgm:spPr/>
      <dgm:t>
        <a:bodyPr/>
        <a:lstStyle/>
        <a:p>
          <a:endParaRPr lang="es-EC"/>
        </a:p>
      </dgm:t>
    </dgm:pt>
    <dgm:pt modelId="{3F523653-58DE-4ED8-856A-B9E412626E62}">
      <dgm:prSet phldrT="[Texto]"/>
      <dgm:spPr/>
      <dgm:t>
        <a:bodyPr/>
        <a:lstStyle/>
        <a:p>
          <a:r>
            <a:rPr lang="es-EC"/>
            <a:t>Formaciones</a:t>
          </a:r>
        </a:p>
      </dgm:t>
    </dgm:pt>
    <dgm:pt modelId="{394FC942-548C-476C-BFFB-8E9EF365924A}" type="parTrans" cxnId="{588DC32C-2CF6-42CA-86F4-942ABC8BADD3}">
      <dgm:prSet/>
      <dgm:spPr/>
      <dgm:t>
        <a:bodyPr/>
        <a:lstStyle/>
        <a:p>
          <a:endParaRPr lang="es-EC"/>
        </a:p>
      </dgm:t>
    </dgm:pt>
    <dgm:pt modelId="{9551BD49-0E44-43E3-BFA5-98271E07E2EC}" type="sibTrans" cxnId="{588DC32C-2CF6-42CA-86F4-942ABC8BADD3}">
      <dgm:prSet/>
      <dgm:spPr/>
      <dgm:t>
        <a:bodyPr/>
        <a:lstStyle/>
        <a:p>
          <a:endParaRPr lang="es-EC"/>
        </a:p>
      </dgm:t>
    </dgm:pt>
    <dgm:pt modelId="{6BDD7A78-56CD-4562-AE57-51DE53A3D0AA}">
      <dgm:prSet phldrT="[Texto]"/>
      <dgm:spPr/>
      <dgm:t>
        <a:bodyPr/>
        <a:lstStyle/>
        <a:p>
          <a:r>
            <a:rPr lang="es-EC"/>
            <a:t>Planificación</a:t>
          </a:r>
        </a:p>
      </dgm:t>
    </dgm:pt>
    <dgm:pt modelId="{7D8A0362-E7FD-44A0-BE3A-9CE360C014E5}" type="parTrans" cxnId="{73C3DBD7-5E51-4ED9-98A8-59BFD04CFB29}">
      <dgm:prSet/>
      <dgm:spPr/>
      <dgm:t>
        <a:bodyPr/>
        <a:lstStyle/>
        <a:p>
          <a:endParaRPr lang="es-EC"/>
        </a:p>
      </dgm:t>
    </dgm:pt>
    <dgm:pt modelId="{C95EEEFF-D00D-4FB5-BE0E-2B9EEA05B4A2}" type="sibTrans" cxnId="{73C3DBD7-5E51-4ED9-98A8-59BFD04CFB29}">
      <dgm:prSet/>
      <dgm:spPr/>
      <dgm:t>
        <a:bodyPr/>
        <a:lstStyle/>
        <a:p>
          <a:endParaRPr lang="es-EC"/>
        </a:p>
      </dgm:t>
    </dgm:pt>
    <dgm:pt modelId="{DDA99395-E835-465B-B9D7-8298139B980B}">
      <dgm:prSet phldrT="[Texto]"/>
      <dgm:spPr/>
      <dgm:t>
        <a:bodyPr/>
        <a:lstStyle/>
        <a:p>
          <a:r>
            <a:rPr lang="es-EC"/>
            <a:t>Ejecución </a:t>
          </a:r>
        </a:p>
      </dgm:t>
    </dgm:pt>
    <dgm:pt modelId="{7E05A397-399D-46CD-8787-E1EA9278CB33}" type="parTrans" cxnId="{032B077D-8ACA-4B6D-8D8D-01985A45FD62}">
      <dgm:prSet/>
      <dgm:spPr/>
      <dgm:t>
        <a:bodyPr/>
        <a:lstStyle/>
        <a:p>
          <a:endParaRPr lang="es-EC"/>
        </a:p>
      </dgm:t>
    </dgm:pt>
    <dgm:pt modelId="{9BC26071-EADE-49DA-9D67-7570BBEF9A51}" type="sibTrans" cxnId="{032B077D-8ACA-4B6D-8D8D-01985A45FD62}">
      <dgm:prSet/>
      <dgm:spPr/>
      <dgm:t>
        <a:bodyPr/>
        <a:lstStyle/>
        <a:p>
          <a:endParaRPr lang="es-EC"/>
        </a:p>
      </dgm:t>
    </dgm:pt>
    <dgm:pt modelId="{4BE6854A-7DB5-49FA-8934-7A5B1E3D896D}">
      <dgm:prSet phldrT="[Texto]"/>
      <dgm:spPr/>
      <dgm:t>
        <a:bodyPr/>
        <a:lstStyle/>
        <a:p>
          <a:r>
            <a:rPr lang="es-EC"/>
            <a:t>Planificación</a:t>
          </a:r>
        </a:p>
      </dgm:t>
    </dgm:pt>
    <dgm:pt modelId="{CC57762A-E2DA-41BE-8560-ABFAAB10128B}" type="parTrans" cxnId="{68DC059E-7B95-4382-8167-CEBC0968F8BF}">
      <dgm:prSet/>
      <dgm:spPr/>
      <dgm:t>
        <a:bodyPr/>
        <a:lstStyle/>
        <a:p>
          <a:endParaRPr lang="es-EC"/>
        </a:p>
      </dgm:t>
    </dgm:pt>
    <dgm:pt modelId="{800235C3-697E-4C08-A4AE-661EC2D7E971}" type="sibTrans" cxnId="{68DC059E-7B95-4382-8167-CEBC0968F8BF}">
      <dgm:prSet/>
      <dgm:spPr/>
      <dgm:t>
        <a:bodyPr/>
        <a:lstStyle/>
        <a:p>
          <a:endParaRPr lang="es-EC"/>
        </a:p>
      </dgm:t>
    </dgm:pt>
    <dgm:pt modelId="{BEB9EECC-0671-4D95-A693-41A9E0DD1359}">
      <dgm:prSet/>
      <dgm:spPr/>
      <dgm:t>
        <a:bodyPr/>
        <a:lstStyle/>
        <a:p>
          <a:r>
            <a:rPr lang="es-EC"/>
            <a:t>Ejecución </a:t>
          </a:r>
        </a:p>
      </dgm:t>
    </dgm:pt>
    <dgm:pt modelId="{A0217D9D-ACD6-49B7-9704-80B8E3F5871A}" type="parTrans" cxnId="{5DAFE877-04F6-4136-A497-7AD3B61EF9BF}">
      <dgm:prSet/>
      <dgm:spPr/>
      <dgm:t>
        <a:bodyPr/>
        <a:lstStyle/>
        <a:p>
          <a:endParaRPr lang="es-EC"/>
        </a:p>
      </dgm:t>
    </dgm:pt>
    <dgm:pt modelId="{28E8AB02-5783-4C13-9923-B943DE1A1117}" type="sibTrans" cxnId="{5DAFE877-04F6-4136-A497-7AD3B61EF9BF}">
      <dgm:prSet/>
      <dgm:spPr/>
      <dgm:t>
        <a:bodyPr/>
        <a:lstStyle/>
        <a:p>
          <a:endParaRPr lang="es-EC"/>
        </a:p>
      </dgm:t>
    </dgm:pt>
    <dgm:pt modelId="{07D6B4CF-9F42-49A4-B273-75AF0F2B95CA}">
      <dgm:prSet phldrT="[Texto]"/>
      <dgm:spPr/>
      <dgm:t>
        <a:bodyPr/>
        <a:lstStyle/>
        <a:p>
          <a:r>
            <a:rPr lang="es-EC"/>
            <a:t>Planificación</a:t>
          </a:r>
        </a:p>
      </dgm:t>
    </dgm:pt>
    <dgm:pt modelId="{B455F3B1-47A4-457C-A0D4-EA67F6F0B93A}" type="parTrans" cxnId="{BD11FC13-A386-4634-B2FF-29635852C38A}">
      <dgm:prSet/>
      <dgm:spPr/>
      <dgm:t>
        <a:bodyPr/>
        <a:lstStyle/>
        <a:p>
          <a:endParaRPr lang="es-EC"/>
        </a:p>
      </dgm:t>
    </dgm:pt>
    <dgm:pt modelId="{3E19B0AF-FCAF-4880-B7FD-02C7B4962E03}" type="sibTrans" cxnId="{BD11FC13-A386-4634-B2FF-29635852C38A}">
      <dgm:prSet/>
      <dgm:spPr/>
      <dgm:t>
        <a:bodyPr/>
        <a:lstStyle/>
        <a:p>
          <a:endParaRPr lang="es-EC"/>
        </a:p>
      </dgm:t>
    </dgm:pt>
    <dgm:pt modelId="{C4C8E936-F35F-4AC9-AAC1-5517C201F271}">
      <dgm:prSet/>
      <dgm:spPr/>
      <dgm:t>
        <a:bodyPr/>
        <a:lstStyle/>
        <a:p>
          <a:r>
            <a:rPr lang="es-EC"/>
            <a:t>Ejecución </a:t>
          </a:r>
        </a:p>
      </dgm:t>
    </dgm:pt>
    <dgm:pt modelId="{0D0BDA8E-21D9-4BE2-95E7-196FBF952769}" type="parTrans" cxnId="{ADD9C198-F89A-4E36-82D8-25013B15E9D7}">
      <dgm:prSet/>
      <dgm:spPr/>
      <dgm:t>
        <a:bodyPr/>
        <a:lstStyle/>
        <a:p>
          <a:endParaRPr lang="es-EC"/>
        </a:p>
      </dgm:t>
    </dgm:pt>
    <dgm:pt modelId="{A32CE344-8A6E-4C49-AC1D-9A30A5C5009A}" type="sibTrans" cxnId="{ADD9C198-F89A-4E36-82D8-25013B15E9D7}">
      <dgm:prSet/>
      <dgm:spPr/>
      <dgm:t>
        <a:bodyPr/>
        <a:lstStyle/>
        <a:p>
          <a:endParaRPr lang="es-EC"/>
        </a:p>
      </dgm:t>
    </dgm:pt>
    <dgm:pt modelId="{4E3F2C5E-FF34-46D5-A74F-73E577D6FB50}" type="pres">
      <dgm:prSet presAssocID="{41A46B8B-812D-488F-AEB3-0E439C0BC229}" presName="linearFlow" presStyleCnt="0">
        <dgm:presLayoutVars>
          <dgm:dir/>
          <dgm:animLvl val="lvl"/>
          <dgm:resizeHandles val="exact"/>
        </dgm:presLayoutVars>
      </dgm:prSet>
      <dgm:spPr/>
      <dgm:t>
        <a:bodyPr/>
        <a:lstStyle/>
        <a:p>
          <a:endParaRPr lang="es-EC"/>
        </a:p>
      </dgm:t>
    </dgm:pt>
    <dgm:pt modelId="{44138F8D-5936-4A22-B9B2-D68836EABFED}" type="pres">
      <dgm:prSet presAssocID="{04E76F0C-EC4F-4C95-A63C-EE6081D778CF}" presName="composite" presStyleCnt="0"/>
      <dgm:spPr/>
    </dgm:pt>
    <dgm:pt modelId="{B48EC242-563F-4EC2-8C57-B02CCC7DB011}" type="pres">
      <dgm:prSet presAssocID="{04E76F0C-EC4F-4C95-A63C-EE6081D778CF}" presName="parentText" presStyleLbl="alignNode1" presStyleIdx="0" presStyleCnt="5">
        <dgm:presLayoutVars>
          <dgm:chMax val="1"/>
          <dgm:bulletEnabled val="1"/>
        </dgm:presLayoutVars>
      </dgm:prSet>
      <dgm:spPr/>
      <dgm:t>
        <a:bodyPr/>
        <a:lstStyle/>
        <a:p>
          <a:endParaRPr lang="es-EC"/>
        </a:p>
      </dgm:t>
    </dgm:pt>
    <dgm:pt modelId="{9A5FB13D-603D-4FF5-AE3B-22D240185743}" type="pres">
      <dgm:prSet presAssocID="{04E76F0C-EC4F-4C95-A63C-EE6081D778CF}" presName="descendantText" presStyleLbl="alignAcc1" presStyleIdx="0" presStyleCnt="5">
        <dgm:presLayoutVars>
          <dgm:bulletEnabled val="1"/>
        </dgm:presLayoutVars>
      </dgm:prSet>
      <dgm:spPr/>
      <dgm:t>
        <a:bodyPr/>
        <a:lstStyle/>
        <a:p>
          <a:endParaRPr lang="es-EC"/>
        </a:p>
      </dgm:t>
    </dgm:pt>
    <dgm:pt modelId="{01BD276D-BA6F-43C6-A1AA-880DB08A7396}" type="pres">
      <dgm:prSet presAssocID="{55EB6CC7-F7CD-495D-97A1-4A02A7DC65A9}" presName="sp" presStyleCnt="0"/>
      <dgm:spPr/>
    </dgm:pt>
    <dgm:pt modelId="{09A4FB3C-DB7E-4AF1-B75B-AE118366811C}" type="pres">
      <dgm:prSet presAssocID="{4BB440C5-6303-49EE-A60F-7BFBA28669D3}" presName="composite" presStyleCnt="0"/>
      <dgm:spPr/>
    </dgm:pt>
    <dgm:pt modelId="{C108AA39-C6D9-4DB4-BE35-B5266133DAD7}" type="pres">
      <dgm:prSet presAssocID="{4BB440C5-6303-49EE-A60F-7BFBA28669D3}" presName="parentText" presStyleLbl="alignNode1" presStyleIdx="1" presStyleCnt="5">
        <dgm:presLayoutVars>
          <dgm:chMax val="1"/>
          <dgm:bulletEnabled val="1"/>
        </dgm:presLayoutVars>
      </dgm:prSet>
      <dgm:spPr/>
      <dgm:t>
        <a:bodyPr/>
        <a:lstStyle/>
        <a:p>
          <a:endParaRPr lang="es-EC"/>
        </a:p>
      </dgm:t>
    </dgm:pt>
    <dgm:pt modelId="{9A1F4180-90F0-4D62-802F-9D94D0E61B3C}" type="pres">
      <dgm:prSet presAssocID="{4BB440C5-6303-49EE-A60F-7BFBA28669D3}" presName="descendantText" presStyleLbl="alignAcc1" presStyleIdx="1" presStyleCnt="5">
        <dgm:presLayoutVars>
          <dgm:bulletEnabled val="1"/>
        </dgm:presLayoutVars>
      </dgm:prSet>
      <dgm:spPr/>
      <dgm:t>
        <a:bodyPr/>
        <a:lstStyle/>
        <a:p>
          <a:endParaRPr lang="es-EC"/>
        </a:p>
      </dgm:t>
    </dgm:pt>
    <dgm:pt modelId="{C3EE14E7-1CA9-4126-946E-92E9F44656BC}" type="pres">
      <dgm:prSet presAssocID="{DD7870FB-95F3-41BC-AF2E-0252423E295E}" presName="sp" presStyleCnt="0"/>
      <dgm:spPr/>
    </dgm:pt>
    <dgm:pt modelId="{A43C5EE8-69A0-43CB-823B-342A0892DE18}" type="pres">
      <dgm:prSet presAssocID="{C4A51539-D332-439E-9615-2D803457F52D}" presName="composite" presStyleCnt="0"/>
      <dgm:spPr/>
    </dgm:pt>
    <dgm:pt modelId="{48776405-C374-426F-A786-1F6183FA66AF}" type="pres">
      <dgm:prSet presAssocID="{C4A51539-D332-439E-9615-2D803457F52D}" presName="parentText" presStyleLbl="alignNode1" presStyleIdx="2" presStyleCnt="5">
        <dgm:presLayoutVars>
          <dgm:chMax val="1"/>
          <dgm:bulletEnabled val="1"/>
        </dgm:presLayoutVars>
      </dgm:prSet>
      <dgm:spPr/>
      <dgm:t>
        <a:bodyPr/>
        <a:lstStyle/>
        <a:p>
          <a:endParaRPr lang="es-EC"/>
        </a:p>
      </dgm:t>
    </dgm:pt>
    <dgm:pt modelId="{563C21F0-0B08-4F19-B295-1AEA283496FB}" type="pres">
      <dgm:prSet presAssocID="{C4A51539-D332-439E-9615-2D803457F52D}" presName="descendantText" presStyleLbl="alignAcc1" presStyleIdx="2" presStyleCnt="5">
        <dgm:presLayoutVars>
          <dgm:bulletEnabled val="1"/>
        </dgm:presLayoutVars>
      </dgm:prSet>
      <dgm:spPr/>
      <dgm:t>
        <a:bodyPr/>
        <a:lstStyle/>
        <a:p>
          <a:endParaRPr lang="es-EC"/>
        </a:p>
      </dgm:t>
    </dgm:pt>
    <dgm:pt modelId="{0EE6E761-3906-4954-B994-30444C271BCE}" type="pres">
      <dgm:prSet presAssocID="{FB67C841-CF55-4397-B239-E85419D985AA}" presName="sp" presStyleCnt="0"/>
      <dgm:spPr/>
    </dgm:pt>
    <dgm:pt modelId="{43E37A48-015F-40CB-A8F8-855C086720BC}" type="pres">
      <dgm:prSet presAssocID="{7F5ECDE9-03F8-48CD-A384-80A7F137B936}" presName="composite" presStyleCnt="0"/>
      <dgm:spPr/>
    </dgm:pt>
    <dgm:pt modelId="{AB9BB894-99A7-461E-A583-0D7FEECF9AC9}" type="pres">
      <dgm:prSet presAssocID="{7F5ECDE9-03F8-48CD-A384-80A7F137B936}" presName="parentText" presStyleLbl="alignNode1" presStyleIdx="3" presStyleCnt="5">
        <dgm:presLayoutVars>
          <dgm:chMax val="1"/>
          <dgm:bulletEnabled val="1"/>
        </dgm:presLayoutVars>
      </dgm:prSet>
      <dgm:spPr/>
      <dgm:t>
        <a:bodyPr/>
        <a:lstStyle/>
        <a:p>
          <a:endParaRPr lang="es-EC"/>
        </a:p>
      </dgm:t>
    </dgm:pt>
    <dgm:pt modelId="{728278FD-3E40-42AD-A975-31226013DC25}" type="pres">
      <dgm:prSet presAssocID="{7F5ECDE9-03F8-48CD-A384-80A7F137B936}" presName="descendantText" presStyleLbl="alignAcc1" presStyleIdx="3" presStyleCnt="5">
        <dgm:presLayoutVars>
          <dgm:bulletEnabled val="1"/>
        </dgm:presLayoutVars>
      </dgm:prSet>
      <dgm:spPr/>
      <dgm:t>
        <a:bodyPr/>
        <a:lstStyle/>
        <a:p>
          <a:endParaRPr lang="es-EC"/>
        </a:p>
      </dgm:t>
    </dgm:pt>
    <dgm:pt modelId="{D31C4C86-568C-40F7-A2E3-C818872B992E}" type="pres">
      <dgm:prSet presAssocID="{0A96BF9A-272B-434E-8D5D-CCAB23487288}" presName="sp" presStyleCnt="0"/>
      <dgm:spPr/>
    </dgm:pt>
    <dgm:pt modelId="{717F3404-AA24-4945-8007-08FEC10B649E}" type="pres">
      <dgm:prSet presAssocID="{3FE49B72-9B73-44CF-A3D9-65BA5017AD84}" presName="composite" presStyleCnt="0"/>
      <dgm:spPr/>
    </dgm:pt>
    <dgm:pt modelId="{3843EAFD-E0F4-4791-A786-9906291392D7}" type="pres">
      <dgm:prSet presAssocID="{3FE49B72-9B73-44CF-A3D9-65BA5017AD84}" presName="parentText" presStyleLbl="alignNode1" presStyleIdx="4" presStyleCnt="5">
        <dgm:presLayoutVars>
          <dgm:chMax val="1"/>
          <dgm:bulletEnabled val="1"/>
        </dgm:presLayoutVars>
      </dgm:prSet>
      <dgm:spPr/>
      <dgm:t>
        <a:bodyPr/>
        <a:lstStyle/>
        <a:p>
          <a:endParaRPr lang="es-EC"/>
        </a:p>
      </dgm:t>
    </dgm:pt>
    <dgm:pt modelId="{9875387A-ACC1-4118-8518-6268EAFA0AB1}" type="pres">
      <dgm:prSet presAssocID="{3FE49B72-9B73-44CF-A3D9-65BA5017AD84}" presName="descendantText" presStyleLbl="alignAcc1" presStyleIdx="4" presStyleCnt="5">
        <dgm:presLayoutVars>
          <dgm:bulletEnabled val="1"/>
        </dgm:presLayoutVars>
      </dgm:prSet>
      <dgm:spPr/>
      <dgm:t>
        <a:bodyPr/>
        <a:lstStyle/>
        <a:p>
          <a:endParaRPr lang="es-EC"/>
        </a:p>
      </dgm:t>
    </dgm:pt>
  </dgm:ptLst>
  <dgm:cxnLst>
    <dgm:cxn modelId="{BD11FC13-A386-4634-B2FF-29635852C38A}" srcId="{1D7F9A16-5A12-41C5-9310-B3CBD4EAC8D2}" destId="{07D6B4CF-9F42-49A4-B273-75AF0F2B95CA}" srcOrd="0" destOrd="0" parTransId="{B455F3B1-47A4-457C-A0D4-EA67F6F0B93A}" sibTransId="{3E19B0AF-FCAF-4880-B7FD-02C7B4962E03}"/>
    <dgm:cxn modelId="{273FC819-604A-4468-B98A-CDD7A0C1527E}" type="presOf" srcId="{C879943E-5FB2-4DA5-8326-58456984163A}" destId="{9A5FB13D-603D-4FF5-AE3B-22D240185743}" srcOrd="0" destOrd="2" presId="urn:microsoft.com/office/officeart/2005/8/layout/chevron2"/>
    <dgm:cxn modelId="{74CB9FAC-F9C5-4E1E-8A1F-7FB16F00EAA7}" type="presOf" srcId="{04E76F0C-EC4F-4C95-A63C-EE6081D778CF}" destId="{B48EC242-563F-4EC2-8C57-B02CCC7DB011}" srcOrd="0" destOrd="0" presId="urn:microsoft.com/office/officeart/2005/8/layout/chevron2"/>
    <dgm:cxn modelId="{4F311699-10AA-4CDF-84DB-B5F8BC154A6E}" type="presOf" srcId="{93A68617-202E-4118-B036-9C479DBC8063}" destId="{728278FD-3E40-42AD-A975-31226013DC25}" srcOrd="0" destOrd="0" presId="urn:microsoft.com/office/officeart/2005/8/layout/chevron2"/>
    <dgm:cxn modelId="{715F4C7D-7FE3-43EE-B0E9-74DAEE78F836}" type="presOf" srcId="{41A46B8B-812D-488F-AEB3-0E439C0BC229}" destId="{4E3F2C5E-FF34-46D5-A74F-73E577D6FB50}" srcOrd="0" destOrd="0" presId="urn:microsoft.com/office/officeart/2005/8/layout/chevron2"/>
    <dgm:cxn modelId="{209E190F-DED2-4A16-9143-B84E3FBF524C}" srcId="{41A46B8B-812D-488F-AEB3-0E439C0BC229}" destId="{C4A51539-D332-439E-9615-2D803457F52D}" srcOrd="2" destOrd="0" parTransId="{E36E9CFA-666A-4C61-8DF6-6F1A51E90965}" sibTransId="{FB67C841-CF55-4397-B239-E85419D985AA}"/>
    <dgm:cxn modelId="{6FC01EE5-B7E1-4D3E-B782-452C5B69ACF9}" type="presOf" srcId="{C4A51539-D332-439E-9615-2D803457F52D}" destId="{48776405-C374-426F-A786-1F6183FA66AF}" srcOrd="0" destOrd="0" presId="urn:microsoft.com/office/officeart/2005/8/layout/chevron2"/>
    <dgm:cxn modelId="{C0EB5F86-E5E1-4083-B981-AA0591D07EDA}" srcId="{3FE49B72-9B73-44CF-A3D9-65BA5017AD84}" destId="{1D7F9A16-5A12-41C5-9310-B3CBD4EAC8D2}" srcOrd="0" destOrd="0" parTransId="{614F39AE-2F7C-4C5F-A8B2-3ED7A5BDBFE1}" sibTransId="{BF4CFCFF-D050-4A92-A7E7-D095BA513DE2}"/>
    <dgm:cxn modelId="{F819A71E-7024-4DBF-AE74-F859F96E8A8D}" type="presOf" srcId="{4BE6854A-7DB5-49FA-8934-7A5B1E3D896D}" destId="{728278FD-3E40-42AD-A975-31226013DC25}" srcOrd="0" destOrd="1" presId="urn:microsoft.com/office/officeart/2005/8/layout/chevron2"/>
    <dgm:cxn modelId="{032B077D-8ACA-4B6D-8D8D-01985A45FD62}" srcId="{20A280F5-7B0C-4C80-804C-077A7BBFDFF2}" destId="{DDA99395-E835-465B-B9D7-8298139B980B}" srcOrd="1" destOrd="0" parTransId="{7E05A397-399D-46CD-8787-E1EA9278CB33}" sibTransId="{9BC26071-EADE-49DA-9D67-7570BBEF9A51}"/>
    <dgm:cxn modelId="{0E66A02D-9941-4294-9525-3C607D75F930}" type="presOf" srcId="{6BDD7A78-56CD-4562-AE57-51DE53A3D0AA}" destId="{563C21F0-0B08-4F19-B295-1AEA283496FB}" srcOrd="0" destOrd="1" presId="urn:microsoft.com/office/officeart/2005/8/layout/chevron2"/>
    <dgm:cxn modelId="{40558584-7A5F-4199-BD25-6341C17E9275}" srcId="{04E76F0C-EC4F-4C95-A63C-EE6081D778CF}" destId="{06B9E2B1-4701-463E-8F86-77C01096C70F}" srcOrd="0" destOrd="0" parTransId="{85EB6BFF-FCE8-4D34-8489-2B8EE290D448}" sibTransId="{8C7E865D-02AF-4749-A07F-6C0FDE5E8F42}"/>
    <dgm:cxn modelId="{530183E0-2007-4738-8683-CB0EC5772B48}" type="presOf" srcId="{20A280F5-7B0C-4C80-804C-077A7BBFDFF2}" destId="{563C21F0-0B08-4F19-B295-1AEA283496FB}" srcOrd="0" destOrd="0" presId="urn:microsoft.com/office/officeart/2005/8/layout/chevron2"/>
    <dgm:cxn modelId="{ED473CAB-6479-4EED-94DC-8E627BD4C4BF}" srcId="{4BB440C5-6303-49EE-A60F-7BFBA28669D3}" destId="{7C074858-354E-4F86-BE85-D01BBA3CB0D4}" srcOrd="1" destOrd="0" parTransId="{82125240-D522-4CB5-A8B8-CDC76A78B822}" sibTransId="{372C8392-E3A8-4B23-973D-6948FD36D6DC}"/>
    <dgm:cxn modelId="{CFAD610F-EA47-4E95-AB78-E093D06A59BF}" type="presOf" srcId="{3FE49B72-9B73-44CF-A3D9-65BA5017AD84}" destId="{3843EAFD-E0F4-4791-A786-9906291392D7}" srcOrd="0" destOrd="0" presId="urn:microsoft.com/office/officeart/2005/8/layout/chevron2"/>
    <dgm:cxn modelId="{D81083CF-90A9-4292-BAB7-9840D8D47EAE}" srcId="{C4A51539-D332-439E-9615-2D803457F52D}" destId="{20A280F5-7B0C-4C80-804C-077A7BBFDFF2}" srcOrd="0" destOrd="0" parTransId="{4E29DC3C-4A74-40B4-BD10-8A7A1FB7D759}" sibTransId="{500B0886-2A03-4DB9-9B30-67B077715AD0}"/>
    <dgm:cxn modelId="{48B0736E-0F87-4086-84A6-78E7DEE9CA3E}" type="presOf" srcId="{C4C8E936-F35F-4AC9-AAC1-5517C201F271}" destId="{9875387A-ACC1-4118-8518-6268EAFA0AB1}" srcOrd="0" destOrd="2" presId="urn:microsoft.com/office/officeart/2005/8/layout/chevron2"/>
    <dgm:cxn modelId="{7F1A5F4D-1574-4F3A-A7AA-7F074D24615A}" srcId="{7F5ECDE9-03F8-48CD-A384-80A7F137B936}" destId="{93A68617-202E-4118-B036-9C479DBC8063}" srcOrd="0" destOrd="0" parTransId="{EBC6DB94-7135-4380-8F70-452820B3D52A}" sibTransId="{FEAFBF90-C7A0-4D67-A0C3-9BE717021296}"/>
    <dgm:cxn modelId="{06975389-B42E-42C4-B4CB-EBCF5C872CFA}" srcId="{4BB440C5-6303-49EE-A60F-7BFBA28669D3}" destId="{CAA7F0A4-3BA7-4E1F-ADCE-6A30E638D17B}" srcOrd="0" destOrd="0" parTransId="{42646D5E-2E5C-4919-BAF0-E8BE47B6A32A}" sibTransId="{29E94C94-9993-44DF-BD51-D957F0A8D51D}"/>
    <dgm:cxn modelId="{68DC059E-7B95-4382-8167-CEBC0968F8BF}" srcId="{93A68617-202E-4118-B036-9C479DBC8063}" destId="{4BE6854A-7DB5-49FA-8934-7A5B1E3D896D}" srcOrd="0" destOrd="0" parTransId="{CC57762A-E2DA-41BE-8560-ABFAAB10128B}" sibTransId="{800235C3-697E-4C08-A4AE-661EC2D7E971}"/>
    <dgm:cxn modelId="{B02CDC74-14D5-413B-8913-92B0C15EA2BE}" type="presOf" srcId="{7F5ECDE9-03F8-48CD-A384-80A7F137B936}" destId="{AB9BB894-99A7-461E-A583-0D7FEECF9AC9}" srcOrd="0" destOrd="0" presId="urn:microsoft.com/office/officeart/2005/8/layout/chevron2"/>
    <dgm:cxn modelId="{ADD9C198-F89A-4E36-82D8-25013B15E9D7}" srcId="{1D7F9A16-5A12-41C5-9310-B3CBD4EAC8D2}" destId="{C4C8E936-F35F-4AC9-AAC1-5517C201F271}" srcOrd="1" destOrd="0" parTransId="{0D0BDA8E-21D9-4BE2-95E7-196FBF952769}" sibTransId="{A32CE344-8A6E-4C49-AC1D-9A30A5C5009A}"/>
    <dgm:cxn modelId="{5DAFE877-04F6-4136-A497-7AD3B61EF9BF}" srcId="{93A68617-202E-4118-B036-9C479DBC8063}" destId="{BEB9EECC-0671-4D95-A693-41A9E0DD1359}" srcOrd="1" destOrd="0" parTransId="{A0217D9D-ACD6-49B7-9704-80B8E3F5871A}" sibTransId="{28E8AB02-5783-4C13-9923-B943DE1A1117}"/>
    <dgm:cxn modelId="{588DC32C-2CF6-42CA-86F4-942ABC8BADD3}" srcId="{04E76F0C-EC4F-4C95-A63C-EE6081D778CF}" destId="{3F523653-58DE-4ED8-856A-B9E412626E62}" srcOrd="1" destOrd="0" parTransId="{394FC942-548C-476C-BFFB-8E9EF365924A}" sibTransId="{9551BD49-0E44-43E3-BFA5-98271E07E2EC}"/>
    <dgm:cxn modelId="{95C4CBBB-9858-4A2E-B3B9-A55A60F5EBB6}" srcId="{41A46B8B-812D-488F-AEB3-0E439C0BC229}" destId="{4BB440C5-6303-49EE-A60F-7BFBA28669D3}" srcOrd="1" destOrd="0" parTransId="{92DDFD03-3AA5-4FEB-B22F-D80EE15389AD}" sibTransId="{DD7870FB-95F3-41BC-AF2E-0252423E295E}"/>
    <dgm:cxn modelId="{F649184A-DAC8-4B5A-B7EA-37B365DB0F66}" type="presOf" srcId="{06B9E2B1-4701-463E-8F86-77C01096C70F}" destId="{9A5FB13D-603D-4FF5-AE3B-22D240185743}" srcOrd="0" destOrd="0" presId="urn:microsoft.com/office/officeart/2005/8/layout/chevron2"/>
    <dgm:cxn modelId="{1D35DC67-168F-4E2D-979F-4102FBB52A45}" type="presOf" srcId="{CAA7F0A4-3BA7-4E1F-ADCE-6A30E638D17B}" destId="{9A1F4180-90F0-4D62-802F-9D94D0E61B3C}" srcOrd="0" destOrd="0" presId="urn:microsoft.com/office/officeart/2005/8/layout/chevron2"/>
    <dgm:cxn modelId="{B7ECE0FA-4009-499D-92F1-C372643B7851}" type="presOf" srcId="{1D7F9A16-5A12-41C5-9310-B3CBD4EAC8D2}" destId="{9875387A-ACC1-4118-8518-6268EAFA0AB1}" srcOrd="0" destOrd="0" presId="urn:microsoft.com/office/officeart/2005/8/layout/chevron2"/>
    <dgm:cxn modelId="{E957ABE1-BFDC-4D71-99CB-7E07123515C7}" srcId="{41A46B8B-812D-488F-AEB3-0E439C0BC229}" destId="{3FE49B72-9B73-44CF-A3D9-65BA5017AD84}" srcOrd="4" destOrd="0" parTransId="{E358E30A-636A-47B1-9230-366D5B078E5F}" sibTransId="{6F6B0BC2-186D-411F-8C09-F6478CC6DE92}"/>
    <dgm:cxn modelId="{E49212F3-C88B-49F6-B5B0-F7B301C9271B}" type="presOf" srcId="{7C074858-354E-4F86-BE85-D01BBA3CB0D4}" destId="{9A1F4180-90F0-4D62-802F-9D94D0E61B3C}" srcOrd="0" destOrd="1" presId="urn:microsoft.com/office/officeart/2005/8/layout/chevron2"/>
    <dgm:cxn modelId="{7389B8FF-A7B9-4A8B-95B9-351574BE8A12}" type="presOf" srcId="{BEB9EECC-0671-4D95-A693-41A9E0DD1359}" destId="{728278FD-3E40-42AD-A975-31226013DC25}" srcOrd="0" destOrd="2" presId="urn:microsoft.com/office/officeart/2005/8/layout/chevron2"/>
    <dgm:cxn modelId="{BA065D12-2379-43BE-BEA0-B595F745C0F8}" type="presOf" srcId="{DDA99395-E835-465B-B9D7-8298139B980B}" destId="{563C21F0-0B08-4F19-B295-1AEA283496FB}" srcOrd="0" destOrd="2" presId="urn:microsoft.com/office/officeart/2005/8/layout/chevron2"/>
    <dgm:cxn modelId="{DA438209-2ED9-46B1-8162-2EE2838104B4}" srcId="{04E76F0C-EC4F-4C95-A63C-EE6081D778CF}" destId="{C879943E-5FB2-4DA5-8326-58456984163A}" srcOrd="2" destOrd="0" parTransId="{0B01D0E1-B7C1-4BFB-85C1-7F9281EA6EB8}" sibTransId="{452EC6BC-ECD7-41CA-974C-A2F23BE305C1}"/>
    <dgm:cxn modelId="{17863791-0432-4E51-AFA0-A03DA560D9C6}" srcId="{41A46B8B-812D-488F-AEB3-0E439C0BC229}" destId="{04E76F0C-EC4F-4C95-A63C-EE6081D778CF}" srcOrd="0" destOrd="0" parTransId="{DA666BE1-58DB-424F-87A2-23F72D182987}" sibTransId="{55EB6CC7-F7CD-495D-97A1-4A02A7DC65A9}"/>
    <dgm:cxn modelId="{73C3DBD7-5E51-4ED9-98A8-59BFD04CFB29}" srcId="{20A280F5-7B0C-4C80-804C-077A7BBFDFF2}" destId="{6BDD7A78-56CD-4562-AE57-51DE53A3D0AA}" srcOrd="0" destOrd="0" parTransId="{7D8A0362-E7FD-44A0-BE3A-9CE360C014E5}" sibTransId="{C95EEEFF-D00D-4FB5-BE0E-2B9EEA05B4A2}"/>
    <dgm:cxn modelId="{5A94C5C7-BCB6-43AE-8C62-BFA9EC9A1762}" type="presOf" srcId="{3F523653-58DE-4ED8-856A-B9E412626E62}" destId="{9A5FB13D-603D-4FF5-AE3B-22D240185743}" srcOrd="0" destOrd="1" presId="urn:microsoft.com/office/officeart/2005/8/layout/chevron2"/>
    <dgm:cxn modelId="{A9D37A02-1E3F-4CD6-B459-575D9A984819}" type="presOf" srcId="{4BB440C5-6303-49EE-A60F-7BFBA28669D3}" destId="{C108AA39-C6D9-4DB4-BE35-B5266133DAD7}" srcOrd="0" destOrd="0" presId="urn:microsoft.com/office/officeart/2005/8/layout/chevron2"/>
    <dgm:cxn modelId="{00CF89E3-77C5-479E-8394-22C889F6C3DA}" type="presOf" srcId="{07D6B4CF-9F42-49A4-B273-75AF0F2B95CA}" destId="{9875387A-ACC1-4118-8518-6268EAFA0AB1}" srcOrd="0" destOrd="1" presId="urn:microsoft.com/office/officeart/2005/8/layout/chevron2"/>
    <dgm:cxn modelId="{F1376CED-C7C0-4E0B-897C-6084F562CAA0}" srcId="{41A46B8B-812D-488F-AEB3-0E439C0BC229}" destId="{7F5ECDE9-03F8-48CD-A384-80A7F137B936}" srcOrd="3" destOrd="0" parTransId="{8D461394-6D38-416E-9C8E-A30516E8EF69}" sibTransId="{0A96BF9A-272B-434E-8D5D-CCAB23487288}"/>
    <dgm:cxn modelId="{ECBF87DE-FF6C-44C2-9289-891EB814F315}" type="presParOf" srcId="{4E3F2C5E-FF34-46D5-A74F-73E577D6FB50}" destId="{44138F8D-5936-4A22-B9B2-D68836EABFED}" srcOrd="0" destOrd="0" presId="urn:microsoft.com/office/officeart/2005/8/layout/chevron2"/>
    <dgm:cxn modelId="{14554FE2-710D-4A0E-94DF-B3B37973C7FA}" type="presParOf" srcId="{44138F8D-5936-4A22-B9B2-D68836EABFED}" destId="{B48EC242-563F-4EC2-8C57-B02CCC7DB011}" srcOrd="0" destOrd="0" presId="urn:microsoft.com/office/officeart/2005/8/layout/chevron2"/>
    <dgm:cxn modelId="{439A6AF0-0653-4E6C-BDE6-5BC814E07F39}" type="presParOf" srcId="{44138F8D-5936-4A22-B9B2-D68836EABFED}" destId="{9A5FB13D-603D-4FF5-AE3B-22D240185743}" srcOrd="1" destOrd="0" presId="urn:microsoft.com/office/officeart/2005/8/layout/chevron2"/>
    <dgm:cxn modelId="{731A357F-829F-4E38-9EB0-14261830001D}" type="presParOf" srcId="{4E3F2C5E-FF34-46D5-A74F-73E577D6FB50}" destId="{01BD276D-BA6F-43C6-A1AA-880DB08A7396}" srcOrd="1" destOrd="0" presId="urn:microsoft.com/office/officeart/2005/8/layout/chevron2"/>
    <dgm:cxn modelId="{AED6415A-3C8C-49E4-A1E9-04221C5287A4}" type="presParOf" srcId="{4E3F2C5E-FF34-46D5-A74F-73E577D6FB50}" destId="{09A4FB3C-DB7E-4AF1-B75B-AE118366811C}" srcOrd="2" destOrd="0" presId="urn:microsoft.com/office/officeart/2005/8/layout/chevron2"/>
    <dgm:cxn modelId="{62E37466-9A94-4E82-A8B7-AB8A116016D0}" type="presParOf" srcId="{09A4FB3C-DB7E-4AF1-B75B-AE118366811C}" destId="{C108AA39-C6D9-4DB4-BE35-B5266133DAD7}" srcOrd="0" destOrd="0" presId="urn:microsoft.com/office/officeart/2005/8/layout/chevron2"/>
    <dgm:cxn modelId="{1799D438-6168-448F-B5CC-1BF4D106D4C8}" type="presParOf" srcId="{09A4FB3C-DB7E-4AF1-B75B-AE118366811C}" destId="{9A1F4180-90F0-4D62-802F-9D94D0E61B3C}" srcOrd="1" destOrd="0" presId="urn:microsoft.com/office/officeart/2005/8/layout/chevron2"/>
    <dgm:cxn modelId="{B5B85B6E-A7D1-4A58-BA58-8D1FABEF75B6}" type="presParOf" srcId="{4E3F2C5E-FF34-46D5-A74F-73E577D6FB50}" destId="{C3EE14E7-1CA9-4126-946E-92E9F44656BC}" srcOrd="3" destOrd="0" presId="urn:microsoft.com/office/officeart/2005/8/layout/chevron2"/>
    <dgm:cxn modelId="{3156ED99-3867-43CD-9AFC-370B76F8B0F4}" type="presParOf" srcId="{4E3F2C5E-FF34-46D5-A74F-73E577D6FB50}" destId="{A43C5EE8-69A0-43CB-823B-342A0892DE18}" srcOrd="4" destOrd="0" presId="urn:microsoft.com/office/officeart/2005/8/layout/chevron2"/>
    <dgm:cxn modelId="{44200084-5A58-4D2A-9300-242B40ABE172}" type="presParOf" srcId="{A43C5EE8-69A0-43CB-823B-342A0892DE18}" destId="{48776405-C374-426F-A786-1F6183FA66AF}" srcOrd="0" destOrd="0" presId="urn:microsoft.com/office/officeart/2005/8/layout/chevron2"/>
    <dgm:cxn modelId="{15032B62-F1C0-402C-A57C-224C08419AB7}" type="presParOf" srcId="{A43C5EE8-69A0-43CB-823B-342A0892DE18}" destId="{563C21F0-0B08-4F19-B295-1AEA283496FB}" srcOrd="1" destOrd="0" presId="urn:microsoft.com/office/officeart/2005/8/layout/chevron2"/>
    <dgm:cxn modelId="{8B911C95-E023-4835-A1F9-B68AF62E23EA}" type="presParOf" srcId="{4E3F2C5E-FF34-46D5-A74F-73E577D6FB50}" destId="{0EE6E761-3906-4954-B994-30444C271BCE}" srcOrd="5" destOrd="0" presId="urn:microsoft.com/office/officeart/2005/8/layout/chevron2"/>
    <dgm:cxn modelId="{91E57E12-15AF-491F-A5A8-7589C5801B43}" type="presParOf" srcId="{4E3F2C5E-FF34-46D5-A74F-73E577D6FB50}" destId="{43E37A48-015F-40CB-A8F8-855C086720BC}" srcOrd="6" destOrd="0" presId="urn:microsoft.com/office/officeart/2005/8/layout/chevron2"/>
    <dgm:cxn modelId="{26CEBA26-8751-49E7-919E-8848D8F7578F}" type="presParOf" srcId="{43E37A48-015F-40CB-A8F8-855C086720BC}" destId="{AB9BB894-99A7-461E-A583-0D7FEECF9AC9}" srcOrd="0" destOrd="0" presId="urn:microsoft.com/office/officeart/2005/8/layout/chevron2"/>
    <dgm:cxn modelId="{451956DD-E844-4ACA-95CE-C063635E21F0}" type="presParOf" srcId="{43E37A48-015F-40CB-A8F8-855C086720BC}" destId="{728278FD-3E40-42AD-A975-31226013DC25}" srcOrd="1" destOrd="0" presId="urn:microsoft.com/office/officeart/2005/8/layout/chevron2"/>
    <dgm:cxn modelId="{AF9BF805-61EA-47B3-9444-320E225D54B5}" type="presParOf" srcId="{4E3F2C5E-FF34-46D5-A74F-73E577D6FB50}" destId="{D31C4C86-568C-40F7-A2E3-C818872B992E}" srcOrd="7" destOrd="0" presId="urn:microsoft.com/office/officeart/2005/8/layout/chevron2"/>
    <dgm:cxn modelId="{E096E9BD-EFD9-4D80-B989-D4F2E3864911}" type="presParOf" srcId="{4E3F2C5E-FF34-46D5-A74F-73E577D6FB50}" destId="{717F3404-AA24-4945-8007-08FEC10B649E}" srcOrd="8" destOrd="0" presId="urn:microsoft.com/office/officeart/2005/8/layout/chevron2"/>
    <dgm:cxn modelId="{2E0381E0-6C20-410F-8A36-FF01703DB2C5}" type="presParOf" srcId="{717F3404-AA24-4945-8007-08FEC10B649E}" destId="{3843EAFD-E0F4-4791-A786-9906291392D7}" srcOrd="0" destOrd="0" presId="urn:microsoft.com/office/officeart/2005/8/layout/chevron2"/>
    <dgm:cxn modelId="{960CF7B7-50E4-491F-B99A-04E9F78CB179}" type="presParOf" srcId="{717F3404-AA24-4945-8007-08FEC10B649E}" destId="{9875387A-ACC1-4118-8518-6268EAFA0AB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FF88246-C8A7-4C98-AE13-C049BB631A69}"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es-EC"/>
        </a:p>
      </dgm:t>
    </dgm:pt>
    <dgm:pt modelId="{EF47602A-D0E4-4C6C-B5A7-A8C0CDEA94F6}">
      <dgm:prSet/>
      <dgm:spPr/>
      <dgm:t>
        <a:bodyPr/>
        <a:lstStyle/>
        <a:p>
          <a:r>
            <a:rPr lang="es-EC" dirty="0" smtClean="0">
              <a:effectLst>
                <a:glow rad="101600">
                  <a:schemeClr val="bg1">
                    <a:alpha val="60000"/>
                  </a:schemeClr>
                </a:glow>
              </a:effectLst>
            </a:rPr>
            <a:t>PROCESO EN EL LIDERAZGO DE TROPAS</a:t>
          </a:r>
          <a:endParaRPr lang="es-EC" dirty="0">
            <a:effectLst>
              <a:glow rad="101600">
                <a:schemeClr val="bg1">
                  <a:alpha val="60000"/>
                </a:schemeClr>
              </a:glow>
            </a:effectLst>
          </a:endParaRPr>
        </a:p>
      </dgm:t>
    </dgm:pt>
    <dgm:pt modelId="{CCE4C4B7-0879-4386-B623-F2717228216B}" type="parTrans" cxnId="{F3673F09-1162-42E6-8FB5-24BAC3FF5C59}">
      <dgm:prSet/>
      <dgm:spPr/>
      <dgm:t>
        <a:bodyPr/>
        <a:lstStyle/>
        <a:p>
          <a:endParaRPr lang="es-EC">
            <a:effectLst>
              <a:glow rad="101600">
                <a:schemeClr val="bg1">
                  <a:alpha val="60000"/>
                </a:schemeClr>
              </a:glow>
            </a:effectLst>
          </a:endParaRPr>
        </a:p>
      </dgm:t>
    </dgm:pt>
    <dgm:pt modelId="{6D869B4E-3A1B-4D31-A4D2-B1B385330C3F}" type="sibTrans" cxnId="{F3673F09-1162-42E6-8FB5-24BAC3FF5C59}">
      <dgm:prSet/>
      <dgm:spPr/>
      <dgm:t>
        <a:bodyPr/>
        <a:lstStyle/>
        <a:p>
          <a:endParaRPr lang="es-EC">
            <a:effectLst>
              <a:glow rad="101600">
                <a:schemeClr val="bg1">
                  <a:alpha val="60000"/>
                </a:schemeClr>
              </a:glow>
            </a:effectLst>
          </a:endParaRPr>
        </a:p>
      </dgm:t>
    </dgm:pt>
    <dgm:pt modelId="{92B603C3-9518-4198-B3F5-BDB9602081AF}">
      <dgm:prSet/>
      <dgm:spPr/>
      <dgm:t>
        <a:bodyPr/>
        <a:lstStyle/>
        <a:p>
          <a:r>
            <a:rPr lang="es-EC" smtClean="0">
              <a:effectLst>
                <a:glow rad="101600">
                  <a:schemeClr val="bg1">
                    <a:alpha val="60000"/>
                  </a:schemeClr>
                </a:glow>
              </a:effectLst>
            </a:rPr>
            <a:t>Recepción de la misión</a:t>
          </a:r>
          <a:endParaRPr lang="es-EC" dirty="0">
            <a:effectLst>
              <a:glow rad="101600">
                <a:schemeClr val="bg1">
                  <a:alpha val="60000"/>
                </a:schemeClr>
              </a:glow>
            </a:effectLst>
          </a:endParaRPr>
        </a:p>
      </dgm:t>
    </dgm:pt>
    <dgm:pt modelId="{7DD6DD7A-3CD7-4D59-881E-88B4DD0220BE}" type="parTrans" cxnId="{4C1F9E75-7148-4064-8BFD-8F0E207C8C93}">
      <dgm:prSet/>
      <dgm:spPr/>
      <dgm:t>
        <a:bodyPr/>
        <a:lstStyle/>
        <a:p>
          <a:endParaRPr lang="es-EC">
            <a:effectLst>
              <a:glow rad="101600">
                <a:schemeClr val="bg1">
                  <a:alpha val="60000"/>
                </a:schemeClr>
              </a:glow>
            </a:effectLst>
          </a:endParaRPr>
        </a:p>
      </dgm:t>
    </dgm:pt>
    <dgm:pt modelId="{6253D574-0EAB-49A3-B768-1E13FD18A2AF}" type="sibTrans" cxnId="{4C1F9E75-7148-4064-8BFD-8F0E207C8C93}">
      <dgm:prSet/>
      <dgm:spPr/>
      <dgm:t>
        <a:bodyPr/>
        <a:lstStyle/>
        <a:p>
          <a:endParaRPr lang="es-EC">
            <a:effectLst>
              <a:glow rad="101600">
                <a:schemeClr val="bg1">
                  <a:alpha val="60000"/>
                </a:schemeClr>
              </a:glow>
            </a:effectLst>
          </a:endParaRPr>
        </a:p>
      </dgm:t>
    </dgm:pt>
    <dgm:pt modelId="{9053D067-C2FC-4412-A76C-E1626FBE704C}">
      <dgm:prSet/>
      <dgm:spPr/>
      <dgm:t>
        <a:bodyPr/>
        <a:lstStyle/>
        <a:p>
          <a:r>
            <a:rPr lang="es-EC" smtClean="0">
              <a:effectLst>
                <a:glow rad="101600">
                  <a:schemeClr val="bg1">
                    <a:alpha val="60000"/>
                  </a:schemeClr>
                </a:glow>
              </a:effectLst>
            </a:rPr>
            <a:t>Emitir  la orden preparatoria</a:t>
          </a:r>
          <a:endParaRPr lang="es-EC">
            <a:effectLst>
              <a:glow rad="101600">
                <a:schemeClr val="bg1">
                  <a:alpha val="60000"/>
                </a:schemeClr>
              </a:glow>
            </a:effectLst>
          </a:endParaRPr>
        </a:p>
      </dgm:t>
    </dgm:pt>
    <dgm:pt modelId="{0C5BA11B-C43D-4344-AC58-339F8E305E61}" type="parTrans" cxnId="{A5500884-8B82-45B0-9213-DFDADD173F71}">
      <dgm:prSet/>
      <dgm:spPr/>
      <dgm:t>
        <a:bodyPr/>
        <a:lstStyle/>
        <a:p>
          <a:endParaRPr lang="es-EC">
            <a:effectLst>
              <a:glow rad="101600">
                <a:schemeClr val="bg1">
                  <a:alpha val="60000"/>
                </a:schemeClr>
              </a:glow>
            </a:effectLst>
          </a:endParaRPr>
        </a:p>
      </dgm:t>
    </dgm:pt>
    <dgm:pt modelId="{87322DDE-C33E-403A-904D-240AD90BC8BE}" type="sibTrans" cxnId="{A5500884-8B82-45B0-9213-DFDADD173F71}">
      <dgm:prSet/>
      <dgm:spPr/>
      <dgm:t>
        <a:bodyPr/>
        <a:lstStyle/>
        <a:p>
          <a:endParaRPr lang="es-EC">
            <a:effectLst>
              <a:glow rad="101600">
                <a:schemeClr val="bg1">
                  <a:alpha val="60000"/>
                </a:schemeClr>
              </a:glow>
            </a:effectLst>
          </a:endParaRPr>
        </a:p>
      </dgm:t>
    </dgm:pt>
    <dgm:pt modelId="{7398BB25-A4E0-49C8-9C11-6CD96E61731D}">
      <dgm:prSet/>
      <dgm:spPr/>
      <dgm:t>
        <a:bodyPr/>
        <a:lstStyle/>
        <a:p>
          <a:r>
            <a:rPr lang="es-EC" smtClean="0">
              <a:effectLst>
                <a:glow rad="101600">
                  <a:schemeClr val="bg1">
                    <a:alpha val="60000"/>
                  </a:schemeClr>
                </a:glow>
              </a:effectLst>
            </a:rPr>
            <a:t>Crear Plan tentativo</a:t>
          </a:r>
          <a:endParaRPr lang="es-EC">
            <a:effectLst>
              <a:glow rad="101600">
                <a:schemeClr val="bg1">
                  <a:alpha val="60000"/>
                </a:schemeClr>
              </a:glow>
            </a:effectLst>
          </a:endParaRPr>
        </a:p>
      </dgm:t>
    </dgm:pt>
    <dgm:pt modelId="{AFD1C739-6A93-453C-854C-082C0DBA5E79}" type="parTrans" cxnId="{33D48798-1FBA-47A0-AB15-A4B0E47D4195}">
      <dgm:prSet/>
      <dgm:spPr/>
      <dgm:t>
        <a:bodyPr/>
        <a:lstStyle/>
        <a:p>
          <a:endParaRPr lang="es-EC">
            <a:effectLst>
              <a:glow rad="101600">
                <a:schemeClr val="bg1">
                  <a:alpha val="60000"/>
                </a:schemeClr>
              </a:glow>
            </a:effectLst>
          </a:endParaRPr>
        </a:p>
      </dgm:t>
    </dgm:pt>
    <dgm:pt modelId="{C133960D-7960-457A-94FF-9131449962C6}" type="sibTrans" cxnId="{33D48798-1FBA-47A0-AB15-A4B0E47D4195}">
      <dgm:prSet/>
      <dgm:spPr/>
      <dgm:t>
        <a:bodyPr/>
        <a:lstStyle/>
        <a:p>
          <a:endParaRPr lang="es-EC">
            <a:effectLst>
              <a:glow rad="101600">
                <a:schemeClr val="bg1">
                  <a:alpha val="60000"/>
                </a:schemeClr>
              </a:glow>
            </a:effectLst>
          </a:endParaRPr>
        </a:p>
      </dgm:t>
    </dgm:pt>
    <dgm:pt modelId="{1B47EB76-3352-4F9F-9550-FE22A0FF5F4E}">
      <dgm:prSet/>
      <dgm:spPr/>
      <dgm:t>
        <a:bodyPr/>
        <a:lstStyle/>
        <a:p>
          <a:r>
            <a:rPr lang="es-EC" smtClean="0">
              <a:effectLst>
                <a:glow rad="101600">
                  <a:schemeClr val="bg1">
                    <a:alpha val="60000"/>
                  </a:schemeClr>
                </a:glow>
              </a:effectLst>
            </a:rPr>
            <a:t>Iniciar el movimiento</a:t>
          </a:r>
          <a:endParaRPr lang="es-EC">
            <a:effectLst>
              <a:glow rad="101600">
                <a:schemeClr val="bg1">
                  <a:alpha val="60000"/>
                </a:schemeClr>
              </a:glow>
            </a:effectLst>
          </a:endParaRPr>
        </a:p>
      </dgm:t>
    </dgm:pt>
    <dgm:pt modelId="{4D0A0801-6EE1-4C38-BA24-ACAE90790F56}" type="parTrans" cxnId="{4A483AF5-BE6D-4FD1-A555-E2E213215CDF}">
      <dgm:prSet/>
      <dgm:spPr/>
      <dgm:t>
        <a:bodyPr/>
        <a:lstStyle/>
        <a:p>
          <a:endParaRPr lang="es-EC">
            <a:effectLst>
              <a:glow rad="101600">
                <a:schemeClr val="bg1">
                  <a:alpha val="60000"/>
                </a:schemeClr>
              </a:glow>
            </a:effectLst>
          </a:endParaRPr>
        </a:p>
      </dgm:t>
    </dgm:pt>
    <dgm:pt modelId="{8F6703AF-5AF3-4D74-BC81-F9DD8E3EE60D}" type="sibTrans" cxnId="{4A483AF5-BE6D-4FD1-A555-E2E213215CDF}">
      <dgm:prSet/>
      <dgm:spPr/>
      <dgm:t>
        <a:bodyPr/>
        <a:lstStyle/>
        <a:p>
          <a:endParaRPr lang="es-EC">
            <a:effectLst>
              <a:glow rad="101600">
                <a:schemeClr val="bg1">
                  <a:alpha val="60000"/>
                </a:schemeClr>
              </a:glow>
            </a:effectLst>
          </a:endParaRPr>
        </a:p>
      </dgm:t>
    </dgm:pt>
    <dgm:pt modelId="{C88F066F-5440-4AAA-A4A0-C57E8E0A44B4}">
      <dgm:prSet/>
      <dgm:spPr/>
      <dgm:t>
        <a:bodyPr/>
        <a:lstStyle/>
        <a:p>
          <a:r>
            <a:rPr lang="es-EC" smtClean="0">
              <a:effectLst>
                <a:glow rad="101600">
                  <a:schemeClr val="bg1">
                    <a:alpha val="60000"/>
                  </a:schemeClr>
                </a:glow>
              </a:effectLst>
            </a:rPr>
            <a:t>Realizar Reconocimientos</a:t>
          </a:r>
          <a:endParaRPr lang="es-EC">
            <a:effectLst>
              <a:glow rad="101600">
                <a:schemeClr val="bg1">
                  <a:alpha val="60000"/>
                </a:schemeClr>
              </a:glow>
            </a:effectLst>
          </a:endParaRPr>
        </a:p>
      </dgm:t>
    </dgm:pt>
    <dgm:pt modelId="{9EE34F7D-FC3C-4209-AC29-8FBF64684988}" type="parTrans" cxnId="{03A6795C-7E38-43DB-B720-CD5A64FD9552}">
      <dgm:prSet/>
      <dgm:spPr/>
      <dgm:t>
        <a:bodyPr/>
        <a:lstStyle/>
        <a:p>
          <a:endParaRPr lang="es-EC">
            <a:effectLst>
              <a:glow rad="101600">
                <a:schemeClr val="bg1">
                  <a:alpha val="60000"/>
                </a:schemeClr>
              </a:glow>
            </a:effectLst>
          </a:endParaRPr>
        </a:p>
      </dgm:t>
    </dgm:pt>
    <dgm:pt modelId="{2AA833BC-4CF5-4148-84FE-4A8EF86D0529}" type="sibTrans" cxnId="{03A6795C-7E38-43DB-B720-CD5A64FD9552}">
      <dgm:prSet/>
      <dgm:spPr/>
      <dgm:t>
        <a:bodyPr/>
        <a:lstStyle/>
        <a:p>
          <a:endParaRPr lang="es-EC">
            <a:effectLst>
              <a:glow rad="101600">
                <a:schemeClr val="bg1">
                  <a:alpha val="60000"/>
                </a:schemeClr>
              </a:glow>
            </a:effectLst>
          </a:endParaRPr>
        </a:p>
      </dgm:t>
    </dgm:pt>
    <dgm:pt modelId="{3333E679-09E5-427A-B992-B4002454B0F1}">
      <dgm:prSet/>
      <dgm:spPr/>
      <dgm:t>
        <a:bodyPr/>
        <a:lstStyle/>
        <a:p>
          <a:r>
            <a:rPr lang="es-EC" smtClean="0">
              <a:effectLst>
                <a:glow rad="101600">
                  <a:schemeClr val="bg1">
                    <a:alpha val="60000"/>
                  </a:schemeClr>
                </a:glow>
              </a:effectLst>
            </a:rPr>
            <a:t>Completar el Plan tentativo</a:t>
          </a:r>
          <a:endParaRPr lang="es-EC">
            <a:effectLst>
              <a:glow rad="101600">
                <a:schemeClr val="bg1">
                  <a:alpha val="60000"/>
                </a:schemeClr>
              </a:glow>
            </a:effectLst>
          </a:endParaRPr>
        </a:p>
      </dgm:t>
    </dgm:pt>
    <dgm:pt modelId="{8BC4958A-0778-43D0-BF47-51C1C62B281B}" type="parTrans" cxnId="{CFC2E01B-ABB2-4370-93B6-3B82B0555D07}">
      <dgm:prSet/>
      <dgm:spPr/>
      <dgm:t>
        <a:bodyPr/>
        <a:lstStyle/>
        <a:p>
          <a:endParaRPr lang="es-EC">
            <a:effectLst>
              <a:glow rad="101600">
                <a:schemeClr val="bg1">
                  <a:alpha val="60000"/>
                </a:schemeClr>
              </a:glow>
            </a:effectLst>
          </a:endParaRPr>
        </a:p>
      </dgm:t>
    </dgm:pt>
    <dgm:pt modelId="{FFC4E5CD-98D7-4F01-B242-ADA653FEDC26}" type="sibTrans" cxnId="{CFC2E01B-ABB2-4370-93B6-3B82B0555D07}">
      <dgm:prSet/>
      <dgm:spPr/>
      <dgm:t>
        <a:bodyPr/>
        <a:lstStyle/>
        <a:p>
          <a:endParaRPr lang="es-EC">
            <a:effectLst>
              <a:glow rad="101600">
                <a:schemeClr val="bg1">
                  <a:alpha val="60000"/>
                </a:schemeClr>
              </a:glow>
            </a:effectLst>
          </a:endParaRPr>
        </a:p>
      </dgm:t>
    </dgm:pt>
    <dgm:pt modelId="{5520E1AE-9261-4121-A88F-5635576720FB}">
      <dgm:prSet/>
      <dgm:spPr/>
      <dgm:t>
        <a:bodyPr/>
        <a:lstStyle/>
        <a:p>
          <a:r>
            <a:rPr lang="es-EC" dirty="0" smtClean="0">
              <a:effectLst>
                <a:glow rad="101600">
                  <a:schemeClr val="bg1">
                    <a:alpha val="60000"/>
                  </a:schemeClr>
                </a:glow>
              </a:effectLst>
            </a:rPr>
            <a:t>Emitir la Orden de Operaciones</a:t>
          </a:r>
          <a:endParaRPr lang="es-EC" dirty="0">
            <a:effectLst>
              <a:glow rad="101600">
                <a:schemeClr val="bg1">
                  <a:alpha val="60000"/>
                </a:schemeClr>
              </a:glow>
            </a:effectLst>
          </a:endParaRPr>
        </a:p>
      </dgm:t>
    </dgm:pt>
    <dgm:pt modelId="{D89BB46A-590A-4594-ADF2-62B1EEFD505B}" type="parTrans" cxnId="{1C95A068-FED4-4A11-8EFB-75AAEE6E93B4}">
      <dgm:prSet/>
      <dgm:spPr/>
      <dgm:t>
        <a:bodyPr/>
        <a:lstStyle/>
        <a:p>
          <a:endParaRPr lang="es-EC">
            <a:effectLst>
              <a:glow rad="101600">
                <a:schemeClr val="bg1">
                  <a:alpha val="60000"/>
                </a:schemeClr>
              </a:glow>
            </a:effectLst>
          </a:endParaRPr>
        </a:p>
      </dgm:t>
    </dgm:pt>
    <dgm:pt modelId="{38569624-92D7-441A-BE22-8DAE7A0EDD7F}" type="sibTrans" cxnId="{1C95A068-FED4-4A11-8EFB-75AAEE6E93B4}">
      <dgm:prSet/>
      <dgm:spPr/>
      <dgm:t>
        <a:bodyPr/>
        <a:lstStyle/>
        <a:p>
          <a:endParaRPr lang="es-EC">
            <a:effectLst>
              <a:glow rad="101600">
                <a:schemeClr val="bg1">
                  <a:alpha val="60000"/>
                </a:schemeClr>
              </a:glow>
            </a:effectLst>
          </a:endParaRPr>
        </a:p>
      </dgm:t>
    </dgm:pt>
    <dgm:pt modelId="{57F6501D-DA3C-4E2A-86AA-94E7245E8E77}">
      <dgm:prSet/>
      <dgm:spPr/>
      <dgm:t>
        <a:bodyPr/>
        <a:lstStyle/>
        <a:p>
          <a:r>
            <a:rPr lang="es-EC" dirty="0" smtClean="0">
              <a:effectLst>
                <a:glow rad="101600">
                  <a:schemeClr val="bg1">
                    <a:alpha val="60000"/>
                  </a:schemeClr>
                </a:glow>
              </a:effectLst>
            </a:rPr>
            <a:t>Realizar Ensayos</a:t>
          </a:r>
          <a:endParaRPr lang="es-EC" dirty="0">
            <a:effectLst>
              <a:glow rad="101600">
                <a:schemeClr val="bg1">
                  <a:alpha val="60000"/>
                </a:schemeClr>
              </a:glow>
            </a:effectLst>
          </a:endParaRPr>
        </a:p>
      </dgm:t>
    </dgm:pt>
    <dgm:pt modelId="{B9051F99-5727-41E0-A537-E451E1B8E24D}" type="parTrans" cxnId="{46E2F64A-6FD9-41C2-A241-3A2C4F0AEAB3}">
      <dgm:prSet/>
      <dgm:spPr/>
      <dgm:t>
        <a:bodyPr/>
        <a:lstStyle/>
        <a:p>
          <a:endParaRPr lang="es-EC">
            <a:effectLst>
              <a:glow rad="101600">
                <a:schemeClr val="bg1">
                  <a:alpha val="60000"/>
                </a:schemeClr>
              </a:glow>
            </a:effectLst>
          </a:endParaRPr>
        </a:p>
      </dgm:t>
    </dgm:pt>
    <dgm:pt modelId="{48947DAF-613F-4DCA-AF9B-EF5E0E47F190}" type="sibTrans" cxnId="{46E2F64A-6FD9-41C2-A241-3A2C4F0AEAB3}">
      <dgm:prSet/>
      <dgm:spPr/>
      <dgm:t>
        <a:bodyPr/>
        <a:lstStyle/>
        <a:p>
          <a:endParaRPr lang="es-EC">
            <a:effectLst>
              <a:glow rad="101600">
                <a:schemeClr val="bg1">
                  <a:alpha val="60000"/>
                </a:schemeClr>
              </a:glow>
            </a:effectLst>
          </a:endParaRPr>
        </a:p>
      </dgm:t>
    </dgm:pt>
    <dgm:pt modelId="{74C9EAE4-51CD-497E-82A0-8DD70AF75DBD}">
      <dgm:prSet/>
      <dgm:spPr/>
      <dgm:t>
        <a:bodyPr/>
        <a:lstStyle/>
        <a:p>
          <a:r>
            <a:rPr lang="es-EC" b="1" dirty="0" smtClean="0">
              <a:effectLst>
                <a:glow rad="101600">
                  <a:schemeClr val="bg1">
                    <a:alpha val="60000"/>
                  </a:schemeClr>
                </a:glow>
              </a:effectLst>
            </a:rPr>
            <a:t>CREACIÓN DE MAQUETAS</a:t>
          </a:r>
          <a:endParaRPr lang="es-EC" dirty="0">
            <a:effectLst>
              <a:glow rad="101600">
                <a:schemeClr val="bg1">
                  <a:alpha val="60000"/>
                </a:schemeClr>
              </a:glow>
            </a:effectLst>
          </a:endParaRPr>
        </a:p>
      </dgm:t>
    </dgm:pt>
    <dgm:pt modelId="{9998CBAA-18FD-4787-8E62-D9CE73DD6577}" type="parTrans" cxnId="{BEDE0BD7-8ACA-4A71-97F5-8F855948A284}">
      <dgm:prSet/>
      <dgm:spPr/>
      <dgm:t>
        <a:bodyPr/>
        <a:lstStyle/>
        <a:p>
          <a:endParaRPr lang="es-EC">
            <a:effectLst>
              <a:glow rad="101600">
                <a:schemeClr val="bg1">
                  <a:alpha val="60000"/>
                </a:schemeClr>
              </a:glow>
            </a:effectLst>
          </a:endParaRPr>
        </a:p>
      </dgm:t>
    </dgm:pt>
    <dgm:pt modelId="{71746E43-5109-4224-8E28-7FD3662B239A}" type="sibTrans" cxnId="{BEDE0BD7-8ACA-4A71-97F5-8F855948A284}">
      <dgm:prSet/>
      <dgm:spPr/>
      <dgm:t>
        <a:bodyPr/>
        <a:lstStyle/>
        <a:p>
          <a:endParaRPr lang="es-EC">
            <a:effectLst>
              <a:glow rad="101600">
                <a:schemeClr val="bg1">
                  <a:alpha val="60000"/>
                </a:schemeClr>
              </a:glow>
            </a:effectLst>
          </a:endParaRPr>
        </a:p>
      </dgm:t>
    </dgm:pt>
    <dgm:pt modelId="{A79DB8A0-9862-4639-9D7B-6D8B4B51D69C}">
      <dgm:prSet/>
      <dgm:spPr/>
      <dgm:t>
        <a:bodyPr/>
        <a:lstStyle/>
        <a:p>
          <a:r>
            <a:rPr lang="es-EC" dirty="0" smtClean="0">
              <a:effectLst>
                <a:glow rad="101600">
                  <a:schemeClr val="bg1">
                    <a:alpha val="60000"/>
                  </a:schemeClr>
                </a:glow>
              </a:effectLst>
            </a:rPr>
            <a:t>Orientación de la maqueta</a:t>
          </a:r>
          <a:endParaRPr lang="es-EC" dirty="0">
            <a:effectLst>
              <a:glow rad="101600">
                <a:schemeClr val="bg1">
                  <a:alpha val="60000"/>
                </a:schemeClr>
              </a:glow>
            </a:effectLst>
          </a:endParaRPr>
        </a:p>
      </dgm:t>
    </dgm:pt>
    <dgm:pt modelId="{F400F363-B659-4D47-B72B-053048FA2043}" type="parTrans" cxnId="{FC5DDA92-3032-431A-89DC-0B34E7B3A14B}">
      <dgm:prSet/>
      <dgm:spPr/>
      <dgm:t>
        <a:bodyPr/>
        <a:lstStyle/>
        <a:p>
          <a:endParaRPr lang="es-EC">
            <a:effectLst>
              <a:glow rad="101600">
                <a:schemeClr val="bg1">
                  <a:alpha val="60000"/>
                </a:schemeClr>
              </a:glow>
            </a:effectLst>
          </a:endParaRPr>
        </a:p>
      </dgm:t>
    </dgm:pt>
    <dgm:pt modelId="{C1A05C73-1ACD-4CCD-953F-F6E0EB1C966E}" type="sibTrans" cxnId="{FC5DDA92-3032-431A-89DC-0B34E7B3A14B}">
      <dgm:prSet/>
      <dgm:spPr/>
      <dgm:t>
        <a:bodyPr/>
        <a:lstStyle/>
        <a:p>
          <a:endParaRPr lang="es-EC">
            <a:effectLst>
              <a:glow rad="101600">
                <a:schemeClr val="bg1">
                  <a:alpha val="60000"/>
                </a:schemeClr>
              </a:glow>
            </a:effectLst>
          </a:endParaRPr>
        </a:p>
      </dgm:t>
    </dgm:pt>
    <dgm:pt modelId="{78F9DD23-8308-482C-8E4C-53BF67A33A43}">
      <dgm:prSet/>
      <dgm:spPr/>
      <dgm:t>
        <a:bodyPr/>
        <a:lstStyle/>
        <a:p>
          <a:r>
            <a:rPr lang="es-EC" dirty="0" smtClean="0">
              <a:effectLst>
                <a:glow rad="101600">
                  <a:schemeClr val="bg1">
                    <a:alpha val="60000"/>
                  </a:schemeClr>
                </a:glow>
              </a:effectLst>
            </a:rPr>
            <a:t>Límites</a:t>
          </a:r>
          <a:endParaRPr lang="es-EC" dirty="0">
            <a:effectLst>
              <a:glow rad="101600">
                <a:schemeClr val="bg1">
                  <a:alpha val="60000"/>
                </a:schemeClr>
              </a:glow>
            </a:effectLst>
          </a:endParaRPr>
        </a:p>
      </dgm:t>
    </dgm:pt>
    <dgm:pt modelId="{13AE2543-04FD-4310-97A1-9CB1E2DFDFB5}" type="parTrans" cxnId="{261D0D00-DB46-4BF5-A7BD-9D0A18441C4D}">
      <dgm:prSet/>
      <dgm:spPr/>
      <dgm:t>
        <a:bodyPr/>
        <a:lstStyle/>
        <a:p>
          <a:endParaRPr lang="es-EC">
            <a:effectLst>
              <a:glow rad="101600">
                <a:schemeClr val="bg1">
                  <a:alpha val="60000"/>
                </a:schemeClr>
              </a:glow>
            </a:effectLst>
          </a:endParaRPr>
        </a:p>
      </dgm:t>
    </dgm:pt>
    <dgm:pt modelId="{36576F6D-CA8C-4B98-B1E0-380F661085F2}" type="sibTrans" cxnId="{261D0D00-DB46-4BF5-A7BD-9D0A18441C4D}">
      <dgm:prSet/>
      <dgm:spPr/>
      <dgm:t>
        <a:bodyPr/>
        <a:lstStyle/>
        <a:p>
          <a:endParaRPr lang="es-EC">
            <a:effectLst>
              <a:glow rad="101600">
                <a:schemeClr val="bg1">
                  <a:alpha val="60000"/>
                </a:schemeClr>
              </a:glow>
            </a:effectLst>
          </a:endParaRPr>
        </a:p>
      </dgm:t>
    </dgm:pt>
    <dgm:pt modelId="{9C3BDA2C-2822-44FB-8CF3-91D72D2D9ECC}">
      <dgm:prSet/>
      <dgm:spPr/>
      <dgm:t>
        <a:bodyPr/>
        <a:lstStyle/>
        <a:p>
          <a:r>
            <a:rPr lang="es-EC" dirty="0" smtClean="0">
              <a:effectLst>
                <a:glow rad="101600">
                  <a:schemeClr val="bg1">
                    <a:alpha val="60000"/>
                  </a:schemeClr>
                </a:glow>
              </a:effectLst>
            </a:rPr>
            <a:t>Accidentes naturales más importantes</a:t>
          </a:r>
          <a:endParaRPr lang="es-EC" dirty="0">
            <a:effectLst>
              <a:glow rad="101600">
                <a:schemeClr val="bg1">
                  <a:alpha val="60000"/>
                </a:schemeClr>
              </a:glow>
            </a:effectLst>
          </a:endParaRPr>
        </a:p>
      </dgm:t>
    </dgm:pt>
    <dgm:pt modelId="{BAE31998-9237-47C4-B607-1DABF4F786C6}" type="parTrans" cxnId="{FDD3D4D9-E212-4BF5-B2B2-E23E8D7C322C}">
      <dgm:prSet/>
      <dgm:spPr/>
      <dgm:t>
        <a:bodyPr/>
        <a:lstStyle/>
        <a:p>
          <a:endParaRPr lang="es-EC">
            <a:effectLst>
              <a:glow rad="101600">
                <a:schemeClr val="bg1">
                  <a:alpha val="60000"/>
                </a:schemeClr>
              </a:glow>
            </a:effectLst>
          </a:endParaRPr>
        </a:p>
      </dgm:t>
    </dgm:pt>
    <dgm:pt modelId="{E49F44E1-957D-4BA3-B1FA-30B37B92EF79}" type="sibTrans" cxnId="{FDD3D4D9-E212-4BF5-B2B2-E23E8D7C322C}">
      <dgm:prSet/>
      <dgm:spPr/>
      <dgm:t>
        <a:bodyPr/>
        <a:lstStyle/>
        <a:p>
          <a:endParaRPr lang="es-EC">
            <a:effectLst>
              <a:glow rad="101600">
                <a:schemeClr val="bg1">
                  <a:alpha val="60000"/>
                </a:schemeClr>
              </a:glow>
            </a:effectLst>
          </a:endParaRPr>
        </a:p>
      </dgm:t>
    </dgm:pt>
    <dgm:pt modelId="{E5C6E271-6E59-45E1-BAC1-374483C7A615}">
      <dgm:prSet/>
      <dgm:spPr/>
      <dgm:t>
        <a:bodyPr/>
        <a:lstStyle/>
        <a:p>
          <a:r>
            <a:rPr lang="es-EC" dirty="0" smtClean="0">
              <a:effectLst>
                <a:glow rad="101600">
                  <a:schemeClr val="bg1">
                    <a:alpha val="60000"/>
                  </a:schemeClr>
                </a:glow>
              </a:effectLst>
            </a:rPr>
            <a:t>Objetivos señalados</a:t>
          </a:r>
          <a:endParaRPr lang="es-EC" dirty="0">
            <a:effectLst>
              <a:glow rad="101600">
                <a:schemeClr val="bg1">
                  <a:alpha val="60000"/>
                </a:schemeClr>
              </a:glow>
            </a:effectLst>
          </a:endParaRPr>
        </a:p>
      </dgm:t>
    </dgm:pt>
    <dgm:pt modelId="{129FC7D5-8873-4FEF-BAA5-2EA830733627}" type="parTrans" cxnId="{09E34E91-2B99-4DA4-8D5B-0D1E06AA4B49}">
      <dgm:prSet/>
      <dgm:spPr/>
      <dgm:t>
        <a:bodyPr/>
        <a:lstStyle/>
        <a:p>
          <a:endParaRPr lang="es-EC">
            <a:effectLst>
              <a:glow rad="101600">
                <a:schemeClr val="bg1">
                  <a:alpha val="60000"/>
                </a:schemeClr>
              </a:glow>
            </a:effectLst>
          </a:endParaRPr>
        </a:p>
      </dgm:t>
    </dgm:pt>
    <dgm:pt modelId="{E2BD7515-5711-4C8F-8258-11319BD6DA51}" type="sibTrans" cxnId="{09E34E91-2B99-4DA4-8D5B-0D1E06AA4B49}">
      <dgm:prSet/>
      <dgm:spPr/>
      <dgm:t>
        <a:bodyPr/>
        <a:lstStyle/>
        <a:p>
          <a:endParaRPr lang="es-EC">
            <a:effectLst>
              <a:glow rad="101600">
                <a:schemeClr val="bg1">
                  <a:alpha val="60000"/>
                </a:schemeClr>
              </a:glow>
            </a:effectLst>
          </a:endParaRPr>
        </a:p>
      </dgm:t>
    </dgm:pt>
    <dgm:pt modelId="{8F416803-CD83-42AB-A88E-48688F4B8177}" type="pres">
      <dgm:prSet presAssocID="{CFF88246-C8A7-4C98-AE13-C049BB631A69}" presName="linearFlow" presStyleCnt="0">
        <dgm:presLayoutVars>
          <dgm:dir/>
          <dgm:animLvl val="lvl"/>
          <dgm:resizeHandles/>
        </dgm:presLayoutVars>
      </dgm:prSet>
      <dgm:spPr/>
      <dgm:t>
        <a:bodyPr/>
        <a:lstStyle/>
        <a:p>
          <a:endParaRPr lang="es-EC"/>
        </a:p>
      </dgm:t>
    </dgm:pt>
    <dgm:pt modelId="{02AD21B1-2AE3-4D96-8ACD-957C831CAE59}" type="pres">
      <dgm:prSet presAssocID="{EF47602A-D0E4-4C6C-B5A7-A8C0CDEA94F6}" presName="compositeNode" presStyleCnt="0">
        <dgm:presLayoutVars>
          <dgm:bulletEnabled val="1"/>
        </dgm:presLayoutVars>
      </dgm:prSet>
      <dgm:spPr/>
    </dgm:pt>
    <dgm:pt modelId="{7FDE5415-4491-4557-80FF-4D661C147E0F}" type="pres">
      <dgm:prSet presAssocID="{EF47602A-D0E4-4C6C-B5A7-A8C0CDEA94F6}"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82648BB9-9226-477F-B9C0-15B97AD79256}" type="pres">
      <dgm:prSet presAssocID="{EF47602A-D0E4-4C6C-B5A7-A8C0CDEA94F6}" presName="childNode" presStyleLbl="node1" presStyleIdx="0" presStyleCnt="2">
        <dgm:presLayoutVars>
          <dgm:bulletEnabled val="1"/>
        </dgm:presLayoutVars>
      </dgm:prSet>
      <dgm:spPr/>
      <dgm:t>
        <a:bodyPr/>
        <a:lstStyle/>
        <a:p>
          <a:endParaRPr lang="es-EC"/>
        </a:p>
      </dgm:t>
    </dgm:pt>
    <dgm:pt modelId="{FDB28369-29A8-44AB-B548-69D095D0D6A5}" type="pres">
      <dgm:prSet presAssocID="{EF47602A-D0E4-4C6C-B5A7-A8C0CDEA94F6}" presName="parentNode" presStyleLbl="revTx" presStyleIdx="0" presStyleCnt="2">
        <dgm:presLayoutVars>
          <dgm:chMax val="0"/>
          <dgm:bulletEnabled val="1"/>
        </dgm:presLayoutVars>
      </dgm:prSet>
      <dgm:spPr/>
      <dgm:t>
        <a:bodyPr/>
        <a:lstStyle/>
        <a:p>
          <a:endParaRPr lang="es-EC"/>
        </a:p>
      </dgm:t>
    </dgm:pt>
    <dgm:pt modelId="{A0A2281F-33B8-49DE-84E6-26B0F7DD8D5F}" type="pres">
      <dgm:prSet presAssocID="{6D869B4E-3A1B-4D31-A4D2-B1B385330C3F}" presName="sibTrans" presStyleCnt="0"/>
      <dgm:spPr/>
    </dgm:pt>
    <dgm:pt modelId="{6AB40BBB-504E-4CBF-9D16-42F7665D7DBF}" type="pres">
      <dgm:prSet presAssocID="{74C9EAE4-51CD-497E-82A0-8DD70AF75DBD}" presName="compositeNode" presStyleCnt="0">
        <dgm:presLayoutVars>
          <dgm:bulletEnabled val="1"/>
        </dgm:presLayoutVars>
      </dgm:prSet>
      <dgm:spPr/>
    </dgm:pt>
    <dgm:pt modelId="{7DF7F522-C7B9-4656-A371-4CBF28E05564}" type="pres">
      <dgm:prSet presAssocID="{74C9EAE4-51CD-497E-82A0-8DD70AF75DBD}"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2F8300ED-47D4-4FBF-8870-626568EB04A5}" type="pres">
      <dgm:prSet presAssocID="{74C9EAE4-51CD-497E-82A0-8DD70AF75DBD}" presName="childNode" presStyleLbl="node1" presStyleIdx="1" presStyleCnt="2">
        <dgm:presLayoutVars>
          <dgm:bulletEnabled val="1"/>
        </dgm:presLayoutVars>
      </dgm:prSet>
      <dgm:spPr/>
      <dgm:t>
        <a:bodyPr/>
        <a:lstStyle/>
        <a:p>
          <a:endParaRPr lang="es-EC"/>
        </a:p>
      </dgm:t>
    </dgm:pt>
    <dgm:pt modelId="{6FC397EE-2AB2-4025-A9E1-1DB23AE7440C}" type="pres">
      <dgm:prSet presAssocID="{74C9EAE4-51CD-497E-82A0-8DD70AF75DBD}" presName="parentNode" presStyleLbl="revTx" presStyleIdx="1" presStyleCnt="2">
        <dgm:presLayoutVars>
          <dgm:chMax val="0"/>
          <dgm:bulletEnabled val="1"/>
        </dgm:presLayoutVars>
      </dgm:prSet>
      <dgm:spPr/>
      <dgm:t>
        <a:bodyPr/>
        <a:lstStyle/>
        <a:p>
          <a:endParaRPr lang="es-EC"/>
        </a:p>
      </dgm:t>
    </dgm:pt>
  </dgm:ptLst>
  <dgm:cxnLst>
    <dgm:cxn modelId="{FC5DDA92-3032-431A-89DC-0B34E7B3A14B}" srcId="{74C9EAE4-51CD-497E-82A0-8DD70AF75DBD}" destId="{A79DB8A0-9862-4639-9D7B-6D8B4B51D69C}" srcOrd="0" destOrd="0" parTransId="{F400F363-B659-4D47-B72B-053048FA2043}" sibTransId="{C1A05C73-1ACD-4CCD-953F-F6E0EB1C966E}"/>
    <dgm:cxn modelId="{261D0D00-DB46-4BF5-A7BD-9D0A18441C4D}" srcId="{74C9EAE4-51CD-497E-82A0-8DD70AF75DBD}" destId="{78F9DD23-8308-482C-8E4C-53BF67A33A43}" srcOrd="1" destOrd="0" parTransId="{13AE2543-04FD-4310-97A1-9CB1E2DFDFB5}" sibTransId="{36576F6D-CA8C-4B98-B1E0-380F661085F2}"/>
    <dgm:cxn modelId="{6D4E468F-A0FD-4A71-8956-DD9F459D0218}" type="presOf" srcId="{A79DB8A0-9862-4639-9D7B-6D8B4B51D69C}" destId="{2F8300ED-47D4-4FBF-8870-626568EB04A5}" srcOrd="0" destOrd="0" presId="urn:microsoft.com/office/officeart/2005/8/layout/hList2"/>
    <dgm:cxn modelId="{44062E38-1865-4E5B-9E0C-8AD4773BDCB0}" type="presOf" srcId="{5520E1AE-9261-4121-A88F-5635576720FB}" destId="{82648BB9-9226-477F-B9C0-15B97AD79256}" srcOrd="0" destOrd="6" presId="urn:microsoft.com/office/officeart/2005/8/layout/hList2"/>
    <dgm:cxn modelId="{1311C6B6-8AA7-453B-8583-0B6DCC92E28A}" type="presOf" srcId="{E5C6E271-6E59-45E1-BAC1-374483C7A615}" destId="{2F8300ED-47D4-4FBF-8870-626568EB04A5}" srcOrd="0" destOrd="3" presId="urn:microsoft.com/office/officeart/2005/8/layout/hList2"/>
    <dgm:cxn modelId="{4C1F9E75-7148-4064-8BFD-8F0E207C8C93}" srcId="{EF47602A-D0E4-4C6C-B5A7-A8C0CDEA94F6}" destId="{92B603C3-9518-4198-B3F5-BDB9602081AF}" srcOrd="0" destOrd="0" parTransId="{7DD6DD7A-3CD7-4D59-881E-88B4DD0220BE}" sibTransId="{6253D574-0EAB-49A3-B768-1E13FD18A2AF}"/>
    <dgm:cxn modelId="{09E34E91-2B99-4DA4-8D5B-0D1E06AA4B49}" srcId="{74C9EAE4-51CD-497E-82A0-8DD70AF75DBD}" destId="{E5C6E271-6E59-45E1-BAC1-374483C7A615}" srcOrd="3" destOrd="0" parTransId="{129FC7D5-8873-4FEF-BAA5-2EA830733627}" sibTransId="{E2BD7515-5711-4C8F-8258-11319BD6DA51}"/>
    <dgm:cxn modelId="{03AB689F-AF66-49EE-8905-727B7DA9A2B3}" type="presOf" srcId="{1B47EB76-3352-4F9F-9550-FE22A0FF5F4E}" destId="{82648BB9-9226-477F-B9C0-15B97AD79256}" srcOrd="0" destOrd="3" presId="urn:microsoft.com/office/officeart/2005/8/layout/hList2"/>
    <dgm:cxn modelId="{D9912EB7-BB71-40DA-94D4-CB35A1FEE308}" type="presOf" srcId="{3333E679-09E5-427A-B992-B4002454B0F1}" destId="{82648BB9-9226-477F-B9C0-15B97AD79256}" srcOrd="0" destOrd="5" presId="urn:microsoft.com/office/officeart/2005/8/layout/hList2"/>
    <dgm:cxn modelId="{46E2F64A-6FD9-41C2-A241-3A2C4F0AEAB3}" srcId="{EF47602A-D0E4-4C6C-B5A7-A8C0CDEA94F6}" destId="{57F6501D-DA3C-4E2A-86AA-94E7245E8E77}" srcOrd="7" destOrd="0" parTransId="{B9051F99-5727-41E0-A537-E451E1B8E24D}" sibTransId="{48947DAF-613F-4DCA-AF9B-EF5E0E47F190}"/>
    <dgm:cxn modelId="{B1D87EAE-7DA9-4FCD-A5AF-7752F039D286}" type="presOf" srcId="{9C3BDA2C-2822-44FB-8CF3-91D72D2D9ECC}" destId="{2F8300ED-47D4-4FBF-8870-626568EB04A5}" srcOrd="0" destOrd="2" presId="urn:microsoft.com/office/officeart/2005/8/layout/hList2"/>
    <dgm:cxn modelId="{03A6795C-7E38-43DB-B720-CD5A64FD9552}" srcId="{EF47602A-D0E4-4C6C-B5A7-A8C0CDEA94F6}" destId="{C88F066F-5440-4AAA-A4A0-C57E8E0A44B4}" srcOrd="4" destOrd="0" parTransId="{9EE34F7D-FC3C-4209-AC29-8FBF64684988}" sibTransId="{2AA833BC-4CF5-4148-84FE-4A8EF86D0529}"/>
    <dgm:cxn modelId="{28757EFB-83E1-49A6-B101-B087D4576A87}" type="presOf" srcId="{78F9DD23-8308-482C-8E4C-53BF67A33A43}" destId="{2F8300ED-47D4-4FBF-8870-626568EB04A5}" srcOrd="0" destOrd="1" presId="urn:microsoft.com/office/officeart/2005/8/layout/hList2"/>
    <dgm:cxn modelId="{D5F015F5-D76A-42FA-930B-C5CA7D1D9F25}" type="presOf" srcId="{57F6501D-DA3C-4E2A-86AA-94E7245E8E77}" destId="{82648BB9-9226-477F-B9C0-15B97AD79256}" srcOrd="0" destOrd="7" presId="urn:microsoft.com/office/officeart/2005/8/layout/hList2"/>
    <dgm:cxn modelId="{A5500884-8B82-45B0-9213-DFDADD173F71}" srcId="{EF47602A-D0E4-4C6C-B5A7-A8C0CDEA94F6}" destId="{9053D067-C2FC-4412-A76C-E1626FBE704C}" srcOrd="1" destOrd="0" parTransId="{0C5BA11B-C43D-4344-AC58-339F8E305E61}" sibTransId="{87322DDE-C33E-403A-904D-240AD90BC8BE}"/>
    <dgm:cxn modelId="{33D48798-1FBA-47A0-AB15-A4B0E47D4195}" srcId="{EF47602A-D0E4-4C6C-B5A7-A8C0CDEA94F6}" destId="{7398BB25-A4E0-49C8-9C11-6CD96E61731D}" srcOrd="2" destOrd="0" parTransId="{AFD1C739-6A93-453C-854C-082C0DBA5E79}" sibTransId="{C133960D-7960-457A-94FF-9131449962C6}"/>
    <dgm:cxn modelId="{CE1091B4-8323-4422-88DB-422C5A88C233}" type="presOf" srcId="{EF47602A-D0E4-4C6C-B5A7-A8C0CDEA94F6}" destId="{FDB28369-29A8-44AB-B548-69D095D0D6A5}" srcOrd="0" destOrd="0" presId="urn:microsoft.com/office/officeart/2005/8/layout/hList2"/>
    <dgm:cxn modelId="{1C95A068-FED4-4A11-8EFB-75AAEE6E93B4}" srcId="{EF47602A-D0E4-4C6C-B5A7-A8C0CDEA94F6}" destId="{5520E1AE-9261-4121-A88F-5635576720FB}" srcOrd="6" destOrd="0" parTransId="{D89BB46A-590A-4594-ADF2-62B1EEFD505B}" sibTransId="{38569624-92D7-441A-BE22-8DAE7A0EDD7F}"/>
    <dgm:cxn modelId="{F3673F09-1162-42E6-8FB5-24BAC3FF5C59}" srcId="{CFF88246-C8A7-4C98-AE13-C049BB631A69}" destId="{EF47602A-D0E4-4C6C-B5A7-A8C0CDEA94F6}" srcOrd="0" destOrd="0" parTransId="{CCE4C4B7-0879-4386-B623-F2717228216B}" sibTransId="{6D869B4E-3A1B-4D31-A4D2-B1B385330C3F}"/>
    <dgm:cxn modelId="{FDD3D4D9-E212-4BF5-B2B2-E23E8D7C322C}" srcId="{74C9EAE4-51CD-497E-82A0-8DD70AF75DBD}" destId="{9C3BDA2C-2822-44FB-8CF3-91D72D2D9ECC}" srcOrd="2" destOrd="0" parTransId="{BAE31998-9237-47C4-B607-1DABF4F786C6}" sibTransId="{E49F44E1-957D-4BA3-B1FA-30B37B92EF79}"/>
    <dgm:cxn modelId="{CFC2E01B-ABB2-4370-93B6-3B82B0555D07}" srcId="{EF47602A-D0E4-4C6C-B5A7-A8C0CDEA94F6}" destId="{3333E679-09E5-427A-B992-B4002454B0F1}" srcOrd="5" destOrd="0" parTransId="{8BC4958A-0778-43D0-BF47-51C1C62B281B}" sibTransId="{FFC4E5CD-98D7-4F01-B242-ADA653FEDC26}"/>
    <dgm:cxn modelId="{20BDF2BD-20B6-448B-8AD8-B7A9B569BFC7}" type="presOf" srcId="{C88F066F-5440-4AAA-A4A0-C57E8E0A44B4}" destId="{82648BB9-9226-477F-B9C0-15B97AD79256}" srcOrd="0" destOrd="4" presId="urn:microsoft.com/office/officeart/2005/8/layout/hList2"/>
    <dgm:cxn modelId="{BEDE0BD7-8ACA-4A71-97F5-8F855948A284}" srcId="{CFF88246-C8A7-4C98-AE13-C049BB631A69}" destId="{74C9EAE4-51CD-497E-82A0-8DD70AF75DBD}" srcOrd="1" destOrd="0" parTransId="{9998CBAA-18FD-4787-8E62-D9CE73DD6577}" sibTransId="{71746E43-5109-4224-8E28-7FD3662B239A}"/>
    <dgm:cxn modelId="{E0E671E6-E2FF-4175-ACC1-57E1541C75C3}" type="presOf" srcId="{74C9EAE4-51CD-497E-82A0-8DD70AF75DBD}" destId="{6FC397EE-2AB2-4025-A9E1-1DB23AE7440C}" srcOrd="0" destOrd="0" presId="urn:microsoft.com/office/officeart/2005/8/layout/hList2"/>
    <dgm:cxn modelId="{6432A598-C49D-4D4E-9CD7-40F5EBBFB639}" type="presOf" srcId="{7398BB25-A4E0-49C8-9C11-6CD96E61731D}" destId="{82648BB9-9226-477F-B9C0-15B97AD79256}" srcOrd="0" destOrd="2" presId="urn:microsoft.com/office/officeart/2005/8/layout/hList2"/>
    <dgm:cxn modelId="{0D2C8BF6-021E-41FD-82D1-F29888CB2184}" type="presOf" srcId="{CFF88246-C8A7-4C98-AE13-C049BB631A69}" destId="{8F416803-CD83-42AB-A88E-48688F4B8177}" srcOrd="0" destOrd="0" presId="urn:microsoft.com/office/officeart/2005/8/layout/hList2"/>
    <dgm:cxn modelId="{4A483AF5-BE6D-4FD1-A555-E2E213215CDF}" srcId="{EF47602A-D0E4-4C6C-B5A7-A8C0CDEA94F6}" destId="{1B47EB76-3352-4F9F-9550-FE22A0FF5F4E}" srcOrd="3" destOrd="0" parTransId="{4D0A0801-6EE1-4C38-BA24-ACAE90790F56}" sibTransId="{8F6703AF-5AF3-4D74-BC81-F9DD8E3EE60D}"/>
    <dgm:cxn modelId="{77FA2E54-DE53-402F-AB74-5DEDB0BF4809}" type="presOf" srcId="{92B603C3-9518-4198-B3F5-BDB9602081AF}" destId="{82648BB9-9226-477F-B9C0-15B97AD79256}" srcOrd="0" destOrd="0" presId="urn:microsoft.com/office/officeart/2005/8/layout/hList2"/>
    <dgm:cxn modelId="{E9F5C6F7-C2B3-44AB-B528-5988A1C237BE}" type="presOf" srcId="{9053D067-C2FC-4412-A76C-E1626FBE704C}" destId="{82648BB9-9226-477F-B9C0-15B97AD79256}" srcOrd="0" destOrd="1" presId="urn:microsoft.com/office/officeart/2005/8/layout/hList2"/>
    <dgm:cxn modelId="{AD475919-9592-4D51-B18D-99ABDD7D9155}" type="presParOf" srcId="{8F416803-CD83-42AB-A88E-48688F4B8177}" destId="{02AD21B1-2AE3-4D96-8ACD-957C831CAE59}" srcOrd="0" destOrd="0" presId="urn:microsoft.com/office/officeart/2005/8/layout/hList2"/>
    <dgm:cxn modelId="{D4515E02-8B27-4071-B969-A3C5FE151029}" type="presParOf" srcId="{02AD21B1-2AE3-4D96-8ACD-957C831CAE59}" destId="{7FDE5415-4491-4557-80FF-4D661C147E0F}" srcOrd="0" destOrd="0" presId="urn:microsoft.com/office/officeart/2005/8/layout/hList2"/>
    <dgm:cxn modelId="{797BE0E5-5E64-4050-A023-BB340F2AC1FE}" type="presParOf" srcId="{02AD21B1-2AE3-4D96-8ACD-957C831CAE59}" destId="{82648BB9-9226-477F-B9C0-15B97AD79256}" srcOrd="1" destOrd="0" presId="urn:microsoft.com/office/officeart/2005/8/layout/hList2"/>
    <dgm:cxn modelId="{F2DBB898-311F-4890-BBBA-B1223FE83C31}" type="presParOf" srcId="{02AD21B1-2AE3-4D96-8ACD-957C831CAE59}" destId="{FDB28369-29A8-44AB-B548-69D095D0D6A5}" srcOrd="2" destOrd="0" presId="urn:microsoft.com/office/officeart/2005/8/layout/hList2"/>
    <dgm:cxn modelId="{07EFD8A8-2261-4066-8620-219D4CA44FD9}" type="presParOf" srcId="{8F416803-CD83-42AB-A88E-48688F4B8177}" destId="{A0A2281F-33B8-49DE-84E6-26B0F7DD8D5F}" srcOrd="1" destOrd="0" presId="urn:microsoft.com/office/officeart/2005/8/layout/hList2"/>
    <dgm:cxn modelId="{EBBAC7DD-DF31-455F-B25A-7DFBA93609F5}" type="presParOf" srcId="{8F416803-CD83-42AB-A88E-48688F4B8177}" destId="{6AB40BBB-504E-4CBF-9D16-42F7665D7DBF}" srcOrd="2" destOrd="0" presId="urn:microsoft.com/office/officeart/2005/8/layout/hList2"/>
    <dgm:cxn modelId="{FA0260B5-D52D-4811-B057-7498BEFF58FE}" type="presParOf" srcId="{6AB40BBB-504E-4CBF-9D16-42F7665D7DBF}" destId="{7DF7F522-C7B9-4656-A371-4CBF28E05564}" srcOrd="0" destOrd="0" presId="urn:microsoft.com/office/officeart/2005/8/layout/hList2"/>
    <dgm:cxn modelId="{E9CA25EE-7FFD-42AF-951F-057F60C4514E}" type="presParOf" srcId="{6AB40BBB-504E-4CBF-9D16-42F7665D7DBF}" destId="{2F8300ED-47D4-4FBF-8870-626568EB04A5}" srcOrd="1" destOrd="0" presId="urn:microsoft.com/office/officeart/2005/8/layout/hList2"/>
    <dgm:cxn modelId="{0D9E06D3-A9C6-40D4-ABE6-74B9C6B1D635}" type="presParOf" srcId="{6AB40BBB-504E-4CBF-9D16-42F7665D7DBF}" destId="{6FC397EE-2AB2-4025-A9E1-1DB23AE7440C}"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FF88246-C8A7-4C98-AE13-C049BB631A69}"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es-EC"/>
        </a:p>
      </dgm:t>
    </dgm:pt>
    <dgm:pt modelId="{445BC0B8-D87D-425E-944D-77B36AF6C534}">
      <dgm:prSet/>
      <dgm:spPr/>
      <dgm:t>
        <a:bodyPr/>
        <a:lstStyle/>
        <a:p>
          <a:r>
            <a:rPr lang="es-EC" dirty="0" smtClean="0">
              <a:effectLst>
                <a:glow rad="101600">
                  <a:schemeClr val="bg1">
                    <a:alpha val="60000"/>
                  </a:schemeClr>
                </a:glow>
              </a:effectLst>
            </a:rPr>
            <a:t>MOVIMIENTO PARA ESTABLECER CONTACTO</a:t>
          </a:r>
          <a:endParaRPr lang="es-EC" dirty="0">
            <a:effectLst>
              <a:glow rad="101600">
                <a:schemeClr val="bg1">
                  <a:alpha val="60000"/>
                </a:schemeClr>
              </a:glow>
            </a:effectLst>
          </a:endParaRPr>
        </a:p>
      </dgm:t>
    </dgm:pt>
    <dgm:pt modelId="{C93C9332-69E9-431C-AA18-C6C8D3C2AC67}" type="parTrans" cxnId="{A49F191A-4FBE-4A46-B96C-760AF577C04C}">
      <dgm:prSet/>
      <dgm:spPr/>
      <dgm:t>
        <a:bodyPr/>
        <a:lstStyle/>
        <a:p>
          <a:endParaRPr lang="es-EC">
            <a:effectLst>
              <a:glow rad="101600">
                <a:schemeClr val="bg1">
                  <a:alpha val="60000"/>
                </a:schemeClr>
              </a:glow>
            </a:effectLst>
          </a:endParaRPr>
        </a:p>
      </dgm:t>
    </dgm:pt>
    <dgm:pt modelId="{11C5258F-02E6-4904-8DFF-F6C20C8287F4}" type="sibTrans" cxnId="{A49F191A-4FBE-4A46-B96C-760AF577C04C}">
      <dgm:prSet/>
      <dgm:spPr/>
      <dgm:t>
        <a:bodyPr/>
        <a:lstStyle/>
        <a:p>
          <a:endParaRPr lang="es-EC">
            <a:effectLst>
              <a:glow rad="101600">
                <a:schemeClr val="bg1">
                  <a:alpha val="60000"/>
                </a:schemeClr>
              </a:glow>
            </a:effectLst>
          </a:endParaRPr>
        </a:p>
      </dgm:t>
    </dgm:pt>
    <dgm:pt modelId="{7730061D-5D5F-4064-ADD8-7E387C7E8A86}">
      <dgm:prSet/>
      <dgm:spPr/>
      <dgm:t>
        <a:bodyPr/>
        <a:lstStyle/>
        <a:p>
          <a:r>
            <a:rPr lang="es-EC" b="1" dirty="0" smtClean="0">
              <a:effectLst>
                <a:glow rad="101600">
                  <a:schemeClr val="bg1">
                    <a:alpha val="60000"/>
                  </a:schemeClr>
                </a:glow>
              </a:effectLst>
            </a:rPr>
            <a:t>ATAQUE</a:t>
          </a:r>
          <a:endParaRPr lang="es-EC" dirty="0">
            <a:effectLst>
              <a:glow rad="101600">
                <a:schemeClr val="bg1">
                  <a:alpha val="60000"/>
                </a:schemeClr>
              </a:glow>
            </a:effectLst>
          </a:endParaRPr>
        </a:p>
      </dgm:t>
    </dgm:pt>
    <dgm:pt modelId="{7C8DAC6C-3712-4424-9560-C902133EDB58}" type="parTrans" cxnId="{93C3D664-D08B-4606-9E53-0F85E4A74E2C}">
      <dgm:prSet/>
      <dgm:spPr/>
      <dgm:t>
        <a:bodyPr/>
        <a:lstStyle/>
        <a:p>
          <a:endParaRPr lang="es-EC">
            <a:effectLst>
              <a:glow rad="101600">
                <a:schemeClr val="bg1">
                  <a:alpha val="60000"/>
                </a:schemeClr>
              </a:glow>
            </a:effectLst>
          </a:endParaRPr>
        </a:p>
      </dgm:t>
    </dgm:pt>
    <dgm:pt modelId="{4489D473-D2B2-4891-9305-778576C3BA74}" type="sibTrans" cxnId="{93C3D664-D08B-4606-9E53-0F85E4A74E2C}">
      <dgm:prSet/>
      <dgm:spPr/>
      <dgm:t>
        <a:bodyPr/>
        <a:lstStyle/>
        <a:p>
          <a:endParaRPr lang="es-EC">
            <a:effectLst>
              <a:glow rad="101600">
                <a:schemeClr val="bg1">
                  <a:alpha val="60000"/>
                </a:schemeClr>
              </a:glow>
            </a:effectLst>
          </a:endParaRPr>
        </a:p>
      </dgm:t>
    </dgm:pt>
    <dgm:pt modelId="{B2B6FE07-3647-42F7-A36B-CC83517FC967}">
      <dgm:prSet/>
      <dgm:spPr/>
      <dgm:t>
        <a:bodyPr/>
        <a:lstStyle/>
        <a:p>
          <a:r>
            <a:rPr lang="es-EC" dirty="0" smtClean="0">
              <a:effectLst>
                <a:glow rad="101600">
                  <a:schemeClr val="bg1">
                    <a:alpha val="60000"/>
                  </a:schemeClr>
                </a:glow>
              </a:effectLst>
            </a:rPr>
            <a:t>Fuegos de preparación</a:t>
          </a:r>
          <a:endParaRPr lang="es-EC" dirty="0">
            <a:effectLst>
              <a:glow rad="101600">
                <a:schemeClr val="bg1">
                  <a:alpha val="60000"/>
                </a:schemeClr>
              </a:glow>
            </a:effectLst>
          </a:endParaRPr>
        </a:p>
      </dgm:t>
    </dgm:pt>
    <dgm:pt modelId="{281EB0FF-28B1-4C62-A1C6-27E16616F527}" type="parTrans" cxnId="{A9DCFBD2-E3F8-4625-BEAF-0E81688906E5}">
      <dgm:prSet/>
      <dgm:spPr/>
      <dgm:t>
        <a:bodyPr/>
        <a:lstStyle/>
        <a:p>
          <a:endParaRPr lang="es-EC">
            <a:effectLst>
              <a:glow rad="101600">
                <a:schemeClr val="bg1">
                  <a:alpha val="60000"/>
                </a:schemeClr>
              </a:glow>
            </a:effectLst>
          </a:endParaRPr>
        </a:p>
      </dgm:t>
    </dgm:pt>
    <dgm:pt modelId="{D2B8F5DC-E2FC-408B-BE64-EA31560E3C38}" type="sibTrans" cxnId="{A9DCFBD2-E3F8-4625-BEAF-0E81688906E5}">
      <dgm:prSet/>
      <dgm:spPr/>
      <dgm:t>
        <a:bodyPr/>
        <a:lstStyle/>
        <a:p>
          <a:endParaRPr lang="es-EC">
            <a:effectLst>
              <a:glow rad="101600">
                <a:schemeClr val="bg1">
                  <a:alpha val="60000"/>
                </a:schemeClr>
              </a:glow>
            </a:effectLst>
          </a:endParaRPr>
        </a:p>
      </dgm:t>
    </dgm:pt>
    <dgm:pt modelId="{E6BF029B-763A-44A5-9EF7-D8074707A09C}">
      <dgm:prSet/>
      <dgm:spPr/>
      <dgm:t>
        <a:bodyPr/>
        <a:lstStyle/>
        <a:p>
          <a:r>
            <a:rPr lang="es-EC" dirty="0" smtClean="0">
              <a:effectLst>
                <a:glow rad="101600">
                  <a:schemeClr val="bg1">
                    <a:alpha val="60000"/>
                  </a:schemeClr>
                </a:glow>
              </a:effectLst>
            </a:rPr>
            <a:t>Marcha de Aproximación</a:t>
          </a:r>
          <a:endParaRPr lang="es-EC" dirty="0">
            <a:effectLst>
              <a:glow rad="101600">
                <a:schemeClr val="bg1">
                  <a:alpha val="60000"/>
                </a:schemeClr>
              </a:glow>
            </a:effectLst>
          </a:endParaRPr>
        </a:p>
      </dgm:t>
    </dgm:pt>
    <dgm:pt modelId="{7ED8638B-973A-486A-B3B9-26BAA69003B7}" type="parTrans" cxnId="{72F0CA6D-56D6-4FE0-9D42-990EDBD24FB2}">
      <dgm:prSet/>
      <dgm:spPr/>
      <dgm:t>
        <a:bodyPr/>
        <a:lstStyle/>
        <a:p>
          <a:endParaRPr lang="es-EC">
            <a:effectLst>
              <a:glow rad="101600">
                <a:schemeClr val="bg1">
                  <a:alpha val="60000"/>
                </a:schemeClr>
              </a:glow>
            </a:effectLst>
          </a:endParaRPr>
        </a:p>
      </dgm:t>
    </dgm:pt>
    <dgm:pt modelId="{60F6F7E0-1331-46E7-B0DA-D7CD0C4EE092}" type="sibTrans" cxnId="{72F0CA6D-56D6-4FE0-9D42-990EDBD24FB2}">
      <dgm:prSet/>
      <dgm:spPr/>
      <dgm:t>
        <a:bodyPr/>
        <a:lstStyle/>
        <a:p>
          <a:endParaRPr lang="es-EC">
            <a:effectLst>
              <a:glow rad="101600">
                <a:schemeClr val="bg1">
                  <a:alpha val="60000"/>
                </a:schemeClr>
              </a:glow>
            </a:effectLst>
          </a:endParaRPr>
        </a:p>
      </dgm:t>
    </dgm:pt>
    <dgm:pt modelId="{16FDA3E2-84B1-4767-86F0-7BF741802789}">
      <dgm:prSet/>
      <dgm:spPr/>
      <dgm:t>
        <a:bodyPr/>
        <a:lstStyle/>
        <a:p>
          <a:r>
            <a:rPr lang="es-EC" smtClean="0">
              <a:effectLst>
                <a:glow rad="101600">
                  <a:schemeClr val="bg1">
                    <a:alpha val="60000"/>
                  </a:schemeClr>
                </a:glow>
              </a:effectLst>
            </a:rPr>
            <a:t>Avance hasta la Línea de Partida</a:t>
          </a:r>
          <a:endParaRPr lang="es-EC">
            <a:effectLst>
              <a:glow rad="101600">
                <a:schemeClr val="bg1">
                  <a:alpha val="60000"/>
                </a:schemeClr>
              </a:glow>
            </a:effectLst>
          </a:endParaRPr>
        </a:p>
      </dgm:t>
    </dgm:pt>
    <dgm:pt modelId="{B2E24737-C5D1-4B7E-AAD7-F98769B6A21C}" type="parTrans" cxnId="{AB879170-4B41-44C6-80C0-4E2538E2197D}">
      <dgm:prSet/>
      <dgm:spPr/>
      <dgm:t>
        <a:bodyPr/>
        <a:lstStyle/>
        <a:p>
          <a:endParaRPr lang="es-EC">
            <a:effectLst>
              <a:glow rad="101600">
                <a:schemeClr val="bg1">
                  <a:alpha val="60000"/>
                </a:schemeClr>
              </a:glow>
            </a:effectLst>
          </a:endParaRPr>
        </a:p>
      </dgm:t>
    </dgm:pt>
    <dgm:pt modelId="{8093DB9F-9C44-4F2F-A751-1F3A5A81791F}" type="sibTrans" cxnId="{AB879170-4B41-44C6-80C0-4E2538E2197D}">
      <dgm:prSet/>
      <dgm:spPr/>
      <dgm:t>
        <a:bodyPr/>
        <a:lstStyle/>
        <a:p>
          <a:endParaRPr lang="es-EC">
            <a:effectLst>
              <a:glow rad="101600">
                <a:schemeClr val="bg1">
                  <a:alpha val="60000"/>
                </a:schemeClr>
              </a:glow>
            </a:effectLst>
          </a:endParaRPr>
        </a:p>
      </dgm:t>
    </dgm:pt>
    <dgm:pt modelId="{B3D89830-FB2D-4742-8E2F-73426DC9236C}">
      <dgm:prSet/>
      <dgm:spPr/>
      <dgm:t>
        <a:bodyPr/>
        <a:lstStyle/>
        <a:p>
          <a:r>
            <a:rPr lang="es-EC" smtClean="0">
              <a:effectLst>
                <a:glow rad="101600">
                  <a:schemeClr val="bg1">
                    <a:alpha val="60000"/>
                  </a:schemeClr>
                </a:glow>
              </a:effectLst>
            </a:rPr>
            <a:t>Ocupación de las posiciones ofensivas</a:t>
          </a:r>
          <a:endParaRPr lang="es-EC">
            <a:effectLst>
              <a:glow rad="101600">
                <a:schemeClr val="bg1">
                  <a:alpha val="60000"/>
                </a:schemeClr>
              </a:glow>
            </a:effectLst>
          </a:endParaRPr>
        </a:p>
      </dgm:t>
    </dgm:pt>
    <dgm:pt modelId="{A7EEE16F-A6EE-47B1-A8D4-F96FF7801339}" type="parTrans" cxnId="{DCA076B6-AFB8-4639-A748-7AB7B557398C}">
      <dgm:prSet/>
      <dgm:spPr/>
      <dgm:t>
        <a:bodyPr/>
        <a:lstStyle/>
        <a:p>
          <a:endParaRPr lang="es-EC">
            <a:effectLst>
              <a:glow rad="101600">
                <a:schemeClr val="bg1">
                  <a:alpha val="60000"/>
                </a:schemeClr>
              </a:glow>
            </a:effectLst>
          </a:endParaRPr>
        </a:p>
      </dgm:t>
    </dgm:pt>
    <dgm:pt modelId="{CAA76425-4A24-4695-8B75-557671969A40}" type="sibTrans" cxnId="{DCA076B6-AFB8-4639-A748-7AB7B557398C}">
      <dgm:prSet/>
      <dgm:spPr/>
      <dgm:t>
        <a:bodyPr/>
        <a:lstStyle/>
        <a:p>
          <a:endParaRPr lang="es-EC">
            <a:effectLst>
              <a:glow rad="101600">
                <a:schemeClr val="bg1">
                  <a:alpha val="60000"/>
                </a:schemeClr>
              </a:glow>
            </a:effectLst>
          </a:endParaRPr>
        </a:p>
      </dgm:t>
    </dgm:pt>
    <dgm:pt modelId="{18FDA7F7-6510-4079-BC2C-78901CE8869C}">
      <dgm:prSet/>
      <dgm:spPr/>
      <dgm:t>
        <a:bodyPr/>
        <a:lstStyle/>
        <a:p>
          <a:r>
            <a:rPr lang="es-EC" smtClean="0">
              <a:effectLst>
                <a:glow rad="101600">
                  <a:schemeClr val="bg1">
                    <a:alpha val="60000"/>
                  </a:schemeClr>
                </a:glow>
              </a:effectLst>
            </a:rPr>
            <a:t>Formaciones</a:t>
          </a:r>
          <a:endParaRPr lang="es-EC">
            <a:effectLst>
              <a:glow rad="101600">
                <a:schemeClr val="bg1">
                  <a:alpha val="60000"/>
                </a:schemeClr>
              </a:glow>
            </a:effectLst>
          </a:endParaRPr>
        </a:p>
      </dgm:t>
    </dgm:pt>
    <dgm:pt modelId="{33B0D228-4C78-4E77-944A-669FEDFCCBC6}" type="parTrans" cxnId="{2C931E82-FBFC-4DE0-BB2F-31733DFAF76A}">
      <dgm:prSet/>
      <dgm:spPr/>
      <dgm:t>
        <a:bodyPr/>
        <a:lstStyle/>
        <a:p>
          <a:endParaRPr lang="es-EC">
            <a:effectLst>
              <a:glow rad="101600">
                <a:schemeClr val="bg1">
                  <a:alpha val="60000"/>
                </a:schemeClr>
              </a:glow>
            </a:effectLst>
          </a:endParaRPr>
        </a:p>
      </dgm:t>
    </dgm:pt>
    <dgm:pt modelId="{853A1429-DFD4-4E88-8194-AF790C616E16}" type="sibTrans" cxnId="{2C931E82-FBFC-4DE0-BB2F-31733DFAF76A}">
      <dgm:prSet/>
      <dgm:spPr/>
      <dgm:t>
        <a:bodyPr/>
        <a:lstStyle/>
        <a:p>
          <a:endParaRPr lang="es-EC">
            <a:effectLst>
              <a:glow rad="101600">
                <a:schemeClr val="bg1">
                  <a:alpha val="60000"/>
                </a:schemeClr>
              </a:glow>
            </a:effectLst>
          </a:endParaRPr>
        </a:p>
      </dgm:t>
    </dgm:pt>
    <dgm:pt modelId="{7547725C-C33B-4F8B-B0DA-BDF2913284FE}">
      <dgm:prSet/>
      <dgm:spPr/>
      <dgm:t>
        <a:bodyPr/>
        <a:lstStyle/>
        <a:p>
          <a:r>
            <a:rPr lang="es-EC" smtClean="0">
              <a:effectLst>
                <a:glow rad="101600">
                  <a:schemeClr val="bg1">
                    <a:alpha val="60000"/>
                  </a:schemeClr>
                </a:glow>
              </a:effectLst>
            </a:rPr>
            <a:t>Maniobra</a:t>
          </a:r>
          <a:endParaRPr lang="es-EC">
            <a:effectLst>
              <a:glow rad="101600">
                <a:schemeClr val="bg1">
                  <a:alpha val="60000"/>
                </a:schemeClr>
              </a:glow>
            </a:effectLst>
          </a:endParaRPr>
        </a:p>
      </dgm:t>
    </dgm:pt>
    <dgm:pt modelId="{1E8D66BB-4DF5-4FCB-BDDD-0B26E05495B5}" type="parTrans" cxnId="{100EB7F0-FEE2-4759-B3B9-6166B8AC49A5}">
      <dgm:prSet/>
      <dgm:spPr/>
      <dgm:t>
        <a:bodyPr/>
        <a:lstStyle/>
        <a:p>
          <a:endParaRPr lang="es-EC">
            <a:effectLst>
              <a:glow rad="101600">
                <a:schemeClr val="bg1">
                  <a:alpha val="60000"/>
                </a:schemeClr>
              </a:glow>
            </a:effectLst>
          </a:endParaRPr>
        </a:p>
      </dgm:t>
    </dgm:pt>
    <dgm:pt modelId="{C2A32DF3-1DAD-4EBF-ABD9-A425DFDA3E3F}" type="sibTrans" cxnId="{100EB7F0-FEE2-4759-B3B9-6166B8AC49A5}">
      <dgm:prSet/>
      <dgm:spPr/>
      <dgm:t>
        <a:bodyPr/>
        <a:lstStyle/>
        <a:p>
          <a:endParaRPr lang="es-EC">
            <a:effectLst>
              <a:glow rad="101600">
                <a:schemeClr val="bg1">
                  <a:alpha val="60000"/>
                </a:schemeClr>
              </a:glow>
            </a:effectLst>
          </a:endParaRPr>
        </a:p>
      </dgm:t>
    </dgm:pt>
    <dgm:pt modelId="{3D3179BD-952C-4480-A738-F52132482FB0}">
      <dgm:prSet/>
      <dgm:spPr/>
      <dgm:t>
        <a:bodyPr/>
        <a:lstStyle/>
        <a:p>
          <a:r>
            <a:rPr lang="es-EC" dirty="0" smtClean="0">
              <a:effectLst>
                <a:glow rad="101600">
                  <a:schemeClr val="bg1">
                    <a:alpha val="60000"/>
                  </a:schemeClr>
                </a:glow>
              </a:effectLst>
            </a:rPr>
            <a:t>Conquista del objetivo</a:t>
          </a:r>
          <a:endParaRPr lang="es-EC" dirty="0">
            <a:effectLst>
              <a:glow rad="101600">
                <a:schemeClr val="bg1">
                  <a:alpha val="60000"/>
                </a:schemeClr>
              </a:glow>
            </a:effectLst>
          </a:endParaRPr>
        </a:p>
      </dgm:t>
    </dgm:pt>
    <dgm:pt modelId="{C9586072-AF0F-4175-AE34-39F6F45FD1F6}" type="parTrans" cxnId="{946DB995-C3DE-419F-B621-BCAFD7FE559E}">
      <dgm:prSet/>
      <dgm:spPr/>
      <dgm:t>
        <a:bodyPr/>
        <a:lstStyle/>
        <a:p>
          <a:endParaRPr lang="es-EC">
            <a:effectLst>
              <a:glow rad="101600">
                <a:schemeClr val="bg1">
                  <a:alpha val="60000"/>
                </a:schemeClr>
              </a:glow>
            </a:effectLst>
          </a:endParaRPr>
        </a:p>
      </dgm:t>
    </dgm:pt>
    <dgm:pt modelId="{B838FBA5-E4C5-458F-9E94-4630315A355C}" type="sibTrans" cxnId="{946DB995-C3DE-419F-B621-BCAFD7FE559E}">
      <dgm:prSet/>
      <dgm:spPr/>
      <dgm:t>
        <a:bodyPr/>
        <a:lstStyle/>
        <a:p>
          <a:endParaRPr lang="es-EC">
            <a:effectLst>
              <a:glow rad="101600">
                <a:schemeClr val="bg1">
                  <a:alpha val="60000"/>
                </a:schemeClr>
              </a:glow>
            </a:effectLst>
          </a:endParaRPr>
        </a:p>
      </dgm:t>
    </dgm:pt>
    <dgm:pt modelId="{05A64F1F-988B-4C26-B1AF-92253F5F3F0B}">
      <dgm:prSet/>
      <dgm:spPr/>
      <dgm:t>
        <a:bodyPr/>
        <a:lstStyle/>
        <a:p>
          <a:r>
            <a:rPr lang="es-EC" b="1" dirty="0" smtClean="0">
              <a:effectLst>
                <a:glow rad="101600">
                  <a:schemeClr val="bg1">
                    <a:alpha val="60000"/>
                  </a:schemeClr>
                </a:glow>
              </a:effectLst>
            </a:rPr>
            <a:t>EXPLOTACIÓN DEL ÉXITO</a:t>
          </a:r>
          <a:endParaRPr lang="es-EC" dirty="0">
            <a:effectLst>
              <a:glow rad="101600">
                <a:schemeClr val="bg1">
                  <a:alpha val="60000"/>
                </a:schemeClr>
              </a:glow>
            </a:effectLst>
          </a:endParaRPr>
        </a:p>
      </dgm:t>
    </dgm:pt>
    <dgm:pt modelId="{6C7F69D1-3E0E-4035-B0FD-C3FD580C2237}" type="parTrans" cxnId="{84349EBB-3E27-4EA2-BF83-7D48813F4F80}">
      <dgm:prSet/>
      <dgm:spPr/>
      <dgm:t>
        <a:bodyPr/>
        <a:lstStyle/>
        <a:p>
          <a:endParaRPr lang="es-EC">
            <a:effectLst>
              <a:glow rad="101600">
                <a:schemeClr val="bg1">
                  <a:alpha val="60000"/>
                </a:schemeClr>
              </a:glow>
            </a:effectLst>
          </a:endParaRPr>
        </a:p>
      </dgm:t>
    </dgm:pt>
    <dgm:pt modelId="{017D1308-EC7D-4475-B76E-0D4A7F0639FB}" type="sibTrans" cxnId="{84349EBB-3E27-4EA2-BF83-7D48813F4F80}">
      <dgm:prSet/>
      <dgm:spPr/>
      <dgm:t>
        <a:bodyPr/>
        <a:lstStyle/>
        <a:p>
          <a:endParaRPr lang="es-EC">
            <a:effectLst>
              <a:glow rad="101600">
                <a:schemeClr val="bg1">
                  <a:alpha val="60000"/>
                </a:schemeClr>
              </a:glow>
            </a:effectLst>
          </a:endParaRPr>
        </a:p>
      </dgm:t>
    </dgm:pt>
    <dgm:pt modelId="{D7DCCAF5-0530-4352-B200-FBF524ED18C5}">
      <dgm:prSet/>
      <dgm:spPr/>
      <dgm:t>
        <a:bodyPr/>
        <a:lstStyle/>
        <a:p>
          <a:r>
            <a:rPr lang="es-EC" dirty="0" smtClean="0">
              <a:effectLst>
                <a:glow rad="101600">
                  <a:schemeClr val="bg1">
                    <a:alpha val="60000"/>
                  </a:schemeClr>
                </a:glow>
              </a:effectLst>
            </a:rPr>
            <a:t>Como parte de la maniobra de la Brigada</a:t>
          </a:r>
          <a:endParaRPr lang="es-EC" dirty="0">
            <a:effectLst>
              <a:glow rad="101600">
                <a:schemeClr val="bg1">
                  <a:alpha val="60000"/>
                </a:schemeClr>
              </a:glow>
            </a:effectLst>
          </a:endParaRPr>
        </a:p>
      </dgm:t>
    </dgm:pt>
    <dgm:pt modelId="{5BBEBD85-83BD-4090-B84D-12F06D24BA2D}" type="parTrans" cxnId="{DF118D22-F5DF-4234-AF5C-194F46DD6C71}">
      <dgm:prSet/>
      <dgm:spPr/>
      <dgm:t>
        <a:bodyPr/>
        <a:lstStyle/>
        <a:p>
          <a:endParaRPr lang="es-EC">
            <a:effectLst>
              <a:glow rad="101600">
                <a:schemeClr val="bg1">
                  <a:alpha val="60000"/>
                </a:schemeClr>
              </a:glow>
            </a:effectLst>
          </a:endParaRPr>
        </a:p>
      </dgm:t>
    </dgm:pt>
    <dgm:pt modelId="{ACCEAC17-ED72-4FA2-86FE-F55115B95ED0}" type="sibTrans" cxnId="{DF118D22-F5DF-4234-AF5C-194F46DD6C71}">
      <dgm:prSet/>
      <dgm:spPr/>
      <dgm:t>
        <a:bodyPr/>
        <a:lstStyle/>
        <a:p>
          <a:endParaRPr lang="es-EC">
            <a:effectLst>
              <a:glow rad="101600">
                <a:schemeClr val="bg1">
                  <a:alpha val="60000"/>
                </a:schemeClr>
              </a:glow>
            </a:effectLst>
          </a:endParaRPr>
        </a:p>
      </dgm:t>
    </dgm:pt>
    <dgm:pt modelId="{8B5E5896-17A1-4EAE-8577-D7A5B43AACDD}">
      <dgm:prSet/>
      <dgm:spPr/>
      <dgm:t>
        <a:bodyPr/>
        <a:lstStyle/>
        <a:p>
          <a:r>
            <a:rPr lang="es-EC" b="1" dirty="0" smtClean="0">
              <a:effectLst>
                <a:glow rad="101600">
                  <a:schemeClr val="bg1">
                    <a:alpha val="60000"/>
                  </a:schemeClr>
                </a:glow>
              </a:effectLst>
            </a:rPr>
            <a:t>PERSECUCIÓN</a:t>
          </a:r>
          <a:endParaRPr lang="es-EC" dirty="0">
            <a:effectLst>
              <a:glow rad="101600">
                <a:schemeClr val="bg1">
                  <a:alpha val="60000"/>
                </a:schemeClr>
              </a:glow>
            </a:effectLst>
          </a:endParaRPr>
        </a:p>
      </dgm:t>
    </dgm:pt>
    <dgm:pt modelId="{EF9B4525-2FF1-4502-97F5-B5E384B8AE59}" type="parTrans" cxnId="{143CEB53-C693-4ECD-A94A-19FFC940EB0A}">
      <dgm:prSet/>
      <dgm:spPr/>
      <dgm:t>
        <a:bodyPr/>
        <a:lstStyle/>
        <a:p>
          <a:endParaRPr lang="es-EC">
            <a:effectLst>
              <a:glow rad="101600">
                <a:schemeClr val="bg1">
                  <a:alpha val="60000"/>
                </a:schemeClr>
              </a:glow>
            </a:effectLst>
          </a:endParaRPr>
        </a:p>
      </dgm:t>
    </dgm:pt>
    <dgm:pt modelId="{CAA648ED-E1B2-4DD8-AA11-0C2A1AB7998B}" type="sibTrans" cxnId="{143CEB53-C693-4ECD-A94A-19FFC940EB0A}">
      <dgm:prSet/>
      <dgm:spPr/>
      <dgm:t>
        <a:bodyPr/>
        <a:lstStyle/>
        <a:p>
          <a:endParaRPr lang="es-EC">
            <a:effectLst>
              <a:glow rad="101600">
                <a:schemeClr val="bg1">
                  <a:alpha val="60000"/>
                </a:schemeClr>
              </a:glow>
            </a:effectLst>
          </a:endParaRPr>
        </a:p>
      </dgm:t>
    </dgm:pt>
    <dgm:pt modelId="{FBDD810B-68D1-4688-9E41-EF6A43F1D0AE}">
      <dgm:prSet/>
      <dgm:spPr/>
      <dgm:t>
        <a:bodyPr/>
        <a:lstStyle/>
        <a:p>
          <a:r>
            <a:rPr lang="es-EC" dirty="0" smtClean="0">
              <a:effectLst>
                <a:glow rad="101600">
                  <a:schemeClr val="bg1">
                    <a:alpha val="60000"/>
                  </a:schemeClr>
                </a:glow>
              </a:effectLst>
            </a:rPr>
            <a:t>Como parte de la maniobra de la Brigada</a:t>
          </a:r>
          <a:endParaRPr lang="es-EC" dirty="0">
            <a:effectLst>
              <a:glow rad="101600">
                <a:schemeClr val="bg1">
                  <a:alpha val="60000"/>
                </a:schemeClr>
              </a:glow>
            </a:effectLst>
          </a:endParaRPr>
        </a:p>
      </dgm:t>
    </dgm:pt>
    <dgm:pt modelId="{5271BB38-B9A9-486C-8FBD-24974CAFF908}" type="parTrans" cxnId="{5EC0BC6A-4D8F-4122-91A6-B1E515FA119D}">
      <dgm:prSet/>
      <dgm:spPr/>
      <dgm:t>
        <a:bodyPr/>
        <a:lstStyle/>
        <a:p>
          <a:endParaRPr lang="es-EC">
            <a:effectLst>
              <a:glow rad="101600">
                <a:schemeClr val="bg1">
                  <a:alpha val="60000"/>
                </a:schemeClr>
              </a:glow>
            </a:effectLst>
          </a:endParaRPr>
        </a:p>
      </dgm:t>
    </dgm:pt>
    <dgm:pt modelId="{03C9CFC4-03BB-4E56-BB15-1B948BADAEB4}" type="sibTrans" cxnId="{5EC0BC6A-4D8F-4122-91A6-B1E515FA119D}">
      <dgm:prSet/>
      <dgm:spPr/>
      <dgm:t>
        <a:bodyPr/>
        <a:lstStyle/>
        <a:p>
          <a:endParaRPr lang="es-EC">
            <a:effectLst>
              <a:glow rad="101600">
                <a:schemeClr val="bg1">
                  <a:alpha val="60000"/>
                </a:schemeClr>
              </a:glow>
            </a:effectLst>
          </a:endParaRPr>
        </a:p>
      </dgm:t>
    </dgm:pt>
    <dgm:pt modelId="{8F416803-CD83-42AB-A88E-48688F4B8177}" type="pres">
      <dgm:prSet presAssocID="{CFF88246-C8A7-4C98-AE13-C049BB631A69}" presName="linearFlow" presStyleCnt="0">
        <dgm:presLayoutVars>
          <dgm:dir/>
          <dgm:animLvl val="lvl"/>
          <dgm:resizeHandles/>
        </dgm:presLayoutVars>
      </dgm:prSet>
      <dgm:spPr/>
      <dgm:t>
        <a:bodyPr/>
        <a:lstStyle/>
        <a:p>
          <a:endParaRPr lang="es-EC"/>
        </a:p>
      </dgm:t>
    </dgm:pt>
    <dgm:pt modelId="{D47C2707-7373-496E-847D-3B5983F7FD06}" type="pres">
      <dgm:prSet presAssocID="{445BC0B8-D87D-425E-944D-77B36AF6C534}" presName="compositeNode" presStyleCnt="0">
        <dgm:presLayoutVars>
          <dgm:bulletEnabled val="1"/>
        </dgm:presLayoutVars>
      </dgm:prSet>
      <dgm:spPr/>
    </dgm:pt>
    <dgm:pt modelId="{E6DACC2A-476B-49C3-ABE0-F37B23167C41}" type="pres">
      <dgm:prSet presAssocID="{445BC0B8-D87D-425E-944D-77B36AF6C534}"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999A0A83-C6A5-407E-9DC9-2A3469EE5B9C}" type="pres">
      <dgm:prSet presAssocID="{445BC0B8-D87D-425E-944D-77B36AF6C534}" presName="childNode" presStyleLbl="node1" presStyleIdx="0" presStyleCnt="4">
        <dgm:presLayoutVars>
          <dgm:bulletEnabled val="1"/>
        </dgm:presLayoutVars>
      </dgm:prSet>
      <dgm:spPr/>
      <dgm:t>
        <a:bodyPr/>
        <a:lstStyle/>
        <a:p>
          <a:endParaRPr lang="es-EC"/>
        </a:p>
      </dgm:t>
    </dgm:pt>
    <dgm:pt modelId="{9CD40192-D79D-41B1-A815-8579BF5B5849}" type="pres">
      <dgm:prSet presAssocID="{445BC0B8-D87D-425E-944D-77B36AF6C534}" presName="parentNode" presStyleLbl="revTx" presStyleIdx="0" presStyleCnt="4">
        <dgm:presLayoutVars>
          <dgm:chMax val="0"/>
          <dgm:bulletEnabled val="1"/>
        </dgm:presLayoutVars>
      </dgm:prSet>
      <dgm:spPr/>
      <dgm:t>
        <a:bodyPr/>
        <a:lstStyle/>
        <a:p>
          <a:endParaRPr lang="es-EC"/>
        </a:p>
      </dgm:t>
    </dgm:pt>
    <dgm:pt modelId="{78D632F4-5AAA-4DB3-80C2-2C65E77A6D23}" type="pres">
      <dgm:prSet presAssocID="{11C5258F-02E6-4904-8DFF-F6C20C8287F4}" presName="sibTrans" presStyleCnt="0"/>
      <dgm:spPr/>
    </dgm:pt>
    <dgm:pt modelId="{43F1C41D-96D7-46C3-9BAB-B5FDEC4FB6D6}" type="pres">
      <dgm:prSet presAssocID="{7730061D-5D5F-4064-ADD8-7E387C7E8A86}" presName="compositeNode" presStyleCnt="0">
        <dgm:presLayoutVars>
          <dgm:bulletEnabled val="1"/>
        </dgm:presLayoutVars>
      </dgm:prSet>
      <dgm:spPr/>
    </dgm:pt>
    <dgm:pt modelId="{3FA0F5FB-BB22-4FC2-B57B-AD3E78BDDC9D}" type="pres">
      <dgm:prSet presAssocID="{7730061D-5D5F-4064-ADD8-7E387C7E8A86}"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87F202DB-051D-4A16-8285-C0D337D5F710}" type="pres">
      <dgm:prSet presAssocID="{7730061D-5D5F-4064-ADD8-7E387C7E8A86}" presName="childNode" presStyleLbl="node1" presStyleIdx="1" presStyleCnt="4">
        <dgm:presLayoutVars>
          <dgm:bulletEnabled val="1"/>
        </dgm:presLayoutVars>
      </dgm:prSet>
      <dgm:spPr/>
      <dgm:t>
        <a:bodyPr/>
        <a:lstStyle/>
        <a:p>
          <a:endParaRPr lang="es-EC"/>
        </a:p>
      </dgm:t>
    </dgm:pt>
    <dgm:pt modelId="{5B3B3B37-43DE-48D2-A6A7-254D957EAB6E}" type="pres">
      <dgm:prSet presAssocID="{7730061D-5D5F-4064-ADD8-7E387C7E8A86}" presName="parentNode" presStyleLbl="revTx" presStyleIdx="1" presStyleCnt="4">
        <dgm:presLayoutVars>
          <dgm:chMax val="0"/>
          <dgm:bulletEnabled val="1"/>
        </dgm:presLayoutVars>
      </dgm:prSet>
      <dgm:spPr/>
      <dgm:t>
        <a:bodyPr/>
        <a:lstStyle/>
        <a:p>
          <a:endParaRPr lang="es-EC"/>
        </a:p>
      </dgm:t>
    </dgm:pt>
    <dgm:pt modelId="{89C3A27D-4B4F-4EBD-B33D-BEDF72A64F1D}" type="pres">
      <dgm:prSet presAssocID="{4489D473-D2B2-4891-9305-778576C3BA74}" presName="sibTrans" presStyleCnt="0"/>
      <dgm:spPr/>
    </dgm:pt>
    <dgm:pt modelId="{F358747D-ACE4-4361-8B2A-2344C315279F}" type="pres">
      <dgm:prSet presAssocID="{05A64F1F-988B-4C26-B1AF-92253F5F3F0B}" presName="compositeNode" presStyleCnt="0">
        <dgm:presLayoutVars>
          <dgm:bulletEnabled val="1"/>
        </dgm:presLayoutVars>
      </dgm:prSet>
      <dgm:spPr/>
    </dgm:pt>
    <dgm:pt modelId="{A3DFE314-48F0-41FC-A1D5-2EFB285C5BA7}" type="pres">
      <dgm:prSet presAssocID="{05A64F1F-988B-4C26-B1AF-92253F5F3F0B}"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7570C9AA-8B0B-4400-BB11-93EB90886722}" type="pres">
      <dgm:prSet presAssocID="{05A64F1F-988B-4C26-B1AF-92253F5F3F0B}" presName="childNode" presStyleLbl="node1" presStyleIdx="2" presStyleCnt="4">
        <dgm:presLayoutVars>
          <dgm:bulletEnabled val="1"/>
        </dgm:presLayoutVars>
      </dgm:prSet>
      <dgm:spPr/>
      <dgm:t>
        <a:bodyPr/>
        <a:lstStyle/>
        <a:p>
          <a:endParaRPr lang="es-EC"/>
        </a:p>
      </dgm:t>
    </dgm:pt>
    <dgm:pt modelId="{38AE87D6-F718-4D8F-A883-BB662F961D92}" type="pres">
      <dgm:prSet presAssocID="{05A64F1F-988B-4C26-B1AF-92253F5F3F0B}" presName="parentNode" presStyleLbl="revTx" presStyleIdx="2" presStyleCnt="4">
        <dgm:presLayoutVars>
          <dgm:chMax val="0"/>
          <dgm:bulletEnabled val="1"/>
        </dgm:presLayoutVars>
      </dgm:prSet>
      <dgm:spPr/>
      <dgm:t>
        <a:bodyPr/>
        <a:lstStyle/>
        <a:p>
          <a:endParaRPr lang="es-EC"/>
        </a:p>
      </dgm:t>
    </dgm:pt>
    <dgm:pt modelId="{76854F8E-1885-4D4E-90C2-552402C0F089}" type="pres">
      <dgm:prSet presAssocID="{017D1308-EC7D-4475-B76E-0D4A7F0639FB}" presName="sibTrans" presStyleCnt="0"/>
      <dgm:spPr/>
    </dgm:pt>
    <dgm:pt modelId="{BA97E45D-0E29-43EB-8684-23413849964D}" type="pres">
      <dgm:prSet presAssocID="{8B5E5896-17A1-4EAE-8577-D7A5B43AACDD}" presName="compositeNode" presStyleCnt="0">
        <dgm:presLayoutVars>
          <dgm:bulletEnabled val="1"/>
        </dgm:presLayoutVars>
      </dgm:prSet>
      <dgm:spPr/>
    </dgm:pt>
    <dgm:pt modelId="{A2E5BB1B-E268-4418-AFB9-436F234C96C6}" type="pres">
      <dgm:prSet presAssocID="{8B5E5896-17A1-4EAE-8577-D7A5B43AACDD}"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23906597-4072-49D6-8D56-F860B321B1E8}" type="pres">
      <dgm:prSet presAssocID="{8B5E5896-17A1-4EAE-8577-D7A5B43AACDD}" presName="childNode" presStyleLbl="node1" presStyleIdx="3" presStyleCnt="4">
        <dgm:presLayoutVars>
          <dgm:bulletEnabled val="1"/>
        </dgm:presLayoutVars>
      </dgm:prSet>
      <dgm:spPr/>
      <dgm:t>
        <a:bodyPr/>
        <a:lstStyle/>
        <a:p>
          <a:endParaRPr lang="es-EC"/>
        </a:p>
      </dgm:t>
    </dgm:pt>
    <dgm:pt modelId="{22E8382B-2AB8-4C01-A90A-6496E42AEFB2}" type="pres">
      <dgm:prSet presAssocID="{8B5E5896-17A1-4EAE-8577-D7A5B43AACDD}" presName="parentNode" presStyleLbl="revTx" presStyleIdx="3" presStyleCnt="4">
        <dgm:presLayoutVars>
          <dgm:chMax val="0"/>
          <dgm:bulletEnabled val="1"/>
        </dgm:presLayoutVars>
      </dgm:prSet>
      <dgm:spPr/>
      <dgm:t>
        <a:bodyPr/>
        <a:lstStyle/>
        <a:p>
          <a:endParaRPr lang="es-EC"/>
        </a:p>
      </dgm:t>
    </dgm:pt>
  </dgm:ptLst>
  <dgm:cxnLst>
    <dgm:cxn modelId="{BC861B78-F9F1-4135-B213-21EBE78EFAFD}" type="presOf" srcId="{18FDA7F7-6510-4079-BC2C-78901CE8869C}" destId="{87F202DB-051D-4A16-8285-C0D337D5F710}" srcOrd="0" destOrd="1" presId="urn:microsoft.com/office/officeart/2005/8/layout/hList2"/>
    <dgm:cxn modelId="{5EC0BC6A-4D8F-4122-91A6-B1E515FA119D}" srcId="{8B5E5896-17A1-4EAE-8577-D7A5B43AACDD}" destId="{FBDD810B-68D1-4688-9E41-EF6A43F1D0AE}" srcOrd="0" destOrd="0" parTransId="{5271BB38-B9A9-486C-8FBD-24974CAFF908}" sibTransId="{03C9CFC4-03BB-4E56-BB15-1B948BADAEB4}"/>
    <dgm:cxn modelId="{2C931E82-FBFC-4DE0-BB2F-31733DFAF76A}" srcId="{7730061D-5D5F-4064-ADD8-7E387C7E8A86}" destId="{18FDA7F7-6510-4079-BC2C-78901CE8869C}" srcOrd="1" destOrd="0" parTransId="{33B0D228-4C78-4E77-944A-669FEDFCCBC6}" sibTransId="{853A1429-DFD4-4E88-8194-AF790C616E16}"/>
    <dgm:cxn modelId="{93C3D664-D08B-4606-9E53-0F85E4A74E2C}" srcId="{CFF88246-C8A7-4C98-AE13-C049BB631A69}" destId="{7730061D-5D5F-4064-ADD8-7E387C7E8A86}" srcOrd="1" destOrd="0" parTransId="{7C8DAC6C-3712-4424-9560-C902133EDB58}" sibTransId="{4489D473-D2B2-4891-9305-778576C3BA74}"/>
    <dgm:cxn modelId="{A9DCFBD2-E3F8-4625-BEAF-0E81688906E5}" srcId="{7730061D-5D5F-4064-ADD8-7E387C7E8A86}" destId="{B2B6FE07-3647-42F7-A36B-CC83517FC967}" srcOrd="0" destOrd="0" parTransId="{281EB0FF-28B1-4C62-A1C6-27E16616F527}" sibTransId="{D2B8F5DC-E2FC-408B-BE64-EA31560E3C38}"/>
    <dgm:cxn modelId="{72F0CA6D-56D6-4FE0-9D42-990EDBD24FB2}" srcId="{445BC0B8-D87D-425E-944D-77B36AF6C534}" destId="{E6BF029B-763A-44A5-9EF7-D8074707A09C}" srcOrd="0" destOrd="0" parTransId="{7ED8638B-973A-486A-B3B9-26BAA69003B7}" sibTransId="{60F6F7E0-1331-46E7-B0DA-D7CD0C4EE092}"/>
    <dgm:cxn modelId="{84349EBB-3E27-4EA2-BF83-7D48813F4F80}" srcId="{CFF88246-C8A7-4C98-AE13-C049BB631A69}" destId="{05A64F1F-988B-4C26-B1AF-92253F5F3F0B}" srcOrd="2" destOrd="0" parTransId="{6C7F69D1-3E0E-4035-B0FD-C3FD580C2237}" sibTransId="{017D1308-EC7D-4475-B76E-0D4A7F0639FB}"/>
    <dgm:cxn modelId="{DF118D22-F5DF-4234-AF5C-194F46DD6C71}" srcId="{05A64F1F-988B-4C26-B1AF-92253F5F3F0B}" destId="{D7DCCAF5-0530-4352-B200-FBF524ED18C5}" srcOrd="0" destOrd="0" parTransId="{5BBEBD85-83BD-4090-B84D-12F06D24BA2D}" sibTransId="{ACCEAC17-ED72-4FA2-86FE-F55115B95ED0}"/>
    <dgm:cxn modelId="{100EB7F0-FEE2-4759-B3B9-6166B8AC49A5}" srcId="{7730061D-5D5F-4064-ADD8-7E387C7E8A86}" destId="{7547725C-C33B-4F8B-B0DA-BDF2913284FE}" srcOrd="2" destOrd="0" parTransId="{1E8D66BB-4DF5-4FCB-BDDD-0B26E05495B5}" sibTransId="{C2A32DF3-1DAD-4EBF-ABD9-A425DFDA3E3F}"/>
    <dgm:cxn modelId="{89E2DF61-11A7-4EF2-A527-8B8626480374}" type="presOf" srcId="{8B5E5896-17A1-4EAE-8577-D7A5B43AACDD}" destId="{22E8382B-2AB8-4C01-A90A-6496E42AEFB2}" srcOrd="0" destOrd="0" presId="urn:microsoft.com/office/officeart/2005/8/layout/hList2"/>
    <dgm:cxn modelId="{A759C86D-11BE-46C3-A150-3879F4F6BB3E}" type="presOf" srcId="{E6BF029B-763A-44A5-9EF7-D8074707A09C}" destId="{999A0A83-C6A5-407E-9DC9-2A3469EE5B9C}" srcOrd="0" destOrd="0" presId="urn:microsoft.com/office/officeart/2005/8/layout/hList2"/>
    <dgm:cxn modelId="{F741A7DC-764A-45C8-B666-604B1C2B98D5}" type="presOf" srcId="{CFF88246-C8A7-4C98-AE13-C049BB631A69}" destId="{8F416803-CD83-42AB-A88E-48688F4B8177}" srcOrd="0" destOrd="0" presId="urn:microsoft.com/office/officeart/2005/8/layout/hList2"/>
    <dgm:cxn modelId="{946DB995-C3DE-419F-B621-BCAFD7FE559E}" srcId="{7730061D-5D5F-4064-ADD8-7E387C7E8A86}" destId="{3D3179BD-952C-4480-A738-F52132482FB0}" srcOrd="3" destOrd="0" parTransId="{C9586072-AF0F-4175-AE34-39F6F45FD1F6}" sibTransId="{B838FBA5-E4C5-458F-9E94-4630315A355C}"/>
    <dgm:cxn modelId="{AB768515-BB05-47B0-94EF-2F1AA6D22E66}" type="presOf" srcId="{D7DCCAF5-0530-4352-B200-FBF524ED18C5}" destId="{7570C9AA-8B0B-4400-BB11-93EB90886722}" srcOrd="0" destOrd="0" presId="urn:microsoft.com/office/officeart/2005/8/layout/hList2"/>
    <dgm:cxn modelId="{5B8A73AB-4118-480F-93B8-79D361CD132D}" type="presOf" srcId="{B2B6FE07-3647-42F7-A36B-CC83517FC967}" destId="{87F202DB-051D-4A16-8285-C0D337D5F710}" srcOrd="0" destOrd="0" presId="urn:microsoft.com/office/officeart/2005/8/layout/hList2"/>
    <dgm:cxn modelId="{AB879170-4B41-44C6-80C0-4E2538E2197D}" srcId="{445BC0B8-D87D-425E-944D-77B36AF6C534}" destId="{16FDA3E2-84B1-4767-86F0-7BF741802789}" srcOrd="1" destOrd="0" parTransId="{B2E24737-C5D1-4B7E-AAD7-F98769B6A21C}" sibTransId="{8093DB9F-9C44-4F2F-A751-1F3A5A81791F}"/>
    <dgm:cxn modelId="{C21BA756-19CC-4803-AF25-10907E2F0BDF}" type="presOf" srcId="{7730061D-5D5F-4064-ADD8-7E387C7E8A86}" destId="{5B3B3B37-43DE-48D2-A6A7-254D957EAB6E}" srcOrd="0" destOrd="0" presId="urn:microsoft.com/office/officeart/2005/8/layout/hList2"/>
    <dgm:cxn modelId="{DCA076B6-AFB8-4639-A748-7AB7B557398C}" srcId="{445BC0B8-D87D-425E-944D-77B36AF6C534}" destId="{B3D89830-FB2D-4742-8E2F-73426DC9236C}" srcOrd="2" destOrd="0" parTransId="{A7EEE16F-A6EE-47B1-A8D4-F96FF7801339}" sibTransId="{CAA76425-4A24-4695-8B75-557671969A40}"/>
    <dgm:cxn modelId="{A49F191A-4FBE-4A46-B96C-760AF577C04C}" srcId="{CFF88246-C8A7-4C98-AE13-C049BB631A69}" destId="{445BC0B8-D87D-425E-944D-77B36AF6C534}" srcOrd="0" destOrd="0" parTransId="{C93C9332-69E9-431C-AA18-C6C8D3C2AC67}" sibTransId="{11C5258F-02E6-4904-8DFF-F6C20C8287F4}"/>
    <dgm:cxn modelId="{DAD2325C-681E-46FD-86AC-ABB911C54268}" type="presOf" srcId="{7547725C-C33B-4F8B-B0DA-BDF2913284FE}" destId="{87F202DB-051D-4A16-8285-C0D337D5F710}" srcOrd="0" destOrd="2" presId="urn:microsoft.com/office/officeart/2005/8/layout/hList2"/>
    <dgm:cxn modelId="{68D9730E-BA9E-4368-8F00-841CA09D1732}" type="presOf" srcId="{3D3179BD-952C-4480-A738-F52132482FB0}" destId="{87F202DB-051D-4A16-8285-C0D337D5F710}" srcOrd="0" destOrd="3" presId="urn:microsoft.com/office/officeart/2005/8/layout/hList2"/>
    <dgm:cxn modelId="{143CEB53-C693-4ECD-A94A-19FFC940EB0A}" srcId="{CFF88246-C8A7-4C98-AE13-C049BB631A69}" destId="{8B5E5896-17A1-4EAE-8577-D7A5B43AACDD}" srcOrd="3" destOrd="0" parTransId="{EF9B4525-2FF1-4502-97F5-B5E384B8AE59}" sibTransId="{CAA648ED-E1B2-4DD8-AA11-0C2A1AB7998B}"/>
    <dgm:cxn modelId="{1D9E5037-8891-4689-A45C-B18223A04305}" type="presOf" srcId="{05A64F1F-988B-4C26-B1AF-92253F5F3F0B}" destId="{38AE87D6-F718-4D8F-A883-BB662F961D92}" srcOrd="0" destOrd="0" presId="urn:microsoft.com/office/officeart/2005/8/layout/hList2"/>
    <dgm:cxn modelId="{577535F3-DDA4-4656-8BDF-0D953EF2C14F}" type="presOf" srcId="{FBDD810B-68D1-4688-9E41-EF6A43F1D0AE}" destId="{23906597-4072-49D6-8D56-F860B321B1E8}" srcOrd="0" destOrd="0" presId="urn:microsoft.com/office/officeart/2005/8/layout/hList2"/>
    <dgm:cxn modelId="{AF5E0E66-47AD-46D9-A6C7-E14DEDD0E06F}" type="presOf" srcId="{B3D89830-FB2D-4742-8E2F-73426DC9236C}" destId="{999A0A83-C6A5-407E-9DC9-2A3469EE5B9C}" srcOrd="0" destOrd="2" presId="urn:microsoft.com/office/officeart/2005/8/layout/hList2"/>
    <dgm:cxn modelId="{60957918-44B4-4891-9AF5-D2D66A47D680}" type="presOf" srcId="{445BC0B8-D87D-425E-944D-77B36AF6C534}" destId="{9CD40192-D79D-41B1-A815-8579BF5B5849}" srcOrd="0" destOrd="0" presId="urn:microsoft.com/office/officeart/2005/8/layout/hList2"/>
    <dgm:cxn modelId="{71678443-6504-4CD3-BCBA-E6DBA326ABCB}" type="presOf" srcId="{16FDA3E2-84B1-4767-86F0-7BF741802789}" destId="{999A0A83-C6A5-407E-9DC9-2A3469EE5B9C}" srcOrd="0" destOrd="1" presId="urn:microsoft.com/office/officeart/2005/8/layout/hList2"/>
    <dgm:cxn modelId="{FD21EC5F-4054-40A0-8693-320DF4FD1AEC}" type="presParOf" srcId="{8F416803-CD83-42AB-A88E-48688F4B8177}" destId="{D47C2707-7373-496E-847D-3B5983F7FD06}" srcOrd="0" destOrd="0" presId="urn:microsoft.com/office/officeart/2005/8/layout/hList2"/>
    <dgm:cxn modelId="{944DAA4A-AB81-4C35-B87A-E90258A405EF}" type="presParOf" srcId="{D47C2707-7373-496E-847D-3B5983F7FD06}" destId="{E6DACC2A-476B-49C3-ABE0-F37B23167C41}" srcOrd="0" destOrd="0" presId="urn:microsoft.com/office/officeart/2005/8/layout/hList2"/>
    <dgm:cxn modelId="{866BD83F-0319-429E-8F43-2FEFD758B4E5}" type="presParOf" srcId="{D47C2707-7373-496E-847D-3B5983F7FD06}" destId="{999A0A83-C6A5-407E-9DC9-2A3469EE5B9C}" srcOrd="1" destOrd="0" presId="urn:microsoft.com/office/officeart/2005/8/layout/hList2"/>
    <dgm:cxn modelId="{4FB48F68-B460-4E73-ABD5-40F97FBE4237}" type="presParOf" srcId="{D47C2707-7373-496E-847D-3B5983F7FD06}" destId="{9CD40192-D79D-41B1-A815-8579BF5B5849}" srcOrd="2" destOrd="0" presId="urn:microsoft.com/office/officeart/2005/8/layout/hList2"/>
    <dgm:cxn modelId="{F4C58455-DDBA-4536-AC20-0662436942E1}" type="presParOf" srcId="{8F416803-CD83-42AB-A88E-48688F4B8177}" destId="{78D632F4-5AAA-4DB3-80C2-2C65E77A6D23}" srcOrd="1" destOrd="0" presId="urn:microsoft.com/office/officeart/2005/8/layout/hList2"/>
    <dgm:cxn modelId="{E8389899-3809-402C-9407-FCDA17BB1F5C}" type="presParOf" srcId="{8F416803-CD83-42AB-A88E-48688F4B8177}" destId="{43F1C41D-96D7-46C3-9BAB-B5FDEC4FB6D6}" srcOrd="2" destOrd="0" presId="urn:microsoft.com/office/officeart/2005/8/layout/hList2"/>
    <dgm:cxn modelId="{559F770E-9416-4D78-A5FC-B7A9AB26CF51}" type="presParOf" srcId="{43F1C41D-96D7-46C3-9BAB-B5FDEC4FB6D6}" destId="{3FA0F5FB-BB22-4FC2-B57B-AD3E78BDDC9D}" srcOrd="0" destOrd="0" presId="urn:microsoft.com/office/officeart/2005/8/layout/hList2"/>
    <dgm:cxn modelId="{A192DF44-A0E8-45FC-9288-E9CE9076D61C}" type="presParOf" srcId="{43F1C41D-96D7-46C3-9BAB-B5FDEC4FB6D6}" destId="{87F202DB-051D-4A16-8285-C0D337D5F710}" srcOrd="1" destOrd="0" presId="urn:microsoft.com/office/officeart/2005/8/layout/hList2"/>
    <dgm:cxn modelId="{EB3CDF50-F741-4C21-B323-B12A852C9100}" type="presParOf" srcId="{43F1C41D-96D7-46C3-9BAB-B5FDEC4FB6D6}" destId="{5B3B3B37-43DE-48D2-A6A7-254D957EAB6E}" srcOrd="2" destOrd="0" presId="urn:microsoft.com/office/officeart/2005/8/layout/hList2"/>
    <dgm:cxn modelId="{1ABD2517-A1B2-4902-9621-804CBFB91A35}" type="presParOf" srcId="{8F416803-CD83-42AB-A88E-48688F4B8177}" destId="{89C3A27D-4B4F-4EBD-B33D-BEDF72A64F1D}" srcOrd="3" destOrd="0" presId="urn:microsoft.com/office/officeart/2005/8/layout/hList2"/>
    <dgm:cxn modelId="{6D3D395D-92A6-4BC6-AE20-41CAFF74FFF8}" type="presParOf" srcId="{8F416803-CD83-42AB-A88E-48688F4B8177}" destId="{F358747D-ACE4-4361-8B2A-2344C315279F}" srcOrd="4" destOrd="0" presId="urn:microsoft.com/office/officeart/2005/8/layout/hList2"/>
    <dgm:cxn modelId="{53121591-095E-4C0A-9EB0-74E83DA92BE6}" type="presParOf" srcId="{F358747D-ACE4-4361-8B2A-2344C315279F}" destId="{A3DFE314-48F0-41FC-A1D5-2EFB285C5BA7}" srcOrd="0" destOrd="0" presId="urn:microsoft.com/office/officeart/2005/8/layout/hList2"/>
    <dgm:cxn modelId="{6ADAB5E6-2536-4BB2-99A6-8A806852B374}" type="presParOf" srcId="{F358747D-ACE4-4361-8B2A-2344C315279F}" destId="{7570C9AA-8B0B-4400-BB11-93EB90886722}" srcOrd="1" destOrd="0" presId="urn:microsoft.com/office/officeart/2005/8/layout/hList2"/>
    <dgm:cxn modelId="{B358A612-3A87-420D-938D-A8EEBC02674E}" type="presParOf" srcId="{F358747D-ACE4-4361-8B2A-2344C315279F}" destId="{38AE87D6-F718-4D8F-A883-BB662F961D92}" srcOrd="2" destOrd="0" presId="urn:microsoft.com/office/officeart/2005/8/layout/hList2"/>
    <dgm:cxn modelId="{EB341808-E64E-48A7-99E7-84F820206D0A}" type="presParOf" srcId="{8F416803-CD83-42AB-A88E-48688F4B8177}" destId="{76854F8E-1885-4D4E-90C2-552402C0F089}" srcOrd="5" destOrd="0" presId="urn:microsoft.com/office/officeart/2005/8/layout/hList2"/>
    <dgm:cxn modelId="{19993CB3-775A-4F70-80A6-15D1F2BA7BF8}" type="presParOf" srcId="{8F416803-CD83-42AB-A88E-48688F4B8177}" destId="{BA97E45D-0E29-43EB-8684-23413849964D}" srcOrd="6" destOrd="0" presId="urn:microsoft.com/office/officeart/2005/8/layout/hList2"/>
    <dgm:cxn modelId="{9AEED466-0978-4623-80E1-80CA045D8C5D}" type="presParOf" srcId="{BA97E45D-0E29-43EB-8684-23413849964D}" destId="{A2E5BB1B-E268-4418-AFB9-436F234C96C6}" srcOrd="0" destOrd="0" presId="urn:microsoft.com/office/officeart/2005/8/layout/hList2"/>
    <dgm:cxn modelId="{B030192E-F78F-4502-B2B6-0A5BA831BCBA}" type="presParOf" srcId="{BA97E45D-0E29-43EB-8684-23413849964D}" destId="{23906597-4072-49D6-8D56-F860B321B1E8}" srcOrd="1" destOrd="0" presId="urn:microsoft.com/office/officeart/2005/8/layout/hList2"/>
    <dgm:cxn modelId="{4B6A7E19-914E-4222-B0C9-BFBE2DB37B1E}" type="presParOf" srcId="{BA97E45D-0E29-43EB-8684-23413849964D}" destId="{22E8382B-2AB8-4C01-A90A-6496E42AEFB2}"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4B60D-4BAA-4C4D-A8C2-847BC0CE0D6B}"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s-EC"/>
        </a:p>
      </dgm:t>
    </dgm:pt>
    <dgm:pt modelId="{45EBD3DD-44B2-427A-A580-490A8C189EC9}">
      <dgm:prSet phldrT="[Texto]"/>
      <dgm:spPr/>
      <dgm:t>
        <a:bodyPr/>
        <a:lstStyle/>
        <a:p>
          <a:r>
            <a:rPr lang="es-EC" dirty="0" smtClean="0">
              <a:effectLst>
                <a:glow rad="101600">
                  <a:schemeClr val="bg1">
                    <a:alpha val="60000"/>
                  </a:schemeClr>
                </a:glow>
              </a:effectLst>
            </a:rPr>
            <a:t>MEDICIÓN DEL CONOCIMIENTO DE DOCTRINA MILITAR</a:t>
          </a:r>
          <a:endParaRPr lang="es-EC" dirty="0">
            <a:effectLst>
              <a:glow rad="101600">
                <a:schemeClr val="bg1">
                  <a:alpha val="60000"/>
                </a:schemeClr>
              </a:glow>
            </a:effectLst>
          </a:endParaRPr>
        </a:p>
      </dgm:t>
    </dgm:pt>
    <dgm:pt modelId="{15DE982C-1FC8-4CCA-A56B-B61F750A6E1D}" type="parTrans" cxnId="{934A942C-70B5-4284-B919-12BC244C9C01}">
      <dgm:prSet/>
      <dgm:spPr/>
      <dgm:t>
        <a:bodyPr/>
        <a:lstStyle/>
        <a:p>
          <a:endParaRPr lang="es-EC">
            <a:effectLst>
              <a:glow rad="101600">
                <a:schemeClr val="bg1">
                  <a:alpha val="60000"/>
                </a:schemeClr>
              </a:glow>
            </a:effectLst>
          </a:endParaRPr>
        </a:p>
      </dgm:t>
    </dgm:pt>
    <dgm:pt modelId="{6D811174-8B7F-491D-A655-014DF8360E2D}" type="sibTrans" cxnId="{934A942C-70B5-4284-B919-12BC244C9C01}">
      <dgm:prSet/>
      <dgm:spPr/>
      <dgm:t>
        <a:bodyPr/>
        <a:lstStyle/>
        <a:p>
          <a:endParaRPr lang="es-EC">
            <a:effectLst>
              <a:glow rad="101600">
                <a:schemeClr val="bg1">
                  <a:alpha val="60000"/>
                </a:schemeClr>
              </a:glow>
            </a:effectLst>
          </a:endParaRPr>
        </a:p>
      </dgm:t>
    </dgm:pt>
    <dgm:pt modelId="{D9F8343C-AE12-4D08-88B9-FFDDE3EAEDAC}">
      <dgm:prSet phldrT="[Texto]"/>
      <dgm:spPr/>
      <dgm:t>
        <a:bodyPr/>
        <a:lstStyle/>
        <a:p>
          <a:r>
            <a:rPr lang="es-EC" dirty="0" smtClean="0">
              <a:effectLst>
                <a:glow rad="101600">
                  <a:schemeClr val="bg1">
                    <a:alpha val="60000"/>
                  </a:schemeClr>
                </a:glow>
              </a:effectLst>
            </a:rPr>
            <a:t>INDAGACIÓN DE LOS POSIBLES HECHOS O CIRCUNSTANCIAS</a:t>
          </a:r>
          <a:endParaRPr lang="es-EC" dirty="0">
            <a:effectLst>
              <a:glow rad="101600">
                <a:schemeClr val="bg1">
                  <a:alpha val="60000"/>
                </a:schemeClr>
              </a:glow>
            </a:effectLst>
          </a:endParaRPr>
        </a:p>
      </dgm:t>
    </dgm:pt>
    <dgm:pt modelId="{2108E65B-6332-469B-9B9C-CE421BF334CE}" type="parTrans" cxnId="{245C2965-AD29-4A7A-88CB-F154BF3799D2}">
      <dgm:prSet/>
      <dgm:spPr/>
      <dgm:t>
        <a:bodyPr/>
        <a:lstStyle/>
        <a:p>
          <a:endParaRPr lang="es-EC">
            <a:effectLst>
              <a:glow rad="101600">
                <a:schemeClr val="bg1">
                  <a:alpha val="60000"/>
                </a:schemeClr>
              </a:glow>
            </a:effectLst>
          </a:endParaRPr>
        </a:p>
      </dgm:t>
    </dgm:pt>
    <dgm:pt modelId="{0F2ECBF3-48F0-4F19-828B-62BC4CE30290}" type="sibTrans" cxnId="{245C2965-AD29-4A7A-88CB-F154BF3799D2}">
      <dgm:prSet/>
      <dgm:spPr/>
      <dgm:t>
        <a:bodyPr/>
        <a:lstStyle/>
        <a:p>
          <a:endParaRPr lang="es-EC">
            <a:effectLst>
              <a:glow rad="101600">
                <a:schemeClr val="bg1">
                  <a:alpha val="60000"/>
                </a:schemeClr>
              </a:glow>
            </a:effectLst>
          </a:endParaRPr>
        </a:p>
      </dgm:t>
    </dgm:pt>
    <dgm:pt modelId="{D16D39B6-EEBC-42F7-BF0A-D220540B7112}">
      <dgm:prSet phldrT="[Texto]"/>
      <dgm:spPr/>
      <dgm:t>
        <a:bodyPr/>
        <a:lstStyle/>
        <a:p>
          <a:r>
            <a:rPr lang="es-EC" dirty="0" smtClean="0">
              <a:effectLst>
                <a:glow rad="101600">
                  <a:schemeClr val="bg1">
                    <a:alpha val="60000"/>
                  </a:schemeClr>
                </a:glow>
              </a:effectLst>
            </a:rPr>
            <a:t>MEDIOS E INSTRUMENTOS NECESARIOS PARA LA FORMACIÓN DEL  CADETE</a:t>
          </a:r>
          <a:endParaRPr lang="es-EC" dirty="0">
            <a:effectLst>
              <a:glow rad="101600">
                <a:schemeClr val="bg1">
                  <a:alpha val="60000"/>
                </a:schemeClr>
              </a:glow>
            </a:effectLst>
          </a:endParaRPr>
        </a:p>
      </dgm:t>
    </dgm:pt>
    <dgm:pt modelId="{256A86C0-E77E-480B-B629-DA5A99B02338}" type="parTrans" cxnId="{B1E34122-764F-4BFD-B933-48ACD2A74C7D}">
      <dgm:prSet/>
      <dgm:spPr/>
      <dgm:t>
        <a:bodyPr/>
        <a:lstStyle/>
        <a:p>
          <a:endParaRPr lang="es-EC">
            <a:effectLst>
              <a:glow rad="101600">
                <a:schemeClr val="bg1">
                  <a:alpha val="60000"/>
                </a:schemeClr>
              </a:glow>
            </a:effectLst>
          </a:endParaRPr>
        </a:p>
      </dgm:t>
    </dgm:pt>
    <dgm:pt modelId="{9166DC7C-7AB1-4527-AD00-7A1F889B2F88}" type="sibTrans" cxnId="{B1E34122-764F-4BFD-B933-48ACD2A74C7D}">
      <dgm:prSet/>
      <dgm:spPr/>
      <dgm:t>
        <a:bodyPr/>
        <a:lstStyle/>
        <a:p>
          <a:endParaRPr lang="es-EC">
            <a:effectLst>
              <a:glow rad="101600">
                <a:schemeClr val="bg1">
                  <a:alpha val="60000"/>
                </a:schemeClr>
              </a:glow>
            </a:effectLst>
          </a:endParaRPr>
        </a:p>
      </dgm:t>
    </dgm:pt>
    <dgm:pt modelId="{399F9E00-A465-47CE-9F59-014220627A4B}">
      <dgm:prSet phldrT="[Texto]"/>
      <dgm:spPr/>
      <dgm:t>
        <a:bodyPr/>
        <a:lstStyle/>
        <a:p>
          <a:r>
            <a:rPr lang="es-EC" dirty="0" smtClean="0">
              <a:effectLst>
                <a:glow rad="101600">
                  <a:schemeClr val="bg1">
                    <a:alpha val="60000"/>
                  </a:schemeClr>
                </a:glow>
              </a:effectLst>
            </a:rPr>
            <a:t>UNIDADES MILITARES BENEFICIADAS</a:t>
          </a:r>
          <a:endParaRPr lang="es-EC" dirty="0">
            <a:effectLst>
              <a:glow rad="101600">
                <a:schemeClr val="bg1">
                  <a:alpha val="60000"/>
                </a:schemeClr>
              </a:glow>
            </a:effectLst>
          </a:endParaRPr>
        </a:p>
      </dgm:t>
    </dgm:pt>
    <dgm:pt modelId="{4FFC98C1-BFE5-4565-A1C2-D76C369BCCB3}" type="parTrans" cxnId="{9D85A165-A983-48FD-BBF6-8571C6437092}">
      <dgm:prSet/>
      <dgm:spPr/>
      <dgm:t>
        <a:bodyPr/>
        <a:lstStyle/>
        <a:p>
          <a:endParaRPr lang="es-EC">
            <a:effectLst>
              <a:glow rad="101600">
                <a:schemeClr val="bg1">
                  <a:alpha val="60000"/>
                </a:schemeClr>
              </a:glow>
            </a:effectLst>
          </a:endParaRPr>
        </a:p>
      </dgm:t>
    </dgm:pt>
    <dgm:pt modelId="{872F7BF7-EAFC-4A04-A4F9-B677E689EC5A}" type="sibTrans" cxnId="{9D85A165-A983-48FD-BBF6-8571C6437092}">
      <dgm:prSet/>
      <dgm:spPr/>
      <dgm:t>
        <a:bodyPr/>
        <a:lstStyle/>
        <a:p>
          <a:endParaRPr lang="es-EC">
            <a:effectLst>
              <a:glow rad="101600">
                <a:schemeClr val="bg1">
                  <a:alpha val="60000"/>
                </a:schemeClr>
              </a:glow>
            </a:effectLst>
          </a:endParaRPr>
        </a:p>
      </dgm:t>
    </dgm:pt>
    <dgm:pt modelId="{A1E90126-6C7F-4901-B432-7165CCD30098}">
      <dgm:prSet phldrT="[Texto]"/>
      <dgm:spPr/>
      <dgm:t>
        <a:bodyPr/>
        <a:lstStyle/>
        <a:p>
          <a:r>
            <a:rPr lang="es-EC" dirty="0" smtClean="0">
              <a:effectLst>
                <a:glow rad="101600">
                  <a:schemeClr val="bg1">
                    <a:alpha val="60000"/>
                  </a:schemeClr>
                </a:glow>
              </a:effectLst>
            </a:rPr>
            <a:t>BENEFICIO PRINCIPAL PARA EL EJÉRCITO ECUATORIANO</a:t>
          </a:r>
          <a:endParaRPr lang="es-EC" dirty="0">
            <a:effectLst>
              <a:glow rad="101600">
                <a:schemeClr val="bg1">
                  <a:alpha val="60000"/>
                </a:schemeClr>
              </a:glow>
            </a:effectLst>
          </a:endParaRPr>
        </a:p>
      </dgm:t>
    </dgm:pt>
    <dgm:pt modelId="{FDD6E643-986F-4561-AC4A-23DF1FEECA78}" type="parTrans" cxnId="{BC6B71F1-F1BE-4FD2-B516-DE796F088473}">
      <dgm:prSet/>
      <dgm:spPr/>
      <dgm:t>
        <a:bodyPr/>
        <a:lstStyle/>
        <a:p>
          <a:endParaRPr lang="es-EC">
            <a:effectLst>
              <a:glow rad="101600">
                <a:schemeClr val="bg1">
                  <a:alpha val="60000"/>
                </a:schemeClr>
              </a:glow>
            </a:effectLst>
          </a:endParaRPr>
        </a:p>
      </dgm:t>
    </dgm:pt>
    <dgm:pt modelId="{6EBAD57C-DD21-4072-9F8C-AD5254A85035}" type="sibTrans" cxnId="{BC6B71F1-F1BE-4FD2-B516-DE796F088473}">
      <dgm:prSet/>
      <dgm:spPr/>
      <dgm:t>
        <a:bodyPr/>
        <a:lstStyle/>
        <a:p>
          <a:endParaRPr lang="es-EC">
            <a:effectLst>
              <a:glow rad="101600">
                <a:schemeClr val="bg1">
                  <a:alpha val="60000"/>
                </a:schemeClr>
              </a:glow>
            </a:effectLst>
          </a:endParaRPr>
        </a:p>
      </dgm:t>
    </dgm:pt>
    <dgm:pt modelId="{5F2FE374-B4D2-4385-A77F-B863B21F71F9}" type="pres">
      <dgm:prSet presAssocID="{C194B60D-4BAA-4C4D-A8C2-847BC0CE0D6B}" presName="diagram" presStyleCnt="0">
        <dgm:presLayoutVars>
          <dgm:dir/>
          <dgm:resizeHandles val="exact"/>
        </dgm:presLayoutVars>
      </dgm:prSet>
      <dgm:spPr/>
      <dgm:t>
        <a:bodyPr/>
        <a:lstStyle/>
        <a:p>
          <a:endParaRPr lang="es-EC"/>
        </a:p>
      </dgm:t>
    </dgm:pt>
    <dgm:pt modelId="{6793D313-FAF0-4DE6-B121-3F89EDE96A08}" type="pres">
      <dgm:prSet presAssocID="{45EBD3DD-44B2-427A-A580-490A8C189EC9}" presName="node" presStyleLbl="node1" presStyleIdx="0" presStyleCnt="5">
        <dgm:presLayoutVars>
          <dgm:bulletEnabled val="1"/>
        </dgm:presLayoutVars>
      </dgm:prSet>
      <dgm:spPr/>
      <dgm:t>
        <a:bodyPr/>
        <a:lstStyle/>
        <a:p>
          <a:endParaRPr lang="es-EC"/>
        </a:p>
      </dgm:t>
    </dgm:pt>
    <dgm:pt modelId="{E0CFF5A7-A49E-4A95-9B62-E75DDBE06B61}" type="pres">
      <dgm:prSet presAssocID="{6D811174-8B7F-491D-A655-014DF8360E2D}" presName="sibTrans" presStyleCnt="0"/>
      <dgm:spPr/>
    </dgm:pt>
    <dgm:pt modelId="{9DE0354E-AD63-4C2A-8A03-FC2B95DE0690}" type="pres">
      <dgm:prSet presAssocID="{D9F8343C-AE12-4D08-88B9-FFDDE3EAEDAC}" presName="node" presStyleLbl="node1" presStyleIdx="1" presStyleCnt="5">
        <dgm:presLayoutVars>
          <dgm:bulletEnabled val="1"/>
        </dgm:presLayoutVars>
      </dgm:prSet>
      <dgm:spPr/>
      <dgm:t>
        <a:bodyPr/>
        <a:lstStyle/>
        <a:p>
          <a:endParaRPr lang="es-EC"/>
        </a:p>
      </dgm:t>
    </dgm:pt>
    <dgm:pt modelId="{1426916C-80BC-49B6-8127-04AFB5C65F5B}" type="pres">
      <dgm:prSet presAssocID="{0F2ECBF3-48F0-4F19-828B-62BC4CE30290}" presName="sibTrans" presStyleCnt="0"/>
      <dgm:spPr/>
    </dgm:pt>
    <dgm:pt modelId="{04B2FCFF-201D-4F98-B5B8-00DACBFA61F6}" type="pres">
      <dgm:prSet presAssocID="{D16D39B6-EEBC-42F7-BF0A-D220540B7112}" presName="node" presStyleLbl="node1" presStyleIdx="2" presStyleCnt="5">
        <dgm:presLayoutVars>
          <dgm:bulletEnabled val="1"/>
        </dgm:presLayoutVars>
      </dgm:prSet>
      <dgm:spPr/>
      <dgm:t>
        <a:bodyPr/>
        <a:lstStyle/>
        <a:p>
          <a:endParaRPr lang="es-EC"/>
        </a:p>
      </dgm:t>
    </dgm:pt>
    <dgm:pt modelId="{04FAF809-584E-4094-8A61-A00483135E64}" type="pres">
      <dgm:prSet presAssocID="{9166DC7C-7AB1-4527-AD00-7A1F889B2F88}" presName="sibTrans" presStyleCnt="0"/>
      <dgm:spPr/>
    </dgm:pt>
    <dgm:pt modelId="{6D0E12D7-3F87-4499-A309-6C279F2568E2}" type="pres">
      <dgm:prSet presAssocID="{399F9E00-A465-47CE-9F59-014220627A4B}" presName="node" presStyleLbl="node1" presStyleIdx="3" presStyleCnt="5">
        <dgm:presLayoutVars>
          <dgm:bulletEnabled val="1"/>
        </dgm:presLayoutVars>
      </dgm:prSet>
      <dgm:spPr/>
      <dgm:t>
        <a:bodyPr/>
        <a:lstStyle/>
        <a:p>
          <a:endParaRPr lang="es-EC"/>
        </a:p>
      </dgm:t>
    </dgm:pt>
    <dgm:pt modelId="{0EA81DEA-BF3E-47FA-A04F-6D0F341299BE}" type="pres">
      <dgm:prSet presAssocID="{872F7BF7-EAFC-4A04-A4F9-B677E689EC5A}" presName="sibTrans" presStyleCnt="0"/>
      <dgm:spPr/>
    </dgm:pt>
    <dgm:pt modelId="{528C9C83-BE8D-44E0-ACFB-F78D40B3D85E}" type="pres">
      <dgm:prSet presAssocID="{A1E90126-6C7F-4901-B432-7165CCD30098}" presName="node" presStyleLbl="node1" presStyleIdx="4" presStyleCnt="5">
        <dgm:presLayoutVars>
          <dgm:bulletEnabled val="1"/>
        </dgm:presLayoutVars>
      </dgm:prSet>
      <dgm:spPr/>
      <dgm:t>
        <a:bodyPr/>
        <a:lstStyle/>
        <a:p>
          <a:endParaRPr lang="es-EC"/>
        </a:p>
      </dgm:t>
    </dgm:pt>
  </dgm:ptLst>
  <dgm:cxnLst>
    <dgm:cxn modelId="{9D85A165-A983-48FD-BBF6-8571C6437092}" srcId="{C194B60D-4BAA-4C4D-A8C2-847BC0CE0D6B}" destId="{399F9E00-A465-47CE-9F59-014220627A4B}" srcOrd="3" destOrd="0" parTransId="{4FFC98C1-BFE5-4565-A1C2-D76C369BCCB3}" sibTransId="{872F7BF7-EAFC-4A04-A4F9-B677E689EC5A}"/>
    <dgm:cxn modelId="{84442F9D-5FAD-4F98-A42B-C4F88D907BEB}" type="presOf" srcId="{45EBD3DD-44B2-427A-A580-490A8C189EC9}" destId="{6793D313-FAF0-4DE6-B121-3F89EDE96A08}" srcOrd="0" destOrd="0" presId="urn:microsoft.com/office/officeart/2005/8/layout/default"/>
    <dgm:cxn modelId="{6B7BA76C-C424-4592-9A72-EBB0604B5AD2}" type="presOf" srcId="{399F9E00-A465-47CE-9F59-014220627A4B}" destId="{6D0E12D7-3F87-4499-A309-6C279F2568E2}" srcOrd="0" destOrd="0" presId="urn:microsoft.com/office/officeart/2005/8/layout/default"/>
    <dgm:cxn modelId="{245C2965-AD29-4A7A-88CB-F154BF3799D2}" srcId="{C194B60D-4BAA-4C4D-A8C2-847BC0CE0D6B}" destId="{D9F8343C-AE12-4D08-88B9-FFDDE3EAEDAC}" srcOrd="1" destOrd="0" parTransId="{2108E65B-6332-469B-9B9C-CE421BF334CE}" sibTransId="{0F2ECBF3-48F0-4F19-828B-62BC4CE30290}"/>
    <dgm:cxn modelId="{BC6B71F1-F1BE-4FD2-B516-DE796F088473}" srcId="{C194B60D-4BAA-4C4D-A8C2-847BC0CE0D6B}" destId="{A1E90126-6C7F-4901-B432-7165CCD30098}" srcOrd="4" destOrd="0" parTransId="{FDD6E643-986F-4561-AC4A-23DF1FEECA78}" sibTransId="{6EBAD57C-DD21-4072-9F8C-AD5254A85035}"/>
    <dgm:cxn modelId="{B3AA0ABD-0968-47C9-8261-1A4D9BEABA8E}" type="presOf" srcId="{C194B60D-4BAA-4C4D-A8C2-847BC0CE0D6B}" destId="{5F2FE374-B4D2-4385-A77F-B863B21F71F9}" srcOrd="0" destOrd="0" presId="urn:microsoft.com/office/officeart/2005/8/layout/default"/>
    <dgm:cxn modelId="{70D2AAF4-D372-48F8-A988-41D0AF709844}" type="presOf" srcId="{A1E90126-6C7F-4901-B432-7165CCD30098}" destId="{528C9C83-BE8D-44E0-ACFB-F78D40B3D85E}" srcOrd="0" destOrd="0" presId="urn:microsoft.com/office/officeart/2005/8/layout/default"/>
    <dgm:cxn modelId="{934A942C-70B5-4284-B919-12BC244C9C01}" srcId="{C194B60D-4BAA-4C4D-A8C2-847BC0CE0D6B}" destId="{45EBD3DD-44B2-427A-A580-490A8C189EC9}" srcOrd="0" destOrd="0" parTransId="{15DE982C-1FC8-4CCA-A56B-B61F750A6E1D}" sibTransId="{6D811174-8B7F-491D-A655-014DF8360E2D}"/>
    <dgm:cxn modelId="{E0C4D07B-28D8-45D8-924A-0C6F77A31439}" type="presOf" srcId="{D16D39B6-EEBC-42F7-BF0A-D220540B7112}" destId="{04B2FCFF-201D-4F98-B5B8-00DACBFA61F6}" srcOrd="0" destOrd="0" presId="urn:microsoft.com/office/officeart/2005/8/layout/default"/>
    <dgm:cxn modelId="{C294CC45-DEAC-4B81-B67C-12375CB4232D}" type="presOf" srcId="{D9F8343C-AE12-4D08-88B9-FFDDE3EAEDAC}" destId="{9DE0354E-AD63-4C2A-8A03-FC2B95DE0690}" srcOrd="0" destOrd="0" presId="urn:microsoft.com/office/officeart/2005/8/layout/default"/>
    <dgm:cxn modelId="{B1E34122-764F-4BFD-B933-48ACD2A74C7D}" srcId="{C194B60D-4BAA-4C4D-A8C2-847BC0CE0D6B}" destId="{D16D39B6-EEBC-42F7-BF0A-D220540B7112}" srcOrd="2" destOrd="0" parTransId="{256A86C0-E77E-480B-B629-DA5A99B02338}" sibTransId="{9166DC7C-7AB1-4527-AD00-7A1F889B2F88}"/>
    <dgm:cxn modelId="{C8C402EA-BD26-451F-8662-BB8F988A3877}" type="presParOf" srcId="{5F2FE374-B4D2-4385-A77F-B863B21F71F9}" destId="{6793D313-FAF0-4DE6-B121-3F89EDE96A08}" srcOrd="0" destOrd="0" presId="urn:microsoft.com/office/officeart/2005/8/layout/default"/>
    <dgm:cxn modelId="{2912637B-CB85-4508-B178-C556DC52C16D}" type="presParOf" srcId="{5F2FE374-B4D2-4385-A77F-B863B21F71F9}" destId="{E0CFF5A7-A49E-4A95-9B62-E75DDBE06B61}" srcOrd="1" destOrd="0" presId="urn:microsoft.com/office/officeart/2005/8/layout/default"/>
    <dgm:cxn modelId="{0A2F928E-5A06-4FEA-AB65-BEF886729F2B}" type="presParOf" srcId="{5F2FE374-B4D2-4385-A77F-B863B21F71F9}" destId="{9DE0354E-AD63-4C2A-8A03-FC2B95DE0690}" srcOrd="2" destOrd="0" presId="urn:microsoft.com/office/officeart/2005/8/layout/default"/>
    <dgm:cxn modelId="{6E475C6B-941A-4F91-B849-9C03F4590A3E}" type="presParOf" srcId="{5F2FE374-B4D2-4385-A77F-B863B21F71F9}" destId="{1426916C-80BC-49B6-8127-04AFB5C65F5B}" srcOrd="3" destOrd="0" presId="urn:microsoft.com/office/officeart/2005/8/layout/default"/>
    <dgm:cxn modelId="{79FF3676-43DE-42CC-BD33-84509E81E26E}" type="presParOf" srcId="{5F2FE374-B4D2-4385-A77F-B863B21F71F9}" destId="{04B2FCFF-201D-4F98-B5B8-00DACBFA61F6}" srcOrd="4" destOrd="0" presId="urn:microsoft.com/office/officeart/2005/8/layout/default"/>
    <dgm:cxn modelId="{10EEDD42-CA90-492B-9329-A9A31BEEDE80}" type="presParOf" srcId="{5F2FE374-B4D2-4385-A77F-B863B21F71F9}" destId="{04FAF809-584E-4094-8A61-A00483135E64}" srcOrd="5" destOrd="0" presId="urn:microsoft.com/office/officeart/2005/8/layout/default"/>
    <dgm:cxn modelId="{9EED15A8-D7B6-4ECB-9A9A-FB7050F115E9}" type="presParOf" srcId="{5F2FE374-B4D2-4385-A77F-B863B21F71F9}" destId="{6D0E12D7-3F87-4499-A309-6C279F2568E2}" srcOrd="6" destOrd="0" presId="urn:microsoft.com/office/officeart/2005/8/layout/default"/>
    <dgm:cxn modelId="{2565B808-2887-47A6-BEF9-A27100C9DB3F}" type="presParOf" srcId="{5F2FE374-B4D2-4385-A77F-B863B21F71F9}" destId="{0EA81DEA-BF3E-47FA-A04F-6D0F341299BE}" srcOrd="7" destOrd="0" presId="urn:microsoft.com/office/officeart/2005/8/layout/default"/>
    <dgm:cxn modelId="{330CCD43-C0C2-43BF-A5AC-03A4DC25B234}" type="presParOf" srcId="{5F2FE374-B4D2-4385-A77F-B863B21F71F9}" destId="{528C9C83-BE8D-44E0-ACFB-F78D40B3D85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46D53B1-002F-4788-961E-094DCA81C6D2}"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C"/>
        </a:p>
      </dgm:t>
    </dgm:pt>
    <dgm:pt modelId="{B712EE6F-5BF6-479E-A283-69AE04E39B58}">
      <dgm:prSet phldrT="[Texto]"/>
      <dgm:spPr/>
      <dgm:t>
        <a:bodyPr/>
        <a:lstStyle/>
        <a:p>
          <a:r>
            <a:rPr lang="es-EC" dirty="0" smtClean="0">
              <a:effectLst>
                <a:glow rad="101600">
                  <a:schemeClr val="bg1">
                    <a:alpha val="60000"/>
                  </a:schemeClr>
                </a:glow>
              </a:effectLst>
            </a:rPr>
            <a:t>HERIDO ENEMIGO</a:t>
          </a:r>
          <a:endParaRPr lang="es-EC" dirty="0">
            <a:effectLst>
              <a:glow rad="101600">
                <a:schemeClr val="bg1">
                  <a:alpha val="60000"/>
                </a:schemeClr>
              </a:glow>
            </a:effectLst>
          </a:endParaRP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5C82996D-6219-415D-AABB-7A199DBBCB90}" type="parTrans" cxnId="{7D5F6BE2-306B-48F6-95C1-757C9198D135}">
      <dgm:prSet/>
      <dgm:spPr/>
      <dgm:t>
        <a:bodyPr/>
        <a:lstStyle/>
        <a:p>
          <a:endParaRPr lang="es-EC">
            <a:effectLst>
              <a:glow rad="101600">
                <a:schemeClr val="bg1">
                  <a:alpha val="60000"/>
                </a:schemeClr>
              </a:glow>
            </a:effectLst>
          </a:endParaRPr>
        </a:p>
      </dgm:t>
    </dgm:pt>
    <dgm:pt modelId="{470FA2EF-A13E-40CD-943C-C5396F4D0D13}" type="sibTrans" cxnId="{7D5F6BE2-306B-48F6-95C1-757C9198D135}">
      <dgm:prSet/>
      <dgm:spPr/>
      <dgm:t>
        <a:bodyPr/>
        <a:lstStyle/>
        <a:p>
          <a:endParaRPr lang="es-EC">
            <a:effectLst>
              <a:glow rad="101600">
                <a:schemeClr val="bg1">
                  <a:alpha val="60000"/>
                </a:schemeClr>
              </a:glow>
            </a:effectLst>
          </a:endParaRPr>
        </a:p>
      </dgm:t>
    </dgm:pt>
    <dgm:pt modelId="{A80F5ECD-672D-4ACA-9C2E-7F3177AA5CA5}">
      <dgm:prSet phldrT="[Texto]"/>
      <dgm:spPr/>
      <dgm:t>
        <a:bodyPr/>
        <a:lstStyle/>
        <a:p>
          <a:r>
            <a:rPr lang="es-EC" dirty="0" smtClean="0">
              <a:effectLst>
                <a:glow rad="101600">
                  <a:schemeClr val="bg1">
                    <a:alpha val="60000"/>
                  </a:schemeClr>
                </a:glow>
              </a:effectLst>
            </a:rPr>
            <a:t>CENTINELA ENEMIGO</a:t>
          </a:r>
          <a:endParaRPr lang="es-EC" dirty="0">
            <a:effectLst>
              <a:glow rad="101600">
                <a:schemeClr val="bg1">
                  <a:alpha val="60000"/>
                </a:schemeClr>
              </a:glow>
            </a:effectLst>
          </a:endParaRPr>
        </a:p>
      </dgm:t>
    </dgm:pt>
    <dgm:pt modelId="{E29B1D44-E05D-4231-A4AF-3A116CEFA49A}" type="parTrans" cxnId="{B04E4EF1-9291-43B0-A499-CC8842C23F4F}">
      <dgm:prSet/>
      <dgm:spPr/>
      <dgm:t>
        <a:bodyPr/>
        <a:lstStyle/>
        <a:p>
          <a:endParaRPr lang="es-EC">
            <a:effectLst>
              <a:glow rad="101600">
                <a:schemeClr val="bg1">
                  <a:alpha val="60000"/>
                </a:schemeClr>
              </a:glow>
            </a:effectLst>
          </a:endParaRPr>
        </a:p>
      </dgm:t>
    </dgm:pt>
    <dgm:pt modelId="{B527896F-9DC2-4AE4-AF7D-E727809EA49D}" type="sibTrans" cxnId="{B04E4EF1-9291-43B0-A499-CC8842C23F4F}">
      <dgm:prSet/>
      <dgm:spPr/>
      <dgm:t>
        <a:bodyPr/>
        <a:lstStyle/>
        <a:p>
          <a:endParaRPr lang="es-EC">
            <a:effectLst>
              <a:glow rad="101600">
                <a:schemeClr val="bg1">
                  <a:alpha val="60000"/>
                </a:schemeClr>
              </a:glow>
            </a:effectLst>
          </a:endParaRPr>
        </a:p>
      </dgm:t>
    </dgm:pt>
    <dgm:pt modelId="{635D3DFB-7750-4A97-BD1E-D170FCAB72B9}">
      <dgm:prSet phldrT="[Texto]"/>
      <dgm:spPr/>
      <dgm:t>
        <a:bodyPr/>
        <a:lstStyle/>
        <a:p>
          <a:r>
            <a:rPr lang="es-EC" dirty="0" smtClean="0">
              <a:effectLst>
                <a:glow rad="101600">
                  <a:schemeClr val="bg1">
                    <a:alpha val="60000"/>
                  </a:schemeClr>
                </a:glow>
              </a:effectLst>
            </a:rPr>
            <a:t>HERIDO </a:t>
          </a:r>
          <a:r>
            <a:rPr lang="es-EC" dirty="0" smtClean="0">
              <a:effectLst>
                <a:glow rad="101600">
                  <a:schemeClr val="bg1">
                    <a:alpha val="60000"/>
                  </a:schemeClr>
                </a:glow>
              </a:effectLst>
            </a:rPr>
            <a:t>AMIGO</a:t>
          </a:r>
          <a:endParaRPr lang="es-EC" dirty="0">
            <a:effectLst>
              <a:glow rad="101600">
                <a:schemeClr val="bg1">
                  <a:alpha val="60000"/>
                </a:schemeClr>
              </a:glow>
            </a:effectLst>
          </a:endParaRPr>
        </a:p>
      </dgm:t>
    </dgm:pt>
    <dgm:pt modelId="{F50BD244-C548-4AA6-8490-015A2893E736}" type="parTrans" cxnId="{F3EAB0A8-5A76-461F-87D8-C071243455BD}">
      <dgm:prSet/>
      <dgm:spPr/>
      <dgm:t>
        <a:bodyPr/>
        <a:lstStyle/>
        <a:p>
          <a:endParaRPr lang="es-EC">
            <a:effectLst>
              <a:glow rad="101600">
                <a:schemeClr val="bg1">
                  <a:alpha val="60000"/>
                </a:schemeClr>
              </a:glow>
            </a:effectLst>
          </a:endParaRPr>
        </a:p>
      </dgm:t>
    </dgm:pt>
    <dgm:pt modelId="{9009C72C-D5FF-4243-BC81-8E67695B19B2}" type="sibTrans" cxnId="{F3EAB0A8-5A76-461F-87D8-C071243455BD}">
      <dgm:prSet/>
      <dgm:spPr/>
      <dgm:t>
        <a:bodyPr/>
        <a:lstStyle/>
        <a:p>
          <a:endParaRPr lang="es-EC">
            <a:effectLst>
              <a:glow rad="101600">
                <a:schemeClr val="bg1">
                  <a:alpha val="60000"/>
                </a:schemeClr>
              </a:glow>
            </a:effectLst>
          </a:endParaRPr>
        </a:p>
      </dgm:t>
    </dgm:pt>
    <dgm:pt modelId="{96803EA8-9867-4F0F-B7A6-B816CBE13E1C}">
      <dgm:prSet phldrT="[Texto]"/>
      <dgm:spPr/>
      <dgm:t>
        <a:bodyPr/>
        <a:lstStyle/>
        <a:p>
          <a:r>
            <a:rPr lang="es-EC" dirty="0" smtClean="0">
              <a:effectLst>
                <a:glow rad="101600">
                  <a:schemeClr val="bg1">
                    <a:alpha val="60000"/>
                  </a:schemeClr>
                </a:glow>
              </a:effectLst>
            </a:rPr>
            <a:t>FALLA DE COMUNICACIONES</a:t>
          </a:r>
          <a:endParaRPr lang="es-EC" dirty="0">
            <a:effectLst>
              <a:glow rad="101600">
                <a:schemeClr val="bg1">
                  <a:alpha val="60000"/>
                </a:schemeClr>
              </a:glow>
            </a:effectLst>
          </a:endParaRPr>
        </a:p>
      </dgm:t>
    </dgm:pt>
    <dgm:pt modelId="{46BAB009-F718-4E0E-A2CA-9FAADFC274F5}" type="parTrans" cxnId="{07EC0522-A941-4CC4-B7B2-4C98EDAA4605}">
      <dgm:prSet/>
      <dgm:spPr/>
      <dgm:t>
        <a:bodyPr/>
        <a:lstStyle/>
        <a:p>
          <a:endParaRPr lang="es-EC">
            <a:effectLst>
              <a:glow rad="101600">
                <a:schemeClr val="bg1">
                  <a:alpha val="60000"/>
                </a:schemeClr>
              </a:glow>
            </a:effectLst>
          </a:endParaRPr>
        </a:p>
      </dgm:t>
    </dgm:pt>
    <dgm:pt modelId="{95BD897F-421B-4ECA-9D95-7978F714CFAA}" type="sibTrans" cxnId="{07EC0522-A941-4CC4-B7B2-4C98EDAA4605}">
      <dgm:prSet/>
      <dgm:spPr/>
      <dgm:t>
        <a:bodyPr/>
        <a:lstStyle/>
        <a:p>
          <a:endParaRPr lang="es-EC">
            <a:effectLst>
              <a:glow rad="101600">
                <a:schemeClr val="bg1">
                  <a:alpha val="60000"/>
                </a:schemeClr>
              </a:glow>
            </a:effectLst>
          </a:endParaRPr>
        </a:p>
      </dgm:t>
    </dgm:pt>
    <dgm:pt modelId="{3B36F00E-DC05-4D3D-87F7-D26C526D6969}">
      <dgm:prSet/>
      <dgm:spPr/>
      <dgm:t>
        <a:bodyPr/>
        <a:lstStyle/>
        <a:p>
          <a:endParaRPr lang="es-EC" dirty="0">
            <a:effectLst>
              <a:glow rad="101600">
                <a:schemeClr val="bg1">
                  <a:alpha val="60000"/>
                </a:schemeClr>
              </a:glow>
            </a:effectLst>
          </a:endParaRPr>
        </a:p>
      </dgm:t>
    </dgm:pt>
    <dgm:pt modelId="{A3ADB7A5-9652-46B2-A313-18862890E715}" type="parTrans" cxnId="{68879349-DA7A-4389-94DF-6F4F9E97BC83}">
      <dgm:prSet/>
      <dgm:spPr/>
      <dgm:t>
        <a:bodyPr/>
        <a:lstStyle/>
        <a:p>
          <a:endParaRPr lang="es-EC">
            <a:effectLst>
              <a:glow rad="101600">
                <a:schemeClr val="bg1">
                  <a:alpha val="60000"/>
                </a:schemeClr>
              </a:glow>
            </a:effectLst>
          </a:endParaRPr>
        </a:p>
      </dgm:t>
    </dgm:pt>
    <dgm:pt modelId="{5D2910F5-6D19-456D-990C-9007BE7FF1F6}" type="sibTrans" cxnId="{68879349-DA7A-4389-94DF-6F4F9E97BC83}">
      <dgm:prSet/>
      <dgm:spPr/>
      <dgm:t>
        <a:bodyPr/>
        <a:lstStyle/>
        <a:p>
          <a:endParaRPr lang="es-EC">
            <a:effectLst>
              <a:glow rad="101600">
                <a:schemeClr val="bg1">
                  <a:alpha val="60000"/>
                </a:schemeClr>
              </a:glow>
            </a:effectLst>
          </a:endParaRPr>
        </a:p>
      </dgm:t>
    </dgm:pt>
    <dgm:pt modelId="{10089BC4-DD9F-47F1-97B8-48E1D265566D}">
      <dgm:prSet/>
      <dgm:spPr/>
      <dgm:t>
        <a:bodyPr/>
        <a:lstStyle/>
        <a:p>
          <a:r>
            <a:rPr lang="es-EC" dirty="0" smtClean="0">
              <a:effectLst>
                <a:glow rad="101600">
                  <a:schemeClr val="bg1">
                    <a:alpha val="60000"/>
                  </a:schemeClr>
                </a:glow>
              </a:effectLst>
            </a:rPr>
            <a:t>Respetar el DIH</a:t>
          </a:r>
          <a:endParaRPr lang="es-EC" dirty="0">
            <a:effectLst>
              <a:glow rad="101600">
                <a:schemeClr val="bg1">
                  <a:alpha val="60000"/>
                </a:schemeClr>
              </a:glow>
            </a:effectLst>
          </a:endParaRPr>
        </a:p>
      </dgm:t>
    </dgm:pt>
    <dgm:pt modelId="{9268F48D-00F8-4D55-9768-46C9242A40B2}" type="parTrans" cxnId="{2467D04C-5262-4382-B85F-AA3B4D88D141}">
      <dgm:prSet/>
      <dgm:spPr/>
      <dgm:t>
        <a:bodyPr/>
        <a:lstStyle/>
        <a:p>
          <a:endParaRPr lang="es-EC">
            <a:effectLst>
              <a:glow rad="101600">
                <a:schemeClr val="bg1">
                  <a:alpha val="60000"/>
                </a:schemeClr>
              </a:glow>
            </a:effectLst>
          </a:endParaRPr>
        </a:p>
      </dgm:t>
    </dgm:pt>
    <dgm:pt modelId="{D1C78424-4037-4BA5-B140-972CE0B7B75B}" type="sibTrans" cxnId="{2467D04C-5262-4382-B85F-AA3B4D88D141}">
      <dgm:prSet/>
      <dgm:spPr/>
      <dgm:t>
        <a:bodyPr/>
        <a:lstStyle/>
        <a:p>
          <a:endParaRPr lang="es-EC">
            <a:effectLst>
              <a:glow rad="101600">
                <a:schemeClr val="bg1">
                  <a:alpha val="60000"/>
                </a:schemeClr>
              </a:glow>
            </a:effectLst>
          </a:endParaRPr>
        </a:p>
      </dgm:t>
    </dgm:pt>
    <dgm:pt modelId="{7A6EE4B6-D8E3-47E2-B35F-84274EB1EEEB}">
      <dgm:prSet/>
      <dgm:spPr/>
      <dgm:t>
        <a:bodyPr/>
        <a:lstStyle/>
        <a:p>
          <a:r>
            <a:rPr lang="es-EC" dirty="0" smtClean="0">
              <a:effectLst>
                <a:glow rad="101600">
                  <a:schemeClr val="bg1">
                    <a:alpha val="60000"/>
                  </a:schemeClr>
                </a:glow>
              </a:effectLst>
            </a:rPr>
            <a:t>Obtener información táctica del enemigo</a:t>
          </a:r>
          <a:endParaRPr lang="es-EC" dirty="0">
            <a:effectLst>
              <a:glow rad="101600">
                <a:schemeClr val="bg1">
                  <a:alpha val="60000"/>
                </a:schemeClr>
              </a:glow>
            </a:effectLst>
          </a:endParaRPr>
        </a:p>
      </dgm:t>
    </dgm:pt>
    <dgm:pt modelId="{2B1CA2D1-9F38-46A5-BB2E-7D7579ED75DA}" type="parTrans" cxnId="{13D53ABD-1A14-4C83-8DFF-FA73BD19BFC4}">
      <dgm:prSet/>
      <dgm:spPr/>
      <dgm:t>
        <a:bodyPr/>
        <a:lstStyle/>
        <a:p>
          <a:endParaRPr lang="es-EC">
            <a:effectLst>
              <a:glow rad="101600">
                <a:schemeClr val="bg1">
                  <a:alpha val="60000"/>
                </a:schemeClr>
              </a:glow>
            </a:effectLst>
          </a:endParaRPr>
        </a:p>
      </dgm:t>
    </dgm:pt>
    <dgm:pt modelId="{9E6AF525-F887-4FE0-9F6B-89830B7F6409}" type="sibTrans" cxnId="{13D53ABD-1A14-4C83-8DFF-FA73BD19BFC4}">
      <dgm:prSet/>
      <dgm:spPr/>
      <dgm:t>
        <a:bodyPr/>
        <a:lstStyle/>
        <a:p>
          <a:endParaRPr lang="es-EC">
            <a:effectLst>
              <a:glow rad="101600">
                <a:schemeClr val="bg1">
                  <a:alpha val="60000"/>
                </a:schemeClr>
              </a:glow>
            </a:effectLst>
          </a:endParaRPr>
        </a:p>
      </dgm:t>
    </dgm:pt>
    <dgm:pt modelId="{DB54D8B1-2DA7-42F2-B736-478E677D0D69}">
      <dgm:prSet phldrT="[Texto]"/>
      <dgm:spPr/>
      <dgm:t>
        <a:bodyPr/>
        <a:lstStyle/>
        <a:p>
          <a:r>
            <a:rPr lang="es-EC" dirty="0" smtClean="0">
              <a:effectLst>
                <a:glow rad="101600">
                  <a:schemeClr val="bg1">
                    <a:alpha val="60000"/>
                  </a:schemeClr>
                </a:glow>
              </a:effectLst>
            </a:rPr>
            <a:t>Silenciamiento del centinela</a:t>
          </a:r>
          <a:endParaRPr lang="es-EC" dirty="0">
            <a:effectLst>
              <a:glow rad="101600">
                <a:schemeClr val="bg1">
                  <a:alpha val="60000"/>
                </a:schemeClr>
              </a:glow>
            </a:effectLst>
          </a:endParaRPr>
        </a:p>
      </dgm:t>
    </dgm:pt>
    <dgm:pt modelId="{5C83C95C-4885-4003-AEC9-DF7609720521}" type="parTrans" cxnId="{06607412-7650-466A-9A59-71BDD1CAD28C}">
      <dgm:prSet/>
      <dgm:spPr/>
      <dgm:t>
        <a:bodyPr/>
        <a:lstStyle/>
        <a:p>
          <a:endParaRPr lang="es-EC">
            <a:effectLst>
              <a:glow rad="101600">
                <a:schemeClr val="bg1">
                  <a:alpha val="60000"/>
                </a:schemeClr>
              </a:glow>
            </a:effectLst>
          </a:endParaRPr>
        </a:p>
      </dgm:t>
    </dgm:pt>
    <dgm:pt modelId="{AD5DF39F-396E-4760-8124-2B8A227162E1}" type="sibTrans" cxnId="{06607412-7650-466A-9A59-71BDD1CAD28C}">
      <dgm:prSet/>
      <dgm:spPr/>
      <dgm:t>
        <a:bodyPr/>
        <a:lstStyle/>
        <a:p>
          <a:endParaRPr lang="es-EC">
            <a:effectLst>
              <a:glow rad="101600">
                <a:schemeClr val="bg1">
                  <a:alpha val="60000"/>
                </a:schemeClr>
              </a:glow>
            </a:effectLst>
          </a:endParaRPr>
        </a:p>
      </dgm:t>
    </dgm:pt>
    <dgm:pt modelId="{CB7F02F8-85EC-4BB2-9537-1D838A76C613}">
      <dgm:prSet/>
      <dgm:spPr/>
      <dgm:t>
        <a:bodyPr/>
        <a:lstStyle/>
        <a:p>
          <a:r>
            <a:rPr lang="es-EC" dirty="0" smtClean="0">
              <a:effectLst>
                <a:glow rad="101600">
                  <a:schemeClr val="bg1">
                    <a:alpha val="60000"/>
                  </a:schemeClr>
                </a:glow>
              </a:effectLst>
            </a:rPr>
            <a:t>Primeros Auxilios</a:t>
          </a:r>
          <a:endParaRPr lang="es-EC" dirty="0">
            <a:effectLst>
              <a:glow rad="101600">
                <a:schemeClr val="bg1">
                  <a:alpha val="60000"/>
                </a:schemeClr>
              </a:glow>
            </a:effectLst>
          </a:endParaRPr>
        </a:p>
      </dgm:t>
    </dgm:pt>
    <dgm:pt modelId="{611E29F5-8405-44AF-9D23-17B63EA49216}" type="parTrans" cxnId="{71A91392-0016-496C-B417-C2EF8501FDF8}">
      <dgm:prSet/>
      <dgm:spPr/>
      <dgm:t>
        <a:bodyPr/>
        <a:lstStyle/>
        <a:p>
          <a:endParaRPr lang="es-EC">
            <a:effectLst>
              <a:glow rad="101600">
                <a:schemeClr val="bg1">
                  <a:alpha val="60000"/>
                </a:schemeClr>
              </a:glow>
            </a:effectLst>
          </a:endParaRPr>
        </a:p>
      </dgm:t>
    </dgm:pt>
    <dgm:pt modelId="{5529BE27-1CD4-4E8E-86E9-1EA50F3E1CDC}" type="sibTrans" cxnId="{71A91392-0016-496C-B417-C2EF8501FDF8}">
      <dgm:prSet/>
      <dgm:spPr/>
      <dgm:t>
        <a:bodyPr/>
        <a:lstStyle/>
        <a:p>
          <a:endParaRPr lang="es-EC">
            <a:effectLst>
              <a:glow rad="101600">
                <a:schemeClr val="bg1">
                  <a:alpha val="60000"/>
                </a:schemeClr>
              </a:glow>
            </a:effectLst>
          </a:endParaRPr>
        </a:p>
      </dgm:t>
    </dgm:pt>
    <dgm:pt modelId="{EB8C60F8-A5EC-4518-B2B7-D827A4FAB0EC}">
      <dgm:prSet/>
      <dgm:spPr/>
      <dgm:t>
        <a:bodyPr/>
        <a:lstStyle/>
        <a:p>
          <a:r>
            <a:rPr lang="es-EC" dirty="0" smtClean="0">
              <a:effectLst>
                <a:glow rad="101600">
                  <a:schemeClr val="bg1">
                    <a:alpha val="60000"/>
                  </a:schemeClr>
                </a:glow>
              </a:effectLst>
            </a:rPr>
            <a:t>Brindar Primeros Auxilios</a:t>
          </a:r>
          <a:endParaRPr lang="es-EC" dirty="0">
            <a:effectLst>
              <a:glow rad="101600">
                <a:schemeClr val="bg1">
                  <a:alpha val="60000"/>
                </a:schemeClr>
              </a:glow>
            </a:effectLst>
          </a:endParaRPr>
        </a:p>
      </dgm:t>
    </dgm:pt>
    <dgm:pt modelId="{1B37E704-C73A-4D84-8070-109432E60AFA}" type="parTrans" cxnId="{10B5A870-35F9-460F-AF8F-F5A6ECDCE1C7}">
      <dgm:prSet/>
      <dgm:spPr/>
      <dgm:t>
        <a:bodyPr/>
        <a:lstStyle/>
        <a:p>
          <a:endParaRPr lang="es-EC">
            <a:effectLst>
              <a:glow rad="101600">
                <a:schemeClr val="bg1">
                  <a:alpha val="60000"/>
                </a:schemeClr>
              </a:glow>
            </a:effectLst>
          </a:endParaRPr>
        </a:p>
      </dgm:t>
    </dgm:pt>
    <dgm:pt modelId="{BB58759E-04E4-4F48-BB79-E630FF1E8096}" type="sibTrans" cxnId="{10B5A870-35F9-460F-AF8F-F5A6ECDCE1C7}">
      <dgm:prSet/>
      <dgm:spPr/>
      <dgm:t>
        <a:bodyPr/>
        <a:lstStyle/>
        <a:p>
          <a:endParaRPr lang="es-EC">
            <a:effectLst>
              <a:glow rad="101600">
                <a:schemeClr val="bg1">
                  <a:alpha val="60000"/>
                </a:schemeClr>
              </a:glow>
            </a:effectLst>
          </a:endParaRPr>
        </a:p>
      </dgm:t>
    </dgm:pt>
    <dgm:pt modelId="{2483BDBA-F37C-4E26-99F7-153BBE8FB937}">
      <dgm:prSet/>
      <dgm:spPr/>
      <dgm:t>
        <a:bodyPr/>
        <a:lstStyle/>
        <a:p>
          <a:r>
            <a:rPr lang="es-EC" dirty="0" smtClean="0">
              <a:effectLst>
                <a:glow rad="101600">
                  <a:schemeClr val="bg1">
                    <a:alpha val="60000"/>
                  </a:schemeClr>
                </a:glow>
              </a:effectLst>
            </a:rPr>
            <a:t>Evacuación del herido</a:t>
          </a:r>
          <a:endParaRPr lang="es-EC" dirty="0">
            <a:effectLst>
              <a:glow rad="101600">
                <a:schemeClr val="bg1">
                  <a:alpha val="60000"/>
                </a:schemeClr>
              </a:glow>
            </a:effectLst>
          </a:endParaRPr>
        </a:p>
      </dgm:t>
    </dgm:pt>
    <dgm:pt modelId="{EE0482B2-11CC-468B-9F8D-27A393BDFB86}" type="parTrans" cxnId="{5E603E0C-E96E-4E57-A002-52A324866684}">
      <dgm:prSet/>
      <dgm:spPr/>
      <dgm:t>
        <a:bodyPr/>
        <a:lstStyle/>
        <a:p>
          <a:endParaRPr lang="es-EC">
            <a:effectLst>
              <a:glow rad="101600">
                <a:schemeClr val="bg1">
                  <a:alpha val="60000"/>
                </a:schemeClr>
              </a:glow>
            </a:effectLst>
          </a:endParaRPr>
        </a:p>
      </dgm:t>
    </dgm:pt>
    <dgm:pt modelId="{E2DF4540-AFC2-400A-8459-8D93BA35D245}" type="sibTrans" cxnId="{5E603E0C-E96E-4E57-A002-52A324866684}">
      <dgm:prSet/>
      <dgm:spPr/>
      <dgm:t>
        <a:bodyPr/>
        <a:lstStyle/>
        <a:p>
          <a:endParaRPr lang="es-EC">
            <a:effectLst>
              <a:glow rad="101600">
                <a:schemeClr val="bg1">
                  <a:alpha val="60000"/>
                </a:schemeClr>
              </a:glow>
            </a:effectLst>
          </a:endParaRPr>
        </a:p>
      </dgm:t>
    </dgm:pt>
    <dgm:pt modelId="{D991C6AB-E1A9-4B5B-BD55-33B3E2196D94}">
      <dgm:prSet phldrT="[Texto]"/>
      <dgm:spPr/>
      <dgm:t>
        <a:bodyPr/>
        <a:lstStyle/>
        <a:p>
          <a:r>
            <a:rPr lang="es-EC" dirty="0" smtClean="0">
              <a:effectLst>
                <a:glow rad="101600">
                  <a:schemeClr val="bg1">
                    <a:alpha val="60000"/>
                  </a:schemeClr>
                </a:glow>
              </a:effectLst>
            </a:rPr>
            <a:t>Elaboración de antenas improvisadas.</a:t>
          </a:r>
          <a:endParaRPr lang="es-EC" dirty="0">
            <a:effectLst>
              <a:glow rad="101600">
                <a:schemeClr val="bg1">
                  <a:alpha val="60000"/>
                </a:schemeClr>
              </a:glow>
            </a:effectLst>
          </a:endParaRPr>
        </a:p>
      </dgm:t>
    </dgm:pt>
    <dgm:pt modelId="{85F5D880-2EBA-4374-97CC-4F519A166E72}" type="parTrans" cxnId="{AC7175EE-F8A2-4BF2-8C7F-D5791673ED19}">
      <dgm:prSet/>
      <dgm:spPr/>
      <dgm:t>
        <a:bodyPr/>
        <a:lstStyle/>
        <a:p>
          <a:endParaRPr lang="es-EC">
            <a:effectLst>
              <a:glow rad="101600">
                <a:schemeClr val="bg1">
                  <a:alpha val="60000"/>
                </a:schemeClr>
              </a:glow>
            </a:effectLst>
          </a:endParaRPr>
        </a:p>
      </dgm:t>
    </dgm:pt>
    <dgm:pt modelId="{0BD94EF3-1B90-4430-A13C-268F50FFAD5E}" type="sibTrans" cxnId="{AC7175EE-F8A2-4BF2-8C7F-D5791673ED19}">
      <dgm:prSet/>
      <dgm:spPr/>
      <dgm:t>
        <a:bodyPr/>
        <a:lstStyle/>
        <a:p>
          <a:endParaRPr lang="es-EC">
            <a:effectLst>
              <a:glow rad="101600">
                <a:schemeClr val="bg1">
                  <a:alpha val="60000"/>
                </a:schemeClr>
              </a:glow>
            </a:effectLst>
          </a:endParaRPr>
        </a:p>
      </dgm:t>
    </dgm:pt>
    <dgm:pt modelId="{319F484F-4D1E-4DEA-8302-8F4949F57935}">
      <dgm:prSet phldrT="[Texto]"/>
      <dgm:spPr/>
      <dgm:t>
        <a:bodyPr/>
        <a:lstStyle/>
        <a:p>
          <a:r>
            <a:rPr lang="es-EC" dirty="0" smtClean="0">
              <a:effectLst>
                <a:glow rad="101600">
                  <a:schemeClr val="bg1">
                    <a:alpha val="60000"/>
                  </a:schemeClr>
                </a:glow>
              </a:effectLst>
            </a:rPr>
            <a:t>Configuración de radios</a:t>
          </a:r>
          <a:endParaRPr lang="es-EC" dirty="0">
            <a:effectLst>
              <a:glow rad="101600">
                <a:schemeClr val="bg1">
                  <a:alpha val="60000"/>
                </a:schemeClr>
              </a:glow>
            </a:effectLst>
          </a:endParaRPr>
        </a:p>
      </dgm:t>
    </dgm:pt>
    <dgm:pt modelId="{B76A6E31-C5EB-4F83-91F8-281B73339691}" type="parTrans" cxnId="{D0ED462A-E262-4247-BB6C-78118AADDD06}">
      <dgm:prSet/>
      <dgm:spPr/>
      <dgm:t>
        <a:bodyPr/>
        <a:lstStyle/>
        <a:p>
          <a:endParaRPr lang="es-EC">
            <a:effectLst>
              <a:glow rad="101600">
                <a:schemeClr val="bg1">
                  <a:alpha val="60000"/>
                </a:schemeClr>
              </a:glow>
            </a:effectLst>
          </a:endParaRPr>
        </a:p>
      </dgm:t>
    </dgm:pt>
    <dgm:pt modelId="{C50C50CC-1957-43B9-ACB9-6AAFD981906F}" type="sibTrans" cxnId="{D0ED462A-E262-4247-BB6C-78118AADDD06}">
      <dgm:prSet/>
      <dgm:spPr/>
      <dgm:t>
        <a:bodyPr/>
        <a:lstStyle/>
        <a:p>
          <a:endParaRPr lang="es-EC">
            <a:effectLst>
              <a:glow rad="101600">
                <a:schemeClr val="bg1">
                  <a:alpha val="60000"/>
                </a:schemeClr>
              </a:glow>
            </a:effectLst>
          </a:endParaRPr>
        </a:p>
      </dgm:t>
    </dgm:pt>
    <dgm:pt modelId="{4A85985F-6F0C-4B78-8F6B-62F1EA58B91E}">
      <dgm:prSet phldrT="[Texto]"/>
      <dgm:spPr/>
      <dgm:t>
        <a:bodyPr/>
        <a:lstStyle/>
        <a:p>
          <a:r>
            <a:rPr lang="es-EC" dirty="0" smtClean="0">
              <a:effectLst>
                <a:glow rad="101600">
                  <a:schemeClr val="bg1">
                    <a:alpha val="60000"/>
                  </a:schemeClr>
                </a:glow>
              </a:effectLst>
            </a:rPr>
            <a:t>Emisión de información usando alfabeto fonético.</a:t>
          </a:r>
          <a:endParaRPr lang="es-EC" dirty="0">
            <a:effectLst>
              <a:glow rad="101600">
                <a:schemeClr val="bg1">
                  <a:alpha val="60000"/>
                </a:schemeClr>
              </a:glow>
            </a:effectLst>
          </a:endParaRPr>
        </a:p>
      </dgm:t>
    </dgm:pt>
    <dgm:pt modelId="{94800DB9-F696-4B4F-AA31-728AC6D9D296}" type="parTrans" cxnId="{0E3F25E5-C743-4AA7-96B6-DA0F0662D604}">
      <dgm:prSet/>
      <dgm:spPr/>
      <dgm:t>
        <a:bodyPr/>
        <a:lstStyle/>
        <a:p>
          <a:endParaRPr lang="es-EC">
            <a:effectLst>
              <a:glow rad="101600">
                <a:schemeClr val="bg1">
                  <a:alpha val="60000"/>
                </a:schemeClr>
              </a:glow>
            </a:effectLst>
          </a:endParaRPr>
        </a:p>
      </dgm:t>
    </dgm:pt>
    <dgm:pt modelId="{1F2ADDAD-6FCD-44F3-B41F-2002E810D3AB}" type="sibTrans" cxnId="{0E3F25E5-C743-4AA7-96B6-DA0F0662D604}">
      <dgm:prSet/>
      <dgm:spPr/>
      <dgm:t>
        <a:bodyPr/>
        <a:lstStyle/>
        <a:p>
          <a:endParaRPr lang="es-EC">
            <a:effectLst>
              <a:glow rad="101600">
                <a:schemeClr val="bg1">
                  <a:alpha val="60000"/>
                </a:schemeClr>
              </a:glow>
            </a:effectLst>
          </a:endParaRPr>
        </a:p>
      </dgm:t>
    </dgm:pt>
    <dgm:pt modelId="{85686AC7-002D-48CC-A8F1-8148950A4262}">
      <dgm:prSet phldrT="[Texto]"/>
      <dgm:spPr/>
      <dgm:t>
        <a:bodyPr/>
        <a:lstStyle/>
        <a:p>
          <a:r>
            <a:rPr lang="es-EC" dirty="0" smtClean="0">
              <a:effectLst>
                <a:glow rad="101600">
                  <a:schemeClr val="bg1">
                    <a:alpha val="60000"/>
                  </a:schemeClr>
                </a:glow>
              </a:effectLst>
            </a:rPr>
            <a:t>POBLACIÓN CIVIL</a:t>
          </a:r>
          <a:endParaRPr lang="es-EC" dirty="0">
            <a:effectLst>
              <a:glow rad="101600">
                <a:schemeClr val="bg1">
                  <a:alpha val="60000"/>
                </a:schemeClr>
              </a:glow>
            </a:effectLst>
          </a:endParaRPr>
        </a:p>
      </dgm:t>
    </dgm:pt>
    <dgm:pt modelId="{D9AA5BF1-D90F-46E0-A194-FB0C8A130442}" type="parTrans" cxnId="{0748DCA9-5BEB-4CC4-9C72-2FDC53C11709}">
      <dgm:prSet/>
      <dgm:spPr/>
      <dgm:t>
        <a:bodyPr/>
        <a:lstStyle/>
        <a:p>
          <a:endParaRPr lang="es-EC"/>
        </a:p>
      </dgm:t>
    </dgm:pt>
    <dgm:pt modelId="{8B7A97AA-E9C7-4362-8F05-F9EC7268F49E}" type="sibTrans" cxnId="{0748DCA9-5BEB-4CC4-9C72-2FDC53C11709}">
      <dgm:prSet/>
      <dgm:spPr/>
      <dgm:t>
        <a:bodyPr/>
        <a:lstStyle/>
        <a:p>
          <a:endParaRPr lang="es-EC"/>
        </a:p>
      </dgm:t>
    </dgm:pt>
    <dgm:pt modelId="{1340CA4A-456C-4BC7-AD23-C5CED66AD06C}">
      <dgm:prSet phldrT="[Texto]"/>
      <dgm:spPr/>
      <dgm:t>
        <a:bodyPr/>
        <a:lstStyle/>
        <a:p>
          <a:r>
            <a:rPr lang="es-EC" dirty="0" smtClean="0">
              <a:effectLst>
                <a:glow rad="101600">
                  <a:schemeClr val="bg1">
                    <a:alpha val="60000"/>
                  </a:schemeClr>
                </a:glow>
              </a:effectLst>
            </a:rPr>
            <a:t>Respeto del DIH.</a:t>
          </a:r>
          <a:endParaRPr lang="es-EC" dirty="0">
            <a:effectLst>
              <a:glow rad="101600">
                <a:schemeClr val="bg1">
                  <a:alpha val="60000"/>
                </a:schemeClr>
              </a:glow>
            </a:effectLst>
          </a:endParaRPr>
        </a:p>
      </dgm:t>
    </dgm:pt>
    <dgm:pt modelId="{3F247A62-3DF2-4B70-A97C-0550EA2AC8C7}" type="parTrans" cxnId="{CA22AA4D-F707-4591-BCEE-8F7BF80B1F49}">
      <dgm:prSet/>
      <dgm:spPr/>
      <dgm:t>
        <a:bodyPr/>
        <a:lstStyle/>
        <a:p>
          <a:endParaRPr lang="es-EC"/>
        </a:p>
      </dgm:t>
    </dgm:pt>
    <dgm:pt modelId="{DFAF3E50-3484-4FCA-8832-7281A73731A8}" type="sibTrans" cxnId="{CA22AA4D-F707-4591-BCEE-8F7BF80B1F49}">
      <dgm:prSet/>
      <dgm:spPr/>
      <dgm:t>
        <a:bodyPr/>
        <a:lstStyle/>
        <a:p>
          <a:endParaRPr lang="es-EC"/>
        </a:p>
      </dgm:t>
    </dgm:pt>
    <dgm:pt modelId="{F05CA356-69C5-4625-A9E5-6934FE975238}" type="pres">
      <dgm:prSet presAssocID="{946D53B1-002F-4788-961E-094DCA81C6D2}" presName="linear" presStyleCnt="0">
        <dgm:presLayoutVars>
          <dgm:dir/>
          <dgm:resizeHandles val="exact"/>
        </dgm:presLayoutVars>
      </dgm:prSet>
      <dgm:spPr/>
      <dgm:t>
        <a:bodyPr/>
        <a:lstStyle/>
        <a:p>
          <a:endParaRPr lang="es-EC"/>
        </a:p>
      </dgm:t>
    </dgm:pt>
    <dgm:pt modelId="{02FE3739-872E-4183-8601-7B36319FBE2C}" type="pres">
      <dgm:prSet presAssocID="{B712EE6F-5BF6-479E-A283-69AE04E39B58}" presName="comp" presStyleCnt="0"/>
      <dgm:spPr/>
    </dgm:pt>
    <dgm:pt modelId="{60FCED21-2624-49E7-9991-83822FC97F07}" type="pres">
      <dgm:prSet presAssocID="{B712EE6F-5BF6-479E-A283-69AE04E39B58}" presName="box" presStyleLbl="node1" presStyleIdx="0" presStyleCnt="5"/>
      <dgm:spPr/>
      <dgm:t>
        <a:bodyPr/>
        <a:lstStyle/>
        <a:p>
          <a:endParaRPr lang="es-EC"/>
        </a:p>
      </dgm:t>
    </dgm:pt>
    <dgm:pt modelId="{F5510546-D114-4E5B-BA96-93FD7C361EEB}" type="pres">
      <dgm:prSet presAssocID="{B712EE6F-5BF6-479E-A283-69AE04E39B58}" presName="img" presStyleLbl="fgImgPlace1" presStyleIdx="0"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t>
        <a:bodyPr/>
        <a:lstStyle/>
        <a:p>
          <a:endParaRPr lang="es-EC"/>
        </a:p>
      </dgm:t>
    </dgm:pt>
    <dgm:pt modelId="{0B447599-EB25-4455-AFEF-637A7B9119BC}" type="pres">
      <dgm:prSet presAssocID="{B712EE6F-5BF6-479E-A283-69AE04E39B58}" presName="text" presStyleLbl="node1" presStyleIdx="0" presStyleCnt="5">
        <dgm:presLayoutVars>
          <dgm:bulletEnabled val="1"/>
        </dgm:presLayoutVars>
      </dgm:prSet>
      <dgm:spPr/>
      <dgm:t>
        <a:bodyPr/>
        <a:lstStyle/>
        <a:p>
          <a:endParaRPr lang="es-EC"/>
        </a:p>
      </dgm:t>
    </dgm:pt>
    <dgm:pt modelId="{4105A2C3-6AD2-4684-AC39-3E0109F0B649}" type="pres">
      <dgm:prSet presAssocID="{470FA2EF-A13E-40CD-943C-C5396F4D0D13}" presName="spacer" presStyleCnt="0"/>
      <dgm:spPr/>
    </dgm:pt>
    <dgm:pt modelId="{F6A878E7-94AB-4682-B477-9FE0EC6FCF8F}" type="pres">
      <dgm:prSet presAssocID="{A80F5ECD-672D-4ACA-9C2E-7F3177AA5CA5}" presName="comp" presStyleCnt="0"/>
      <dgm:spPr/>
    </dgm:pt>
    <dgm:pt modelId="{5F946D15-6A6F-4B88-A650-523F6AB20238}" type="pres">
      <dgm:prSet presAssocID="{A80F5ECD-672D-4ACA-9C2E-7F3177AA5CA5}" presName="box" presStyleLbl="node1" presStyleIdx="1" presStyleCnt="5"/>
      <dgm:spPr/>
      <dgm:t>
        <a:bodyPr/>
        <a:lstStyle/>
        <a:p>
          <a:endParaRPr lang="es-EC"/>
        </a:p>
      </dgm:t>
    </dgm:pt>
    <dgm:pt modelId="{E469F8D2-A317-4ED9-8B5E-25E03066D81A}" type="pres">
      <dgm:prSet presAssocID="{A80F5ECD-672D-4ACA-9C2E-7F3177AA5CA5}" presName="img"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t>
        <a:bodyPr/>
        <a:lstStyle/>
        <a:p>
          <a:endParaRPr lang="es-EC"/>
        </a:p>
      </dgm:t>
    </dgm:pt>
    <dgm:pt modelId="{DFD58E36-5E12-4849-804B-B4FF0E1F74AE}" type="pres">
      <dgm:prSet presAssocID="{A80F5ECD-672D-4ACA-9C2E-7F3177AA5CA5}" presName="text" presStyleLbl="node1" presStyleIdx="1" presStyleCnt="5">
        <dgm:presLayoutVars>
          <dgm:bulletEnabled val="1"/>
        </dgm:presLayoutVars>
      </dgm:prSet>
      <dgm:spPr/>
      <dgm:t>
        <a:bodyPr/>
        <a:lstStyle/>
        <a:p>
          <a:endParaRPr lang="es-EC"/>
        </a:p>
      </dgm:t>
    </dgm:pt>
    <dgm:pt modelId="{DD78EDFC-3776-4B87-BD06-7EC1AE3B5427}" type="pres">
      <dgm:prSet presAssocID="{B527896F-9DC2-4AE4-AF7D-E727809EA49D}" presName="spacer" presStyleCnt="0"/>
      <dgm:spPr/>
    </dgm:pt>
    <dgm:pt modelId="{EC1439CC-E11B-4322-8500-A27B7B477E72}" type="pres">
      <dgm:prSet presAssocID="{635D3DFB-7750-4A97-BD1E-D170FCAB72B9}" presName="comp" presStyleCnt="0"/>
      <dgm:spPr/>
    </dgm:pt>
    <dgm:pt modelId="{CA5EEAEA-F7E9-4DBA-9ABE-044A5264568F}" type="pres">
      <dgm:prSet presAssocID="{635D3DFB-7750-4A97-BD1E-D170FCAB72B9}" presName="box" presStyleLbl="node1" presStyleIdx="2" presStyleCnt="5"/>
      <dgm:spPr/>
      <dgm:t>
        <a:bodyPr/>
        <a:lstStyle/>
        <a:p>
          <a:endParaRPr lang="es-EC"/>
        </a:p>
      </dgm:t>
    </dgm:pt>
    <dgm:pt modelId="{49C348BE-F778-41E1-8F10-8A169F73D0EB}" type="pres">
      <dgm:prSet presAssocID="{635D3DFB-7750-4A97-BD1E-D170FCAB72B9}" presName="img" presStyleLbl="fgImgPlace1" presStyleIdx="2"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2000" b="-12000"/>
          </a:stretch>
        </a:blipFill>
      </dgm:spPr>
      <dgm:t>
        <a:bodyPr/>
        <a:lstStyle/>
        <a:p>
          <a:endParaRPr lang="es-EC"/>
        </a:p>
      </dgm:t>
    </dgm:pt>
    <dgm:pt modelId="{4047A7B4-C8A6-4E0E-8C12-B0EF25B5CFE9}" type="pres">
      <dgm:prSet presAssocID="{635D3DFB-7750-4A97-BD1E-D170FCAB72B9}" presName="text" presStyleLbl="node1" presStyleIdx="2" presStyleCnt="5">
        <dgm:presLayoutVars>
          <dgm:bulletEnabled val="1"/>
        </dgm:presLayoutVars>
      </dgm:prSet>
      <dgm:spPr/>
      <dgm:t>
        <a:bodyPr/>
        <a:lstStyle/>
        <a:p>
          <a:endParaRPr lang="es-EC"/>
        </a:p>
      </dgm:t>
    </dgm:pt>
    <dgm:pt modelId="{C42D6DAE-863C-4C74-A104-35BA76C4D09E}" type="pres">
      <dgm:prSet presAssocID="{9009C72C-D5FF-4243-BC81-8E67695B19B2}" presName="spacer" presStyleCnt="0"/>
      <dgm:spPr/>
    </dgm:pt>
    <dgm:pt modelId="{7063F5AB-55A6-472B-9847-CF8CC634AE9C}" type="pres">
      <dgm:prSet presAssocID="{96803EA8-9867-4F0F-B7A6-B816CBE13E1C}" presName="comp" presStyleCnt="0"/>
      <dgm:spPr/>
    </dgm:pt>
    <dgm:pt modelId="{B3671C60-D2FC-47A8-9FAE-04E3AEB3BB38}" type="pres">
      <dgm:prSet presAssocID="{96803EA8-9867-4F0F-B7A6-B816CBE13E1C}" presName="box" presStyleLbl="node1" presStyleIdx="3" presStyleCnt="5"/>
      <dgm:spPr/>
      <dgm:t>
        <a:bodyPr/>
        <a:lstStyle/>
        <a:p>
          <a:endParaRPr lang="es-EC"/>
        </a:p>
      </dgm:t>
    </dgm:pt>
    <dgm:pt modelId="{C1EE1962-4E3A-4FCF-A23E-122479CC2665}" type="pres">
      <dgm:prSet presAssocID="{96803EA8-9867-4F0F-B7A6-B816CBE13E1C}" presName="img" presStyleLbl="fgImgPlace1" presStyleIdx="3"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2000" b="-12000"/>
          </a:stretch>
        </a:blipFill>
      </dgm:spPr>
      <dgm:t>
        <a:bodyPr/>
        <a:lstStyle/>
        <a:p>
          <a:endParaRPr lang="es-EC"/>
        </a:p>
      </dgm:t>
    </dgm:pt>
    <dgm:pt modelId="{1E179DEC-B06B-4A2F-8BD8-4356A19C1E80}" type="pres">
      <dgm:prSet presAssocID="{96803EA8-9867-4F0F-B7A6-B816CBE13E1C}" presName="text" presStyleLbl="node1" presStyleIdx="3" presStyleCnt="5">
        <dgm:presLayoutVars>
          <dgm:bulletEnabled val="1"/>
        </dgm:presLayoutVars>
      </dgm:prSet>
      <dgm:spPr/>
      <dgm:t>
        <a:bodyPr/>
        <a:lstStyle/>
        <a:p>
          <a:endParaRPr lang="es-EC"/>
        </a:p>
      </dgm:t>
    </dgm:pt>
    <dgm:pt modelId="{1C782542-8CAC-469A-A48A-BA0589FEBDC0}" type="pres">
      <dgm:prSet presAssocID="{95BD897F-421B-4ECA-9D95-7978F714CFAA}" presName="spacer" presStyleCnt="0"/>
      <dgm:spPr/>
    </dgm:pt>
    <dgm:pt modelId="{BF28D00E-2D29-4181-AE8C-28B8E554E2AF}" type="pres">
      <dgm:prSet presAssocID="{85686AC7-002D-48CC-A8F1-8148950A4262}" presName="comp" presStyleCnt="0"/>
      <dgm:spPr/>
    </dgm:pt>
    <dgm:pt modelId="{9570C7A7-C25E-42DC-B5B4-32D3204483B3}" type="pres">
      <dgm:prSet presAssocID="{85686AC7-002D-48CC-A8F1-8148950A4262}" presName="box" presStyleLbl="node1" presStyleIdx="4" presStyleCnt="5"/>
      <dgm:spPr/>
      <dgm:t>
        <a:bodyPr/>
        <a:lstStyle/>
        <a:p>
          <a:endParaRPr lang="es-EC"/>
        </a:p>
      </dgm:t>
    </dgm:pt>
    <dgm:pt modelId="{71265A35-0352-43C1-AF2E-B52B60A5A6F2}" type="pres">
      <dgm:prSet presAssocID="{85686AC7-002D-48CC-A8F1-8148950A4262}" presName="img" presStyleLbl="fgImgPlace1" presStyleIdx="4" presStyleCnt="5"/>
      <dgm:spPr>
        <a:blipFill>
          <a:blip xmlns:r="http://schemas.openxmlformats.org/officeDocument/2006/relationships" r:embed="rId6">
            <a:extLst>
              <a:ext uri="{28A0092B-C50C-407E-A947-70E740481C1C}">
                <a14:useLocalDpi xmlns:a14="http://schemas.microsoft.com/office/drawing/2010/main" val="0"/>
              </a:ext>
            </a:extLst>
          </a:blip>
          <a:srcRect/>
          <a:stretch>
            <a:fillRect t="-12000" b="-12000"/>
          </a:stretch>
        </a:blipFill>
      </dgm:spPr>
      <dgm:t>
        <a:bodyPr/>
        <a:lstStyle/>
        <a:p>
          <a:endParaRPr lang="es-EC"/>
        </a:p>
      </dgm:t>
    </dgm:pt>
    <dgm:pt modelId="{A224520C-5089-45B6-8D99-46695C7A8188}" type="pres">
      <dgm:prSet presAssocID="{85686AC7-002D-48CC-A8F1-8148950A4262}" presName="text" presStyleLbl="node1" presStyleIdx="4" presStyleCnt="5">
        <dgm:presLayoutVars>
          <dgm:bulletEnabled val="1"/>
        </dgm:presLayoutVars>
      </dgm:prSet>
      <dgm:spPr/>
      <dgm:t>
        <a:bodyPr/>
        <a:lstStyle/>
        <a:p>
          <a:endParaRPr lang="es-EC"/>
        </a:p>
      </dgm:t>
    </dgm:pt>
  </dgm:ptLst>
  <dgm:cxnLst>
    <dgm:cxn modelId="{D0ED462A-E262-4247-BB6C-78118AADDD06}" srcId="{96803EA8-9867-4F0F-B7A6-B816CBE13E1C}" destId="{319F484F-4D1E-4DEA-8302-8F4949F57935}" srcOrd="1" destOrd="0" parTransId="{B76A6E31-C5EB-4F83-91F8-281B73339691}" sibTransId="{C50C50CC-1957-43B9-ACB9-6AAFD981906F}"/>
    <dgm:cxn modelId="{1CFA83A6-2976-4231-B762-325D0E92BBEF}" type="presOf" srcId="{10089BC4-DD9F-47F1-97B8-48E1D265566D}" destId="{0B447599-EB25-4455-AFEF-637A7B9119BC}" srcOrd="1" destOrd="1" presId="urn:microsoft.com/office/officeart/2005/8/layout/vList4"/>
    <dgm:cxn modelId="{5E603E0C-E96E-4E57-A002-52A324866684}" srcId="{635D3DFB-7750-4A97-BD1E-D170FCAB72B9}" destId="{2483BDBA-F37C-4E26-99F7-153BBE8FB937}" srcOrd="1" destOrd="0" parTransId="{EE0482B2-11CC-468B-9F8D-27A393BDFB86}" sibTransId="{E2DF4540-AFC2-400A-8459-8D93BA35D245}"/>
    <dgm:cxn modelId="{F113CE81-6A81-4837-88A5-F8CE8C0E6381}" type="presOf" srcId="{10089BC4-DD9F-47F1-97B8-48E1D265566D}" destId="{60FCED21-2624-49E7-9991-83822FC97F07}" srcOrd="0" destOrd="1" presId="urn:microsoft.com/office/officeart/2005/8/layout/vList4"/>
    <dgm:cxn modelId="{34F6B496-990F-4107-A7A7-BA9B78C40404}" type="presOf" srcId="{319F484F-4D1E-4DEA-8302-8F4949F57935}" destId="{B3671C60-D2FC-47A8-9FAE-04E3AEB3BB38}" srcOrd="0" destOrd="2" presId="urn:microsoft.com/office/officeart/2005/8/layout/vList4"/>
    <dgm:cxn modelId="{CA22AA4D-F707-4591-BCEE-8F7BF80B1F49}" srcId="{85686AC7-002D-48CC-A8F1-8148950A4262}" destId="{1340CA4A-456C-4BC7-AD23-C5CED66AD06C}" srcOrd="0" destOrd="0" parTransId="{3F247A62-3DF2-4B70-A97C-0550EA2AC8C7}" sibTransId="{DFAF3E50-3484-4FCA-8832-7281A73731A8}"/>
    <dgm:cxn modelId="{96E54F95-BBB3-4B64-ABC4-9A8B19F79A6A}" type="presOf" srcId="{D991C6AB-E1A9-4B5B-BD55-33B3E2196D94}" destId="{1E179DEC-B06B-4A2F-8BD8-4356A19C1E80}" srcOrd="1" destOrd="1" presId="urn:microsoft.com/office/officeart/2005/8/layout/vList4"/>
    <dgm:cxn modelId="{0ED351A3-146B-4361-B3A7-1846F7071134}" type="presOf" srcId="{3B36F00E-DC05-4D3D-87F7-D26C526D6969}" destId="{0B447599-EB25-4455-AFEF-637A7B9119BC}" srcOrd="1" destOrd="4" presId="urn:microsoft.com/office/officeart/2005/8/layout/vList4"/>
    <dgm:cxn modelId="{B85AA190-C55D-4EA8-914E-23DCAF8F2593}" type="presOf" srcId="{CB7F02F8-85EC-4BB2-9537-1D838A76C613}" destId="{0B447599-EB25-4455-AFEF-637A7B9119BC}" srcOrd="1" destOrd="2" presId="urn:microsoft.com/office/officeart/2005/8/layout/vList4"/>
    <dgm:cxn modelId="{AC7175EE-F8A2-4BF2-8C7F-D5791673ED19}" srcId="{96803EA8-9867-4F0F-B7A6-B816CBE13E1C}" destId="{D991C6AB-E1A9-4B5B-BD55-33B3E2196D94}" srcOrd="0" destOrd="0" parTransId="{85F5D880-2EBA-4374-97CC-4F519A166E72}" sibTransId="{0BD94EF3-1B90-4430-A13C-268F50FFAD5E}"/>
    <dgm:cxn modelId="{CAC7ADB1-F049-4EE8-917A-A1EFEC845B8D}" type="presOf" srcId="{7A6EE4B6-D8E3-47E2-B35F-84274EB1EEEB}" destId="{60FCED21-2624-49E7-9991-83822FC97F07}" srcOrd="0" destOrd="3" presId="urn:microsoft.com/office/officeart/2005/8/layout/vList4"/>
    <dgm:cxn modelId="{2C3D5804-4532-4067-8DB2-B97FD7EEECA8}" type="presOf" srcId="{946D53B1-002F-4788-961E-094DCA81C6D2}" destId="{F05CA356-69C5-4625-A9E5-6934FE975238}" srcOrd="0" destOrd="0" presId="urn:microsoft.com/office/officeart/2005/8/layout/vList4"/>
    <dgm:cxn modelId="{A205A11F-E4C5-487C-8A79-B58275E31D1F}" type="presOf" srcId="{96803EA8-9867-4F0F-B7A6-B816CBE13E1C}" destId="{1E179DEC-B06B-4A2F-8BD8-4356A19C1E80}" srcOrd="1" destOrd="0" presId="urn:microsoft.com/office/officeart/2005/8/layout/vList4"/>
    <dgm:cxn modelId="{C7002AFA-E968-49B8-8465-AEC54A6CF4B5}" type="presOf" srcId="{A80F5ECD-672D-4ACA-9C2E-7F3177AA5CA5}" destId="{DFD58E36-5E12-4849-804B-B4FF0E1F74AE}" srcOrd="1" destOrd="0" presId="urn:microsoft.com/office/officeart/2005/8/layout/vList4"/>
    <dgm:cxn modelId="{AAE18C16-83A7-45CF-86FD-40139E7766DA}" type="presOf" srcId="{EB8C60F8-A5EC-4518-B2B7-D827A4FAB0EC}" destId="{4047A7B4-C8A6-4E0E-8C12-B0EF25B5CFE9}" srcOrd="1" destOrd="1" presId="urn:microsoft.com/office/officeart/2005/8/layout/vList4"/>
    <dgm:cxn modelId="{50687B7A-6194-4BEF-ADFD-0FF1F9EB1395}" type="presOf" srcId="{3B36F00E-DC05-4D3D-87F7-D26C526D6969}" destId="{60FCED21-2624-49E7-9991-83822FC97F07}" srcOrd="0" destOrd="4" presId="urn:microsoft.com/office/officeart/2005/8/layout/vList4"/>
    <dgm:cxn modelId="{07EC0522-A941-4CC4-B7B2-4C98EDAA4605}" srcId="{946D53B1-002F-4788-961E-094DCA81C6D2}" destId="{96803EA8-9867-4F0F-B7A6-B816CBE13E1C}" srcOrd="3" destOrd="0" parTransId="{46BAB009-F718-4E0E-A2CA-9FAADFC274F5}" sibTransId="{95BD897F-421B-4ECA-9D95-7978F714CFAA}"/>
    <dgm:cxn modelId="{10B5A870-35F9-460F-AF8F-F5A6ECDCE1C7}" srcId="{635D3DFB-7750-4A97-BD1E-D170FCAB72B9}" destId="{EB8C60F8-A5EC-4518-B2B7-D827A4FAB0EC}" srcOrd="0" destOrd="0" parTransId="{1B37E704-C73A-4D84-8070-109432E60AFA}" sibTransId="{BB58759E-04E4-4F48-BB79-E630FF1E8096}"/>
    <dgm:cxn modelId="{771985EC-129A-4045-ACE9-9D9033AB78F3}" type="presOf" srcId="{635D3DFB-7750-4A97-BD1E-D170FCAB72B9}" destId="{CA5EEAEA-F7E9-4DBA-9ABE-044A5264568F}" srcOrd="0" destOrd="0" presId="urn:microsoft.com/office/officeart/2005/8/layout/vList4"/>
    <dgm:cxn modelId="{0E3F25E5-C743-4AA7-96B6-DA0F0662D604}" srcId="{96803EA8-9867-4F0F-B7A6-B816CBE13E1C}" destId="{4A85985F-6F0C-4B78-8F6B-62F1EA58B91E}" srcOrd="2" destOrd="0" parTransId="{94800DB9-F696-4B4F-AA31-728AC6D9D296}" sibTransId="{1F2ADDAD-6FCD-44F3-B41F-2002E810D3AB}"/>
    <dgm:cxn modelId="{FB1A5D18-093A-4326-9977-B931A1DE7134}" type="presOf" srcId="{2483BDBA-F37C-4E26-99F7-153BBE8FB937}" destId="{4047A7B4-C8A6-4E0E-8C12-B0EF25B5CFE9}" srcOrd="1" destOrd="2" presId="urn:microsoft.com/office/officeart/2005/8/layout/vList4"/>
    <dgm:cxn modelId="{A724522D-0E76-4F5F-B3C4-867BFFF0E9AB}" type="presOf" srcId="{D991C6AB-E1A9-4B5B-BD55-33B3E2196D94}" destId="{B3671C60-D2FC-47A8-9FAE-04E3AEB3BB38}" srcOrd="0" destOrd="1" presId="urn:microsoft.com/office/officeart/2005/8/layout/vList4"/>
    <dgm:cxn modelId="{13D53ABD-1A14-4C83-8DFF-FA73BD19BFC4}" srcId="{B712EE6F-5BF6-479E-A283-69AE04E39B58}" destId="{7A6EE4B6-D8E3-47E2-B35F-84274EB1EEEB}" srcOrd="2" destOrd="0" parTransId="{2B1CA2D1-9F38-46A5-BB2E-7D7579ED75DA}" sibTransId="{9E6AF525-F887-4FE0-9F6B-89830B7F6409}"/>
    <dgm:cxn modelId="{7D5F6BE2-306B-48F6-95C1-757C9198D135}" srcId="{946D53B1-002F-4788-961E-094DCA81C6D2}" destId="{B712EE6F-5BF6-479E-A283-69AE04E39B58}" srcOrd="0" destOrd="0" parTransId="{5C82996D-6219-415D-AABB-7A199DBBCB90}" sibTransId="{470FA2EF-A13E-40CD-943C-C5396F4D0D13}"/>
    <dgm:cxn modelId="{B4D12CDA-F41B-4113-B512-73D65C6694EA}" type="presOf" srcId="{EB8C60F8-A5EC-4518-B2B7-D827A4FAB0EC}" destId="{CA5EEAEA-F7E9-4DBA-9ABE-044A5264568F}" srcOrd="0" destOrd="1" presId="urn:microsoft.com/office/officeart/2005/8/layout/vList4"/>
    <dgm:cxn modelId="{06607412-7650-466A-9A59-71BDD1CAD28C}" srcId="{A80F5ECD-672D-4ACA-9C2E-7F3177AA5CA5}" destId="{DB54D8B1-2DA7-42F2-B736-478E677D0D69}" srcOrd="0" destOrd="0" parTransId="{5C83C95C-4885-4003-AEC9-DF7609720521}" sibTransId="{AD5DF39F-396E-4760-8124-2B8A227162E1}"/>
    <dgm:cxn modelId="{E11A0B99-2298-4759-ACBC-587FF4DC4A4B}" type="presOf" srcId="{A80F5ECD-672D-4ACA-9C2E-7F3177AA5CA5}" destId="{5F946D15-6A6F-4B88-A650-523F6AB20238}" srcOrd="0" destOrd="0" presId="urn:microsoft.com/office/officeart/2005/8/layout/vList4"/>
    <dgm:cxn modelId="{2467D04C-5262-4382-B85F-AA3B4D88D141}" srcId="{B712EE6F-5BF6-479E-A283-69AE04E39B58}" destId="{10089BC4-DD9F-47F1-97B8-48E1D265566D}" srcOrd="0" destOrd="0" parTransId="{9268F48D-00F8-4D55-9768-46C9242A40B2}" sibTransId="{D1C78424-4037-4BA5-B140-972CE0B7B75B}"/>
    <dgm:cxn modelId="{80EFB8F6-5D76-42BB-8D85-80FF70E4EF5C}" type="presOf" srcId="{1340CA4A-456C-4BC7-AD23-C5CED66AD06C}" destId="{A224520C-5089-45B6-8D99-46695C7A8188}" srcOrd="1" destOrd="1" presId="urn:microsoft.com/office/officeart/2005/8/layout/vList4"/>
    <dgm:cxn modelId="{842B3AEE-2062-4883-9AB2-6A3EB0B5CD04}" type="presOf" srcId="{85686AC7-002D-48CC-A8F1-8148950A4262}" destId="{A224520C-5089-45B6-8D99-46695C7A8188}" srcOrd="1" destOrd="0" presId="urn:microsoft.com/office/officeart/2005/8/layout/vList4"/>
    <dgm:cxn modelId="{5920D8B8-A052-4C00-8F89-504334594C9D}" type="presOf" srcId="{CB7F02F8-85EC-4BB2-9537-1D838A76C613}" destId="{60FCED21-2624-49E7-9991-83822FC97F07}" srcOrd="0" destOrd="2" presId="urn:microsoft.com/office/officeart/2005/8/layout/vList4"/>
    <dgm:cxn modelId="{0748DCA9-5BEB-4CC4-9C72-2FDC53C11709}" srcId="{946D53B1-002F-4788-961E-094DCA81C6D2}" destId="{85686AC7-002D-48CC-A8F1-8148950A4262}" srcOrd="4" destOrd="0" parTransId="{D9AA5BF1-D90F-46E0-A194-FB0C8A130442}" sibTransId="{8B7A97AA-E9C7-4362-8F05-F9EC7268F49E}"/>
    <dgm:cxn modelId="{44E91054-58BD-45CC-AEA4-B69423ADCB9D}" type="presOf" srcId="{635D3DFB-7750-4A97-BD1E-D170FCAB72B9}" destId="{4047A7B4-C8A6-4E0E-8C12-B0EF25B5CFE9}" srcOrd="1" destOrd="0" presId="urn:microsoft.com/office/officeart/2005/8/layout/vList4"/>
    <dgm:cxn modelId="{B4114747-68DA-44F8-A68F-0D8305D87055}" type="presOf" srcId="{7A6EE4B6-D8E3-47E2-B35F-84274EB1EEEB}" destId="{0B447599-EB25-4455-AFEF-637A7B9119BC}" srcOrd="1" destOrd="3" presId="urn:microsoft.com/office/officeart/2005/8/layout/vList4"/>
    <dgm:cxn modelId="{EA203282-338D-4639-8800-9324F1000B56}" type="presOf" srcId="{4A85985F-6F0C-4B78-8F6B-62F1EA58B91E}" destId="{B3671C60-D2FC-47A8-9FAE-04E3AEB3BB38}" srcOrd="0" destOrd="3" presId="urn:microsoft.com/office/officeart/2005/8/layout/vList4"/>
    <dgm:cxn modelId="{C9BF12D9-FD13-4C76-ADE7-F0FE1360E8B8}" type="presOf" srcId="{96803EA8-9867-4F0F-B7A6-B816CBE13E1C}" destId="{B3671C60-D2FC-47A8-9FAE-04E3AEB3BB38}" srcOrd="0" destOrd="0" presId="urn:microsoft.com/office/officeart/2005/8/layout/vList4"/>
    <dgm:cxn modelId="{B04E4EF1-9291-43B0-A499-CC8842C23F4F}" srcId="{946D53B1-002F-4788-961E-094DCA81C6D2}" destId="{A80F5ECD-672D-4ACA-9C2E-7F3177AA5CA5}" srcOrd="1" destOrd="0" parTransId="{E29B1D44-E05D-4231-A4AF-3A116CEFA49A}" sibTransId="{B527896F-9DC2-4AE4-AF7D-E727809EA49D}"/>
    <dgm:cxn modelId="{2C1F83EE-C269-483E-BA7B-AD573D3B1BE7}" type="presOf" srcId="{B712EE6F-5BF6-479E-A283-69AE04E39B58}" destId="{60FCED21-2624-49E7-9991-83822FC97F07}" srcOrd="0" destOrd="0" presId="urn:microsoft.com/office/officeart/2005/8/layout/vList4"/>
    <dgm:cxn modelId="{68879349-DA7A-4389-94DF-6F4F9E97BC83}" srcId="{B712EE6F-5BF6-479E-A283-69AE04E39B58}" destId="{3B36F00E-DC05-4D3D-87F7-D26C526D6969}" srcOrd="3" destOrd="0" parTransId="{A3ADB7A5-9652-46B2-A313-18862890E715}" sibTransId="{5D2910F5-6D19-456D-990C-9007BE7FF1F6}"/>
    <dgm:cxn modelId="{43E9A54C-0A37-443A-91AE-03B4F8C39F24}" type="presOf" srcId="{85686AC7-002D-48CC-A8F1-8148950A4262}" destId="{9570C7A7-C25E-42DC-B5B4-32D3204483B3}" srcOrd="0" destOrd="0" presId="urn:microsoft.com/office/officeart/2005/8/layout/vList4"/>
    <dgm:cxn modelId="{F3EAB0A8-5A76-461F-87D8-C071243455BD}" srcId="{946D53B1-002F-4788-961E-094DCA81C6D2}" destId="{635D3DFB-7750-4A97-BD1E-D170FCAB72B9}" srcOrd="2" destOrd="0" parTransId="{F50BD244-C548-4AA6-8490-015A2893E736}" sibTransId="{9009C72C-D5FF-4243-BC81-8E67695B19B2}"/>
    <dgm:cxn modelId="{87FDA755-827A-4632-A6B9-2DA532C9C07E}" type="presOf" srcId="{319F484F-4D1E-4DEA-8302-8F4949F57935}" destId="{1E179DEC-B06B-4A2F-8BD8-4356A19C1E80}" srcOrd="1" destOrd="2" presId="urn:microsoft.com/office/officeart/2005/8/layout/vList4"/>
    <dgm:cxn modelId="{66C93C92-88EA-4E20-AD20-72E5C600F535}" type="presOf" srcId="{1340CA4A-456C-4BC7-AD23-C5CED66AD06C}" destId="{9570C7A7-C25E-42DC-B5B4-32D3204483B3}" srcOrd="0" destOrd="1" presId="urn:microsoft.com/office/officeart/2005/8/layout/vList4"/>
    <dgm:cxn modelId="{71A91392-0016-496C-B417-C2EF8501FDF8}" srcId="{B712EE6F-5BF6-479E-A283-69AE04E39B58}" destId="{CB7F02F8-85EC-4BB2-9537-1D838A76C613}" srcOrd="1" destOrd="0" parTransId="{611E29F5-8405-44AF-9D23-17B63EA49216}" sibTransId="{5529BE27-1CD4-4E8E-86E9-1EA50F3E1CDC}"/>
    <dgm:cxn modelId="{CDBF709C-55A3-4F05-88B6-B3FDD5568576}" type="presOf" srcId="{DB54D8B1-2DA7-42F2-B736-478E677D0D69}" destId="{5F946D15-6A6F-4B88-A650-523F6AB20238}" srcOrd="0" destOrd="1" presId="urn:microsoft.com/office/officeart/2005/8/layout/vList4"/>
    <dgm:cxn modelId="{8DB95670-00F1-43A7-8D0A-E2E1F4EBC162}" type="presOf" srcId="{2483BDBA-F37C-4E26-99F7-153BBE8FB937}" destId="{CA5EEAEA-F7E9-4DBA-9ABE-044A5264568F}" srcOrd="0" destOrd="2" presId="urn:microsoft.com/office/officeart/2005/8/layout/vList4"/>
    <dgm:cxn modelId="{B787BC9C-332B-47DC-8CAB-FDC2A74695E5}" type="presOf" srcId="{DB54D8B1-2DA7-42F2-B736-478E677D0D69}" destId="{DFD58E36-5E12-4849-804B-B4FF0E1F74AE}" srcOrd="1" destOrd="1" presId="urn:microsoft.com/office/officeart/2005/8/layout/vList4"/>
    <dgm:cxn modelId="{E484B945-DEB8-4375-88C4-B6CA0AB2389D}" type="presOf" srcId="{B712EE6F-5BF6-479E-A283-69AE04E39B58}" destId="{0B447599-EB25-4455-AFEF-637A7B9119BC}" srcOrd="1" destOrd="0" presId="urn:microsoft.com/office/officeart/2005/8/layout/vList4"/>
    <dgm:cxn modelId="{C5117715-346C-4FBC-93CE-A114C64EA66B}" type="presOf" srcId="{4A85985F-6F0C-4B78-8F6B-62F1EA58B91E}" destId="{1E179DEC-B06B-4A2F-8BD8-4356A19C1E80}" srcOrd="1" destOrd="3" presId="urn:microsoft.com/office/officeart/2005/8/layout/vList4"/>
    <dgm:cxn modelId="{20D5A9B7-6318-477C-8B55-48C02CC5BA27}" type="presParOf" srcId="{F05CA356-69C5-4625-A9E5-6934FE975238}" destId="{02FE3739-872E-4183-8601-7B36319FBE2C}" srcOrd="0" destOrd="0" presId="urn:microsoft.com/office/officeart/2005/8/layout/vList4"/>
    <dgm:cxn modelId="{B2780373-36F0-4269-99C8-1CA4FBC10056}" type="presParOf" srcId="{02FE3739-872E-4183-8601-7B36319FBE2C}" destId="{60FCED21-2624-49E7-9991-83822FC97F07}" srcOrd="0" destOrd="0" presId="urn:microsoft.com/office/officeart/2005/8/layout/vList4"/>
    <dgm:cxn modelId="{09928EBC-3C0F-45AE-B224-466975D06753}" type="presParOf" srcId="{02FE3739-872E-4183-8601-7B36319FBE2C}" destId="{F5510546-D114-4E5B-BA96-93FD7C361EEB}" srcOrd="1" destOrd="0" presId="urn:microsoft.com/office/officeart/2005/8/layout/vList4"/>
    <dgm:cxn modelId="{91172D97-DEE8-4F92-87E0-AED781B5BDAC}" type="presParOf" srcId="{02FE3739-872E-4183-8601-7B36319FBE2C}" destId="{0B447599-EB25-4455-AFEF-637A7B9119BC}" srcOrd="2" destOrd="0" presId="urn:microsoft.com/office/officeart/2005/8/layout/vList4"/>
    <dgm:cxn modelId="{E63DCD17-F543-4179-9DB4-FBD23D96B092}" type="presParOf" srcId="{F05CA356-69C5-4625-A9E5-6934FE975238}" destId="{4105A2C3-6AD2-4684-AC39-3E0109F0B649}" srcOrd="1" destOrd="0" presId="urn:microsoft.com/office/officeart/2005/8/layout/vList4"/>
    <dgm:cxn modelId="{DF2CF40A-E26F-4545-9282-5D25D97F8CAB}" type="presParOf" srcId="{F05CA356-69C5-4625-A9E5-6934FE975238}" destId="{F6A878E7-94AB-4682-B477-9FE0EC6FCF8F}" srcOrd="2" destOrd="0" presId="urn:microsoft.com/office/officeart/2005/8/layout/vList4"/>
    <dgm:cxn modelId="{9AF46E17-B9B6-4548-89D2-05B424012A7F}" type="presParOf" srcId="{F6A878E7-94AB-4682-B477-9FE0EC6FCF8F}" destId="{5F946D15-6A6F-4B88-A650-523F6AB20238}" srcOrd="0" destOrd="0" presId="urn:microsoft.com/office/officeart/2005/8/layout/vList4"/>
    <dgm:cxn modelId="{699FA1C2-0B7F-4043-8A79-296DB4090678}" type="presParOf" srcId="{F6A878E7-94AB-4682-B477-9FE0EC6FCF8F}" destId="{E469F8D2-A317-4ED9-8B5E-25E03066D81A}" srcOrd="1" destOrd="0" presId="urn:microsoft.com/office/officeart/2005/8/layout/vList4"/>
    <dgm:cxn modelId="{CDA0F686-B668-4059-B81D-A757392C13D2}" type="presParOf" srcId="{F6A878E7-94AB-4682-B477-9FE0EC6FCF8F}" destId="{DFD58E36-5E12-4849-804B-B4FF0E1F74AE}" srcOrd="2" destOrd="0" presId="urn:microsoft.com/office/officeart/2005/8/layout/vList4"/>
    <dgm:cxn modelId="{7F55EEA9-BAB7-4CAD-9A2E-AE058B63192F}" type="presParOf" srcId="{F05CA356-69C5-4625-A9E5-6934FE975238}" destId="{DD78EDFC-3776-4B87-BD06-7EC1AE3B5427}" srcOrd="3" destOrd="0" presId="urn:microsoft.com/office/officeart/2005/8/layout/vList4"/>
    <dgm:cxn modelId="{19208C59-B8E1-406B-A8A0-9B306255AC12}" type="presParOf" srcId="{F05CA356-69C5-4625-A9E5-6934FE975238}" destId="{EC1439CC-E11B-4322-8500-A27B7B477E72}" srcOrd="4" destOrd="0" presId="urn:microsoft.com/office/officeart/2005/8/layout/vList4"/>
    <dgm:cxn modelId="{E8A52553-82B2-4F07-9B94-1FF5DF9E4EA8}" type="presParOf" srcId="{EC1439CC-E11B-4322-8500-A27B7B477E72}" destId="{CA5EEAEA-F7E9-4DBA-9ABE-044A5264568F}" srcOrd="0" destOrd="0" presId="urn:microsoft.com/office/officeart/2005/8/layout/vList4"/>
    <dgm:cxn modelId="{134BE7BB-48EB-4345-B0BB-496D162BD531}" type="presParOf" srcId="{EC1439CC-E11B-4322-8500-A27B7B477E72}" destId="{49C348BE-F778-41E1-8F10-8A169F73D0EB}" srcOrd="1" destOrd="0" presId="urn:microsoft.com/office/officeart/2005/8/layout/vList4"/>
    <dgm:cxn modelId="{0ABC5CF9-20A2-4FBC-A55D-8D75BE5EC6B6}" type="presParOf" srcId="{EC1439CC-E11B-4322-8500-A27B7B477E72}" destId="{4047A7B4-C8A6-4E0E-8C12-B0EF25B5CFE9}" srcOrd="2" destOrd="0" presId="urn:microsoft.com/office/officeart/2005/8/layout/vList4"/>
    <dgm:cxn modelId="{CB05BCAC-9559-49ED-AA79-0870518FECF6}" type="presParOf" srcId="{F05CA356-69C5-4625-A9E5-6934FE975238}" destId="{C42D6DAE-863C-4C74-A104-35BA76C4D09E}" srcOrd="5" destOrd="0" presId="urn:microsoft.com/office/officeart/2005/8/layout/vList4"/>
    <dgm:cxn modelId="{30CF442A-DF0C-47CD-B15C-D039D4303932}" type="presParOf" srcId="{F05CA356-69C5-4625-A9E5-6934FE975238}" destId="{7063F5AB-55A6-472B-9847-CF8CC634AE9C}" srcOrd="6" destOrd="0" presId="urn:microsoft.com/office/officeart/2005/8/layout/vList4"/>
    <dgm:cxn modelId="{662F7B5B-4558-4B21-8FA5-B6BEE950BEC8}" type="presParOf" srcId="{7063F5AB-55A6-472B-9847-CF8CC634AE9C}" destId="{B3671C60-D2FC-47A8-9FAE-04E3AEB3BB38}" srcOrd="0" destOrd="0" presId="urn:microsoft.com/office/officeart/2005/8/layout/vList4"/>
    <dgm:cxn modelId="{DDAC2C69-69F2-4AFD-9C97-1749CB6BFC68}" type="presParOf" srcId="{7063F5AB-55A6-472B-9847-CF8CC634AE9C}" destId="{C1EE1962-4E3A-4FCF-A23E-122479CC2665}" srcOrd="1" destOrd="0" presId="urn:microsoft.com/office/officeart/2005/8/layout/vList4"/>
    <dgm:cxn modelId="{7316A138-2483-4559-A49F-35501A4C374C}" type="presParOf" srcId="{7063F5AB-55A6-472B-9847-CF8CC634AE9C}" destId="{1E179DEC-B06B-4A2F-8BD8-4356A19C1E80}" srcOrd="2" destOrd="0" presId="urn:microsoft.com/office/officeart/2005/8/layout/vList4"/>
    <dgm:cxn modelId="{1632C26F-808A-42FE-81B8-2C0CCC7FA4C4}" type="presParOf" srcId="{F05CA356-69C5-4625-A9E5-6934FE975238}" destId="{1C782542-8CAC-469A-A48A-BA0589FEBDC0}" srcOrd="7" destOrd="0" presId="urn:microsoft.com/office/officeart/2005/8/layout/vList4"/>
    <dgm:cxn modelId="{9D574C26-75AD-465E-8371-12729FFFC02D}" type="presParOf" srcId="{F05CA356-69C5-4625-A9E5-6934FE975238}" destId="{BF28D00E-2D29-4181-AE8C-28B8E554E2AF}" srcOrd="8" destOrd="0" presId="urn:microsoft.com/office/officeart/2005/8/layout/vList4"/>
    <dgm:cxn modelId="{926453D7-1D28-4B39-A99C-0C69C9D18911}" type="presParOf" srcId="{BF28D00E-2D29-4181-AE8C-28B8E554E2AF}" destId="{9570C7A7-C25E-42DC-B5B4-32D3204483B3}" srcOrd="0" destOrd="0" presId="urn:microsoft.com/office/officeart/2005/8/layout/vList4"/>
    <dgm:cxn modelId="{CC60AF53-20EE-4E29-B3FE-7B45649C15C9}" type="presParOf" srcId="{BF28D00E-2D29-4181-AE8C-28B8E554E2AF}" destId="{71265A35-0352-43C1-AF2E-B52B60A5A6F2}" srcOrd="1" destOrd="0" presId="urn:microsoft.com/office/officeart/2005/8/layout/vList4"/>
    <dgm:cxn modelId="{C7F21FB1-05B0-4DC1-B424-BC6D72ECEB2B}" type="presParOf" srcId="{BF28D00E-2D29-4181-AE8C-28B8E554E2AF}" destId="{A224520C-5089-45B6-8D99-46695C7A8188}"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46D53B1-002F-4788-961E-094DCA81C6D2}"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C"/>
        </a:p>
      </dgm:t>
    </dgm:pt>
    <dgm:pt modelId="{B712EE6F-5BF6-479E-A283-69AE04E39B58}">
      <dgm:prSet phldrT="[Texto]"/>
      <dgm:spPr/>
      <dgm:t>
        <a:bodyPr/>
        <a:lstStyle/>
        <a:p>
          <a:r>
            <a:rPr lang="es-EC" dirty="0" smtClean="0">
              <a:effectLst>
                <a:glow rad="101600">
                  <a:schemeClr val="bg1">
                    <a:alpha val="60000"/>
                  </a:schemeClr>
                </a:glow>
              </a:effectLst>
            </a:rPr>
            <a:t>PUESTOS AVANZADOS DE COMBATE </a:t>
          </a:r>
          <a:endParaRPr lang="es-EC" dirty="0">
            <a:effectLst>
              <a:glow rad="101600">
                <a:schemeClr val="bg1">
                  <a:alpha val="60000"/>
                </a:schemeClr>
              </a:glow>
            </a:effectLst>
          </a:endParaRP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5C82996D-6219-415D-AABB-7A199DBBCB90}" type="parTrans" cxnId="{7D5F6BE2-306B-48F6-95C1-757C9198D135}">
      <dgm:prSet/>
      <dgm:spPr/>
      <dgm:t>
        <a:bodyPr/>
        <a:lstStyle/>
        <a:p>
          <a:endParaRPr lang="es-EC">
            <a:effectLst>
              <a:glow rad="101600">
                <a:schemeClr val="bg1">
                  <a:alpha val="60000"/>
                </a:schemeClr>
              </a:glow>
            </a:effectLst>
          </a:endParaRPr>
        </a:p>
      </dgm:t>
    </dgm:pt>
    <dgm:pt modelId="{470FA2EF-A13E-40CD-943C-C5396F4D0D13}" type="sibTrans" cxnId="{7D5F6BE2-306B-48F6-95C1-757C9198D135}">
      <dgm:prSet/>
      <dgm:spPr/>
      <dgm:t>
        <a:bodyPr/>
        <a:lstStyle/>
        <a:p>
          <a:endParaRPr lang="es-EC">
            <a:effectLst>
              <a:glow rad="101600">
                <a:schemeClr val="bg1">
                  <a:alpha val="60000"/>
                </a:schemeClr>
              </a:glow>
            </a:effectLst>
          </a:endParaRPr>
        </a:p>
      </dgm:t>
    </dgm:pt>
    <dgm:pt modelId="{A80F5ECD-672D-4ACA-9C2E-7F3177AA5CA5}">
      <dgm:prSet phldrT="[Texto]"/>
      <dgm:spPr/>
      <dgm:t>
        <a:bodyPr/>
        <a:lstStyle/>
        <a:p>
          <a:r>
            <a:rPr lang="es-EC" dirty="0" smtClean="0">
              <a:effectLst>
                <a:glow rad="101600">
                  <a:schemeClr val="bg1">
                    <a:alpha val="60000"/>
                  </a:schemeClr>
                </a:glow>
              </a:effectLst>
            </a:rPr>
            <a:t>Fuego de morteros</a:t>
          </a:r>
          <a:endParaRPr lang="es-EC" dirty="0">
            <a:effectLst>
              <a:glow rad="101600">
                <a:schemeClr val="bg1">
                  <a:alpha val="60000"/>
                </a:schemeClr>
              </a:glow>
            </a:effectLst>
          </a:endParaRPr>
        </a:p>
      </dgm:t>
    </dgm:pt>
    <dgm:pt modelId="{E29B1D44-E05D-4231-A4AF-3A116CEFA49A}" type="parTrans" cxnId="{B04E4EF1-9291-43B0-A499-CC8842C23F4F}">
      <dgm:prSet/>
      <dgm:spPr/>
      <dgm:t>
        <a:bodyPr/>
        <a:lstStyle/>
        <a:p>
          <a:endParaRPr lang="es-EC">
            <a:effectLst>
              <a:glow rad="101600">
                <a:schemeClr val="bg1">
                  <a:alpha val="60000"/>
                </a:schemeClr>
              </a:glow>
            </a:effectLst>
          </a:endParaRPr>
        </a:p>
      </dgm:t>
    </dgm:pt>
    <dgm:pt modelId="{B527896F-9DC2-4AE4-AF7D-E727809EA49D}" type="sibTrans" cxnId="{B04E4EF1-9291-43B0-A499-CC8842C23F4F}">
      <dgm:prSet/>
      <dgm:spPr/>
      <dgm:t>
        <a:bodyPr/>
        <a:lstStyle/>
        <a:p>
          <a:endParaRPr lang="es-EC">
            <a:effectLst>
              <a:glow rad="101600">
                <a:schemeClr val="bg1">
                  <a:alpha val="60000"/>
                </a:schemeClr>
              </a:glow>
            </a:effectLst>
          </a:endParaRPr>
        </a:p>
      </dgm:t>
    </dgm:pt>
    <dgm:pt modelId="{635D3DFB-7750-4A97-BD1E-D170FCAB72B9}">
      <dgm:prSet phldrT="[Texto]"/>
      <dgm:spPr/>
      <dgm:t>
        <a:bodyPr/>
        <a:lstStyle/>
        <a:p>
          <a:r>
            <a:rPr lang="es-EC" dirty="0" smtClean="0">
              <a:effectLst>
                <a:glow rad="101600">
                  <a:schemeClr val="bg1">
                    <a:alpha val="60000"/>
                  </a:schemeClr>
                </a:glow>
              </a:effectLst>
            </a:rPr>
            <a:t>BANDERA BLANCA</a:t>
          </a:r>
          <a:endParaRPr lang="es-EC" dirty="0">
            <a:effectLst>
              <a:glow rad="101600">
                <a:schemeClr val="bg1">
                  <a:alpha val="60000"/>
                </a:schemeClr>
              </a:glow>
            </a:effectLst>
          </a:endParaRPr>
        </a:p>
      </dgm:t>
    </dgm:pt>
    <dgm:pt modelId="{F50BD244-C548-4AA6-8490-015A2893E736}" type="parTrans" cxnId="{F3EAB0A8-5A76-461F-87D8-C071243455BD}">
      <dgm:prSet/>
      <dgm:spPr/>
      <dgm:t>
        <a:bodyPr/>
        <a:lstStyle/>
        <a:p>
          <a:endParaRPr lang="es-EC">
            <a:effectLst>
              <a:glow rad="101600">
                <a:schemeClr val="bg1">
                  <a:alpha val="60000"/>
                </a:schemeClr>
              </a:glow>
            </a:effectLst>
          </a:endParaRPr>
        </a:p>
      </dgm:t>
    </dgm:pt>
    <dgm:pt modelId="{9009C72C-D5FF-4243-BC81-8E67695B19B2}" type="sibTrans" cxnId="{F3EAB0A8-5A76-461F-87D8-C071243455BD}">
      <dgm:prSet/>
      <dgm:spPr/>
      <dgm:t>
        <a:bodyPr/>
        <a:lstStyle/>
        <a:p>
          <a:endParaRPr lang="es-EC">
            <a:effectLst>
              <a:glow rad="101600">
                <a:schemeClr val="bg1">
                  <a:alpha val="60000"/>
                </a:schemeClr>
              </a:glow>
            </a:effectLst>
          </a:endParaRPr>
        </a:p>
      </dgm:t>
    </dgm:pt>
    <dgm:pt modelId="{96803EA8-9867-4F0F-B7A6-B816CBE13E1C}">
      <dgm:prSet phldrT="[Texto]"/>
      <dgm:spPr/>
      <dgm:t>
        <a:bodyPr/>
        <a:lstStyle/>
        <a:p>
          <a:r>
            <a:rPr lang="es-EC" dirty="0" smtClean="0">
              <a:effectLst>
                <a:glow rad="101600">
                  <a:schemeClr val="bg1">
                    <a:alpha val="60000"/>
                  </a:schemeClr>
                </a:glow>
              </a:effectLst>
            </a:rPr>
            <a:t>PERFIDIA</a:t>
          </a:r>
          <a:endParaRPr lang="es-EC" dirty="0">
            <a:effectLst>
              <a:glow rad="101600">
                <a:schemeClr val="bg1">
                  <a:alpha val="60000"/>
                </a:schemeClr>
              </a:glow>
            </a:effectLst>
          </a:endParaRPr>
        </a:p>
      </dgm:t>
    </dgm:pt>
    <dgm:pt modelId="{46BAB009-F718-4E0E-A2CA-9FAADFC274F5}" type="parTrans" cxnId="{07EC0522-A941-4CC4-B7B2-4C98EDAA4605}">
      <dgm:prSet/>
      <dgm:spPr/>
      <dgm:t>
        <a:bodyPr/>
        <a:lstStyle/>
        <a:p>
          <a:endParaRPr lang="es-EC">
            <a:effectLst>
              <a:glow rad="101600">
                <a:schemeClr val="bg1">
                  <a:alpha val="60000"/>
                </a:schemeClr>
              </a:glow>
            </a:effectLst>
          </a:endParaRPr>
        </a:p>
      </dgm:t>
    </dgm:pt>
    <dgm:pt modelId="{95BD897F-421B-4ECA-9D95-7978F714CFAA}" type="sibTrans" cxnId="{07EC0522-A941-4CC4-B7B2-4C98EDAA4605}">
      <dgm:prSet/>
      <dgm:spPr/>
      <dgm:t>
        <a:bodyPr/>
        <a:lstStyle/>
        <a:p>
          <a:endParaRPr lang="es-EC">
            <a:effectLst>
              <a:glow rad="101600">
                <a:schemeClr val="bg1">
                  <a:alpha val="60000"/>
                </a:schemeClr>
              </a:glow>
            </a:effectLst>
          </a:endParaRPr>
        </a:p>
      </dgm:t>
    </dgm:pt>
    <dgm:pt modelId="{3B36F00E-DC05-4D3D-87F7-D26C526D6969}">
      <dgm:prSet/>
      <dgm:spPr/>
      <dgm:t>
        <a:bodyPr/>
        <a:lstStyle/>
        <a:p>
          <a:r>
            <a:rPr lang="es-EC" dirty="0" smtClean="0">
              <a:effectLst>
                <a:glow rad="101600">
                  <a:schemeClr val="bg1">
                    <a:alpha val="60000"/>
                  </a:schemeClr>
                </a:glow>
              </a:effectLst>
            </a:rPr>
            <a:t>Acoger a elementos de los PAC</a:t>
          </a:r>
          <a:endParaRPr lang="es-EC" dirty="0">
            <a:effectLst>
              <a:glow rad="101600">
                <a:schemeClr val="bg1">
                  <a:alpha val="60000"/>
                </a:schemeClr>
              </a:glow>
            </a:effectLst>
          </a:endParaRPr>
        </a:p>
      </dgm:t>
    </dgm:pt>
    <dgm:pt modelId="{A3ADB7A5-9652-46B2-A313-18862890E715}" type="parTrans" cxnId="{68879349-DA7A-4389-94DF-6F4F9E97BC83}">
      <dgm:prSet/>
      <dgm:spPr/>
      <dgm:t>
        <a:bodyPr/>
        <a:lstStyle/>
        <a:p>
          <a:endParaRPr lang="es-EC"/>
        </a:p>
      </dgm:t>
    </dgm:pt>
    <dgm:pt modelId="{5D2910F5-6D19-456D-990C-9007BE7FF1F6}" type="sibTrans" cxnId="{68879349-DA7A-4389-94DF-6F4F9E97BC83}">
      <dgm:prSet/>
      <dgm:spPr/>
      <dgm:t>
        <a:bodyPr/>
        <a:lstStyle/>
        <a:p>
          <a:endParaRPr lang="es-EC"/>
        </a:p>
      </dgm:t>
    </dgm:pt>
    <dgm:pt modelId="{DB54D8B1-2DA7-42F2-B736-478E677D0D69}">
      <dgm:prSet phldrT="[Texto]"/>
      <dgm:spPr/>
      <dgm:t>
        <a:bodyPr/>
        <a:lstStyle/>
        <a:p>
          <a:r>
            <a:rPr lang="es-EC" dirty="0" smtClean="0">
              <a:effectLst>
                <a:glow rad="101600">
                  <a:schemeClr val="bg1">
                    <a:alpha val="60000"/>
                  </a:schemeClr>
                </a:glow>
              </a:effectLst>
            </a:rPr>
            <a:t>Pedido de fuego</a:t>
          </a:r>
          <a:endParaRPr lang="es-EC" dirty="0">
            <a:effectLst>
              <a:glow rad="101600">
                <a:schemeClr val="bg1">
                  <a:alpha val="60000"/>
                </a:schemeClr>
              </a:glow>
            </a:effectLst>
          </a:endParaRPr>
        </a:p>
      </dgm:t>
    </dgm:pt>
    <dgm:pt modelId="{5C83C95C-4885-4003-AEC9-DF7609720521}" type="parTrans" cxnId="{06607412-7650-466A-9A59-71BDD1CAD28C}">
      <dgm:prSet/>
      <dgm:spPr/>
      <dgm:t>
        <a:bodyPr/>
        <a:lstStyle/>
        <a:p>
          <a:endParaRPr lang="es-EC"/>
        </a:p>
      </dgm:t>
    </dgm:pt>
    <dgm:pt modelId="{AD5DF39F-396E-4760-8124-2B8A227162E1}" type="sibTrans" cxnId="{06607412-7650-466A-9A59-71BDD1CAD28C}">
      <dgm:prSet/>
      <dgm:spPr/>
      <dgm:t>
        <a:bodyPr/>
        <a:lstStyle/>
        <a:p>
          <a:endParaRPr lang="es-EC"/>
        </a:p>
      </dgm:t>
    </dgm:pt>
    <dgm:pt modelId="{D991C6AB-E1A9-4B5B-BD55-33B3E2196D94}">
      <dgm:prSet phldrT="[Texto]"/>
      <dgm:spPr/>
      <dgm:t>
        <a:bodyPr/>
        <a:lstStyle/>
        <a:p>
          <a:r>
            <a:rPr lang="es-EC" dirty="0" smtClean="0">
              <a:effectLst>
                <a:glow rad="101600">
                  <a:schemeClr val="bg1">
                    <a:alpha val="60000"/>
                  </a:schemeClr>
                </a:glow>
              </a:effectLst>
            </a:rPr>
            <a:t>Perdida de los derechos establecidos en el DIH.</a:t>
          </a:r>
          <a:endParaRPr lang="es-EC" dirty="0">
            <a:effectLst>
              <a:glow rad="101600">
                <a:schemeClr val="bg1">
                  <a:alpha val="60000"/>
                </a:schemeClr>
              </a:glow>
            </a:effectLst>
          </a:endParaRPr>
        </a:p>
      </dgm:t>
    </dgm:pt>
    <dgm:pt modelId="{85F5D880-2EBA-4374-97CC-4F519A166E72}" type="parTrans" cxnId="{AC7175EE-F8A2-4BF2-8C7F-D5791673ED19}">
      <dgm:prSet/>
      <dgm:spPr/>
      <dgm:t>
        <a:bodyPr/>
        <a:lstStyle/>
        <a:p>
          <a:endParaRPr lang="es-EC"/>
        </a:p>
      </dgm:t>
    </dgm:pt>
    <dgm:pt modelId="{0BD94EF3-1B90-4430-A13C-268F50FFAD5E}" type="sibTrans" cxnId="{AC7175EE-F8A2-4BF2-8C7F-D5791673ED19}">
      <dgm:prSet/>
      <dgm:spPr/>
      <dgm:t>
        <a:bodyPr/>
        <a:lstStyle/>
        <a:p>
          <a:endParaRPr lang="es-EC"/>
        </a:p>
      </dgm:t>
    </dgm:pt>
    <dgm:pt modelId="{47E46606-5A64-42F2-93AF-55B8AA393726}">
      <dgm:prSet phldrT="[Texto]"/>
      <dgm:spPr/>
      <dgm:t>
        <a:bodyPr/>
        <a:lstStyle/>
        <a:p>
          <a:r>
            <a:rPr lang="es-EC" dirty="0" smtClean="0">
              <a:effectLst>
                <a:glow rad="101600">
                  <a:schemeClr val="bg1">
                    <a:alpha val="60000"/>
                  </a:schemeClr>
                </a:glow>
              </a:effectLst>
            </a:rPr>
            <a:t>Correcciones</a:t>
          </a:r>
          <a:endParaRPr lang="es-EC" dirty="0">
            <a:effectLst>
              <a:glow rad="101600">
                <a:schemeClr val="bg1">
                  <a:alpha val="60000"/>
                </a:schemeClr>
              </a:glow>
            </a:effectLst>
          </a:endParaRPr>
        </a:p>
      </dgm:t>
    </dgm:pt>
    <dgm:pt modelId="{6E9CD3A1-BBBB-43D5-A0B6-FDEECCF0C8A5}" type="parTrans" cxnId="{79472794-B079-40A5-821D-6AB0EF30BD3E}">
      <dgm:prSet/>
      <dgm:spPr/>
      <dgm:t>
        <a:bodyPr/>
        <a:lstStyle/>
        <a:p>
          <a:endParaRPr lang="es-EC"/>
        </a:p>
      </dgm:t>
    </dgm:pt>
    <dgm:pt modelId="{9ED8380F-5525-4422-825F-F6EB48D42EA8}" type="sibTrans" cxnId="{79472794-B079-40A5-821D-6AB0EF30BD3E}">
      <dgm:prSet/>
      <dgm:spPr/>
      <dgm:t>
        <a:bodyPr/>
        <a:lstStyle/>
        <a:p>
          <a:endParaRPr lang="es-EC"/>
        </a:p>
      </dgm:t>
    </dgm:pt>
    <dgm:pt modelId="{A8BEB986-22EF-4B53-AAC2-B368F4DA96FD}">
      <dgm:prSet phldrT="[Texto]"/>
      <dgm:spPr/>
      <dgm:t>
        <a:bodyPr/>
        <a:lstStyle/>
        <a:p>
          <a:r>
            <a:rPr lang="es-EC" dirty="0" smtClean="0">
              <a:effectLst>
                <a:glow rad="101600">
                  <a:schemeClr val="bg1">
                    <a:alpha val="60000"/>
                  </a:schemeClr>
                </a:glow>
              </a:effectLst>
            </a:rPr>
            <a:t>PRISIONEROS DE GUERRA</a:t>
          </a:r>
          <a:endParaRPr lang="es-EC" dirty="0">
            <a:effectLst>
              <a:glow rad="101600">
                <a:schemeClr val="bg1">
                  <a:alpha val="60000"/>
                </a:schemeClr>
              </a:glow>
            </a:effectLst>
          </a:endParaRPr>
        </a:p>
      </dgm:t>
    </dgm:pt>
    <dgm:pt modelId="{332E4E58-1D89-4938-905B-EF7D8F39CF9D}" type="parTrans" cxnId="{4303CF17-90F7-4128-B7A1-A69F8004CAEB}">
      <dgm:prSet/>
      <dgm:spPr/>
      <dgm:t>
        <a:bodyPr/>
        <a:lstStyle/>
        <a:p>
          <a:endParaRPr lang="es-EC"/>
        </a:p>
      </dgm:t>
    </dgm:pt>
    <dgm:pt modelId="{7D651DFD-7C25-40AB-AAD6-FD9CD6C6BDD1}" type="sibTrans" cxnId="{4303CF17-90F7-4128-B7A1-A69F8004CAEB}">
      <dgm:prSet/>
      <dgm:spPr/>
      <dgm:t>
        <a:bodyPr/>
        <a:lstStyle/>
        <a:p>
          <a:endParaRPr lang="es-EC"/>
        </a:p>
      </dgm:t>
    </dgm:pt>
    <dgm:pt modelId="{3516D141-099C-42E7-94AD-ACFDF4A8E722}">
      <dgm:prSet phldrT="[Texto]"/>
      <dgm:spPr/>
      <dgm:t>
        <a:bodyPr/>
        <a:lstStyle/>
        <a:p>
          <a:r>
            <a:rPr lang="es-EC" dirty="0" smtClean="0">
              <a:effectLst>
                <a:glow rad="101600">
                  <a:schemeClr val="bg1">
                    <a:alpha val="60000"/>
                  </a:schemeClr>
                </a:glow>
              </a:effectLst>
            </a:rPr>
            <a:t>RESPETO DIH</a:t>
          </a:r>
          <a:endParaRPr lang="es-EC" dirty="0">
            <a:effectLst>
              <a:glow rad="101600">
                <a:schemeClr val="bg1">
                  <a:alpha val="60000"/>
                </a:schemeClr>
              </a:glow>
            </a:effectLst>
          </a:endParaRPr>
        </a:p>
      </dgm:t>
    </dgm:pt>
    <dgm:pt modelId="{53427A44-E81F-4F60-9DF5-136911A5F78B}" type="parTrans" cxnId="{4323E7F6-8003-4078-AFEF-77BCC60895BE}">
      <dgm:prSet/>
      <dgm:spPr/>
      <dgm:t>
        <a:bodyPr/>
        <a:lstStyle/>
        <a:p>
          <a:endParaRPr lang="es-EC"/>
        </a:p>
      </dgm:t>
    </dgm:pt>
    <dgm:pt modelId="{D82C0D76-9FA6-4D99-8D18-B1D52A85A7F1}" type="sibTrans" cxnId="{4323E7F6-8003-4078-AFEF-77BCC60895BE}">
      <dgm:prSet/>
      <dgm:spPr/>
      <dgm:t>
        <a:bodyPr/>
        <a:lstStyle/>
        <a:p>
          <a:endParaRPr lang="es-EC"/>
        </a:p>
      </dgm:t>
    </dgm:pt>
    <dgm:pt modelId="{FC1BF8FE-889B-4536-BD3F-6F87CB457688}">
      <dgm:prSet phldrT="[Texto]"/>
      <dgm:spPr/>
      <dgm:t>
        <a:bodyPr/>
        <a:lstStyle/>
        <a:p>
          <a:r>
            <a:rPr lang="es-EC" dirty="0" smtClean="0">
              <a:effectLst>
                <a:glow rad="101600">
                  <a:schemeClr val="bg1">
                    <a:alpha val="60000"/>
                  </a:schemeClr>
                </a:glow>
              </a:effectLst>
            </a:rPr>
            <a:t>OBTENER INFORMACIÓN TÁCTICA</a:t>
          </a:r>
          <a:endParaRPr lang="es-EC" dirty="0">
            <a:effectLst>
              <a:glow rad="101600">
                <a:schemeClr val="bg1">
                  <a:alpha val="60000"/>
                </a:schemeClr>
              </a:glow>
            </a:effectLst>
          </a:endParaRPr>
        </a:p>
      </dgm:t>
    </dgm:pt>
    <dgm:pt modelId="{04748812-E96A-4FBC-8208-D385C370763B}" type="parTrans" cxnId="{ECBE34E9-C917-4AE8-B027-3FB1687D31DE}">
      <dgm:prSet/>
      <dgm:spPr/>
      <dgm:t>
        <a:bodyPr/>
        <a:lstStyle/>
        <a:p>
          <a:endParaRPr lang="es-EC"/>
        </a:p>
      </dgm:t>
    </dgm:pt>
    <dgm:pt modelId="{0ACF4122-9C51-46DF-8E4E-6178207F4CC6}" type="sibTrans" cxnId="{ECBE34E9-C917-4AE8-B027-3FB1687D31DE}">
      <dgm:prSet/>
      <dgm:spPr/>
      <dgm:t>
        <a:bodyPr/>
        <a:lstStyle/>
        <a:p>
          <a:endParaRPr lang="es-EC"/>
        </a:p>
      </dgm:t>
    </dgm:pt>
    <dgm:pt modelId="{40E489FD-6221-4C2B-843B-59F16CDA0554}">
      <dgm:prSet phldrT="[Texto]"/>
      <dgm:spPr/>
      <dgm:t>
        <a:bodyPr/>
        <a:lstStyle/>
        <a:p>
          <a:r>
            <a:rPr lang="es-EC" dirty="0" smtClean="0">
              <a:effectLst>
                <a:glow rad="101600">
                  <a:schemeClr val="bg1">
                    <a:alpha val="60000"/>
                  </a:schemeClr>
                </a:glow>
              </a:effectLst>
            </a:rPr>
            <a:t>GUERRILLERO</a:t>
          </a:r>
          <a:endParaRPr lang="es-EC" dirty="0">
            <a:effectLst>
              <a:glow rad="101600">
                <a:schemeClr val="bg1">
                  <a:alpha val="60000"/>
                </a:schemeClr>
              </a:glow>
            </a:effectLst>
          </a:endParaRPr>
        </a:p>
      </dgm:t>
    </dgm:pt>
    <dgm:pt modelId="{950EA481-1B97-4E8F-B352-827D38DC6FF9}" type="parTrans" cxnId="{01D91231-253D-4FF0-B4F5-AF0DFB19C60A}">
      <dgm:prSet/>
      <dgm:spPr/>
      <dgm:t>
        <a:bodyPr/>
        <a:lstStyle/>
        <a:p>
          <a:endParaRPr lang="es-EC"/>
        </a:p>
      </dgm:t>
    </dgm:pt>
    <dgm:pt modelId="{F422F0E7-2110-4B59-B0E2-240A58E74BCB}" type="sibTrans" cxnId="{01D91231-253D-4FF0-B4F5-AF0DFB19C60A}">
      <dgm:prSet/>
      <dgm:spPr/>
      <dgm:t>
        <a:bodyPr/>
        <a:lstStyle/>
        <a:p>
          <a:endParaRPr lang="es-EC"/>
        </a:p>
      </dgm:t>
    </dgm:pt>
    <dgm:pt modelId="{4558C7C6-4830-44C7-A6C9-5C9EE381C333}">
      <dgm:prSet phldrT="[Texto]"/>
      <dgm:spPr/>
      <dgm:t>
        <a:bodyPr/>
        <a:lstStyle/>
        <a:p>
          <a:r>
            <a:rPr lang="es-EC" dirty="0" smtClean="0">
              <a:effectLst>
                <a:glow rad="101600">
                  <a:schemeClr val="bg1">
                    <a:alpha val="60000"/>
                  </a:schemeClr>
                </a:glow>
              </a:effectLst>
            </a:rPr>
            <a:t>Tomarlo Prisionero</a:t>
          </a:r>
          <a:endParaRPr lang="es-EC" dirty="0">
            <a:effectLst>
              <a:glow rad="101600">
                <a:schemeClr val="bg1">
                  <a:alpha val="60000"/>
                </a:schemeClr>
              </a:glow>
            </a:effectLst>
          </a:endParaRPr>
        </a:p>
      </dgm:t>
    </dgm:pt>
    <dgm:pt modelId="{84B5BF3E-0D4E-454A-A1A7-5E8D02765B33}" type="parTrans" cxnId="{E340020A-EEBC-403D-8B0D-8618F1A7F60D}">
      <dgm:prSet/>
      <dgm:spPr/>
      <dgm:t>
        <a:bodyPr/>
        <a:lstStyle/>
        <a:p>
          <a:endParaRPr lang="es-EC"/>
        </a:p>
      </dgm:t>
    </dgm:pt>
    <dgm:pt modelId="{CB512717-049B-4A98-AD1B-0A2CF4B86620}" type="sibTrans" cxnId="{E340020A-EEBC-403D-8B0D-8618F1A7F60D}">
      <dgm:prSet/>
      <dgm:spPr/>
      <dgm:t>
        <a:bodyPr/>
        <a:lstStyle/>
        <a:p>
          <a:endParaRPr lang="es-EC"/>
        </a:p>
      </dgm:t>
    </dgm:pt>
    <dgm:pt modelId="{D042ED71-8C4E-458F-83C8-FBCFC561F327}">
      <dgm:prSet phldrT="[Texto]"/>
      <dgm:spPr/>
      <dgm:t>
        <a:bodyPr/>
        <a:lstStyle/>
        <a:p>
          <a:r>
            <a:rPr lang="es-EC" dirty="0" smtClean="0">
              <a:effectLst>
                <a:glow rad="101600">
                  <a:schemeClr val="bg1">
                    <a:alpha val="60000"/>
                  </a:schemeClr>
                </a:glow>
              </a:effectLst>
            </a:rPr>
            <a:t>Obtener información</a:t>
          </a:r>
          <a:endParaRPr lang="es-EC" dirty="0">
            <a:effectLst>
              <a:glow rad="101600">
                <a:schemeClr val="bg1">
                  <a:alpha val="60000"/>
                </a:schemeClr>
              </a:glow>
            </a:effectLst>
          </a:endParaRPr>
        </a:p>
      </dgm:t>
    </dgm:pt>
    <dgm:pt modelId="{D2F6AEA7-9591-45D4-A0A9-D6F6AA8952C0}" type="parTrans" cxnId="{ADCCDE22-BE66-46DD-AD9A-1EB02AE63375}">
      <dgm:prSet/>
      <dgm:spPr/>
      <dgm:t>
        <a:bodyPr/>
        <a:lstStyle/>
        <a:p>
          <a:endParaRPr lang="es-EC"/>
        </a:p>
      </dgm:t>
    </dgm:pt>
    <dgm:pt modelId="{CCB86211-04A7-4FAF-885E-1DAEF0798E83}" type="sibTrans" cxnId="{ADCCDE22-BE66-46DD-AD9A-1EB02AE63375}">
      <dgm:prSet/>
      <dgm:spPr/>
      <dgm:t>
        <a:bodyPr/>
        <a:lstStyle/>
        <a:p>
          <a:endParaRPr lang="es-EC"/>
        </a:p>
      </dgm:t>
    </dgm:pt>
    <dgm:pt modelId="{FFF4F338-F18F-43AB-B6C6-FBA60ED6ACA0}">
      <dgm:prSet phldrT="[Texto]"/>
      <dgm:spPr/>
      <dgm:t>
        <a:bodyPr/>
        <a:lstStyle/>
        <a:p>
          <a:r>
            <a:rPr lang="es-EC" dirty="0" smtClean="0">
              <a:effectLst>
                <a:glow rad="101600">
                  <a:schemeClr val="bg1">
                    <a:alpha val="60000"/>
                  </a:schemeClr>
                </a:glow>
              </a:effectLst>
            </a:rPr>
            <a:t>Entregar a autoridades competentes</a:t>
          </a:r>
          <a:endParaRPr lang="es-EC" dirty="0">
            <a:effectLst>
              <a:glow rad="101600">
                <a:schemeClr val="bg1">
                  <a:alpha val="60000"/>
                </a:schemeClr>
              </a:glow>
            </a:effectLst>
          </a:endParaRPr>
        </a:p>
      </dgm:t>
    </dgm:pt>
    <dgm:pt modelId="{3822BEC1-95AC-418D-93F2-A33DA7FF767A}" type="parTrans" cxnId="{4E800322-26A1-428D-AD6E-F35875B2C776}">
      <dgm:prSet/>
      <dgm:spPr/>
      <dgm:t>
        <a:bodyPr/>
        <a:lstStyle/>
        <a:p>
          <a:endParaRPr lang="es-EC"/>
        </a:p>
      </dgm:t>
    </dgm:pt>
    <dgm:pt modelId="{7947F337-75BD-4B63-A4F9-8A0712D62FA2}" type="sibTrans" cxnId="{4E800322-26A1-428D-AD6E-F35875B2C776}">
      <dgm:prSet/>
      <dgm:spPr/>
      <dgm:t>
        <a:bodyPr/>
        <a:lstStyle/>
        <a:p>
          <a:endParaRPr lang="es-EC"/>
        </a:p>
      </dgm:t>
    </dgm:pt>
    <dgm:pt modelId="{F05CA356-69C5-4625-A9E5-6934FE975238}" type="pres">
      <dgm:prSet presAssocID="{946D53B1-002F-4788-961E-094DCA81C6D2}" presName="linear" presStyleCnt="0">
        <dgm:presLayoutVars>
          <dgm:dir/>
          <dgm:resizeHandles val="exact"/>
        </dgm:presLayoutVars>
      </dgm:prSet>
      <dgm:spPr/>
      <dgm:t>
        <a:bodyPr/>
        <a:lstStyle/>
        <a:p>
          <a:endParaRPr lang="es-EC"/>
        </a:p>
      </dgm:t>
    </dgm:pt>
    <dgm:pt modelId="{02FE3739-872E-4183-8601-7B36319FBE2C}" type="pres">
      <dgm:prSet presAssocID="{B712EE6F-5BF6-479E-A283-69AE04E39B58}" presName="comp" presStyleCnt="0"/>
      <dgm:spPr/>
    </dgm:pt>
    <dgm:pt modelId="{60FCED21-2624-49E7-9991-83822FC97F07}" type="pres">
      <dgm:prSet presAssocID="{B712EE6F-5BF6-479E-A283-69AE04E39B58}" presName="box" presStyleLbl="node1" presStyleIdx="0" presStyleCnt="5"/>
      <dgm:spPr/>
      <dgm:t>
        <a:bodyPr/>
        <a:lstStyle/>
        <a:p>
          <a:endParaRPr lang="es-EC"/>
        </a:p>
      </dgm:t>
    </dgm:pt>
    <dgm:pt modelId="{F5510546-D114-4E5B-BA96-93FD7C361EEB}" type="pres">
      <dgm:prSet presAssocID="{B712EE6F-5BF6-479E-A283-69AE04E39B58}" presName="img" presStyleLbl="fgImgPlace1" presStyleIdx="0"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t>
        <a:bodyPr/>
        <a:lstStyle/>
        <a:p>
          <a:endParaRPr lang="es-EC"/>
        </a:p>
      </dgm:t>
    </dgm:pt>
    <dgm:pt modelId="{0B447599-EB25-4455-AFEF-637A7B9119BC}" type="pres">
      <dgm:prSet presAssocID="{B712EE6F-5BF6-479E-A283-69AE04E39B58}" presName="text" presStyleLbl="node1" presStyleIdx="0" presStyleCnt="5">
        <dgm:presLayoutVars>
          <dgm:bulletEnabled val="1"/>
        </dgm:presLayoutVars>
      </dgm:prSet>
      <dgm:spPr/>
      <dgm:t>
        <a:bodyPr/>
        <a:lstStyle/>
        <a:p>
          <a:endParaRPr lang="es-EC"/>
        </a:p>
      </dgm:t>
    </dgm:pt>
    <dgm:pt modelId="{4105A2C3-6AD2-4684-AC39-3E0109F0B649}" type="pres">
      <dgm:prSet presAssocID="{470FA2EF-A13E-40CD-943C-C5396F4D0D13}" presName="spacer" presStyleCnt="0"/>
      <dgm:spPr/>
    </dgm:pt>
    <dgm:pt modelId="{F6A878E7-94AB-4682-B477-9FE0EC6FCF8F}" type="pres">
      <dgm:prSet presAssocID="{A80F5ECD-672D-4ACA-9C2E-7F3177AA5CA5}" presName="comp" presStyleCnt="0"/>
      <dgm:spPr/>
    </dgm:pt>
    <dgm:pt modelId="{5F946D15-6A6F-4B88-A650-523F6AB20238}" type="pres">
      <dgm:prSet presAssocID="{A80F5ECD-672D-4ACA-9C2E-7F3177AA5CA5}" presName="box" presStyleLbl="node1" presStyleIdx="1" presStyleCnt="5"/>
      <dgm:spPr/>
      <dgm:t>
        <a:bodyPr/>
        <a:lstStyle/>
        <a:p>
          <a:endParaRPr lang="es-EC"/>
        </a:p>
      </dgm:t>
    </dgm:pt>
    <dgm:pt modelId="{E469F8D2-A317-4ED9-8B5E-25E03066D81A}" type="pres">
      <dgm:prSet presAssocID="{A80F5ECD-672D-4ACA-9C2E-7F3177AA5CA5}" presName="img"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t>
        <a:bodyPr/>
        <a:lstStyle/>
        <a:p>
          <a:endParaRPr lang="es-EC"/>
        </a:p>
      </dgm:t>
    </dgm:pt>
    <dgm:pt modelId="{DFD58E36-5E12-4849-804B-B4FF0E1F74AE}" type="pres">
      <dgm:prSet presAssocID="{A80F5ECD-672D-4ACA-9C2E-7F3177AA5CA5}" presName="text" presStyleLbl="node1" presStyleIdx="1" presStyleCnt="5">
        <dgm:presLayoutVars>
          <dgm:bulletEnabled val="1"/>
        </dgm:presLayoutVars>
      </dgm:prSet>
      <dgm:spPr/>
      <dgm:t>
        <a:bodyPr/>
        <a:lstStyle/>
        <a:p>
          <a:endParaRPr lang="es-EC"/>
        </a:p>
      </dgm:t>
    </dgm:pt>
    <dgm:pt modelId="{DD78EDFC-3776-4B87-BD06-7EC1AE3B5427}" type="pres">
      <dgm:prSet presAssocID="{B527896F-9DC2-4AE4-AF7D-E727809EA49D}" presName="spacer" presStyleCnt="0"/>
      <dgm:spPr/>
    </dgm:pt>
    <dgm:pt modelId="{EC1439CC-E11B-4322-8500-A27B7B477E72}" type="pres">
      <dgm:prSet presAssocID="{635D3DFB-7750-4A97-BD1E-D170FCAB72B9}" presName="comp" presStyleCnt="0"/>
      <dgm:spPr/>
    </dgm:pt>
    <dgm:pt modelId="{CA5EEAEA-F7E9-4DBA-9ABE-044A5264568F}" type="pres">
      <dgm:prSet presAssocID="{635D3DFB-7750-4A97-BD1E-D170FCAB72B9}" presName="box" presStyleLbl="node1" presStyleIdx="2" presStyleCnt="5"/>
      <dgm:spPr/>
      <dgm:t>
        <a:bodyPr/>
        <a:lstStyle/>
        <a:p>
          <a:endParaRPr lang="es-EC"/>
        </a:p>
      </dgm:t>
    </dgm:pt>
    <dgm:pt modelId="{49C348BE-F778-41E1-8F10-8A169F73D0EB}" type="pres">
      <dgm:prSet presAssocID="{635D3DFB-7750-4A97-BD1E-D170FCAB72B9}" presName="img"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dgm:spPr>
      <dgm:t>
        <a:bodyPr/>
        <a:lstStyle/>
        <a:p>
          <a:endParaRPr lang="es-EC"/>
        </a:p>
      </dgm:t>
    </dgm:pt>
    <dgm:pt modelId="{4047A7B4-C8A6-4E0E-8C12-B0EF25B5CFE9}" type="pres">
      <dgm:prSet presAssocID="{635D3DFB-7750-4A97-BD1E-D170FCAB72B9}" presName="text" presStyleLbl="node1" presStyleIdx="2" presStyleCnt="5">
        <dgm:presLayoutVars>
          <dgm:bulletEnabled val="1"/>
        </dgm:presLayoutVars>
      </dgm:prSet>
      <dgm:spPr/>
      <dgm:t>
        <a:bodyPr/>
        <a:lstStyle/>
        <a:p>
          <a:endParaRPr lang="es-EC"/>
        </a:p>
      </dgm:t>
    </dgm:pt>
    <dgm:pt modelId="{C42D6DAE-863C-4C74-A104-35BA76C4D09E}" type="pres">
      <dgm:prSet presAssocID="{9009C72C-D5FF-4243-BC81-8E67695B19B2}" presName="spacer" presStyleCnt="0"/>
      <dgm:spPr/>
    </dgm:pt>
    <dgm:pt modelId="{7063F5AB-55A6-472B-9847-CF8CC634AE9C}" type="pres">
      <dgm:prSet presAssocID="{96803EA8-9867-4F0F-B7A6-B816CBE13E1C}" presName="comp" presStyleCnt="0"/>
      <dgm:spPr/>
    </dgm:pt>
    <dgm:pt modelId="{B3671C60-D2FC-47A8-9FAE-04E3AEB3BB38}" type="pres">
      <dgm:prSet presAssocID="{96803EA8-9867-4F0F-B7A6-B816CBE13E1C}" presName="box" presStyleLbl="node1" presStyleIdx="3" presStyleCnt="5"/>
      <dgm:spPr/>
      <dgm:t>
        <a:bodyPr/>
        <a:lstStyle/>
        <a:p>
          <a:endParaRPr lang="es-EC"/>
        </a:p>
      </dgm:t>
    </dgm:pt>
    <dgm:pt modelId="{C1EE1962-4E3A-4FCF-A23E-122479CC2665}" type="pres">
      <dgm:prSet presAssocID="{96803EA8-9867-4F0F-B7A6-B816CBE13E1C}" presName="img" presStyleLbl="fgImgPlace1" presStyleIdx="3"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7000" b="-27000"/>
          </a:stretch>
        </a:blipFill>
      </dgm:spPr>
      <dgm:t>
        <a:bodyPr/>
        <a:lstStyle/>
        <a:p>
          <a:endParaRPr lang="es-EC"/>
        </a:p>
      </dgm:t>
    </dgm:pt>
    <dgm:pt modelId="{1E179DEC-B06B-4A2F-8BD8-4356A19C1E80}" type="pres">
      <dgm:prSet presAssocID="{96803EA8-9867-4F0F-B7A6-B816CBE13E1C}" presName="text" presStyleLbl="node1" presStyleIdx="3" presStyleCnt="5">
        <dgm:presLayoutVars>
          <dgm:bulletEnabled val="1"/>
        </dgm:presLayoutVars>
      </dgm:prSet>
      <dgm:spPr/>
      <dgm:t>
        <a:bodyPr/>
        <a:lstStyle/>
        <a:p>
          <a:endParaRPr lang="es-EC"/>
        </a:p>
      </dgm:t>
    </dgm:pt>
    <dgm:pt modelId="{1C782542-8CAC-469A-A48A-BA0589FEBDC0}" type="pres">
      <dgm:prSet presAssocID="{95BD897F-421B-4ECA-9D95-7978F714CFAA}" presName="spacer" presStyleCnt="0"/>
      <dgm:spPr/>
    </dgm:pt>
    <dgm:pt modelId="{46063CE1-50D6-4689-B5A5-2DBADA0AC380}" type="pres">
      <dgm:prSet presAssocID="{40E489FD-6221-4C2B-843B-59F16CDA0554}" presName="comp" presStyleCnt="0"/>
      <dgm:spPr/>
    </dgm:pt>
    <dgm:pt modelId="{285DC071-125A-46BB-BBBE-045F198F5C5D}" type="pres">
      <dgm:prSet presAssocID="{40E489FD-6221-4C2B-843B-59F16CDA0554}" presName="box" presStyleLbl="node1" presStyleIdx="4" presStyleCnt="5"/>
      <dgm:spPr/>
      <dgm:t>
        <a:bodyPr/>
        <a:lstStyle/>
        <a:p>
          <a:endParaRPr lang="es-EC"/>
        </a:p>
      </dgm:t>
    </dgm:pt>
    <dgm:pt modelId="{C0FDB67C-2721-4FF7-9581-5D0C04C0DE3F}" type="pres">
      <dgm:prSet presAssocID="{40E489FD-6221-4C2B-843B-59F16CDA0554}" presName="img" presStyleLbl="fgImgPlace1" presStyleIdx="4" presStyleCnt="5"/>
      <dgm:spPr>
        <a:blipFill>
          <a:blip xmlns:r="http://schemas.openxmlformats.org/officeDocument/2006/relationships" r:embed="rId6">
            <a:extLst>
              <a:ext uri="{28A0092B-C50C-407E-A947-70E740481C1C}">
                <a14:useLocalDpi xmlns:a14="http://schemas.microsoft.com/office/drawing/2010/main" val="0"/>
              </a:ext>
            </a:extLst>
          </a:blip>
          <a:srcRect/>
          <a:stretch>
            <a:fillRect t="-76000" b="-76000"/>
          </a:stretch>
        </a:blipFill>
      </dgm:spPr>
      <dgm:t>
        <a:bodyPr/>
        <a:lstStyle/>
        <a:p>
          <a:endParaRPr lang="es-EC"/>
        </a:p>
      </dgm:t>
    </dgm:pt>
    <dgm:pt modelId="{A5DF087C-7605-4FA0-AF1C-A82D51C26BD9}" type="pres">
      <dgm:prSet presAssocID="{40E489FD-6221-4C2B-843B-59F16CDA0554}" presName="text" presStyleLbl="node1" presStyleIdx="4" presStyleCnt="5">
        <dgm:presLayoutVars>
          <dgm:bulletEnabled val="1"/>
        </dgm:presLayoutVars>
      </dgm:prSet>
      <dgm:spPr/>
      <dgm:t>
        <a:bodyPr/>
        <a:lstStyle/>
        <a:p>
          <a:endParaRPr lang="es-EC"/>
        </a:p>
      </dgm:t>
    </dgm:pt>
  </dgm:ptLst>
  <dgm:cxnLst>
    <dgm:cxn modelId="{F8270867-F7E9-46B5-9FD8-5CCB3A54F798}" type="presOf" srcId="{635D3DFB-7750-4A97-BD1E-D170FCAB72B9}" destId="{CA5EEAEA-F7E9-4DBA-9ABE-044A5264568F}" srcOrd="0" destOrd="0" presId="urn:microsoft.com/office/officeart/2005/8/layout/vList4"/>
    <dgm:cxn modelId="{F894457A-46A8-4A0C-A60F-EB5765CB7596}" type="presOf" srcId="{FC1BF8FE-889B-4536-BD3F-6F87CB457688}" destId="{CA5EEAEA-F7E9-4DBA-9ABE-044A5264568F}" srcOrd="0" destOrd="3" presId="urn:microsoft.com/office/officeart/2005/8/layout/vList4"/>
    <dgm:cxn modelId="{B04E4EF1-9291-43B0-A499-CC8842C23F4F}" srcId="{946D53B1-002F-4788-961E-094DCA81C6D2}" destId="{A80F5ECD-672D-4ACA-9C2E-7F3177AA5CA5}" srcOrd="1" destOrd="0" parTransId="{E29B1D44-E05D-4231-A4AF-3A116CEFA49A}" sibTransId="{B527896F-9DC2-4AE4-AF7D-E727809EA49D}"/>
    <dgm:cxn modelId="{B7A2F2EA-5E26-4A0D-9D5A-DC809E8DC71C}" type="presOf" srcId="{96803EA8-9867-4F0F-B7A6-B816CBE13E1C}" destId="{B3671C60-D2FC-47A8-9FAE-04E3AEB3BB38}" srcOrd="0" destOrd="0" presId="urn:microsoft.com/office/officeart/2005/8/layout/vList4"/>
    <dgm:cxn modelId="{8DAAB5A2-CDFD-4DD2-B434-C83DDBFC2AF2}" type="presOf" srcId="{96803EA8-9867-4F0F-B7A6-B816CBE13E1C}" destId="{1E179DEC-B06B-4A2F-8BD8-4356A19C1E80}" srcOrd="1" destOrd="0" presId="urn:microsoft.com/office/officeart/2005/8/layout/vList4"/>
    <dgm:cxn modelId="{C23BFC5D-2389-472B-9BCB-2D13D66F2F29}" type="presOf" srcId="{A80F5ECD-672D-4ACA-9C2E-7F3177AA5CA5}" destId="{DFD58E36-5E12-4849-804B-B4FF0E1F74AE}" srcOrd="1" destOrd="0" presId="urn:microsoft.com/office/officeart/2005/8/layout/vList4"/>
    <dgm:cxn modelId="{F3EAB0A8-5A76-461F-87D8-C071243455BD}" srcId="{946D53B1-002F-4788-961E-094DCA81C6D2}" destId="{635D3DFB-7750-4A97-BD1E-D170FCAB72B9}" srcOrd="2" destOrd="0" parTransId="{F50BD244-C548-4AA6-8490-015A2893E736}" sibTransId="{9009C72C-D5FF-4243-BC81-8E67695B19B2}"/>
    <dgm:cxn modelId="{C1249BAB-7915-4F90-8F16-E4801D13991D}" type="presOf" srcId="{47E46606-5A64-42F2-93AF-55B8AA393726}" destId="{5F946D15-6A6F-4B88-A650-523F6AB20238}" srcOrd="0" destOrd="2" presId="urn:microsoft.com/office/officeart/2005/8/layout/vList4"/>
    <dgm:cxn modelId="{715B7F52-1B10-4F55-8F0D-3DC18F3D3042}" type="presOf" srcId="{3B36F00E-DC05-4D3D-87F7-D26C526D6969}" destId="{0B447599-EB25-4455-AFEF-637A7B9119BC}" srcOrd="1" destOrd="1" presId="urn:microsoft.com/office/officeart/2005/8/layout/vList4"/>
    <dgm:cxn modelId="{E340020A-EEBC-403D-8B0D-8618F1A7F60D}" srcId="{40E489FD-6221-4C2B-843B-59F16CDA0554}" destId="{4558C7C6-4830-44C7-A6C9-5C9EE381C333}" srcOrd="0" destOrd="0" parTransId="{84B5BF3E-0D4E-454A-A1A7-5E8D02765B33}" sibTransId="{CB512717-049B-4A98-AD1B-0A2CF4B86620}"/>
    <dgm:cxn modelId="{67AB8B8C-2239-46FA-BC56-8AABB6BC7AE0}" type="presOf" srcId="{DB54D8B1-2DA7-42F2-B736-478E677D0D69}" destId="{DFD58E36-5E12-4849-804B-B4FF0E1F74AE}" srcOrd="1" destOrd="1" presId="urn:microsoft.com/office/officeart/2005/8/layout/vList4"/>
    <dgm:cxn modelId="{D03CC9C0-431D-495A-8737-78BC237C7FA2}" type="presOf" srcId="{946D53B1-002F-4788-961E-094DCA81C6D2}" destId="{F05CA356-69C5-4625-A9E5-6934FE975238}" srcOrd="0" destOrd="0" presId="urn:microsoft.com/office/officeart/2005/8/layout/vList4"/>
    <dgm:cxn modelId="{01D91231-253D-4FF0-B4F5-AF0DFB19C60A}" srcId="{946D53B1-002F-4788-961E-094DCA81C6D2}" destId="{40E489FD-6221-4C2B-843B-59F16CDA0554}" srcOrd="4" destOrd="0" parTransId="{950EA481-1B97-4E8F-B352-827D38DC6FF9}" sibTransId="{F422F0E7-2110-4B59-B0E2-240A58E74BCB}"/>
    <dgm:cxn modelId="{8467B786-7139-4F37-A071-27877346A887}" type="presOf" srcId="{635D3DFB-7750-4A97-BD1E-D170FCAB72B9}" destId="{4047A7B4-C8A6-4E0E-8C12-B0EF25B5CFE9}" srcOrd="1" destOrd="0" presId="urn:microsoft.com/office/officeart/2005/8/layout/vList4"/>
    <dgm:cxn modelId="{83C4CE9B-96AF-4DDE-8AB7-F70B2AFBF1E6}" type="presOf" srcId="{D042ED71-8C4E-458F-83C8-FBCFC561F327}" destId="{A5DF087C-7605-4FA0-AF1C-A82D51C26BD9}" srcOrd="1" destOrd="2" presId="urn:microsoft.com/office/officeart/2005/8/layout/vList4"/>
    <dgm:cxn modelId="{93E9C45C-2D0A-4080-8586-BBB062EB9746}" type="presOf" srcId="{B712EE6F-5BF6-479E-A283-69AE04E39B58}" destId="{60FCED21-2624-49E7-9991-83822FC97F07}" srcOrd="0" destOrd="0" presId="urn:microsoft.com/office/officeart/2005/8/layout/vList4"/>
    <dgm:cxn modelId="{4303CF17-90F7-4128-B7A1-A69F8004CAEB}" srcId="{635D3DFB-7750-4A97-BD1E-D170FCAB72B9}" destId="{A8BEB986-22EF-4B53-AAC2-B368F4DA96FD}" srcOrd="0" destOrd="0" parTransId="{332E4E58-1D89-4938-905B-EF7D8F39CF9D}" sibTransId="{7D651DFD-7C25-40AB-AAD6-FD9CD6C6BDD1}"/>
    <dgm:cxn modelId="{46BD4693-5607-4D0F-A035-4AC4431D58A5}" type="presOf" srcId="{DB54D8B1-2DA7-42F2-B736-478E677D0D69}" destId="{5F946D15-6A6F-4B88-A650-523F6AB20238}" srcOrd="0" destOrd="1" presId="urn:microsoft.com/office/officeart/2005/8/layout/vList4"/>
    <dgm:cxn modelId="{8F4D744F-9244-45E4-8ED0-D7D97BEF0C89}" type="presOf" srcId="{D991C6AB-E1A9-4B5B-BD55-33B3E2196D94}" destId="{B3671C60-D2FC-47A8-9FAE-04E3AEB3BB38}" srcOrd="0" destOrd="1" presId="urn:microsoft.com/office/officeart/2005/8/layout/vList4"/>
    <dgm:cxn modelId="{A18F167F-6836-415B-A757-A34AF38C9F64}" type="presOf" srcId="{4558C7C6-4830-44C7-A6C9-5C9EE381C333}" destId="{A5DF087C-7605-4FA0-AF1C-A82D51C26BD9}" srcOrd="1" destOrd="1" presId="urn:microsoft.com/office/officeart/2005/8/layout/vList4"/>
    <dgm:cxn modelId="{9BD85CB6-7C82-4319-AC2B-0E5F49D8129E}" type="presOf" srcId="{FFF4F338-F18F-43AB-B6C6-FBA60ED6ACA0}" destId="{285DC071-125A-46BB-BBBE-045F198F5C5D}" srcOrd="0" destOrd="3" presId="urn:microsoft.com/office/officeart/2005/8/layout/vList4"/>
    <dgm:cxn modelId="{4323E7F6-8003-4078-AFEF-77BCC60895BE}" srcId="{635D3DFB-7750-4A97-BD1E-D170FCAB72B9}" destId="{3516D141-099C-42E7-94AD-ACFDF4A8E722}" srcOrd="1" destOrd="0" parTransId="{53427A44-E81F-4F60-9DF5-136911A5F78B}" sibTransId="{D82C0D76-9FA6-4D99-8D18-B1D52A85A7F1}"/>
    <dgm:cxn modelId="{6F5B4C5D-EA29-48FC-89C6-DA6699DE990D}" type="presOf" srcId="{FFF4F338-F18F-43AB-B6C6-FBA60ED6ACA0}" destId="{A5DF087C-7605-4FA0-AF1C-A82D51C26BD9}" srcOrd="1" destOrd="3" presId="urn:microsoft.com/office/officeart/2005/8/layout/vList4"/>
    <dgm:cxn modelId="{F4C8050B-E315-4740-A214-007BB0FAA884}" type="presOf" srcId="{3516D141-099C-42E7-94AD-ACFDF4A8E722}" destId="{4047A7B4-C8A6-4E0E-8C12-B0EF25B5CFE9}" srcOrd="1" destOrd="2" presId="urn:microsoft.com/office/officeart/2005/8/layout/vList4"/>
    <dgm:cxn modelId="{F0FA6414-BD05-4327-811C-0FE2E27F544E}" type="presOf" srcId="{3516D141-099C-42E7-94AD-ACFDF4A8E722}" destId="{CA5EEAEA-F7E9-4DBA-9ABE-044A5264568F}" srcOrd="0" destOrd="2" presId="urn:microsoft.com/office/officeart/2005/8/layout/vList4"/>
    <dgm:cxn modelId="{ACBAF3E4-EEC3-4E79-88B7-AE9BA7813E62}" type="presOf" srcId="{4558C7C6-4830-44C7-A6C9-5C9EE381C333}" destId="{285DC071-125A-46BB-BBBE-045F198F5C5D}" srcOrd="0" destOrd="1" presId="urn:microsoft.com/office/officeart/2005/8/layout/vList4"/>
    <dgm:cxn modelId="{F4B63431-72B4-4228-8E9A-4CDF92817D23}" type="presOf" srcId="{40E489FD-6221-4C2B-843B-59F16CDA0554}" destId="{A5DF087C-7605-4FA0-AF1C-A82D51C26BD9}" srcOrd="1" destOrd="0" presId="urn:microsoft.com/office/officeart/2005/8/layout/vList4"/>
    <dgm:cxn modelId="{8286F84F-9128-4A3F-AB89-E0E27C4D8A1F}" type="presOf" srcId="{FC1BF8FE-889B-4536-BD3F-6F87CB457688}" destId="{4047A7B4-C8A6-4E0E-8C12-B0EF25B5CFE9}" srcOrd="1" destOrd="3" presId="urn:microsoft.com/office/officeart/2005/8/layout/vList4"/>
    <dgm:cxn modelId="{674CA4D6-D51D-4CB1-9AE3-4FEF36E8ADB7}" type="presOf" srcId="{A8BEB986-22EF-4B53-AAC2-B368F4DA96FD}" destId="{4047A7B4-C8A6-4E0E-8C12-B0EF25B5CFE9}" srcOrd="1" destOrd="1" presId="urn:microsoft.com/office/officeart/2005/8/layout/vList4"/>
    <dgm:cxn modelId="{7D5F6BE2-306B-48F6-95C1-757C9198D135}" srcId="{946D53B1-002F-4788-961E-094DCA81C6D2}" destId="{B712EE6F-5BF6-479E-A283-69AE04E39B58}" srcOrd="0" destOrd="0" parTransId="{5C82996D-6219-415D-AABB-7A199DBBCB90}" sibTransId="{470FA2EF-A13E-40CD-943C-C5396F4D0D13}"/>
    <dgm:cxn modelId="{60F4A7DE-8EE3-4A8A-A8B7-64B77A1E6686}" type="presOf" srcId="{D042ED71-8C4E-458F-83C8-FBCFC561F327}" destId="{285DC071-125A-46BB-BBBE-045F198F5C5D}" srcOrd="0" destOrd="2" presId="urn:microsoft.com/office/officeart/2005/8/layout/vList4"/>
    <dgm:cxn modelId="{ADCCDE22-BE66-46DD-AD9A-1EB02AE63375}" srcId="{40E489FD-6221-4C2B-843B-59F16CDA0554}" destId="{D042ED71-8C4E-458F-83C8-FBCFC561F327}" srcOrd="1" destOrd="0" parTransId="{D2F6AEA7-9591-45D4-A0A9-D6F6AA8952C0}" sibTransId="{CCB86211-04A7-4FAF-885E-1DAEF0798E83}"/>
    <dgm:cxn modelId="{68879349-DA7A-4389-94DF-6F4F9E97BC83}" srcId="{B712EE6F-5BF6-479E-A283-69AE04E39B58}" destId="{3B36F00E-DC05-4D3D-87F7-D26C526D6969}" srcOrd="0" destOrd="0" parTransId="{A3ADB7A5-9652-46B2-A313-18862890E715}" sibTransId="{5D2910F5-6D19-456D-990C-9007BE7FF1F6}"/>
    <dgm:cxn modelId="{4E800322-26A1-428D-AD6E-F35875B2C776}" srcId="{40E489FD-6221-4C2B-843B-59F16CDA0554}" destId="{FFF4F338-F18F-43AB-B6C6-FBA60ED6ACA0}" srcOrd="2" destOrd="0" parTransId="{3822BEC1-95AC-418D-93F2-A33DA7FF767A}" sibTransId="{7947F337-75BD-4B63-A4F9-8A0712D62FA2}"/>
    <dgm:cxn modelId="{AC7175EE-F8A2-4BF2-8C7F-D5791673ED19}" srcId="{96803EA8-9867-4F0F-B7A6-B816CBE13E1C}" destId="{D991C6AB-E1A9-4B5B-BD55-33B3E2196D94}" srcOrd="0" destOrd="0" parTransId="{85F5D880-2EBA-4374-97CC-4F519A166E72}" sibTransId="{0BD94EF3-1B90-4430-A13C-268F50FFAD5E}"/>
    <dgm:cxn modelId="{06607412-7650-466A-9A59-71BDD1CAD28C}" srcId="{A80F5ECD-672D-4ACA-9C2E-7F3177AA5CA5}" destId="{DB54D8B1-2DA7-42F2-B736-478E677D0D69}" srcOrd="0" destOrd="0" parTransId="{5C83C95C-4885-4003-AEC9-DF7609720521}" sibTransId="{AD5DF39F-396E-4760-8124-2B8A227162E1}"/>
    <dgm:cxn modelId="{30E6E9C7-8659-4EA9-8BD5-092F9B261FC4}" type="presOf" srcId="{40E489FD-6221-4C2B-843B-59F16CDA0554}" destId="{285DC071-125A-46BB-BBBE-045F198F5C5D}" srcOrd="0" destOrd="0" presId="urn:microsoft.com/office/officeart/2005/8/layout/vList4"/>
    <dgm:cxn modelId="{07EC0522-A941-4CC4-B7B2-4C98EDAA4605}" srcId="{946D53B1-002F-4788-961E-094DCA81C6D2}" destId="{96803EA8-9867-4F0F-B7A6-B816CBE13E1C}" srcOrd="3" destOrd="0" parTransId="{46BAB009-F718-4E0E-A2CA-9FAADFC274F5}" sibTransId="{95BD897F-421B-4ECA-9D95-7978F714CFAA}"/>
    <dgm:cxn modelId="{8D380765-B374-420E-9F7B-0B308E7DCF4C}" type="presOf" srcId="{A80F5ECD-672D-4ACA-9C2E-7F3177AA5CA5}" destId="{5F946D15-6A6F-4B88-A650-523F6AB20238}" srcOrd="0" destOrd="0" presId="urn:microsoft.com/office/officeart/2005/8/layout/vList4"/>
    <dgm:cxn modelId="{812261F0-7908-4FF1-87D1-0C74A870E7D2}" type="presOf" srcId="{47E46606-5A64-42F2-93AF-55B8AA393726}" destId="{DFD58E36-5E12-4849-804B-B4FF0E1F74AE}" srcOrd="1" destOrd="2" presId="urn:microsoft.com/office/officeart/2005/8/layout/vList4"/>
    <dgm:cxn modelId="{4B30E55A-5A55-4B01-BC3B-55A5D72D608A}" type="presOf" srcId="{D991C6AB-E1A9-4B5B-BD55-33B3E2196D94}" destId="{1E179DEC-B06B-4A2F-8BD8-4356A19C1E80}" srcOrd="1" destOrd="1" presId="urn:microsoft.com/office/officeart/2005/8/layout/vList4"/>
    <dgm:cxn modelId="{79472794-B079-40A5-821D-6AB0EF30BD3E}" srcId="{A80F5ECD-672D-4ACA-9C2E-7F3177AA5CA5}" destId="{47E46606-5A64-42F2-93AF-55B8AA393726}" srcOrd="1" destOrd="0" parTransId="{6E9CD3A1-BBBB-43D5-A0B6-FDEECCF0C8A5}" sibTransId="{9ED8380F-5525-4422-825F-F6EB48D42EA8}"/>
    <dgm:cxn modelId="{4FD57000-5971-46DA-B746-F745E5A098FD}" type="presOf" srcId="{A8BEB986-22EF-4B53-AAC2-B368F4DA96FD}" destId="{CA5EEAEA-F7E9-4DBA-9ABE-044A5264568F}" srcOrd="0" destOrd="1" presId="urn:microsoft.com/office/officeart/2005/8/layout/vList4"/>
    <dgm:cxn modelId="{ECBE34E9-C917-4AE8-B027-3FB1687D31DE}" srcId="{635D3DFB-7750-4A97-BD1E-D170FCAB72B9}" destId="{FC1BF8FE-889B-4536-BD3F-6F87CB457688}" srcOrd="2" destOrd="0" parTransId="{04748812-E96A-4FBC-8208-D385C370763B}" sibTransId="{0ACF4122-9C51-46DF-8E4E-6178207F4CC6}"/>
    <dgm:cxn modelId="{97EE86AE-9E72-49FD-B3E7-FBC64FCBF1F0}" type="presOf" srcId="{3B36F00E-DC05-4D3D-87F7-D26C526D6969}" destId="{60FCED21-2624-49E7-9991-83822FC97F07}" srcOrd="0" destOrd="1" presId="urn:microsoft.com/office/officeart/2005/8/layout/vList4"/>
    <dgm:cxn modelId="{1A07FBFE-CBE5-4753-8875-5C05CF36566D}" type="presOf" srcId="{B712EE6F-5BF6-479E-A283-69AE04E39B58}" destId="{0B447599-EB25-4455-AFEF-637A7B9119BC}" srcOrd="1" destOrd="0" presId="urn:microsoft.com/office/officeart/2005/8/layout/vList4"/>
    <dgm:cxn modelId="{0E924C56-B0F3-4A15-8123-6D2656744268}" type="presParOf" srcId="{F05CA356-69C5-4625-A9E5-6934FE975238}" destId="{02FE3739-872E-4183-8601-7B36319FBE2C}" srcOrd="0" destOrd="0" presId="urn:microsoft.com/office/officeart/2005/8/layout/vList4"/>
    <dgm:cxn modelId="{F157A114-C5DE-47A0-A90B-BA15A0CBEBFF}" type="presParOf" srcId="{02FE3739-872E-4183-8601-7B36319FBE2C}" destId="{60FCED21-2624-49E7-9991-83822FC97F07}" srcOrd="0" destOrd="0" presId="urn:microsoft.com/office/officeart/2005/8/layout/vList4"/>
    <dgm:cxn modelId="{438815DC-E351-48F3-8A99-84D2FC76ED90}" type="presParOf" srcId="{02FE3739-872E-4183-8601-7B36319FBE2C}" destId="{F5510546-D114-4E5B-BA96-93FD7C361EEB}" srcOrd="1" destOrd="0" presId="urn:microsoft.com/office/officeart/2005/8/layout/vList4"/>
    <dgm:cxn modelId="{CD8F157E-B1E6-4CB3-93EA-F86446F5DF0B}" type="presParOf" srcId="{02FE3739-872E-4183-8601-7B36319FBE2C}" destId="{0B447599-EB25-4455-AFEF-637A7B9119BC}" srcOrd="2" destOrd="0" presId="urn:microsoft.com/office/officeart/2005/8/layout/vList4"/>
    <dgm:cxn modelId="{4A2C9F0F-4C7A-4EA1-BC7C-889947CD72F9}" type="presParOf" srcId="{F05CA356-69C5-4625-A9E5-6934FE975238}" destId="{4105A2C3-6AD2-4684-AC39-3E0109F0B649}" srcOrd="1" destOrd="0" presId="urn:microsoft.com/office/officeart/2005/8/layout/vList4"/>
    <dgm:cxn modelId="{8714BC0D-FB09-4D96-B3FA-7AE9D801C149}" type="presParOf" srcId="{F05CA356-69C5-4625-A9E5-6934FE975238}" destId="{F6A878E7-94AB-4682-B477-9FE0EC6FCF8F}" srcOrd="2" destOrd="0" presId="urn:microsoft.com/office/officeart/2005/8/layout/vList4"/>
    <dgm:cxn modelId="{666F8B10-8F15-482F-9079-07A0FF6F847F}" type="presParOf" srcId="{F6A878E7-94AB-4682-B477-9FE0EC6FCF8F}" destId="{5F946D15-6A6F-4B88-A650-523F6AB20238}" srcOrd="0" destOrd="0" presId="urn:microsoft.com/office/officeart/2005/8/layout/vList4"/>
    <dgm:cxn modelId="{6AA4BD28-2E0F-4016-81D2-F152D0B2DA45}" type="presParOf" srcId="{F6A878E7-94AB-4682-B477-9FE0EC6FCF8F}" destId="{E469F8D2-A317-4ED9-8B5E-25E03066D81A}" srcOrd="1" destOrd="0" presId="urn:microsoft.com/office/officeart/2005/8/layout/vList4"/>
    <dgm:cxn modelId="{B9C82A8B-DBC4-4FF4-96BA-D18173EE5DC3}" type="presParOf" srcId="{F6A878E7-94AB-4682-B477-9FE0EC6FCF8F}" destId="{DFD58E36-5E12-4849-804B-B4FF0E1F74AE}" srcOrd="2" destOrd="0" presId="urn:microsoft.com/office/officeart/2005/8/layout/vList4"/>
    <dgm:cxn modelId="{7F06A0AB-25C5-44EB-86A3-58891CBD8689}" type="presParOf" srcId="{F05CA356-69C5-4625-A9E5-6934FE975238}" destId="{DD78EDFC-3776-4B87-BD06-7EC1AE3B5427}" srcOrd="3" destOrd="0" presId="urn:microsoft.com/office/officeart/2005/8/layout/vList4"/>
    <dgm:cxn modelId="{2B5D9B9B-719C-4933-8039-342540BCF423}" type="presParOf" srcId="{F05CA356-69C5-4625-A9E5-6934FE975238}" destId="{EC1439CC-E11B-4322-8500-A27B7B477E72}" srcOrd="4" destOrd="0" presId="urn:microsoft.com/office/officeart/2005/8/layout/vList4"/>
    <dgm:cxn modelId="{3A61C669-D817-492D-8AA5-F1C48BAFFC22}" type="presParOf" srcId="{EC1439CC-E11B-4322-8500-A27B7B477E72}" destId="{CA5EEAEA-F7E9-4DBA-9ABE-044A5264568F}" srcOrd="0" destOrd="0" presId="urn:microsoft.com/office/officeart/2005/8/layout/vList4"/>
    <dgm:cxn modelId="{F83C2EBC-3B24-429C-8879-24711C1E16FD}" type="presParOf" srcId="{EC1439CC-E11B-4322-8500-A27B7B477E72}" destId="{49C348BE-F778-41E1-8F10-8A169F73D0EB}" srcOrd="1" destOrd="0" presId="urn:microsoft.com/office/officeart/2005/8/layout/vList4"/>
    <dgm:cxn modelId="{1D698BEE-9648-4141-8DD5-97564561A2EF}" type="presParOf" srcId="{EC1439CC-E11B-4322-8500-A27B7B477E72}" destId="{4047A7B4-C8A6-4E0E-8C12-B0EF25B5CFE9}" srcOrd="2" destOrd="0" presId="urn:microsoft.com/office/officeart/2005/8/layout/vList4"/>
    <dgm:cxn modelId="{14AF6FB6-3FE2-4EE9-B518-9455476BF433}" type="presParOf" srcId="{F05CA356-69C5-4625-A9E5-6934FE975238}" destId="{C42D6DAE-863C-4C74-A104-35BA76C4D09E}" srcOrd="5" destOrd="0" presId="urn:microsoft.com/office/officeart/2005/8/layout/vList4"/>
    <dgm:cxn modelId="{53FAE713-A086-455F-8B34-4D6133574EB8}" type="presParOf" srcId="{F05CA356-69C5-4625-A9E5-6934FE975238}" destId="{7063F5AB-55A6-472B-9847-CF8CC634AE9C}" srcOrd="6" destOrd="0" presId="urn:microsoft.com/office/officeart/2005/8/layout/vList4"/>
    <dgm:cxn modelId="{7AF6BA5B-E1A2-4ABF-AF92-09AD5E8C5624}" type="presParOf" srcId="{7063F5AB-55A6-472B-9847-CF8CC634AE9C}" destId="{B3671C60-D2FC-47A8-9FAE-04E3AEB3BB38}" srcOrd="0" destOrd="0" presId="urn:microsoft.com/office/officeart/2005/8/layout/vList4"/>
    <dgm:cxn modelId="{655D9C6B-E329-46D3-94B0-B42F37C34B27}" type="presParOf" srcId="{7063F5AB-55A6-472B-9847-CF8CC634AE9C}" destId="{C1EE1962-4E3A-4FCF-A23E-122479CC2665}" srcOrd="1" destOrd="0" presId="urn:microsoft.com/office/officeart/2005/8/layout/vList4"/>
    <dgm:cxn modelId="{1C050E63-E2D1-4BCA-9133-B33F8A7B692F}" type="presParOf" srcId="{7063F5AB-55A6-472B-9847-CF8CC634AE9C}" destId="{1E179DEC-B06B-4A2F-8BD8-4356A19C1E80}" srcOrd="2" destOrd="0" presId="urn:microsoft.com/office/officeart/2005/8/layout/vList4"/>
    <dgm:cxn modelId="{688BF7F5-F3C7-4A91-BC50-E6F0D423C531}" type="presParOf" srcId="{F05CA356-69C5-4625-A9E5-6934FE975238}" destId="{1C782542-8CAC-469A-A48A-BA0589FEBDC0}" srcOrd="7" destOrd="0" presId="urn:microsoft.com/office/officeart/2005/8/layout/vList4"/>
    <dgm:cxn modelId="{163CF083-00B3-41C3-B870-2CFA1BFC9CCA}" type="presParOf" srcId="{F05CA356-69C5-4625-A9E5-6934FE975238}" destId="{46063CE1-50D6-4689-B5A5-2DBADA0AC380}" srcOrd="8" destOrd="0" presId="urn:microsoft.com/office/officeart/2005/8/layout/vList4"/>
    <dgm:cxn modelId="{E7EF9745-E253-422A-8232-03C073CC3DA8}" type="presParOf" srcId="{46063CE1-50D6-4689-B5A5-2DBADA0AC380}" destId="{285DC071-125A-46BB-BBBE-045F198F5C5D}" srcOrd="0" destOrd="0" presId="urn:microsoft.com/office/officeart/2005/8/layout/vList4"/>
    <dgm:cxn modelId="{DE4E6BBC-5E1B-46B7-9639-3E88B92DA9E0}" type="presParOf" srcId="{46063CE1-50D6-4689-B5A5-2DBADA0AC380}" destId="{C0FDB67C-2721-4FF7-9581-5D0C04C0DE3F}" srcOrd="1" destOrd="0" presId="urn:microsoft.com/office/officeart/2005/8/layout/vList4"/>
    <dgm:cxn modelId="{88B04F91-F011-41CD-9D64-B135F0D1E366}" type="presParOf" srcId="{46063CE1-50D6-4689-B5A5-2DBADA0AC380}" destId="{A5DF087C-7605-4FA0-AF1C-A82D51C26BD9}"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46D53B1-002F-4788-961E-094DCA81C6D2}"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C"/>
        </a:p>
      </dgm:t>
    </dgm:pt>
    <dgm:pt modelId="{B712EE6F-5BF6-479E-A283-69AE04E39B58}">
      <dgm:prSet phldrT="[Texto]"/>
      <dgm:spPr/>
      <dgm:t>
        <a:bodyPr/>
        <a:lstStyle/>
        <a:p>
          <a:r>
            <a:rPr lang="es-EC" dirty="0" smtClean="0">
              <a:effectLst>
                <a:glow rad="101600">
                  <a:schemeClr val="bg1">
                    <a:alpha val="60000"/>
                  </a:schemeClr>
                </a:glow>
              </a:effectLst>
            </a:rPr>
            <a:t>COMANDANTE MUERTO</a:t>
          </a:r>
          <a:endParaRPr lang="es-EC" dirty="0">
            <a:effectLst>
              <a:glow rad="101600">
                <a:schemeClr val="bg1">
                  <a:alpha val="60000"/>
                </a:schemeClr>
              </a:glow>
            </a:effectLst>
          </a:endParaRP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5C82996D-6219-415D-AABB-7A199DBBCB90}" type="parTrans" cxnId="{7D5F6BE2-306B-48F6-95C1-757C9198D135}">
      <dgm:prSet/>
      <dgm:spPr/>
      <dgm:t>
        <a:bodyPr/>
        <a:lstStyle/>
        <a:p>
          <a:endParaRPr lang="es-EC">
            <a:effectLst>
              <a:glow rad="101600">
                <a:schemeClr val="bg1">
                  <a:alpha val="60000"/>
                </a:schemeClr>
              </a:glow>
            </a:effectLst>
          </a:endParaRPr>
        </a:p>
      </dgm:t>
    </dgm:pt>
    <dgm:pt modelId="{470FA2EF-A13E-40CD-943C-C5396F4D0D13}" type="sibTrans" cxnId="{7D5F6BE2-306B-48F6-95C1-757C9198D135}">
      <dgm:prSet/>
      <dgm:spPr/>
      <dgm:t>
        <a:bodyPr/>
        <a:lstStyle/>
        <a:p>
          <a:endParaRPr lang="es-EC">
            <a:effectLst>
              <a:glow rad="101600">
                <a:schemeClr val="bg1">
                  <a:alpha val="60000"/>
                </a:schemeClr>
              </a:glow>
            </a:effectLst>
          </a:endParaRPr>
        </a:p>
      </dgm:t>
    </dgm:pt>
    <dgm:pt modelId="{A80F5ECD-672D-4ACA-9C2E-7F3177AA5CA5}">
      <dgm:prSet phldrT="[Texto]"/>
      <dgm:spPr/>
      <dgm:t>
        <a:bodyPr/>
        <a:lstStyle/>
        <a:p>
          <a:r>
            <a:rPr lang="es-EC" dirty="0" smtClean="0">
              <a:effectLst>
                <a:glow rad="101600">
                  <a:schemeClr val="bg1">
                    <a:alpha val="60000"/>
                  </a:schemeClr>
                </a:glow>
              </a:effectLst>
            </a:rPr>
            <a:t>CAMPO MINADO</a:t>
          </a:r>
          <a:endParaRPr lang="es-EC" dirty="0">
            <a:effectLst>
              <a:glow rad="101600">
                <a:schemeClr val="bg1">
                  <a:alpha val="60000"/>
                </a:schemeClr>
              </a:glow>
            </a:effectLst>
          </a:endParaRPr>
        </a:p>
      </dgm:t>
    </dgm:pt>
    <dgm:pt modelId="{E29B1D44-E05D-4231-A4AF-3A116CEFA49A}" type="parTrans" cxnId="{B04E4EF1-9291-43B0-A499-CC8842C23F4F}">
      <dgm:prSet/>
      <dgm:spPr/>
      <dgm:t>
        <a:bodyPr/>
        <a:lstStyle/>
        <a:p>
          <a:endParaRPr lang="es-EC">
            <a:effectLst>
              <a:glow rad="101600">
                <a:schemeClr val="bg1">
                  <a:alpha val="60000"/>
                </a:schemeClr>
              </a:glow>
            </a:effectLst>
          </a:endParaRPr>
        </a:p>
      </dgm:t>
    </dgm:pt>
    <dgm:pt modelId="{B527896F-9DC2-4AE4-AF7D-E727809EA49D}" type="sibTrans" cxnId="{B04E4EF1-9291-43B0-A499-CC8842C23F4F}">
      <dgm:prSet/>
      <dgm:spPr/>
      <dgm:t>
        <a:bodyPr/>
        <a:lstStyle/>
        <a:p>
          <a:endParaRPr lang="es-EC">
            <a:effectLst>
              <a:glow rad="101600">
                <a:schemeClr val="bg1">
                  <a:alpha val="60000"/>
                </a:schemeClr>
              </a:glow>
            </a:effectLst>
          </a:endParaRPr>
        </a:p>
      </dgm:t>
    </dgm:pt>
    <dgm:pt modelId="{96803EA8-9867-4F0F-B7A6-B816CBE13E1C}">
      <dgm:prSet phldrT="[Texto]"/>
      <dgm:spPr/>
      <dgm:t>
        <a:bodyPr/>
        <a:lstStyle/>
        <a:p>
          <a:r>
            <a:rPr lang="es-EC" dirty="0" smtClean="0">
              <a:effectLst>
                <a:glow rad="101600">
                  <a:schemeClr val="bg1">
                    <a:alpha val="60000"/>
                  </a:schemeClr>
                </a:glow>
              </a:effectLst>
            </a:rPr>
            <a:t>PRISIONERO DE GUERRA</a:t>
          </a:r>
          <a:endParaRPr lang="es-EC" dirty="0">
            <a:effectLst>
              <a:glow rad="101600">
                <a:schemeClr val="bg1">
                  <a:alpha val="60000"/>
                </a:schemeClr>
              </a:glow>
            </a:effectLst>
          </a:endParaRPr>
        </a:p>
      </dgm:t>
    </dgm:pt>
    <dgm:pt modelId="{46BAB009-F718-4E0E-A2CA-9FAADFC274F5}" type="parTrans" cxnId="{07EC0522-A941-4CC4-B7B2-4C98EDAA4605}">
      <dgm:prSet/>
      <dgm:spPr/>
      <dgm:t>
        <a:bodyPr/>
        <a:lstStyle/>
        <a:p>
          <a:endParaRPr lang="es-EC">
            <a:effectLst>
              <a:glow rad="101600">
                <a:schemeClr val="bg1">
                  <a:alpha val="60000"/>
                </a:schemeClr>
              </a:glow>
            </a:effectLst>
          </a:endParaRPr>
        </a:p>
      </dgm:t>
    </dgm:pt>
    <dgm:pt modelId="{95BD897F-421B-4ECA-9D95-7978F714CFAA}" type="sibTrans" cxnId="{07EC0522-A941-4CC4-B7B2-4C98EDAA4605}">
      <dgm:prSet/>
      <dgm:spPr/>
      <dgm:t>
        <a:bodyPr/>
        <a:lstStyle/>
        <a:p>
          <a:endParaRPr lang="es-EC">
            <a:effectLst>
              <a:glow rad="101600">
                <a:schemeClr val="bg1">
                  <a:alpha val="60000"/>
                </a:schemeClr>
              </a:glow>
            </a:effectLst>
          </a:endParaRPr>
        </a:p>
      </dgm:t>
    </dgm:pt>
    <dgm:pt modelId="{DB54D8B1-2DA7-42F2-B736-478E677D0D69}">
      <dgm:prSet phldrT="[Texto]"/>
      <dgm:spPr/>
      <dgm:t>
        <a:bodyPr/>
        <a:lstStyle/>
        <a:p>
          <a:r>
            <a:rPr lang="es-EC" dirty="0" smtClean="0">
              <a:effectLst>
                <a:glow rad="101600">
                  <a:schemeClr val="bg1">
                    <a:alpha val="60000"/>
                  </a:schemeClr>
                </a:glow>
              </a:effectLst>
            </a:rPr>
            <a:t>Primeros auxilios a heridos</a:t>
          </a:r>
          <a:endParaRPr lang="es-EC" dirty="0">
            <a:effectLst>
              <a:glow rad="101600">
                <a:schemeClr val="bg1">
                  <a:alpha val="60000"/>
                </a:schemeClr>
              </a:glow>
            </a:effectLst>
          </a:endParaRPr>
        </a:p>
      </dgm:t>
    </dgm:pt>
    <dgm:pt modelId="{5C83C95C-4885-4003-AEC9-DF7609720521}" type="parTrans" cxnId="{06607412-7650-466A-9A59-71BDD1CAD28C}">
      <dgm:prSet/>
      <dgm:spPr/>
      <dgm:t>
        <a:bodyPr/>
        <a:lstStyle/>
        <a:p>
          <a:endParaRPr lang="es-EC"/>
        </a:p>
      </dgm:t>
    </dgm:pt>
    <dgm:pt modelId="{AD5DF39F-396E-4760-8124-2B8A227162E1}" type="sibTrans" cxnId="{06607412-7650-466A-9A59-71BDD1CAD28C}">
      <dgm:prSet/>
      <dgm:spPr/>
      <dgm:t>
        <a:bodyPr/>
        <a:lstStyle/>
        <a:p>
          <a:endParaRPr lang="es-EC"/>
        </a:p>
      </dgm:t>
    </dgm:pt>
    <dgm:pt modelId="{2D13F239-9D88-484F-B08B-D1C9555B1DD9}">
      <dgm:prSet phldrT="[Texto]"/>
      <dgm:spPr/>
      <dgm:t>
        <a:bodyPr/>
        <a:lstStyle/>
        <a:p>
          <a:r>
            <a:rPr lang="es-EC" dirty="0" smtClean="0">
              <a:effectLst>
                <a:glow rad="101600">
                  <a:schemeClr val="bg1">
                    <a:alpha val="60000"/>
                  </a:schemeClr>
                </a:glow>
              </a:effectLst>
            </a:rPr>
            <a:t>CADENA DE MANDO</a:t>
          </a:r>
          <a:endParaRPr lang="es-EC" dirty="0">
            <a:effectLst>
              <a:glow rad="101600">
                <a:schemeClr val="bg1">
                  <a:alpha val="60000"/>
                </a:schemeClr>
              </a:glow>
            </a:effectLst>
          </a:endParaRPr>
        </a:p>
      </dgm:t>
      <dgm:extLst/>
    </dgm:pt>
    <dgm:pt modelId="{BC5B3B72-3BBA-443F-8F48-4F0538DA226E}" type="parTrans" cxnId="{B2165BBA-5658-480B-A918-D8F4D26AA502}">
      <dgm:prSet/>
      <dgm:spPr/>
      <dgm:t>
        <a:bodyPr/>
        <a:lstStyle/>
        <a:p>
          <a:endParaRPr lang="es-EC"/>
        </a:p>
      </dgm:t>
    </dgm:pt>
    <dgm:pt modelId="{67135EC1-B76F-40E1-A539-9E5D25F22D5A}" type="sibTrans" cxnId="{B2165BBA-5658-480B-A918-D8F4D26AA502}">
      <dgm:prSet/>
      <dgm:spPr/>
      <dgm:t>
        <a:bodyPr/>
        <a:lstStyle/>
        <a:p>
          <a:endParaRPr lang="es-EC"/>
        </a:p>
      </dgm:t>
    </dgm:pt>
    <dgm:pt modelId="{A08EF069-B653-44F8-B4DF-FC3BA91CA05B}">
      <dgm:prSet phldrT="[Texto]"/>
      <dgm:spPr/>
      <dgm:t>
        <a:bodyPr/>
        <a:lstStyle/>
        <a:p>
          <a:r>
            <a:rPr lang="es-EC" dirty="0" smtClean="0">
              <a:effectLst>
                <a:glow rad="101600">
                  <a:schemeClr val="bg1">
                    <a:alpha val="60000"/>
                  </a:schemeClr>
                </a:glow>
              </a:effectLst>
            </a:rPr>
            <a:t>SEGUIR CON LA MISIÓN</a:t>
          </a:r>
          <a:endParaRPr lang="es-EC" dirty="0">
            <a:effectLst>
              <a:glow rad="101600">
                <a:schemeClr val="bg1">
                  <a:alpha val="60000"/>
                </a:schemeClr>
              </a:glow>
            </a:effectLst>
          </a:endParaRPr>
        </a:p>
      </dgm:t>
      <dgm:extLst/>
    </dgm:pt>
    <dgm:pt modelId="{DDE2CB0F-17C8-4782-AADD-907D71DB55F8}" type="parTrans" cxnId="{8FAA673B-AB17-4423-8F70-B027B47D71A5}">
      <dgm:prSet/>
      <dgm:spPr/>
      <dgm:t>
        <a:bodyPr/>
        <a:lstStyle/>
        <a:p>
          <a:endParaRPr lang="es-EC"/>
        </a:p>
      </dgm:t>
    </dgm:pt>
    <dgm:pt modelId="{939D88CC-642A-47D3-B1EE-7F696BB61A70}" type="sibTrans" cxnId="{8FAA673B-AB17-4423-8F70-B027B47D71A5}">
      <dgm:prSet/>
      <dgm:spPr/>
      <dgm:t>
        <a:bodyPr/>
        <a:lstStyle/>
        <a:p>
          <a:endParaRPr lang="es-EC"/>
        </a:p>
      </dgm:t>
    </dgm:pt>
    <dgm:pt modelId="{89690BC5-303F-4440-AFC5-A67CB3A8E338}">
      <dgm:prSet phldrT="[Texto]"/>
      <dgm:spPr/>
      <dgm:t>
        <a:bodyPr/>
        <a:lstStyle/>
        <a:p>
          <a:r>
            <a:rPr lang="es-EC" dirty="0" err="1" smtClean="0">
              <a:effectLst>
                <a:glow rad="101600">
                  <a:schemeClr val="bg1">
                    <a:alpha val="60000"/>
                  </a:schemeClr>
                </a:glow>
              </a:effectLst>
            </a:rPr>
            <a:t>Brechamiento</a:t>
          </a:r>
          <a:r>
            <a:rPr lang="es-EC" dirty="0" smtClean="0">
              <a:effectLst>
                <a:glow rad="101600">
                  <a:schemeClr val="bg1">
                    <a:alpha val="60000"/>
                  </a:schemeClr>
                </a:glow>
              </a:effectLst>
            </a:rPr>
            <a:t> O </a:t>
          </a:r>
          <a:r>
            <a:rPr lang="es-EC" dirty="0" err="1" smtClean="0">
              <a:effectLst>
                <a:glow rad="101600">
                  <a:schemeClr val="bg1">
                    <a:alpha val="60000"/>
                  </a:schemeClr>
                </a:glow>
              </a:effectLst>
            </a:rPr>
            <a:t>sobrepasamiento</a:t>
          </a:r>
          <a:r>
            <a:rPr lang="es-EC" dirty="0" smtClean="0">
              <a:effectLst>
                <a:glow rad="101600">
                  <a:schemeClr val="bg1">
                    <a:alpha val="60000"/>
                  </a:schemeClr>
                </a:glow>
              </a:effectLst>
            </a:rPr>
            <a:t> del campo minado</a:t>
          </a:r>
          <a:endParaRPr lang="es-EC" dirty="0">
            <a:effectLst>
              <a:glow rad="101600">
                <a:schemeClr val="bg1">
                  <a:alpha val="60000"/>
                </a:schemeClr>
              </a:glow>
            </a:effectLst>
          </a:endParaRPr>
        </a:p>
      </dgm:t>
    </dgm:pt>
    <dgm:pt modelId="{0D78ACAF-2F77-4245-8ED6-091CA6DD9CCB}" type="parTrans" cxnId="{5E14FACE-04CE-4CC2-B25F-D7FC4F2D29CA}">
      <dgm:prSet/>
      <dgm:spPr/>
      <dgm:t>
        <a:bodyPr/>
        <a:lstStyle/>
        <a:p>
          <a:endParaRPr lang="es-EC"/>
        </a:p>
      </dgm:t>
    </dgm:pt>
    <dgm:pt modelId="{07AB91C8-7A2A-44BE-9EC8-11C84786E4F6}" type="sibTrans" cxnId="{5E14FACE-04CE-4CC2-B25F-D7FC4F2D29CA}">
      <dgm:prSet/>
      <dgm:spPr/>
      <dgm:t>
        <a:bodyPr/>
        <a:lstStyle/>
        <a:p>
          <a:endParaRPr lang="es-EC"/>
        </a:p>
      </dgm:t>
    </dgm:pt>
    <dgm:pt modelId="{4FA34FEA-0902-4400-8ABF-4F60D69A08D4}">
      <dgm:prSet phldrT="[Texto]"/>
      <dgm:spPr/>
      <dgm:t>
        <a:bodyPr/>
        <a:lstStyle/>
        <a:p>
          <a:r>
            <a:rPr lang="es-EC" dirty="0" smtClean="0">
              <a:effectLst>
                <a:glow rad="101600">
                  <a:schemeClr val="bg1">
                    <a:alpha val="60000"/>
                  </a:schemeClr>
                </a:glow>
              </a:effectLst>
            </a:rPr>
            <a:t>No dar información </a:t>
          </a:r>
          <a:endParaRPr lang="es-EC" dirty="0">
            <a:effectLst>
              <a:glow rad="101600">
                <a:schemeClr val="bg1">
                  <a:alpha val="60000"/>
                </a:schemeClr>
              </a:glow>
            </a:effectLst>
          </a:endParaRPr>
        </a:p>
      </dgm:t>
    </dgm:pt>
    <dgm:pt modelId="{9EC96F25-2AB7-4C75-A167-A5D3FAB6B0B2}" type="parTrans" cxnId="{399D34F2-0E4C-44C4-9F52-C59AB5C675FC}">
      <dgm:prSet/>
      <dgm:spPr/>
      <dgm:t>
        <a:bodyPr/>
        <a:lstStyle/>
        <a:p>
          <a:endParaRPr lang="es-EC"/>
        </a:p>
      </dgm:t>
    </dgm:pt>
    <dgm:pt modelId="{37C05F72-CBE8-4F3D-9787-772F45866C55}" type="sibTrans" cxnId="{399D34F2-0E4C-44C4-9F52-C59AB5C675FC}">
      <dgm:prSet/>
      <dgm:spPr/>
      <dgm:t>
        <a:bodyPr/>
        <a:lstStyle/>
        <a:p>
          <a:endParaRPr lang="es-EC"/>
        </a:p>
      </dgm:t>
    </dgm:pt>
    <dgm:pt modelId="{C0EFF82C-0550-4F57-A08E-A979CCD09668}">
      <dgm:prSet phldrT="[Texto]"/>
      <dgm:spPr/>
      <dgm:t>
        <a:bodyPr/>
        <a:lstStyle/>
        <a:p>
          <a:r>
            <a:rPr lang="es-EC" dirty="0" smtClean="0">
              <a:effectLst>
                <a:glow rad="101600">
                  <a:schemeClr val="bg1">
                    <a:alpha val="60000"/>
                  </a:schemeClr>
                </a:glow>
              </a:effectLst>
            </a:rPr>
            <a:t>Evasión y escape.</a:t>
          </a:r>
          <a:endParaRPr lang="es-EC" dirty="0">
            <a:effectLst>
              <a:glow rad="101600">
                <a:schemeClr val="bg1">
                  <a:alpha val="60000"/>
                </a:schemeClr>
              </a:glow>
            </a:effectLst>
          </a:endParaRPr>
        </a:p>
      </dgm:t>
    </dgm:pt>
    <dgm:pt modelId="{BBC41A5D-869D-40EC-BF78-0105420AA7D9}" type="parTrans" cxnId="{524B5A5C-8CDF-41A1-B49B-73B51742EFD8}">
      <dgm:prSet/>
      <dgm:spPr/>
      <dgm:t>
        <a:bodyPr/>
        <a:lstStyle/>
        <a:p>
          <a:endParaRPr lang="es-EC"/>
        </a:p>
      </dgm:t>
    </dgm:pt>
    <dgm:pt modelId="{B06585B2-A1C8-4EEA-8E87-C63B84ED0ABB}" type="sibTrans" cxnId="{524B5A5C-8CDF-41A1-B49B-73B51742EFD8}">
      <dgm:prSet/>
      <dgm:spPr/>
      <dgm:t>
        <a:bodyPr/>
        <a:lstStyle/>
        <a:p>
          <a:endParaRPr lang="es-EC"/>
        </a:p>
      </dgm:t>
    </dgm:pt>
    <dgm:pt modelId="{F05CA356-69C5-4625-A9E5-6934FE975238}" type="pres">
      <dgm:prSet presAssocID="{946D53B1-002F-4788-961E-094DCA81C6D2}" presName="linear" presStyleCnt="0">
        <dgm:presLayoutVars>
          <dgm:dir/>
          <dgm:resizeHandles val="exact"/>
        </dgm:presLayoutVars>
      </dgm:prSet>
      <dgm:spPr/>
      <dgm:t>
        <a:bodyPr/>
        <a:lstStyle/>
        <a:p>
          <a:endParaRPr lang="es-EC"/>
        </a:p>
      </dgm:t>
    </dgm:pt>
    <dgm:pt modelId="{02FE3739-872E-4183-8601-7B36319FBE2C}" type="pres">
      <dgm:prSet presAssocID="{B712EE6F-5BF6-479E-A283-69AE04E39B58}" presName="comp" presStyleCnt="0"/>
      <dgm:spPr/>
    </dgm:pt>
    <dgm:pt modelId="{60FCED21-2624-49E7-9991-83822FC97F07}" type="pres">
      <dgm:prSet presAssocID="{B712EE6F-5BF6-479E-A283-69AE04E39B58}" presName="box" presStyleLbl="node1" presStyleIdx="0" presStyleCnt="3"/>
      <dgm:spPr/>
      <dgm:t>
        <a:bodyPr/>
        <a:lstStyle/>
        <a:p>
          <a:endParaRPr lang="es-EC"/>
        </a:p>
      </dgm:t>
    </dgm:pt>
    <dgm:pt modelId="{F5510546-D114-4E5B-BA96-93FD7C361EEB}" type="pres">
      <dgm:prSet presAssocID="{B712EE6F-5BF6-479E-A283-69AE04E39B58}" presName="img" presStyleLbl="fgImgPlace1" presStyleIdx="0"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endParaRPr lang="es-EC"/>
        </a:p>
      </dgm:t>
    </dgm:pt>
    <dgm:pt modelId="{0B447599-EB25-4455-AFEF-637A7B9119BC}" type="pres">
      <dgm:prSet presAssocID="{B712EE6F-5BF6-479E-A283-69AE04E39B58}" presName="text" presStyleLbl="node1" presStyleIdx="0" presStyleCnt="3">
        <dgm:presLayoutVars>
          <dgm:bulletEnabled val="1"/>
        </dgm:presLayoutVars>
      </dgm:prSet>
      <dgm:spPr/>
      <dgm:t>
        <a:bodyPr/>
        <a:lstStyle/>
        <a:p>
          <a:endParaRPr lang="es-EC"/>
        </a:p>
      </dgm:t>
    </dgm:pt>
    <dgm:pt modelId="{4105A2C3-6AD2-4684-AC39-3E0109F0B649}" type="pres">
      <dgm:prSet presAssocID="{470FA2EF-A13E-40CD-943C-C5396F4D0D13}" presName="spacer" presStyleCnt="0"/>
      <dgm:spPr/>
    </dgm:pt>
    <dgm:pt modelId="{F6A878E7-94AB-4682-B477-9FE0EC6FCF8F}" type="pres">
      <dgm:prSet presAssocID="{A80F5ECD-672D-4ACA-9C2E-7F3177AA5CA5}" presName="comp" presStyleCnt="0"/>
      <dgm:spPr/>
    </dgm:pt>
    <dgm:pt modelId="{5F946D15-6A6F-4B88-A650-523F6AB20238}" type="pres">
      <dgm:prSet presAssocID="{A80F5ECD-672D-4ACA-9C2E-7F3177AA5CA5}" presName="box" presStyleLbl="node1" presStyleIdx="1" presStyleCnt="3"/>
      <dgm:spPr/>
      <dgm:t>
        <a:bodyPr/>
        <a:lstStyle/>
        <a:p>
          <a:endParaRPr lang="es-EC"/>
        </a:p>
      </dgm:t>
    </dgm:pt>
    <dgm:pt modelId="{E469F8D2-A317-4ED9-8B5E-25E03066D81A}" type="pres">
      <dgm:prSet presAssocID="{A80F5ECD-672D-4ACA-9C2E-7F3177AA5CA5}"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t>
        <a:bodyPr/>
        <a:lstStyle/>
        <a:p>
          <a:endParaRPr lang="es-EC"/>
        </a:p>
      </dgm:t>
    </dgm:pt>
    <dgm:pt modelId="{DFD58E36-5E12-4849-804B-B4FF0E1F74AE}" type="pres">
      <dgm:prSet presAssocID="{A80F5ECD-672D-4ACA-9C2E-7F3177AA5CA5}" presName="text" presStyleLbl="node1" presStyleIdx="1" presStyleCnt="3">
        <dgm:presLayoutVars>
          <dgm:bulletEnabled val="1"/>
        </dgm:presLayoutVars>
      </dgm:prSet>
      <dgm:spPr/>
      <dgm:t>
        <a:bodyPr/>
        <a:lstStyle/>
        <a:p>
          <a:endParaRPr lang="es-EC"/>
        </a:p>
      </dgm:t>
    </dgm:pt>
    <dgm:pt modelId="{DD78EDFC-3776-4B87-BD06-7EC1AE3B5427}" type="pres">
      <dgm:prSet presAssocID="{B527896F-9DC2-4AE4-AF7D-E727809EA49D}" presName="spacer" presStyleCnt="0"/>
      <dgm:spPr/>
    </dgm:pt>
    <dgm:pt modelId="{7063F5AB-55A6-472B-9847-CF8CC634AE9C}" type="pres">
      <dgm:prSet presAssocID="{96803EA8-9867-4F0F-B7A6-B816CBE13E1C}" presName="comp" presStyleCnt="0"/>
      <dgm:spPr/>
    </dgm:pt>
    <dgm:pt modelId="{B3671C60-D2FC-47A8-9FAE-04E3AEB3BB38}" type="pres">
      <dgm:prSet presAssocID="{96803EA8-9867-4F0F-B7A6-B816CBE13E1C}" presName="box" presStyleLbl="node1" presStyleIdx="2" presStyleCnt="3" custLinFactNeighborY="-1446"/>
      <dgm:spPr/>
      <dgm:t>
        <a:bodyPr/>
        <a:lstStyle/>
        <a:p>
          <a:endParaRPr lang="es-EC"/>
        </a:p>
      </dgm:t>
    </dgm:pt>
    <dgm:pt modelId="{C1EE1962-4E3A-4FCF-A23E-122479CC2665}" type="pres">
      <dgm:prSet presAssocID="{96803EA8-9867-4F0F-B7A6-B816CBE13E1C}" presName="img"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s-EC"/>
        </a:p>
      </dgm:t>
    </dgm:pt>
    <dgm:pt modelId="{1E179DEC-B06B-4A2F-8BD8-4356A19C1E80}" type="pres">
      <dgm:prSet presAssocID="{96803EA8-9867-4F0F-B7A6-B816CBE13E1C}" presName="text" presStyleLbl="node1" presStyleIdx="2" presStyleCnt="3">
        <dgm:presLayoutVars>
          <dgm:bulletEnabled val="1"/>
        </dgm:presLayoutVars>
      </dgm:prSet>
      <dgm:spPr/>
      <dgm:t>
        <a:bodyPr/>
        <a:lstStyle/>
        <a:p>
          <a:endParaRPr lang="es-EC"/>
        </a:p>
      </dgm:t>
    </dgm:pt>
  </dgm:ptLst>
  <dgm:cxnLst>
    <dgm:cxn modelId="{5E14FACE-04CE-4CC2-B25F-D7FC4F2D29CA}" srcId="{A80F5ECD-672D-4ACA-9C2E-7F3177AA5CA5}" destId="{89690BC5-303F-4440-AFC5-A67CB3A8E338}" srcOrd="1" destOrd="0" parTransId="{0D78ACAF-2F77-4245-8ED6-091CA6DD9CCB}" sibTransId="{07AB91C8-7A2A-44BE-9EC8-11C84786E4F6}"/>
    <dgm:cxn modelId="{FAD261E3-311A-4AD6-A0B0-4F6BCEA8D22A}" type="presOf" srcId="{A80F5ECD-672D-4ACA-9C2E-7F3177AA5CA5}" destId="{DFD58E36-5E12-4849-804B-B4FF0E1F74AE}" srcOrd="1" destOrd="0" presId="urn:microsoft.com/office/officeart/2005/8/layout/vList4"/>
    <dgm:cxn modelId="{D2250353-2505-4F0C-8433-C19F43436CAA}" type="presOf" srcId="{A08EF069-B653-44F8-B4DF-FC3BA91CA05B}" destId="{0B447599-EB25-4455-AFEF-637A7B9119BC}" srcOrd="1" destOrd="2" presId="urn:microsoft.com/office/officeart/2005/8/layout/vList4"/>
    <dgm:cxn modelId="{6CB69031-211F-4262-AD18-E45987C10D91}" type="presOf" srcId="{89690BC5-303F-4440-AFC5-A67CB3A8E338}" destId="{5F946D15-6A6F-4B88-A650-523F6AB20238}" srcOrd="0" destOrd="2" presId="urn:microsoft.com/office/officeart/2005/8/layout/vList4"/>
    <dgm:cxn modelId="{67207E13-931A-42FC-9ADF-3ABEDBC5B8B7}" type="presOf" srcId="{A80F5ECD-672D-4ACA-9C2E-7F3177AA5CA5}" destId="{5F946D15-6A6F-4B88-A650-523F6AB20238}" srcOrd="0" destOrd="0" presId="urn:microsoft.com/office/officeart/2005/8/layout/vList4"/>
    <dgm:cxn modelId="{116997DC-7728-4996-8E25-4972F35CA379}" type="presOf" srcId="{96803EA8-9867-4F0F-B7A6-B816CBE13E1C}" destId="{B3671C60-D2FC-47A8-9FAE-04E3AEB3BB38}" srcOrd="0" destOrd="0" presId="urn:microsoft.com/office/officeart/2005/8/layout/vList4"/>
    <dgm:cxn modelId="{A551DF2A-F493-4F9A-9294-6E27F727AD95}" type="presOf" srcId="{A08EF069-B653-44F8-B4DF-FC3BA91CA05B}" destId="{60FCED21-2624-49E7-9991-83822FC97F07}" srcOrd="0" destOrd="2" presId="urn:microsoft.com/office/officeart/2005/8/layout/vList4"/>
    <dgm:cxn modelId="{07EC0522-A941-4CC4-B7B2-4C98EDAA4605}" srcId="{946D53B1-002F-4788-961E-094DCA81C6D2}" destId="{96803EA8-9867-4F0F-B7A6-B816CBE13E1C}" srcOrd="2" destOrd="0" parTransId="{46BAB009-F718-4E0E-A2CA-9FAADFC274F5}" sibTransId="{95BD897F-421B-4ECA-9D95-7978F714CFAA}"/>
    <dgm:cxn modelId="{524B5A5C-8CDF-41A1-B49B-73B51742EFD8}" srcId="{96803EA8-9867-4F0F-B7A6-B816CBE13E1C}" destId="{C0EFF82C-0550-4F57-A08E-A979CCD09668}" srcOrd="1" destOrd="0" parTransId="{BBC41A5D-869D-40EC-BF78-0105420AA7D9}" sibTransId="{B06585B2-A1C8-4EEA-8E87-C63B84ED0ABB}"/>
    <dgm:cxn modelId="{515A1411-4C7C-474B-BF63-9E0BB70AD9C2}" type="presOf" srcId="{96803EA8-9867-4F0F-B7A6-B816CBE13E1C}" destId="{1E179DEC-B06B-4A2F-8BD8-4356A19C1E80}" srcOrd="1" destOrd="0" presId="urn:microsoft.com/office/officeart/2005/8/layout/vList4"/>
    <dgm:cxn modelId="{B2165BBA-5658-480B-A918-D8F4D26AA502}" srcId="{B712EE6F-5BF6-479E-A283-69AE04E39B58}" destId="{2D13F239-9D88-484F-B08B-D1C9555B1DD9}" srcOrd="0" destOrd="0" parTransId="{BC5B3B72-3BBA-443F-8F48-4F0538DA226E}" sibTransId="{67135EC1-B76F-40E1-A539-9E5D25F22D5A}"/>
    <dgm:cxn modelId="{8B84FF2C-D05F-47F1-A256-9BFFCD2E5E1C}" type="presOf" srcId="{4FA34FEA-0902-4400-8ABF-4F60D69A08D4}" destId="{B3671C60-D2FC-47A8-9FAE-04E3AEB3BB38}" srcOrd="0" destOrd="1" presId="urn:microsoft.com/office/officeart/2005/8/layout/vList4"/>
    <dgm:cxn modelId="{35CCCCE7-3BFA-4F50-9B0B-275FECE5EE7E}" type="presOf" srcId="{DB54D8B1-2DA7-42F2-B736-478E677D0D69}" destId="{5F946D15-6A6F-4B88-A650-523F6AB20238}" srcOrd="0" destOrd="1" presId="urn:microsoft.com/office/officeart/2005/8/layout/vList4"/>
    <dgm:cxn modelId="{0D4830B5-7D30-4F2D-81E1-CE0486BA29BE}" type="presOf" srcId="{946D53B1-002F-4788-961E-094DCA81C6D2}" destId="{F05CA356-69C5-4625-A9E5-6934FE975238}" srcOrd="0" destOrd="0" presId="urn:microsoft.com/office/officeart/2005/8/layout/vList4"/>
    <dgm:cxn modelId="{8FAA673B-AB17-4423-8F70-B027B47D71A5}" srcId="{B712EE6F-5BF6-479E-A283-69AE04E39B58}" destId="{A08EF069-B653-44F8-B4DF-FC3BA91CA05B}" srcOrd="1" destOrd="0" parTransId="{DDE2CB0F-17C8-4782-AADD-907D71DB55F8}" sibTransId="{939D88CC-642A-47D3-B1EE-7F696BB61A70}"/>
    <dgm:cxn modelId="{74CFA704-4559-4243-9C24-B9A409503D93}" type="presOf" srcId="{B712EE6F-5BF6-479E-A283-69AE04E39B58}" destId="{60FCED21-2624-49E7-9991-83822FC97F07}" srcOrd="0" destOrd="0" presId="urn:microsoft.com/office/officeart/2005/8/layout/vList4"/>
    <dgm:cxn modelId="{2343B158-6AEA-4168-8A2F-88741F71AAE9}" type="presOf" srcId="{4FA34FEA-0902-4400-8ABF-4F60D69A08D4}" destId="{1E179DEC-B06B-4A2F-8BD8-4356A19C1E80}" srcOrd="1" destOrd="1" presId="urn:microsoft.com/office/officeart/2005/8/layout/vList4"/>
    <dgm:cxn modelId="{BC2F38DF-6B9B-4E5C-B547-D164DD94D498}" type="presOf" srcId="{2D13F239-9D88-484F-B08B-D1C9555B1DD9}" destId="{0B447599-EB25-4455-AFEF-637A7B9119BC}" srcOrd="1" destOrd="1" presId="urn:microsoft.com/office/officeart/2005/8/layout/vList4"/>
    <dgm:cxn modelId="{399D34F2-0E4C-44C4-9F52-C59AB5C675FC}" srcId="{96803EA8-9867-4F0F-B7A6-B816CBE13E1C}" destId="{4FA34FEA-0902-4400-8ABF-4F60D69A08D4}" srcOrd="0" destOrd="0" parTransId="{9EC96F25-2AB7-4C75-A167-A5D3FAB6B0B2}" sibTransId="{37C05F72-CBE8-4F3D-9787-772F45866C55}"/>
    <dgm:cxn modelId="{B04E4EF1-9291-43B0-A499-CC8842C23F4F}" srcId="{946D53B1-002F-4788-961E-094DCA81C6D2}" destId="{A80F5ECD-672D-4ACA-9C2E-7F3177AA5CA5}" srcOrd="1" destOrd="0" parTransId="{E29B1D44-E05D-4231-A4AF-3A116CEFA49A}" sibTransId="{B527896F-9DC2-4AE4-AF7D-E727809EA49D}"/>
    <dgm:cxn modelId="{AD2941C6-C688-48C2-B7F3-390D2F76314D}" type="presOf" srcId="{C0EFF82C-0550-4F57-A08E-A979CCD09668}" destId="{1E179DEC-B06B-4A2F-8BD8-4356A19C1E80}" srcOrd="1" destOrd="2" presId="urn:microsoft.com/office/officeart/2005/8/layout/vList4"/>
    <dgm:cxn modelId="{06607412-7650-466A-9A59-71BDD1CAD28C}" srcId="{A80F5ECD-672D-4ACA-9C2E-7F3177AA5CA5}" destId="{DB54D8B1-2DA7-42F2-B736-478E677D0D69}" srcOrd="0" destOrd="0" parTransId="{5C83C95C-4885-4003-AEC9-DF7609720521}" sibTransId="{AD5DF39F-396E-4760-8124-2B8A227162E1}"/>
    <dgm:cxn modelId="{BEDB4721-22A7-42AB-AD9E-F752F84B3770}" type="presOf" srcId="{DB54D8B1-2DA7-42F2-B736-478E677D0D69}" destId="{DFD58E36-5E12-4849-804B-B4FF0E1F74AE}" srcOrd="1" destOrd="1" presId="urn:microsoft.com/office/officeart/2005/8/layout/vList4"/>
    <dgm:cxn modelId="{8686B38A-312F-4F04-BCFB-01471E0D7BF6}" type="presOf" srcId="{B712EE6F-5BF6-479E-A283-69AE04E39B58}" destId="{0B447599-EB25-4455-AFEF-637A7B9119BC}" srcOrd="1" destOrd="0" presId="urn:microsoft.com/office/officeart/2005/8/layout/vList4"/>
    <dgm:cxn modelId="{66AFD2A3-1F36-4CFC-83D8-E7D07E6F5E06}" type="presOf" srcId="{2D13F239-9D88-484F-B08B-D1C9555B1DD9}" destId="{60FCED21-2624-49E7-9991-83822FC97F07}" srcOrd="0" destOrd="1" presId="urn:microsoft.com/office/officeart/2005/8/layout/vList4"/>
    <dgm:cxn modelId="{E9D79F3F-84AF-4F1E-81E5-1E24EC43A7AB}" type="presOf" srcId="{89690BC5-303F-4440-AFC5-A67CB3A8E338}" destId="{DFD58E36-5E12-4849-804B-B4FF0E1F74AE}" srcOrd="1" destOrd="2" presId="urn:microsoft.com/office/officeart/2005/8/layout/vList4"/>
    <dgm:cxn modelId="{7D5F6BE2-306B-48F6-95C1-757C9198D135}" srcId="{946D53B1-002F-4788-961E-094DCA81C6D2}" destId="{B712EE6F-5BF6-479E-A283-69AE04E39B58}" srcOrd="0" destOrd="0" parTransId="{5C82996D-6219-415D-AABB-7A199DBBCB90}" sibTransId="{470FA2EF-A13E-40CD-943C-C5396F4D0D13}"/>
    <dgm:cxn modelId="{98C7895F-2A15-4976-B83A-F8E3C4816BEC}" type="presOf" srcId="{C0EFF82C-0550-4F57-A08E-A979CCD09668}" destId="{B3671C60-D2FC-47A8-9FAE-04E3AEB3BB38}" srcOrd="0" destOrd="2" presId="urn:microsoft.com/office/officeart/2005/8/layout/vList4"/>
    <dgm:cxn modelId="{A39CABD4-45FE-4AC2-9A6B-437C70EBCA18}" type="presParOf" srcId="{F05CA356-69C5-4625-A9E5-6934FE975238}" destId="{02FE3739-872E-4183-8601-7B36319FBE2C}" srcOrd="0" destOrd="0" presId="urn:microsoft.com/office/officeart/2005/8/layout/vList4"/>
    <dgm:cxn modelId="{4B2F68C0-37C6-4B3F-8A4E-7B71F66C31B9}" type="presParOf" srcId="{02FE3739-872E-4183-8601-7B36319FBE2C}" destId="{60FCED21-2624-49E7-9991-83822FC97F07}" srcOrd="0" destOrd="0" presId="urn:microsoft.com/office/officeart/2005/8/layout/vList4"/>
    <dgm:cxn modelId="{7922AAA6-9936-4B46-9F13-CD8ABC31A304}" type="presParOf" srcId="{02FE3739-872E-4183-8601-7B36319FBE2C}" destId="{F5510546-D114-4E5B-BA96-93FD7C361EEB}" srcOrd="1" destOrd="0" presId="urn:microsoft.com/office/officeart/2005/8/layout/vList4"/>
    <dgm:cxn modelId="{C2B173B0-1115-4E30-AA93-3BC20104D19B}" type="presParOf" srcId="{02FE3739-872E-4183-8601-7B36319FBE2C}" destId="{0B447599-EB25-4455-AFEF-637A7B9119BC}" srcOrd="2" destOrd="0" presId="urn:microsoft.com/office/officeart/2005/8/layout/vList4"/>
    <dgm:cxn modelId="{20465F16-A9B3-47CD-B5EA-23DE2CC5DF23}" type="presParOf" srcId="{F05CA356-69C5-4625-A9E5-6934FE975238}" destId="{4105A2C3-6AD2-4684-AC39-3E0109F0B649}" srcOrd="1" destOrd="0" presId="urn:microsoft.com/office/officeart/2005/8/layout/vList4"/>
    <dgm:cxn modelId="{083C7587-0920-4AE3-97D0-7F6A3049F578}" type="presParOf" srcId="{F05CA356-69C5-4625-A9E5-6934FE975238}" destId="{F6A878E7-94AB-4682-B477-9FE0EC6FCF8F}" srcOrd="2" destOrd="0" presId="urn:microsoft.com/office/officeart/2005/8/layout/vList4"/>
    <dgm:cxn modelId="{66FCC632-15CA-43A5-8BCF-67F347B136FF}" type="presParOf" srcId="{F6A878E7-94AB-4682-B477-9FE0EC6FCF8F}" destId="{5F946D15-6A6F-4B88-A650-523F6AB20238}" srcOrd="0" destOrd="0" presId="urn:microsoft.com/office/officeart/2005/8/layout/vList4"/>
    <dgm:cxn modelId="{328ED317-720C-4F8C-BA96-A76CF592B121}" type="presParOf" srcId="{F6A878E7-94AB-4682-B477-9FE0EC6FCF8F}" destId="{E469F8D2-A317-4ED9-8B5E-25E03066D81A}" srcOrd="1" destOrd="0" presId="urn:microsoft.com/office/officeart/2005/8/layout/vList4"/>
    <dgm:cxn modelId="{560843F8-772C-4F00-83AC-494A70609564}" type="presParOf" srcId="{F6A878E7-94AB-4682-B477-9FE0EC6FCF8F}" destId="{DFD58E36-5E12-4849-804B-B4FF0E1F74AE}" srcOrd="2" destOrd="0" presId="urn:microsoft.com/office/officeart/2005/8/layout/vList4"/>
    <dgm:cxn modelId="{31E778BE-5875-4483-AE82-47CB5E321BC1}" type="presParOf" srcId="{F05CA356-69C5-4625-A9E5-6934FE975238}" destId="{DD78EDFC-3776-4B87-BD06-7EC1AE3B5427}" srcOrd="3" destOrd="0" presId="urn:microsoft.com/office/officeart/2005/8/layout/vList4"/>
    <dgm:cxn modelId="{B6AEB9C1-6F8E-48AB-80E2-E5AF5E97F46B}" type="presParOf" srcId="{F05CA356-69C5-4625-A9E5-6934FE975238}" destId="{7063F5AB-55A6-472B-9847-CF8CC634AE9C}" srcOrd="4" destOrd="0" presId="urn:microsoft.com/office/officeart/2005/8/layout/vList4"/>
    <dgm:cxn modelId="{37228F80-2F3B-44D9-92ED-5197C317319F}" type="presParOf" srcId="{7063F5AB-55A6-472B-9847-CF8CC634AE9C}" destId="{B3671C60-D2FC-47A8-9FAE-04E3AEB3BB38}" srcOrd="0" destOrd="0" presId="urn:microsoft.com/office/officeart/2005/8/layout/vList4"/>
    <dgm:cxn modelId="{A438F8DE-88F7-47FD-B775-0EA2D69E639C}" type="presParOf" srcId="{7063F5AB-55A6-472B-9847-CF8CC634AE9C}" destId="{C1EE1962-4E3A-4FCF-A23E-122479CC2665}" srcOrd="1" destOrd="0" presId="urn:microsoft.com/office/officeart/2005/8/layout/vList4"/>
    <dgm:cxn modelId="{4F3CEB70-CFA2-440C-B4E5-EA5A8EA67163}" type="presParOf" srcId="{7063F5AB-55A6-472B-9847-CF8CC634AE9C}" destId="{1E179DEC-B06B-4A2F-8BD8-4356A19C1E80}"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46D53B1-002F-4788-961E-094DCA81C6D2}"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C"/>
        </a:p>
      </dgm:t>
    </dgm:pt>
    <dgm:pt modelId="{8894188A-E516-433B-AEDC-3F340613FCB6}">
      <dgm:prSet/>
      <dgm:spPr/>
      <dgm:t>
        <a:bodyPr/>
        <a:lstStyle/>
        <a:p>
          <a:r>
            <a:rPr lang="es-EC" dirty="0" smtClean="0">
              <a:effectLst>
                <a:glow rad="101600">
                  <a:schemeClr val="bg1">
                    <a:alpha val="60000"/>
                  </a:schemeClr>
                </a:glow>
              </a:effectLst>
            </a:rPr>
            <a:t>EMBOSCADA</a:t>
          </a:r>
          <a:endParaRPr lang="es-EC" dirty="0">
            <a:effectLst>
              <a:glow rad="101600">
                <a:schemeClr val="bg1">
                  <a:alpha val="60000"/>
                </a:schemeClr>
              </a:glow>
            </a:effectLst>
          </a:endParaRPr>
        </a:p>
      </dgm:t>
    </dgm:pt>
    <dgm:pt modelId="{A95729A7-D55D-4575-8D05-14FCB99EAAFF}" type="parTrans" cxnId="{993A3705-644D-4008-8826-8DCC020B1B31}">
      <dgm:prSet/>
      <dgm:spPr/>
      <dgm:t>
        <a:bodyPr/>
        <a:lstStyle/>
        <a:p>
          <a:endParaRPr lang="es-EC">
            <a:effectLst>
              <a:glow rad="101600">
                <a:schemeClr val="bg1">
                  <a:alpha val="60000"/>
                </a:schemeClr>
              </a:glow>
            </a:effectLst>
          </a:endParaRPr>
        </a:p>
      </dgm:t>
    </dgm:pt>
    <dgm:pt modelId="{D2AA29FC-788F-4382-8ECC-B9D4C781FC67}" type="sibTrans" cxnId="{993A3705-644D-4008-8826-8DCC020B1B31}">
      <dgm:prSet/>
      <dgm:spPr/>
      <dgm:t>
        <a:bodyPr/>
        <a:lstStyle/>
        <a:p>
          <a:endParaRPr lang="es-EC">
            <a:effectLst>
              <a:glow rad="101600">
                <a:schemeClr val="bg1">
                  <a:alpha val="60000"/>
                </a:schemeClr>
              </a:glow>
            </a:effectLst>
          </a:endParaRPr>
        </a:p>
      </dgm:t>
    </dgm:pt>
    <dgm:pt modelId="{AA449A65-30B4-41AD-8C6B-263DBC30CC2E}">
      <dgm:prSet/>
      <dgm:spPr/>
      <dgm:t>
        <a:bodyPr/>
        <a:lstStyle/>
        <a:p>
          <a:r>
            <a:rPr lang="es-EC" dirty="0" smtClean="0">
              <a:effectLst>
                <a:glow rad="101600">
                  <a:schemeClr val="bg1">
                    <a:alpha val="60000"/>
                  </a:schemeClr>
                </a:glow>
              </a:effectLst>
            </a:rPr>
            <a:t>COMBATE DE ENCUENTRO</a:t>
          </a:r>
          <a:endParaRPr lang="es-EC" dirty="0">
            <a:effectLst>
              <a:glow rad="101600">
                <a:schemeClr val="bg1">
                  <a:alpha val="60000"/>
                </a:schemeClr>
              </a:glow>
            </a:effectLst>
          </a:endParaRPr>
        </a:p>
      </dgm:t>
    </dgm:pt>
    <dgm:pt modelId="{E511CE43-92BC-4935-8FCE-2A45FCC48A04}" type="parTrans" cxnId="{8952C3E5-C147-44BA-9216-B3454EFF249E}">
      <dgm:prSet/>
      <dgm:spPr/>
      <dgm:t>
        <a:bodyPr/>
        <a:lstStyle/>
        <a:p>
          <a:endParaRPr lang="es-EC">
            <a:effectLst>
              <a:glow rad="101600">
                <a:schemeClr val="bg1">
                  <a:alpha val="60000"/>
                </a:schemeClr>
              </a:glow>
            </a:effectLst>
          </a:endParaRPr>
        </a:p>
      </dgm:t>
    </dgm:pt>
    <dgm:pt modelId="{C95BAB4C-DF8C-436D-8356-7B813211C2DA}" type="sibTrans" cxnId="{8952C3E5-C147-44BA-9216-B3454EFF249E}">
      <dgm:prSet/>
      <dgm:spPr/>
      <dgm:t>
        <a:bodyPr/>
        <a:lstStyle/>
        <a:p>
          <a:endParaRPr lang="es-EC">
            <a:effectLst>
              <a:glow rad="101600">
                <a:schemeClr val="bg1">
                  <a:alpha val="60000"/>
                </a:schemeClr>
              </a:glow>
            </a:effectLst>
          </a:endParaRPr>
        </a:p>
      </dgm:t>
    </dgm:pt>
    <dgm:pt modelId="{21055DB8-5514-4DAF-BF41-A3424DF5B70E}">
      <dgm:prSet/>
      <dgm:spPr/>
      <dgm:t>
        <a:bodyPr/>
        <a:lstStyle/>
        <a:p>
          <a:r>
            <a:rPr lang="es-EC" dirty="0" smtClean="0">
              <a:effectLst>
                <a:glow rad="101600">
                  <a:schemeClr val="bg1">
                    <a:alpha val="60000"/>
                  </a:schemeClr>
                </a:glow>
              </a:effectLst>
            </a:rPr>
            <a:t>FRANCOTIRADOR</a:t>
          </a:r>
          <a:endParaRPr lang="es-EC" dirty="0">
            <a:effectLst>
              <a:glow rad="101600">
                <a:schemeClr val="bg1">
                  <a:alpha val="60000"/>
                </a:schemeClr>
              </a:glow>
            </a:effectLst>
          </a:endParaRPr>
        </a:p>
      </dgm:t>
    </dgm:pt>
    <dgm:pt modelId="{788A681F-B79B-4EAE-9493-141CECFCE383}" type="parTrans" cxnId="{98BCF55B-3DCB-42B9-919D-4967D8A200E3}">
      <dgm:prSet/>
      <dgm:spPr/>
      <dgm:t>
        <a:bodyPr/>
        <a:lstStyle/>
        <a:p>
          <a:endParaRPr lang="es-EC">
            <a:effectLst>
              <a:glow rad="101600">
                <a:schemeClr val="bg1">
                  <a:alpha val="60000"/>
                </a:schemeClr>
              </a:glow>
            </a:effectLst>
          </a:endParaRPr>
        </a:p>
      </dgm:t>
    </dgm:pt>
    <dgm:pt modelId="{2E89B198-6B9B-4834-98B1-C464B0699796}" type="sibTrans" cxnId="{98BCF55B-3DCB-42B9-919D-4967D8A200E3}">
      <dgm:prSet/>
      <dgm:spPr/>
      <dgm:t>
        <a:bodyPr/>
        <a:lstStyle/>
        <a:p>
          <a:endParaRPr lang="es-EC">
            <a:effectLst>
              <a:glow rad="101600">
                <a:schemeClr val="bg1">
                  <a:alpha val="60000"/>
                </a:schemeClr>
              </a:glow>
            </a:effectLst>
          </a:endParaRPr>
        </a:p>
      </dgm:t>
    </dgm:pt>
    <dgm:pt modelId="{DB7AE23B-A982-45A0-ACA5-4688F17695E4}">
      <dgm:prSet/>
      <dgm:spPr/>
      <dgm:t>
        <a:bodyPr/>
        <a:lstStyle/>
        <a:p>
          <a:r>
            <a:rPr lang="es-EC" dirty="0" smtClean="0">
              <a:effectLst>
                <a:glow rad="101600">
                  <a:schemeClr val="bg1">
                    <a:alpha val="60000"/>
                  </a:schemeClr>
                </a:glow>
              </a:effectLst>
            </a:rPr>
            <a:t>COMBATE URBANO</a:t>
          </a:r>
          <a:endParaRPr lang="es-EC" dirty="0">
            <a:effectLst>
              <a:glow rad="101600">
                <a:schemeClr val="bg1">
                  <a:alpha val="60000"/>
                </a:schemeClr>
              </a:glow>
            </a:effectLst>
          </a:endParaRPr>
        </a:p>
      </dgm:t>
    </dgm:pt>
    <dgm:pt modelId="{94426407-4212-4734-86A2-673CE354D75C}" type="parTrans" cxnId="{3E83EA9D-9B40-4A8C-B107-F5D129E73665}">
      <dgm:prSet/>
      <dgm:spPr/>
      <dgm:t>
        <a:bodyPr/>
        <a:lstStyle/>
        <a:p>
          <a:endParaRPr lang="es-EC">
            <a:effectLst>
              <a:glow rad="101600">
                <a:schemeClr val="bg1">
                  <a:alpha val="60000"/>
                </a:schemeClr>
              </a:glow>
            </a:effectLst>
          </a:endParaRPr>
        </a:p>
      </dgm:t>
    </dgm:pt>
    <dgm:pt modelId="{D8353D34-C0BE-46E6-BBB0-1EC3FA0501C1}" type="sibTrans" cxnId="{3E83EA9D-9B40-4A8C-B107-F5D129E73665}">
      <dgm:prSet/>
      <dgm:spPr/>
      <dgm:t>
        <a:bodyPr/>
        <a:lstStyle/>
        <a:p>
          <a:endParaRPr lang="es-EC">
            <a:effectLst>
              <a:glow rad="101600">
                <a:schemeClr val="bg1">
                  <a:alpha val="60000"/>
                </a:schemeClr>
              </a:glow>
            </a:effectLst>
          </a:endParaRPr>
        </a:p>
      </dgm:t>
    </dgm:pt>
    <dgm:pt modelId="{D7B1374F-6933-43DA-A059-78FE36DBE998}">
      <dgm:prSet/>
      <dgm:spPr/>
      <dgm:t>
        <a:bodyPr/>
        <a:lstStyle/>
        <a:p>
          <a:r>
            <a:rPr lang="es-EC" dirty="0" smtClean="0">
              <a:effectLst>
                <a:glow rad="101600">
                  <a:schemeClr val="bg1">
                    <a:alpha val="60000"/>
                  </a:schemeClr>
                </a:glow>
              </a:effectLst>
            </a:rPr>
            <a:t>Romper el contacto</a:t>
          </a:r>
          <a:endParaRPr lang="es-EC" dirty="0">
            <a:effectLst>
              <a:glow rad="101600">
                <a:schemeClr val="bg1">
                  <a:alpha val="60000"/>
                </a:schemeClr>
              </a:glow>
            </a:effectLst>
          </a:endParaRPr>
        </a:p>
      </dgm:t>
    </dgm:pt>
    <dgm:pt modelId="{3BBCA432-77A4-458C-AA53-7C651E8B09D9}" type="parTrans" cxnId="{02E3F884-FD45-41A3-B5DC-415B3DF9346F}">
      <dgm:prSet/>
      <dgm:spPr/>
      <dgm:t>
        <a:bodyPr/>
        <a:lstStyle/>
        <a:p>
          <a:endParaRPr lang="es-EC">
            <a:effectLst>
              <a:glow rad="101600">
                <a:schemeClr val="bg1">
                  <a:alpha val="60000"/>
                </a:schemeClr>
              </a:glow>
            </a:effectLst>
          </a:endParaRPr>
        </a:p>
      </dgm:t>
    </dgm:pt>
    <dgm:pt modelId="{CEF8F890-00AD-4FB1-AB6F-A31A939778BC}" type="sibTrans" cxnId="{02E3F884-FD45-41A3-B5DC-415B3DF9346F}">
      <dgm:prSet/>
      <dgm:spPr/>
      <dgm:t>
        <a:bodyPr/>
        <a:lstStyle/>
        <a:p>
          <a:endParaRPr lang="es-EC">
            <a:effectLst>
              <a:glow rad="101600">
                <a:schemeClr val="bg1">
                  <a:alpha val="60000"/>
                </a:schemeClr>
              </a:glow>
            </a:effectLst>
          </a:endParaRPr>
        </a:p>
      </dgm:t>
    </dgm:pt>
    <dgm:pt modelId="{BBC099BF-735A-4874-8F08-3AC8BC5DD1DA}">
      <dgm:prSet/>
      <dgm:spPr/>
      <dgm:t>
        <a:bodyPr/>
        <a:lstStyle/>
        <a:p>
          <a:r>
            <a:rPr lang="es-EC" dirty="0" smtClean="0">
              <a:effectLst>
                <a:glow rad="101600">
                  <a:schemeClr val="bg1">
                    <a:alpha val="60000"/>
                  </a:schemeClr>
                </a:glow>
              </a:effectLst>
            </a:rPr>
            <a:t>Eludir</a:t>
          </a:r>
          <a:endParaRPr lang="es-EC" dirty="0">
            <a:effectLst>
              <a:glow rad="101600">
                <a:schemeClr val="bg1">
                  <a:alpha val="60000"/>
                </a:schemeClr>
              </a:glow>
            </a:effectLst>
          </a:endParaRPr>
        </a:p>
      </dgm:t>
    </dgm:pt>
    <dgm:pt modelId="{E9052F9D-1FE8-4DC7-B931-547F74DA0BC5}" type="parTrans" cxnId="{851F7238-E155-4367-9F04-AE39E497A028}">
      <dgm:prSet/>
      <dgm:spPr/>
      <dgm:t>
        <a:bodyPr/>
        <a:lstStyle/>
        <a:p>
          <a:endParaRPr lang="es-EC">
            <a:effectLst>
              <a:glow rad="101600">
                <a:schemeClr val="bg1">
                  <a:alpha val="60000"/>
                </a:schemeClr>
              </a:glow>
            </a:effectLst>
          </a:endParaRPr>
        </a:p>
      </dgm:t>
    </dgm:pt>
    <dgm:pt modelId="{2DADF3BC-EE59-40D3-B62A-7C2CB85CD03A}" type="sibTrans" cxnId="{851F7238-E155-4367-9F04-AE39E497A028}">
      <dgm:prSet/>
      <dgm:spPr/>
      <dgm:t>
        <a:bodyPr/>
        <a:lstStyle/>
        <a:p>
          <a:endParaRPr lang="es-EC">
            <a:effectLst>
              <a:glow rad="101600">
                <a:schemeClr val="bg1">
                  <a:alpha val="60000"/>
                </a:schemeClr>
              </a:glow>
            </a:effectLst>
          </a:endParaRPr>
        </a:p>
      </dgm:t>
    </dgm:pt>
    <dgm:pt modelId="{D6312CEF-F44A-4F29-AD04-3241601B0985}">
      <dgm:prSet/>
      <dgm:spPr/>
      <dgm:t>
        <a:bodyPr/>
        <a:lstStyle/>
        <a:p>
          <a:r>
            <a:rPr lang="es-EC" dirty="0" smtClean="0">
              <a:effectLst>
                <a:glow rad="101600">
                  <a:schemeClr val="bg1">
                    <a:alpha val="60000"/>
                  </a:schemeClr>
                </a:glow>
              </a:effectLst>
            </a:rPr>
            <a:t>Fijar</a:t>
          </a:r>
          <a:endParaRPr lang="es-EC" dirty="0">
            <a:effectLst>
              <a:glow rad="101600">
                <a:schemeClr val="bg1">
                  <a:alpha val="60000"/>
                </a:schemeClr>
              </a:glow>
            </a:effectLst>
          </a:endParaRPr>
        </a:p>
      </dgm:t>
    </dgm:pt>
    <dgm:pt modelId="{79583A67-E4C8-4F3C-85D9-20F9D9869505}" type="parTrans" cxnId="{5161B14A-ECB3-44A0-A213-CF7E0B8C2D75}">
      <dgm:prSet/>
      <dgm:spPr/>
      <dgm:t>
        <a:bodyPr/>
        <a:lstStyle/>
        <a:p>
          <a:endParaRPr lang="es-EC">
            <a:effectLst>
              <a:glow rad="101600">
                <a:schemeClr val="bg1">
                  <a:alpha val="60000"/>
                </a:schemeClr>
              </a:glow>
            </a:effectLst>
          </a:endParaRPr>
        </a:p>
      </dgm:t>
    </dgm:pt>
    <dgm:pt modelId="{F29C60E3-B727-499D-8238-4A152E31D113}" type="sibTrans" cxnId="{5161B14A-ECB3-44A0-A213-CF7E0B8C2D75}">
      <dgm:prSet/>
      <dgm:spPr/>
      <dgm:t>
        <a:bodyPr/>
        <a:lstStyle/>
        <a:p>
          <a:endParaRPr lang="es-EC">
            <a:effectLst>
              <a:glow rad="101600">
                <a:schemeClr val="bg1">
                  <a:alpha val="60000"/>
                </a:schemeClr>
              </a:glow>
            </a:effectLst>
          </a:endParaRPr>
        </a:p>
      </dgm:t>
    </dgm:pt>
    <dgm:pt modelId="{7990A897-1D7E-48C9-A39C-627B3238708C}">
      <dgm:prSet/>
      <dgm:spPr/>
      <dgm:t>
        <a:bodyPr/>
        <a:lstStyle/>
        <a:p>
          <a:r>
            <a:rPr lang="es-EC" dirty="0" smtClean="0">
              <a:effectLst>
                <a:glow rad="101600">
                  <a:schemeClr val="bg1">
                    <a:alpha val="60000"/>
                  </a:schemeClr>
                </a:glow>
              </a:effectLst>
            </a:rPr>
            <a:t>Ataque gradualmente</a:t>
          </a:r>
          <a:endParaRPr lang="es-EC" dirty="0">
            <a:effectLst>
              <a:glow rad="101600">
                <a:schemeClr val="bg1">
                  <a:alpha val="60000"/>
                </a:schemeClr>
              </a:glow>
            </a:effectLst>
          </a:endParaRPr>
        </a:p>
      </dgm:t>
    </dgm:pt>
    <dgm:pt modelId="{E0580AFC-2C17-40B9-A7D8-A389ECC6D532}" type="parTrans" cxnId="{BE570B31-8D4C-4B8C-B2F3-C742AE3DE37E}">
      <dgm:prSet/>
      <dgm:spPr/>
      <dgm:t>
        <a:bodyPr/>
        <a:lstStyle/>
        <a:p>
          <a:endParaRPr lang="es-EC">
            <a:effectLst>
              <a:glow rad="101600">
                <a:schemeClr val="bg1">
                  <a:alpha val="60000"/>
                </a:schemeClr>
              </a:glow>
            </a:effectLst>
          </a:endParaRPr>
        </a:p>
      </dgm:t>
    </dgm:pt>
    <dgm:pt modelId="{C6954CF5-B09C-465A-8BBC-4C9E8CDB8232}" type="sibTrans" cxnId="{BE570B31-8D4C-4B8C-B2F3-C742AE3DE37E}">
      <dgm:prSet/>
      <dgm:spPr/>
      <dgm:t>
        <a:bodyPr/>
        <a:lstStyle/>
        <a:p>
          <a:endParaRPr lang="es-EC">
            <a:effectLst>
              <a:glow rad="101600">
                <a:schemeClr val="bg1">
                  <a:alpha val="60000"/>
                </a:schemeClr>
              </a:glow>
            </a:effectLst>
          </a:endParaRPr>
        </a:p>
      </dgm:t>
    </dgm:pt>
    <dgm:pt modelId="{50D8A761-54F9-497F-B3A5-70092990041F}">
      <dgm:prSet/>
      <dgm:spPr/>
      <dgm:t>
        <a:bodyPr/>
        <a:lstStyle/>
        <a:p>
          <a:r>
            <a:rPr lang="es-EC" dirty="0" smtClean="0">
              <a:effectLst>
                <a:glow rad="101600">
                  <a:schemeClr val="bg1">
                    <a:alpha val="60000"/>
                  </a:schemeClr>
                </a:glow>
              </a:effectLst>
            </a:rPr>
            <a:t>Eliminar por fuego directo o indirecto</a:t>
          </a:r>
          <a:endParaRPr lang="es-EC" dirty="0">
            <a:effectLst>
              <a:glow rad="101600">
                <a:schemeClr val="bg1">
                  <a:alpha val="60000"/>
                </a:schemeClr>
              </a:glow>
            </a:effectLst>
          </a:endParaRPr>
        </a:p>
      </dgm:t>
    </dgm:pt>
    <dgm:pt modelId="{09836FD5-C3DB-4159-A257-004A2FAC221A}" type="parTrans" cxnId="{3F57D3FD-E383-460A-8E68-D1A48F043BB6}">
      <dgm:prSet/>
      <dgm:spPr/>
      <dgm:t>
        <a:bodyPr/>
        <a:lstStyle/>
        <a:p>
          <a:endParaRPr lang="es-EC">
            <a:effectLst>
              <a:glow rad="101600">
                <a:schemeClr val="bg1">
                  <a:alpha val="60000"/>
                </a:schemeClr>
              </a:glow>
            </a:effectLst>
          </a:endParaRPr>
        </a:p>
      </dgm:t>
    </dgm:pt>
    <dgm:pt modelId="{302DC34C-54AF-4F89-A67A-ED3BCEABA37A}" type="sibTrans" cxnId="{3F57D3FD-E383-460A-8E68-D1A48F043BB6}">
      <dgm:prSet/>
      <dgm:spPr/>
      <dgm:t>
        <a:bodyPr/>
        <a:lstStyle/>
        <a:p>
          <a:endParaRPr lang="es-EC">
            <a:effectLst>
              <a:glow rad="101600">
                <a:schemeClr val="bg1">
                  <a:alpha val="60000"/>
                </a:schemeClr>
              </a:glow>
            </a:effectLst>
          </a:endParaRPr>
        </a:p>
      </dgm:t>
    </dgm:pt>
    <dgm:pt modelId="{119E1791-FF1F-4502-B448-EE6F36FD0529}">
      <dgm:prSet/>
      <dgm:spPr/>
      <dgm:t>
        <a:bodyPr/>
        <a:lstStyle/>
        <a:p>
          <a:r>
            <a:rPr lang="es-EC" dirty="0" smtClean="0">
              <a:effectLst>
                <a:glow rad="101600">
                  <a:schemeClr val="bg1">
                    <a:alpha val="60000"/>
                  </a:schemeClr>
                </a:glow>
              </a:effectLst>
            </a:rPr>
            <a:t>Técnicas de despeje de esquinas, áreas y edificaciones</a:t>
          </a:r>
          <a:endParaRPr lang="es-EC" dirty="0">
            <a:effectLst>
              <a:glow rad="101600">
                <a:schemeClr val="bg1">
                  <a:alpha val="60000"/>
                </a:schemeClr>
              </a:glow>
            </a:effectLst>
          </a:endParaRPr>
        </a:p>
      </dgm:t>
    </dgm:pt>
    <dgm:pt modelId="{E2B826FF-D54B-4E38-8466-376C786E01D9}" type="parTrans" cxnId="{CBC2AD4E-B584-4AAD-BEDF-066DE8590D73}">
      <dgm:prSet/>
      <dgm:spPr/>
      <dgm:t>
        <a:bodyPr/>
        <a:lstStyle/>
        <a:p>
          <a:endParaRPr lang="es-EC">
            <a:effectLst>
              <a:glow rad="101600">
                <a:schemeClr val="bg1">
                  <a:alpha val="60000"/>
                </a:schemeClr>
              </a:glow>
            </a:effectLst>
          </a:endParaRPr>
        </a:p>
      </dgm:t>
    </dgm:pt>
    <dgm:pt modelId="{C7B6FC4F-9BB4-47BF-91F8-7CB42E2ABF47}" type="sibTrans" cxnId="{CBC2AD4E-B584-4AAD-BEDF-066DE8590D73}">
      <dgm:prSet/>
      <dgm:spPr/>
      <dgm:t>
        <a:bodyPr/>
        <a:lstStyle/>
        <a:p>
          <a:endParaRPr lang="es-EC">
            <a:effectLst>
              <a:glow rad="101600">
                <a:schemeClr val="bg1">
                  <a:alpha val="60000"/>
                </a:schemeClr>
              </a:glow>
            </a:effectLst>
          </a:endParaRPr>
        </a:p>
      </dgm:t>
    </dgm:pt>
    <dgm:pt modelId="{BECA65CC-899E-4398-932C-D110A3D063C6}">
      <dgm:prSet/>
      <dgm:spPr/>
      <dgm:t>
        <a:bodyPr/>
        <a:lstStyle/>
        <a:p>
          <a:r>
            <a:rPr lang="es-EC" dirty="0" err="1" smtClean="0">
              <a:effectLst>
                <a:glow rad="101600">
                  <a:schemeClr val="bg1">
                    <a:alpha val="60000"/>
                  </a:schemeClr>
                </a:glow>
              </a:effectLst>
            </a:rPr>
            <a:t>Brechajes</a:t>
          </a:r>
          <a:endParaRPr lang="es-EC" dirty="0">
            <a:effectLst>
              <a:glow rad="101600">
                <a:schemeClr val="bg1">
                  <a:alpha val="60000"/>
                </a:schemeClr>
              </a:glow>
            </a:effectLst>
          </a:endParaRPr>
        </a:p>
      </dgm:t>
    </dgm:pt>
    <dgm:pt modelId="{FABD16FD-322B-4C33-AB08-ED456C18955D}" type="parTrans" cxnId="{FBFC4F5C-5830-488F-B4AB-ADD0124B3549}">
      <dgm:prSet/>
      <dgm:spPr/>
      <dgm:t>
        <a:bodyPr/>
        <a:lstStyle/>
        <a:p>
          <a:endParaRPr lang="es-EC">
            <a:effectLst>
              <a:glow rad="101600">
                <a:schemeClr val="bg1">
                  <a:alpha val="60000"/>
                </a:schemeClr>
              </a:glow>
            </a:effectLst>
          </a:endParaRPr>
        </a:p>
      </dgm:t>
    </dgm:pt>
    <dgm:pt modelId="{17FAB119-D742-45BF-869C-8E4FB636E331}" type="sibTrans" cxnId="{FBFC4F5C-5830-488F-B4AB-ADD0124B3549}">
      <dgm:prSet/>
      <dgm:spPr/>
      <dgm:t>
        <a:bodyPr/>
        <a:lstStyle/>
        <a:p>
          <a:endParaRPr lang="es-EC">
            <a:effectLst>
              <a:glow rad="101600">
                <a:schemeClr val="bg1">
                  <a:alpha val="60000"/>
                </a:schemeClr>
              </a:glow>
            </a:effectLst>
          </a:endParaRPr>
        </a:p>
      </dgm:t>
    </dgm:pt>
    <dgm:pt modelId="{F05CA356-69C5-4625-A9E5-6934FE975238}" type="pres">
      <dgm:prSet presAssocID="{946D53B1-002F-4788-961E-094DCA81C6D2}" presName="linear" presStyleCnt="0">
        <dgm:presLayoutVars>
          <dgm:dir/>
          <dgm:resizeHandles val="exact"/>
        </dgm:presLayoutVars>
      </dgm:prSet>
      <dgm:spPr/>
      <dgm:t>
        <a:bodyPr/>
        <a:lstStyle/>
        <a:p>
          <a:endParaRPr lang="es-EC"/>
        </a:p>
      </dgm:t>
    </dgm:pt>
    <dgm:pt modelId="{6CBA6B75-583B-477D-B972-3808A9286B6C}" type="pres">
      <dgm:prSet presAssocID="{8894188A-E516-433B-AEDC-3F340613FCB6}" presName="comp" presStyleCnt="0"/>
      <dgm:spPr/>
    </dgm:pt>
    <dgm:pt modelId="{8F88FC53-25C4-4451-8CC0-1F558344DEA6}" type="pres">
      <dgm:prSet presAssocID="{8894188A-E516-433B-AEDC-3F340613FCB6}" presName="box" presStyleLbl="node1" presStyleIdx="0" presStyleCnt="4"/>
      <dgm:spPr/>
      <dgm:t>
        <a:bodyPr/>
        <a:lstStyle/>
        <a:p>
          <a:endParaRPr lang="es-EC"/>
        </a:p>
      </dgm:t>
    </dgm:pt>
    <dgm:pt modelId="{D185AF12-2B7A-4E16-B518-840CBA92B050}" type="pres">
      <dgm:prSet presAssocID="{8894188A-E516-433B-AEDC-3F340613FCB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40CB1708-E091-4A1A-A210-FE087555A94A}" type="pres">
      <dgm:prSet presAssocID="{8894188A-E516-433B-AEDC-3F340613FCB6}" presName="text" presStyleLbl="node1" presStyleIdx="0" presStyleCnt="4">
        <dgm:presLayoutVars>
          <dgm:bulletEnabled val="1"/>
        </dgm:presLayoutVars>
      </dgm:prSet>
      <dgm:spPr/>
      <dgm:t>
        <a:bodyPr/>
        <a:lstStyle/>
        <a:p>
          <a:endParaRPr lang="es-EC"/>
        </a:p>
      </dgm:t>
    </dgm:pt>
    <dgm:pt modelId="{1E862B51-8AF9-4041-AFE4-0311ACCF7BCA}" type="pres">
      <dgm:prSet presAssocID="{D2AA29FC-788F-4382-8ECC-B9D4C781FC67}" presName="spacer" presStyleCnt="0"/>
      <dgm:spPr/>
    </dgm:pt>
    <dgm:pt modelId="{C7F2B7B1-5921-417E-9410-6D80107D0761}" type="pres">
      <dgm:prSet presAssocID="{AA449A65-30B4-41AD-8C6B-263DBC30CC2E}" presName="comp" presStyleCnt="0"/>
      <dgm:spPr/>
    </dgm:pt>
    <dgm:pt modelId="{98E3FBB3-595A-4E30-BB78-9DCF16EDFE6E}" type="pres">
      <dgm:prSet presAssocID="{AA449A65-30B4-41AD-8C6B-263DBC30CC2E}" presName="box" presStyleLbl="node1" presStyleIdx="1" presStyleCnt="4"/>
      <dgm:spPr/>
      <dgm:t>
        <a:bodyPr/>
        <a:lstStyle/>
        <a:p>
          <a:endParaRPr lang="es-EC"/>
        </a:p>
      </dgm:t>
    </dgm:pt>
    <dgm:pt modelId="{3D00A63C-07B8-4DB6-A8DA-41020F68AE19}" type="pres">
      <dgm:prSet presAssocID="{AA449A65-30B4-41AD-8C6B-263DBC30CC2E}"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F1343A32-1BC2-4C1E-B3A6-B3CFAD5DA37A}" type="pres">
      <dgm:prSet presAssocID="{AA449A65-30B4-41AD-8C6B-263DBC30CC2E}" presName="text" presStyleLbl="node1" presStyleIdx="1" presStyleCnt="4">
        <dgm:presLayoutVars>
          <dgm:bulletEnabled val="1"/>
        </dgm:presLayoutVars>
      </dgm:prSet>
      <dgm:spPr/>
      <dgm:t>
        <a:bodyPr/>
        <a:lstStyle/>
        <a:p>
          <a:endParaRPr lang="es-EC"/>
        </a:p>
      </dgm:t>
    </dgm:pt>
    <dgm:pt modelId="{4D00B9E0-3720-4D35-9DB7-F1FF6431E436}" type="pres">
      <dgm:prSet presAssocID="{C95BAB4C-DF8C-436D-8356-7B813211C2DA}" presName="spacer" presStyleCnt="0"/>
      <dgm:spPr/>
    </dgm:pt>
    <dgm:pt modelId="{CBB26A0E-8C8D-48F8-B440-B9FFB6FF3E3A}" type="pres">
      <dgm:prSet presAssocID="{21055DB8-5514-4DAF-BF41-A3424DF5B70E}" presName="comp" presStyleCnt="0"/>
      <dgm:spPr/>
    </dgm:pt>
    <dgm:pt modelId="{510CAB38-8D47-46D3-9BE6-32500099969B}" type="pres">
      <dgm:prSet presAssocID="{21055DB8-5514-4DAF-BF41-A3424DF5B70E}" presName="box" presStyleLbl="node1" presStyleIdx="2" presStyleCnt="4"/>
      <dgm:spPr/>
      <dgm:t>
        <a:bodyPr/>
        <a:lstStyle/>
        <a:p>
          <a:endParaRPr lang="es-EC"/>
        </a:p>
      </dgm:t>
    </dgm:pt>
    <dgm:pt modelId="{89DE73CD-D619-4676-B58C-9EBA4D3A5F7E}" type="pres">
      <dgm:prSet presAssocID="{21055DB8-5514-4DAF-BF41-A3424DF5B70E}"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t>
        <a:bodyPr/>
        <a:lstStyle/>
        <a:p>
          <a:endParaRPr lang="es-EC"/>
        </a:p>
      </dgm:t>
    </dgm:pt>
    <dgm:pt modelId="{1F4DDF22-1E35-40BB-B149-9D9557E3D4AD}" type="pres">
      <dgm:prSet presAssocID="{21055DB8-5514-4DAF-BF41-A3424DF5B70E}" presName="text" presStyleLbl="node1" presStyleIdx="2" presStyleCnt="4">
        <dgm:presLayoutVars>
          <dgm:bulletEnabled val="1"/>
        </dgm:presLayoutVars>
      </dgm:prSet>
      <dgm:spPr/>
      <dgm:t>
        <a:bodyPr/>
        <a:lstStyle/>
        <a:p>
          <a:endParaRPr lang="es-EC"/>
        </a:p>
      </dgm:t>
    </dgm:pt>
    <dgm:pt modelId="{764101FD-3803-4D2E-8B80-1B284B6F4201}" type="pres">
      <dgm:prSet presAssocID="{2E89B198-6B9B-4834-98B1-C464B0699796}" presName="spacer" presStyleCnt="0"/>
      <dgm:spPr/>
    </dgm:pt>
    <dgm:pt modelId="{9595D3A8-40F5-4779-ACC9-E630262FDD4C}" type="pres">
      <dgm:prSet presAssocID="{DB7AE23B-A982-45A0-ACA5-4688F17695E4}" presName="comp" presStyleCnt="0"/>
      <dgm:spPr/>
    </dgm:pt>
    <dgm:pt modelId="{D4516133-BA19-4D0D-865A-4660AFC44EE3}" type="pres">
      <dgm:prSet presAssocID="{DB7AE23B-A982-45A0-ACA5-4688F17695E4}" presName="box" presStyleLbl="node1" presStyleIdx="3" presStyleCnt="4"/>
      <dgm:spPr/>
      <dgm:t>
        <a:bodyPr/>
        <a:lstStyle/>
        <a:p>
          <a:endParaRPr lang="es-EC"/>
        </a:p>
      </dgm:t>
    </dgm:pt>
    <dgm:pt modelId="{BCBCC539-A8BE-4661-804B-43AF61DFAE3F}" type="pres">
      <dgm:prSet presAssocID="{DB7AE23B-A982-45A0-ACA5-4688F17695E4}"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dgm:spPr>
      <dgm:t>
        <a:bodyPr/>
        <a:lstStyle/>
        <a:p>
          <a:endParaRPr lang="es-EC"/>
        </a:p>
      </dgm:t>
    </dgm:pt>
    <dgm:pt modelId="{3AA2BBA3-1687-47CA-8727-026F24E6CCCB}" type="pres">
      <dgm:prSet presAssocID="{DB7AE23B-A982-45A0-ACA5-4688F17695E4}" presName="text" presStyleLbl="node1" presStyleIdx="3" presStyleCnt="4">
        <dgm:presLayoutVars>
          <dgm:bulletEnabled val="1"/>
        </dgm:presLayoutVars>
      </dgm:prSet>
      <dgm:spPr/>
      <dgm:t>
        <a:bodyPr/>
        <a:lstStyle/>
        <a:p>
          <a:endParaRPr lang="es-EC"/>
        </a:p>
      </dgm:t>
    </dgm:pt>
  </dgm:ptLst>
  <dgm:cxnLst>
    <dgm:cxn modelId="{8C967218-E148-4BB5-B674-AA6DA88919D6}" type="presOf" srcId="{D7B1374F-6933-43DA-A059-78FE36DBE998}" destId="{8F88FC53-25C4-4451-8CC0-1F558344DEA6}" srcOrd="0" destOrd="1" presId="urn:microsoft.com/office/officeart/2005/8/layout/vList4"/>
    <dgm:cxn modelId="{5E7483DF-8B91-4241-8033-4BD3A39A3475}" type="presOf" srcId="{BBC099BF-735A-4874-8F08-3AC8BC5DD1DA}" destId="{98E3FBB3-595A-4E30-BB78-9DCF16EDFE6E}" srcOrd="0" destOrd="1" presId="urn:microsoft.com/office/officeart/2005/8/layout/vList4"/>
    <dgm:cxn modelId="{6C870383-1E22-426F-B5AD-779B0C705B28}" type="presOf" srcId="{AA449A65-30B4-41AD-8C6B-263DBC30CC2E}" destId="{98E3FBB3-595A-4E30-BB78-9DCF16EDFE6E}" srcOrd="0" destOrd="0" presId="urn:microsoft.com/office/officeart/2005/8/layout/vList4"/>
    <dgm:cxn modelId="{5161B14A-ECB3-44A0-A213-CF7E0B8C2D75}" srcId="{AA449A65-30B4-41AD-8C6B-263DBC30CC2E}" destId="{D6312CEF-F44A-4F29-AD04-3241601B0985}" srcOrd="1" destOrd="0" parTransId="{79583A67-E4C8-4F3C-85D9-20F9D9869505}" sibTransId="{F29C60E3-B727-499D-8238-4A152E31D113}"/>
    <dgm:cxn modelId="{993A3705-644D-4008-8826-8DCC020B1B31}" srcId="{946D53B1-002F-4788-961E-094DCA81C6D2}" destId="{8894188A-E516-433B-AEDC-3F340613FCB6}" srcOrd="0" destOrd="0" parTransId="{A95729A7-D55D-4575-8D05-14FCB99EAAFF}" sibTransId="{D2AA29FC-788F-4382-8ECC-B9D4C781FC67}"/>
    <dgm:cxn modelId="{CAEFE89C-67C9-424B-BCCF-AD4B0B8D5A70}" type="presOf" srcId="{DB7AE23B-A982-45A0-ACA5-4688F17695E4}" destId="{D4516133-BA19-4D0D-865A-4660AFC44EE3}" srcOrd="0" destOrd="0" presId="urn:microsoft.com/office/officeart/2005/8/layout/vList4"/>
    <dgm:cxn modelId="{8952C3E5-C147-44BA-9216-B3454EFF249E}" srcId="{946D53B1-002F-4788-961E-094DCA81C6D2}" destId="{AA449A65-30B4-41AD-8C6B-263DBC30CC2E}" srcOrd="1" destOrd="0" parTransId="{E511CE43-92BC-4935-8FCE-2A45FCC48A04}" sibTransId="{C95BAB4C-DF8C-436D-8356-7B813211C2DA}"/>
    <dgm:cxn modelId="{D3E3BD4C-246E-4D27-88B1-483FCEC1E98B}" type="presOf" srcId="{D6312CEF-F44A-4F29-AD04-3241601B0985}" destId="{F1343A32-1BC2-4C1E-B3A6-B3CFAD5DA37A}" srcOrd="1" destOrd="2" presId="urn:microsoft.com/office/officeart/2005/8/layout/vList4"/>
    <dgm:cxn modelId="{98BCF55B-3DCB-42B9-919D-4967D8A200E3}" srcId="{946D53B1-002F-4788-961E-094DCA81C6D2}" destId="{21055DB8-5514-4DAF-BF41-A3424DF5B70E}" srcOrd="2" destOrd="0" parTransId="{788A681F-B79B-4EAE-9493-141CECFCE383}" sibTransId="{2E89B198-6B9B-4834-98B1-C464B0699796}"/>
    <dgm:cxn modelId="{3088F8A1-A250-4C6C-83FE-AB952C6B4198}" type="presOf" srcId="{50D8A761-54F9-497F-B3A5-70092990041F}" destId="{1F4DDF22-1E35-40BB-B149-9D9557E3D4AD}" srcOrd="1" destOrd="1" presId="urn:microsoft.com/office/officeart/2005/8/layout/vList4"/>
    <dgm:cxn modelId="{6A67DB97-371A-40CB-855D-C8346E940C09}" type="presOf" srcId="{BECA65CC-899E-4398-932C-D110A3D063C6}" destId="{D4516133-BA19-4D0D-865A-4660AFC44EE3}" srcOrd="0" destOrd="2" presId="urn:microsoft.com/office/officeart/2005/8/layout/vList4"/>
    <dgm:cxn modelId="{CBC2AD4E-B584-4AAD-BEDF-066DE8590D73}" srcId="{DB7AE23B-A982-45A0-ACA5-4688F17695E4}" destId="{119E1791-FF1F-4502-B448-EE6F36FD0529}" srcOrd="0" destOrd="0" parTransId="{E2B826FF-D54B-4E38-8466-376C786E01D9}" sibTransId="{C7B6FC4F-9BB4-47BF-91F8-7CB42E2ABF47}"/>
    <dgm:cxn modelId="{BE570B31-8D4C-4B8C-B2F3-C742AE3DE37E}" srcId="{AA449A65-30B4-41AD-8C6B-263DBC30CC2E}" destId="{7990A897-1D7E-48C9-A39C-627B3238708C}" srcOrd="2" destOrd="0" parTransId="{E0580AFC-2C17-40B9-A7D8-A389ECC6D532}" sibTransId="{C6954CF5-B09C-465A-8BBC-4C9E8CDB8232}"/>
    <dgm:cxn modelId="{FBFC4F5C-5830-488F-B4AB-ADD0124B3549}" srcId="{DB7AE23B-A982-45A0-ACA5-4688F17695E4}" destId="{BECA65CC-899E-4398-932C-D110A3D063C6}" srcOrd="1" destOrd="0" parTransId="{FABD16FD-322B-4C33-AB08-ED456C18955D}" sibTransId="{17FAB119-D742-45BF-869C-8E4FB636E331}"/>
    <dgm:cxn modelId="{490F5A79-6AE9-4762-9EEB-17F2760872B8}" type="presOf" srcId="{946D53B1-002F-4788-961E-094DCA81C6D2}" destId="{F05CA356-69C5-4625-A9E5-6934FE975238}" srcOrd="0" destOrd="0" presId="urn:microsoft.com/office/officeart/2005/8/layout/vList4"/>
    <dgm:cxn modelId="{8EBDB4C5-2EEA-4873-AEA0-0A7CD1172B63}" type="presOf" srcId="{21055DB8-5514-4DAF-BF41-A3424DF5B70E}" destId="{510CAB38-8D47-46D3-9BE6-32500099969B}" srcOrd="0" destOrd="0" presId="urn:microsoft.com/office/officeart/2005/8/layout/vList4"/>
    <dgm:cxn modelId="{3F57D3FD-E383-460A-8E68-D1A48F043BB6}" srcId="{21055DB8-5514-4DAF-BF41-A3424DF5B70E}" destId="{50D8A761-54F9-497F-B3A5-70092990041F}" srcOrd="0" destOrd="0" parTransId="{09836FD5-C3DB-4159-A257-004A2FAC221A}" sibTransId="{302DC34C-54AF-4F89-A67A-ED3BCEABA37A}"/>
    <dgm:cxn modelId="{119270E1-1B6F-4A44-B67E-B2E2CAB5BC85}" type="presOf" srcId="{D7B1374F-6933-43DA-A059-78FE36DBE998}" destId="{40CB1708-E091-4A1A-A210-FE087555A94A}" srcOrd="1" destOrd="1" presId="urn:microsoft.com/office/officeart/2005/8/layout/vList4"/>
    <dgm:cxn modelId="{851F7238-E155-4367-9F04-AE39E497A028}" srcId="{AA449A65-30B4-41AD-8C6B-263DBC30CC2E}" destId="{BBC099BF-735A-4874-8F08-3AC8BC5DD1DA}" srcOrd="0" destOrd="0" parTransId="{E9052F9D-1FE8-4DC7-B931-547F74DA0BC5}" sibTransId="{2DADF3BC-EE59-40D3-B62A-7C2CB85CD03A}"/>
    <dgm:cxn modelId="{E34563DC-B56A-4147-9A7A-6FC7D52BC615}" type="presOf" srcId="{8894188A-E516-433B-AEDC-3F340613FCB6}" destId="{8F88FC53-25C4-4451-8CC0-1F558344DEA6}" srcOrd="0" destOrd="0" presId="urn:microsoft.com/office/officeart/2005/8/layout/vList4"/>
    <dgm:cxn modelId="{02E3F884-FD45-41A3-B5DC-415B3DF9346F}" srcId="{8894188A-E516-433B-AEDC-3F340613FCB6}" destId="{D7B1374F-6933-43DA-A059-78FE36DBE998}" srcOrd="0" destOrd="0" parTransId="{3BBCA432-77A4-458C-AA53-7C651E8B09D9}" sibTransId="{CEF8F890-00AD-4FB1-AB6F-A31A939778BC}"/>
    <dgm:cxn modelId="{E5D2251C-33E9-461C-A1C9-A605984C71E1}" type="presOf" srcId="{119E1791-FF1F-4502-B448-EE6F36FD0529}" destId="{D4516133-BA19-4D0D-865A-4660AFC44EE3}" srcOrd="0" destOrd="1" presId="urn:microsoft.com/office/officeart/2005/8/layout/vList4"/>
    <dgm:cxn modelId="{9F4F9831-8AA7-41D7-9A8F-B3D2C436EF9D}" type="presOf" srcId="{AA449A65-30B4-41AD-8C6B-263DBC30CC2E}" destId="{F1343A32-1BC2-4C1E-B3A6-B3CFAD5DA37A}" srcOrd="1" destOrd="0" presId="urn:microsoft.com/office/officeart/2005/8/layout/vList4"/>
    <dgm:cxn modelId="{A1540F5D-C74C-4605-A856-CAA2ABBB54FF}" type="presOf" srcId="{7990A897-1D7E-48C9-A39C-627B3238708C}" destId="{98E3FBB3-595A-4E30-BB78-9DCF16EDFE6E}" srcOrd="0" destOrd="3" presId="urn:microsoft.com/office/officeart/2005/8/layout/vList4"/>
    <dgm:cxn modelId="{AEA3529C-D2CC-40B5-B655-052F20C352E7}" type="presOf" srcId="{8894188A-E516-433B-AEDC-3F340613FCB6}" destId="{40CB1708-E091-4A1A-A210-FE087555A94A}" srcOrd="1" destOrd="0" presId="urn:microsoft.com/office/officeart/2005/8/layout/vList4"/>
    <dgm:cxn modelId="{D7F4587A-4A2E-4223-96B6-F5BAE16015B3}" type="presOf" srcId="{119E1791-FF1F-4502-B448-EE6F36FD0529}" destId="{3AA2BBA3-1687-47CA-8727-026F24E6CCCB}" srcOrd="1" destOrd="1" presId="urn:microsoft.com/office/officeart/2005/8/layout/vList4"/>
    <dgm:cxn modelId="{D103DB03-545F-42B3-8FE8-4A7227B44936}" type="presOf" srcId="{50D8A761-54F9-497F-B3A5-70092990041F}" destId="{510CAB38-8D47-46D3-9BE6-32500099969B}" srcOrd="0" destOrd="1" presId="urn:microsoft.com/office/officeart/2005/8/layout/vList4"/>
    <dgm:cxn modelId="{0E2351CE-23F3-4DF1-A78F-040959AD8819}" type="presOf" srcId="{DB7AE23B-A982-45A0-ACA5-4688F17695E4}" destId="{3AA2BBA3-1687-47CA-8727-026F24E6CCCB}" srcOrd="1" destOrd="0" presId="urn:microsoft.com/office/officeart/2005/8/layout/vList4"/>
    <dgm:cxn modelId="{0B96637E-2936-41D3-8BFE-8C356D477811}" type="presOf" srcId="{D6312CEF-F44A-4F29-AD04-3241601B0985}" destId="{98E3FBB3-595A-4E30-BB78-9DCF16EDFE6E}" srcOrd="0" destOrd="2" presId="urn:microsoft.com/office/officeart/2005/8/layout/vList4"/>
    <dgm:cxn modelId="{D8523AEB-E1A4-4627-89D7-D7A0F5EF5885}" type="presOf" srcId="{7990A897-1D7E-48C9-A39C-627B3238708C}" destId="{F1343A32-1BC2-4C1E-B3A6-B3CFAD5DA37A}" srcOrd="1" destOrd="3" presId="urn:microsoft.com/office/officeart/2005/8/layout/vList4"/>
    <dgm:cxn modelId="{79759824-925C-41BD-AECE-2F870B558C77}" type="presOf" srcId="{BECA65CC-899E-4398-932C-D110A3D063C6}" destId="{3AA2BBA3-1687-47CA-8727-026F24E6CCCB}" srcOrd="1" destOrd="2" presId="urn:microsoft.com/office/officeart/2005/8/layout/vList4"/>
    <dgm:cxn modelId="{340CED8A-D9D5-4CAD-9087-D2458ED76B70}" type="presOf" srcId="{21055DB8-5514-4DAF-BF41-A3424DF5B70E}" destId="{1F4DDF22-1E35-40BB-B149-9D9557E3D4AD}" srcOrd="1" destOrd="0" presId="urn:microsoft.com/office/officeart/2005/8/layout/vList4"/>
    <dgm:cxn modelId="{3E83EA9D-9B40-4A8C-B107-F5D129E73665}" srcId="{946D53B1-002F-4788-961E-094DCA81C6D2}" destId="{DB7AE23B-A982-45A0-ACA5-4688F17695E4}" srcOrd="3" destOrd="0" parTransId="{94426407-4212-4734-86A2-673CE354D75C}" sibTransId="{D8353D34-C0BE-46E6-BBB0-1EC3FA0501C1}"/>
    <dgm:cxn modelId="{DBB06ED5-9D01-4A12-A611-844D770BE4A3}" type="presOf" srcId="{BBC099BF-735A-4874-8F08-3AC8BC5DD1DA}" destId="{F1343A32-1BC2-4C1E-B3A6-B3CFAD5DA37A}" srcOrd="1" destOrd="1" presId="urn:microsoft.com/office/officeart/2005/8/layout/vList4"/>
    <dgm:cxn modelId="{C9859897-A912-483E-9023-477A640D779F}" type="presParOf" srcId="{F05CA356-69C5-4625-A9E5-6934FE975238}" destId="{6CBA6B75-583B-477D-B972-3808A9286B6C}" srcOrd="0" destOrd="0" presId="urn:microsoft.com/office/officeart/2005/8/layout/vList4"/>
    <dgm:cxn modelId="{C2D0EC42-8C3A-4C59-8190-214224CD9997}" type="presParOf" srcId="{6CBA6B75-583B-477D-B972-3808A9286B6C}" destId="{8F88FC53-25C4-4451-8CC0-1F558344DEA6}" srcOrd="0" destOrd="0" presId="urn:microsoft.com/office/officeart/2005/8/layout/vList4"/>
    <dgm:cxn modelId="{0B9A0B9C-AA5B-462B-902D-CBD9B40F0AB4}" type="presParOf" srcId="{6CBA6B75-583B-477D-B972-3808A9286B6C}" destId="{D185AF12-2B7A-4E16-B518-840CBA92B050}" srcOrd="1" destOrd="0" presId="urn:microsoft.com/office/officeart/2005/8/layout/vList4"/>
    <dgm:cxn modelId="{B9D67578-B538-4DC8-B2F9-E19414397122}" type="presParOf" srcId="{6CBA6B75-583B-477D-B972-3808A9286B6C}" destId="{40CB1708-E091-4A1A-A210-FE087555A94A}" srcOrd="2" destOrd="0" presId="urn:microsoft.com/office/officeart/2005/8/layout/vList4"/>
    <dgm:cxn modelId="{7D4406EC-93EE-4B75-B91D-C5EDF8CD6BBE}" type="presParOf" srcId="{F05CA356-69C5-4625-A9E5-6934FE975238}" destId="{1E862B51-8AF9-4041-AFE4-0311ACCF7BCA}" srcOrd="1" destOrd="0" presId="urn:microsoft.com/office/officeart/2005/8/layout/vList4"/>
    <dgm:cxn modelId="{6F750E9A-56C6-4347-A3B2-C8DCC9764631}" type="presParOf" srcId="{F05CA356-69C5-4625-A9E5-6934FE975238}" destId="{C7F2B7B1-5921-417E-9410-6D80107D0761}" srcOrd="2" destOrd="0" presId="urn:microsoft.com/office/officeart/2005/8/layout/vList4"/>
    <dgm:cxn modelId="{69AE2EE0-ADE7-417E-B9C1-BA0C4B140BFC}" type="presParOf" srcId="{C7F2B7B1-5921-417E-9410-6D80107D0761}" destId="{98E3FBB3-595A-4E30-BB78-9DCF16EDFE6E}" srcOrd="0" destOrd="0" presId="urn:microsoft.com/office/officeart/2005/8/layout/vList4"/>
    <dgm:cxn modelId="{DF1AB4FB-58B8-49D3-A858-9177FE8072A0}" type="presParOf" srcId="{C7F2B7B1-5921-417E-9410-6D80107D0761}" destId="{3D00A63C-07B8-4DB6-A8DA-41020F68AE19}" srcOrd="1" destOrd="0" presId="urn:microsoft.com/office/officeart/2005/8/layout/vList4"/>
    <dgm:cxn modelId="{C4008310-5018-40A5-8CA3-12164CBB7FC5}" type="presParOf" srcId="{C7F2B7B1-5921-417E-9410-6D80107D0761}" destId="{F1343A32-1BC2-4C1E-B3A6-B3CFAD5DA37A}" srcOrd="2" destOrd="0" presId="urn:microsoft.com/office/officeart/2005/8/layout/vList4"/>
    <dgm:cxn modelId="{31E6C28C-E22B-4382-8F6E-9F54EE46BB23}" type="presParOf" srcId="{F05CA356-69C5-4625-A9E5-6934FE975238}" destId="{4D00B9E0-3720-4D35-9DB7-F1FF6431E436}" srcOrd="3" destOrd="0" presId="urn:microsoft.com/office/officeart/2005/8/layout/vList4"/>
    <dgm:cxn modelId="{64EE7428-ED21-4F79-A0CE-7A9D39E30B84}" type="presParOf" srcId="{F05CA356-69C5-4625-A9E5-6934FE975238}" destId="{CBB26A0E-8C8D-48F8-B440-B9FFB6FF3E3A}" srcOrd="4" destOrd="0" presId="urn:microsoft.com/office/officeart/2005/8/layout/vList4"/>
    <dgm:cxn modelId="{09F553D2-484E-40CE-A9EB-F66F0992F2C7}" type="presParOf" srcId="{CBB26A0E-8C8D-48F8-B440-B9FFB6FF3E3A}" destId="{510CAB38-8D47-46D3-9BE6-32500099969B}" srcOrd="0" destOrd="0" presId="urn:microsoft.com/office/officeart/2005/8/layout/vList4"/>
    <dgm:cxn modelId="{92D3C3EF-3678-4DA6-90A6-BFFE884EE145}" type="presParOf" srcId="{CBB26A0E-8C8D-48F8-B440-B9FFB6FF3E3A}" destId="{89DE73CD-D619-4676-B58C-9EBA4D3A5F7E}" srcOrd="1" destOrd="0" presId="urn:microsoft.com/office/officeart/2005/8/layout/vList4"/>
    <dgm:cxn modelId="{8CD66DB3-9BC0-4103-A623-EAE4F4D88038}" type="presParOf" srcId="{CBB26A0E-8C8D-48F8-B440-B9FFB6FF3E3A}" destId="{1F4DDF22-1E35-40BB-B149-9D9557E3D4AD}" srcOrd="2" destOrd="0" presId="urn:microsoft.com/office/officeart/2005/8/layout/vList4"/>
    <dgm:cxn modelId="{6AD35E0F-D542-4D96-8BB9-A2CB2A0FC2CE}" type="presParOf" srcId="{F05CA356-69C5-4625-A9E5-6934FE975238}" destId="{764101FD-3803-4D2E-8B80-1B284B6F4201}" srcOrd="5" destOrd="0" presId="urn:microsoft.com/office/officeart/2005/8/layout/vList4"/>
    <dgm:cxn modelId="{172A4862-2C2D-440A-90BE-3EE598B1289E}" type="presParOf" srcId="{F05CA356-69C5-4625-A9E5-6934FE975238}" destId="{9595D3A8-40F5-4779-ACC9-E630262FDD4C}" srcOrd="6" destOrd="0" presId="urn:microsoft.com/office/officeart/2005/8/layout/vList4"/>
    <dgm:cxn modelId="{9A12C66D-DEFB-40CD-B7FF-16F717309417}" type="presParOf" srcId="{9595D3A8-40F5-4779-ACC9-E630262FDD4C}" destId="{D4516133-BA19-4D0D-865A-4660AFC44EE3}" srcOrd="0" destOrd="0" presId="urn:microsoft.com/office/officeart/2005/8/layout/vList4"/>
    <dgm:cxn modelId="{33280FC1-B783-4440-BF0B-9F26FD8E2B6B}" type="presParOf" srcId="{9595D3A8-40F5-4779-ACC9-E630262FDD4C}" destId="{BCBCC539-A8BE-4661-804B-43AF61DFAE3F}" srcOrd="1" destOrd="0" presId="urn:microsoft.com/office/officeart/2005/8/layout/vList4"/>
    <dgm:cxn modelId="{1EDE5DB3-275D-4DA1-9EE9-51E97FCFF96C}" type="presParOf" srcId="{9595D3A8-40F5-4779-ACC9-E630262FDD4C}" destId="{3AA2BBA3-1687-47CA-8727-026F24E6CCCB}"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46D53B1-002F-4788-961E-094DCA81C6D2}"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s-EC"/>
        </a:p>
      </dgm:t>
    </dgm:pt>
    <dgm:pt modelId="{8BA1054F-6B9C-4090-AE73-66A977D0ACE9}">
      <dgm:prSet/>
      <dgm:spPr/>
      <dgm:t>
        <a:bodyPr/>
        <a:lstStyle/>
        <a:p>
          <a:r>
            <a:rPr lang="es-EC" dirty="0" smtClean="0"/>
            <a:t>CAMPO MINADO</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CE94106E-FBCD-4E1C-8FFE-87AA6897C423}" type="parTrans" cxnId="{8EA039AC-D514-4A5E-A1C7-EA1748FA966C}">
      <dgm:prSet/>
      <dgm:spPr/>
      <dgm:t>
        <a:bodyPr/>
        <a:lstStyle/>
        <a:p>
          <a:endParaRPr lang="es-EC"/>
        </a:p>
      </dgm:t>
    </dgm:pt>
    <dgm:pt modelId="{E6B056F1-99A7-48EC-B0AC-3EB306C0F8C0}" type="sibTrans" cxnId="{8EA039AC-D514-4A5E-A1C7-EA1748FA966C}">
      <dgm:prSet/>
      <dgm:spPr/>
      <dgm:t>
        <a:bodyPr/>
        <a:lstStyle/>
        <a:p>
          <a:endParaRPr lang="es-EC"/>
        </a:p>
      </dgm:t>
    </dgm:pt>
    <dgm:pt modelId="{CADA38DF-8664-491F-9AB3-C07CE2B80E22}">
      <dgm:prSet/>
      <dgm:spPr/>
      <dgm:t>
        <a:bodyPr/>
        <a:lstStyle/>
        <a:p>
          <a:r>
            <a:rPr lang="es-EC" dirty="0" smtClean="0"/>
            <a:t>COMANDANTE MUERTO</a:t>
          </a:r>
          <a:endParaRPr lang="es-EC" dirty="0"/>
        </a:p>
      </dgm:t>
    </dgm:pt>
    <dgm:pt modelId="{62C4283B-5E46-4A12-B60B-886ED32EC20E}" type="parTrans" cxnId="{2C783573-D37E-4480-B73F-5C4E945A9692}">
      <dgm:prSet/>
      <dgm:spPr/>
      <dgm:t>
        <a:bodyPr/>
        <a:lstStyle/>
        <a:p>
          <a:endParaRPr lang="es-EC"/>
        </a:p>
      </dgm:t>
    </dgm:pt>
    <dgm:pt modelId="{CC6046A8-BC87-4501-AE0C-D98BE975E719}" type="sibTrans" cxnId="{2C783573-D37E-4480-B73F-5C4E945A9692}">
      <dgm:prSet/>
      <dgm:spPr/>
      <dgm:t>
        <a:bodyPr/>
        <a:lstStyle/>
        <a:p>
          <a:endParaRPr lang="es-EC"/>
        </a:p>
      </dgm:t>
    </dgm:pt>
    <dgm:pt modelId="{0FFF883B-82A8-4222-95AD-E3539AF07CD1}">
      <dgm:prSet/>
      <dgm:spPr/>
      <dgm:t>
        <a:bodyPr/>
        <a:lstStyle/>
        <a:p>
          <a:r>
            <a:rPr lang="es-EC" dirty="0" smtClean="0"/>
            <a:t>HERIDOS AMIGOS</a:t>
          </a:r>
          <a:endParaRPr lang="es-EC" dirty="0"/>
        </a:p>
      </dgm:t>
    </dgm:pt>
    <dgm:pt modelId="{047C8EA5-6F3B-4718-A658-2C7399D055E7}" type="parTrans" cxnId="{9689BDF6-F2B5-4855-ABD3-8D4DD6022939}">
      <dgm:prSet/>
      <dgm:spPr/>
      <dgm:t>
        <a:bodyPr/>
        <a:lstStyle/>
        <a:p>
          <a:endParaRPr lang="es-EC"/>
        </a:p>
      </dgm:t>
    </dgm:pt>
    <dgm:pt modelId="{32C554A2-26AE-4CD2-A27D-9376FCF62677}" type="sibTrans" cxnId="{9689BDF6-F2B5-4855-ABD3-8D4DD6022939}">
      <dgm:prSet/>
      <dgm:spPr/>
      <dgm:t>
        <a:bodyPr/>
        <a:lstStyle/>
        <a:p>
          <a:endParaRPr lang="es-EC"/>
        </a:p>
      </dgm:t>
    </dgm:pt>
    <dgm:pt modelId="{9837DDCA-FDC7-4ACE-8783-17B72EE848D8}">
      <dgm:prSet/>
      <dgm:spPr/>
      <dgm:t>
        <a:bodyPr/>
        <a:lstStyle/>
        <a:p>
          <a:r>
            <a:rPr lang="es-EC" dirty="0" smtClean="0"/>
            <a:t>FALLA DE COMUNICACIONES</a:t>
          </a:r>
          <a:endParaRPr lang="es-EC" dirty="0"/>
        </a:p>
      </dgm:t>
    </dgm:pt>
    <dgm:pt modelId="{EA07B16F-71FE-482F-AB83-66D5CACDEDE6}" type="parTrans" cxnId="{E286413D-0559-4F37-8802-70F7AD8BF965}">
      <dgm:prSet/>
      <dgm:spPr/>
      <dgm:t>
        <a:bodyPr/>
        <a:lstStyle/>
        <a:p>
          <a:endParaRPr lang="es-EC"/>
        </a:p>
      </dgm:t>
    </dgm:pt>
    <dgm:pt modelId="{CD5C88A6-6BA9-4D8E-8D62-043BD6FB636D}" type="sibTrans" cxnId="{E286413D-0559-4F37-8802-70F7AD8BF965}">
      <dgm:prSet/>
      <dgm:spPr/>
      <dgm:t>
        <a:bodyPr/>
        <a:lstStyle/>
        <a:p>
          <a:endParaRPr lang="es-EC"/>
        </a:p>
      </dgm:t>
    </dgm:pt>
    <dgm:pt modelId="{93217101-2653-4F59-9D72-C10C8F079146}">
      <dgm:prSet/>
      <dgm:spPr/>
      <dgm:t>
        <a:bodyPr/>
        <a:lstStyle/>
        <a:p>
          <a:r>
            <a:rPr lang="es-EC" dirty="0" smtClean="0"/>
            <a:t>BANDERA BLANCA</a:t>
          </a:r>
          <a:endParaRPr lang="es-EC" dirty="0"/>
        </a:p>
      </dgm:t>
    </dgm:pt>
    <dgm:pt modelId="{A563D6D4-7CCA-4AC4-BC03-07EAC531C047}" type="parTrans" cxnId="{17CEDCCB-BEF8-4C0C-A24E-DE6B1F871546}">
      <dgm:prSet/>
      <dgm:spPr/>
      <dgm:t>
        <a:bodyPr/>
        <a:lstStyle/>
        <a:p>
          <a:endParaRPr lang="es-EC"/>
        </a:p>
      </dgm:t>
    </dgm:pt>
    <dgm:pt modelId="{FFD59E91-5777-4D98-BB61-C5C679B470DB}" type="sibTrans" cxnId="{17CEDCCB-BEF8-4C0C-A24E-DE6B1F871546}">
      <dgm:prSet/>
      <dgm:spPr/>
      <dgm:t>
        <a:bodyPr/>
        <a:lstStyle/>
        <a:p>
          <a:endParaRPr lang="es-EC"/>
        </a:p>
      </dgm:t>
    </dgm:pt>
    <dgm:pt modelId="{11E131A1-960D-463C-BEC9-0151294C0470}" type="pres">
      <dgm:prSet presAssocID="{946D53B1-002F-4788-961E-094DCA81C6D2}" presName="cycle" presStyleCnt="0">
        <dgm:presLayoutVars>
          <dgm:dir/>
          <dgm:resizeHandles val="exact"/>
        </dgm:presLayoutVars>
      </dgm:prSet>
      <dgm:spPr/>
      <dgm:t>
        <a:bodyPr/>
        <a:lstStyle/>
        <a:p>
          <a:endParaRPr lang="es-EC"/>
        </a:p>
      </dgm:t>
    </dgm:pt>
    <dgm:pt modelId="{2DA5C0F1-DD0C-4764-A07A-F633FB3DD9EC}" type="pres">
      <dgm:prSet presAssocID="{8BA1054F-6B9C-4090-AE73-66A977D0ACE9}" presName="node" presStyleLbl="node1" presStyleIdx="0" presStyleCnt="5">
        <dgm:presLayoutVars>
          <dgm:bulletEnabled val="1"/>
        </dgm:presLayoutVars>
      </dgm:prSet>
      <dgm:spPr/>
      <dgm:t>
        <a:bodyPr/>
        <a:lstStyle/>
        <a:p>
          <a:endParaRPr lang="es-EC"/>
        </a:p>
      </dgm:t>
    </dgm:pt>
    <dgm:pt modelId="{76951595-1FAF-4884-865C-023BED259C5E}" type="pres">
      <dgm:prSet presAssocID="{8BA1054F-6B9C-4090-AE73-66A977D0ACE9}" presName="spNode" presStyleCnt="0"/>
      <dgm:spPr/>
    </dgm:pt>
    <dgm:pt modelId="{31B8A46D-4286-477D-9E26-AEECEEE86429}" type="pres">
      <dgm:prSet presAssocID="{E6B056F1-99A7-48EC-B0AC-3EB306C0F8C0}" presName="sibTrans" presStyleLbl="sibTrans1D1" presStyleIdx="0" presStyleCnt="5"/>
      <dgm:spPr/>
      <dgm:t>
        <a:bodyPr/>
        <a:lstStyle/>
        <a:p>
          <a:endParaRPr lang="es-EC"/>
        </a:p>
      </dgm:t>
    </dgm:pt>
    <dgm:pt modelId="{9A8C1625-5405-4183-9447-0527A0567B45}" type="pres">
      <dgm:prSet presAssocID="{CADA38DF-8664-491F-9AB3-C07CE2B80E22}" presName="node" presStyleLbl="node1" presStyleIdx="1" presStyleCnt="5">
        <dgm:presLayoutVars>
          <dgm:bulletEnabled val="1"/>
        </dgm:presLayoutVars>
      </dgm:prSet>
      <dgm:spPr/>
      <dgm:t>
        <a:bodyPr/>
        <a:lstStyle/>
        <a:p>
          <a:endParaRPr lang="es-EC"/>
        </a:p>
      </dgm:t>
    </dgm:pt>
    <dgm:pt modelId="{EB36DFBF-E697-468E-93A2-EE16976E1BD1}" type="pres">
      <dgm:prSet presAssocID="{CADA38DF-8664-491F-9AB3-C07CE2B80E22}" presName="spNode" presStyleCnt="0"/>
      <dgm:spPr/>
    </dgm:pt>
    <dgm:pt modelId="{C0077724-B78D-4533-AC4F-29643D4251B9}" type="pres">
      <dgm:prSet presAssocID="{CC6046A8-BC87-4501-AE0C-D98BE975E719}" presName="sibTrans" presStyleLbl="sibTrans1D1" presStyleIdx="1" presStyleCnt="5"/>
      <dgm:spPr/>
      <dgm:t>
        <a:bodyPr/>
        <a:lstStyle/>
        <a:p>
          <a:endParaRPr lang="es-EC"/>
        </a:p>
      </dgm:t>
    </dgm:pt>
    <dgm:pt modelId="{E554B680-6F97-495F-BD3B-6FE98DFD96B6}" type="pres">
      <dgm:prSet presAssocID="{0FFF883B-82A8-4222-95AD-E3539AF07CD1}" presName="node" presStyleLbl="node1" presStyleIdx="2" presStyleCnt="5">
        <dgm:presLayoutVars>
          <dgm:bulletEnabled val="1"/>
        </dgm:presLayoutVars>
      </dgm:prSet>
      <dgm:spPr/>
      <dgm:t>
        <a:bodyPr/>
        <a:lstStyle/>
        <a:p>
          <a:endParaRPr lang="es-EC"/>
        </a:p>
      </dgm:t>
    </dgm:pt>
    <dgm:pt modelId="{6E076BD0-FF21-4BD0-B14D-7B76741B7008}" type="pres">
      <dgm:prSet presAssocID="{0FFF883B-82A8-4222-95AD-E3539AF07CD1}" presName="spNode" presStyleCnt="0"/>
      <dgm:spPr/>
    </dgm:pt>
    <dgm:pt modelId="{644CCCFB-F916-448A-9366-36B9CF3C1CFD}" type="pres">
      <dgm:prSet presAssocID="{32C554A2-26AE-4CD2-A27D-9376FCF62677}" presName="sibTrans" presStyleLbl="sibTrans1D1" presStyleIdx="2" presStyleCnt="5"/>
      <dgm:spPr/>
      <dgm:t>
        <a:bodyPr/>
        <a:lstStyle/>
        <a:p>
          <a:endParaRPr lang="es-EC"/>
        </a:p>
      </dgm:t>
    </dgm:pt>
    <dgm:pt modelId="{3E4653C5-9FED-4509-B987-9D3A4E1F4A42}" type="pres">
      <dgm:prSet presAssocID="{9837DDCA-FDC7-4ACE-8783-17B72EE848D8}" presName="node" presStyleLbl="node1" presStyleIdx="3" presStyleCnt="5">
        <dgm:presLayoutVars>
          <dgm:bulletEnabled val="1"/>
        </dgm:presLayoutVars>
      </dgm:prSet>
      <dgm:spPr/>
      <dgm:t>
        <a:bodyPr/>
        <a:lstStyle/>
        <a:p>
          <a:endParaRPr lang="es-EC"/>
        </a:p>
      </dgm:t>
    </dgm:pt>
    <dgm:pt modelId="{F4E9F229-B249-45AA-845E-6607E604937E}" type="pres">
      <dgm:prSet presAssocID="{9837DDCA-FDC7-4ACE-8783-17B72EE848D8}" presName="spNode" presStyleCnt="0"/>
      <dgm:spPr/>
    </dgm:pt>
    <dgm:pt modelId="{F6EFB6E7-5094-4B16-B55D-A1D919D0FEAB}" type="pres">
      <dgm:prSet presAssocID="{CD5C88A6-6BA9-4D8E-8D62-043BD6FB636D}" presName="sibTrans" presStyleLbl="sibTrans1D1" presStyleIdx="3" presStyleCnt="5"/>
      <dgm:spPr/>
      <dgm:t>
        <a:bodyPr/>
        <a:lstStyle/>
        <a:p>
          <a:endParaRPr lang="es-EC"/>
        </a:p>
      </dgm:t>
    </dgm:pt>
    <dgm:pt modelId="{3ED49615-D4C3-498A-A20A-1F66F25A871E}" type="pres">
      <dgm:prSet presAssocID="{93217101-2653-4F59-9D72-C10C8F079146}" presName="node" presStyleLbl="node1" presStyleIdx="4" presStyleCnt="5">
        <dgm:presLayoutVars>
          <dgm:bulletEnabled val="1"/>
        </dgm:presLayoutVars>
      </dgm:prSet>
      <dgm:spPr/>
      <dgm:t>
        <a:bodyPr/>
        <a:lstStyle/>
        <a:p>
          <a:endParaRPr lang="es-EC"/>
        </a:p>
      </dgm:t>
    </dgm:pt>
    <dgm:pt modelId="{FB1EE65D-2ABE-4C7A-BD4F-FCC173C78B75}" type="pres">
      <dgm:prSet presAssocID="{93217101-2653-4F59-9D72-C10C8F079146}" presName="spNode" presStyleCnt="0"/>
      <dgm:spPr/>
    </dgm:pt>
    <dgm:pt modelId="{655BBF02-90FE-4DEF-BB6B-DA6F599CE032}" type="pres">
      <dgm:prSet presAssocID="{FFD59E91-5777-4D98-BB61-C5C679B470DB}" presName="sibTrans" presStyleLbl="sibTrans1D1" presStyleIdx="4" presStyleCnt="5"/>
      <dgm:spPr/>
      <dgm:t>
        <a:bodyPr/>
        <a:lstStyle/>
        <a:p>
          <a:endParaRPr lang="es-EC"/>
        </a:p>
      </dgm:t>
    </dgm:pt>
  </dgm:ptLst>
  <dgm:cxnLst>
    <dgm:cxn modelId="{0A136AF2-FF1E-459B-8D67-E5818CB2D023}" type="presOf" srcId="{CC6046A8-BC87-4501-AE0C-D98BE975E719}" destId="{C0077724-B78D-4533-AC4F-29643D4251B9}" srcOrd="0" destOrd="0" presId="urn:microsoft.com/office/officeart/2005/8/layout/cycle6"/>
    <dgm:cxn modelId="{8FE1BD44-4DF2-477A-9DE2-BCCE80931C25}" type="presOf" srcId="{32C554A2-26AE-4CD2-A27D-9376FCF62677}" destId="{644CCCFB-F916-448A-9366-36B9CF3C1CFD}" srcOrd="0" destOrd="0" presId="urn:microsoft.com/office/officeart/2005/8/layout/cycle6"/>
    <dgm:cxn modelId="{E3CECA01-BCE4-4671-B9DF-FA624B999BA1}" type="presOf" srcId="{93217101-2653-4F59-9D72-C10C8F079146}" destId="{3ED49615-D4C3-498A-A20A-1F66F25A871E}" srcOrd="0" destOrd="0" presId="urn:microsoft.com/office/officeart/2005/8/layout/cycle6"/>
    <dgm:cxn modelId="{2EF60E49-3621-427A-921F-446F119F58B1}" type="presOf" srcId="{8BA1054F-6B9C-4090-AE73-66A977D0ACE9}" destId="{2DA5C0F1-DD0C-4764-A07A-F633FB3DD9EC}" srcOrd="0" destOrd="0" presId="urn:microsoft.com/office/officeart/2005/8/layout/cycle6"/>
    <dgm:cxn modelId="{E286413D-0559-4F37-8802-70F7AD8BF965}" srcId="{946D53B1-002F-4788-961E-094DCA81C6D2}" destId="{9837DDCA-FDC7-4ACE-8783-17B72EE848D8}" srcOrd="3" destOrd="0" parTransId="{EA07B16F-71FE-482F-AB83-66D5CACDEDE6}" sibTransId="{CD5C88A6-6BA9-4D8E-8D62-043BD6FB636D}"/>
    <dgm:cxn modelId="{2C783573-D37E-4480-B73F-5C4E945A9692}" srcId="{946D53B1-002F-4788-961E-094DCA81C6D2}" destId="{CADA38DF-8664-491F-9AB3-C07CE2B80E22}" srcOrd="1" destOrd="0" parTransId="{62C4283B-5E46-4A12-B60B-886ED32EC20E}" sibTransId="{CC6046A8-BC87-4501-AE0C-D98BE975E719}"/>
    <dgm:cxn modelId="{9ACB7BE4-CAC4-499F-A79A-B5C72404EF4D}" type="presOf" srcId="{0FFF883B-82A8-4222-95AD-E3539AF07CD1}" destId="{E554B680-6F97-495F-BD3B-6FE98DFD96B6}" srcOrd="0" destOrd="0" presId="urn:microsoft.com/office/officeart/2005/8/layout/cycle6"/>
    <dgm:cxn modelId="{EBA2B538-BE1D-4B16-BED8-7F664A934B64}" type="presOf" srcId="{CD5C88A6-6BA9-4D8E-8D62-043BD6FB636D}" destId="{F6EFB6E7-5094-4B16-B55D-A1D919D0FEAB}" srcOrd="0" destOrd="0" presId="urn:microsoft.com/office/officeart/2005/8/layout/cycle6"/>
    <dgm:cxn modelId="{9689BDF6-F2B5-4855-ABD3-8D4DD6022939}" srcId="{946D53B1-002F-4788-961E-094DCA81C6D2}" destId="{0FFF883B-82A8-4222-95AD-E3539AF07CD1}" srcOrd="2" destOrd="0" parTransId="{047C8EA5-6F3B-4718-A658-2C7399D055E7}" sibTransId="{32C554A2-26AE-4CD2-A27D-9376FCF62677}"/>
    <dgm:cxn modelId="{94FA59C2-6DFD-49EB-8D5F-7E362B2E5CB0}" type="presOf" srcId="{946D53B1-002F-4788-961E-094DCA81C6D2}" destId="{11E131A1-960D-463C-BEC9-0151294C0470}" srcOrd="0" destOrd="0" presId="urn:microsoft.com/office/officeart/2005/8/layout/cycle6"/>
    <dgm:cxn modelId="{8EA039AC-D514-4A5E-A1C7-EA1748FA966C}" srcId="{946D53B1-002F-4788-961E-094DCA81C6D2}" destId="{8BA1054F-6B9C-4090-AE73-66A977D0ACE9}" srcOrd="0" destOrd="0" parTransId="{CE94106E-FBCD-4E1C-8FFE-87AA6897C423}" sibTransId="{E6B056F1-99A7-48EC-B0AC-3EB306C0F8C0}"/>
    <dgm:cxn modelId="{2A81FA32-5436-4B0D-B621-F60BEAB4054E}" type="presOf" srcId="{9837DDCA-FDC7-4ACE-8783-17B72EE848D8}" destId="{3E4653C5-9FED-4509-B987-9D3A4E1F4A42}" srcOrd="0" destOrd="0" presId="urn:microsoft.com/office/officeart/2005/8/layout/cycle6"/>
    <dgm:cxn modelId="{17CEDCCB-BEF8-4C0C-A24E-DE6B1F871546}" srcId="{946D53B1-002F-4788-961E-094DCA81C6D2}" destId="{93217101-2653-4F59-9D72-C10C8F079146}" srcOrd="4" destOrd="0" parTransId="{A563D6D4-7CCA-4AC4-BC03-07EAC531C047}" sibTransId="{FFD59E91-5777-4D98-BB61-C5C679B470DB}"/>
    <dgm:cxn modelId="{6743244A-26C3-44BB-8056-596013B010DB}" type="presOf" srcId="{FFD59E91-5777-4D98-BB61-C5C679B470DB}" destId="{655BBF02-90FE-4DEF-BB6B-DA6F599CE032}" srcOrd="0" destOrd="0" presId="urn:microsoft.com/office/officeart/2005/8/layout/cycle6"/>
    <dgm:cxn modelId="{A4D11B30-72FB-4C52-BC38-7867E8428FB5}" type="presOf" srcId="{E6B056F1-99A7-48EC-B0AC-3EB306C0F8C0}" destId="{31B8A46D-4286-477D-9E26-AEECEEE86429}" srcOrd="0" destOrd="0" presId="urn:microsoft.com/office/officeart/2005/8/layout/cycle6"/>
    <dgm:cxn modelId="{13417F52-EE43-49AC-8EED-9288A0806738}" type="presOf" srcId="{CADA38DF-8664-491F-9AB3-C07CE2B80E22}" destId="{9A8C1625-5405-4183-9447-0527A0567B45}" srcOrd="0" destOrd="0" presId="urn:microsoft.com/office/officeart/2005/8/layout/cycle6"/>
    <dgm:cxn modelId="{BE235647-FF06-4E1D-B395-294730AF2B6C}" type="presParOf" srcId="{11E131A1-960D-463C-BEC9-0151294C0470}" destId="{2DA5C0F1-DD0C-4764-A07A-F633FB3DD9EC}" srcOrd="0" destOrd="0" presId="urn:microsoft.com/office/officeart/2005/8/layout/cycle6"/>
    <dgm:cxn modelId="{82C96A71-419B-458F-B43D-2793E41C7818}" type="presParOf" srcId="{11E131A1-960D-463C-BEC9-0151294C0470}" destId="{76951595-1FAF-4884-865C-023BED259C5E}" srcOrd="1" destOrd="0" presId="urn:microsoft.com/office/officeart/2005/8/layout/cycle6"/>
    <dgm:cxn modelId="{164E92C1-C7FF-457C-8291-AD8383325790}" type="presParOf" srcId="{11E131A1-960D-463C-BEC9-0151294C0470}" destId="{31B8A46D-4286-477D-9E26-AEECEEE86429}" srcOrd="2" destOrd="0" presId="urn:microsoft.com/office/officeart/2005/8/layout/cycle6"/>
    <dgm:cxn modelId="{8DAD8340-F059-46F0-ACE9-B5E4A668F02A}" type="presParOf" srcId="{11E131A1-960D-463C-BEC9-0151294C0470}" destId="{9A8C1625-5405-4183-9447-0527A0567B45}" srcOrd="3" destOrd="0" presId="urn:microsoft.com/office/officeart/2005/8/layout/cycle6"/>
    <dgm:cxn modelId="{82E74844-EA66-40A4-94E7-0FA1958E5B34}" type="presParOf" srcId="{11E131A1-960D-463C-BEC9-0151294C0470}" destId="{EB36DFBF-E697-468E-93A2-EE16976E1BD1}" srcOrd="4" destOrd="0" presId="urn:microsoft.com/office/officeart/2005/8/layout/cycle6"/>
    <dgm:cxn modelId="{F4F3D662-B6B3-4E80-BD2E-6F494259FAAE}" type="presParOf" srcId="{11E131A1-960D-463C-BEC9-0151294C0470}" destId="{C0077724-B78D-4533-AC4F-29643D4251B9}" srcOrd="5" destOrd="0" presId="urn:microsoft.com/office/officeart/2005/8/layout/cycle6"/>
    <dgm:cxn modelId="{B8768DF7-75BF-49BA-A72E-A8CC661845EE}" type="presParOf" srcId="{11E131A1-960D-463C-BEC9-0151294C0470}" destId="{E554B680-6F97-495F-BD3B-6FE98DFD96B6}" srcOrd="6" destOrd="0" presId="urn:microsoft.com/office/officeart/2005/8/layout/cycle6"/>
    <dgm:cxn modelId="{EB9AB1D1-3E9F-4B88-B1D1-D500A7917FEF}" type="presParOf" srcId="{11E131A1-960D-463C-BEC9-0151294C0470}" destId="{6E076BD0-FF21-4BD0-B14D-7B76741B7008}" srcOrd="7" destOrd="0" presId="urn:microsoft.com/office/officeart/2005/8/layout/cycle6"/>
    <dgm:cxn modelId="{C7B9F2FC-A5F9-4D21-A26A-1E7CC44D67B8}" type="presParOf" srcId="{11E131A1-960D-463C-BEC9-0151294C0470}" destId="{644CCCFB-F916-448A-9366-36B9CF3C1CFD}" srcOrd="8" destOrd="0" presId="urn:microsoft.com/office/officeart/2005/8/layout/cycle6"/>
    <dgm:cxn modelId="{3FE07884-6D91-4408-AD4F-3D0E18F3D45D}" type="presParOf" srcId="{11E131A1-960D-463C-BEC9-0151294C0470}" destId="{3E4653C5-9FED-4509-B987-9D3A4E1F4A42}" srcOrd="9" destOrd="0" presId="urn:microsoft.com/office/officeart/2005/8/layout/cycle6"/>
    <dgm:cxn modelId="{9C0A090F-82B9-4867-B363-42C1FE0EC428}" type="presParOf" srcId="{11E131A1-960D-463C-BEC9-0151294C0470}" destId="{F4E9F229-B249-45AA-845E-6607E604937E}" srcOrd="10" destOrd="0" presId="urn:microsoft.com/office/officeart/2005/8/layout/cycle6"/>
    <dgm:cxn modelId="{5D450743-69B1-443D-B830-D844E917FB5E}" type="presParOf" srcId="{11E131A1-960D-463C-BEC9-0151294C0470}" destId="{F6EFB6E7-5094-4B16-B55D-A1D919D0FEAB}" srcOrd="11" destOrd="0" presId="urn:microsoft.com/office/officeart/2005/8/layout/cycle6"/>
    <dgm:cxn modelId="{31FEFEE1-792C-4B89-816D-FA646F7A60E4}" type="presParOf" srcId="{11E131A1-960D-463C-BEC9-0151294C0470}" destId="{3ED49615-D4C3-498A-A20A-1F66F25A871E}" srcOrd="12" destOrd="0" presId="urn:microsoft.com/office/officeart/2005/8/layout/cycle6"/>
    <dgm:cxn modelId="{964804BD-8364-49C3-8173-78C13EDFBE6F}" type="presParOf" srcId="{11E131A1-960D-463C-BEC9-0151294C0470}" destId="{FB1EE65D-2ABE-4C7A-BD4F-FCC173C78B75}" srcOrd="13" destOrd="0" presId="urn:microsoft.com/office/officeart/2005/8/layout/cycle6"/>
    <dgm:cxn modelId="{875E01E6-E689-42AF-85C1-C3F8C2F6BD80}" type="presParOf" srcId="{11E131A1-960D-463C-BEC9-0151294C0470}" destId="{655BBF02-90FE-4DEF-BB6B-DA6F599CE032}"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16B5542-88A4-4B39-875D-D5E7F9202B3E}" type="doc">
      <dgm:prSet loTypeId="urn:microsoft.com/office/officeart/2005/8/layout/hProcess10" loCatId="picture" qsTypeId="urn:microsoft.com/office/officeart/2005/8/quickstyle/3d3" qsCatId="3D" csTypeId="urn:microsoft.com/office/officeart/2005/8/colors/accent1_2" csCatId="accent1" phldr="1"/>
      <dgm:spPr/>
      <dgm:t>
        <a:bodyPr/>
        <a:lstStyle/>
        <a:p>
          <a:endParaRPr lang="es-EC"/>
        </a:p>
      </dgm:t>
    </dgm:pt>
    <dgm:pt modelId="{D8C69F3C-91D4-448C-830F-9944AD9261EE}">
      <dgm:prSet phldrT="[Texto]"/>
      <dgm:spPr>
        <a:solidFill>
          <a:srgbClr val="92D050"/>
        </a:solidFill>
      </dgm:spPr>
      <dgm:t>
        <a:bodyPr/>
        <a:lstStyle/>
        <a:p>
          <a:r>
            <a:rPr lang="es-EC" dirty="0" smtClean="0">
              <a:effectLst>
                <a:glow rad="101600">
                  <a:schemeClr val="bg1">
                    <a:alpha val="60000"/>
                  </a:schemeClr>
                </a:glow>
              </a:effectLst>
            </a:rPr>
            <a:t>Durante el reconocimiento el binomio localiza un observatorio, en donde se halla un soldado enemigo herido, el mismo que se encuentra desarmado y al verlos, saca un pañuelo blanco en símbolo de rendición. </a:t>
          </a:r>
          <a:endParaRPr lang="es-EC" dirty="0">
            <a:effectLst>
              <a:glow rad="101600">
                <a:schemeClr val="bg1">
                  <a:alpha val="60000"/>
                </a:schemeClr>
              </a:glow>
            </a:effectLst>
          </a:endParaRPr>
        </a:p>
      </dgm:t>
    </dgm:pt>
    <dgm:pt modelId="{9603C91E-A19D-4E15-ACB8-EF9C9BF9678A}" type="parTrans" cxnId="{4A982205-626E-4D1A-A866-C1A233C339F0}">
      <dgm:prSet/>
      <dgm:spPr/>
      <dgm:t>
        <a:bodyPr/>
        <a:lstStyle/>
        <a:p>
          <a:endParaRPr lang="es-EC"/>
        </a:p>
      </dgm:t>
    </dgm:pt>
    <dgm:pt modelId="{C18545AE-17A7-447B-8B2C-D5731D99E1A4}" type="sibTrans" cxnId="{4A982205-626E-4D1A-A866-C1A233C339F0}">
      <dgm:prSet/>
      <dgm:spPr/>
      <dgm:t>
        <a:bodyPr/>
        <a:lstStyle/>
        <a:p>
          <a:endParaRPr lang="es-EC"/>
        </a:p>
      </dgm:t>
    </dgm:pt>
    <dgm:pt modelId="{E8CBFFED-64D5-4BF5-AFEA-9B3ABCE943D7}" type="pres">
      <dgm:prSet presAssocID="{A16B5542-88A4-4B39-875D-D5E7F9202B3E}" presName="Name0" presStyleCnt="0">
        <dgm:presLayoutVars>
          <dgm:dir/>
          <dgm:resizeHandles val="exact"/>
        </dgm:presLayoutVars>
      </dgm:prSet>
      <dgm:spPr/>
      <dgm:t>
        <a:bodyPr/>
        <a:lstStyle/>
        <a:p>
          <a:endParaRPr lang="es-EC"/>
        </a:p>
      </dgm:t>
    </dgm:pt>
    <dgm:pt modelId="{1C7844AE-33C4-4C3D-B659-3CCE3F0C1923}" type="pres">
      <dgm:prSet presAssocID="{D8C69F3C-91D4-448C-830F-9944AD9261EE}" presName="composite" presStyleCnt="0"/>
      <dgm:spPr/>
    </dgm:pt>
    <dgm:pt modelId="{1DA9C832-7EA8-4E05-AFF6-AF56096697F6}" type="pres">
      <dgm:prSet presAssocID="{D8C69F3C-91D4-448C-830F-9944AD9261EE}" presName="imagSh" presStyleLbl="bgImgPlace1" presStyleIdx="0" presStyleCnt="1"/>
      <dgm:spPr>
        <a:blipFill rotWithShape="1">
          <a:blip xmlns:r="http://schemas.openxmlformats.org/officeDocument/2006/relationships" r:embed="rId1"/>
          <a:stretch>
            <a:fillRect/>
          </a:stretch>
        </a:blipFill>
      </dgm:spPr>
    </dgm:pt>
    <dgm:pt modelId="{13A16E0A-E45B-4284-BA5B-7E98ACE614B8}" type="pres">
      <dgm:prSet presAssocID="{D8C69F3C-91D4-448C-830F-9944AD9261EE}" presName="txNode" presStyleLbl="node1" presStyleIdx="0" presStyleCnt="1">
        <dgm:presLayoutVars>
          <dgm:bulletEnabled val="1"/>
        </dgm:presLayoutVars>
      </dgm:prSet>
      <dgm:spPr/>
      <dgm:t>
        <a:bodyPr/>
        <a:lstStyle/>
        <a:p>
          <a:endParaRPr lang="es-EC"/>
        </a:p>
      </dgm:t>
    </dgm:pt>
  </dgm:ptLst>
  <dgm:cxnLst>
    <dgm:cxn modelId="{4A982205-626E-4D1A-A866-C1A233C339F0}" srcId="{A16B5542-88A4-4B39-875D-D5E7F9202B3E}" destId="{D8C69F3C-91D4-448C-830F-9944AD9261EE}" srcOrd="0" destOrd="0" parTransId="{9603C91E-A19D-4E15-ACB8-EF9C9BF9678A}" sibTransId="{C18545AE-17A7-447B-8B2C-D5731D99E1A4}"/>
    <dgm:cxn modelId="{0479192B-5BE9-4A11-B7E5-2097852DB4E1}" type="presOf" srcId="{A16B5542-88A4-4B39-875D-D5E7F9202B3E}" destId="{E8CBFFED-64D5-4BF5-AFEA-9B3ABCE943D7}" srcOrd="0" destOrd="0" presId="urn:microsoft.com/office/officeart/2005/8/layout/hProcess10"/>
    <dgm:cxn modelId="{DAABA8BA-3915-481B-BF43-2C4C18D613B8}" type="presOf" srcId="{D8C69F3C-91D4-448C-830F-9944AD9261EE}" destId="{13A16E0A-E45B-4284-BA5B-7E98ACE614B8}" srcOrd="0" destOrd="0" presId="urn:microsoft.com/office/officeart/2005/8/layout/hProcess10"/>
    <dgm:cxn modelId="{505AA753-5471-43AF-8D80-755398638E7F}" type="presParOf" srcId="{E8CBFFED-64D5-4BF5-AFEA-9B3ABCE943D7}" destId="{1C7844AE-33C4-4C3D-B659-3CCE3F0C1923}" srcOrd="0" destOrd="0" presId="urn:microsoft.com/office/officeart/2005/8/layout/hProcess10"/>
    <dgm:cxn modelId="{71C67EAC-350B-4BD4-B44D-52A29FFF4F3C}" type="presParOf" srcId="{1C7844AE-33C4-4C3D-B659-3CCE3F0C1923}" destId="{1DA9C832-7EA8-4E05-AFF6-AF56096697F6}" srcOrd="0" destOrd="0" presId="urn:microsoft.com/office/officeart/2005/8/layout/hProcess10"/>
    <dgm:cxn modelId="{C7BEE1FD-B426-4E5C-9747-BF5094663262}" type="presParOf" srcId="{1C7844AE-33C4-4C3D-B659-3CCE3F0C1923}" destId="{13A16E0A-E45B-4284-BA5B-7E98ACE614B8}"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D2E58A5-51B4-424C-9C30-FFC292BC36F4}" type="doc">
      <dgm:prSet loTypeId="urn:microsoft.com/office/officeart/2005/8/layout/process4" loCatId="list" qsTypeId="urn:microsoft.com/office/officeart/2005/8/quickstyle/3d1" qsCatId="3D" csTypeId="urn:microsoft.com/office/officeart/2005/8/colors/colorful1" csCatId="colorful" phldr="1"/>
      <dgm:spPr/>
      <dgm:t>
        <a:bodyPr/>
        <a:lstStyle/>
        <a:p>
          <a:endParaRPr lang="es-EC"/>
        </a:p>
      </dgm:t>
    </dgm:pt>
    <dgm:pt modelId="{6A9ABED3-21CB-4997-9C1C-A960FF6FB28B}">
      <dgm:prSet phldrT="[Texto]" custT="1"/>
      <dgm:spPr/>
      <dgm:t>
        <a:bodyPr/>
        <a:lstStyle/>
        <a:p>
          <a:pPr algn="l"/>
          <a:r>
            <a:rPr lang="es-EC" sz="1600">
              <a:effectLst>
                <a:glow rad="101600">
                  <a:schemeClr val="bg1">
                    <a:alpha val="60000"/>
                  </a:schemeClr>
                </a:glow>
              </a:effectLst>
            </a:rPr>
            <a:t>Brindar seguridad al binomio</a:t>
          </a:r>
        </a:p>
      </dgm:t>
    </dgm:pt>
    <dgm:pt modelId="{232F14C0-6E11-42BC-BD4A-19CE94098A89}" type="parTrans" cxnId="{2A1B47B0-4111-40D7-A7FF-AADB9D9EF7CD}">
      <dgm:prSet/>
      <dgm:spPr/>
      <dgm:t>
        <a:bodyPr/>
        <a:lstStyle/>
        <a:p>
          <a:pPr algn="l"/>
          <a:endParaRPr lang="es-EC" sz="2800">
            <a:effectLst>
              <a:glow rad="101600">
                <a:schemeClr val="bg1">
                  <a:alpha val="60000"/>
                </a:schemeClr>
              </a:glow>
            </a:effectLst>
          </a:endParaRPr>
        </a:p>
      </dgm:t>
    </dgm:pt>
    <dgm:pt modelId="{26F4722E-42E7-49EA-B150-25232A74E434}" type="sibTrans" cxnId="{2A1B47B0-4111-40D7-A7FF-AADB9D9EF7CD}">
      <dgm:prSet/>
      <dgm:spPr/>
      <dgm:t>
        <a:bodyPr/>
        <a:lstStyle/>
        <a:p>
          <a:pPr algn="l"/>
          <a:endParaRPr lang="es-EC" sz="2800">
            <a:effectLst>
              <a:glow rad="101600">
                <a:schemeClr val="bg1">
                  <a:alpha val="60000"/>
                </a:schemeClr>
              </a:glow>
            </a:effectLst>
          </a:endParaRPr>
        </a:p>
      </dgm:t>
    </dgm:pt>
    <dgm:pt modelId="{73DFC34D-E90C-4E43-B464-0C393587492C}">
      <dgm:prSet phldrT="[Texto]" custT="1"/>
      <dgm:spPr/>
      <dgm:t>
        <a:bodyPr/>
        <a:lstStyle/>
        <a:p>
          <a:pPr algn="l"/>
          <a:r>
            <a:rPr lang="es-EC" sz="1600">
              <a:effectLst>
                <a:glow rad="101600">
                  <a:schemeClr val="bg1">
                    <a:alpha val="60000"/>
                  </a:schemeClr>
                </a:glow>
              </a:effectLst>
            </a:rPr>
            <a:t>Verificar la existencia de alguna trampa o explosivo</a:t>
          </a:r>
        </a:p>
      </dgm:t>
    </dgm:pt>
    <dgm:pt modelId="{A8D1B366-07C7-4350-B48F-DEBB8ECA2025}" type="parTrans" cxnId="{9986C1A0-319E-4E93-889F-BCBF2BD5B814}">
      <dgm:prSet/>
      <dgm:spPr/>
      <dgm:t>
        <a:bodyPr/>
        <a:lstStyle/>
        <a:p>
          <a:pPr algn="l"/>
          <a:endParaRPr lang="es-EC" sz="2800">
            <a:effectLst>
              <a:glow rad="101600">
                <a:schemeClr val="bg1">
                  <a:alpha val="60000"/>
                </a:schemeClr>
              </a:glow>
            </a:effectLst>
          </a:endParaRPr>
        </a:p>
      </dgm:t>
    </dgm:pt>
    <dgm:pt modelId="{FAA97531-4F74-4423-ABCB-17A82258A832}" type="sibTrans" cxnId="{9986C1A0-319E-4E93-889F-BCBF2BD5B814}">
      <dgm:prSet/>
      <dgm:spPr/>
      <dgm:t>
        <a:bodyPr/>
        <a:lstStyle/>
        <a:p>
          <a:pPr algn="l"/>
          <a:endParaRPr lang="es-EC" sz="2800">
            <a:effectLst>
              <a:glow rad="101600">
                <a:schemeClr val="bg1">
                  <a:alpha val="60000"/>
                </a:schemeClr>
              </a:glow>
            </a:effectLst>
          </a:endParaRPr>
        </a:p>
      </dgm:t>
    </dgm:pt>
    <dgm:pt modelId="{BEDDA3EE-2398-4871-B8DC-41F6AFB29BBD}">
      <dgm:prSet phldrT="[Texto]" custT="1"/>
      <dgm:spPr/>
      <dgm:t>
        <a:bodyPr/>
        <a:lstStyle/>
        <a:p>
          <a:pPr algn="l"/>
          <a:r>
            <a:rPr lang="es-EC" sz="1600">
              <a:effectLst>
                <a:glow rad="101600">
                  <a:schemeClr val="bg1">
                    <a:alpha val="60000"/>
                  </a:schemeClr>
                </a:glow>
              </a:effectLst>
            </a:rPr>
            <a:t>Respetar el DIH, es decir por rendirse el enemigo, ayudarlo con los primeros auxilios.  </a:t>
          </a:r>
        </a:p>
      </dgm:t>
    </dgm:pt>
    <dgm:pt modelId="{FB26C0DA-7995-43E4-8DBB-4CE50AA38233}" type="parTrans" cxnId="{46989431-FA6B-4186-8439-1F93AC851838}">
      <dgm:prSet/>
      <dgm:spPr/>
      <dgm:t>
        <a:bodyPr/>
        <a:lstStyle/>
        <a:p>
          <a:pPr algn="l"/>
          <a:endParaRPr lang="es-EC" sz="2800">
            <a:effectLst>
              <a:glow rad="101600">
                <a:schemeClr val="bg1">
                  <a:alpha val="60000"/>
                </a:schemeClr>
              </a:glow>
            </a:effectLst>
          </a:endParaRPr>
        </a:p>
      </dgm:t>
    </dgm:pt>
    <dgm:pt modelId="{51E5F8FA-A614-4EC4-8C9B-07EB0AA32B5E}" type="sibTrans" cxnId="{46989431-FA6B-4186-8439-1F93AC851838}">
      <dgm:prSet/>
      <dgm:spPr/>
      <dgm:t>
        <a:bodyPr/>
        <a:lstStyle/>
        <a:p>
          <a:pPr algn="l"/>
          <a:endParaRPr lang="es-EC" sz="2800">
            <a:effectLst>
              <a:glow rad="101600">
                <a:schemeClr val="bg1">
                  <a:alpha val="60000"/>
                </a:schemeClr>
              </a:glow>
            </a:effectLst>
          </a:endParaRPr>
        </a:p>
      </dgm:t>
    </dgm:pt>
    <dgm:pt modelId="{5CC876DF-2156-4EDE-BC6F-AD5E37591FDA}">
      <dgm:prSet phldrT="[Texto]" custT="1"/>
      <dgm:spPr/>
      <dgm:t>
        <a:bodyPr/>
        <a:lstStyle/>
        <a:p>
          <a:pPr algn="l"/>
          <a:r>
            <a:rPr lang="es-EC" sz="1600" smtClean="0">
              <a:effectLst>
                <a:glow rad="101600">
                  <a:schemeClr val="bg1">
                    <a:alpha val="60000"/>
                  </a:schemeClr>
                </a:glow>
              </a:effectLst>
            </a:rPr>
            <a:t>Dar parte al comandante, dando la ubicación exacta del prisionero para que sea trasladado por otros elementos hacia el puesto de mando.</a:t>
          </a:r>
          <a:endParaRPr lang="es-EC" sz="1600">
            <a:effectLst>
              <a:glow rad="101600">
                <a:schemeClr val="bg1">
                  <a:alpha val="60000"/>
                </a:schemeClr>
              </a:glow>
            </a:effectLst>
          </a:endParaRPr>
        </a:p>
      </dgm:t>
    </dgm:pt>
    <dgm:pt modelId="{CD367D24-77BD-481B-962F-5F80344BAF93}" type="parTrans" cxnId="{93D9A963-C914-4F10-89C8-1FB86662DF5A}">
      <dgm:prSet/>
      <dgm:spPr/>
      <dgm:t>
        <a:bodyPr/>
        <a:lstStyle/>
        <a:p>
          <a:endParaRPr lang="es-EC" sz="2800">
            <a:effectLst>
              <a:glow rad="101600">
                <a:schemeClr val="bg1">
                  <a:alpha val="60000"/>
                </a:schemeClr>
              </a:glow>
            </a:effectLst>
          </a:endParaRPr>
        </a:p>
      </dgm:t>
    </dgm:pt>
    <dgm:pt modelId="{AE9A7E09-4660-4870-8C7F-61AE86CCDB34}" type="sibTrans" cxnId="{93D9A963-C914-4F10-89C8-1FB86662DF5A}">
      <dgm:prSet/>
      <dgm:spPr/>
      <dgm:t>
        <a:bodyPr/>
        <a:lstStyle/>
        <a:p>
          <a:endParaRPr lang="es-EC" sz="2800">
            <a:effectLst>
              <a:glow rad="101600">
                <a:schemeClr val="bg1">
                  <a:alpha val="60000"/>
                </a:schemeClr>
              </a:glow>
            </a:effectLst>
          </a:endParaRPr>
        </a:p>
      </dgm:t>
    </dgm:pt>
    <dgm:pt modelId="{D7F8C8DA-F5F6-49BE-B836-BCE18C65C9CC}">
      <dgm:prSet phldrT="[Texto]" custT="1"/>
      <dgm:spPr/>
      <dgm:t>
        <a:bodyPr/>
        <a:lstStyle/>
        <a:p>
          <a:pPr algn="l"/>
          <a:r>
            <a:rPr lang="es-EC" sz="1600">
              <a:effectLst>
                <a:glow rad="101600">
                  <a:schemeClr val="bg1">
                    <a:alpha val="60000"/>
                  </a:schemeClr>
                </a:glow>
              </a:effectLst>
            </a:rPr>
            <a:t>Obtener información del enemigo, mediante una interrogación  rápida al herido.</a:t>
          </a:r>
        </a:p>
      </dgm:t>
    </dgm:pt>
    <dgm:pt modelId="{65A35F67-AF58-46AA-AF67-C9DCC7FDA37E}" type="parTrans" cxnId="{A48A987A-E9DC-4F59-AC35-CF1545F37456}">
      <dgm:prSet/>
      <dgm:spPr/>
      <dgm:t>
        <a:bodyPr/>
        <a:lstStyle/>
        <a:p>
          <a:endParaRPr lang="es-EC" sz="2800">
            <a:effectLst>
              <a:glow rad="101600">
                <a:schemeClr val="bg1">
                  <a:alpha val="60000"/>
                </a:schemeClr>
              </a:glow>
            </a:effectLst>
          </a:endParaRPr>
        </a:p>
      </dgm:t>
    </dgm:pt>
    <dgm:pt modelId="{F1DC1766-E37A-4371-9970-1D5A7E252C74}" type="sibTrans" cxnId="{A48A987A-E9DC-4F59-AC35-CF1545F37456}">
      <dgm:prSet/>
      <dgm:spPr/>
      <dgm:t>
        <a:bodyPr/>
        <a:lstStyle/>
        <a:p>
          <a:endParaRPr lang="es-EC" sz="2800">
            <a:effectLst>
              <a:glow rad="101600">
                <a:schemeClr val="bg1">
                  <a:alpha val="60000"/>
                </a:schemeClr>
              </a:glow>
            </a:effectLst>
          </a:endParaRPr>
        </a:p>
      </dgm:t>
    </dgm:pt>
    <dgm:pt modelId="{0A80B683-7AE3-4ACA-85F1-645E68193F03}">
      <dgm:prSet phldrT="[Texto]" custT="1"/>
      <dgm:spPr/>
      <dgm:t>
        <a:bodyPr/>
        <a:lstStyle/>
        <a:p>
          <a:pPr algn="l"/>
          <a:r>
            <a:rPr lang="es-EC" sz="1600">
              <a:effectLst>
                <a:glow rad="101600">
                  <a:schemeClr val="bg1">
                    <a:alpha val="60000"/>
                  </a:schemeClr>
                </a:glow>
              </a:effectLst>
            </a:rPr>
            <a:t>Continuar con el reconocimiento</a:t>
          </a:r>
        </a:p>
      </dgm:t>
    </dgm:pt>
    <dgm:pt modelId="{FF6125A5-8303-40D6-801D-F345613ECDC8}" type="parTrans" cxnId="{49F1B1B5-16E8-495B-8D01-78735F93A43A}">
      <dgm:prSet/>
      <dgm:spPr/>
      <dgm:t>
        <a:bodyPr/>
        <a:lstStyle/>
        <a:p>
          <a:endParaRPr lang="es-EC" sz="2800">
            <a:effectLst>
              <a:glow rad="101600">
                <a:schemeClr val="bg1">
                  <a:alpha val="60000"/>
                </a:schemeClr>
              </a:glow>
            </a:effectLst>
          </a:endParaRPr>
        </a:p>
      </dgm:t>
    </dgm:pt>
    <dgm:pt modelId="{FDA78087-6F57-415A-A0DC-C6BD96B7906B}" type="sibTrans" cxnId="{49F1B1B5-16E8-495B-8D01-78735F93A43A}">
      <dgm:prSet/>
      <dgm:spPr/>
      <dgm:t>
        <a:bodyPr/>
        <a:lstStyle/>
        <a:p>
          <a:endParaRPr lang="es-EC" sz="2800">
            <a:effectLst>
              <a:glow rad="101600">
                <a:schemeClr val="bg1">
                  <a:alpha val="60000"/>
                </a:schemeClr>
              </a:glow>
            </a:effectLst>
          </a:endParaRPr>
        </a:p>
      </dgm:t>
    </dgm:pt>
    <dgm:pt modelId="{53A3FC40-F1CE-4203-8719-D0CA7E1FD087}" type="pres">
      <dgm:prSet presAssocID="{6D2E58A5-51B4-424C-9C30-FFC292BC36F4}" presName="Name0" presStyleCnt="0">
        <dgm:presLayoutVars>
          <dgm:dir/>
          <dgm:animLvl val="lvl"/>
          <dgm:resizeHandles val="exact"/>
        </dgm:presLayoutVars>
      </dgm:prSet>
      <dgm:spPr/>
      <dgm:t>
        <a:bodyPr/>
        <a:lstStyle/>
        <a:p>
          <a:endParaRPr lang="es-EC"/>
        </a:p>
      </dgm:t>
    </dgm:pt>
    <dgm:pt modelId="{E976AB4D-F7CF-4240-A024-23A9F502F70F}" type="pres">
      <dgm:prSet presAssocID="{0A80B683-7AE3-4ACA-85F1-645E68193F03}" presName="boxAndChildren" presStyleCnt="0"/>
      <dgm:spPr/>
      <dgm:t>
        <a:bodyPr/>
        <a:lstStyle/>
        <a:p>
          <a:endParaRPr lang="es-EC"/>
        </a:p>
      </dgm:t>
    </dgm:pt>
    <dgm:pt modelId="{BEE98D90-9035-467F-B9EE-A6B6FCAC4940}" type="pres">
      <dgm:prSet presAssocID="{0A80B683-7AE3-4ACA-85F1-645E68193F03}" presName="parentTextBox" presStyleLbl="node1" presStyleIdx="0" presStyleCnt="6"/>
      <dgm:spPr/>
      <dgm:t>
        <a:bodyPr/>
        <a:lstStyle/>
        <a:p>
          <a:endParaRPr lang="es-EC"/>
        </a:p>
      </dgm:t>
    </dgm:pt>
    <dgm:pt modelId="{8804E312-1A50-4051-BA12-35507FF2915A}" type="pres">
      <dgm:prSet presAssocID="{AE9A7E09-4660-4870-8C7F-61AE86CCDB34}" presName="sp" presStyleCnt="0"/>
      <dgm:spPr/>
      <dgm:t>
        <a:bodyPr/>
        <a:lstStyle/>
        <a:p>
          <a:endParaRPr lang="es-EC"/>
        </a:p>
      </dgm:t>
    </dgm:pt>
    <dgm:pt modelId="{C10837F3-8569-4F0F-B198-4C08FF0B0F47}" type="pres">
      <dgm:prSet presAssocID="{5CC876DF-2156-4EDE-BC6F-AD5E37591FDA}" presName="arrowAndChildren" presStyleCnt="0"/>
      <dgm:spPr/>
      <dgm:t>
        <a:bodyPr/>
        <a:lstStyle/>
        <a:p>
          <a:endParaRPr lang="es-EC"/>
        </a:p>
      </dgm:t>
    </dgm:pt>
    <dgm:pt modelId="{8C72FAE0-FFA6-4DA0-845C-9701AD5121F9}" type="pres">
      <dgm:prSet presAssocID="{5CC876DF-2156-4EDE-BC6F-AD5E37591FDA}" presName="parentTextArrow" presStyleLbl="node1" presStyleIdx="1" presStyleCnt="6"/>
      <dgm:spPr/>
      <dgm:t>
        <a:bodyPr/>
        <a:lstStyle/>
        <a:p>
          <a:endParaRPr lang="es-EC"/>
        </a:p>
      </dgm:t>
    </dgm:pt>
    <dgm:pt modelId="{8C479A26-6B6E-4C65-8B41-6DD70AAFC2C7}" type="pres">
      <dgm:prSet presAssocID="{F1DC1766-E37A-4371-9970-1D5A7E252C74}" presName="sp" presStyleCnt="0"/>
      <dgm:spPr/>
      <dgm:t>
        <a:bodyPr/>
        <a:lstStyle/>
        <a:p>
          <a:endParaRPr lang="es-EC"/>
        </a:p>
      </dgm:t>
    </dgm:pt>
    <dgm:pt modelId="{231DAA87-0583-4D0A-BED0-1B9FB3DE3DA9}" type="pres">
      <dgm:prSet presAssocID="{D7F8C8DA-F5F6-49BE-B836-BCE18C65C9CC}" presName="arrowAndChildren" presStyleCnt="0"/>
      <dgm:spPr/>
      <dgm:t>
        <a:bodyPr/>
        <a:lstStyle/>
        <a:p>
          <a:endParaRPr lang="es-EC"/>
        </a:p>
      </dgm:t>
    </dgm:pt>
    <dgm:pt modelId="{2DE0DA23-FED7-4D6D-B477-FF36EA7F8087}" type="pres">
      <dgm:prSet presAssocID="{D7F8C8DA-F5F6-49BE-B836-BCE18C65C9CC}" presName="parentTextArrow" presStyleLbl="node1" presStyleIdx="2" presStyleCnt="6"/>
      <dgm:spPr/>
      <dgm:t>
        <a:bodyPr/>
        <a:lstStyle/>
        <a:p>
          <a:endParaRPr lang="es-EC"/>
        </a:p>
      </dgm:t>
    </dgm:pt>
    <dgm:pt modelId="{F6F4C9A7-9359-4AA3-A508-05D2D6440EFA}" type="pres">
      <dgm:prSet presAssocID="{51E5F8FA-A614-4EC4-8C9B-07EB0AA32B5E}" presName="sp" presStyleCnt="0"/>
      <dgm:spPr/>
      <dgm:t>
        <a:bodyPr/>
        <a:lstStyle/>
        <a:p>
          <a:endParaRPr lang="es-EC"/>
        </a:p>
      </dgm:t>
    </dgm:pt>
    <dgm:pt modelId="{F4FE0788-9BD9-4CC3-AED6-085DE4E7B875}" type="pres">
      <dgm:prSet presAssocID="{BEDDA3EE-2398-4871-B8DC-41F6AFB29BBD}" presName="arrowAndChildren" presStyleCnt="0"/>
      <dgm:spPr/>
      <dgm:t>
        <a:bodyPr/>
        <a:lstStyle/>
        <a:p>
          <a:endParaRPr lang="es-EC"/>
        </a:p>
      </dgm:t>
    </dgm:pt>
    <dgm:pt modelId="{4D270A6F-A63D-41DC-B758-E85D6585E4C7}" type="pres">
      <dgm:prSet presAssocID="{BEDDA3EE-2398-4871-B8DC-41F6AFB29BBD}" presName="parentTextArrow" presStyleLbl="node1" presStyleIdx="3" presStyleCnt="6"/>
      <dgm:spPr/>
      <dgm:t>
        <a:bodyPr/>
        <a:lstStyle/>
        <a:p>
          <a:endParaRPr lang="es-EC"/>
        </a:p>
      </dgm:t>
    </dgm:pt>
    <dgm:pt modelId="{DD490F13-E2AC-49F6-BDAB-CFC66C18812F}" type="pres">
      <dgm:prSet presAssocID="{FAA97531-4F74-4423-ABCB-17A82258A832}" presName="sp" presStyleCnt="0"/>
      <dgm:spPr/>
      <dgm:t>
        <a:bodyPr/>
        <a:lstStyle/>
        <a:p>
          <a:endParaRPr lang="es-EC"/>
        </a:p>
      </dgm:t>
    </dgm:pt>
    <dgm:pt modelId="{641FE9B1-F18E-437D-A08A-DB2392AB90F3}" type="pres">
      <dgm:prSet presAssocID="{73DFC34D-E90C-4E43-B464-0C393587492C}" presName="arrowAndChildren" presStyleCnt="0"/>
      <dgm:spPr/>
      <dgm:t>
        <a:bodyPr/>
        <a:lstStyle/>
        <a:p>
          <a:endParaRPr lang="es-EC"/>
        </a:p>
      </dgm:t>
    </dgm:pt>
    <dgm:pt modelId="{48CF974A-C428-4C01-8C24-A22505D4979A}" type="pres">
      <dgm:prSet presAssocID="{73DFC34D-E90C-4E43-B464-0C393587492C}" presName="parentTextArrow" presStyleLbl="node1" presStyleIdx="4" presStyleCnt="6"/>
      <dgm:spPr/>
      <dgm:t>
        <a:bodyPr/>
        <a:lstStyle/>
        <a:p>
          <a:endParaRPr lang="es-EC"/>
        </a:p>
      </dgm:t>
    </dgm:pt>
    <dgm:pt modelId="{CE10F5BF-3383-4189-836B-F9F8D6FBAD55}" type="pres">
      <dgm:prSet presAssocID="{26F4722E-42E7-49EA-B150-25232A74E434}" presName="sp" presStyleCnt="0"/>
      <dgm:spPr/>
      <dgm:t>
        <a:bodyPr/>
        <a:lstStyle/>
        <a:p>
          <a:endParaRPr lang="es-EC"/>
        </a:p>
      </dgm:t>
    </dgm:pt>
    <dgm:pt modelId="{8334E318-03A1-4691-884F-58A593A3574F}" type="pres">
      <dgm:prSet presAssocID="{6A9ABED3-21CB-4997-9C1C-A960FF6FB28B}" presName="arrowAndChildren" presStyleCnt="0"/>
      <dgm:spPr/>
      <dgm:t>
        <a:bodyPr/>
        <a:lstStyle/>
        <a:p>
          <a:endParaRPr lang="es-EC"/>
        </a:p>
      </dgm:t>
    </dgm:pt>
    <dgm:pt modelId="{BC170A45-BBA2-49BA-BAAC-5BB49F43BF85}" type="pres">
      <dgm:prSet presAssocID="{6A9ABED3-21CB-4997-9C1C-A960FF6FB28B}" presName="parentTextArrow" presStyleLbl="node1" presStyleIdx="5" presStyleCnt="6"/>
      <dgm:spPr/>
      <dgm:t>
        <a:bodyPr/>
        <a:lstStyle/>
        <a:p>
          <a:endParaRPr lang="es-EC"/>
        </a:p>
      </dgm:t>
    </dgm:pt>
  </dgm:ptLst>
  <dgm:cxnLst>
    <dgm:cxn modelId="{6C84D32B-092C-4390-86AC-1299E59ACB78}" type="presOf" srcId="{5CC876DF-2156-4EDE-BC6F-AD5E37591FDA}" destId="{8C72FAE0-FFA6-4DA0-845C-9701AD5121F9}" srcOrd="0" destOrd="0" presId="urn:microsoft.com/office/officeart/2005/8/layout/process4"/>
    <dgm:cxn modelId="{46989431-FA6B-4186-8439-1F93AC851838}" srcId="{6D2E58A5-51B4-424C-9C30-FFC292BC36F4}" destId="{BEDDA3EE-2398-4871-B8DC-41F6AFB29BBD}" srcOrd="2" destOrd="0" parTransId="{FB26C0DA-7995-43E4-8DBB-4CE50AA38233}" sibTransId="{51E5F8FA-A614-4EC4-8C9B-07EB0AA32B5E}"/>
    <dgm:cxn modelId="{254EB242-A205-4D1C-8468-63C88CB848D0}" type="presOf" srcId="{73DFC34D-E90C-4E43-B464-0C393587492C}" destId="{48CF974A-C428-4C01-8C24-A22505D4979A}" srcOrd="0" destOrd="0" presId="urn:microsoft.com/office/officeart/2005/8/layout/process4"/>
    <dgm:cxn modelId="{C85D8CD3-8482-4DBB-BD17-F618523F3C8F}" type="presOf" srcId="{D7F8C8DA-F5F6-49BE-B836-BCE18C65C9CC}" destId="{2DE0DA23-FED7-4D6D-B477-FF36EA7F8087}" srcOrd="0" destOrd="0" presId="urn:microsoft.com/office/officeart/2005/8/layout/process4"/>
    <dgm:cxn modelId="{9986C1A0-319E-4E93-889F-BCBF2BD5B814}" srcId="{6D2E58A5-51B4-424C-9C30-FFC292BC36F4}" destId="{73DFC34D-E90C-4E43-B464-0C393587492C}" srcOrd="1" destOrd="0" parTransId="{A8D1B366-07C7-4350-B48F-DEBB8ECA2025}" sibTransId="{FAA97531-4F74-4423-ABCB-17A82258A832}"/>
    <dgm:cxn modelId="{49F1B1B5-16E8-495B-8D01-78735F93A43A}" srcId="{6D2E58A5-51B4-424C-9C30-FFC292BC36F4}" destId="{0A80B683-7AE3-4ACA-85F1-645E68193F03}" srcOrd="5" destOrd="0" parTransId="{FF6125A5-8303-40D6-801D-F345613ECDC8}" sibTransId="{FDA78087-6F57-415A-A0DC-C6BD96B7906B}"/>
    <dgm:cxn modelId="{A48A987A-E9DC-4F59-AC35-CF1545F37456}" srcId="{6D2E58A5-51B4-424C-9C30-FFC292BC36F4}" destId="{D7F8C8DA-F5F6-49BE-B836-BCE18C65C9CC}" srcOrd="3" destOrd="0" parTransId="{65A35F67-AF58-46AA-AF67-C9DCC7FDA37E}" sibTransId="{F1DC1766-E37A-4371-9970-1D5A7E252C74}"/>
    <dgm:cxn modelId="{40D12C71-E742-421F-BFCD-0692C86C18D2}" type="presOf" srcId="{6D2E58A5-51B4-424C-9C30-FFC292BC36F4}" destId="{53A3FC40-F1CE-4203-8719-D0CA7E1FD087}" srcOrd="0" destOrd="0" presId="urn:microsoft.com/office/officeart/2005/8/layout/process4"/>
    <dgm:cxn modelId="{E4C0294B-BE66-4AE4-8B90-7631F10F0DB4}" type="presOf" srcId="{6A9ABED3-21CB-4997-9C1C-A960FF6FB28B}" destId="{BC170A45-BBA2-49BA-BAAC-5BB49F43BF85}" srcOrd="0" destOrd="0" presId="urn:microsoft.com/office/officeart/2005/8/layout/process4"/>
    <dgm:cxn modelId="{D8E43687-897A-42CD-94B2-64AA95303395}" type="presOf" srcId="{BEDDA3EE-2398-4871-B8DC-41F6AFB29BBD}" destId="{4D270A6F-A63D-41DC-B758-E85D6585E4C7}" srcOrd="0" destOrd="0" presId="urn:microsoft.com/office/officeart/2005/8/layout/process4"/>
    <dgm:cxn modelId="{2A1B47B0-4111-40D7-A7FF-AADB9D9EF7CD}" srcId="{6D2E58A5-51B4-424C-9C30-FFC292BC36F4}" destId="{6A9ABED3-21CB-4997-9C1C-A960FF6FB28B}" srcOrd="0" destOrd="0" parTransId="{232F14C0-6E11-42BC-BD4A-19CE94098A89}" sibTransId="{26F4722E-42E7-49EA-B150-25232A74E434}"/>
    <dgm:cxn modelId="{93D9A963-C914-4F10-89C8-1FB86662DF5A}" srcId="{6D2E58A5-51B4-424C-9C30-FFC292BC36F4}" destId="{5CC876DF-2156-4EDE-BC6F-AD5E37591FDA}" srcOrd="4" destOrd="0" parTransId="{CD367D24-77BD-481B-962F-5F80344BAF93}" sibTransId="{AE9A7E09-4660-4870-8C7F-61AE86CCDB34}"/>
    <dgm:cxn modelId="{B8EABA5F-C141-4F43-9925-26431C5A244E}" type="presOf" srcId="{0A80B683-7AE3-4ACA-85F1-645E68193F03}" destId="{BEE98D90-9035-467F-B9EE-A6B6FCAC4940}" srcOrd="0" destOrd="0" presId="urn:microsoft.com/office/officeart/2005/8/layout/process4"/>
    <dgm:cxn modelId="{79CB0983-0B06-4367-8974-11038D8261AC}" type="presParOf" srcId="{53A3FC40-F1CE-4203-8719-D0CA7E1FD087}" destId="{E976AB4D-F7CF-4240-A024-23A9F502F70F}" srcOrd="0" destOrd="0" presId="urn:microsoft.com/office/officeart/2005/8/layout/process4"/>
    <dgm:cxn modelId="{DBE2F556-3CD3-4868-8DC7-362035DEA37E}" type="presParOf" srcId="{E976AB4D-F7CF-4240-A024-23A9F502F70F}" destId="{BEE98D90-9035-467F-B9EE-A6B6FCAC4940}" srcOrd="0" destOrd="0" presId="urn:microsoft.com/office/officeart/2005/8/layout/process4"/>
    <dgm:cxn modelId="{AD9467A9-4C9E-4AC3-9799-ECD446D65848}" type="presParOf" srcId="{53A3FC40-F1CE-4203-8719-D0CA7E1FD087}" destId="{8804E312-1A50-4051-BA12-35507FF2915A}" srcOrd="1" destOrd="0" presId="urn:microsoft.com/office/officeart/2005/8/layout/process4"/>
    <dgm:cxn modelId="{EA775DE2-D4EB-458B-A098-71B179AA430A}" type="presParOf" srcId="{53A3FC40-F1CE-4203-8719-D0CA7E1FD087}" destId="{C10837F3-8569-4F0F-B198-4C08FF0B0F47}" srcOrd="2" destOrd="0" presId="urn:microsoft.com/office/officeart/2005/8/layout/process4"/>
    <dgm:cxn modelId="{5BD18FE8-CBB1-4AF4-84C6-E416348A5D8D}" type="presParOf" srcId="{C10837F3-8569-4F0F-B198-4C08FF0B0F47}" destId="{8C72FAE0-FFA6-4DA0-845C-9701AD5121F9}" srcOrd="0" destOrd="0" presId="urn:microsoft.com/office/officeart/2005/8/layout/process4"/>
    <dgm:cxn modelId="{99ABE3CA-FE02-4BA6-9EE5-681CB89377A8}" type="presParOf" srcId="{53A3FC40-F1CE-4203-8719-D0CA7E1FD087}" destId="{8C479A26-6B6E-4C65-8B41-6DD70AAFC2C7}" srcOrd="3" destOrd="0" presId="urn:microsoft.com/office/officeart/2005/8/layout/process4"/>
    <dgm:cxn modelId="{2EEEA7A8-C38D-4CA3-8B59-351F7E1ED7EF}" type="presParOf" srcId="{53A3FC40-F1CE-4203-8719-D0CA7E1FD087}" destId="{231DAA87-0583-4D0A-BED0-1B9FB3DE3DA9}" srcOrd="4" destOrd="0" presId="urn:microsoft.com/office/officeart/2005/8/layout/process4"/>
    <dgm:cxn modelId="{EC839FB3-8199-497C-A40E-56DAF62DAABD}" type="presParOf" srcId="{231DAA87-0583-4D0A-BED0-1B9FB3DE3DA9}" destId="{2DE0DA23-FED7-4D6D-B477-FF36EA7F8087}" srcOrd="0" destOrd="0" presId="urn:microsoft.com/office/officeart/2005/8/layout/process4"/>
    <dgm:cxn modelId="{EB2BFE5A-F178-46E7-A459-3CFF4D3449DF}" type="presParOf" srcId="{53A3FC40-F1CE-4203-8719-D0CA7E1FD087}" destId="{F6F4C9A7-9359-4AA3-A508-05D2D6440EFA}" srcOrd="5" destOrd="0" presId="urn:microsoft.com/office/officeart/2005/8/layout/process4"/>
    <dgm:cxn modelId="{9497BE11-6433-41C8-A0F8-5A410AC1F2A9}" type="presParOf" srcId="{53A3FC40-F1CE-4203-8719-D0CA7E1FD087}" destId="{F4FE0788-9BD9-4CC3-AED6-085DE4E7B875}" srcOrd="6" destOrd="0" presId="urn:microsoft.com/office/officeart/2005/8/layout/process4"/>
    <dgm:cxn modelId="{195C16B2-C402-4451-ACFB-885D2B9F2AE5}" type="presParOf" srcId="{F4FE0788-9BD9-4CC3-AED6-085DE4E7B875}" destId="{4D270A6F-A63D-41DC-B758-E85D6585E4C7}" srcOrd="0" destOrd="0" presId="urn:microsoft.com/office/officeart/2005/8/layout/process4"/>
    <dgm:cxn modelId="{235870BB-879E-4CF5-BFAF-38BCAA489212}" type="presParOf" srcId="{53A3FC40-F1CE-4203-8719-D0CA7E1FD087}" destId="{DD490F13-E2AC-49F6-BDAB-CFC66C18812F}" srcOrd="7" destOrd="0" presId="urn:microsoft.com/office/officeart/2005/8/layout/process4"/>
    <dgm:cxn modelId="{AD90055D-71F9-4E9D-AEC3-04D0931E5107}" type="presParOf" srcId="{53A3FC40-F1CE-4203-8719-D0CA7E1FD087}" destId="{641FE9B1-F18E-437D-A08A-DB2392AB90F3}" srcOrd="8" destOrd="0" presId="urn:microsoft.com/office/officeart/2005/8/layout/process4"/>
    <dgm:cxn modelId="{0C9111CF-1E70-4316-B1BA-F8D42692BC26}" type="presParOf" srcId="{641FE9B1-F18E-437D-A08A-DB2392AB90F3}" destId="{48CF974A-C428-4C01-8C24-A22505D4979A}" srcOrd="0" destOrd="0" presId="urn:microsoft.com/office/officeart/2005/8/layout/process4"/>
    <dgm:cxn modelId="{F22B2677-B000-4828-8CCF-70432A7E3CA3}" type="presParOf" srcId="{53A3FC40-F1CE-4203-8719-D0CA7E1FD087}" destId="{CE10F5BF-3383-4189-836B-F9F8D6FBAD55}" srcOrd="9" destOrd="0" presId="urn:microsoft.com/office/officeart/2005/8/layout/process4"/>
    <dgm:cxn modelId="{1D7DCC78-D434-4661-A602-350C9D394AC0}" type="presParOf" srcId="{53A3FC40-F1CE-4203-8719-D0CA7E1FD087}" destId="{8334E318-03A1-4691-884F-58A593A3574F}" srcOrd="10" destOrd="0" presId="urn:microsoft.com/office/officeart/2005/8/layout/process4"/>
    <dgm:cxn modelId="{EED526AD-0F17-47A2-A082-6FD7DF96EE41}" type="presParOf" srcId="{8334E318-03A1-4691-884F-58A593A3574F}" destId="{BC170A45-BBA2-49BA-BAAC-5BB49F43BF85}"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16B5542-88A4-4B39-875D-D5E7F9202B3E}" type="doc">
      <dgm:prSet loTypeId="urn:microsoft.com/office/officeart/2005/8/layout/hProcess10" loCatId="picture" qsTypeId="urn:microsoft.com/office/officeart/2005/8/quickstyle/3d3" qsCatId="3D" csTypeId="urn:microsoft.com/office/officeart/2005/8/colors/accent1_2" csCatId="accent1" phldr="1"/>
      <dgm:spPr/>
      <dgm:t>
        <a:bodyPr/>
        <a:lstStyle/>
        <a:p>
          <a:endParaRPr lang="es-EC"/>
        </a:p>
      </dgm:t>
    </dgm:pt>
    <dgm:pt modelId="{D8C69F3C-91D4-448C-830F-9944AD9261EE}">
      <dgm:prSet phldrT="[Texto]"/>
      <dgm:spPr>
        <a:solidFill>
          <a:srgbClr val="92D050"/>
        </a:solidFill>
      </dgm:spPr>
      <dgm:t>
        <a:bodyPr/>
        <a:lstStyle/>
        <a:p>
          <a:r>
            <a:rPr lang="es-EC" dirty="0" smtClean="0">
              <a:effectLst>
                <a:glow rad="101600">
                  <a:schemeClr val="bg1">
                    <a:alpha val="60000"/>
                  </a:schemeClr>
                </a:glow>
              </a:effectLst>
            </a:rPr>
            <a:t>Durante el reconocimiento el binomio localiza un observatorio, en donde se halla un soldado enemigo herido, el mismo que se encuentra desarmado y al verlos, saca un pañuelo blanco en símbolo de rendición. </a:t>
          </a:r>
          <a:endParaRPr lang="es-EC" dirty="0">
            <a:effectLst>
              <a:glow rad="101600">
                <a:schemeClr val="bg1">
                  <a:alpha val="60000"/>
                </a:schemeClr>
              </a:glow>
            </a:effectLst>
          </a:endParaRPr>
        </a:p>
      </dgm:t>
    </dgm:pt>
    <dgm:pt modelId="{9603C91E-A19D-4E15-ACB8-EF9C9BF9678A}" type="parTrans" cxnId="{4A982205-626E-4D1A-A866-C1A233C339F0}">
      <dgm:prSet/>
      <dgm:spPr/>
      <dgm:t>
        <a:bodyPr/>
        <a:lstStyle/>
        <a:p>
          <a:endParaRPr lang="es-EC"/>
        </a:p>
      </dgm:t>
    </dgm:pt>
    <dgm:pt modelId="{C18545AE-17A7-447B-8B2C-D5731D99E1A4}" type="sibTrans" cxnId="{4A982205-626E-4D1A-A866-C1A233C339F0}">
      <dgm:prSet/>
      <dgm:spPr/>
      <dgm:t>
        <a:bodyPr/>
        <a:lstStyle/>
        <a:p>
          <a:endParaRPr lang="es-EC"/>
        </a:p>
      </dgm:t>
    </dgm:pt>
    <dgm:pt modelId="{E8CBFFED-64D5-4BF5-AFEA-9B3ABCE943D7}" type="pres">
      <dgm:prSet presAssocID="{A16B5542-88A4-4B39-875D-D5E7F9202B3E}" presName="Name0" presStyleCnt="0">
        <dgm:presLayoutVars>
          <dgm:dir/>
          <dgm:resizeHandles val="exact"/>
        </dgm:presLayoutVars>
      </dgm:prSet>
      <dgm:spPr/>
      <dgm:t>
        <a:bodyPr/>
        <a:lstStyle/>
        <a:p>
          <a:endParaRPr lang="es-EC"/>
        </a:p>
      </dgm:t>
    </dgm:pt>
    <dgm:pt modelId="{1C7844AE-33C4-4C3D-B659-3CCE3F0C1923}" type="pres">
      <dgm:prSet presAssocID="{D8C69F3C-91D4-448C-830F-9944AD9261EE}" presName="composite" presStyleCnt="0"/>
      <dgm:spPr/>
    </dgm:pt>
    <dgm:pt modelId="{1DA9C832-7EA8-4E05-AFF6-AF56096697F6}" type="pres">
      <dgm:prSet presAssocID="{D8C69F3C-91D4-448C-830F-9944AD9261EE}" presName="imagSh" presStyleLbl="bgImgPlace1" presStyleIdx="0" presStyleCnt="1"/>
      <dgm:spPr>
        <a:blipFill rotWithShape="1">
          <a:blip xmlns:r="http://schemas.openxmlformats.org/officeDocument/2006/relationships" r:embed="rId1"/>
          <a:stretch>
            <a:fillRect/>
          </a:stretch>
        </a:blipFill>
      </dgm:spPr>
    </dgm:pt>
    <dgm:pt modelId="{13A16E0A-E45B-4284-BA5B-7E98ACE614B8}" type="pres">
      <dgm:prSet presAssocID="{D8C69F3C-91D4-448C-830F-9944AD9261EE}" presName="txNode" presStyleLbl="node1" presStyleIdx="0" presStyleCnt="1">
        <dgm:presLayoutVars>
          <dgm:bulletEnabled val="1"/>
        </dgm:presLayoutVars>
      </dgm:prSet>
      <dgm:spPr/>
      <dgm:t>
        <a:bodyPr/>
        <a:lstStyle/>
        <a:p>
          <a:endParaRPr lang="es-EC"/>
        </a:p>
      </dgm:t>
    </dgm:pt>
  </dgm:ptLst>
  <dgm:cxnLst>
    <dgm:cxn modelId="{4A982205-626E-4D1A-A866-C1A233C339F0}" srcId="{A16B5542-88A4-4B39-875D-D5E7F9202B3E}" destId="{D8C69F3C-91D4-448C-830F-9944AD9261EE}" srcOrd="0" destOrd="0" parTransId="{9603C91E-A19D-4E15-ACB8-EF9C9BF9678A}" sibTransId="{C18545AE-17A7-447B-8B2C-D5731D99E1A4}"/>
    <dgm:cxn modelId="{E3BE9A8B-0C28-4D59-8F87-88F57CFFEA91}" type="presOf" srcId="{D8C69F3C-91D4-448C-830F-9944AD9261EE}" destId="{13A16E0A-E45B-4284-BA5B-7E98ACE614B8}" srcOrd="0" destOrd="0" presId="urn:microsoft.com/office/officeart/2005/8/layout/hProcess10"/>
    <dgm:cxn modelId="{99A15A10-8079-494A-9691-32955378556B}" type="presOf" srcId="{A16B5542-88A4-4B39-875D-D5E7F9202B3E}" destId="{E8CBFFED-64D5-4BF5-AFEA-9B3ABCE943D7}" srcOrd="0" destOrd="0" presId="urn:microsoft.com/office/officeart/2005/8/layout/hProcess10"/>
    <dgm:cxn modelId="{7EEEB93B-E274-4366-8636-5F56319EC034}" type="presParOf" srcId="{E8CBFFED-64D5-4BF5-AFEA-9B3ABCE943D7}" destId="{1C7844AE-33C4-4C3D-B659-3CCE3F0C1923}" srcOrd="0" destOrd="0" presId="urn:microsoft.com/office/officeart/2005/8/layout/hProcess10"/>
    <dgm:cxn modelId="{B40A61B5-DF89-4D20-B2E3-33B5C0A81FFA}" type="presParOf" srcId="{1C7844AE-33C4-4C3D-B659-3CCE3F0C1923}" destId="{1DA9C832-7EA8-4E05-AFF6-AF56096697F6}" srcOrd="0" destOrd="0" presId="urn:microsoft.com/office/officeart/2005/8/layout/hProcess10"/>
    <dgm:cxn modelId="{6219CF52-3E81-4EDF-BF5A-DC52F16C9077}" type="presParOf" srcId="{1C7844AE-33C4-4C3D-B659-3CCE3F0C1923}" destId="{13A16E0A-E45B-4284-BA5B-7E98ACE614B8}" srcOrd="1" destOrd="0" presId="urn:microsoft.com/office/officeart/2005/8/layout/hProcess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D2E58A5-51B4-424C-9C30-FFC292BC36F4}" type="doc">
      <dgm:prSet loTypeId="urn:microsoft.com/office/officeart/2005/8/layout/process4" loCatId="list" qsTypeId="urn:microsoft.com/office/officeart/2005/8/quickstyle/3d1" qsCatId="3D" csTypeId="urn:microsoft.com/office/officeart/2005/8/colors/colorful1" csCatId="colorful" phldr="1"/>
      <dgm:spPr/>
      <dgm:t>
        <a:bodyPr/>
        <a:lstStyle/>
        <a:p>
          <a:endParaRPr lang="es-EC"/>
        </a:p>
      </dgm:t>
    </dgm:pt>
    <dgm:pt modelId="{6A9ABED3-21CB-4997-9C1C-A960FF6FB28B}">
      <dgm:prSet phldrT="[Texto]" custT="1"/>
      <dgm:spPr/>
      <dgm:t>
        <a:bodyPr/>
        <a:lstStyle/>
        <a:p>
          <a:pPr algn="l"/>
          <a:r>
            <a:rPr lang="es-EC" sz="1600">
              <a:effectLst>
                <a:glow rad="101600">
                  <a:schemeClr val="bg1">
                    <a:alpha val="60000"/>
                  </a:schemeClr>
                </a:glow>
              </a:effectLst>
            </a:rPr>
            <a:t>Brindar seguridad al binomio</a:t>
          </a:r>
        </a:p>
      </dgm:t>
    </dgm:pt>
    <dgm:pt modelId="{232F14C0-6E11-42BC-BD4A-19CE94098A89}" type="parTrans" cxnId="{2A1B47B0-4111-40D7-A7FF-AADB9D9EF7CD}">
      <dgm:prSet/>
      <dgm:spPr/>
      <dgm:t>
        <a:bodyPr/>
        <a:lstStyle/>
        <a:p>
          <a:pPr algn="l"/>
          <a:endParaRPr lang="es-EC" sz="2800">
            <a:effectLst>
              <a:glow rad="101600">
                <a:schemeClr val="bg1">
                  <a:alpha val="60000"/>
                </a:schemeClr>
              </a:glow>
            </a:effectLst>
          </a:endParaRPr>
        </a:p>
      </dgm:t>
    </dgm:pt>
    <dgm:pt modelId="{26F4722E-42E7-49EA-B150-25232A74E434}" type="sibTrans" cxnId="{2A1B47B0-4111-40D7-A7FF-AADB9D9EF7CD}">
      <dgm:prSet/>
      <dgm:spPr/>
      <dgm:t>
        <a:bodyPr/>
        <a:lstStyle/>
        <a:p>
          <a:pPr algn="l"/>
          <a:endParaRPr lang="es-EC" sz="2800">
            <a:effectLst>
              <a:glow rad="101600">
                <a:schemeClr val="bg1">
                  <a:alpha val="60000"/>
                </a:schemeClr>
              </a:glow>
            </a:effectLst>
          </a:endParaRPr>
        </a:p>
      </dgm:t>
    </dgm:pt>
    <dgm:pt modelId="{73DFC34D-E90C-4E43-B464-0C393587492C}">
      <dgm:prSet phldrT="[Texto]" custT="1"/>
      <dgm:spPr/>
      <dgm:t>
        <a:bodyPr/>
        <a:lstStyle/>
        <a:p>
          <a:pPr algn="l"/>
          <a:r>
            <a:rPr lang="es-EC" sz="1600">
              <a:effectLst>
                <a:glow rad="101600">
                  <a:schemeClr val="bg1">
                    <a:alpha val="60000"/>
                  </a:schemeClr>
                </a:glow>
              </a:effectLst>
            </a:rPr>
            <a:t>Verificar la existencia de alguna trampa o explosivo</a:t>
          </a:r>
        </a:p>
      </dgm:t>
    </dgm:pt>
    <dgm:pt modelId="{A8D1B366-07C7-4350-B48F-DEBB8ECA2025}" type="parTrans" cxnId="{9986C1A0-319E-4E93-889F-BCBF2BD5B814}">
      <dgm:prSet/>
      <dgm:spPr/>
      <dgm:t>
        <a:bodyPr/>
        <a:lstStyle/>
        <a:p>
          <a:pPr algn="l"/>
          <a:endParaRPr lang="es-EC" sz="2800">
            <a:effectLst>
              <a:glow rad="101600">
                <a:schemeClr val="bg1">
                  <a:alpha val="60000"/>
                </a:schemeClr>
              </a:glow>
            </a:effectLst>
          </a:endParaRPr>
        </a:p>
      </dgm:t>
    </dgm:pt>
    <dgm:pt modelId="{FAA97531-4F74-4423-ABCB-17A82258A832}" type="sibTrans" cxnId="{9986C1A0-319E-4E93-889F-BCBF2BD5B814}">
      <dgm:prSet/>
      <dgm:spPr/>
      <dgm:t>
        <a:bodyPr/>
        <a:lstStyle/>
        <a:p>
          <a:pPr algn="l"/>
          <a:endParaRPr lang="es-EC" sz="2800">
            <a:effectLst>
              <a:glow rad="101600">
                <a:schemeClr val="bg1">
                  <a:alpha val="60000"/>
                </a:schemeClr>
              </a:glow>
            </a:effectLst>
          </a:endParaRPr>
        </a:p>
      </dgm:t>
    </dgm:pt>
    <dgm:pt modelId="{BEDDA3EE-2398-4871-B8DC-41F6AFB29BBD}">
      <dgm:prSet phldrT="[Texto]" custT="1"/>
      <dgm:spPr/>
      <dgm:t>
        <a:bodyPr/>
        <a:lstStyle/>
        <a:p>
          <a:pPr algn="l"/>
          <a:r>
            <a:rPr lang="es-EC" sz="1600">
              <a:effectLst>
                <a:glow rad="101600">
                  <a:schemeClr val="bg1">
                    <a:alpha val="60000"/>
                  </a:schemeClr>
                </a:glow>
              </a:effectLst>
            </a:rPr>
            <a:t>Respetar el DIH, es decir por rendirse el enemigo, ayudarlo con los primeros auxilios.  </a:t>
          </a:r>
        </a:p>
      </dgm:t>
    </dgm:pt>
    <dgm:pt modelId="{FB26C0DA-7995-43E4-8DBB-4CE50AA38233}" type="parTrans" cxnId="{46989431-FA6B-4186-8439-1F93AC851838}">
      <dgm:prSet/>
      <dgm:spPr/>
      <dgm:t>
        <a:bodyPr/>
        <a:lstStyle/>
        <a:p>
          <a:pPr algn="l"/>
          <a:endParaRPr lang="es-EC" sz="2800">
            <a:effectLst>
              <a:glow rad="101600">
                <a:schemeClr val="bg1">
                  <a:alpha val="60000"/>
                </a:schemeClr>
              </a:glow>
            </a:effectLst>
          </a:endParaRPr>
        </a:p>
      </dgm:t>
    </dgm:pt>
    <dgm:pt modelId="{51E5F8FA-A614-4EC4-8C9B-07EB0AA32B5E}" type="sibTrans" cxnId="{46989431-FA6B-4186-8439-1F93AC851838}">
      <dgm:prSet/>
      <dgm:spPr/>
      <dgm:t>
        <a:bodyPr/>
        <a:lstStyle/>
        <a:p>
          <a:pPr algn="l"/>
          <a:endParaRPr lang="es-EC" sz="2800">
            <a:effectLst>
              <a:glow rad="101600">
                <a:schemeClr val="bg1">
                  <a:alpha val="60000"/>
                </a:schemeClr>
              </a:glow>
            </a:effectLst>
          </a:endParaRPr>
        </a:p>
      </dgm:t>
    </dgm:pt>
    <dgm:pt modelId="{5CC876DF-2156-4EDE-BC6F-AD5E37591FDA}">
      <dgm:prSet phldrT="[Texto]" custT="1"/>
      <dgm:spPr/>
      <dgm:t>
        <a:bodyPr/>
        <a:lstStyle/>
        <a:p>
          <a:pPr algn="l"/>
          <a:r>
            <a:rPr lang="es-EC" sz="1600" smtClean="0">
              <a:effectLst>
                <a:glow rad="101600">
                  <a:schemeClr val="bg1">
                    <a:alpha val="60000"/>
                  </a:schemeClr>
                </a:glow>
              </a:effectLst>
            </a:rPr>
            <a:t>Dar parte al comandante, dando la ubicación exacta del prisionero para que sea trasladado por otros elementos hacia el puesto de mando.</a:t>
          </a:r>
          <a:endParaRPr lang="es-EC" sz="1600">
            <a:effectLst>
              <a:glow rad="101600">
                <a:schemeClr val="bg1">
                  <a:alpha val="60000"/>
                </a:schemeClr>
              </a:glow>
            </a:effectLst>
          </a:endParaRPr>
        </a:p>
      </dgm:t>
    </dgm:pt>
    <dgm:pt modelId="{CD367D24-77BD-481B-962F-5F80344BAF93}" type="parTrans" cxnId="{93D9A963-C914-4F10-89C8-1FB86662DF5A}">
      <dgm:prSet/>
      <dgm:spPr/>
      <dgm:t>
        <a:bodyPr/>
        <a:lstStyle/>
        <a:p>
          <a:endParaRPr lang="es-EC" sz="2800">
            <a:effectLst>
              <a:glow rad="101600">
                <a:schemeClr val="bg1">
                  <a:alpha val="60000"/>
                </a:schemeClr>
              </a:glow>
            </a:effectLst>
          </a:endParaRPr>
        </a:p>
      </dgm:t>
    </dgm:pt>
    <dgm:pt modelId="{AE9A7E09-4660-4870-8C7F-61AE86CCDB34}" type="sibTrans" cxnId="{93D9A963-C914-4F10-89C8-1FB86662DF5A}">
      <dgm:prSet/>
      <dgm:spPr/>
      <dgm:t>
        <a:bodyPr/>
        <a:lstStyle/>
        <a:p>
          <a:endParaRPr lang="es-EC" sz="2800">
            <a:effectLst>
              <a:glow rad="101600">
                <a:schemeClr val="bg1">
                  <a:alpha val="60000"/>
                </a:schemeClr>
              </a:glow>
            </a:effectLst>
          </a:endParaRPr>
        </a:p>
      </dgm:t>
    </dgm:pt>
    <dgm:pt modelId="{D7F8C8DA-F5F6-49BE-B836-BCE18C65C9CC}">
      <dgm:prSet phldrT="[Texto]" custT="1"/>
      <dgm:spPr/>
      <dgm:t>
        <a:bodyPr/>
        <a:lstStyle/>
        <a:p>
          <a:pPr algn="l"/>
          <a:r>
            <a:rPr lang="es-EC" sz="1600">
              <a:effectLst>
                <a:glow rad="101600">
                  <a:schemeClr val="bg1">
                    <a:alpha val="60000"/>
                  </a:schemeClr>
                </a:glow>
              </a:effectLst>
            </a:rPr>
            <a:t>Obtener información del enemigo, mediante una interrogación  rápida al herido.</a:t>
          </a:r>
        </a:p>
      </dgm:t>
    </dgm:pt>
    <dgm:pt modelId="{65A35F67-AF58-46AA-AF67-C9DCC7FDA37E}" type="parTrans" cxnId="{A48A987A-E9DC-4F59-AC35-CF1545F37456}">
      <dgm:prSet/>
      <dgm:spPr/>
      <dgm:t>
        <a:bodyPr/>
        <a:lstStyle/>
        <a:p>
          <a:endParaRPr lang="es-EC" sz="2800">
            <a:effectLst>
              <a:glow rad="101600">
                <a:schemeClr val="bg1">
                  <a:alpha val="60000"/>
                </a:schemeClr>
              </a:glow>
            </a:effectLst>
          </a:endParaRPr>
        </a:p>
      </dgm:t>
    </dgm:pt>
    <dgm:pt modelId="{F1DC1766-E37A-4371-9970-1D5A7E252C74}" type="sibTrans" cxnId="{A48A987A-E9DC-4F59-AC35-CF1545F37456}">
      <dgm:prSet/>
      <dgm:spPr/>
      <dgm:t>
        <a:bodyPr/>
        <a:lstStyle/>
        <a:p>
          <a:endParaRPr lang="es-EC" sz="2800">
            <a:effectLst>
              <a:glow rad="101600">
                <a:schemeClr val="bg1">
                  <a:alpha val="60000"/>
                </a:schemeClr>
              </a:glow>
            </a:effectLst>
          </a:endParaRPr>
        </a:p>
      </dgm:t>
    </dgm:pt>
    <dgm:pt modelId="{0A80B683-7AE3-4ACA-85F1-645E68193F03}">
      <dgm:prSet phldrT="[Texto]" custT="1"/>
      <dgm:spPr/>
      <dgm:t>
        <a:bodyPr/>
        <a:lstStyle/>
        <a:p>
          <a:pPr algn="l"/>
          <a:r>
            <a:rPr lang="es-EC" sz="1600">
              <a:effectLst>
                <a:glow rad="101600">
                  <a:schemeClr val="bg1">
                    <a:alpha val="60000"/>
                  </a:schemeClr>
                </a:glow>
              </a:effectLst>
            </a:rPr>
            <a:t>Continuar con el reconocimiento</a:t>
          </a:r>
        </a:p>
      </dgm:t>
    </dgm:pt>
    <dgm:pt modelId="{FF6125A5-8303-40D6-801D-F345613ECDC8}" type="parTrans" cxnId="{49F1B1B5-16E8-495B-8D01-78735F93A43A}">
      <dgm:prSet/>
      <dgm:spPr/>
      <dgm:t>
        <a:bodyPr/>
        <a:lstStyle/>
        <a:p>
          <a:endParaRPr lang="es-EC" sz="2800">
            <a:effectLst>
              <a:glow rad="101600">
                <a:schemeClr val="bg1">
                  <a:alpha val="60000"/>
                </a:schemeClr>
              </a:glow>
            </a:effectLst>
          </a:endParaRPr>
        </a:p>
      </dgm:t>
    </dgm:pt>
    <dgm:pt modelId="{FDA78087-6F57-415A-A0DC-C6BD96B7906B}" type="sibTrans" cxnId="{49F1B1B5-16E8-495B-8D01-78735F93A43A}">
      <dgm:prSet/>
      <dgm:spPr/>
      <dgm:t>
        <a:bodyPr/>
        <a:lstStyle/>
        <a:p>
          <a:endParaRPr lang="es-EC" sz="2800">
            <a:effectLst>
              <a:glow rad="101600">
                <a:schemeClr val="bg1">
                  <a:alpha val="60000"/>
                </a:schemeClr>
              </a:glow>
            </a:effectLst>
          </a:endParaRPr>
        </a:p>
      </dgm:t>
    </dgm:pt>
    <dgm:pt modelId="{53A3FC40-F1CE-4203-8719-D0CA7E1FD087}" type="pres">
      <dgm:prSet presAssocID="{6D2E58A5-51B4-424C-9C30-FFC292BC36F4}" presName="Name0" presStyleCnt="0">
        <dgm:presLayoutVars>
          <dgm:dir/>
          <dgm:animLvl val="lvl"/>
          <dgm:resizeHandles val="exact"/>
        </dgm:presLayoutVars>
      </dgm:prSet>
      <dgm:spPr/>
      <dgm:t>
        <a:bodyPr/>
        <a:lstStyle/>
        <a:p>
          <a:endParaRPr lang="es-EC"/>
        </a:p>
      </dgm:t>
    </dgm:pt>
    <dgm:pt modelId="{E976AB4D-F7CF-4240-A024-23A9F502F70F}" type="pres">
      <dgm:prSet presAssocID="{0A80B683-7AE3-4ACA-85F1-645E68193F03}" presName="boxAndChildren" presStyleCnt="0"/>
      <dgm:spPr/>
      <dgm:t>
        <a:bodyPr/>
        <a:lstStyle/>
        <a:p>
          <a:endParaRPr lang="es-EC"/>
        </a:p>
      </dgm:t>
    </dgm:pt>
    <dgm:pt modelId="{BEE98D90-9035-467F-B9EE-A6B6FCAC4940}" type="pres">
      <dgm:prSet presAssocID="{0A80B683-7AE3-4ACA-85F1-645E68193F03}" presName="parentTextBox" presStyleLbl="node1" presStyleIdx="0" presStyleCnt="6"/>
      <dgm:spPr/>
      <dgm:t>
        <a:bodyPr/>
        <a:lstStyle/>
        <a:p>
          <a:endParaRPr lang="es-EC"/>
        </a:p>
      </dgm:t>
    </dgm:pt>
    <dgm:pt modelId="{8804E312-1A50-4051-BA12-35507FF2915A}" type="pres">
      <dgm:prSet presAssocID="{AE9A7E09-4660-4870-8C7F-61AE86CCDB34}" presName="sp" presStyleCnt="0"/>
      <dgm:spPr/>
      <dgm:t>
        <a:bodyPr/>
        <a:lstStyle/>
        <a:p>
          <a:endParaRPr lang="es-EC"/>
        </a:p>
      </dgm:t>
    </dgm:pt>
    <dgm:pt modelId="{C10837F3-8569-4F0F-B198-4C08FF0B0F47}" type="pres">
      <dgm:prSet presAssocID="{5CC876DF-2156-4EDE-BC6F-AD5E37591FDA}" presName="arrowAndChildren" presStyleCnt="0"/>
      <dgm:spPr/>
      <dgm:t>
        <a:bodyPr/>
        <a:lstStyle/>
        <a:p>
          <a:endParaRPr lang="es-EC"/>
        </a:p>
      </dgm:t>
    </dgm:pt>
    <dgm:pt modelId="{8C72FAE0-FFA6-4DA0-845C-9701AD5121F9}" type="pres">
      <dgm:prSet presAssocID="{5CC876DF-2156-4EDE-BC6F-AD5E37591FDA}" presName="parentTextArrow" presStyleLbl="node1" presStyleIdx="1" presStyleCnt="6"/>
      <dgm:spPr/>
      <dgm:t>
        <a:bodyPr/>
        <a:lstStyle/>
        <a:p>
          <a:endParaRPr lang="es-EC"/>
        </a:p>
      </dgm:t>
    </dgm:pt>
    <dgm:pt modelId="{8C479A26-6B6E-4C65-8B41-6DD70AAFC2C7}" type="pres">
      <dgm:prSet presAssocID="{F1DC1766-E37A-4371-9970-1D5A7E252C74}" presName="sp" presStyleCnt="0"/>
      <dgm:spPr/>
      <dgm:t>
        <a:bodyPr/>
        <a:lstStyle/>
        <a:p>
          <a:endParaRPr lang="es-EC"/>
        </a:p>
      </dgm:t>
    </dgm:pt>
    <dgm:pt modelId="{231DAA87-0583-4D0A-BED0-1B9FB3DE3DA9}" type="pres">
      <dgm:prSet presAssocID="{D7F8C8DA-F5F6-49BE-B836-BCE18C65C9CC}" presName="arrowAndChildren" presStyleCnt="0"/>
      <dgm:spPr/>
      <dgm:t>
        <a:bodyPr/>
        <a:lstStyle/>
        <a:p>
          <a:endParaRPr lang="es-EC"/>
        </a:p>
      </dgm:t>
    </dgm:pt>
    <dgm:pt modelId="{2DE0DA23-FED7-4D6D-B477-FF36EA7F8087}" type="pres">
      <dgm:prSet presAssocID="{D7F8C8DA-F5F6-49BE-B836-BCE18C65C9CC}" presName="parentTextArrow" presStyleLbl="node1" presStyleIdx="2" presStyleCnt="6"/>
      <dgm:spPr/>
      <dgm:t>
        <a:bodyPr/>
        <a:lstStyle/>
        <a:p>
          <a:endParaRPr lang="es-EC"/>
        </a:p>
      </dgm:t>
    </dgm:pt>
    <dgm:pt modelId="{F6F4C9A7-9359-4AA3-A508-05D2D6440EFA}" type="pres">
      <dgm:prSet presAssocID="{51E5F8FA-A614-4EC4-8C9B-07EB0AA32B5E}" presName="sp" presStyleCnt="0"/>
      <dgm:spPr/>
      <dgm:t>
        <a:bodyPr/>
        <a:lstStyle/>
        <a:p>
          <a:endParaRPr lang="es-EC"/>
        </a:p>
      </dgm:t>
    </dgm:pt>
    <dgm:pt modelId="{F4FE0788-9BD9-4CC3-AED6-085DE4E7B875}" type="pres">
      <dgm:prSet presAssocID="{BEDDA3EE-2398-4871-B8DC-41F6AFB29BBD}" presName="arrowAndChildren" presStyleCnt="0"/>
      <dgm:spPr/>
      <dgm:t>
        <a:bodyPr/>
        <a:lstStyle/>
        <a:p>
          <a:endParaRPr lang="es-EC"/>
        </a:p>
      </dgm:t>
    </dgm:pt>
    <dgm:pt modelId="{4D270A6F-A63D-41DC-B758-E85D6585E4C7}" type="pres">
      <dgm:prSet presAssocID="{BEDDA3EE-2398-4871-B8DC-41F6AFB29BBD}" presName="parentTextArrow" presStyleLbl="node1" presStyleIdx="3" presStyleCnt="6"/>
      <dgm:spPr/>
      <dgm:t>
        <a:bodyPr/>
        <a:lstStyle/>
        <a:p>
          <a:endParaRPr lang="es-EC"/>
        </a:p>
      </dgm:t>
    </dgm:pt>
    <dgm:pt modelId="{DD490F13-E2AC-49F6-BDAB-CFC66C18812F}" type="pres">
      <dgm:prSet presAssocID="{FAA97531-4F74-4423-ABCB-17A82258A832}" presName="sp" presStyleCnt="0"/>
      <dgm:spPr/>
      <dgm:t>
        <a:bodyPr/>
        <a:lstStyle/>
        <a:p>
          <a:endParaRPr lang="es-EC"/>
        </a:p>
      </dgm:t>
    </dgm:pt>
    <dgm:pt modelId="{641FE9B1-F18E-437D-A08A-DB2392AB90F3}" type="pres">
      <dgm:prSet presAssocID="{73DFC34D-E90C-4E43-B464-0C393587492C}" presName="arrowAndChildren" presStyleCnt="0"/>
      <dgm:spPr/>
      <dgm:t>
        <a:bodyPr/>
        <a:lstStyle/>
        <a:p>
          <a:endParaRPr lang="es-EC"/>
        </a:p>
      </dgm:t>
    </dgm:pt>
    <dgm:pt modelId="{48CF974A-C428-4C01-8C24-A22505D4979A}" type="pres">
      <dgm:prSet presAssocID="{73DFC34D-E90C-4E43-B464-0C393587492C}" presName="parentTextArrow" presStyleLbl="node1" presStyleIdx="4" presStyleCnt="6"/>
      <dgm:spPr/>
      <dgm:t>
        <a:bodyPr/>
        <a:lstStyle/>
        <a:p>
          <a:endParaRPr lang="es-EC"/>
        </a:p>
      </dgm:t>
    </dgm:pt>
    <dgm:pt modelId="{CE10F5BF-3383-4189-836B-F9F8D6FBAD55}" type="pres">
      <dgm:prSet presAssocID="{26F4722E-42E7-49EA-B150-25232A74E434}" presName="sp" presStyleCnt="0"/>
      <dgm:spPr/>
      <dgm:t>
        <a:bodyPr/>
        <a:lstStyle/>
        <a:p>
          <a:endParaRPr lang="es-EC"/>
        </a:p>
      </dgm:t>
    </dgm:pt>
    <dgm:pt modelId="{8334E318-03A1-4691-884F-58A593A3574F}" type="pres">
      <dgm:prSet presAssocID="{6A9ABED3-21CB-4997-9C1C-A960FF6FB28B}" presName="arrowAndChildren" presStyleCnt="0"/>
      <dgm:spPr/>
      <dgm:t>
        <a:bodyPr/>
        <a:lstStyle/>
        <a:p>
          <a:endParaRPr lang="es-EC"/>
        </a:p>
      </dgm:t>
    </dgm:pt>
    <dgm:pt modelId="{BC170A45-BBA2-49BA-BAAC-5BB49F43BF85}" type="pres">
      <dgm:prSet presAssocID="{6A9ABED3-21CB-4997-9C1C-A960FF6FB28B}" presName="parentTextArrow" presStyleLbl="node1" presStyleIdx="5" presStyleCnt="6"/>
      <dgm:spPr/>
      <dgm:t>
        <a:bodyPr/>
        <a:lstStyle/>
        <a:p>
          <a:endParaRPr lang="es-EC"/>
        </a:p>
      </dgm:t>
    </dgm:pt>
  </dgm:ptLst>
  <dgm:cxnLst>
    <dgm:cxn modelId="{A48A987A-E9DC-4F59-AC35-CF1545F37456}" srcId="{6D2E58A5-51B4-424C-9C30-FFC292BC36F4}" destId="{D7F8C8DA-F5F6-49BE-B836-BCE18C65C9CC}" srcOrd="3" destOrd="0" parTransId="{65A35F67-AF58-46AA-AF67-C9DCC7FDA37E}" sibTransId="{F1DC1766-E37A-4371-9970-1D5A7E252C74}"/>
    <dgm:cxn modelId="{B9DC397C-304F-47E5-ADF3-E9C73F8FA172}" type="presOf" srcId="{73DFC34D-E90C-4E43-B464-0C393587492C}" destId="{48CF974A-C428-4C01-8C24-A22505D4979A}" srcOrd="0" destOrd="0" presId="urn:microsoft.com/office/officeart/2005/8/layout/process4"/>
    <dgm:cxn modelId="{93D9A963-C914-4F10-89C8-1FB86662DF5A}" srcId="{6D2E58A5-51B4-424C-9C30-FFC292BC36F4}" destId="{5CC876DF-2156-4EDE-BC6F-AD5E37591FDA}" srcOrd="4" destOrd="0" parTransId="{CD367D24-77BD-481B-962F-5F80344BAF93}" sibTransId="{AE9A7E09-4660-4870-8C7F-61AE86CCDB34}"/>
    <dgm:cxn modelId="{4DE23B10-3698-4A7A-B118-9FFDD624DC5B}" type="presOf" srcId="{5CC876DF-2156-4EDE-BC6F-AD5E37591FDA}" destId="{8C72FAE0-FFA6-4DA0-845C-9701AD5121F9}" srcOrd="0" destOrd="0" presId="urn:microsoft.com/office/officeart/2005/8/layout/process4"/>
    <dgm:cxn modelId="{46989431-FA6B-4186-8439-1F93AC851838}" srcId="{6D2E58A5-51B4-424C-9C30-FFC292BC36F4}" destId="{BEDDA3EE-2398-4871-B8DC-41F6AFB29BBD}" srcOrd="2" destOrd="0" parTransId="{FB26C0DA-7995-43E4-8DBB-4CE50AA38233}" sibTransId="{51E5F8FA-A614-4EC4-8C9B-07EB0AA32B5E}"/>
    <dgm:cxn modelId="{21C59689-5CD5-4CF8-8087-699861F7BFAE}" type="presOf" srcId="{0A80B683-7AE3-4ACA-85F1-645E68193F03}" destId="{BEE98D90-9035-467F-B9EE-A6B6FCAC4940}" srcOrd="0" destOrd="0" presId="urn:microsoft.com/office/officeart/2005/8/layout/process4"/>
    <dgm:cxn modelId="{55C3028B-3E02-4F4E-9B7E-6722B9138625}" type="presOf" srcId="{BEDDA3EE-2398-4871-B8DC-41F6AFB29BBD}" destId="{4D270A6F-A63D-41DC-B758-E85D6585E4C7}" srcOrd="0" destOrd="0" presId="urn:microsoft.com/office/officeart/2005/8/layout/process4"/>
    <dgm:cxn modelId="{2A1B47B0-4111-40D7-A7FF-AADB9D9EF7CD}" srcId="{6D2E58A5-51B4-424C-9C30-FFC292BC36F4}" destId="{6A9ABED3-21CB-4997-9C1C-A960FF6FB28B}" srcOrd="0" destOrd="0" parTransId="{232F14C0-6E11-42BC-BD4A-19CE94098A89}" sibTransId="{26F4722E-42E7-49EA-B150-25232A74E434}"/>
    <dgm:cxn modelId="{C941C053-2774-4D31-9F3F-4EEB1F515AAB}" type="presOf" srcId="{6D2E58A5-51B4-424C-9C30-FFC292BC36F4}" destId="{53A3FC40-F1CE-4203-8719-D0CA7E1FD087}" srcOrd="0" destOrd="0" presId="urn:microsoft.com/office/officeart/2005/8/layout/process4"/>
    <dgm:cxn modelId="{9986C1A0-319E-4E93-889F-BCBF2BD5B814}" srcId="{6D2E58A5-51B4-424C-9C30-FFC292BC36F4}" destId="{73DFC34D-E90C-4E43-B464-0C393587492C}" srcOrd="1" destOrd="0" parTransId="{A8D1B366-07C7-4350-B48F-DEBB8ECA2025}" sibTransId="{FAA97531-4F74-4423-ABCB-17A82258A832}"/>
    <dgm:cxn modelId="{49F1B1B5-16E8-495B-8D01-78735F93A43A}" srcId="{6D2E58A5-51B4-424C-9C30-FFC292BC36F4}" destId="{0A80B683-7AE3-4ACA-85F1-645E68193F03}" srcOrd="5" destOrd="0" parTransId="{FF6125A5-8303-40D6-801D-F345613ECDC8}" sibTransId="{FDA78087-6F57-415A-A0DC-C6BD96B7906B}"/>
    <dgm:cxn modelId="{AD08A4A9-D7FC-443E-A6FD-ECF3234567A0}" type="presOf" srcId="{6A9ABED3-21CB-4997-9C1C-A960FF6FB28B}" destId="{BC170A45-BBA2-49BA-BAAC-5BB49F43BF85}" srcOrd="0" destOrd="0" presId="urn:microsoft.com/office/officeart/2005/8/layout/process4"/>
    <dgm:cxn modelId="{D52317BC-C115-4235-9112-99DCFB250660}" type="presOf" srcId="{D7F8C8DA-F5F6-49BE-B836-BCE18C65C9CC}" destId="{2DE0DA23-FED7-4D6D-B477-FF36EA7F8087}" srcOrd="0" destOrd="0" presId="urn:microsoft.com/office/officeart/2005/8/layout/process4"/>
    <dgm:cxn modelId="{23D384F5-AD0E-415F-83F3-7FEF616A0078}" type="presParOf" srcId="{53A3FC40-F1CE-4203-8719-D0CA7E1FD087}" destId="{E976AB4D-F7CF-4240-A024-23A9F502F70F}" srcOrd="0" destOrd="0" presId="urn:microsoft.com/office/officeart/2005/8/layout/process4"/>
    <dgm:cxn modelId="{62562997-6931-4FFE-B012-EC351E3811B7}" type="presParOf" srcId="{E976AB4D-F7CF-4240-A024-23A9F502F70F}" destId="{BEE98D90-9035-467F-B9EE-A6B6FCAC4940}" srcOrd="0" destOrd="0" presId="urn:microsoft.com/office/officeart/2005/8/layout/process4"/>
    <dgm:cxn modelId="{D403B005-C199-45BF-B955-C17FB57BC1D3}" type="presParOf" srcId="{53A3FC40-F1CE-4203-8719-D0CA7E1FD087}" destId="{8804E312-1A50-4051-BA12-35507FF2915A}" srcOrd="1" destOrd="0" presId="urn:microsoft.com/office/officeart/2005/8/layout/process4"/>
    <dgm:cxn modelId="{35992FA3-3454-4336-A0F1-F5DAA8DD802A}" type="presParOf" srcId="{53A3FC40-F1CE-4203-8719-D0CA7E1FD087}" destId="{C10837F3-8569-4F0F-B198-4C08FF0B0F47}" srcOrd="2" destOrd="0" presId="urn:microsoft.com/office/officeart/2005/8/layout/process4"/>
    <dgm:cxn modelId="{DB22BB69-3500-47A3-A397-0FDB45FB3E03}" type="presParOf" srcId="{C10837F3-8569-4F0F-B198-4C08FF0B0F47}" destId="{8C72FAE0-FFA6-4DA0-845C-9701AD5121F9}" srcOrd="0" destOrd="0" presId="urn:microsoft.com/office/officeart/2005/8/layout/process4"/>
    <dgm:cxn modelId="{33529B32-C7A0-4F1C-94CB-3278640A6248}" type="presParOf" srcId="{53A3FC40-F1CE-4203-8719-D0CA7E1FD087}" destId="{8C479A26-6B6E-4C65-8B41-6DD70AAFC2C7}" srcOrd="3" destOrd="0" presId="urn:microsoft.com/office/officeart/2005/8/layout/process4"/>
    <dgm:cxn modelId="{B8CBDD98-F5B0-4F48-8BC0-2DDFD0177D4A}" type="presParOf" srcId="{53A3FC40-F1CE-4203-8719-D0CA7E1FD087}" destId="{231DAA87-0583-4D0A-BED0-1B9FB3DE3DA9}" srcOrd="4" destOrd="0" presId="urn:microsoft.com/office/officeart/2005/8/layout/process4"/>
    <dgm:cxn modelId="{6FD341ED-8A81-46F6-8A0C-B6FBE8A03A51}" type="presParOf" srcId="{231DAA87-0583-4D0A-BED0-1B9FB3DE3DA9}" destId="{2DE0DA23-FED7-4D6D-B477-FF36EA7F8087}" srcOrd="0" destOrd="0" presId="urn:microsoft.com/office/officeart/2005/8/layout/process4"/>
    <dgm:cxn modelId="{50E0335C-4384-486C-9EF0-598A00388779}" type="presParOf" srcId="{53A3FC40-F1CE-4203-8719-D0CA7E1FD087}" destId="{F6F4C9A7-9359-4AA3-A508-05D2D6440EFA}" srcOrd="5" destOrd="0" presId="urn:microsoft.com/office/officeart/2005/8/layout/process4"/>
    <dgm:cxn modelId="{3836485A-0D88-449B-9606-A32857A3FF4D}" type="presParOf" srcId="{53A3FC40-F1CE-4203-8719-D0CA7E1FD087}" destId="{F4FE0788-9BD9-4CC3-AED6-085DE4E7B875}" srcOrd="6" destOrd="0" presId="urn:microsoft.com/office/officeart/2005/8/layout/process4"/>
    <dgm:cxn modelId="{8D5A9F14-C45D-4992-AAF4-0E3D08A414ED}" type="presParOf" srcId="{F4FE0788-9BD9-4CC3-AED6-085DE4E7B875}" destId="{4D270A6F-A63D-41DC-B758-E85D6585E4C7}" srcOrd="0" destOrd="0" presId="urn:microsoft.com/office/officeart/2005/8/layout/process4"/>
    <dgm:cxn modelId="{E02DFA83-30C2-4704-87AD-137F550138B7}" type="presParOf" srcId="{53A3FC40-F1CE-4203-8719-D0CA7E1FD087}" destId="{DD490F13-E2AC-49F6-BDAB-CFC66C18812F}" srcOrd="7" destOrd="0" presId="urn:microsoft.com/office/officeart/2005/8/layout/process4"/>
    <dgm:cxn modelId="{64FA7B63-44A4-475D-83FC-63BB0F5A38C2}" type="presParOf" srcId="{53A3FC40-F1CE-4203-8719-D0CA7E1FD087}" destId="{641FE9B1-F18E-437D-A08A-DB2392AB90F3}" srcOrd="8" destOrd="0" presId="urn:microsoft.com/office/officeart/2005/8/layout/process4"/>
    <dgm:cxn modelId="{0AD264CA-3461-4E12-B282-1B65A683DDC4}" type="presParOf" srcId="{641FE9B1-F18E-437D-A08A-DB2392AB90F3}" destId="{48CF974A-C428-4C01-8C24-A22505D4979A}" srcOrd="0" destOrd="0" presId="urn:microsoft.com/office/officeart/2005/8/layout/process4"/>
    <dgm:cxn modelId="{4AE0BE7D-2272-488E-9745-897C2206A103}" type="presParOf" srcId="{53A3FC40-F1CE-4203-8719-D0CA7E1FD087}" destId="{CE10F5BF-3383-4189-836B-F9F8D6FBAD55}" srcOrd="9" destOrd="0" presId="urn:microsoft.com/office/officeart/2005/8/layout/process4"/>
    <dgm:cxn modelId="{4F17E891-48B0-42FF-86AA-9241B3A4F002}" type="presParOf" srcId="{53A3FC40-F1CE-4203-8719-D0CA7E1FD087}" destId="{8334E318-03A1-4691-884F-58A593A3574F}" srcOrd="10" destOrd="0" presId="urn:microsoft.com/office/officeart/2005/8/layout/process4"/>
    <dgm:cxn modelId="{52467ADB-3597-4773-BE6D-E2ED3F7A9076}" type="presParOf" srcId="{8334E318-03A1-4691-884F-58A593A3574F}" destId="{BC170A45-BBA2-49BA-BAAC-5BB49F43BF85}" srcOrd="0"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16B5542-88A4-4B39-875D-D5E7F9202B3E}" type="doc">
      <dgm:prSet loTypeId="urn:microsoft.com/office/officeart/2005/8/layout/hProcess10" loCatId="picture" qsTypeId="urn:microsoft.com/office/officeart/2005/8/quickstyle/3d3" qsCatId="3D" csTypeId="urn:microsoft.com/office/officeart/2005/8/colors/accent1_2" csCatId="accent1" phldr="1"/>
      <dgm:spPr/>
      <dgm:t>
        <a:bodyPr/>
        <a:lstStyle/>
        <a:p>
          <a:endParaRPr lang="es-EC"/>
        </a:p>
      </dgm:t>
    </dgm:pt>
    <dgm:pt modelId="{D8C69F3C-91D4-448C-830F-9944AD9261EE}">
      <dgm:prSet phldrT="[Texto]"/>
      <dgm:spPr>
        <a:solidFill>
          <a:srgbClr val="92D050"/>
        </a:solidFill>
      </dgm:spPr>
      <dgm:t>
        <a:bodyPr/>
        <a:lstStyle/>
        <a:p>
          <a:r>
            <a:rPr lang="es-EC" dirty="0" smtClean="0">
              <a:effectLst>
                <a:glow rad="101600">
                  <a:schemeClr val="bg1">
                    <a:alpha val="60000"/>
                  </a:schemeClr>
                </a:glow>
              </a:effectLst>
            </a:rPr>
            <a:t>Durante el ataque inicial del enemigo, caen 2 heridos por impacto de munición enemiga, lo que les provoca pérdida excesiva de sangre, y debido al gran número de heridos y bajas el puesto de socorro no abastece para que puedan ser evacuados, en tal virtud los heridos necesitan ser estabilizados por los miembros del pelotón usando la correcta aplicación de los conocimientos de primeros auxilios para reducir la hemorragia y además necesitan ser colocados sueros por vía intravenosa.. </a:t>
          </a:r>
          <a:endParaRPr lang="es-EC" dirty="0">
            <a:effectLst>
              <a:glow rad="101600">
                <a:schemeClr val="bg1">
                  <a:alpha val="60000"/>
                </a:schemeClr>
              </a:glow>
            </a:effectLst>
          </a:endParaRPr>
        </a:p>
      </dgm:t>
    </dgm:pt>
    <dgm:pt modelId="{9603C91E-A19D-4E15-ACB8-EF9C9BF9678A}" type="parTrans" cxnId="{4A982205-626E-4D1A-A866-C1A233C339F0}">
      <dgm:prSet/>
      <dgm:spPr/>
      <dgm:t>
        <a:bodyPr/>
        <a:lstStyle/>
        <a:p>
          <a:endParaRPr lang="es-EC"/>
        </a:p>
      </dgm:t>
    </dgm:pt>
    <dgm:pt modelId="{C18545AE-17A7-447B-8B2C-D5731D99E1A4}" type="sibTrans" cxnId="{4A982205-626E-4D1A-A866-C1A233C339F0}">
      <dgm:prSet/>
      <dgm:spPr/>
      <dgm:t>
        <a:bodyPr/>
        <a:lstStyle/>
        <a:p>
          <a:endParaRPr lang="es-EC"/>
        </a:p>
      </dgm:t>
    </dgm:pt>
    <dgm:pt modelId="{E8CBFFED-64D5-4BF5-AFEA-9B3ABCE943D7}" type="pres">
      <dgm:prSet presAssocID="{A16B5542-88A4-4B39-875D-D5E7F9202B3E}" presName="Name0" presStyleCnt="0">
        <dgm:presLayoutVars>
          <dgm:dir/>
          <dgm:resizeHandles val="exact"/>
        </dgm:presLayoutVars>
      </dgm:prSet>
      <dgm:spPr/>
      <dgm:t>
        <a:bodyPr/>
        <a:lstStyle/>
        <a:p>
          <a:endParaRPr lang="es-EC"/>
        </a:p>
      </dgm:t>
    </dgm:pt>
    <dgm:pt modelId="{1C7844AE-33C4-4C3D-B659-3CCE3F0C1923}" type="pres">
      <dgm:prSet presAssocID="{D8C69F3C-91D4-448C-830F-9944AD9261EE}" presName="composite" presStyleCnt="0"/>
      <dgm:spPr/>
    </dgm:pt>
    <dgm:pt modelId="{1DA9C832-7EA8-4E05-AFF6-AF56096697F6}" type="pres">
      <dgm:prSet presAssocID="{D8C69F3C-91D4-448C-830F-9944AD9261EE}" presName="imagSh" presStyleLbl="bgImgPlace1" presStyleIdx="0" presStyleCnt="1" custScaleX="76559" custLinFactNeighborX="-6168" custLinFactNeighborY="-11771"/>
      <dgm:spPr>
        <a:blipFill rotWithShape="1">
          <a:blip xmlns:r="http://schemas.openxmlformats.org/officeDocument/2006/relationships" r:embed="rId1"/>
          <a:stretch>
            <a:fillRect/>
          </a:stretch>
        </a:blipFill>
      </dgm:spPr>
    </dgm:pt>
    <dgm:pt modelId="{13A16E0A-E45B-4284-BA5B-7E98ACE614B8}" type="pres">
      <dgm:prSet presAssocID="{D8C69F3C-91D4-448C-830F-9944AD9261EE}" presName="txNode" presStyleLbl="node1" presStyleIdx="0" presStyleCnt="1">
        <dgm:presLayoutVars>
          <dgm:bulletEnabled val="1"/>
        </dgm:presLayoutVars>
      </dgm:prSet>
      <dgm:spPr/>
      <dgm:t>
        <a:bodyPr/>
        <a:lstStyle/>
        <a:p>
          <a:endParaRPr lang="es-EC"/>
        </a:p>
      </dgm:t>
    </dgm:pt>
  </dgm:ptLst>
  <dgm:cxnLst>
    <dgm:cxn modelId="{970B8FD6-34B4-47C8-9B45-F3FBE0A79B96}" type="presOf" srcId="{A16B5542-88A4-4B39-875D-D5E7F9202B3E}" destId="{E8CBFFED-64D5-4BF5-AFEA-9B3ABCE943D7}" srcOrd="0" destOrd="0" presId="urn:microsoft.com/office/officeart/2005/8/layout/hProcess10"/>
    <dgm:cxn modelId="{4A982205-626E-4D1A-A866-C1A233C339F0}" srcId="{A16B5542-88A4-4B39-875D-D5E7F9202B3E}" destId="{D8C69F3C-91D4-448C-830F-9944AD9261EE}" srcOrd="0" destOrd="0" parTransId="{9603C91E-A19D-4E15-ACB8-EF9C9BF9678A}" sibTransId="{C18545AE-17A7-447B-8B2C-D5731D99E1A4}"/>
    <dgm:cxn modelId="{F19E6F78-968A-4E44-B864-309DB1894C4D}" type="presOf" srcId="{D8C69F3C-91D4-448C-830F-9944AD9261EE}" destId="{13A16E0A-E45B-4284-BA5B-7E98ACE614B8}" srcOrd="0" destOrd="0" presId="urn:microsoft.com/office/officeart/2005/8/layout/hProcess10"/>
    <dgm:cxn modelId="{FD0A32A5-A90E-48B9-AE55-3FB7BB969D98}" type="presParOf" srcId="{E8CBFFED-64D5-4BF5-AFEA-9B3ABCE943D7}" destId="{1C7844AE-33C4-4C3D-B659-3CCE3F0C1923}" srcOrd="0" destOrd="0" presId="urn:microsoft.com/office/officeart/2005/8/layout/hProcess10"/>
    <dgm:cxn modelId="{F2F442D1-3E45-4DAA-964E-C6DB966F86A4}" type="presParOf" srcId="{1C7844AE-33C4-4C3D-B659-3CCE3F0C1923}" destId="{1DA9C832-7EA8-4E05-AFF6-AF56096697F6}" srcOrd="0" destOrd="0" presId="urn:microsoft.com/office/officeart/2005/8/layout/hProcess10"/>
    <dgm:cxn modelId="{438D9DA2-EF5A-4B64-880A-A3EF900947D0}" type="presParOf" srcId="{1C7844AE-33C4-4C3D-B659-3CCE3F0C1923}" destId="{13A16E0A-E45B-4284-BA5B-7E98ACE614B8}" srcOrd="1" destOrd="0" presId="urn:microsoft.com/office/officeart/2005/8/layout/hProcess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4B60D-4BAA-4C4D-A8C2-847BC0CE0D6B}"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EC"/>
        </a:p>
      </dgm:t>
    </dgm:pt>
    <dgm:pt modelId="{74ADBE14-1E49-436D-AB67-FBB65E2111E5}">
      <dgm:prSet phldrT="[Texto]"/>
      <dgm:spPr/>
      <dgm:t>
        <a:bodyPr/>
        <a:lstStyle/>
        <a:p>
          <a:r>
            <a:rPr lang="es-EC" dirty="0" smtClean="0">
              <a:effectLst>
                <a:glow rad="101600">
                  <a:schemeClr val="bg1">
                    <a:alpha val="60000"/>
                  </a:schemeClr>
                </a:glow>
              </a:effectLst>
            </a:rPr>
            <a:t>DETERMINAR EL NIVEL DE CONOCIMIENTO</a:t>
          </a:r>
          <a:endParaRPr lang="es-EC" dirty="0">
            <a:effectLst>
              <a:glow rad="101600">
                <a:schemeClr val="bg1">
                  <a:alpha val="60000"/>
                </a:schemeClr>
              </a:glow>
            </a:effectLst>
          </a:endParaRPr>
        </a:p>
      </dgm:t>
    </dgm:pt>
    <dgm:pt modelId="{A3426B53-8A6D-4699-98AF-15B14CACF945}" type="parTrans" cxnId="{48D88C38-6FEB-4194-83E8-C8D611FB748E}">
      <dgm:prSet/>
      <dgm:spPr/>
      <dgm:t>
        <a:bodyPr/>
        <a:lstStyle/>
        <a:p>
          <a:endParaRPr lang="es-EC">
            <a:effectLst>
              <a:glow rad="101600">
                <a:schemeClr val="bg1">
                  <a:alpha val="60000"/>
                </a:schemeClr>
              </a:glow>
            </a:effectLst>
          </a:endParaRPr>
        </a:p>
      </dgm:t>
    </dgm:pt>
    <dgm:pt modelId="{A6BFFF4E-40AC-4A2C-AA3C-742568432DCF}" type="sibTrans" cxnId="{48D88C38-6FEB-4194-83E8-C8D611FB748E}">
      <dgm:prSet/>
      <dgm:spPr/>
      <dgm:t>
        <a:bodyPr/>
        <a:lstStyle/>
        <a:p>
          <a:endParaRPr lang="es-EC">
            <a:effectLst>
              <a:glow rad="101600">
                <a:schemeClr val="bg1">
                  <a:alpha val="60000"/>
                </a:schemeClr>
              </a:glow>
            </a:effectLst>
          </a:endParaRPr>
        </a:p>
      </dgm:t>
    </dgm:pt>
    <dgm:pt modelId="{51D7FF19-13EB-42E6-BCF5-1F286C21F261}">
      <dgm:prSet phldrT="[Texto]"/>
      <dgm:spPr/>
      <dgm:t>
        <a:bodyPr/>
        <a:lstStyle/>
        <a:p>
          <a:r>
            <a:rPr lang="es-EC" dirty="0" smtClean="0">
              <a:effectLst>
                <a:glow rad="101600">
                  <a:schemeClr val="bg1">
                    <a:alpha val="60000"/>
                  </a:schemeClr>
                </a:glow>
              </a:effectLst>
            </a:rPr>
            <a:t>EVALUAR NIVEL DE CONOCIMIENTO</a:t>
          </a:r>
          <a:endParaRPr lang="es-EC" dirty="0">
            <a:effectLst>
              <a:glow rad="101600">
                <a:schemeClr val="bg1">
                  <a:alpha val="60000"/>
                </a:schemeClr>
              </a:glow>
            </a:effectLst>
          </a:endParaRPr>
        </a:p>
      </dgm:t>
    </dgm:pt>
    <dgm:pt modelId="{C9706809-8B16-46CF-A6FB-2C649E9B8CC8}" type="parTrans" cxnId="{55DC270A-6350-4C60-A511-B810B178CE83}">
      <dgm:prSet/>
      <dgm:spPr/>
      <dgm:t>
        <a:bodyPr/>
        <a:lstStyle/>
        <a:p>
          <a:endParaRPr lang="es-EC">
            <a:effectLst>
              <a:glow rad="101600">
                <a:schemeClr val="bg1">
                  <a:alpha val="60000"/>
                </a:schemeClr>
              </a:glow>
            </a:effectLst>
          </a:endParaRPr>
        </a:p>
      </dgm:t>
    </dgm:pt>
    <dgm:pt modelId="{0AE0A7AE-E410-4516-A1E8-E7557B365E01}" type="sibTrans" cxnId="{55DC270A-6350-4C60-A511-B810B178CE83}">
      <dgm:prSet/>
      <dgm:spPr/>
      <dgm:t>
        <a:bodyPr/>
        <a:lstStyle/>
        <a:p>
          <a:endParaRPr lang="es-EC">
            <a:effectLst>
              <a:glow rad="101600">
                <a:schemeClr val="bg1">
                  <a:alpha val="60000"/>
                </a:schemeClr>
              </a:glow>
            </a:effectLst>
          </a:endParaRPr>
        </a:p>
      </dgm:t>
    </dgm:pt>
    <dgm:pt modelId="{BF36C364-BBD7-4A4F-8DDD-A0A0E6524B0B}">
      <dgm:prSet phldrT="[Texto]"/>
      <dgm:spPr/>
      <dgm:t>
        <a:bodyPr/>
        <a:lstStyle/>
        <a:p>
          <a:r>
            <a:rPr lang="es-EC" dirty="0" smtClean="0">
              <a:effectLst>
                <a:glow rad="101600">
                  <a:schemeClr val="bg1">
                    <a:alpha val="60000"/>
                  </a:schemeClr>
                </a:glow>
              </a:effectLst>
            </a:rPr>
            <a:t>DETERMINAR LAS UNIDADES Y ELEMENTOS DE COMPETENCIA</a:t>
          </a:r>
          <a:endParaRPr lang="es-EC" dirty="0">
            <a:effectLst>
              <a:glow rad="101600">
                <a:schemeClr val="bg1">
                  <a:alpha val="60000"/>
                </a:schemeClr>
              </a:glow>
            </a:effectLst>
          </a:endParaRPr>
        </a:p>
      </dgm:t>
    </dgm:pt>
    <dgm:pt modelId="{7848905F-5D3A-4767-BC6B-75E5C09DA16E}" type="parTrans" cxnId="{C260FEF3-E189-424B-88D5-6AE9A6F5B56A}">
      <dgm:prSet/>
      <dgm:spPr/>
      <dgm:t>
        <a:bodyPr/>
        <a:lstStyle/>
        <a:p>
          <a:endParaRPr lang="es-EC">
            <a:effectLst>
              <a:glow rad="101600">
                <a:schemeClr val="bg1">
                  <a:alpha val="60000"/>
                </a:schemeClr>
              </a:glow>
            </a:effectLst>
          </a:endParaRPr>
        </a:p>
      </dgm:t>
    </dgm:pt>
    <dgm:pt modelId="{BE053569-FC7F-4EC2-AC8C-92B3C53EAE84}" type="sibTrans" cxnId="{C260FEF3-E189-424B-88D5-6AE9A6F5B56A}">
      <dgm:prSet/>
      <dgm:spPr/>
      <dgm:t>
        <a:bodyPr/>
        <a:lstStyle/>
        <a:p>
          <a:endParaRPr lang="es-EC">
            <a:effectLst>
              <a:glow rad="101600">
                <a:schemeClr val="bg1">
                  <a:alpha val="60000"/>
                </a:schemeClr>
              </a:glow>
            </a:effectLst>
          </a:endParaRPr>
        </a:p>
      </dgm:t>
    </dgm:pt>
    <dgm:pt modelId="{D91BECB8-E38F-4373-906D-CDC25D232CD1}">
      <dgm:prSet phldrT="[Texto]"/>
      <dgm:spPr/>
      <dgm:t>
        <a:bodyPr/>
        <a:lstStyle/>
        <a:p>
          <a:r>
            <a:rPr lang="es-EC" dirty="0" smtClean="0">
              <a:effectLst>
                <a:glow rad="101600">
                  <a:schemeClr val="bg1">
                    <a:alpha val="60000"/>
                  </a:schemeClr>
                </a:glow>
              </a:effectLst>
            </a:rPr>
            <a:t>VERIFICAR EL PROCESO ENSEÑANZA - APRENDIZAJE</a:t>
          </a:r>
          <a:endParaRPr lang="es-EC" dirty="0">
            <a:effectLst>
              <a:glow rad="101600">
                <a:schemeClr val="bg1">
                  <a:alpha val="60000"/>
                </a:schemeClr>
              </a:glow>
            </a:effectLst>
          </a:endParaRPr>
        </a:p>
      </dgm:t>
    </dgm:pt>
    <dgm:pt modelId="{42DC2066-DF07-4AB7-9614-3083349FF17C}" type="parTrans" cxnId="{C6ED8737-056C-42B0-AA3A-37838A022907}">
      <dgm:prSet/>
      <dgm:spPr/>
      <dgm:t>
        <a:bodyPr/>
        <a:lstStyle/>
        <a:p>
          <a:endParaRPr lang="es-EC">
            <a:effectLst>
              <a:glow rad="101600">
                <a:schemeClr val="bg1">
                  <a:alpha val="60000"/>
                </a:schemeClr>
              </a:glow>
            </a:effectLst>
          </a:endParaRPr>
        </a:p>
      </dgm:t>
    </dgm:pt>
    <dgm:pt modelId="{B87CFFC9-05DE-4559-8316-213B56B6E253}" type="sibTrans" cxnId="{C6ED8737-056C-42B0-AA3A-37838A022907}">
      <dgm:prSet/>
      <dgm:spPr/>
      <dgm:t>
        <a:bodyPr/>
        <a:lstStyle/>
        <a:p>
          <a:endParaRPr lang="es-EC">
            <a:effectLst>
              <a:glow rad="101600">
                <a:schemeClr val="bg1">
                  <a:alpha val="60000"/>
                </a:schemeClr>
              </a:glow>
            </a:effectLst>
          </a:endParaRPr>
        </a:p>
      </dgm:t>
    </dgm:pt>
    <dgm:pt modelId="{223CC4E9-0609-4549-91FA-D31CE616796D}">
      <dgm:prSet phldrT="[Texto]"/>
      <dgm:spPr/>
      <dgm:t>
        <a:bodyPr/>
        <a:lstStyle/>
        <a:p>
          <a:r>
            <a:rPr lang="es-EC" dirty="0" smtClean="0">
              <a:effectLst>
                <a:glow rad="101600">
                  <a:schemeClr val="bg1">
                    <a:alpha val="60000"/>
                  </a:schemeClr>
                </a:glow>
              </a:effectLst>
            </a:rPr>
            <a:t>DISEÑAR UNA INSTRUCCIÓN APLICATIVA </a:t>
          </a:r>
          <a:endParaRPr lang="es-EC" dirty="0">
            <a:effectLst>
              <a:glow rad="101600">
                <a:schemeClr val="bg1">
                  <a:alpha val="60000"/>
                </a:schemeClr>
              </a:glow>
            </a:effectLst>
          </a:endParaRPr>
        </a:p>
      </dgm:t>
    </dgm:pt>
    <dgm:pt modelId="{76FF6313-38C6-4B81-9356-149184162DBF}" type="parTrans" cxnId="{6B4DEB94-33C6-493A-886A-3C0E009571E8}">
      <dgm:prSet/>
      <dgm:spPr/>
      <dgm:t>
        <a:bodyPr/>
        <a:lstStyle/>
        <a:p>
          <a:endParaRPr lang="es-EC">
            <a:effectLst>
              <a:glow rad="101600">
                <a:schemeClr val="bg1">
                  <a:alpha val="60000"/>
                </a:schemeClr>
              </a:glow>
            </a:effectLst>
          </a:endParaRPr>
        </a:p>
      </dgm:t>
    </dgm:pt>
    <dgm:pt modelId="{C367F664-EA83-4BB2-8C88-C13C42E133F1}" type="sibTrans" cxnId="{6B4DEB94-33C6-493A-886A-3C0E009571E8}">
      <dgm:prSet/>
      <dgm:spPr/>
      <dgm:t>
        <a:bodyPr/>
        <a:lstStyle/>
        <a:p>
          <a:endParaRPr lang="es-EC">
            <a:effectLst>
              <a:glow rad="101600">
                <a:schemeClr val="bg1">
                  <a:alpha val="60000"/>
                </a:schemeClr>
              </a:glow>
            </a:effectLst>
          </a:endParaRPr>
        </a:p>
      </dgm:t>
    </dgm:pt>
    <dgm:pt modelId="{5B1CA2DD-863E-42B4-B8BD-D950FEE2202A}" type="pres">
      <dgm:prSet presAssocID="{C194B60D-4BAA-4C4D-A8C2-847BC0CE0D6B}" presName="Name0" presStyleCnt="0">
        <dgm:presLayoutVars>
          <dgm:chMax val="1"/>
          <dgm:dir/>
          <dgm:animLvl val="ctr"/>
          <dgm:resizeHandles val="exact"/>
        </dgm:presLayoutVars>
      </dgm:prSet>
      <dgm:spPr/>
      <dgm:t>
        <a:bodyPr/>
        <a:lstStyle/>
        <a:p>
          <a:endParaRPr lang="es-EC"/>
        </a:p>
      </dgm:t>
    </dgm:pt>
    <dgm:pt modelId="{58780181-8A1A-4210-AD66-021CBCB8AA68}" type="pres">
      <dgm:prSet presAssocID="{74ADBE14-1E49-436D-AB67-FBB65E2111E5}" presName="centerShape" presStyleLbl="node0" presStyleIdx="0" presStyleCnt="1"/>
      <dgm:spPr/>
      <dgm:t>
        <a:bodyPr/>
        <a:lstStyle/>
        <a:p>
          <a:endParaRPr lang="es-EC"/>
        </a:p>
      </dgm:t>
    </dgm:pt>
    <dgm:pt modelId="{EFAF0C31-E6B3-4345-B96E-854CF0DB490F}" type="pres">
      <dgm:prSet presAssocID="{51D7FF19-13EB-42E6-BCF5-1F286C21F261}" presName="node" presStyleLbl="node1" presStyleIdx="0" presStyleCnt="4">
        <dgm:presLayoutVars>
          <dgm:bulletEnabled val="1"/>
        </dgm:presLayoutVars>
      </dgm:prSet>
      <dgm:spPr/>
      <dgm:t>
        <a:bodyPr/>
        <a:lstStyle/>
        <a:p>
          <a:endParaRPr lang="es-EC"/>
        </a:p>
      </dgm:t>
    </dgm:pt>
    <dgm:pt modelId="{DE68897D-AD16-4B9E-9651-BAE12D3FD0F9}" type="pres">
      <dgm:prSet presAssocID="{51D7FF19-13EB-42E6-BCF5-1F286C21F261}" presName="dummy" presStyleCnt="0"/>
      <dgm:spPr/>
    </dgm:pt>
    <dgm:pt modelId="{B3F8C835-8B20-44CB-9048-B824F41ADAE3}" type="pres">
      <dgm:prSet presAssocID="{0AE0A7AE-E410-4516-A1E8-E7557B365E01}" presName="sibTrans" presStyleLbl="sibTrans2D1" presStyleIdx="0" presStyleCnt="4"/>
      <dgm:spPr/>
      <dgm:t>
        <a:bodyPr/>
        <a:lstStyle/>
        <a:p>
          <a:endParaRPr lang="es-EC"/>
        </a:p>
      </dgm:t>
    </dgm:pt>
    <dgm:pt modelId="{FA0ED0A8-BD79-4919-A08C-8623D00ED97F}" type="pres">
      <dgm:prSet presAssocID="{BF36C364-BBD7-4A4F-8DDD-A0A0E6524B0B}" presName="node" presStyleLbl="node1" presStyleIdx="1" presStyleCnt="4">
        <dgm:presLayoutVars>
          <dgm:bulletEnabled val="1"/>
        </dgm:presLayoutVars>
      </dgm:prSet>
      <dgm:spPr/>
      <dgm:t>
        <a:bodyPr/>
        <a:lstStyle/>
        <a:p>
          <a:endParaRPr lang="es-EC"/>
        </a:p>
      </dgm:t>
    </dgm:pt>
    <dgm:pt modelId="{11283178-159B-48C3-8D98-2DB40E26ACAF}" type="pres">
      <dgm:prSet presAssocID="{BF36C364-BBD7-4A4F-8DDD-A0A0E6524B0B}" presName="dummy" presStyleCnt="0"/>
      <dgm:spPr/>
    </dgm:pt>
    <dgm:pt modelId="{033C9546-FB6B-4992-A547-9DF9FB077EEB}" type="pres">
      <dgm:prSet presAssocID="{BE053569-FC7F-4EC2-AC8C-92B3C53EAE84}" presName="sibTrans" presStyleLbl="sibTrans2D1" presStyleIdx="1" presStyleCnt="4"/>
      <dgm:spPr/>
      <dgm:t>
        <a:bodyPr/>
        <a:lstStyle/>
        <a:p>
          <a:endParaRPr lang="es-EC"/>
        </a:p>
      </dgm:t>
    </dgm:pt>
    <dgm:pt modelId="{5F03E8CA-2F87-41F2-8129-E70FF94B1354}" type="pres">
      <dgm:prSet presAssocID="{D91BECB8-E38F-4373-906D-CDC25D232CD1}" presName="node" presStyleLbl="node1" presStyleIdx="2" presStyleCnt="4">
        <dgm:presLayoutVars>
          <dgm:bulletEnabled val="1"/>
        </dgm:presLayoutVars>
      </dgm:prSet>
      <dgm:spPr/>
      <dgm:t>
        <a:bodyPr/>
        <a:lstStyle/>
        <a:p>
          <a:endParaRPr lang="es-EC"/>
        </a:p>
      </dgm:t>
    </dgm:pt>
    <dgm:pt modelId="{C68A7EE4-8AA4-4EAE-BCC4-58472E764CF4}" type="pres">
      <dgm:prSet presAssocID="{D91BECB8-E38F-4373-906D-CDC25D232CD1}" presName="dummy" presStyleCnt="0"/>
      <dgm:spPr/>
    </dgm:pt>
    <dgm:pt modelId="{60856F3F-607F-4862-86FB-B71027DE69D1}" type="pres">
      <dgm:prSet presAssocID="{B87CFFC9-05DE-4559-8316-213B56B6E253}" presName="sibTrans" presStyleLbl="sibTrans2D1" presStyleIdx="2" presStyleCnt="4"/>
      <dgm:spPr/>
      <dgm:t>
        <a:bodyPr/>
        <a:lstStyle/>
        <a:p>
          <a:endParaRPr lang="es-EC"/>
        </a:p>
      </dgm:t>
    </dgm:pt>
    <dgm:pt modelId="{9247DD9D-3850-4651-9E5B-2F67749180A2}" type="pres">
      <dgm:prSet presAssocID="{223CC4E9-0609-4549-91FA-D31CE616796D}" presName="node" presStyleLbl="node1" presStyleIdx="3" presStyleCnt="4">
        <dgm:presLayoutVars>
          <dgm:bulletEnabled val="1"/>
        </dgm:presLayoutVars>
      </dgm:prSet>
      <dgm:spPr/>
      <dgm:t>
        <a:bodyPr/>
        <a:lstStyle/>
        <a:p>
          <a:endParaRPr lang="es-EC"/>
        </a:p>
      </dgm:t>
    </dgm:pt>
    <dgm:pt modelId="{3CC9BC82-603F-427A-97CB-E6E0D74E3045}" type="pres">
      <dgm:prSet presAssocID="{223CC4E9-0609-4549-91FA-D31CE616796D}" presName="dummy" presStyleCnt="0"/>
      <dgm:spPr/>
    </dgm:pt>
    <dgm:pt modelId="{DBCE7C55-87C7-4512-A84F-9F2C29A5B430}" type="pres">
      <dgm:prSet presAssocID="{C367F664-EA83-4BB2-8C88-C13C42E133F1}" presName="sibTrans" presStyleLbl="sibTrans2D1" presStyleIdx="3" presStyleCnt="4"/>
      <dgm:spPr/>
      <dgm:t>
        <a:bodyPr/>
        <a:lstStyle/>
        <a:p>
          <a:endParaRPr lang="es-EC"/>
        </a:p>
      </dgm:t>
    </dgm:pt>
  </dgm:ptLst>
  <dgm:cxnLst>
    <dgm:cxn modelId="{B49E1725-2255-43C9-972B-A1CAB33282CD}" type="presOf" srcId="{BF36C364-BBD7-4A4F-8DDD-A0A0E6524B0B}" destId="{FA0ED0A8-BD79-4919-A08C-8623D00ED97F}" srcOrd="0" destOrd="0" presId="urn:microsoft.com/office/officeart/2005/8/layout/radial6"/>
    <dgm:cxn modelId="{6A457170-E690-4B3D-88E5-4E1FC04F2D2D}" type="presOf" srcId="{223CC4E9-0609-4549-91FA-D31CE616796D}" destId="{9247DD9D-3850-4651-9E5B-2F67749180A2}" srcOrd="0" destOrd="0" presId="urn:microsoft.com/office/officeart/2005/8/layout/radial6"/>
    <dgm:cxn modelId="{55DC270A-6350-4C60-A511-B810B178CE83}" srcId="{74ADBE14-1E49-436D-AB67-FBB65E2111E5}" destId="{51D7FF19-13EB-42E6-BCF5-1F286C21F261}" srcOrd="0" destOrd="0" parTransId="{C9706809-8B16-46CF-A6FB-2C649E9B8CC8}" sibTransId="{0AE0A7AE-E410-4516-A1E8-E7557B365E01}"/>
    <dgm:cxn modelId="{C6ED8737-056C-42B0-AA3A-37838A022907}" srcId="{74ADBE14-1E49-436D-AB67-FBB65E2111E5}" destId="{D91BECB8-E38F-4373-906D-CDC25D232CD1}" srcOrd="2" destOrd="0" parTransId="{42DC2066-DF07-4AB7-9614-3083349FF17C}" sibTransId="{B87CFFC9-05DE-4559-8316-213B56B6E253}"/>
    <dgm:cxn modelId="{E5592D9F-64EF-4339-80A7-8E8A39251730}" type="presOf" srcId="{B87CFFC9-05DE-4559-8316-213B56B6E253}" destId="{60856F3F-607F-4862-86FB-B71027DE69D1}" srcOrd="0" destOrd="0" presId="urn:microsoft.com/office/officeart/2005/8/layout/radial6"/>
    <dgm:cxn modelId="{19D017C9-660D-42CA-B4FD-A6F2DD1C9EFF}" type="presOf" srcId="{C194B60D-4BAA-4C4D-A8C2-847BC0CE0D6B}" destId="{5B1CA2DD-863E-42B4-B8BD-D950FEE2202A}" srcOrd="0" destOrd="0" presId="urn:microsoft.com/office/officeart/2005/8/layout/radial6"/>
    <dgm:cxn modelId="{4611B83A-4ED8-42FF-9F97-E4A438A670F0}" type="presOf" srcId="{51D7FF19-13EB-42E6-BCF5-1F286C21F261}" destId="{EFAF0C31-E6B3-4345-B96E-854CF0DB490F}" srcOrd="0" destOrd="0" presId="urn:microsoft.com/office/officeart/2005/8/layout/radial6"/>
    <dgm:cxn modelId="{48D88C38-6FEB-4194-83E8-C8D611FB748E}" srcId="{C194B60D-4BAA-4C4D-A8C2-847BC0CE0D6B}" destId="{74ADBE14-1E49-436D-AB67-FBB65E2111E5}" srcOrd="0" destOrd="0" parTransId="{A3426B53-8A6D-4699-98AF-15B14CACF945}" sibTransId="{A6BFFF4E-40AC-4A2C-AA3C-742568432DCF}"/>
    <dgm:cxn modelId="{B03FE4B0-1961-4308-9CC2-97678E446E41}" type="presOf" srcId="{0AE0A7AE-E410-4516-A1E8-E7557B365E01}" destId="{B3F8C835-8B20-44CB-9048-B824F41ADAE3}" srcOrd="0" destOrd="0" presId="urn:microsoft.com/office/officeart/2005/8/layout/radial6"/>
    <dgm:cxn modelId="{C260FEF3-E189-424B-88D5-6AE9A6F5B56A}" srcId="{74ADBE14-1E49-436D-AB67-FBB65E2111E5}" destId="{BF36C364-BBD7-4A4F-8DDD-A0A0E6524B0B}" srcOrd="1" destOrd="0" parTransId="{7848905F-5D3A-4767-BC6B-75E5C09DA16E}" sibTransId="{BE053569-FC7F-4EC2-AC8C-92B3C53EAE84}"/>
    <dgm:cxn modelId="{E44B9504-0230-42BF-B8B1-4BE60F422371}" type="presOf" srcId="{BE053569-FC7F-4EC2-AC8C-92B3C53EAE84}" destId="{033C9546-FB6B-4992-A547-9DF9FB077EEB}" srcOrd="0" destOrd="0" presId="urn:microsoft.com/office/officeart/2005/8/layout/radial6"/>
    <dgm:cxn modelId="{B055F1A2-5D02-43A1-A230-C67E581782C2}" type="presOf" srcId="{D91BECB8-E38F-4373-906D-CDC25D232CD1}" destId="{5F03E8CA-2F87-41F2-8129-E70FF94B1354}" srcOrd="0" destOrd="0" presId="urn:microsoft.com/office/officeart/2005/8/layout/radial6"/>
    <dgm:cxn modelId="{6B4DEB94-33C6-493A-886A-3C0E009571E8}" srcId="{74ADBE14-1E49-436D-AB67-FBB65E2111E5}" destId="{223CC4E9-0609-4549-91FA-D31CE616796D}" srcOrd="3" destOrd="0" parTransId="{76FF6313-38C6-4B81-9356-149184162DBF}" sibTransId="{C367F664-EA83-4BB2-8C88-C13C42E133F1}"/>
    <dgm:cxn modelId="{D7F2B1F0-F850-448D-9E90-D1D6BC7C968C}" type="presOf" srcId="{74ADBE14-1E49-436D-AB67-FBB65E2111E5}" destId="{58780181-8A1A-4210-AD66-021CBCB8AA68}" srcOrd="0" destOrd="0" presId="urn:microsoft.com/office/officeart/2005/8/layout/radial6"/>
    <dgm:cxn modelId="{FF93F152-A393-477B-A8B5-FD7E9B737277}" type="presOf" srcId="{C367F664-EA83-4BB2-8C88-C13C42E133F1}" destId="{DBCE7C55-87C7-4512-A84F-9F2C29A5B430}" srcOrd="0" destOrd="0" presId="urn:microsoft.com/office/officeart/2005/8/layout/radial6"/>
    <dgm:cxn modelId="{2D377ECB-0595-4F32-908E-405FF2A19EE1}" type="presParOf" srcId="{5B1CA2DD-863E-42B4-B8BD-D950FEE2202A}" destId="{58780181-8A1A-4210-AD66-021CBCB8AA68}" srcOrd="0" destOrd="0" presId="urn:microsoft.com/office/officeart/2005/8/layout/radial6"/>
    <dgm:cxn modelId="{0E271EDE-E1CD-4A50-90A0-E89C69D4AA35}" type="presParOf" srcId="{5B1CA2DD-863E-42B4-B8BD-D950FEE2202A}" destId="{EFAF0C31-E6B3-4345-B96E-854CF0DB490F}" srcOrd="1" destOrd="0" presId="urn:microsoft.com/office/officeart/2005/8/layout/radial6"/>
    <dgm:cxn modelId="{7B7AC943-688B-4BA6-97EC-566A669058B8}" type="presParOf" srcId="{5B1CA2DD-863E-42B4-B8BD-D950FEE2202A}" destId="{DE68897D-AD16-4B9E-9651-BAE12D3FD0F9}" srcOrd="2" destOrd="0" presId="urn:microsoft.com/office/officeart/2005/8/layout/radial6"/>
    <dgm:cxn modelId="{5A9D74CE-19FA-4C73-A326-A5AC11B81C23}" type="presParOf" srcId="{5B1CA2DD-863E-42B4-B8BD-D950FEE2202A}" destId="{B3F8C835-8B20-44CB-9048-B824F41ADAE3}" srcOrd="3" destOrd="0" presId="urn:microsoft.com/office/officeart/2005/8/layout/radial6"/>
    <dgm:cxn modelId="{5330EE81-8642-4AB5-94E4-230447D56069}" type="presParOf" srcId="{5B1CA2DD-863E-42B4-B8BD-D950FEE2202A}" destId="{FA0ED0A8-BD79-4919-A08C-8623D00ED97F}" srcOrd="4" destOrd="0" presId="urn:microsoft.com/office/officeart/2005/8/layout/radial6"/>
    <dgm:cxn modelId="{6E9E6E9C-CFAC-4F2F-AD80-2011899A64A3}" type="presParOf" srcId="{5B1CA2DD-863E-42B4-B8BD-D950FEE2202A}" destId="{11283178-159B-48C3-8D98-2DB40E26ACAF}" srcOrd="5" destOrd="0" presId="urn:microsoft.com/office/officeart/2005/8/layout/radial6"/>
    <dgm:cxn modelId="{9CD4DE32-7F04-4D57-9976-68F2971E7229}" type="presParOf" srcId="{5B1CA2DD-863E-42B4-B8BD-D950FEE2202A}" destId="{033C9546-FB6B-4992-A547-9DF9FB077EEB}" srcOrd="6" destOrd="0" presId="urn:microsoft.com/office/officeart/2005/8/layout/radial6"/>
    <dgm:cxn modelId="{776825BC-8CDE-48A0-A99B-E379A17FCE79}" type="presParOf" srcId="{5B1CA2DD-863E-42B4-B8BD-D950FEE2202A}" destId="{5F03E8CA-2F87-41F2-8129-E70FF94B1354}" srcOrd="7" destOrd="0" presId="urn:microsoft.com/office/officeart/2005/8/layout/radial6"/>
    <dgm:cxn modelId="{9B335643-A1B0-4F8B-9321-D277AF383002}" type="presParOf" srcId="{5B1CA2DD-863E-42B4-B8BD-D950FEE2202A}" destId="{C68A7EE4-8AA4-4EAE-BCC4-58472E764CF4}" srcOrd="8" destOrd="0" presId="urn:microsoft.com/office/officeart/2005/8/layout/radial6"/>
    <dgm:cxn modelId="{725748AE-0961-4C49-9D01-9F49E735A596}" type="presParOf" srcId="{5B1CA2DD-863E-42B4-B8BD-D950FEE2202A}" destId="{60856F3F-607F-4862-86FB-B71027DE69D1}" srcOrd="9" destOrd="0" presId="urn:microsoft.com/office/officeart/2005/8/layout/radial6"/>
    <dgm:cxn modelId="{A11514CF-E4A3-43CC-8457-EBF390573C12}" type="presParOf" srcId="{5B1CA2DD-863E-42B4-B8BD-D950FEE2202A}" destId="{9247DD9D-3850-4651-9E5B-2F67749180A2}" srcOrd="10" destOrd="0" presId="urn:microsoft.com/office/officeart/2005/8/layout/radial6"/>
    <dgm:cxn modelId="{8FA79B1E-3350-4186-9FB0-C33060124202}" type="presParOf" srcId="{5B1CA2DD-863E-42B4-B8BD-D950FEE2202A}" destId="{3CC9BC82-603F-427A-97CB-E6E0D74E3045}" srcOrd="11" destOrd="0" presId="urn:microsoft.com/office/officeart/2005/8/layout/radial6"/>
    <dgm:cxn modelId="{949D00E0-A8B7-406F-9FC4-E54318F6B69B}" type="presParOf" srcId="{5B1CA2DD-863E-42B4-B8BD-D950FEE2202A}" destId="{DBCE7C55-87C7-4512-A84F-9F2C29A5B430}"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33352AA-4353-483C-8C98-E108892BDB53}" type="doc">
      <dgm:prSet loTypeId="urn:microsoft.com/office/officeart/2005/8/layout/bProcess4" loCatId="process" qsTypeId="urn:microsoft.com/office/officeart/2005/8/quickstyle/3d1" qsCatId="3D" csTypeId="urn:microsoft.com/office/officeart/2005/8/colors/colorful1#10" csCatId="colorful" phldr="1"/>
      <dgm:spPr/>
    </dgm:pt>
    <dgm:pt modelId="{4888466F-5539-4971-9406-E29EFA021E3C}">
      <dgm:prSet phldrT="[Texto]"/>
      <dgm:spPr/>
      <dgm:t>
        <a:bodyPr/>
        <a:lstStyle/>
        <a:p>
          <a:pPr algn="ctr"/>
          <a:r>
            <a:rPr lang="es-EC">
              <a:effectLst>
                <a:glow rad="101600">
                  <a:schemeClr val="bg1">
                    <a:alpha val="60000"/>
                  </a:schemeClr>
                </a:glow>
              </a:effectLst>
            </a:rPr>
            <a:t>Tranquilizar a los heridos</a:t>
          </a:r>
        </a:p>
      </dgm:t>
    </dgm:pt>
    <dgm:pt modelId="{7AE70402-1DEC-4715-A205-CC7526645C95}" type="parTrans" cxnId="{7BAD689C-90BD-4679-8BCF-665690DC68B1}">
      <dgm:prSet/>
      <dgm:spPr/>
      <dgm:t>
        <a:bodyPr/>
        <a:lstStyle/>
        <a:p>
          <a:pPr algn="ctr"/>
          <a:endParaRPr lang="es-EC">
            <a:effectLst>
              <a:glow rad="101600">
                <a:schemeClr val="bg1">
                  <a:alpha val="60000"/>
                </a:schemeClr>
              </a:glow>
            </a:effectLst>
          </a:endParaRPr>
        </a:p>
      </dgm:t>
    </dgm:pt>
    <dgm:pt modelId="{6C2228AE-00F1-4E94-B9BE-6BF2F95E2976}" type="sibTrans" cxnId="{7BAD689C-90BD-4679-8BCF-665690DC68B1}">
      <dgm:prSet/>
      <dgm:spPr/>
      <dgm:t>
        <a:bodyPr/>
        <a:lstStyle/>
        <a:p>
          <a:pPr algn="ctr"/>
          <a:endParaRPr lang="es-EC">
            <a:effectLst>
              <a:glow rad="101600">
                <a:schemeClr val="bg1">
                  <a:alpha val="60000"/>
                </a:schemeClr>
              </a:glow>
            </a:effectLst>
          </a:endParaRPr>
        </a:p>
      </dgm:t>
    </dgm:pt>
    <dgm:pt modelId="{890E0E05-E9DC-413C-8680-88998BA93AAF}">
      <dgm:prSet phldrT="[Texto]"/>
      <dgm:spPr/>
      <dgm:t>
        <a:bodyPr/>
        <a:lstStyle/>
        <a:p>
          <a:pPr algn="ctr"/>
          <a:r>
            <a:rPr lang="es-EC">
              <a:effectLst>
                <a:glow rad="101600">
                  <a:schemeClr val="bg1">
                    <a:alpha val="60000"/>
                  </a:schemeClr>
                </a:glow>
              </a:effectLst>
            </a:rPr>
            <a:t>Controlar hemorragia</a:t>
          </a:r>
        </a:p>
      </dgm:t>
    </dgm:pt>
    <dgm:pt modelId="{49282E22-9D3B-4B92-B950-57E9391E5E01}" type="parTrans" cxnId="{F4D6BBB6-1268-491A-9209-B172FF407941}">
      <dgm:prSet/>
      <dgm:spPr/>
      <dgm:t>
        <a:bodyPr/>
        <a:lstStyle/>
        <a:p>
          <a:pPr algn="ctr"/>
          <a:endParaRPr lang="es-EC">
            <a:effectLst>
              <a:glow rad="101600">
                <a:schemeClr val="bg1">
                  <a:alpha val="60000"/>
                </a:schemeClr>
              </a:glow>
            </a:effectLst>
          </a:endParaRPr>
        </a:p>
      </dgm:t>
    </dgm:pt>
    <dgm:pt modelId="{4C787CAB-D60D-4A03-BE48-988C951D7C5B}" type="sibTrans" cxnId="{F4D6BBB6-1268-491A-9209-B172FF407941}">
      <dgm:prSet/>
      <dgm:spPr/>
      <dgm:t>
        <a:bodyPr/>
        <a:lstStyle/>
        <a:p>
          <a:pPr algn="ctr"/>
          <a:endParaRPr lang="es-EC">
            <a:effectLst>
              <a:glow rad="101600">
                <a:schemeClr val="bg1">
                  <a:alpha val="60000"/>
                </a:schemeClr>
              </a:glow>
            </a:effectLst>
          </a:endParaRPr>
        </a:p>
      </dgm:t>
    </dgm:pt>
    <dgm:pt modelId="{2D577DC9-5A93-4E10-8F34-515415F684AB}">
      <dgm:prSet phldrT="[Texto]"/>
      <dgm:spPr/>
      <dgm:t>
        <a:bodyPr/>
        <a:lstStyle/>
        <a:p>
          <a:pPr algn="ctr"/>
          <a:r>
            <a:rPr lang="es-EC" dirty="0">
              <a:effectLst>
                <a:glow rad="101600">
                  <a:schemeClr val="bg1">
                    <a:alpha val="60000"/>
                  </a:schemeClr>
                </a:glow>
              </a:effectLst>
            </a:rPr>
            <a:t>Dar seguridad a los heridos buscando  abrigo y encubrimiento.</a:t>
          </a:r>
        </a:p>
      </dgm:t>
    </dgm:pt>
    <dgm:pt modelId="{626C31F9-F6FD-48F0-892E-B89A1560EA8B}" type="parTrans" cxnId="{732D0D3D-A192-477F-AB77-8A25FD815F8B}">
      <dgm:prSet/>
      <dgm:spPr/>
      <dgm:t>
        <a:bodyPr/>
        <a:lstStyle/>
        <a:p>
          <a:pPr algn="ctr"/>
          <a:endParaRPr lang="es-EC">
            <a:effectLst>
              <a:glow rad="101600">
                <a:schemeClr val="bg1">
                  <a:alpha val="60000"/>
                </a:schemeClr>
              </a:glow>
            </a:effectLst>
          </a:endParaRPr>
        </a:p>
      </dgm:t>
    </dgm:pt>
    <dgm:pt modelId="{F3FA62BF-5B5D-4370-99A6-FE874F5077C2}" type="sibTrans" cxnId="{732D0D3D-A192-477F-AB77-8A25FD815F8B}">
      <dgm:prSet/>
      <dgm:spPr/>
      <dgm:t>
        <a:bodyPr/>
        <a:lstStyle/>
        <a:p>
          <a:pPr algn="ctr"/>
          <a:endParaRPr lang="es-EC">
            <a:effectLst>
              <a:glow rad="101600">
                <a:schemeClr val="bg1">
                  <a:alpha val="60000"/>
                </a:schemeClr>
              </a:glow>
            </a:effectLst>
          </a:endParaRPr>
        </a:p>
      </dgm:t>
    </dgm:pt>
    <dgm:pt modelId="{91DD7FE2-C79B-4068-9863-40EE39BDDA69}">
      <dgm:prSet phldrT="[Texto]"/>
      <dgm:spPr/>
      <dgm:t>
        <a:bodyPr/>
        <a:lstStyle/>
        <a:p>
          <a:pPr algn="ctr"/>
          <a:r>
            <a:rPr lang="es-EC">
              <a:effectLst>
                <a:glow rad="101600">
                  <a:schemeClr val="bg1">
                    <a:alpha val="60000"/>
                  </a:schemeClr>
                </a:glow>
              </a:effectLst>
            </a:rPr>
            <a:t>Colocar suero por via intravenosa</a:t>
          </a:r>
        </a:p>
      </dgm:t>
    </dgm:pt>
    <dgm:pt modelId="{61B9BD15-2593-4580-A265-883A9916AA48}" type="parTrans" cxnId="{854A04C6-C935-49A0-95A1-284F0A1F4958}">
      <dgm:prSet/>
      <dgm:spPr/>
      <dgm:t>
        <a:bodyPr/>
        <a:lstStyle/>
        <a:p>
          <a:pPr algn="ctr"/>
          <a:endParaRPr lang="es-EC">
            <a:effectLst>
              <a:glow rad="101600">
                <a:schemeClr val="bg1">
                  <a:alpha val="60000"/>
                </a:schemeClr>
              </a:glow>
            </a:effectLst>
          </a:endParaRPr>
        </a:p>
      </dgm:t>
    </dgm:pt>
    <dgm:pt modelId="{A8FCD5C7-A7C8-4017-96EB-0176C7D852AC}" type="sibTrans" cxnId="{854A04C6-C935-49A0-95A1-284F0A1F4958}">
      <dgm:prSet/>
      <dgm:spPr/>
      <dgm:t>
        <a:bodyPr/>
        <a:lstStyle/>
        <a:p>
          <a:pPr algn="ctr"/>
          <a:endParaRPr lang="es-EC">
            <a:effectLst>
              <a:glow rad="101600">
                <a:schemeClr val="bg1">
                  <a:alpha val="60000"/>
                </a:schemeClr>
              </a:glow>
            </a:effectLst>
          </a:endParaRPr>
        </a:p>
      </dgm:t>
    </dgm:pt>
    <dgm:pt modelId="{462280C2-ACA5-4254-9507-61E6507A63C7}">
      <dgm:prSet phldrT="[Texto]"/>
      <dgm:spPr/>
      <dgm:t>
        <a:bodyPr/>
        <a:lstStyle/>
        <a:p>
          <a:pPr algn="ctr"/>
          <a:r>
            <a:rPr lang="es-EC">
              <a:effectLst>
                <a:glow rad="101600">
                  <a:schemeClr val="bg1">
                    <a:alpha val="60000"/>
                  </a:schemeClr>
                </a:glow>
              </a:effectLst>
            </a:rPr>
            <a:t>Dar parte al escalón superior y pedir evacuación de los heridos</a:t>
          </a:r>
        </a:p>
      </dgm:t>
    </dgm:pt>
    <dgm:pt modelId="{3C85F9FC-1FCF-4AC2-A580-BE8CDB334197}" type="parTrans" cxnId="{4CE46391-2662-47BA-93AF-338F7393D685}">
      <dgm:prSet/>
      <dgm:spPr/>
      <dgm:t>
        <a:bodyPr/>
        <a:lstStyle/>
        <a:p>
          <a:pPr algn="ctr"/>
          <a:endParaRPr lang="es-EC">
            <a:effectLst>
              <a:glow rad="101600">
                <a:schemeClr val="bg1">
                  <a:alpha val="60000"/>
                </a:schemeClr>
              </a:glow>
            </a:effectLst>
          </a:endParaRPr>
        </a:p>
      </dgm:t>
    </dgm:pt>
    <dgm:pt modelId="{B151B2D3-6DCA-4D6A-9BAD-3DD0D4BB417E}" type="sibTrans" cxnId="{4CE46391-2662-47BA-93AF-338F7393D685}">
      <dgm:prSet/>
      <dgm:spPr/>
      <dgm:t>
        <a:bodyPr/>
        <a:lstStyle/>
        <a:p>
          <a:pPr algn="ctr"/>
          <a:endParaRPr lang="es-EC">
            <a:effectLst>
              <a:glow rad="101600">
                <a:schemeClr val="bg1">
                  <a:alpha val="60000"/>
                </a:schemeClr>
              </a:glow>
            </a:effectLst>
          </a:endParaRPr>
        </a:p>
      </dgm:t>
    </dgm:pt>
    <dgm:pt modelId="{2AD4D1DB-6B10-4783-BB9D-4F5384BA149A}" type="pres">
      <dgm:prSet presAssocID="{433352AA-4353-483C-8C98-E108892BDB53}" presName="Name0" presStyleCnt="0">
        <dgm:presLayoutVars>
          <dgm:dir/>
          <dgm:resizeHandles/>
        </dgm:presLayoutVars>
      </dgm:prSet>
      <dgm:spPr/>
    </dgm:pt>
    <dgm:pt modelId="{4CE9C382-CE6B-4DCE-BD73-908FEDC4522C}" type="pres">
      <dgm:prSet presAssocID="{2D577DC9-5A93-4E10-8F34-515415F684AB}" presName="compNode" presStyleCnt="0"/>
      <dgm:spPr/>
    </dgm:pt>
    <dgm:pt modelId="{A8615E65-0693-44A4-9932-65515A05702E}" type="pres">
      <dgm:prSet presAssocID="{2D577DC9-5A93-4E10-8F34-515415F684AB}" presName="dummyConnPt" presStyleCnt="0"/>
      <dgm:spPr/>
    </dgm:pt>
    <dgm:pt modelId="{CB430AE8-66BF-4546-BDE9-859BFAC8D762}" type="pres">
      <dgm:prSet presAssocID="{2D577DC9-5A93-4E10-8F34-515415F684AB}" presName="node" presStyleLbl="node1" presStyleIdx="0" presStyleCnt="5">
        <dgm:presLayoutVars>
          <dgm:bulletEnabled val="1"/>
        </dgm:presLayoutVars>
      </dgm:prSet>
      <dgm:spPr/>
      <dgm:t>
        <a:bodyPr/>
        <a:lstStyle/>
        <a:p>
          <a:endParaRPr lang="es-EC"/>
        </a:p>
      </dgm:t>
    </dgm:pt>
    <dgm:pt modelId="{08DF0DA2-3FE2-40F7-8003-959E39AEA4E9}" type="pres">
      <dgm:prSet presAssocID="{F3FA62BF-5B5D-4370-99A6-FE874F5077C2}" presName="sibTrans" presStyleLbl="bgSibTrans2D1" presStyleIdx="0" presStyleCnt="4"/>
      <dgm:spPr/>
      <dgm:t>
        <a:bodyPr/>
        <a:lstStyle/>
        <a:p>
          <a:endParaRPr lang="es-EC"/>
        </a:p>
      </dgm:t>
    </dgm:pt>
    <dgm:pt modelId="{676732D5-D727-4FCA-AF18-C4006AEB43FD}" type="pres">
      <dgm:prSet presAssocID="{4888466F-5539-4971-9406-E29EFA021E3C}" presName="compNode" presStyleCnt="0"/>
      <dgm:spPr/>
    </dgm:pt>
    <dgm:pt modelId="{D31F7CDB-22A7-44F3-85C7-E3EF127E0F4E}" type="pres">
      <dgm:prSet presAssocID="{4888466F-5539-4971-9406-E29EFA021E3C}" presName="dummyConnPt" presStyleCnt="0"/>
      <dgm:spPr/>
    </dgm:pt>
    <dgm:pt modelId="{0D534699-CBBF-472B-8BE2-632A58F844E1}" type="pres">
      <dgm:prSet presAssocID="{4888466F-5539-4971-9406-E29EFA021E3C}" presName="node" presStyleLbl="node1" presStyleIdx="1" presStyleCnt="5">
        <dgm:presLayoutVars>
          <dgm:bulletEnabled val="1"/>
        </dgm:presLayoutVars>
      </dgm:prSet>
      <dgm:spPr/>
      <dgm:t>
        <a:bodyPr/>
        <a:lstStyle/>
        <a:p>
          <a:endParaRPr lang="es-EC"/>
        </a:p>
      </dgm:t>
    </dgm:pt>
    <dgm:pt modelId="{725A30E2-4008-45CE-A02E-B56302856DDF}" type="pres">
      <dgm:prSet presAssocID="{6C2228AE-00F1-4E94-B9BE-6BF2F95E2976}" presName="sibTrans" presStyleLbl="bgSibTrans2D1" presStyleIdx="1" presStyleCnt="4"/>
      <dgm:spPr/>
      <dgm:t>
        <a:bodyPr/>
        <a:lstStyle/>
        <a:p>
          <a:endParaRPr lang="es-EC"/>
        </a:p>
      </dgm:t>
    </dgm:pt>
    <dgm:pt modelId="{332FA2B9-DE5E-4D54-9478-093981E64182}" type="pres">
      <dgm:prSet presAssocID="{890E0E05-E9DC-413C-8680-88998BA93AAF}" presName="compNode" presStyleCnt="0"/>
      <dgm:spPr/>
    </dgm:pt>
    <dgm:pt modelId="{ECBFA421-7B12-48B5-BB1E-5991B69D4601}" type="pres">
      <dgm:prSet presAssocID="{890E0E05-E9DC-413C-8680-88998BA93AAF}" presName="dummyConnPt" presStyleCnt="0"/>
      <dgm:spPr/>
    </dgm:pt>
    <dgm:pt modelId="{BE1E6452-1B89-4912-AF89-8C941231F34D}" type="pres">
      <dgm:prSet presAssocID="{890E0E05-E9DC-413C-8680-88998BA93AAF}" presName="node" presStyleLbl="node1" presStyleIdx="2" presStyleCnt="5">
        <dgm:presLayoutVars>
          <dgm:bulletEnabled val="1"/>
        </dgm:presLayoutVars>
      </dgm:prSet>
      <dgm:spPr/>
      <dgm:t>
        <a:bodyPr/>
        <a:lstStyle/>
        <a:p>
          <a:endParaRPr lang="es-EC"/>
        </a:p>
      </dgm:t>
    </dgm:pt>
    <dgm:pt modelId="{DE34A8BE-667E-4B2A-953B-CE023C173899}" type="pres">
      <dgm:prSet presAssocID="{4C787CAB-D60D-4A03-BE48-988C951D7C5B}" presName="sibTrans" presStyleLbl="bgSibTrans2D1" presStyleIdx="2" presStyleCnt="4"/>
      <dgm:spPr/>
      <dgm:t>
        <a:bodyPr/>
        <a:lstStyle/>
        <a:p>
          <a:endParaRPr lang="es-EC"/>
        </a:p>
      </dgm:t>
    </dgm:pt>
    <dgm:pt modelId="{FD5937DC-76DA-45D3-A792-F68AB951EE4D}" type="pres">
      <dgm:prSet presAssocID="{91DD7FE2-C79B-4068-9863-40EE39BDDA69}" presName="compNode" presStyleCnt="0"/>
      <dgm:spPr/>
    </dgm:pt>
    <dgm:pt modelId="{1FF56410-F881-4BB8-8D1C-4C38359885E8}" type="pres">
      <dgm:prSet presAssocID="{91DD7FE2-C79B-4068-9863-40EE39BDDA69}" presName="dummyConnPt" presStyleCnt="0"/>
      <dgm:spPr/>
    </dgm:pt>
    <dgm:pt modelId="{908C918B-7CE4-45AF-8E42-EEB2C4ED290B}" type="pres">
      <dgm:prSet presAssocID="{91DD7FE2-C79B-4068-9863-40EE39BDDA69}" presName="node" presStyleLbl="node1" presStyleIdx="3" presStyleCnt="5">
        <dgm:presLayoutVars>
          <dgm:bulletEnabled val="1"/>
        </dgm:presLayoutVars>
      </dgm:prSet>
      <dgm:spPr/>
      <dgm:t>
        <a:bodyPr/>
        <a:lstStyle/>
        <a:p>
          <a:endParaRPr lang="es-EC"/>
        </a:p>
      </dgm:t>
    </dgm:pt>
    <dgm:pt modelId="{F49497CE-F17B-4E4A-AE95-A0A81941931E}" type="pres">
      <dgm:prSet presAssocID="{A8FCD5C7-A7C8-4017-96EB-0176C7D852AC}" presName="sibTrans" presStyleLbl="bgSibTrans2D1" presStyleIdx="3" presStyleCnt="4"/>
      <dgm:spPr/>
      <dgm:t>
        <a:bodyPr/>
        <a:lstStyle/>
        <a:p>
          <a:endParaRPr lang="es-EC"/>
        </a:p>
      </dgm:t>
    </dgm:pt>
    <dgm:pt modelId="{937BF8A9-640C-4511-8082-67F5F459FE25}" type="pres">
      <dgm:prSet presAssocID="{462280C2-ACA5-4254-9507-61E6507A63C7}" presName="compNode" presStyleCnt="0"/>
      <dgm:spPr/>
    </dgm:pt>
    <dgm:pt modelId="{205CE342-87D6-4CB7-A02F-8ED298B6437E}" type="pres">
      <dgm:prSet presAssocID="{462280C2-ACA5-4254-9507-61E6507A63C7}" presName="dummyConnPt" presStyleCnt="0"/>
      <dgm:spPr/>
    </dgm:pt>
    <dgm:pt modelId="{1F2E9C08-3B87-4D59-B463-3AEFE2062D96}" type="pres">
      <dgm:prSet presAssocID="{462280C2-ACA5-4254-9507-61E6507A63C7}" presName="node" presStyleLbl="node1" presStyleIdx="4" presStyleCnt="5">
        <dgm:presLayoutVars>
          <dgm:bulletEnabled val="1"/>
        </dgm:presLayoutVars>
      </dgm:prSet>
      <dgm:spPr/>
      <dgm:t>
        <a:bodyPr/>
        <a:lstStyle/>
        <a:p>
          <a:endParaRPr lang="es-EC"/>
        </a:p>
      </dgm:t>
    </dgm:pt>
  </dgm:ptLst>
  <dgm:cxnLst>
    <dgm:cxn modelId="{7BAD689C-90BD-4679-8BCF-665690DC68B1}" srcId="{433352AA-4353-483C-8C98-E108892BDB53}" destId="{4888466F-5539-4971-9406-E29EFA021E3C}" srcOrd="1" destOrd="0" parTransId="{7AE70402-1DEC-4715-A205-CC7526645C95}" sibTransId="{6C2228AE-00F1-4E94-B9BE-6BF2F95E2976}"/>
    <dgm:cxn modelId="{BD8FCC91-8295-4656-9D4F-8D18FD574124}" type="presOf" srcId="{2D577DC9-5A93-4E10-8F34-515415F684AB}" destId="{CB430AE8-66BF-4546-BDE9-859BFAC8D762}" srcOrd="0" destOrd="0" presId="urn:microsoft.com/office/officeart/2005/8/layout/bProcess4"/>
    <dgm:cxn modelId="{F4D6BBB6-1268-491A-9209-B172FF407941}" srcId="{433352AA-4353-483C-8C98-E108892BDB53}" destId="{890E0E05-E9DC-413C-8680-88998BA93AAF}" srcOrd="2" destOrd="0" parTransId="{49282E22-9D3B-4B92-B950-57E9391E5E01}" sibTransId="{4C787CAB-D60D-4A03-BE48-988C951D7C5B}"/>
    <dgm:cxn modelId="{52DBD8AC-E8DF-4A0B-876C-8EFD6BE45B85}" type="presOf" srcId="{890E0E05-E9DC-413C-8680-88998BA93AAF}" destId="{BE1E6452-1B89-4912-AF89-8C941231F34D}" srcOrd="0" destOrd="0" presId="urn:microsoft.com/office/officeart/2005/8/layout/bProcess4"/>
    <dgm:cxn modelId="{B4C461FD-329C-4187-BCD0-72205FA5B095}" type="presOf" srcId="{4C787CAB-D60D-4A03-BE48-988C951D7C5B}" destId="{DE34A8BE-667E-4B2A-953B-CE023C173899}" srcOrd="0" destOrd="0" presId="urn:microsoft.com/office/officeart/2005/8/layout/bProcess4"/>
    <dgm:cxn modelId="{7ECFEDBB-26CF-4165-9C11-DD1F73C44F2D}" type="presOf" srcId="{91DD7FE2-C79B-4068-9863-40EE39BDDA69}" destId="{908C918B-7CE4-45AF-8E42-EEB2C4ED290B}" srcOrd="0" destOrd="0" presId="urn:microsoft.com/office/officeart/2005/8/layout/bProcess4"/>
    <dgm:cxn modelId="{143C9566-EE57-4BFC-B28E-EB1D58BAE9A6}" type="presOf" srcId="{F3FA62BF-5B5D-4370-99A6-FE874F5077C2}" destId="{08DF0DA2-3FE2-40F7-8003-959E39AEA4E9}" srcOrd="0" destOrd="0" presId="urn:microsoft.com/office/officeart/2005/8/layout/bProcess4"/>
    <dgm:cxn modelId="{0A1BF0A9-F6A4-4044-915E-CF2610A79632}" type="presOf" srcId="{433352AA-4353-483C-8C98-E108892BDB53}" destId="{2AD4D1DB-6B10-4783-BB9D-4F5384BA149A}" srcOrd="0" destOrd="0" presId="urn:microsoft.com/office/officeart/2005/8/layout/bProcess4"/>
    <dgm:cxn modelId="{854A04C6-C935-49A0-95A1-284F0A1F4958}" srcId="{433352AA-4353-483C-8C98-E108892BDB53}" destId="{91DD7FE2-C79B-4068-9863-40EE39BDDA69}" srcOrd="3" destOrd="0" parTransId="{61B9BD15-2593-4580-A265-883A9916AA48}" sibTransId="{A8FCD5C7-A7C8-4017-96EB-0176C7D852AC}"/>
    <dgm:cxn modelId="{732D0D3D-A192-477F-AB77-8A25FD815F8B}" srcId="{433352AA-4353-483C-8C98-E108892BDB53}" destId="{2D577DC9-5A93-4E10-8F34-515415F684AB}" srcOrd="0" destOrd="0" parTransId="{626C31F9-F6FD-48F0-892E-B89A1560EA8B}" sibTransId="{F3FA62BF-5B5D-4370-99A6-FE874F5077C2}"/>
    <dgm:cxn modelId="{75F97447-8A7F-40DC-81AE-C2A1281C8C8E}" type="presOf" srcId="{6C2228AE-00F1-4E94-B9BE-6BF2F95E2976}" destId="{725A30E2-4008-45CE-A02E-B56302856DDF}" srcOrd="0" destOrd="0" presId="urn:microsoft.com/office/officeart/2005/8/layout/bProcess4"/>
    <dgm:cxn modelId="{BECBB94B-33EC-466F-960D-CFDDEB4C30EF}" type="presOf" srcId="{A8FCD5C7-A7C8-4017-96EB-0176C7D852AC}" destId="{F49497CE-F17B-4E4A-AE95-A0A81941931E}" srcOrd="0" destOrd="0" presId="urn:microsoft.com/office/officeart/2005/8/layout/bProcess4"/>
    <dgm:cxn modelId="{AF62A550-8853-4048-8F4A-A777A98E7235}" type="presOf" srcId="{4888466F-5539-4971-9406-E29EFA021E3C}" destId="{0D534699-CBBF-472B-8BE2-632A58F844E1}" srcOrd="0" destOrd="0" presId="urn:microsoft.com/office/officeart/2005/8/layout/bProcess4"/>
    <dgm:cxn modelId="{4CE46391-2662-47BA-93AF-338F7393D685}" srcId="{433352AA-4353-483C-8C98-E108892BDB53}" destId="{462280C2-ACA5-4254-9507-61E6507A63C7}" srcOrd="4" destOrd="0" parTransId="{3C85F9FC-1FCF-4AC2-A580-BE8CDB334197}" sibTransId="{B151B2D3-6DCA-4D6A-9BAD-3DD0D4BB417E}"/>
    <dgm:cxn modelId="{3DD02370-430D-4F42-9265-020C5D3439B2}" type="presOf" srcId="{462280C2-ACA5-4254-9507-61E6507A63C7}" destId="{1F2E9C08-3B87-4D59-B463-3AEFE2062D96}" srcOrd="0" destOrd="0" presId="urn:microsoft.com/office/officeart/2005/8/layout/bProcess4"/>
    <dgm:cxn modelId="{BC2D88F2-B6D9-48F9-8E40-4F0032D82890}" type="presParOf" srcId="{2AD4D1DB-6B10-4783-BB9D-4F5384BA149A}" destId="{4CE9C382-CE6B-4DCE-BD73-908FEDC4522C}" srcOrd="0" destOrd="0" presId="urn:microsoft.com/office/officeart/2005/8/layout/bProcess4"/>
    <dgm:cxn modelId="{26A58E6B-199E-476D-8404-C7554C62EFB1}" type="presParOf" srcId="{4CE9C382-CE6B-4DCE-BD73-908FEDC4522C}" destId="{A8615E65-0693-44A4-9932-65515A05702E}" srcOrd="0" destOrd="0" presId="urn:microsoft.com/office/officeart/2005/8/layout/bProcess4"/>
    <dgm:cxn modelId="{A55F5E6A-C3F1-4378-807E-102AEECEB113}" type="presParOf" srcId="{4CE9C382-CE6B-4DCE-BD73-908FEDC4522C}" destId="{CB430AE8-66BF-4546-BDE9-859BFAC8D762}" srcOrd="1" destOrd="0" presId="urn:microsoft.com/office/officeart/2005/8/layout/bProcess4"/>
    <dgm:cxn modelId="{A58E1690-BDE9-4AF2-891E-999139FC43D0}" type="presParOf" srcId="{2AD4D1DB-6B10-4783-BB9D-4F5384BA149A}" destId="{08DF0DA2-3FE2-40F7-8003-959E39AEA4E9}" srcOrd="1" destOrd="0" presId="urn:microsoft.com/office/officeart/2005/8/layout/bProcess4"/>
    <dgm:cxn modelId="{C43CDDAF-ED5F-4F83-AF80-0F03A5D9B272}" type="presParOf" srcId="{2AD4D1DB-6B10-4783-BB9D-4F5384BA149A}" destId="{676732D5-D727-4FCA-AF18-C4006AEB43FD}" srcOrd="2" destOrd="0" presId="urn:microsoft.com/office/officeart/2005/8/layout/bProcess4"/>
    <dgm:cxn modelId="{CA950BC9-F898-4887-B5CF-46EC2B0DA667}" type="presParOf" srcId="{676732D5-D727-4FCA-AF18-C4006AEB43FD}" destId="{D31F7CDB-22A7-44F3-85C7-E3EF127E0F4E}" srcOrd="0" destOrd="0" presId="urn:microsoft.com/office/officeart/2005/8/layout/bProcess4"/>
    <dgm:cxn modelId="{AF7E2318-A4C7-4AB5-A3AD-37A1B9232C58}" type="presParOf" srcId="{676732D5-D727-4FCA-AF18-C4006AEB43FD}" destId="{0D534699-CBBF-472B-8BE2-632A58F844E1}" srcOrd="1" destOrd="0" presId="urn:microsoft.com/office/officeart/2005/8/layout/bProcess4"/>
    <dgm:cxn modelId="{3D2BAEF8-19E9-4DD1-B42A-A7AB30024A89}" type="presParOf" srcId="{2AD4D1DB-6B10-4783-BB9D-4F5384BA149A}" destId="{725A30E2-4008-45CE-A02E-B56302856DDF}" srcOrd="3" destOrd="0" presId="urn:microsoft.com/office/officeart/2005/8/layout/bProcess4"/>
    <dgm:cxn modelId="{5FDE2F4C-02B2-469F-A145-E3A5B7731D5B}" type="presParOf" srcId="{2AD4D1DB-6B10-4783-BB9D-4F5384BA149A}" destId="{332FA2B9-DE5E-4D54-9478-093981E64182}" srcOrd="4" destOrd="0" presId="urn:microsoft.com/office/officeart/2005/8/layout/bProcess4"/>
    <dgm:cxn modelId="{7D328571-EF07-4E7E-86A7-39CDC7C35E62}" type="presParOf" srcId="{332FA2B9-DE5E-4D54-9478-093981E64182}" destId="{ECBFA421-7B12-48B5-BB1E-5991B69D4601}" srcOrd="0" destOrd="0" presId="urn:microsoft.com/office/officeart/2005/8/layout/bProcess4"/>
    <dgm:cxn modelId="{8F846FAE-F7DF-41AC-AAC0-03289F0CC7D0}" type="presParOf" srcId="{332FA2B9-DE5E-4D54-9478-093981E64182}" destId="{BE1E6452-1B89-4912-AF89-8C941231F34D}" srcOrd="1" destOrd="0" presId="urn:microsoft.com/office/officeart/2005/8/layout/bProcess4"/>
    <dgm:cxn modelId="{A1B694BA-900A-4F36-B5A3-DC86771E5165}" type="presParOf" srcId="{2AD4D1DB-6B10-4783-BB9D-4F5384BA149A}" destId="{DE34A8BE-667E-4B2A-953B-CE023C173899}" srcOrd="5" destOrd="0" presId="urn:microsoft.com/office/officeart/2005/8/layout/bProcess4"/>
    <dgm:cxn modelId="{8907911B-73B1-4E71-996A-9C883D8964FB}" type="presParOf" srcId="{2AD4D1DB-6B10-4783-BB9D-4F5384BA149A}" destId="{FD5937DC-76DA-45D3-A792-F68AB951EE4D}" srcOrd="6" destOrd="0" presId="urn:microsoft.com/office/officeart/2005/8/layout/bProcess4"/>
    <dgm:cxn modelId="{F8F2549D-C992-42D6-8E8A-6D5A70954684}" type="presParOf" srcId="{FD5937DC-76DA-45D3-A792-F68AB951EE4D}" destId="{1FF56410-F881-4BB8-8D1C-4C38359885E8}" srcOrd="0" destOrd="0" presId="urn:microsoft.com/office/officeart/2005/8/layout/bProcess4"/>
    <dgm:cxn modelId="{606D7E5E-B9E2-4656-966D-0A72554801A2}" type="presParOf" srcId="{FD5937DC-76DA-45D3-A792-F68AB951EE4D}" destId="{908C918B-7CE4-45AF-8E42-EEB2C4ED290B}" srcOrd="1" destOrd="0" presId="urn:microsoft.com/office/officeart/2005/8/layout/bProcess4"/>
    <dgm:cxn modelId="{7E6DE7C1-7860-4990-B2F2-63B286551253}" type="presParOf" srcId="{2AD4D1DB-6B10-4783-BB9D-4F5384BA149A}" destId="{F49497CE-F17B-4E4A-AE95-A0A81941931E}" srcOrd="7" destOrd="0" presId="urn:microsoft.com/office/officeart/2005/8/layout/bProcess4"/>
    <dgm:cxn modelId="{EC7A0E04-0A98-46DE-B950-043AB89C6A60}" type="presParOf" srcId="{2AD4D1DB-6B10-4783-BB9D-4F5384BA149A}" destId="{937BF8A9-640C-4511-8082-67F5F459FE25}" srcOrd="8" destOrd="0" presId="urn:microsoft.com/office/officeart/2005/8/layout/bProcess4"/>
    <dgm:cxn modelId="{9DAD4DFF-53FA-45C0-B45F-431036AC6DB3}" type="presParOf" srcId="{937BF8A9-640C-4511-8082-67F5F459FE25}" destId="{205CE342-87D6-4CB7-A02F-8ED298B6437E}" srcOrd="0" destOrd="0" presId="urn:microsoft.com/office/officeart/2005/8/layout/bProcess4"/>
    <dgm:cxn modelId="{73F99390-FFE1-4257-AF9C-843D9B88B17F}" type="presParOf" srcId="{937BF8A9-640C-4511-8082-67F5F459FE25}" destId="{1F2E9C08-3B87-4D59-B463-3AEFE2062D96}" srcOrd="1" destOrd="0" presId="urn:microsoft.com/office/officeart/2005/8/layout/b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16B5542-88A4-4B39-875D-D5E7F9202B3E}" type="doc">
      <dgm:prSet loTypeId="urn:microsoft.com/office/officeart/2005/8/layout/hProcess10" loCatId="picture" qsTypeId="urn:microsoft.com/office/officeart/2005/8/quickstyle/3d3" qsCatId="3D" csTypeId="urn:microsoft.com/office/officeart/2005/8/colors/accent1_2" csCatId="accent1" phldr="1"/>
      <dgm:spPr/>
      <dgm:t>
        <a:bodyPr/>
        <a:lstStyle/>
        <a:p>
          <a:endParaRPr lang="es-EC"/>
        </a:p>
      </dgm:t>
    </dgm:pt>
    <dgm:pt modelId="{D8C69F3C-91D4-448C-830F-9944AD9261EE}">
      <dgm:prSet phldrT="[Texto]"/>
      <dgm:spPr>
        <a:solidFill>
          <a:srgbClr val="92D050"/>
        </a:solidFill>
      </dgm:spPr>
      <dgm:t>
        <a:bodyPr/>
        <a:lstStyle/>
        <a:p>
          <a:r>
            <a:rPr lang="es-EC" dirty="0" smtClean="0"/>
            <a:t>Durante el ataque el pelotón avanza siguiendo su eje de avance hacia el objetivo, cuando de pronto cae en un campo minado.</a:t>
          </a:r>
          <a:endParaRPr lang="es-EC" dirty="0">
            <a:effectLst>
              <a:glow rad="101600">
                <a:schemeClr val="bg1">
                  <a:alpha val="60000"/>
                </a:schemeClr>
              </a:glow>
            </a:effectLst>
          </a:endParaRPr>
        </a:p>
      </dgm:t>
    </dgm:pt>
    <dgm:pt modelId="{9603C91E-A19D-4E15-ACB8-EF9C9BF9678A}" type="parTrans" cxnId="{4A982205-626E-4D1A-A866-C1A233C339F0}">
      <dgm:prSet/>
      <dgm:spPr/>
      <dgm:t>
        <a:bodyPr/>
        <a:lstStyle/>
        <a:p>
          <a:endParaRPr lang="es-EC"/>
        </a:p>
      </dgm:t>
    </dgm:pt>
    <dgm:pt modelId="{C18545AE-17A7-447B-8B2C-D5731D99E1A4}" type="sibTrans" cxnId="{4A982205-626E-4D1A-A866-C1A233C339F0}">
      <dgm:prSet/>
      <dgm:spPr/>
      <dgm:t>
        <a:bodyPr/>
        <a:lstStyle/>
        <a:p>
          <a:endParaRPr lang="es-EC"/>
        </a:p>
      </dgm:t>
    </dgm:pt>
    <dgm:pt modelId="{E8CBFFED-64D5-4BF5-AFEA-9B3ABCE943D7}" type="pres">
      <dgm:prSet presAssocID="{A16B5542-88A4-4B39-875D-D5E7F9202B3E}" presName="Name0" presStyleCnt="0">
        <dgm:presLayoutVars>
          <dgm:dir/>
          <dgm:resizeHandles val="exact"/>
        </dgm:presLayoutVars>
      </dgm:prSet>
      <dgm:spPr/>
      <dgm:t>
        <a:bodyPr/>
        <a:lstStyle/>
        <a:p>
          <a:endParaRPr lang="es-EC"/>
        </a:p>
      </dgm:t>
    </dgm:pt>
    <dgm:pt modelId="{1C7844AE-33C4-4C3D-B659-3CCE3F0C1923}" type="pres">
      <dgm:prSet presAssocID="{D8C69F3C-91D4-448C-830F-9944AD9261EE}" presName="composite" presStyleCnt="0"/>
      <dgm:spPr/>
    </dgm:pt>
    <dgm:pt modelId="{1DA9C832-7EA8-4E05-AFF6-AF56096697F6}" type="pres">
      <dgm:prSet presAssocID="{D8C69F3C-91D4-448C-830F-9944AD9261EE}" presName="imagSh" presStyleLbl="bgImgPlace1" presStyleIdx="0" presStyleCnt="1" custScaleX="76559" custLinFactNeighborX="-6168" custLinFactNeighborY="-11771"/>
      <dgm:spPr>
        <a:blipFill rotWithShape="1">
          <a:blip xmlns:r="http://schemas.openxmlformats.org/officeDocument/2006/relationships" r:embed="rId1"/>
          <a:stretch>
            <a:fillRect/>
          </a:stretch>
        </a:blipFill>
      </dgm:spPr>
    </dgm:pt>
    <dgm:pt modelId="{13A16E0A-E45B-4284-BA5B-7E98ACE614B8}" type="pres">
      <dgm:prSet presAssocID="{D8C69F3C-91D4-448C-830F-9944AD9261EE}" presName="txNode" presStyleLbl="node1" presStyleIdx="0" presStyleCnt="1" custScaleX="100000" custScaleY="100000">
        <dgm:presLayoutVars>
          <dgm:bulletEnabled val="1"/>
        </dgm:presLayoutVars>
      </dgm:prSet>
      <dgm:spPr/>
      <dgm:t>
        <a:bodyPr/>
        <a:lstStyle/>
        <a:p>
          <a:endParaRPr lang="es-EC"/>
        </a:p>
      </dgm:t>
    </dgm:pt>
  </dgm:ptLst>
  <dgm:cxnLst>
    <dgm:cxn modelId="{4A982205-626E-4D1A-A866-C1A233C339F0}" srcId="{A16B5542-88A4-4B39-875D-D5E7F9202B3E}" destId="{D8C69F3C-91D4-448C-830F-9944AD9261EE}" srcOrd="0" destOrd="0" parTransId="{9603C91E-A19D-4E15-ACB8-EF9C9BF9678A}" sibTransId="{C18545AE-17A7-447B-8B2C-D5731D99E1A4}"/>
    <dgm:cxn modelId="{D935D048-1416-44F0-B16D-B3FA023CD7E2}" type="presOf" srcId="{A16B5542-88A4-4B39-875D-D5E7F9202B3E}" destId="{E8CBFFED-64D5-4BF5-AFEA-9B3ABCE943D7}" srcOrd="0" destOrd="0" presId="urn:microsoft.com/office/officeart/2005/8/layout/hProcess10"/>
    <dgm:cxn modelId="{CF36A64D-8180-4A1D-B7F7-4310C6A1FB37}" type="presOf" srcId="{D8C69F3C-91D4-448C-830F-9944AD9261EE}" destId="{13A16E0A-E45B-4284-BA5B-7E98ACE614B8}" srcOrd="0" destOrd="0" presId="urn:microsoft.com/office/officeart/2005/8/layout/hProcess10"/>
    <dgm:cxn modelId="{64205260-87F8-4EB5-8713-33C9108F0DF2}" type="presParOf" srcId="{E8CBFFED-64D5-4BF5-AFEA-9B3ABCE943D7}" destId="{1C7844AE-33C4-4C3D-B659-3CCE3F0C1923}" srcOrd="0" destOrd="0" presId="urn:microsoft.com/office/officeart/2005/8/layout/hProcess10"/>
    <dgm:cxn modelId="{A9E91520-CED0-4504-AF50-27AFDF07AD11}" type="presParOf" srcId="{1C7844AE-33C4-4C3D-B659-3CCE3F0C1923}" destId="{1DA9C832-7EA8-4E05-AFF6-AF56096697F6}" srcOrd="0" destOrd="0" presId="urn:microsoft.com/office/officeart/2005/8/layout/hProcess10"/>
    <dgm:cxn modelId="{D37F3036-7B0F-4A22-AD7B-23D5EB8FF3C6}" type="presParOf" srcId="{1C7844AE-33C4-4C3D-B659-3CCE3F0C1923}" destId="{13A16E0A-E45B-4284-BA5B-7E98ACE614B8}" srcOrd="1" destOrd="0" presId="urn:microsoft.com/office/officeart/2005/8/layout/hProcess10"/>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30C2929-9D7A-4B20-9D8D-4B54CB4951C1}" type="doc">
      <dgm:prSet loTypeId="urn:microsoft.com/office/officeart/2005/8/layout/bProcess4" loCatId="process" qsTypeId="urn:microsoft.com/office/officeart/2005/8/quickstyle/3d2" qsCatId="3D" csTypeId="urn:microsoft.com/office/officeart/2005/8/colors/colorful1#14" csCatId="colorful" phldr="1"/>
      <dgm:spPr/>
    </dgm:pt>
    <dgm:pt modelId="{A49952B7-0210-4FD6-AE3D-263EA0408281}">
      <dgm:prSet/>
      <dgm:spPr/>
      <dgm:t>
        <a:bodyPr/>
        <a:lstStyle/>
        <a:p>
          <a:r>
            <a:rPr lang="es-EC">
              <a:effectLst>
                <a:glow rad="101600">
                  <a:schemeClr val="bg1">
                    <a:alpha val="60000"/>
                  </a:schemeClr>
                </a:glow>
              </a:effectLst>
            </a:rPr>
            <a:t>Hacer alto y alejarse el resto de personal del campo minado</a:t>
          </a:r>
        </a:p>
      </dgm:t>
    </dgm:pt>
    <dgm:pt modelId="{53363327-EE0E-4E1E-AF4D-7877EFC8FA6F}" type="parTrans" cxnId="{DBE8EC04-7B35-4659-90EA-1E90F10F55F5}">
      <dgm:prSet/>
      <dgm:spPr/>
      <dgm:t>
        <a:bodyPr/>
        <a:lstStyle/>
        <a:p>
          <a:endParaRPr lang="es-EC">
            <a:effectLst>
              <a:glow rad="101600">
                <a:schemeClr val="bg1">
                  <a:alpha val="60000"/>
                </a:schemeClr>
              </a:glow>
            </a:effectLst>
          </a:endParaRPr>
        </a:p>
      </dgm:t>
    </dgm:pt>
    <dgm:pt modelId="{9A601E5F-7745-4EB2-BD03-C489A55EEE6B}" type="sibTrans" cxnId="{DBE8EC04-7B35-4659-90EA-1E90F10F55F5}">
      <dgm:prSet/>
      <dgm:spPr/>
      <dgm:t>
        <a:bodyPr/>
        <a:lstStyle/>
        <a:p>
          <a:endParaRPr lang="es-EC">
            <a:effectLst>
              <a:glow rad="101600">
                <a:schemeClr val="bg1">
                  <a:alpha val="60000"/>
                </a:schemeClr>
              </a:glow>
            </a:effectLst>
          </a:endParaRPr>
        </a:p>
      </dgm:t>
    </dgm:pt>
    <dgm:pt modelId="{F12FCDCD-3140-4333-8FE6-5C3DAC49D552}">
      <dgm:prSet/>
      <dgm:spPr/>
      <dgm:t>
        <a:bodyPr/>
        <a:lstStyle/>
        <a:p>
          <a:r>
            <a:rPr lang="es-EC">
              <a:effectLst>
                <a:glow rad="101600">
                  <a:schemeClr val="bg1">
                    <a:alpha val="60000"/>
                  </a:schemeClr>
                </a:glow>
              </a:effectLst>
            </a:rPr>
            <a:t>Asegurar  el Área de forma perimetral</a:t>
          </a:r>
        </a:p>
      </dgm:t>
    </dgm:pt>
    <dgm:pt modelId="{274443D6-8ECA-4B3B-B3E3-0387FECAEE6C}" type="parTrans" cxnId="{82DCB471-8C9B-4984-BB69-9AEADC751E77}">
      <dgm:prSet/>
      <dgm:spPr/>
      <dgm:t>
        <a:bodyPr/>
        <a:lstStyle/>
        <a:p>
          <a:endParaRPr lang="es-EC">
            <a:effectLst>
              <a:glow rad="101600">
                <a:schemeClr val="bg1">
                  <a:alpha val="60000"/>
                </a:schemeClr>
              </a:glow>
            </a:effectLst>
          </a:endParaRPr>
        </a:p>
      </dgm:t>
    </dgm:pt>
    <dgm:pt modelId="{766F84B2-DC48-4F87-8754-770E2F15D72C}" type="sibTrans" cxnId="{82DCB471-8C9B-4984-BB69-9AEADC751E77}">
      <dgm:prSet/>
      <dgm:spPr/>
      <dgm:t>
        <a:bodyPr/>
        <a:lstStyle/>
        <a:p>
          <a:endParaRPr lang="es-EC">
            <a:effectLst>
              <a:glow rad="101600">
                <a:schemeClr val="bg1">
                  <a:alpha val="60000"/>
                </a:schemeClr>
              </a:glow>
            </a:effectLst>
          </a:endParaRPr>
        </a:p>
      </dgm:t>
    </dgm:pt>
    <dgm:pt modelId="{5666415E-8102-4591-8B0E-17756C087E8D}">
      <dgm:prSet/>
      <dgm:spPr/>
      <dgm:t>
        <a:bodyPr/>
        <a:lstStyle/>
        <a:p>
          <a:r>
            <a:rPr lang="es-EC">
              <a:effectLst>
                <a:glow rad="101600">
                  <a:schemeClr val="bg1">
                    <a:alpha val="60000"/>
                  </a:schemeClr>
                </a:glow>
              </a:effectLst>
            </a:rPr>
            <a:t>Dar parte al escalón superior</a:t>
          </a:r>
        </a:p>
      </dgm:t>
    </dgm:pt>
    <dgm:pt modelId="{FDF17FD4-44F8-451F-BD92-D27088CEDB42}" type="parTrans" cxnId="{1AD71DE9-8A93-482D-9DA2-B7DE54160AFA}">
      <dgm:prSet/>
      <dgm:spPr/>
      <dgm:t>
        <a:bodyPr/>
        <a:lstStyle/>
        <a:p>
          <a:endParaRPr lang="es-EC">
            <a:effectLst>
              <a:glow rad="101600">
                <a:schemeClr val="bg1">
                  <a:alpha val="60000"/>
                </a:schemeClr>
              </a:glow>
            </a:effectLst>
          </a:endParaRPr>
        </a:p>
      </dgm:t>
    </dgm:pt>
    <dgm:pt modelId="{ACDEA5EF-46C3-43F2-B1AA-0CEF73010C95}" type="sibTrans" cxnId="{1AD71DE9-8A93-482D-9DA2-B7DE54160AFA}">
      <dgm:prSet/>
      <dgm:spPr/>
      <dgm:t>
        <a:bodyPr/>
        <a:lstStyle/>
        <a:p>
          <a:endParaRPr lang="es-EC">
            <a:effectLst>
              <a:glow rad="101600">
                <a:schemeClr val="bg1">
                  <a:alpha val="60000"/>
                </a:schemeClr>
              </a:glow>
            </a:effectLst>
          </a:endParaRPr>
        </a:p>
      </dgm:t>
    </dgm:pt>
    <dgm:pt modelId="{817BF60C-8A81-4914-B3EA-6CB4C31C6997}">
      <dgm:prSet/>
      <dgm:spPr/>
      <dgm:t>
        <a:bodyPr/>
        <a:lstStyle/>
        <a:p>
          <a:r>
            <a:rPr lang="es-EC">
              <a:effectLst>
                <a:glow rad="101600">
                  <a:schemeClr val="bg1">
                    <a:alpha val="60000"/>
                  </a:schemeClr>
                </a:glow>
              </a:effectLst>
            </a:rPr>
            <a:t>Sacar al herido del campo minado y brindarle los primeros auxilios</a:t>
          </a:r>
        </a:p>
      </dgm:t>
    </dgm:pt>
    <dgm:pt modelId="{9ADC5163-4BD0-4CEE-B265-613F6730A959}" type="parTrans" cxnId="{9082DD7F-B135-49BF-86B2-61F8060795C7}">
      <dgm:prSet/>
      <dgm:spPr/>
      <dgm:t>
        <a:bodyPr/>
        <a:lstStyle/>
        <a:p>
          <a:endParaRPr lang="es-EC">
            <a:effectLst>
              <a:glow rad="101600">
                <a:schemeClr val="bg1">
                  <a:alpha val="60000"/>
                </a:schemeClr>
              </a:glow>
            </a:effectLst>
          </a:endParaRPr>
        </a:p>
      </dgm:t>
    </dgm:pt>
    <dgm:pt modelId="{837A6BC0-BF72-4DE1-806C-41B58710C22A}" type="sibTrans" cxnId="{9082DD7F-B135-49BF-86B2-61F8060795C7}">
      <dgm:prSet/>
      <dgm:spPr/>
      <dgm:t>
        <a:bodyPr/>
        <a:lstStyle/>
        <a:p>
          <a:endParaRPr lang="es-EC">
            <a:effectLst>
              <a:glow rad="101600">
                <a:schemeClr val="bg1">
                  <a:alpha val="60000"/>
                </a:schemeClr>
              </a:glow>
            </a:effectLst>
          </a:endParaRPr>
        </a:p>
      </dgm:t>
    </dgm:pt>
    <dgm:pt modelId="{919B97C0-E0D8-44C5-B503-4B72CDA973E5}">
      <dgm:prSet/>
      <dgm:spPr/>
      <dgm:t>
        <a:bodyPr/>
        <a:lstStyle/>
        <a:p>
          <a:r>
            <a:rPr lang="es-EC">
              <a:effectLst>
                <a:glow rad="101600">
                  <a:schemeClr val="bg1">
                    <a:alpha val="60000"/>
                  </a:schemeClr>
                </a:glow>
              </a:effectLst>
            </a:rPr>
            <a:t>Pedir apoyo de ingeniería y fuego al campo minado</a:t>
          </a:r>
        </a:p>
      </dgm:t>
    </dgm:pt>
    <dgm:pt modelId="{9C4353CD-55E5-4452-978A-528FCA456109}" type="parTrans" cxnId="{F3728051-3C30-408E-9C46-96F147265168}">
      <dgm:prSet/>
      <dgm:spPr/>
      <dgm:t>
        <a:bodyPr/>
        <a:lstStyle/>
        <a:p>
          <a:endParaRPr lang="es-EC">
            <a:effectLst>
              <a:glow rad="101600">
                <a:schemeClr val="bg1">
                  <a:alpha val="60000"/>
                </a:schemeClr>
              </a:glow>
            </a:effectLst>
          </a:endParaRPr>
        </a:p>
      </dgm:t>
    </dgm:pt>
    <dgm:pt modelId="{052B1BA7-D32D-46ED-A231-A7490AA5E511}" type="sibTrans" cxnId="{F3728051-3C30-408E-9C46-96F147265168}">
      <dgm:prSet/>
      <dgm:spPr/>
      <dgm:t>
        <a:bodyPr/>
        <a:lstStyle/>
        <a:p>
          <a:endParaRPr lang="es-EC">
            <a:effectLst>
              <a:glow rad="101600">
                <a:schemeClr val="bg1">
                  <a:alpha val="60000"/>
                </a:schemeClr>
              </a:glow>
            </a:effectLst>
          </a:endParaRPr>
        </a:p>
      </dgm:t>
    </dgm:pt>
    <dgm:pt modelId="{E262309E-2FBE-43DB-9D7D-2066735BCCC7}">
      <dgm:prSet/>
      <dgm:spPr/>
      <dgm:t>
        <a:bodyPr/>
        <a:lstStyle/>
        <a:p>
          <a:r>
            <a:rPr lang="es-EC">
              <a:effectLst>
                <a:glow rad="101600">
                  <a:schemeClr val="bg1">
                    <a:alpha val="60000"/>
                  </a:schemeClr>
                </a:glow>
              </a:effectLst>
            </a:rPr>
            <a:t>Dar parte del personal</a:t>
          </a:r>
        </a:p>
      </dgm:t>
    </dgm:pt>
    <dgm:pt modelId="{F7EBF009-04E1-4968-AC52-2B0169C66E7C}" type="parTrans" cxnId="{D369398C-9909-4BE7-B5E6-E74247C1A2F8}">
      <dgm:prSet/>
      <dgm:spPr/>
      <dgm:t>
        <a:bodyPr/>
        <a:lstStyle/>
        <a:p>
          <a:endParaRPr lang="es-EC">
            <a:effectLst>
              <a:glow rad="101600">
                <a:schemeClr val="bg1">
                  <a:alpha val="60000"/>
                </a:schemeClr>
              </a:glow>
            </a:effectLst>
          </a:endParaRPr>
        </a:p>
      </dgm:t>
    </dgm:pt>
    <dgm:pt modelId="{A68B6A4F-4B12-47FD-8687-A2BC7682743F}" type="sibTrans" cxnId="{D369398C-9909-4BE7-B5E6-E74247C1A2F8}">
      <dgm:prSet/>
      <dgm:spPr/>
      <dgm:t>
        <a:bodyPr/>
        <a:lstStyle/>
        <a:p>
          <a:endParaRPr lang="es-EC">
            <a:effectLst>
              <a:glow rad="101600">
                <a:schemeClr val="bg1">
                  <a:alpha val="60000"/>
                </a:schemeClr>
              </a:glow>
            </a:effectLst>
          </a:endParaRPr>
        </a:p>
      </dgm:t>
    </dgm:pt>
    <dgm:pt modelId="{D8D824B9-2BE6-4332-8BDD-AD0F36C443DF}">
      <dgm:prSet/>
      <dgm:spPr/>
      <dgm:t>
        <a:bodyPr/>
        <a:lstStyle/>
        <a:p>
          <a:r>
            <a:rPr lang="es-EC">
              <a:effectLst>
                <a:glow rad="101600">
                  <a:schemeClr val="bg1">
                    <a:alpha val="60000"/>
                  </a:schemeClr>
                </a:glow>
              </a:effectLst>
            </a:rPr>
            <a:t>Solicitar fuego obscurecimiento para su actuación.</a:t>
          </a:r>
        </a:p>
      </dgm:t>
    </dgm:pt>
    <dgm:pt modelId="{4817A150-17DB-44D1-AB39-25838FFADDE4}" type="parTrans" cxnId="{65057303-3D58-4ECF-891C-D6767C0C6462}">
      <dgm:prSet/>
      <dgm:spPr/>
      <dgm:t>
        <a:bodyPr/>
        <a:lstStyle/>
        <a:p>
          <a:endParaRPr lang="es-EC">
            <a:effectLst>
              <a:glow rad="101600">
                <a:schemeClr val="bg1">
                  <a:alpha val="60000"/>
                </a:schemeClr>
              </a:glow>
            </a:effectLst>
          </a:endParaRPr>
        </a:p>
      </dgm:t>
    </dgm:pt>
    <dgm:pt modelId="{EA93041E-610F-4C15-916B-BA93882739DE}" type="sibTrans" cxnId="{65057303-3D58-4ECF-891C-D6767C0C6462}">
      <dgm:prSet/>
      <dgm:spPr/>
      <dgm:t>
        <a:bodyPr/>
        <a:lstStyle/>
        <a:p>
          <a:endParaRPr lang="es-EC">
            <a:effectLst>
              <a:glow rad="101600">
                <a:schemeClr val="bg1">
                  <a:alpha val="60000"/>
                </a:schemeClr>
              </a:glow>
            </a:effectLst>
          </a:endParaRPr>
        </a:p>
      </dgm:t>
    </dgm:pt>
    <dgm:pt modelId="{C1DD4D1A-ED87-4338-B3CD-DC887801C37F}">
      <dgm:prSet/>
      <dgm:spPr/>
      <dgm:t>
        <a:bodyPr/>
        <a:lstStyle/>
        <a:p>
          <a:r>
            <a:rPr lang="es-EC">
              <a:effectLst>
                <a:glow rad="101600">
                  <a:schemeClr val="bg1">
                    <a:alpha val="60000"/>
                  </a:schemeClr>
                </a:glow>
              </a:effectLst>
            </a:rPr>
            <a:t>Creación de la brecha</a:t>
          </a:r>
        </a:p>
      </dgm:t>
    </dgm:pt>
    <dgm:pt modelId="{3A8A526A-EE6C-4F8F-9A40-48C52CA5F5EB}" type="parTrans" cxnId="{C6EAFE1F-31D4-4866-8EE9-A293F5EBF80E}">
      <dgm:prSet/>
      <dgm:spPr/>
      <dgm:t>
        <a:bodyPr/>
        <a:lstStyle/>
        <a:p>
          <a:endParaRPr lang="es-EC">
            <a:effectLst>
              <a:glow rad="101600">
                <a:schemeClr val="bg1">
                  <a:alpha val="60000"/>
                </a:schemeClr>
              </a:glow>
            </a:effectLst>
          </a:endParaRPr>
        </a:p>
      </dgm:t>
    </dgm:pt>
    <dgm:pt modelId="{214EC68B-930E-4062-84E9-149F48AA4FC2}" type="sibTrans" cxnId="{C6EAFE1F-31D4-4866-8EE9-A293F5EBF80E}">
      <dgm:prSet/>
      <dgm:spPr/>
      <dgm:t>
        <a:bodyPr/>
        <a:lstStyle/>
        <a:p>
          <a:endParaRPr lang="es-EC">
            <a:effectLst>
              <a:glow rad="101600">
                <a:schemeClr val="bg1">
                  <a:alpha val="60000"/>
                </a:schemeClr>
              </a:glow>
            </a:effectLst>
          </a:endParaRPr>
        </a:p>
      </dgm:t>
    </dgm:pt>
    <dgm:pt modelId="{D5DC2642-2E00-4B07-8B38-ADA4E7B62CF8}">
      <dgm:prSet/>
      <dgm:spPr/>
      <dgm:t>
        <a:bodyPr/>
        <a:lstStyle/>
        <a:p>
          <a:r>
            <a:rPr lang="es-EC">
              <a:effectLst>
                <a:glow rad="101600">
                  <a:schemeClr val="bg1">
                    <a:alpha val="60000"/>
                  </a:schemeClr>
                </a:glow>
              </a:effectLst>
            </a:rPr>
            <a:t>Pasar con seguridad el campo minado brechado</a:t>
          </a:r>
        </a:p>
      </dgm:t>
    </dgm:pt>
    <dgm:pt modelId="{2C2F5F6C-3D19-4A27-B87A-E2E73DFA38D6}" type="parTrans" cxnId="{84E4C9F2-E76E-4808-A058-A3BE31554E95}">
      <dgm:prSet/>
      <dgm:spPr/>
      <dgm:t>
        <a:bodyPr/>
        <a:lstStyle/>
        <a:p>
          <a:endParaRPr lang="es-EC">
            <a:effectLst>
              <a:glow rad="101600">
                <a:schemeClr val="bg1">
                  <a:alpha val="60000"/>
                </a:schemeClr>
              </a:glow>
            </a:effectLst>
          </a:endParaRPr>
        </a:p>
      </dgm:t>
    </dgm:pt>
    <dgm:pt modelId="{823C88FF-753F-414B-8E1B-5075EC6B81A1}" type="sibTrans" cxnId="{84E4C9F2-E76E-4808-A058-A3BE31554E95}">
      <dgm:prSet/>
      <dgm:spPr/>
      <dgm:t>
        <a:bodyPr/>
        <a:lstStyle/>
        <a:p>
          <a:endParaRPr lang="es-EC">
            <a:effectLst>
              <a:glow rad="101600">
                <a:schemeClr val="bg1">
                  <a:alpha val="60000"/>
                </a:schemeClr>
              </a:glow>
            </a:effectLst>
          </a:endParaRPr>
        </a:p>
      </dgm:t>
    </dgm:pt>
    <dgm:pt modelId="{2C0C1EEA-9104-4BDE-B84F-0AAAA89CAE5D}" type="pres">
      <dgm:prSet presAssocID="{230C2929-9D7A-4B20-9D8D-4B54CB4951C1}" presName="Name0" presStyleCnt="0">
        <dgm:presLayoutVars>
          <dgm:dir/>
          <dgm:resizeHandles/>
        </dgm:presLayoutVars>
      </dgm:prSet>
      <dgm:spPr/>
    </dgm:pt>
    <dgm:pt modelId="{633DD27D-8378-4EE8-A091-1258E7AE5DF9}" type="pres">
      <dgm:prSet presAssocID="{A49952B7-0210-4FD6-AE3D-263EA0408281}" presName="compNode" presStyleCnt="0"/>
      <dgm:spPr/>
    </dgm:pt>
    <dgm:pt modelId="{FD7EB3E0-9616-4C1A-AC91-84B747A4E45D}" type="pres">
      <dgm:prSet presAssocID="{A49952B7-0210-4FD6-AE3D-263EA0408281}" presName="dummyConnPt" presStyleCnt="0"/>
      <dgm:spPr/>
    </dgm:pt>
    <dgm:pt modelId="{5BCAABDE-1A15-4454-8BCB-F41E537EDE91}" type="pres">
      <dgm:prSet presAssocID="{A49952B7-0210-4FD6-AE3D-263EA0408281}" presName="node" presStyleLbl="node1" presStyleIdx="0" presStyleCnt="9">
        <dgm:presLayoutVars>
          <dgm:bulletEnabled val="1"/>
        </dgm:presLayoutVars>
      </dgm:prSet>
      <dgm:spPr/>
      <dgm:t>
        <a:bodyPr/>
        <a:lstStyle/>
        <a:p>
          <a:endParaRPr lang="es-EC"/>
        </a:p>
      </dgm:t>
    </dgm:pt>
    <dgm:pt modelId="{519E8C1C-6A5A-4408-B834-EB6B2148B5BB}" type="pres">
      <dgm:prSet presAssocID="{9A601E5F-7745-4EB2-BD03-C489A55EEE6B}" presName="sibTrans" presStyleLbl="bgSibTrans2D1" presStyleIdx="0" presStyleCnt="8"/>
      <dgm:spPr/>
      <dgm:t>
        <a:bodyPr/>
        <a:lstStyle/>
        <a:p>
          <a:endParaRPr lang="es-EC"/>
        </a:p>
      </dgm:t>
    </dgm:pt>
    <dgm:pt modelId="{7043EC83-7716-4BC8-B00C-9D3BD5D6BFAF}" type="pres">
      <dgm:prSet presAssocID="{F12FCDCD-3140-4333-8FE6-5C3DAC49D552}" presName="compNode" presStyleCnt="0"/>
      <dgm:spPr/>
    </dgm:pt>
    <dgm:pt modelId="{7DC4077A-D977-493F-A278-B3D641E12D33}" type="pres">
      <dgm:prSet presAssocID="{F12FCDCD-3140-4333-8FE6-5C3DAC49D552}" presName="dummyConnPt" presStyleCnt="0"/>
      <dgm:spPr/>
    </dgm:pt>
    <dgm:pt modelId="{1170F7DC-C09E-40BB-BB1C-1E75B427B999}" type="pres">
      <dgm:prSet presAssocID="{F12FCDCD-3140-4333-8FE6-5C3DAC49D552}" presName="node" presStyleLbl="node1" presStyleIdx="1" presStyleCnt="9">
        <dgm:presLayoutVars>
          <dgm:bulletEnabled val="1"/>
        </dgm:presLayoutVars>
      </dgm:prSet>
      <dgm:spPr/>
      <dgm:t>
        <a:bodyPr/>
        <a:lstStyle/>
        <a:p>
          <a:endParaRPr lang="es-EC"/>
        </a:p>
      </dgm:t>
    </dgm:pt>
    <dgm:pt modelId="{25773F10-D529-4779-86E9-A1D70DCC6ADF}" type="pres">
      <dgm:prSet presAssocID="{766F84B2-DC48-4F87-8754-770E2F15D72C}" presName="sibTrans" presStyleLbl="bgSibTrans2D1" presStyleIdx="1" presStyleCnt="8"/>
      <dgm:spPr/>
      <dgm:t>
        <a:bodyPr/>
        <a:lstStyle/>
        <a:p>
          <a:endParaRPr lang="es-EC"/>
        </a:p>
      </dgm:t>
    </dgm:pt>
    <dgm:pt modelId="{C3966C6F-AC11-427A-A2B4-469831A36037}" type="pres">
      <dgm:prSet presAssocID="{5666415E-8102-4591-8B0E-17756C087E8D}" presName="compNode" presStyleCnt="0"/>
      <dgm:spPr/>
    </dgm:pt>
    <dgm:pt modelId="{A051DDD4-4482-4CE9-B455-2D61C6EC94B5}" type="pres">
      <dgm:prSet presAssocID="{5666415E-8102-4591-8B0E-17756C087E8D}" presName="dummyConnPt" presStyleCnt="0"/>
      <dgm:spPr/>
    </dgm:pt>
    <dgm:pt modelId="{69DFE9D2-F802-4D10-BA57-12844251DDF3}" type="pres">
      <dgm:prSet presAssocID="{5666415E-8102-4591-8B0E-17756C087E8D}" presName="node" presStyleLbl="node1" presStyleIdx="2" presStyleCnt="9">
        <dgm:presLayoutVars>
          <dgm:bulletEnabled val="1"/>
        </dgm:presLayoutVars>
      </dgm:prSet>
      <dgm:spPr/>
      <dgm:t>
        <a:bodyPr/>
        <a:lstStyle/>
        <a:p>
          <a:endParaRPr lang="es-EC"/>
        </a:p>
      </dgm:t>
    </dgm:pt>
    <dgm:pt modelId="{5FABFD86-9B99-4416-BD35-E79B71EDE97B}" type="pres">
      <dgm:prSet presAssocID="{ACDEA5EF-46C3-43F2-B1AA-0CEF73010C95}" presName="sibTrans" presStyleLbl="bgSibTrans2D1" presStyleIdx="2" presStyleCnt="8"/>
      <dgm:spPr/>
      <dgm:t>
        <a:bodyPr/>
        <a:lstStyle/>
        <a:p>
          <a:endParaRPr lang="es-EC"/>
        </a:p>
      </dgm:t>
    </dgm:pt>
    <dgm:pt modelId="{14CD85A3-FD07-4115-A96A-63E803616917}" type="pres">
      <dgm:prSet presAssocID="{817BF60C-8A81-4914-B3EA-6CB4C31C6997}" presName="compNode" presStyleCnt="0"/>
      <dgm:spPr/>
    </dgm:pt>
    <dgm:pt modelId="{0D7F34B3-5902-45AE-8647-9EC38DA81BE1}" type="pres">
      <dgm:prSet presAssocID="{817BF60C-8A81-4914-B3EA-6CB4C31C6997}" presName="dummyConnPt" presStyleCnt="0"/>
      <dgm:spPr/>
    </dgm:pt>
    <dgm:pt modelId="{9975D0E3-1F29-4EB7-AF1A-6E9ABD8F4CAB}" type="pres">
      <dgm:prSet presAssocID="{817BF60C-8A81-4914-B3EA-6CB4C31C6997}" presName="node" presStyleLbl="node1" presStyleIdx="3" presStyleCnt="9">
        <dgm:presLayoutVars>
          <dgm:bulletEnabled val="1"/>
        </dgm:presLayoutVars>
      </dgm:prSet>
      <dgm:spPr/>
      <dgm:t>
        <a:bodyPr/>
        <a:lstStyle/>
        <a:p>
          <a:endParaRPr lang="es-EC"/>
        </a:p>
      </dgm:t>
    </dgm:pt>
    <dgm:pt modelId="{B68D1907-1427-4959-AE5A-A8EC676C5683}" type="pres">
      <dgm:prSet presAssocID="{837A6BC0-BF72-4DE1-806C-41B58710C22A}" presName="sibTrans" presStyleLbl="bgSibTrans2D1" presStyleIdx="3" presStyleCnt="8"/>
      <dgm:spPr/>
      <dgm:t>
        <a:bodyPr/>
        <a:lstStyle/>
        <a:p>
          <a:endParaRPr lang="es-EC"/>
        </a:p>
      </dgm:t>
    </dgm:pt>
    <dgm:pt modelId="{732BFF1E-C857-4478-9F1A-8EE2662EC8C9}" type="pres">
      <dgm:prSet presAssocID="{919B97C0-E0D8-44C5-B503-4B72CDA973E5}" presName="compNode" presStyleCnt="0"/>
      <dgm:spPr/>
    </dgm:pt>
    <dgm:pt modelId="{A6D33A36-0EEB-4BBF-A666-197B56E937BD}" type="pres">
      <dgm:prSet presAssocID="{919B97C0-E0D8-44C5-B503-4B72CDA973E5}" presName="dummyConnPt" presStyleCnt="0"/>
      <dgm:spPr/>
    </dgm:pt>
    <dgm:pt modelId="{57EB1C96-2352-4A1F-8634-4BD396894131}" type="pres">
      <dgm:prSet presAssocID="{919B97C0-E0D8-44C5-B503-4B72CDA973E5}" presName="node" presStyleLbl="node1" presStyleIdx="4" presStyleCnt="9">
        <dgm:presLayoutVars>
          <dgm:bulletEnabled val="1"/>
        </dgm:presLayoutVars>
      </dgm:prSet>
      <dgm:spPr/>
      <dgm:t>
        <a:bodyPr/>
        <a:lstStyle/>
        <a:p>
          <a:endParaRPr lang="es-EC"/>
        </a:p>
      </dgm:t>
    </dgm:pt>
    <dgm:pt modelId="{DEF8794C-FF53-4848-8132-B1FAD8EDAE66}" type="pres">
      <dgm:prSet presAssocID="{052B1BA7-D32D-46ED-A231-A7490AA5E511}" presName="sibTrans" presStyleLbl="bgSibTrans2D1" presStyleIdx="4" presStyleCnt="8"/>
      <dgm:spPr/>
      <dgm:t>
        <a:bodyPr/>
        <a:lstStyle/>
        <a:p>
          <a:endParaRPr lang="es-EC"/>
        </a:p>
      </dgm:t>
    </dgm:pt>
    <dgm:pt modelId="{AA3245D3-EBCD-4A8A-9779-00B7496C33A9}" type="pres">
      <dgm:prSet presAssocID="{D8D824B9-2BE6-4332-8BDD-AD0F36C443DF}" presName="compNode" presStyleCnt="0"/>
      <dgm:spPr/>
    </dgm:pt>
    <dgm:pt modelId="{C8B181BC-E5ED-4539-AFCB-1DA4612F9448}" type="pres">
      <dgm:prSet presAssocID="{D8D824B9-2BE6-4332-8BDD-AD0F36C443DF}" presName="dummyConnPt" presStyleCnt="0"/>
      <dgm:spPr/>
    </dgm:pt>
    <dgm:pt modelId="{7729F557-A7A8-4E19-8573-D1EA4A54C703}" type="pres">
      <dgm:prSet presAssocID="{D8D824B9-2BE6-4332-8BDD-AD0F36C443DF}" presName="node" presStyleLbl="node1" presStyleIdx="5" presStyleCnt="9">
        <dgm:presLayoutVars>
          <dgm:bulletEnabled val="1"/>
        </dgm:presLayoutVars>
      </dgm:prSet>
      <dgm:spPr/>
      <dgm:t>
        <a:bodyPr/>
        <a:lstStyle/>
        <a:p>
          <a:endParaRPr lang="es-EC"/>
        </a:p>
      </dgm:t>
    </dgm:pt>
    <dgm:pt modelId="{46BF2AE4-A852-4FB1-97ED-2F641610843A}" type="pres">
      <dgm:prSet presAssocID="{EA93041E-610F-4C15-916B-BA93882739DE}" presName="sibTrans" presStyleLbl="bgSibTrans2D1" presStyleIdx="5" presStyleCnt="8"/>
      <dgm:spPr/>
      <dgm:t>
        <a:bodyPr/>
        <a:lstStyle/>
        <a:p>
          <a:endParaRPr lang="es-EC"/>
        </a:p>
      </dgm:t>
    </dgm:pt>
    <dgm:pt modelId="{6EF8E67E-F3EB-4631-9630-7D03A524EBE7}" type="pres">
      <dgm:prSet presAssocID="{C1DD4D1A-ED87-4338-B3CD-DC887801C37F}" presName="compNode" presStyleCnt="0"/>
      <dgm:spPr/>
    </dgm:pt>
    <dgm:pt modelId="{FD7CA3F0-48C2-4481-A92A-B95407065D6A}" type="pres">
      <dgm:prSet presAssocID="{C1DD4D1A-ED87-4338-B3CD-DC887801C37F}" presName="dummyConnPt" presStyleCnt="0"/>
      <dgm:spPr/>
    </dgm:pt>
    <dgm:pt modelId="{46A4645A-5F52-4C8A-899A-391484ED1243}" type="pres">
      <dgm:prSet presAssocID="{C1DD4D1A-ED87-4338-B3CD-DC887801C37F}" presName="node" presStyleLbl="node1" presStyleIdx="6" presStyleCnt="9">
        <dgm:presLayoutVars>
          <dgm:bulletEnabled val="1"/>
        </dgm:presLayoutVars>
      </dgm:prSet>
      <dgm:spPr/>
      <dgm:t>
        <a:bodyPr/>
        <a:lstStyle/>
        <a:p>
          <a:endParaRPr lang="es-EC"/>
        </a:p>
      </dgm:t>
    </dgm:pt>
    <dgm:pt modelId="{48BA3C4E-4757-4025-8BD4-8BCE0450692F}" type="pres">
      <dgm:prSet presAssocID="{214EC68B-930E-4062-84E9-149F48AA4FC2}" presName="sibTrans" presStyleLbl="bgSibTrans2D1" presStyleIdx="6" presStyleCnt="8"/>
      <dgm:spPr/>
      <dgm:t>
        <a:bodyPr/>
        <a:lstStyle/>
        <a:p>
          <a:endParaRPr lang="es-EC"/>
        </a:p>
      </dgm:t>
    </dgm:pt>
    <dgm:pt modelId="{86A6215A-EE43-4E6F-A93D-DB33F5305075}" type="pres">
      <dgm:prSet presAssocID="{D5DC2642-2E00-4B07-8B38-ADA4E7B62CF8}" presName="compNode" presStyleCnt="0"/>
      <dgm:spPr/>
    </dgm:pt>
    <dgm:pt modelId="{513A9006-B6FD-4343-8A19-FD6AC98C03DA}" type="pres">
      <dgm:prSet presAssocID="{D5DC2642-2E00-4B07-8B38-ADA4E7B62CF8}" presName="dummyConnPt" presStyleCnt="0"/>
      <dgm:spPr/>
    </dgm:pt>
    <dgm:pt modelId="{9CD4EA8C-4B64-4032-94F3-9125B643C76C}" type="pres">
      <dgm:prSet presAssocID="{D5DC2642-2E00-4B07-8B38-ADA4E7B62CF8}" presName="node" presStyleLbl="node1" presStyleIdx="7" presStyleCnt="9">
        <dgm:presLayoutVars>
          <dgm:bulletEnabled val="1"/>
        </dgm:presLayoutVars>
      </dgm:prSet>
      <dgm:spPr/>
      <dgm:t>
        <a:bodyPr/>
        <a:lstStyle/>
        <a:p>
          <a:endParaRPr lang="es-EC"/>
        </a:p>
      </dgm:t>
    </dgm:pt>
    <dgm:pt modelId="{EB56B896-8E8D-4403-884D-76BD575CC4C3}" type="pres">
      <dgm:prSet presAssocID="{823C88FF-753F-414B-8E1B-5075EC6B81A1}" presName="sibTrans" presStyleLbl="bgSibTrans2D1" presStyleIdx="7" presStyleCnt="8"/>
      <dgm:spPr/>
      <dgm:t>
        <a:bodyPr/>
        <a:lstStyle/>
        <a:p>
          <a:endParaRPr lang="es-EC"/>
        </a:p>
      </dgm:t>
    </dgm:pt>
    <dgm:pt modelId="{A917DE40-6ED5-442D-8D7E-CF21E7EA1766}" type="pres">
      <dgm:prSet presAssocID="{E262309E-2FBE-43DB-9D7D-2066735BCCC7}" presName="compNode" presStyleCnt="0"/>
      <dgm:spPr/>
    </dgm:pt>
    <dgm:pt modelId="{115841BB-B89C-4464-B79F-E8916EDBEE76}" type="pres">
      <dgm:prSet presAssocID="{E262309E-2FBE-43DB-9D7D-2066735BCCC7}" presName="dummyConnPt" presStyleCnt="0"/>
      <dgm:spPr/>
    </dgm:pt>
    <dgm:pt modelId="{88877A6D-FB73-4B46-8396-2E9DAD60C471}" type="pres">
      <dgm:prSet presAssocID="{E262309E-2FBE-43DB-9D7D-2066735BCCC7}" presName="node" presStyleLbl="node1" presStyleIdx="8" presStyleCnt="9">
        <dgm:presLayoutVars>
          <dgm:bulletEnabled val="1"/>
        </dgm:presLayoutVars>
      </dgm:prSet>
      <dgm:spPr/>
      <dgm:t>
        <a:bodyPr/>
        <a:lstStyle/>
        <a:p>
          <a:endParaRPr lang="es-EC"/>
        </a:p>
      </dgm:t>
    </dgm:pt>
  </dgm:ptLst>
  <dgm:cxnLst>
    <dgm:cxn modelId="{82DCB471-8C9B-4984-BB69-9AEADC751E77}" srcId="{230C2929-9D7A-4B20-9D8D-4B54CB4951C1}" destId="{F12FCDCD-3140-4333-8FE6-5C3DAC49D552}" srcOrd="1" destOrd="0" parTransId="{274443D6-8ECA-4B3B-B3E3-0387FECAEE6C}" sibTransId="{766F84B2-DC48-4F87-8754-770E2F15D72C}"/>
    <dgm:cxn modelId="{7638CD10-36B5-4579-A4CE-13454AC5653C}" type="presOf" srcId="{5666415E-8102-4591-8B0E-17756C087E8D}" destId="{69DFE9D2-F802-4D10-BA57-12844251DDF3}" srcOrd="0" destOrd="0" presId="urn:microsoft.com/office/officeart/2005/8/layout/bProcess4"/>
    <dgm:cxn modelId="{C3B9F385-B51E-44D5-9D92-FB3382CB8E34}" type="presOf" srcId="{EA93041E-610F-4C15-916B-BA93882739DE}" destId="{46BF2AE4-A852-4FB1-97ED-2F641610843A}" srcOrd="0" destOrd="0" presId="urn:microsoft.com/office/officeart/2005/8/layout/bProcess4"/>
    <dgm:cxn modelId="{1AD71DE9-8A93-482D-9DA2-B7DE54160AFA}" srcId="{230C2929-9D7A-4B20-9D8D-4B54CB4951C1}" destId="{5666415E-8102-4591-8B0E-17756C087E8D}" srcOrd="2" destOrd="0" parTransId="{FDF17FD4-44F8-451F-BD92-D27088CEDB42}" sibTransId="{ACDEA5EF-46C3-43F2-B1AA-0CEF73010C95}"/>
    <dgm:cxn modelId="{56FAC475-824F-4496-B30F-A1274B95B10A}" type="presOf" srcId="{D5DC2642-2E00-4B07-8B38-ADA4E7B62CF8}" destId="{9CD4EA8C-4B64-4032-94F3-9125B643C76C}" srcOrd="0" destOrd="0" presId="urn:microsoft.com/office/officeart/2005/8/layout/bProcess4"/>
    <dgm:cxn modelId="{D0AB5A2A-D85D-4B8A-B5BC-7FB20820D2CA}" type="presOf" srcId="{C1DD4D1A-ED87-4338-B3CD-DC887801C37F}" destId="{46A4645A-5F52-4C8A-899A-391484ED1243}" srcOrd="0" destOrd="0" presId="urn:microsoft.com/office/officeart/2005/8/layout/bProcess4"/>
    <dgm:cxn modelId="{D369398C-9909-4BE7-B5E6-E74247C1A2F8}" srcId="{230C2929-9D7A-4B20-9D8D-4B54CB4951C1}" destId="{E262309E-2FBE-43DB-9D7D-2066735BCCC7}" srcOrd="8" destOrd="0" parTransId="{F7EBF009-04E1-4968-AC52-2B0169C66E7C}" sibTransId="{A68B6A4F-4B12-47FD-8687-A2BC7682743F}"/>
    <dgm:cxn modelId="{02B511C2-7A6F-4A35-86CF-3234890EB4DB}" type="presOf" srcId="{214EC68B-930E-4062-84E9-149F48AA4FC2}" destId="{48BA3C4E-4757-4025-8BD4-8BCE0450692F}" srcOrd="0" destOrd="0" presId="urn:microsoft.com/office/officeart/2005/8/layout/bProcess4"/>
    <dgm:cxn modelId="{16EA9556-FA5D-4B4A-AC4A-D75486725C00}" type="presOf" srcId="{E262309E-2FBE-43DB-9D7D-2066735BCCC7}" destId="{88877A6D-FB73-4B46-8396-2E9DAD60C471}" srcOrd="0" destOrd="0" presId="urn:microsoft.com/office/officeart/2005/8/layout/bProcess4"/>
    <dgm:cxn modelId="{5A45A429-EDF3-47B7-886C-5A5CD8930FAB}" type="presOf" srcId="{823C88FF-753F-414B-8E1B-5075EC6B81A1}" destId="{EB56B896-8E8D-4403-884D-76BD575CC4C3}" srcOrd="0" destOrd="0" presId="urn:microsoft.com/office/officeart/2005/8/layout/bProcess4"/>
    <dgm:cxn modelId="{1E78CE47-A841-4F3B-9B62-342D1819A9D4}" type="presOf" srcId="{919B97C0-E0D8-44C5-B503-4B72CDA973E5}" destId="{57EB1C96-2352-4A1F-8634-4BD396894131}" srcOrd="0" destOrd="0" presId="urn:microsoft.com/office/officeart/2005/8/layout/bProcess4"/>
    <dgm:cxn modelId="{65057303-3D58-4ECF-891C-D6767C0C6462}" srcId="{230C2929-9D7A-4B20-9D8D-4B54CB4951C1}" destId="{D8D824B9-2BE6-4332-8BDD-AD0F36C443DF}" srcOrd="5" destOrd="0" parTransId="{4817A150-17DB-44D1-AB39-25838FFADDE4}" sibTransId="{EA93041E-610F-4C15-916B-BA93882739DE}"/>
    <dgm:cxn modelId="{ED86E993-249E-4C9B-B057-1B4D1F5146D4}" type="presOf" srcId="{817BF60C-8A81-4914-B3EA-6CB4C31C6997}" destId="{9975D0E3-1F29-4EB7-AF1A-6E9ABD8F4CAB}" srcOrd="0" destOrd="0" presId="urn:microsoft.com/office/officeart/2005/8/layout/bProcess4"/>
    <dgm:cxn modelId="{FF255FDA-9C0F-4D63-ACDE-17F261E4112B}" type="presOf" srcId="{766F84B2-DC48-4F87-8754-770E2F15D72C}" destId="{25773F10-D529-4779-86E9-A1D70DCC6ADF}" srcOrd="0" destOrd="0" presId="urn:microsoft.com/office/officeart/2005/8/layout/bProcess4"/>
    <dgm:cxn modelId="{8C49308B-E8A3-4804-82A5-D1F54F669D69}" type="presOf" srcId="{ACDEA5EF-46C3-43F2-B1AA-0CEF73010C95}" destId="{5FABFD86-9B99-4416-BD35-E79B71EDE97B}" srcOrd="0" destOrd="0" presId="urn:microsoft.com/office/officeart/2005/8/layout/bProcess4"/>
    <dgm:cxn modelId="{392743C2-1D10-48EC-8D28-4AF435A40159}" type="presOf" srcId="{F12FCDCD-3140-4333-8FE6-5C3DAC49D552}" destId="{1170F7DC-C09E-40BB-BB1C-1E75B427B999}" srcOrd="0" destOrd="0" presId="urn:microsoft.com/office/officeart/2005/8/layout/bProcess4"/>
    <dgm:cxn modelId="{72DDD859-758A-45F6-A83B-72DF385E6764}" type="presOf" srcId="{D8D824B9-2BE6-4332-8BDD-AD0F36C443DF}" destId="{7729F557-A7A8-4E19-8573-D1EA4A54C703}" srcOrd="0" destOrd="0" presId="urn:microsoft.com/office/officeart/2005/8/layout/bProcess4"/>
    <dgm:cxn modelId="{84E4C9F2-E76E-4808-A058-A3BE31554E95}" srcId="{230C2929-9D7A-4B20-9D8D-4B54CB4951C1}" destId="{D5DC2642-2E00-4B07-8B38-ADA4E7B62CF8}" srcOrd="7" destOrd="0" parTransId="{2C2F5F6C-3D19-4A27-B87A-E2E73DFA38D6}" sibTransId="{823C88FF-753F-414B-8E1B-5075EC6B81A1}"/>
    <dgm:cxn modelId="{3B517B6B-9547-4C5A-B9A5-04A3E8E87E98}" type="presOf" srcId="{230C2929-9D7A-4B20-9D8D-4B54CB4951C1}" destId="{2C0C1EEA-9104-4BDE-B84F-0AAAA89CAE5D}" srcOrd="0" destOrd="0" presId="urn:microsoft.com/office/officeart/2005/8/layout/bProcess4"/>
    <dgm:cxn modelId="{5CC71064-5A47-416A-B08D-B9ADBB649198}" type="presOf" srcId="{A49952B7-0210-4FD6-AE3D-263EA0408281}" destId="{5BCAABDE-1A15-4454-8BCB-F41E537EDE91}" srcOrd="0" destOrd="0" presId="urn:microsoft.com/office/officeart/2005/8/layout/bProcess4"/>
    <dgm:cxn modelId="{DBE8EC04-7B35-4659-90EA-1E90F10F55F5}" srcId="{230C2929-9D7A-4B20-9D8D-4B54CB4951C1}" destId="{A49952B7-0210-4FD6-AE3D-263EA0408281}" srcOrd="0" destOrd="0" parTransId="{53363327-EE0E-4E1E-AF4D-7877EFC8FA6F}" sibTransId="{9A601E5F-7745-4EB2-BD03-C489A55EEE6B}"/>
    <dgm:cxn modelId="{9082DD7F-B135-49BF-86B2-61F8060795C7}" srcId="{230C2929-9D7A-4B20-9D8D-4B54CB4951C1}" destId="{817BF60C-8A81-4914-B3EA-6CB4C31C6997}" srcOrd="3" destOrd="0" parTransId="{9ADC5163-4BD0-4CEE-B265-613F6730A959}" sibTransId="{837A6BC0-BF72-4DE1-806C-41B58710C22A}"/>
    <dgm:cxn modelId="{C6EAFE1F-31D4-4866-8EE9-A293F5EBF80E}" srcId="{230C2929-9D7A-4B20-9D8D-4B54CB4951C1}" destId="{C1DD4D1A-ED87-4338-B3CD-DC887801C37F}" srcOrd="6" destOrd="0" parTransId="{3A8A526A-EE6C-4F8F-9A40-48C52CA5F5EB}" sibTransId="{214EC68B-930E-4062-84E9-149F48AA4FC2}"/>
    <dgm:cxn modelId="{C94B4BE1-F179-44E4-AC95-2CDC28A80772}" type="presOf" srcId="{837A6BC0-BF72-4DE1-806C-41B58710C22A}" destId="{B68D1907-1427-4959-AE5A-A8EC676C5683}" srcOrd="0" destOrd="0" presId="urn:microsoft.com/office/officeart/2005/8/layout/bProcess4"/>
    <dgm:cxn modelId="{E4E5A6F8-0411-483B-BFE2-58464B701D3E}" type="presOf" srcId="{9A601E5F-7745-4EB2-BD03-C489A55EEE6B}" destId="{519E8C1C-6A5A-4408-B834-EB6B2148B5BB}" srcOrd="0" destOrd="0" presId="urn:microsoft.com/office/officeart/2005/8/layout/bProcess4"/>
    <dgm:cxn modelId="{957FD777-3E2A-4D0F-8004-8512A06F6F3A}" type="presOf" srcId="{052B1BA7-D32D-46ED-A231-A7490AA5E511}" destId="{DEF8794C-FF53-4848-8132-B1FAD8EDAE66}" srcOrd="0" destOrd="0" presId="urn:microsoft.com/office/officeart/2005/8/layout/bProcess4"/>
    <dgm:cxn modelId="{F3728051-3C30-408E-9C46-96F147265168}" srcId="{230C2929-9D7A-4B20-9D8D-4B54CB4951C1}" destId="{919B97C0-E0D8-44C5-B503-4B72CDA973E5}" srcOrd="4" destOrd="0" parTransId="{9C4353CD-55E5-4452-978A-528FCA456109}" sibTransId="{052B1BA7-D32D-46ED-A231-A7490AA5E511}"/>
    <dgm:cxn modelId="{3F3FAC53-29BE-42E3-A9C2-DC63FCE07B08}" type="presParOf" srcId="{2C0C1EEA-9104-4BDE-B84F-0AAAA89CAE5D}" destId="{633DD27D-8378-4EE8-A091-1258E7AE5DF9}" srcOrd="0" destOrd="0" presId="urn:microsoft.com/office/officeart/2005/8/layout/bProcess4"/>
    <dgm:cxn modelId="{3488ACAE-3625-493B-97CD-E1F9E29EBD7D}" type="presParOf" srcId="{633DD27D-8378-4EE8-A091-1258E7AE5DF9}" destId="{FD7EB3E0-9616-4C1A-AC91-84B747A4E45D}" srcOrd="0" destOrd="0" presId="urn:microsoft.com/office/officeart/2005/8/layout/bProcess4"/>
    <dgm:cxn modelId="{A094BEB9-B385-438C-94FA-546C9698679B}" type="presParOf" srcId="{633DD27D-8378-4EE8-A091-1258E7AE5DF9}" destId="{5BCAABDE-1A15-4454-8BCB-F41E537EDE91}" srcOrd="1" destOrd="0" presId="urn:microsoft.com/office/officeart/2005/8/layout/bProcess4"/>
    <dgm:cxn modelId="{6364D258-4AC3-4DEC-94B0-756FB1E2508C}" type="presParOf" srcId="{2C0C1EEA-9104-4BDE-B84F-0AAAA89CAE5D}" destId="{519E8C1C-6A5A-4408-B834-EB6B2148B5BB}" srcOrd="1" destOrd="0" presId="urn:microsoft.com/office/officeart/2005/8/layout/bProcess4"/>
    <dgm:cxn modelId="{6BBB01EE-E4AF-49DD-96E9-196897A29F6E}" type="presParOf" srcId="{2C0C1EEA-9104-4BDE-B84F-0AAAA89CAE5D}" destId="{7043EC83-7716-4BC8-B00C-9D3BD5D6BFAF}" srcOrd="2" destOrd="0" presId="urn:microsoft.com/office/officeart/2005/8/layout/bProcess4"/>
    <dgm:cxn modelId="{366FDFDA-D61F-4270-B442-2050FE613DD1}" type="presParOf" srcId="{7043EC83-7716-4BC8-B00C-9D3BD5D6BFAF}" destId="{7DC4077A-D977-493F-A278-B3D641E12D33}" srcOrd="0" destOrd="0" presId="urn:microsoft.com/office/officeart/2005/8/layout/bProcess4"/>
    <dgm:cxn modelId="{69E0B631-CF6B-4B88-8006-977F6BE52161}" type="presParOf" srcId="{7043EC83-7716-4BC8-B00C-9D3BD5D6BFAF}" destId="{1170F7DC-C09E-40BB-BB1C-1E75B427B999}" srcOrd="1" destOrd="0" presId="urn:microsoft.com/office/officeart/2005/8/layout/bProcess4"/>
    <dgm:cxn modelId="{25FD256C-C5F3-49AA-A74E-CC255F134A22}" type="presParOf" srcId="{2C0C1EEA-9104-4BDE-B84F-0AAAA89CAE5D}" destId="{25773F10-D529-4779-86E9-A1D70DCC6ADF}" srcOrd="3" destOrd="0" presId="urn:microsoft.com/office/officeart/2005/8/layout/bProcess4"/>
    <dgm:cxn modelId="{BC8C9B57-0854-4581-AF69-90082B0D147B}" type="presParOf" srcId="{2C0C1EEA-9104-4BDE-B84F-0AAAA89CAE5D}" destId="{C3966C6F-AC11-427A-A2B4-469831A36037}" srcOrd="4" destOrd="0" presId="urn:microsoft.com/office/officeart/2005/8/layout/bProcess4"/>
    <dgm:cxn modelId="{198E4ED0-FBB4-4DAB-B401-7F965940A25E}" type="presParOf" srcId="{C3966C6F-AC11-427A-A2B4-469831A36037}" destId="{A051DDD4-4482-4CE9-B455-2D61C6EC94B5}" srcOrd="0" destOrd="0" presId="urn:microsoft.com/office/officeart/2005/8/layout/bProcess4"/>
    <dgm:cxn modelId="{2AE605A3-A0FB-4679-AF19-7515D887117C}" type="presParOf" srcId="{C3966C6F-AC11-427A-A2B4-469831A36037}" destId="{69DFE9D2-F802-4D10-BA57-12844251DDF3}" srcOrd="1" destOrd="0" presId="urn:microsoft.com/office/officeart/2005/8/layout/bProcess4"/>
    <dgm:cxn modelId="{17E7B460-2E5D-46FB-A9DF-C6FD3E27C50F}" type="presParOf" srcId="{2C0C1EEA-9104-4BDE-B84F-0AAAA89CAE5D}" destId="{5FABFD86-9B99-4416-BD35-E79B71EDE97B}" srcOrd="5" destOrd="0" presId="urn:microsoft.com/office/officeart/2005/8/layout/bProcess4"/>
    <dgm:cxn modelId="{216155B0-47F8-4DB3-BA96-ACB62D39E136}" type="presParOf" srcId="{2C0C1EEA-9104-4BDE-B84F-0AAAA89CAE5D}" destId="{14CD85A3-FD07-4115-A96A-63E803616917}" srcOrd="6" destOrd="0" presId="urn:microsoft.com/office/officeart/2005/8/layout/bProcess4"/>
    <dgm:cxn modelId="{34FD2795-7BF1-40A1-B41E-690674AC80D3}" type="presParOf" srcId="{14CD85A3-FD07-4115-A96A-63E803616917}" destId="{0D7F34B3-5902-45AE-8647-9EC38DA81BE1}" srcOrd="0" destOrd="0" presId="urn:microsoft.com/office/officeart/2005/8/layout/bProcess4"/>
    <dgm:cxn modelId="{3CDA427C-8BCF-4A0C-82E2-3663ECF61800}" type="presParOf" srcId="{14CD85A3-FD07-4115-A96A-63E803616917}" destId="{9975D0E3-1F29-4EB7-AF1A-6E9ABD8F4CAB}" srcOrd="1" destOrd="0" presId="urn:microsoft.com/office/officeart/2005/8/layout/bProcess4"/>
    <dgm:cxn modelId="{BA3B9FF6-1691-4B63-93DB-9B602A1EA7CC}" type="presParOf" srcId="{2C0C1EEA-9104-4BDE-B84F-0AAAA89CAE5D}" destId="{B68D1907-1427-4959-AE5A-A8EC676C5683}" srcOrd="7" destOrd="0" presId="urn:microsoft.com/office/officeart/2005/8/layout/bProcess4"/>
    <dgm:cxn modelId="{3680330F-399C-45ED-89CB-5EB2DFAF2823}" type="presParOf" srcId="{2C0C1EEA-9104-4BDE-B84F-0AAAA89CAE5D}" destId="{732BFF1E-C857-4478-9F1A-8EE2662EC8C9}" srcOrd="8" destOrd="0" presId="urn:microsoft.com/office/officeart/2005/8/layout/bProcess4"/>
    <dgm:cxn modelId="{056C9BBB-4F3F-42E8-BE8B-D8100BE5B3EF}" type="presParOf" srcId="{732BFF1E-C857-4478-9F1A-8EE2662EC8C9}" destId="{A6D33A36-0EEB-4BBF-A666-197B56E937BD}" srcOrd="0" destOrd="0" presId="urn:microsoft.com/office/officeart/2005/8/layout/bProcess4"/>
    <dgm:cxn modelId="{704036B0-BE6B-4A1C-BD7E-29550065255A}" type="presParOf" srcId="{732BFF1E-C857-4478-9F1A-8EE2662EC8C9}" destId="{57EB1C96-2352-4A1F-8634-4BD396894131}" srcOrd="1" destOrd="0" presId="urn:microsoft.com/office/officeart/2005/8/layout/bProcess4"/>
    <dgm:cxn modelId="{BA0D2FC8-39E6-4AC7-8EC5-5E5AF16DA917}" type="presParOf" srcId="{2C0C1EEA-9104-4BDE-B84F-0AAAA89CAE5D}" destId="{DEF8794C-FF53-4848-8132-B1FAD8EDAE66}" srcOrd="9" destOrd="0" presId="urn:microsoft.com/office/officeart/2005/8/layout/bProcess4"/>
    <dgm:cxn modelId="{7BF67A5A-B1BA-48CB-8E72-271B9E98A3F7}" type="presParOf" srcId="{2C0C1EEA-9104-4BDE-B84F-0AAAA89CAE5D}" destId="{AA3245D3-EBCD-4A8A-9779-00B7496C33A9}" srcOrd="10" destOrd="0" presId="urn:microsoft.com/office/officeart/2005/8/layout/bProcess4"/>
    <dgm:cxn modelId="{BBA72113-0CC3-4F13-BB53-9F9CB2663AEE}" type="presParOf" srcId="{AA3245D3-EBCD-4A8A-9779-00B7496C33A9}" destId="{C8B181BC-E5ED-4539-AFCB-1DA4612F9448}" srcOrd="0" destOrd="0" presId="urn:microsoft.com/office/officeart/2005/8/layout/bProcess4"/>
    <dgm:cxn modelId="{A482F843-DDF5-45ED-8FE5-FED4AC5CE05E}" type="presParOf" srcId="{AA3245D3-EBCD-4A8A-9779-00B7496C33A9}" destId="{7729F557-A7A8-4E19-8573-D1EA4A54C703}" srcOrd="1" destOrd="0" presId="urn:microsoft.com/office/officeart/2005/8/layout/bProcess4"/>
    <dgm:cxn modelId="{283472EB-09C1-4D06-B6E6-AB285C72F9FA}" type="presParOf" srcId="{2C0C1EEA-9104-4BDE-B84F-0AAAA89CAE5D}" destId="{46BF2AE4-A852-4FB1-97ED-2F641610843A}" srcOrd="11" destOrd="0" presId="urn:microsoft.com/office/officeart/2005/8/layout/bProcess4"/>
    <dgm:cxn modelId="{26A11C8B-591E-43F6-A3BB-A82A201BFA38}" type="presParOf" srcId="{2C0C1EEA-9104-4BDE-B84F-0AAAA89CAE5D}" destId="{6EF8E67E-F3EB-4631-9630-7D03A524EBE7}" srcOrd="12" destOrd="0" presId="urn:microsoft.com/office/officeart/2005/8/layout/bProcess4"/>
    <dgm:cxn modelId="{0A4777A0-681A-4D61-8414-2247EEF277D3}" type="presParOf" srcId="{6EF8E67E-F3EB-4631-9630-7D03A524EBE7}" destId="{FD7CA3F0-48C2-4481-A92A-B95407065D6A}" srcOrd="0" destOrd="0" presId="urn:microsoft.com/office/officeart/2005/8/layout/bProcess4"/>
    <dgm:cxn modelId="{7952A2F8-9AB8-4075-8B14-F15D4F7540ED}" type="presParOf" srcId="{6EF8E67E-F3EB-4631-9630-7D03A524EBE7}" destId="{46A4645A-5F52-4C8A-899A-391484ED1243}" srcOrd="1" destOrd="0" presId="urn:microsoft.com/office/officeart/2005/8/layout/bProcess4"/>
    <dgm:cxn modelId="{6FFF9037-F187-4B16-B5A1-FCA8C4AFBC6D}" type="presParOf" srcId="{2C0C1EEA-9104-4BDE-B84F-0AAAA89CAE5D}" destId="{48BA3C4E-4757-4025-8BD4-8BCE0450692F}" srcOrd="13" destOrd="0" presId="urn:microsoft.com/office/officeart/2005/8/layout/bProcess4"/>
    <dgm:cxn modelId="{173813E9-C1C1-4461-B82E-05EB9F3133F0}" type="presParOf" srcId="{2C0C1EEA-9104-4BDE-B84F-0AAAA89CAE5D}" destId="{86A6215A-EE43-4E6F-A93D-DB33F5305075}" srcOrd="14" destOrd="0" presId="urn:microsoft.com/office/officeart/2005/8/layout/bProcess4"/>
    <dgm:cxn modelId="{2660E9BC-DE94-40D9-AFC5-52768DC7CF51}" type="presParOf" srcId="{86A6215A-EE43-4E6F-A93D-DB33F5305075}" destId="{513A9006-B6FD-4343-8A19-FD6AC98C03DA}" srcOrd="0" destOrd="0" presId="urn:microsoft.com/office/officeart/2005/8/layout/bProcess4"/>
    <dgm:cxn modelId="{8985618C-A3D6-4FE8-8ECD-4DF3A8DE3D83}" type="presParOf" srcId="{86A6215A-EE43-4E6F-A93D-DB33F5305075}" destId="{9CD4EA8C-4B64-4032-94F3-9125B643C76C}" srcOrd="1" destOrd="0" presId="urn:microsoft.com/office/officeart/2005/8/layout/bProcess4"/>
    <dgm:cxn modelId="{8B303705-7EAB-4D04-94F0-575CA0AABE6D}" type="presParOf" srcId="{2C0C1EEA-9104-4BDE-B84F-0AAAA89CAE5D}" destId="{EB56B896-8E8D-4403-884D-76BD575CC4C3}" srcOrd="15" destOrd="0" presId="urn:microsoft.com/office/officeart/2005/8/layout/bProcess4"/>
    <dgm:cxn modelId="{9CF096A9-433C-4C13-B8CB-3D27714D8AF7}" type="presParOf" srcId="{2C0C1EEA-9104-4BDE-B84F-0AAAA89CAE5D}" destId="{A917DE40-6ED5-442D-8D7E-CF21E7EA1766}" srcOrd="16" destOrd="0" presId="urn:microsoft.com/office/officeart/2005/8/layout/bProcess4"/>
    <dgm:cxn modelId="{3BF5D5C2-7735-434D-963C-D74A9BA2D4E6}" type="presParOf" srcId="{A917DE40-6ED5-442D-8D7E-CF21E7EA1766}" destId="{115841BB-B89C-4464-B79F-E8916EDBEE76}" srcOrd="0" destOrd="0" presId="urn:microsoft.com/office/officeart/2005/8/layout/bProcess4"/>
    <dgm:cxn modelId="{BED0EFF8-B5E3-4C3D-A8DB-2BEDF8ED6A33}" type="presParOf" srcId="{A917DE40-6ED5-442D-8D7E-CF21E7EA1766}" destId="{88877A6D-FB73-4B46-8396-2E9DAD60C471}" srcOrd="1" destOrd="0" presId="urn:microsoft.com/office/officeart/2005/8/layout/b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4B60D-4BAA-4C4D-A8C2-847BC0CE0D6B}" type="doc">
      <dgm:prSet loTypeId="urn:microsoft.com/office/officeart/2005/8/layout/hierarchy4" loCatId="list" qsTypeId="urn:microsoft.com/office/officeart/2005/8/quickstyle/simple4" qsCatId="simple" csTypeId="urn:microsoft.com/office/officeart/2005/8/colors/colorful1" csCatId="colorful" phldr="1"/>
      <dgm:spPr/>
      <dgm:t>
        <a:bodyPr/>
        <a:lstStyle/>
        <a:p>
          <a:endParaRPr lang="es-EC"/>
        </a:p>
      </dgm:t>
    </dgm:pt>
    <dgm:pt modelId="{14D29190-8555-4421-B32F-D82A50042F99}">
      <dgm:prSet phldrT="[Texto]"/>
      <dgm:spPr/>
      <dgm:t>
        <a:bodyPr/>
        <a:lstStyle/>
        <a:p>
          <a:r>
            <a:rPr lang="es-EC" dirty="0" smtClean="0">
              <a:effectLst>
                <a:glow rad="101600">
                  <a:schemeClr val="bg1">
                    <a:alpha val="60000"/>
                  </a:schemeClr>
                </a:glow>
              </a:effectLst>
            </a:rPr>
            <a:t>El bajo nivel de conocimiento de la asignatura de táctica por parte de los cadetes de Tercer Curso Militar de la Esmil en el Periodo 2010-2011,  debido a la falta  de instrucción y  entrenamiento adecuado.</a:t>
          </a:r>
          <a:endParaRPr lang="es-EC" dirty="0">
            <a:effectLst>
              <a:glow rad="101600">
                <a:schemeClr val="bg1">
                  <a:alpha val="60000"/>
                </a:schemeClr>
              </a:glow>
            </a:effectLst>
          </a:endParaRPr>
        </a:p>
      </dgm:t>
    </dgm:pt>
    <dgm:pt modelId="{B6885936-AB06-4E71-82E1-11FB7289ECBE}" type="parTrans" cxnId="{05F2FAAD-BC39-4FD6-8FBB-1C4CF907260C}">
      <dgm:prSet/>
      <dgm:spPr/>
      <dgm:t>
        <a:bodyPr/>
        <a:lstStyle/>
        <a:p>
          <a:endParaRPr lang="es-EC">
            <a:effectLst>
              <a:glow rad="101600">
                <a:schemeClr val="bg1">
                  <a:alpha val="60000"/>
                </a:schemeClr>
              </a:glow>
            </a:effectLst>
          </a:endParaRPr>
        </a:p>
      </dgm:t>
    </dgm:pt>
    <dgm:pt modelId="{B7520E3F-7E9A-496A-8FA9-32A1DA4FE121}" type="sibTrans" cxnId="{05F2FAAD-BC39-4FD6-8FBB-1C4CF907260C}">
      <dgm:prSet/>
      <dgm:spPr/>
      <dgm:t>
        <a:bodyPr/>
        <a:lstStyle/>
        <a:p>
          <a:endParaRPr lang="es-EC">
            <a:effectLst>
              <a:glow rad="101600">
                <a:schemeClr val="bg1">
                  <a:alpha val="60000"/>
                </a:schemeClr>
              </a:glow>
            </a:effectLst>
          </a:endParaRPr>
        </a:p>
      </dgm:t>
    </dgm:pt>
    <dgm:pt modelId="{27A8A79C-3D52-4B5D-BA2F-49D5C8327459}">
      <dgm:prSet phldrT="[Texto]"/>
      <dgm:spPr/>
      <dgm:t>
        <a:bodyPr/>
        <a:lstStyle/>
        <a:p>
          <a:r>
            <a:rPr lang="es-EC" dirty="0" smtClean="0">
              <a:effectLst>
                <a:glow rad="101600">
                  <a:schemeClr val="bg1">
                    <a:alpha val="60000"/>
                  </a:schemeClr>
                </a:glow>
              </a:effectLst>
            </a:rPr>
            <a:t>ASIGNATURA DE TÁCTICA</a:t>
          </a:r>
          <a:endParaRPr lang="es-EC" dirty="0">
            <a:effectLst>
              <a:glow rad="101600">
                <a:schemeClr val="bg1">
                  <a:alpha val="60000"/>
                </a:schemeClr>
              </a:glow>
            </a:effectLst>
          </a:endParaRPr>
        </a:p>
      </dgm:t>
    </dgm:pt>
    <dgm:pt modelId="{93003C23-A8E2-4247-B167-70DD9FF11C9C}" type="parTrans" cxnId="{4FE0C190-9053-4510-8928-2FB8869C280B}">
      <dgm:prSet/>
      <dgm:spPr/>
      <dgm:t>
        <a:bodyPr/>
        <a:lstStyle/>
        <a:p>
          <a:endParaRPr lang="es-EC">
            <a:effectLst>
              <a:glow rad="101600">
                <a:schemeClr val="bg1">
                  <a:alpha val="60000"/>
                </a:schemeClr>
              </a:glow>
            </a:effectLst>
          </a:endParaRPr>
        </a:p>
      </dgm:t>
    </dgm:pt>
    <dgm:pt modelId="{167EEA9D-85AD-428B-B9E2-979EFD255CF6}" type="sibTrans" cxnId="{4FE0C190-9053-4510-8928-2FB8869C280B}">
      <dgm:prSet/>
      <dgm:spPr/>
      <dgm:t>
        <a:bodyPr/>
        <a:lstStyle/>
        <a:p>
          <a:endParaRPr lang="es-EC">
            <a:effectLst>
              <a:glow rad="101600">
                <a:schemeClr val="bg1">
                  <a:alpha val="60000"/>
                </a:schemeClr>
              </a:glow>
            </a:effectLst>
          </a:endParaRPr>
        </a:p>
      </dgm:t>
    </dgm:pt>
    <dgm:pt modelId="{3E29CC61-AC56-4BBF-9D5F-E760BE768EEA}">
      <dgm:prSet phldrT="[Texto]"/>
      <dgm:spPr/>
      <dgm:t>
        <a:bodyPr/>
        <a:lstStyle/>
        <a:p>
          <a:r>
            <a:rPr lang="es-EC" dirty="0" smtClean="0">
              <a:effectLst>
                <a:glow rad="101600">
                  <a:schemeClr val="bg1">
                    <a:alpha val="60000"/>
                  </a:schemeClr>
                </a:glow>
              </a:effectLst>
            </a:rPr>
            <a:t>INSTRUCCIÓN O ENTRENAMIENTO</a:t>
          </a:r>
          <a:endParaRPr lang="es-EC" dirty="0">
            <a:effectLst>
              <a:glow rad="101600">
                <a:schemeClr val="bg1">
                  <a:alpha val="60000"/>
                </a:schemeClr>
              </a:glow>
            </a:effectLst>
          </a:endParaRPr>
        </a:p>
      </dgm:t>
    </dgm:pt>
    <dgm:pt modelId="{E9865BF3-744E-49B0-B945-7361AC6AB82E}" type="parTrans" cxnId="{B54FA3BE-ABED-4F58-855C-281ED736C46E}">
      <dgm:prSet/>
      <dgm:spPr/>
      <dgm:t>
        <a:bodyPr/>
        <a:lstStyle/>
        <a:p>
          <a:endParaRPr lang="es-EC">
            <a:effectLst>
              <a:glow rad="101600">
                <a:schemeClr val="bg1">
                  <a:alpha val="60000"/>
                </a:schemeClr>
              </a:glow>
            </a:effectLst>
          </a:endParaRPr>
        </a:p>
      </dgm:t>
    </dgm:pt>
    <dgm:pt modelId="{C215D3CB-1FAE-4237-B675-FBC453F7CE91}" type="sibTrans" cxnId="{B54FA3BE-ABED-4F58-855C-281ED736C46E}">
      <dgm:prSet/>
      <dgm:spPr/>
      <dgm:t>
        <a:bodyPr/>
        <a:lstStyle/>
        <a:p>
          <a:endParaRPr lang="es-EC">
            <a:effectLst>
              <a:glow rad="101600">
                <a:schemeClr val="bg1">
                  <a:alpha val="60000"/>
                </a:schemeClr>
              </a:glow>
            </a:effectLst>
          </a:endParaRPr>
        </a:p>
      </dgm:t>
    </dgm:pt>
    <dgm:pt modelId="{3C4BE1FE-B8F2-4F95-959B-B665AA27EEF9}">
      <dgm:prSet phldrT="[Texto]"/>
      <dgm:spPr/>
      <dgm:t>
        <a:bodyPr/>
        <a:lstStyle/>
        <a:p>
          <a:r>
            <a:rPr lang="es-EC" dirty="0" smtClean="0">
              <a:effectLst>
                <a:glow rad="101600">
                  <a:schemeClr val="bg1">
                    <a:alpha val="60000"/>
                  </a:schemeClr>
                </a:glow>
              </a:effectLst>
            </a:rPr>
            <a:t>OPERACIONES FUNDAMENTALES</a:t>
          </a:r>
          <a:endParaRPr lang="es-EC" dirty="0">
            <a:effectLst>
              <a:glow rad="101600">
                <a:schemeClr val="bg1">
                  <a:alpha val="60000"/>
                </a:schemeClr>
              </a:glow>
            </a:effectLst>
          </a:endParaRPr>
        </a:p>
      </dgm:t>
    </dgm:pt>
    <dgm:pt modelId="{FC74E815-68D4-42F6-B1F1-6D0650A667DA}" type="parTrans" cxnId="{EB26A33E-1782-45CC-AEBC-A379746151D8}">
      <dgm:prSet/>
      <dgm:spPr/>
      <dgm:t>
        <a:bodyPr/>
        <a:lstStyle/>
        <a:p>
          <a:endParaRPr lang="es-EC">
            <a:effectLst>
              <a:glow rad="101600">
                <a:schemeClr val="bg1">
                  <a:alpha val="60000"/>
                </a:schemeClr>
              </a:glow>
            </a:effectLst>
          </a:endParaRPr>
        </a:p>
      </dgm:t>
    </dgm:pt>
    <dgm:pt modelId="{F6113646-E158-42CF-8747-B9F60CEF5358}" type="sibTrans" cxnId="{EB26A33E-1782-45CC-AEBC-A379746151D8}">
      <dgm:prSet/>
      <dgm:spPr/>
      <dgm:t>
        <a:bodyPr/>
        <a:lstStyle/>
        <a:p>
          <a:endParaRPr lang="es-EC">
            <a:effectLst>
              <a:glow rad="101600">
                <a:schemeClr val="bg1">
                  <a:alpha val="60000"/>
                </a:schemeClr>
              </a:glow>
            </a:effectLst>
          </a:endParaRPr>
        </a:p>
      </dgm:t>
    </dgm:pt>
    <dgm:pt modelId="{281C0ED9-CDFE-4C52-A70C-5FD733CE1411}">
      <dgm:prSet phldrT="[Texto]"/>
      <dgm:spPr/>
      <dgm:t>
        <a:bodyPr/>
        <a:lstStyle/>
        <a:p>
          <a:r>
            <a:rPr lang="es-EC" dirty="0" smtClean="0">
              <a:effectLst>
                <a:glow rad="101600">
                  <a:schemeClr val="bg1">
                    <a:alpha val="60000"/>
                  </a:schemeClr>
                </a:glow>
              </a:effectLst>
            </a:rPr>
            <a:t>OPERACIONES COMPLEMENTARIAS</a:t>
          </a:r>
          <a:endParaRPr lang="es-EC" dirty="0">
            <a:effectLst>
              <a:glow rad="101600">
                <a:schemeClr val="bg1">
                  <a:alpha val="60000"/>
                </a:schemeClr>
              </a:glow>
            </a:effectLst>
          </a:endParaRPr>
        </a:p>
      </dgm:t>
    </dgm:pt>
    <dgm:pt modelId="{1876C4EF-800F-450A-BD97-5F261FC1314B}" type="parTrans" cxnId="{BDE1B767-5B95-4B76-8491-D4299FF04FF7}">
      <dgm:prSet/>
      <dgm:spPr/>
      <dgm:t>
        <a:bodyPr/>
        <a:lstStyle/>
        <a:p>
          <a:endParaRPr lang="es-EC">
            <a:effectLst>
              <a:glow rad="101600">
                <a:schemeClr val="bg1">
                  <a:alpha val="60000"/>
                </a:schemeClr>
              </a:glow>
            </a:effectLst>
          </a:endParaRPr>
        </a:p>
      </dgm:t>
    </dgm:pt>
    <dgm:pt modelId="{5109FB2A-AF4D-447D-B868-8015B4B8A516}" type="sibTrans" cxnId="{BDE1B767-5B95-4B76-8491-D4299FF04FF7}">
      <dgm:prSet/>
      <dgm:spPr/>
      <dgm:t>
        <a:bodyPr/>
        <a:lstStyle/>
        <a:p>
          <a:endParaRPr lang="es-EC">
            <a:effectLst>
              <a:glow rad="101600">
                <a:schemeClr val="bg1">
                  <a:alpha val="60000"/>
                </a:schemeClr>
              </a:glow>
            </a:effectLst>
          </a:endParaRPr>
        </a:p>
      </dgm:t>
    </dgm:pt>
    <dgm:pt modelId="{23F4D2B4-95CB-448F-8959-C77CD16ECE80}">
      <dgm:prSet phldrT="[Texto]"/>
      <dgm:spPr/>
      <dgm:t>
        <a:bodyPr/>
        <a:lstStyle/>
        <a:p>
          <a:r>
            <a:rPr lang="es-EC" dirty="0" smtClean="0">
              <a:effectLst>
                <a:glow rad="101600">
                  <a:schemeClr val="bg1">
                    <a:alpha val="60000"/>
                  </a:schemeClr>
                </a:glow>
              </a:effectLst>
            </a:rPr>
            <a:t>TEÓRICO</a:t>
          </a:r>
          <a:endParaRPr lang="es-EC" dirty="0">
            <a:effectLst>
              <a:glow rad="101600">
                <a:schemeClr val="bg1">
                  <a:alpha val="60000"/>
                </a:schemeClr>
              </a:glow>
            </a:effectLst>
          </a:endParaRPr>
        </a:p>
      </dgm:t>
    </dgm:pt>
    <dgm:pt modelId="{AD102C60-868C-46C1-AA2B-61828A5CAC99}" type="parTrans" cxnId="{2F6979E7-62E0-4432-91C9-3A88F5F5599F}">
      <dgm:prSet/>
      <dgm:spPr/>
      <dgm:t>
        <a:bodyPr/>
        <a:lstStyle/>
        <a:p>
          <a:endParaRPr lang="es-EC">
            <a:effectLst>
              <a:glow rad="101600">
                <a:schemeClr val="bg1">
                  <a:alpha val="60000"/>
                </a:schemeClr>
              </a:glow>
            </a:effectLst>
          </a:endParaRPr>
        </a:p>
      </dgm:t>
    </dgm:pt>
    <dgm:pt modelId="{AB686150-B85D-4D62-BADC-D4FE3B1A3F18}" type="sibTrans" cxnId="{2F6979E7-62E0-4432-91C9-3A88F5F5599F}">
      <dgm:prSet/>
      <dgm:spPr/>
      <dgm:t>
        <a:bodyPr/>
        <a:lstStyle/>
        <a:p>
          <a:endParaRPr lang="es-EC">
            <a:effectLst>
              <a:glow rad="101600">
                <a:schemeClr val="bg1">
                  <a:alpha val="60000"/>
                </a:schemeClr>
              </a:glow>
            </a:effectLst>
          </a:endParaRPr>
        </a:p>
      </dgm:t>
    </dgm:pt>
    <dgm:pt modelId="{4BD55D08-4626-4AF8-8D80-312DADDDB28E}">
      <dgm:prSet phldrT="[Texto]"/>
      <dgm:spPr/>
      <dgm:t>
        <a:bodyPr/>
        <a:lstStyle/>
        <a:p>
          <a:r>
            <a:rPr lang="es-EC" dirty="0" smtClean="0">
              <a:effectLst>
                <a:glow rad="101600">
                  <a:schemeClr val="bg1">
                    <a:alpha val="60000"/>
                  </a:schemeClr>
                </a:glow>
              </a:effectLst>
            </a:rPr>
            <a:t>OFENSIVAS</a:t>
          </a:r>
        </a:p>
        <a:p>
          <a:r>
            <a:rPr lang="es-EC" dirty="0" smtClean="0">
              <a:effectLst>
                <a:glow rad="101600">
                  <a:schemeClr val="bg1">
                    <a:alpha val="60000"/>
                  </a:schemeClr>
                </a:glow>
              </a:effectLst>
            </a:rPr>
            <a:t>DEFENSIVAS </a:t>
          </a:r>
        </a:p>
        <a:p>
          <a:r>
            <a:rPr lang="es-EC" dirty="0" smtClean="0">
              <a:effectLst>
                <a:glow rad="101600">
                  <a:schemeClr val="bg1">
                    <a:alpha val="60000"/>
                  </a:schemeClr>
                </a:glow>
              </a:effectLst>
            </a:rPr>
            <a:t>RETROGRADAS</a:t>
          </a:r>
          <a:endParaRPr lang="es-EC" dirty="0">
            <a:effectLst>
              <a:glow rad="101600">
                <a:schemeClr val="bg1">
                  <a:alpha val="60000"/>
                </a:schemeClr>
              </a:glow>
            </a:effectLst>
          </a:endParaRPr>
        </a:p>
      </dgm:t>
    </dgm:pt>
    <dgm:pt modelId="{858375D3-433F-4E65-8A13-E532F837ABD3}" type="parTrans" cxnId="{377448F2-0238-4A25-9322-E09B5062E4DA}">
      <dgm:prSet/>
      <dgm:spPr/>
      <dgm:t>
        <a:bodyPr/>
        <a:lstStyle/>
        <a:p>
          <a:endParaRPr lang="es-EC">
            <a:effectLst>
              <a:glow rad="101600">
                <a:schemeClr val="bg1">
                  <a:alpha val="60000"/>
                </a:schemeClr>
              </a:glow>
            </a:effectLst>
          </a:endParaRPr>
        </a:p>
      </dgm:t>
    </dgm:pt>
    <dgm:pt modelId="{4C0929D5-8E9F-4761-B28F-3E7336667DE1}" type="sibTrans" cxnId="{377448F2-0238-4A25-9322-E09B5062E4DA}">
      <dgm:prSet/>
      <dgm:spPr/>
      <dgm:t>
        <a:bodyPr/>
        <a:lstStyle/>
        <a:p>
          <a:endParaRPr lang="es-EC">
            <a:effectLst>
              <a:glow rad="101600">
                <a:schemeClr val="bg1">
                  <a:alpha val="60000"/>
                </a:schemeClr>
              </a:glow>
            </a:effectLst>
          </a:endParaRPr>
        </a:p>
      </dgm:t>
    </dgm:pt>
    <dgm:pt modelId="{06B742B7-3262-43FA-96EA-834FB7734273}">
      <dgm:prSet phldrT="[Texto]"/>
      <dgm:spPr/>
      <dgm:t>
        <a:bodyPr/>
        <a:lstStyle/>
        <a:p>
          <a:r>
            <a:rPr lang="es-EC" dirty="0" smtClean="0">
              <a:effectLst>
                <a:glow rad="101600">
                  <a:schemeClr val="bg1">
                    <a:alpha val="60000"/>
                  </a:schemeClr>
                </a:glow>
              </a:effectLst>
            </a:rPr>
            <a:t>RECONOCIMIENTO SEGURIDAD</a:t>
          </a:r>
          <a:endParaRPr lang="es-EC" dirty="0">
            <a:effectLst>
              <a:glow rad="101600">
                <a:schemeClr val="bg1">
                  <a:alpha val="60000"/>
                </a:schemeClr>
              </a:glow>
            </a:effectLst>
          </a:endParaRPr>
        </a:p>
      </dgm:t>
    </dgm:pt>
    <dgm:pt modelId="{F7EC3102-B581-421F-9276-F9EEF796D9EE}" type="parTrans" cxnId="{76080057-66EE-4564-864D-6B9378A53624}">
      <dgm:prSet/>
      <dgm:spPr/>
      <dgm:t>
        <a:bodyPr/>
        <a:lstStyle/>
        <a:p>
          <a:endParaRPr lang="es-EC">
            <a:effectLst>
              <a:glow rad="101600">
                <a:schemeClr val="bg1">
                  <a:alpha val="60000"/>
                </a:schemeClr>
              </a:glow>
            </a:effectLst>
          </a:endParaRPr>
        </a:p>
      </dgm:t>
    </dgm:pt>
    <dgm:pt modelId="{D4BC9AB8-2FFD-4D84-A256-61C7C5471CDB}" type="sibTrans" cxnId="{76080057-66EE-4564-864D-6B9378A53624}">
      <dgm:prSet/>
      <dgm:spPr/>
      <dgm:t>
        <a:bodyPr/>
        <a:lstStyle/>
        <a:p>
          <a:endParaRPr lang="es-EC">
            <a:effectLst>
              <a:glow rad="101600">
                <a:schemeClr val="bg1">
                  <a:alpha val="60000"/>
                </a:schemeClr>
              </a:glow>
            </a:effectLst>
          </a:endParaRPr>
        </a:p>
      </dgm:t>
    </dgm:pt>
    <dgm:pt modelId="{4901B1CA-604B-482E-B802-106692E346B5}">
      <dgm:prSet phldrT="[Texto]"/>
      <dgm:spPr/>
      <dgm:t>
        <a:bodyPr/>
        <a:lstStyle/>
        <a:p>
          <a:r>
            <a:rPr lang="es-EC" dirty="0" smtClean="0">
              <a:effectLst>
                <a:glow rad="101600">
                  <a:schemeClr val="bg1">
                    <a:alpha val="60000"/>
                  </a:schemeClr>
                </a:glow>
              </a:effectLst>
            </a:rPr>
            <a:t>DOCTRINA BÁSICA D.I.H.              </a:t>
          </a:r>
          <a:endParaRPr lang="es-EC" dirty="0">
            <a:effectLst>
              <a:glow rad="101600">
                <a:schemeClr val="bg1">
                  <a:alpha val="60000"/>
                </a:schemeClr>
              </a:glow>
            </a:effectLst>
          </a:endParaRPr>
        </a:p>
      </dgm:t>
    </dgm:pt>
    <dgm:pt modelId="{00349EAD-E1EC-4C27-9DF1-3B75318334FA}" type="parTrans" cxnId="{4EAF6564-9A83-4021-A820-7239DA9C454C}">
      <dgm:prSet/>
      <dgm:spPr/>
      <dgm:t>
        <a:bodyPr/>
        <a:lstStyle/>
        <a:p>
          <a:endParaRPr lang="es-EC">
            <a:effectLst>
              <a:glow rad="101600">
                <a:schemeClr val="bg1">
                  <a:alpha val="60000"/>
                </a:schemeClr>
              </a:glow>
            </a:effectLst>
          </a:endParaRPr>
        </a:p>
      </dgm:t>
    </dgm:pt>
    <dgm:pt modelId="{74BB5727-998A-4E73-BB79-6001905DB648}" type="sibTrans" cxnId="{4EAF6564-9A83-4021-A820-7239DA9C454C}">
      <dgm:prSet/>
      <dgm:spPr/>
      <dgm:t>
        <a:bodyPr/>
        <a:lstStyle/>
        <a:p>
          <a:endParaRPr lang="es-EC">
            <a:effectLst>
              <a:glow rad="101600">
                <a:schemeClr val="bg1">
                  <a:alpha val="60000"/>
                </a:schemeClr>
              </a:glow>
            </a:effectLst>
          </a:endParaRPr>
        </a:p>
      </dgm:t>
    </dgm:pt>
    <dgm:pt modelId="{DCAF0D31-936B-4486-A7A1-BA612EEB20D0}">
      <dgm:prSet phldrT="[Texto]"/>
      <dgm:spPr/>
      <dgm:t>
        <a:bodyPr/>
        <a:lstStyle/>
        <a:p>
          <a:r>
            <a:rPr lang="es-EC" dirty="0" smtClean="0">
              <a:effectLst>
                <a:glow rad="101600">
                  <a:schemeClr val="bg1">
                    <a:alpha val="60000"/>
                  </a:schemeClr>
                </a:glow>
              </a:effectLst>
            </a:rPr>
            <a:t>PRÁCTICO</a:t>
          </a:r>
          <a:endParaRPr lang="es-EC" dirty="0">
            <a:effectLst>
              <a:glow rad="101600">
                <a:schemeClr val="bg1">
                  <a:alpha val="60000"/>
                </a:schemeClr>
              </a:glow>
            </a:effectLst>
          </a:endParaRPr>
        </a:p>
      </dgm:t>
    </dgm:pt>
    <dgm:pt modelId="{777E729A-50DD-489D-8E01-E6D253C25924}" type="parTrans" cxnId="{F6C15B85-3A07-4396-B78B-AC1E1235BDB9}">
      <dgm:prSet/>
      <dgm:spPr/>
      <dgm:t>
        <a:bodyPr/>
        <a:lstStyle/>
        <a:p>
          <a:endParaRPr lang="es-EC">
            <a:effectLst>
              <a:glow rad="101600">
                <a:schemeClr val="bg1">
                  <a:alpha val="60000"/>
                </a:schemeClr>
              </a:glow>
            </a:effectLst>
          </a:endParaRPr>
        </a:p>
      </dgm:t>
    </dgm:pt>
    <dgm:pt modelId="{8145D5F4-0962-45B2-AC0F-F7B933ACFC55}" type="sibTrans" cxnId="{F6C15B85-3A07-4396-B78B-AC1E1235BDB9}">
      <dgm:prSet/>
      <dgm:spPr/>
      <dgm:t>
        <a:bodyPr/>
        <a:lstStyle/>
        <a:p>
          <a:endParaRPr lang="es-EC">
            <a:effectLst>
              <a:glow rad="101600">
                <a:schemeClr val="bg1">
                  <a:alpha val="60000"/>
                </a:schemeClr>
              </a:glow>
            </a:effectLst>
          </a:endParaRPr>
        </a:p>
      </dgm:t>
    </dgm:pt>
    <dgm:pt modelId="{C384B847-BFC5-4F9E-860E-756709ED7B9C}">
      <dgm:prSet phldrT="[Texto]"/>
      <dgm:spPr/>
      <dgm:t>
        <a:bodyPr/>
        <a:lstStyle/>
        <a:p>
          <a:r>
            <a:rPr lang="es-EC" dirty="0" smtClean="0">
              <a:effectLst>
                <a:glow rad="101600">
                  <a:schemeClr val="bg1">
                    <a:alpha val="60000"/>
                  </a:schemeClr>
                </a:glow>
              </a:effectLst>
            </a:rPr>
            <a:t>PRIMEROS AUXILIOS P.L.T.                 ARMAS Y TIRO PELOTÓN DE FUSILEROS</a:t>
          </a:r>
          <a:endParaRPr lang="es-EC" dirty="0">
            <a:effectLst>
              <a:glow rad="101600">
                <a:schemeClr val="bg1">
                  <a:alpha val="60000"/>
                </a:schemeClr>
              </a:glow>
            </a:effectLst>
          </a:endParaRPr>
        </a:p>
      </dgm:t>
    </dgm:pt>
    <dgm:pt modelId="{FAB64515-9AA1-4757-A446-2EFD59EC3CE4}" type="parTrans" cxnId="{7C344D88-F662-4E46-8A0E-0392F3A22F98}">
      <dgm:prSet/>
      <dgm:spPr/>
      <dgm:t>
        <a:bodyPr/>
        <a:lstStyle/>
        <a:p>
          <a:endParaRPr lang="es-EC">
            <a:effectLst>
              <a:glow rad="101600">
                <a:schemeClr val="bg1">
                  <a:alpha val="60000"/>
                </a:schemeClr>
              </a:glow>
            </a:effectLst>
          </a:endParaRPr>
        </a:p>
      </dgm:t>
    </dgm:pt>
    <dgm:pt modelId="{F0661B45-8618-4F00-87F8-53210129D383}" type="sibTrans" cxnId="{7C344D88-F662-4E46-8A0E-0392F3A22F98}">
      <dgm:prSet/>
      <dgm:spPr/>
      <dgm:t>
        <a:bodyPr/>
        <a:lstStyle/>
        <a:p>
          <a:endParaRPr lang="es-EC">
            <a:effectLst>
              <a:glow rad="101600">
                <a:schemeClr val="bg1">
                  <a:alpha val="60000"/>
                </a:schemeClr>
              </a:glow>
            </a:effectLst>
          </a:endParaRPr>
        </a:p>
      </dgm:t>
    </dgm:pt>
    <dgm:pt modelId="{CD074C6D-99B4-4531-BED4-BC091FFC8E9E}" type="pres">
      <dgm:prSet presAssocID="{C194B60D-4BAA-4C4D-A8C2-847BC0CE0D6B}" presName="Name0" presStyleCnt="0">
        <dgm:presLayoutVars>
          <dgm:chPref val="1"/>
          <dgm:dir/>
          <dgm:animOne val="branch"/>
          <dgm:animLvl val="lvl"/>
          <dgm:resizeHandles/>
        </dgm:presLayoutVars>
      </dgm:prSet>
      <dgm:spPr/>
      <dgm:t>
        <a:bodyPr/>
        <a:lstStyle/>
        <a:p>
          <a:endParaRPr lang="es-EC"/>
        </a:p>
      </dgm:t>
    </dgm:pt>
    <dgm:pt modelId="{8BA14266-E2A5-4D84-A02D-DBDE5A0B406D}" type="pres">
      <dgm:prSet presAssocID="{14D29190-8555-4421-B32F-D82A50042F99}" presName="vertOne" presStyleCnt="0"/>
      <dgm:spPr/>
      <dgm:t>
        <a:bodyPr/>
        <a:lstStyle/>
        <a:p>
          <a:endParaRPr lang="es-EC"/>
        </a:p>
      </dgm:t>
    </dgm:pt>
    <dgm:pt modelId="{814D8091-C62A-468A-84A5-774979ED2FD4}" type="pres">
      <dgm:prSet presAssocID="{14D29190-8555-4421-B32F-D82A50042F99}" presName="txOne" presStyleLbl="node0" presStyleIdx="0" presStyleCnt="1">
        <dgm:presLayoutVars>
          <dgm:chPref val="3"/>
        </dgm:presLayoutVars>
      </dgm:prSet>
      <dgm:spPr/>
      <dgm:t>
        <a:bodyPr/>
        <a:lstStyle/>
        <a:p>
          <a:endParaRPr lang="es-EC"/>
        </a:p>
      </dgm:t>
    </dgm:pt>
    <dgm:pt modelId="{C98228F0-6E6E-4EC1-89EE-76336E5A7348}" type="pres">
      <dgm:prSet presAssocID="{14D29190-8555-4421-B32F-D82A50042F99}" presName="parTransOne" presStyleCnt="0"/>
      <dgm:spPr/>
      <dgm:t>
        <a:bodyPr/>
        <a:lstStyle/>
        <a:p>
          <a:endParaRPr lang="es-EC"/>
        </a:p>
      </dgm:t>
    </dgm:pt>
    <dgm:pt modelId="{9BC766CE-F683-4F3D-A7F0-61C45C23BF83}" type="pres">
      <dgm:prSet presAssocID="{14D29190-8555-4421-B32F-D82A50042F99}" presName="horzOne" presStyleCnt="0"/>
      <dgm:spPr/>
      <dgm:t>
        <a:bodyPr/>
        <a:lstStyle/>
        <a:p>
          <a:endParaRPr lang="es-EC"/>
        </a:p>
      </dgm:t>
    </dgm:pt>
    <dgm:pt modelId="{34E2A097-66EC-4C3B-AF25-2060AC757D5A}" type="pres">
      <dgm:prSet presAssocID="{27A8A79C-3D52-4B5D-BA2F-49D5C8327459}" presName="vertTwo" presStyleCnt="0"/>
      <dgm:spPr/>
      <dgm:t>
        <a:bodyPr/>
        <a:lstStyle/>
        <a:p>
          <a:endParaRPr lang="es-EC"/>
        </a:p>
      </dgm:t>
    </dgm:pt>
    <dgm:pt modelId="{1A575F5B-0D35-41EF-9845-E54510161207}" type="pres">
      <dgm:prSet presAssocID="{27A8A79C-3D52-4B5D-BA2F-49D5C8327459}" presName="txTwo" presStyleLbl="node2" presStyleIdx="0" presStyleCnt="2">
        <dgm:presLayoutVars>
          <dgm:chPref val="3"/>
        </dgm:presLayoutVars>
      </dgm:prSet>
      <dgm:spPr/>
      <dgm:t>
        <a:bodyPr/>
        <a:lstStyle/>
        <a:p>
          <a:endParaRPr lang="es-EC"/>
        </a:p>
      </dgm:t>
    </dgm:pt>
    <dgm:pt modelId="{CFB19ED8-BFE7-4C56-A1FD-BD24517CEBCF}" type="pres">
      <dgm:prSet presAssocID="{27A8A79C-3D52-4B5D-BA2F-49D5C8327459}" presName="parTransTwo" presStyleCnt="0"/>
      <dgm:spPr/>
      <dgm:t>
        <a:bodyPr/>
        <a:lstStyle/>
        <a:p>
          <a:endParaRPr lang="es-EC"/>
        </a:p>
      </dgm:t>
    </dgm:pt>
    <dgm:pt modelId="{6F4EA82E-148B-4152-8B8B-F6CE9CEFDB99}" type="pres">
      <dgm:prSet presAssocID="{27A8A79C-3D52-4B5D-BA2F-49D5C8327459}" presName="horzTwo" presStyleCnt="0"/>
      <dgm:spPr/>
      <dgm:t>
        <a:bodyPr/>
        <a:lstStyle/>
        <a:p>
          <a:endParaRPr lang="es-EC"/>
        </a:p>
      </dgm:t>
    </dgm:pt>
    <dgm:pt modelId="{DE243697-EF63-4D6D-AA2E-40C7BA6D7F3F}" type="pres">
      <dgm:prSet presAssocID="{3C4BE1FE-B8F2-4F95-959B-B665AA27EEF9}" presName="vertThree" presStyleCnt="0"/>
      <dgm:spPr/>
    </dgm:pt>
    <dgm:pt modelId="{5ECB9215-F5D0-4453-99BE-8899B4B12DC5}" type="pres">
      <dgm:prSet presAssocID="{3C4BE1FE-B8F2-4F95-959B-B665AA27EEF9}" presName="txThree" presStyleLbl="node3" presStyleIdx="0" presStyleCnt="4">
        <dgm:presLayoutVars>
          <dgm:chPref val="3"/>
        </dgm:presLayoutVars>
      </dgm:prSet>
      <dgm:spPr/>
      <dgm:t>
        <a:bodyPr/>
        <a:lstStyle/>
        <a:p>
          <a:endParaRPr lang="es-EC"/>
        </a:p>
      </dgm:t>
    </dgm:pt>
    <dgm:pt modelId="{BEDB733F-C3F5-40D7-9308-758A43210A83}" type="pres">
      <dgm:prSet presAssocID="{3C4BE1FE-B8F2-4F95-959B-B665AA27EEF9}" presName="parTransThree" presStyleCnt="0"/>
      <dgm:spPr/>
    </dgm:pt>
    <dgm:pt modelId="{4C42DA1F-E529-414E-A8CA-8168523EE38D}" type="pres">
      <dgm:prSet presAssocID="{3C4BE1FE-B8F2-4F95-959B-B665AA27EEF9}" presName="horzThree" presStyleCnt="0"/>
      <dgm:spPr/>
    </dgm:pt>
    <dgm:pt modelId="{9ACCB9DF-8B4E-4720-BB52-540BBCFE789B}" type="pres">
      <dgm:prSet presAssocID="{4BD55D08-4626-4AF8-8D80-312DADDDB28E}" presName="vertFour" presStyleCnt="0">
        <dgm:presLayoutVars>
          <dgm:chPref val="3"/>
        </dgm:presLayoutVars>
      </dgm:prSet>
      <dgm:spPr/>
    </dgm:pt>
    <dgm:pt modelId="{656B9410-F0FB-4745-8E1A-CDBCFE1D12FA}" type="pres">
      <dgm:prSet presAssocID="{4BD55D08-4626-4AF8-8D80-312DADDDB28E}" presName="txFour" presStyleLbl="node4" presStyleIdx="0" presStyleCnt="4">
        <dgm:presLayoutVars>
          <dgm:chPref val="3"/>
        </dgm:presLayoutVars>
      </dgm:prSet>
      <dgm:spPr/>
      <dgm:t>
        <a:bodyPr/>
        <a:lstStyle/>
        <a:p>
          <a:endParaRPr lang="es-EC"/>
        </a:p>
      </dgm:t>
    </dgm:pt>
    <dgm:pt modelId="{1700C20F-DE8F-4D2A-9EEB-1C839C7A2D96}" type="pres">
      <dgm:prSet presAssocID="{4BD55D08-4626-4AF8-8D80-312DADDDB28E}" presName="horzFour" presStyleCnt="0"/>
      <dgm:spPr/>
    </dgm:pt>
    <dgm:pt modelId="{574A99A4-F209-40D8-84C9-E47790B5D885}" type="pres">
      <dgm:prSet presAssocID="{F6113646-E158-42CF-8747-B9F60CEF5358}" presName="sibSpaceThree" presStyleCnt="0"/>
      <dgm:spPr/>
    </dgm:pt>
    <dgm:pt modelId="{3BB89D3A-DF55-409F-8464-360911E1DE0C}" type="pres">
      <dgm:prSet presAssocID="{281C0ED9-CDFE-4C52-A70C-5FD733CE1411}" presName="vertThree" presStyleCnt="0"/>
      <dgm:spPr/>
    </dgm:pt>
    <dgm:pt modelId="{6311F5CF-F1E8-4D10-9993-5CB0F00F1982}" type="pres">
      <dgm:prSet presAssocID="{281C0ED9-CDFE-4C52-A70C-5FD733CE1411}" presName="txThree" presStyleLbl="node3" presStyleIdx="1" presStyleCnt="4">
        <dgm:presLayoutVars>
          <dgm:chPref val="3"/>
        </dgm:presLayoutVars>
      </dgm:prSet>
      <dgm:spPr/>
      <dgm:t>
        <a:bodyPr/>
        <a:lstStyle/>
        <a:p>
          <a:endParaRPr lang="es-EC"/>
        </a:p>
      </dgm:t>
    </dgm:pt>
    <dgm:pt modelId="{FDF47A2B-277B-452C-87AB-2DFCAB9D7B55}" type="pres">
      <dgm:prSet presAssocID="{281C0ED9-CDFE-4C52-A70C-5FD733CE1411}" presName="parTransThree" presStyleCnt="0"/>
      <dgm:spPr/>
    </dgm:pt>
    <dgm:pt modelId="{1782CB29-F424-4A7D-A071-8DE1FE34B0AB}" type="pres">
      <dgm:prSet presAssocID="{281C0ED9-CDFE-4C52-A70C-5FD733CE1411}" presName="horzThree" presStyleCnt="0"/>
      <dgm:spPr/>
    </dgm:pt>
    <dgm:pt modelId="{238347FA-ADE3-4366-86C9-78C92C3FD026}" type="pres">
      <dgm:prSet presAssocID="{06B742B7-3262-43FA-96EA-834FB7734273}" presName="vertFour" presStyleCnt="0">
        <dgm:presLayoutVars>
          <dgm:chPref val="3"/>
        </dgm:presLayoutVars>
      </dgm:prSet>
      <dgm:spPr/>
    </dgm:pt>
    <dgm:pt modelId="{81AD00EA-D71D-4D53-8DB7-4CE02A36E0BF}" type="pres">
      <dgm:prSet presAssocID="{06B742B7-3262-43FA-96EA-834FB7734273}" presName="txFour" presStyleLbl="node4" presStyleIdx="1" presStyleCnt="4">
        <dgm:presLayoutVars>
          <dgm:chPref val="3"/>
        </dgm:presLayoutVars>
      </dgm:prSet>
      <dgm:spPr/>
      <dgm:t>
        <a:bodyPr/>
        <a:lstStyle/>
        <a:p>
          <a:endParaRPr lang="es-EC"/>
        </a:p>
      </dgm:t>
    </dgm:pt>
    <dgm:pt modelId="{C75A0DAB-41B7-4724-8926-40567D381A70}" type="pres">
      <dgm:prSet presAssocID="{06B742B7-3262-43FA-96EA-834FB7734273}" presName="horzFour" presStyleCnt="0"/>
      <dgm:spPr/>
    </dgm:pt>
    <dgm:pt modelId="{4152ECAE-9C48-4B19-A791-E7E80DFFB32A}" type="pres">
      <dgm:prSet presAssocID="{167EEA9D-85AD-428B-B9E2-979EFD255CF6}" presName="sibSpaceTwo" presStyleCnt="0"/>
      <dgm:spPr/>
      <dgm:t>
        <a:bodyPr/>
        <a:lstStyle/>
        <a:p>
          <a:endParaRPr lang="es-EC"/>
        </a:p>
      </dgm:t>
    </dgm:pt>
    <dgm:pt modelId="{19B71312-E260-45AD-8BF7-6C2B67BAB37A}" type="pres">
      <dgm:prSet presAssocID="{3E29CC61-AC56-4BBF-9D5F-E760BE768EEA}" presName="vertTwo" presStyleCnt="0"/>
      <dgm:spPr/>
      <dgm:t>
        <a:bodyPr/>
        <a:lstStyle/>
        <a:p>
          <a:endParaRPr lang="es-EC"/>
        </a:p>
      </dgm:t>
    </dgm:pt>
    <dgm:pt modelId="{3C687546-5FFF-488B-A488-4498EBEDA317}" type="pres">
      <dgm:prSet presAssocID="{3E29CC61-AC56-4BBF-9D5F-E760BE768EEA}" presName="txTwo" presStyleLbl="node2" presStyleIdx="1" presStyleCnt="2">
        <dgm:presLayoutVars>
          <dgm:chPref val="3"/>
        </dgm:presLayoutVars>
      </dgm:prSet>
      <dgm:spPr/>
      <dgm:t>
        <a:bodyPr/>
        <a:lstStyle/>
        <a:p>
          <a:endParaRPr lang="es-EC"/>
        </a:p>
      </dgm:t>
    </dgm:pt>
    <dgm:pt modelId="{CC101940-4C93-4070-9B19-8DCE076ECE79}" type="pres">
      <dgm:prSet presAssocID="{3E29CC61-AC56-4BBF-9D5F-E760BE768EEA}" presName="parTransTwo" presStyleCnt="0"/>
      <dgm:spPr/>
      <dgm:t>
        <a:bodyPr/>
        <a:lstStyle/>
        <a:p>
          <a:endParaRPr lang="es-EC"/>
        </a:p>
      </dgm:t>
    </dgm:pt>
    <dgm:pt modelId="{AB67497D-DD62-4EA0-8570-B8C8B89F75DE}" type="pres">
      <dgm:prSet presAssocID="{3E29CC61-AC56-4BBF-9D5F-E760BE768EEA}" presName="horzTwo" presStyleCnt="0"/>
      <dgm:spPr/>
      <dgm:t>
        <a:bodyPr/>
        <a:lstStyle/>
        <a:p>
          <a:endParaRPr lang="es-EC"/>
        </a:p>
      </dgm:t>
    </dgm:pt>
    <dgm:pt modelId="{E589409B-0ACA-44EB-8E80-0B802D1BC656}" type="pres">
      <dgm:prSet presAssocID="{23F4D2B4-95CB-448F-8959-C77CD16ECE80}" presName="vertThree" presStyleCnt="0"/>
      <dgm:spPr/>
    </dgm:pt>
    <dgm:pt modelId="{9072D082-9C1F-445A-9AB3-6B8422D2FFF7}" type="pres">
      <dgm:prSet presAssocID="{23F4D2B4-95CB-448F-8959-C77CD16ECE80}" presName="txThree" presStyleLbl="node3" presStyleIdx="2" presStyleCnt="4">
        <dgm:presLayoutVars>
          <dgm:chPref val="3"/>
        </dgm:presLayoutVars>
      </dgm:prSet>
      <dgm:spPr/>
      <dgm:t>
        <a:bodyPr/>
        <a:lstStyle/>
        <a:p>
          <a:endParaRPr lang="es-EC"/>
        </a:p>
      </dgm:t>
    </dgm:pt>
    <dgm:pt modelId="{F090D0A5-7385-4929-80FE-7E8D9BE84125}" type="pres">
      <dgm:prSet presAssocID="{23F4D2B4-95CB-448F-8959-C77CD16ECE80}" presName="parTransThree" presStyleCnt="0"/>
      <dgm:spPr/>
    </dgm:pt>
    <dgm:pt modelId="{240D85D8-F74E-4EC8-A531-97AF82BBD514}" type="pres">
      <dgm:prSet presAssocID="{23F4D2B4-95CB-448F-8959-C77CD16ECE80}" presName="horzThree" presStyleCnt="0"/>
      <dgm:spPr/>
    </dgm:pt>
    <dgm:pt modelId="{7AEF971D-A4FA-4F05-9409-FC0B3EBC321D}" type="pres">
      <dgm:prSet presAssocID="{4901B1CA-604B-482E-B802-106692E346B5}" presName="vertFour" presStyleCnt="0">
        <dgm:presLayoutVars>
          <dgm:chPref val="3"/>
        </dgm:presLayoutVars>
      </dgm:prSet>
      <dgm:spPr/>
    </dgm:pt>
    <dgm:pt modelId="{3D95EC73-680C-4F19-B961-E767FECC1AD7}" type="pres">
      <dgm:prSet presAssocID="{4901B1CA-604B-482E-B802-106692E346B5}" presName="txFour" presStyleLbl="node4" presStyleIdx="2" presStyleCnt="4">
        <dgm:presLayoutVars>
          <dgm:chPref val="3"/>
        </dgm:presLayoutVars>
      </dgm:prSet>
      <dgm:spPr/>
      <dgm:t>
        <a:bodyPr/>
        <a:lstStyle/>
        <a:p>
          <a:endParaRPr lang="es-EC"/>
        </a:p>
      </dgm:t>
    </dgm:pt>
    <dgm:pt modelId="{24F8C641-9F75-4DD3-9D92-CD5F7AE353AD}" type="pres">
      <dgm:prSet presAssocID="{4901B1CA-604B-482E-B802-106692E346B5}" presName="horzFour" presStyleCnt="0"/>
      <dgm:spPr/>
    </dgm:pt>
    <dgm:pt modelId="{FCFEA5FD-FCC8-4B1A-A365-264290054C59}" type="pres">
      <dgm:prSet presAssocID="{AB686150-B85D-4D62-BADC-D4FE3B1A3F18}" presName="sibSpaceThree" presStyleCnt="0"/>
      <dgm:spPr/>
    </dgm:pt>
    <dgm:pt modelId="{36D7BAB2-FB24-44DC-BF8A-52BE08E25E83}" type="pres">
      <dgm:prSet presAssocID="{DCAF0D31-936B-4486-A7A1-BA612EEB20D0}" presName="vertThree" presStyleCnt="0"/>
      <dgm:spPr/>
    </dgm:pt>
    <dgm:pt modelId="{49BCF28A-6BE8-4B94-84D2-2AAD39B4BA13}" type="pres">
      <dgm:prSet presAssocID="{DCAF0D31-936B-4486-A7A1-BA612EEB20D0}" presName="txThree" presStyleLbl="node3" presStyleIdx="3" presStyleCnt="4">
        <dgm:presLayoutVars>
          <dgm:chPref val="3"/>
        </dgm:presLayoutVars>
      </dgm:prSet>
      <dgm:spPr/>
      <dgm:t>
        <a:bodyPr/>
        <a:lstStyle/>
        <a:p>
          <a:endParaRPr lang="es-EC"/>
        </a:p>
      </dgm:t>
    </dgm:pt>
    <dgm:pt modelId="{DC5BEAD9-59F0-4BB2-9F93-5476BF305299}" type="pres">
      <dgm:prSet presAssocID="{DCAF0D31-936B-4486-A7A1-BA612EEB20D0}" presName="parTransThree" presStyleCnt="0"/>
      <dgm:spPr/>
    </dgm:pt>
    <dgm:pt modelId="{1CE637B7-A71A-4556-A1E5-0A9CFB60160D}" type="pres">
      <dgm:prSet presAssocID="{DCAF0D31-936B-4486-A7A1-BA612EEB20D0}" presName="horzThree" presStyleCnt="0"/>
      <dgm:spPr/>
    </dgm:pt>
    <dgm:pt modelId="{DFAA3E99-3AD9-410A-AA09-47C6AB9ED01B}" type="pres">
      <dgm:prSet presAssocID="{C384B847-BFC5-4F9E-860E-756709ED7B9C}" presName="vertFour" presStyleCnt="0">
        <dgm:presLayoutVars>
          <dgm:chPref val="3"/>
        </dgm:presLayoutVars>
      </dgm:prSet>
      <dgm:spPr/>
    </dgm:pt>
    <dgm:pt modelId="{64FFB145-FCA4-4D6A-B9E4-AC6687EA2B9D}" type="pres">
      <dgm:prSet presAssocID="{C384B847-BFC5-4F9E-860E-756709ED7B9C}" presName="txFour" presStyleLbl="node4" presStyleIdx="3" presStyleCnt="4">
        <dgm:presLayoutVars>
          <dgm:chPref val="3"/>
        </dgm:presLayoutVars>
      </dgm:prSet>
      <dgm:spPr/>
      <dgm:t>
        <a:bodyPr/>
        <a:lstStyle/>
        <a:p>
          <a:endParaRPr lang="es-EC"/>
        </a:p>
      </dgm:t>
    </dgm:pt>
    <dgm:pt modelId="{C0C37FDB-91E0-46CE-A042-2645D73FF4F9}" type="pres">
      <dgm:prSet presAssocID="{C384B847-BFC5-4F9E-860E-756709ED7B9C}" presName="horzFour" presStyleCnt="0"/>
      <dgm:spPr/>
    </dgm:pt>
  </dgm:ptLst>
  <dgm:cxnLst>
    <dgm:cxn modelId="{2E98AAED-0959-44C3-9D22-73427F29767D}" type="presOf" srcId="{4901B1CA-604B-482E-B802-106692E346B5}" destId="{3D95EC73-680C-4F19-B961-E767FECC1AD7}" srcOrd="0" destOrd="0" presId="urn:microsoft.com/office/officeart/2005/8/layout/hierarchy4"/>
    <dgm:cxn modelId="{E2E4DA88-971B-47AE-A91D-89C3A784EA69}" type="presOf" srcId="{23F4D2B4-95CB-448F-8959-C77CD16ECE80}" destId="{9072D082-9C1F-445A-9AB3-6B8422D2FFF7}" srcOrd="0" destOrd="0" presId="urn:microsoft.com/office/officeart/2005/8/layout/hierarchy4"/>
    <dgm:cxn modelId="{05F2FAAD-BC39-4FD6-8FBB-1C4CF907260C}" srcId="{C194B60D-4BAA-4C4D-A8C2-847BC0CE0D6B}" destId="{14D29190-8555-4421-B32F-D82A50042F99}" srcOrd="0" destOrd="0" parTransId="{B6885936-AB06-4E71-82E1-11FB7289ECBE}" sibTransId="{B7520E3F-7E9A-496A-8FA9-32A1DA4FE121}"/>
    <dgm:cxn modelId="{25D05744-0DE2-4CF1-ACBF-173155143D73}" type="presOf" srcId="{DCAF0D31-936B-4486-A7A1-BA612EEB20D0}" destId="{49BCF28A-6BE8-4B94-84D2-2AAD39B4BA13}" srcOrd="0" destOrd="0" presId="urn:microsoft.com/office/officeart/2005/8/layout/hierarchy4"/>
    <dgm:cxn modelId="{E5469FAE-DE62-4A2C-9030-14B36165AA88}" type="presOf" srcId="{C194B60D-4BAA-4C4D-A8C2-847BC0CE0D6B}" destId="{CD074C6D-99B4-4531-BED4-BC091FFC8E9E}" srcOrd="0" destOrd="0" presId="urn:microsoft.com/office/officeart/2005/8/layout/hierarchy4"/>
    <dgm:cxn modelId="{7C344D88-F662-4E46-8A0E-0392F3A22F98}" srcId="{DCAF0D31-936B-4486-A7A1-BA612EEB20D0}" destId="{C384B847-BFC5-4F9E-860E-756709ED7B9C}" srcOrd="0" destOrd="0" parTransId="{FAB64515-9AA1-4757-A446-2EFD59EC3CE4}" sibTransId="{F0661B45-8618-4F00-87F8-53210129D383}"/>
    <dgm:cxn modelId="{7FE5007D-AC2C-468A-8581-B7A15F4DF5FF}" type="presOf" srcId="{4BD55D08-4626-4AF8-8D80-312DADDDB28E}" destId="{656B9410-F0FB-4745-8E1A-CDBCFE1D12FA}" srcOrd="0" destOrd="0" presId="urn:microsoft.com/office/officeart/2005/8/layout/hierarchy4"/>
    <dgm:cxn modelId="{72E97AEB-A3FF-45DD-BE05-6D68B7AD7509}" type="presOf" srcId="{27A8A79C-3D52-4B5D-BA2F-49D5C8327459}" destId="{1A575F5B-0D35-41EF-9845-E54510161207}" srcOrd="0" destOrd="0" presId="urn:microsoft.com/office/officeart/2005/8/layout/hierarchy4"/>
    <dgm:cxn modelId="{76080057-66EE-4564-864D-6B9378A53624}" srcId="{281C0ED9-CDFE-4C52-A70C-5FD733CE1411}" destId="{06B742B7-3262-43FA-96EA-834FB7734273}" srcOrd="0" destOrd="0" parTransId="{F7EC3102-B581-421F-9276-F9EEF796D9EE}" sibTransId="{D4BC9AB8-2FFD-4D84-A256-61C7C5471CDB}"/>
    <dgm:cxn modelId="{70712607-7E2A-48BD-A105-4CBB526654BA}" type="presOf" srcId="{281C0ED9-CDFE-4C52-A70C-5FD733CE1411}" destId="{6311F5CF-F1E8-4D10-9993-5CB0F00F1982}" srcOrd="0" destOrd="0" presId="urn:microsoft.com/office/officeart/2005/8/layout/hierarchy4"/>
    <dgm:cxn modelId="{F6C15B85-3A07-4396-B78B-AC1E1235BDB9}" srcId="{3E29CC61-AC56-4BBF-9D5F-E760BE768EEA}" destId="{DCAF0D31-936B-4486-A7A1-BA612EEB20D0}" srcOrd="1" destOrd="0" parTransId="{777E729A-50DD-489D-8E01-E6D253C25924}" sibTransId="{8145D5F4-0962-45B2-AC0F-F7B933ACFC55}"/>
    <dgm:cxn modelId="{4703DF44-40E7-4A9A-A75C-A8B204D53BE1}" type="presOf" srcId="{06B742B7-3262-43FA-96EA-834FB7734273}" destId="{81AD00EA-D71D-4D53-8DB7-4CE02A36E0BF}" srcOrd="0" destOrd="0" presId="urn:microsoft.com/office/officeart/2005/8/layout/hierarchy4"/>
    <dgm:cxn modelId="{154E76F2-A3D6-43F9-93D8-EB074D0EA75E}" type="presOf" srcId="{14D29190-8555-4421-B32F-D82A50042F99}" destId="{814D8091-C62A-468A-84A5-774979ED2FD4}" srcOrd="0" destOrd="0" presId="urn:microsoft.com/office/officeart/2005/8/layout/hierarchy4"/>
    <dgm:cxn modelId="{3DF1E419-A1B0-49F6-AA15-23374FDFD1EC}" type="presOf" srcId="{3E29CC61-AC56-4BBF-9D5F-E760BE768EEA}" destId="{3C687546-5FFF-488B-A488-4498EBEDA317}" srcOrd="0" destOrd="0" presId="urn:microsoft.com/office/officeart/2005/8/layout/hierarchy4"/>
    <dgm:cxn modelId="{2F6979E7-62E0-4432-91C9-3A88F5F5599F}" srcId="{3E29CC61-AC56-4BBF-9D5F-E760BE768EEA}" destId="{23F4D2B4-95CB-448F-8959-C77CD16ECE80}" srcOrd="0" destOrd="0" parTransId="{AD102C60-868C-46C1-AA2B-61828A5CAC99}" sibTransId="{AB686150-B85D-4D62-BADC-D4FE3B1A3F18}"/>
    <dgm:cxn modelId="{F5A0A70D-4F54-4157-9091-BA1C596FED42}" type="presOf" srcId="{C384B847-BFC5-4F9E-860E-756709ED7B9C}" destId="{64FFB145-FCA4-4D6A-B9E4-AC6687EA2B9D}" srcOrd="0" destOrd="0" presId="urn:microsoft.com/office/officeart/2005/8/layout/hierarchy4"/>
    <dgm:cxn modelId="{4EAF6564-9A83-4021-A820-7239DA9C454C}" srcId="{23F4D2B4-95CB-448F-8959-C77CD16ECE80}" destId="{4901B1CA-604B-482E-B802-106692E346B5}" srcOrd="0" destOrd="0" parTransId="{00349EAD-E1EC-4C27-9DF1-3B75318334FA}" sibTransId="{74BB5727-998A-4E73-BB79-6001905DB648}"/>
    <dgm:cxn modelId="{4FE0C190-9053-4510-8928-2FB8869C280B}" srcId="{14D29190-8555-4421-B32F-D82A50042F99}" destId="{27A8A79C-3D52-4B5D-BA2F-49D5C8327459}" srcOrd="0" destOrd="0" parTransId="{93003C23-A8E2-4247-B167-70DD9FF11C9C}" sibTransId="{167EEA9D-85AD-428B-B9E2-979EFD255CF6}"/>
    <dgm:cxn modelId="{377448F2-0238-4A25-9322-E09B5062E4DA}" srcId="{3C4BE1FE-B8F2-4F95-959B-B665AA27EEF9}" destId="{4BD55D08-4626-4AF8-8D80-312DADDDB28E}" srcOrd="0" destOrd="0" parTransId="{858375D3-433F-4E65-8A13-E532F837ABD3}" sibTransId="{4C0929D5-8E9F-4761-B28F-3E7336667DE1}"/>
    <dgm:cxn modelId="{BDE1B767-5B95-4B76-8491-D4299FF04FF7}" srcId="{27A8A79C-3D52-4B5D-BA2F-49D5C8327459}" destId="{281C0ED9-CDFE-4C52-A70C-5FD733CE1411}" srcOrd="1" destOrd="0" parTransId="{1876C4EF-800F-450A-BD97-5F261FC1314B}" sibTransId="{5109FB2A-AF4D-447D-B868-8015B4B8A516}"/>
    <dgm:cxn modelId="{EB26A33E-1782-45CC-AEBC-A379746151D8}" srcId="{27A8A79C-3D52-4B5D-BA2F-49D5C8327459}" destId="{3C4BE1FE-B8F2-4F95-959B-B665AA27EEF9}" srcOrd="0" destOrd="0" parTransId="{FC74E815-68D4-42F6-B1F1-6D0650A667DA}" sibTransId="{F6113646-E158-42CF-8747-B9F60CEF5358}"/>
    <dgm:cxn modelId="{B54FA3BE-ABED-4F58-855C-281ED736C46E}" srcId="{14D29190-8555-4421-B32F-D82A50042F99}" destId="{3E29CC61-AC56-4BBF-9D5F-E760BE768EEA}" srcOrd="1" destOrd="0" parTransId="{E9865BF3-744E-49B0-B945-7361AC6AB82E}" sibTransId="{C215D3CB-1FAE-4237-B675-FBC453F7CE91}"/>
    <dgm:cxn modelId="{3C35CED6-1748-488B-B614-8F5BD90262FA}" type="presOf" srcId="{3C4BE1FE-B8F2-4F95-959B-B665AA27EEF9}" destId="{5ECB9215-F5D0-4453-99BE-8899B4B12DC5}" srcOrd="0" destOrd="0" presId="urn:microsoft.com/office/officeart/2005/8/layout/hierarchy4"/>
    <dgm:cxn modelId="{E2760282-565B-402A-95AD-4F099EBDA14B}" type="presParOf" srcId="{CD074C6D-99B4-4531-BED4-BC091FFC8E9E}" destId="{8BA14266-E2A5-4D84-A02D-DBDE5A0B406D}" srcOrd="0" destOrd="0" presId="urn:microsoft.com/office/officeart/2005/8/layout/hierarchy4"/>
    <dgm:cxn modelId="{C9372755-02A7-48FE-BCE2-F0DCBAF88C45}" type="presParOf" srcId="{8BA14266-E2A5-4D84-A02D-DBDE5A0B406D}" destId="{814D8091-C62A-468A-84A5-774979ED2FD4}" srcOrd="0" destOrd="0" presId="urn:microsoft.com/office/officeart/2005/8/layout/hierarchy4"/>
    <dgm:cxn modelId="{6D62EE20-DE4A-4369-B7D3-2AD03577E241}" type="presParOf" srcId="{8BA14266-E2A5-4D84-A02D-DBDE5A0B406D}" destId="{C98228F0-6E6E-4EC1-89EE-76336E5A7348}" srcOrd="1" destOrd="0" presId="urn:microsoft.com/office/officeart/2005/8/layout/hierarchy4"/>
    <dgm:cxn modelId="{D7FCF25A-8F51-42F3-B872-935995D9C1A4}" type="presParOf" srcId="{8BA14266-E2A5-4D84-A02D-DBDE5A0B406D}" destId="{9BC766CE-F683-4F3D-A7F0-61C45C23BF83}" srcOrd="2" destOrd="0" presId="urn:microsoft.com/office/officeart/2005/8/layout/hierarchy4"/>
    <dgm:cxn modelId="{334FBF21-9B1C-4D54-96C2-33C8B7761F53}" type="presParOf" srcId="{9BC766CE-F683-4F3D-A7F0-61C45C23BF83}" destId="{34E2A097-66EC-4C3B-AF25-2060AC757D5A}" srcOrd="0" destOrd="0" presId="urn:microsoft.com/office/officeart/2005/8/layout/hierarchy4"/>
    <dgm:cxn modelId="{D5D3381A-8A69-4C8D-A4A9-C48E9A4E55A7}" type="presParOf" srcId="{34E2A097-66EC-4C3B-AF25-2060AC757D5A}" destId="{1A575F5B-0D35-41EF-9845-E54510161207}" srcOrd="0" destOrd="0" presId="urn:microsoft.com/office/officeart/2005/8/layout/hierarchy4"/>
    <dgm:cxn modelId="{6510AE3E-9AF2-4F93-A4A4-A927DC9B12A8}" type="presParOf" srcId="{34E2A097-66EC-4C3B-AF25-2060AC757D5A}" destId="{CFB19ED8-BFE7-4C56-A1FD-BD24517CEBCF}" srcOrd="1" destOrd="0" presId="urn:microsoft.com/office/officeart/2005/8/layout/hierarchy4"/>
    <dgm:cxn modelId="{39279141-87C8-49F8-853C-EF5356594017}" type="presParOf" srcId="{34E2A097-66EC-4C3B-AF25-2060AC757D5A}" destId="{6F4EA82E-148B-4152-8B8B-F6CE9CEFDB99}" srcOrd="2" destOrd="0" presId="urn:microsoft.com/office/officeart/2005/8/layout/hierarchy4"/>
    <dgm:cxn modelId="{D3CEAE08-046D-4EEF-AC73-F974255E9ABA}" type="presParOf" srcId="{6F4EA82E-148B-4152-8B8B-F6CE9CEFDB99}" destId="{DE243697-EF63-4D6D-AA2E-40C7BA6D7F3F}" srcOrd="0" destOrd="0" presId="urn:microsoft.com/office/officeart/2005/8/layout/hierarchy4"/>
    <dgm:cxn modelId="{D3E22B9D-B8B0-4392-A326-D2AC4AEC4143}" type="presParOf" srcId="{DE243697-EF63-4D6D-AA2E-40C7BA6D7F3F}" destId="{5ECB9215-F5D0-4453-99BE-8899B4B12DC5}" srcOrd="0" destOrd="0" presId="urn:microsoft.com/office/officeart/2005/8/layout/hierarchy4"/>
    <dgm:cxn modelId="{1823669F-ED5D-47EA-81F6-7688D0AC6E24}" type="presParOf" srcId="{DE243697-EF63-4D6D-AA2E-40C7BA6D7F3F}" destId="{BEDB733F-C3F5-40D7-9308-758A43210A83}" srcOrd="1" destOrd="0" presId="urn:microsoft.com/office/officeart/2005/8/layout/hierarchy4"/>
    <dgm:cxn modelId="{9C996ABC-28CB-4786-801B-FED09D158A18}" type="presParOf" srcId="{DE243697-EF63-4D6D-AA2E-40C7BA6D7F3F}" destId="{4C42DA1F-E529-414E-A8CA-8168523EE38D}" srcOrd="2" destOrd="0" presId="urn:microsoft.com/office/officeart/2005/8/layout/hierarchy4"/>
    <dgm:cxn modelId="{65198108-ADF3-4DDF-ABE5-5053197830AE}" type="presParOf" srcId="{4C42DA1F-E529-414E-A8CA-8168523EE38D}" destId="{9ACCB9DF-8B4E-4720-BB52-540BBCFE789B}" srcOrd="0" destOrd="0" presId="urn:microsoft.com/office/officeart/2005/8/layout/hierarchy4"/>
    <dgm:cxn modelId="{B6617430-6BDC-4A0D-82A5-406D25AA7A30}" type="presParOf" srcId="{9ACCB9DF-8B4E-4720-BB52-540BBCFE789B}" destId="{656B9410-F0FB-4745-8E1A-CDBCFE1D12FA}" srcOrd="0" destOrd="0" presId="urn:microsoft.com/office/officeart/2005/8/layout/hierarchy4"/>
    <dgm:cxn modelId="{630F0B82-3A78-494F-8EB9-E17126392A94}" type="presParOf" srcId="{9ACCB9DF-8B4E-4720-BB52-540BBCFE789B}" destId="{1700C20F-DE8F-4D2A-9EEB-1C839C7A2D96}" srcOrd="1" destOrd="0" presId="urn:microsoft.com/office/officeart/2005/8/layout/hierarchy4"/>
    <dgm:cxn modelId="{EA62151A-5CFD-4C2C-9A53-B2B52F85CEE6}" type="presParOf" srcId="{6F4EA82E-148B-4152-8B8B-F6CE9CEFDB99}" destId="{574A99A4-F209-40D8-84C9-E47790B5D885}" srcOrd="1" destOrd="0" presId="urn:microsoft.com/office/officeart/2005/8/layout/hierarchy4"/>
    <dgm:cxn modelId="{E3742942-F62A-478E-9FB9-F940376F81E3}" type="presParOf" srcId="{6F4EA82E-148B-4152-8B8B-F6CE9CEFDB99}" destId="{3BB89D3A-DF55-409F-8464-360911E1DE0C}" srcOrd="2" destOrd="0" presId="urn:microsoft.com/office/officeart/2005/8/layout/hierarchy4"/>
    <dgm:cxn modelId="{3AF31AA5-3A7C-42A6-B9D0-8017D25C8E2B}" type="presParOf" srcId="{3BB89D3A-DF55-409F-8464-360911E1DE0C}" destId="{6311F5CF-F1E8-4D10-9993-5CB0F00F1982}" srcOrd="0" destOrd="0" presId="urn:microsoft.com/office/officeart/2005/8/layout/hierarchy4"/>
    <dgm:cxn modelId="{A77E1866-2AFF-4687-A8B4-82A7E21DEF03}" type="presParOf" srcId="{3BB89D3A-DF55-409F-8464-360911E1DE0C}" destId="{FDF47A2B-277B-452C-87AB-2DFCAB9D7B55}" srcOrd="1" destOrd="0" presId="urn:microsoft.com/office/officeart/2005/8/layout/hierarchy4"/>
    <dgm:cxn modelId="{F80B165F-AB13-471F-B4DC-005A5D70905F}" type="presParOf" srcId="{3BB89D3A-DF55-409F-8464-360911E1DE0C}" destId="{1782CB29-F424-4A7D-A071-8DE1FE34B0AB}" srcOrd="2" destOrd="0" presId="urn:microsoft.com/office/officeart/2005/8/layout/hierarchy4"/>
    <dgm:cxn modelId="{BAB0D043-EF3B-4A1F-BD0A-2DD37D71F88B}" type="presParOf" srcId="{1782CB29-F424-4A7D-A071-8DE1FE34B0AB}" destId="{238347FA-ADE3-4366-86C9-78C92C3FD026}" srcOrd="0" destOrd="0" presId="urn:microsoft.com/office/officeart/2005/8/layout/hierarchy4"/>
    <dgm:cxn modelId="{00969C58-1EEE-4C40-928A-E3EEA3EE3094}" type="presParOf" srcId="{238347FA-ADE3-4366-86C9-78C92C3FD026}" destId="{81AD00EA-D71D-4D53-8DB7-4CE02A36E0BF}" srcOrd="0" destOrd="0" presId="urn:microsoft.com/office/officeart/2005/8/layout/hierarchy4"/>
    <dgm:cxn modelId="{0E774ABF-7228-4FF9-AE73-FDED207EBE3B}" type="presParOf" srcId="{238347FA-ADE3-4366-86C9-78C92C3FD026}" destId="{C75A0DAB-41B7-4724-8926-40567D381A70}" srcOrd="1" destOrd="0" presId="urn:microsoft.com/office/officeart/2005/8/layout/hierarchy4"/>
    <dgm:cxn modelId="{38251318-7D5D-4D1C-9454-BFE422305CFE}" type="presParOf" srcId="{9BC766CE-F683-4F3D-A7F0-61C45C23BF83}" destId="{4152ECAE-9C48-4B19-A791-E7E80DFFB32A}" srcOrd="1" destOrd="0" presId="urn:microsoft.com/office/officeart/2005/8/layout/hierarchy4"/>
    <dgm:cxn modelId="{0DAE808C-0553-4150-A749-F3A313816667}" type="presParOf" srcId="{9BC766CE-F683-4F3D-A7F0-61C45C23BF83}" destId="{19B71312-E260-45AD-8BF7-6C2B67BAB37A}" srcOrd="2" destOrd="0" presId="urn:microsoft.com/office/officeart/2005/8/layout/hierarchy4"/>
    <dgm:cxn modelId="{D275BBCE-E1A4-480A-843D-F63CA97E5D97}" type="presParOf" srcId="{19B71312-E260-45AD-8BF7-6C2B67BAB37A}" destId="{3C687546-5FFF-488B-A488-4498EBEDA317}" srcOrd="0" destOrd="0" presId="urn:microsoft.com/office/officeart/2005/8/layout/hierarchy4"/>
    <dgm:cxn modelId="{40499CF8-0E66-425A-AD88-5AD02BF3AFEB}" type="presParOf" srcId="{19B71312-E260-45AD-8BF7-6C2B67BAB37A}" destId="{CC101940-4C93-4070-9B19-8DCE076ECE79}" srcOrd="1" destOrd="0" presId="urn:microsoft.com/office/officeart/2005/8/layout/hierarchy4"/>
    <dgm:cxn modelId="{2C4EF522-1DA2-41F5-AF88-D65F0E24A749}" type="presParOf" srcId="{19B71312-E260-45AD-8BF7-6C2B67BAB37A}" destId="{AB67497D-DD62-4EA0-8570-B8C8B89F75DE}" srcOrd="2" destOrd="0" presId="urn:microsoft.com/office/officeart/2005/8/layout/hierarchy4"/>
    <dgm:cxn modelId="{B0B5C4D6-79C5-4534-B2BD-8390760BF248}" type="presParOf" srcId="{AB67497D-DD62-4EA0-8570-B8C8B89F75DE}" destId="{E589409B-0ACA-44EB-8E80-0B802D1BC656}" srcOrd="0" destOrd="0" presId="urn:microsoft.com/office/officeart/2005/8/layout/hierarchy4"/>
    <dgm:cxn modelId="{F135CB1A-7016-44D7-AD5C-B057926B033E}" type="presParOf" srcId="{E589409B-0ACA-44EB-8E80-0B802D1BC656}" destId="{9072D082-9C1F-445A-9AB3-6B8422D2FFF7}" srcOrd="0" destOrd="0" presId="urn:microsoft.com/office/officeart/2005/8/layout/hierarchy4"/>
    <dgm:cxn modelId="{8F54C14C-7789-4F25-A0CF-23051893217E}" type="presParOf" srcId="{E589409B-0ACA-44EB-8E80-0B802D1BC656}" destId="{F090D0A5-7385-4929-80FE-7E8D9BE84125}" srcOrd="1" destOrd="0" presId="urn:microsoft.com/office/officeart/2005/8/layout/hierarchy4"/>
    <dgm:cxn modelId="{41E2F5DD-E664-43EC-A5B5-28D22A61A649}" type="presParOf" srcId="{E589409B-0ACA-44EB-8E80-0B802D1BC656}" destId="{240D85D8-F74E-4EC8-A531-97AF82BBD514}" srcOrd="2" destOrd="0" presId="urn:microsoft.com/office/officeart/2005/8/layout/hierarchy4"/>
    <dgm:cxn modelId="{F601DF50-14BF-4CD0-A3BB-73AA7B83119D}" type="presParOf" srcId="{240D85D8-F74E-4EC8-A531-97AF82BBD514}" destId="{7AEF971D-A4FA-4F05-9409-FC0B3EBC321D}" srcOrd="0" destOrd="0" presId="urn:microsoft.com/office/officeart/2005/8/layout/hierarchy4"/>
    <dgm:cxn modelId="{FD79A7AB-8726-479F-B271-F63F7C54E7F5}" type="presParOf" srcId="{7AEF971D-A4FA-4F05-9409-FC0B3EBC321D}" destId="{3D95EC73-680C-4F19-B961-E767FECC1AD7}" srcOrd="0" destOrd="0" presId="urn:microsoft.com/office/officeart/2005/8/layout/hierarchy4"/>
    <dgm:cxn modelId="{020D44B0-F411-4A51-912C-5E1659A54F72}" type="presParOf" srcId="{7AEF971D-A4FA-4F05-9409-FC0B3EBC321D}" destId="{24F8C641-9F75-4DD3-9D92-CD5F7AE353AD}" srcOrd="1" destOrd="0" presId="urn:microsoft.com/office/officeart/2005/8/layout/hierarchy4"/>
    <dgm:cxn modelId="{E0E2A3D6-4B9C-42F9-B357-7BA405FCFBB8}" type="presParOf" srcId="{AB67497D-DD62-4EA0-8570-B8C8B89F75DE}" destId="{FCFEA5FD-FCC8-4B1A-A365-264290054C59}" srcOrd="1" destOrd="0" presId="urn:microsoft.com/office/officeart/2005/8/layout/hierarchy4"/>
    <dgm:cxn modelId="{8DC5EED9-D4C0-4D7D-A1CD-F964B5066618}" type="presParOf" srcId="{AB67497D-DD62-4EA0-8570-B8C8B89F75DE}" destId="{36D7BAB2-FB24-44DC-BF8A-52BE08E25E83}" srcOrd="2" destOrd="0" presId="urn:microsoft.com/office/officeart/2005/8/layout/hierarchy4"/>
    <dgm:cxn modelId="{DCE507BB-155D-4295-88B5-7A847FC0C20D}" type="presParOf" srcId="{36D7BAB2-FB24-44DC-BF8A-52BE08E25E83}" destId="{49BCF28A-6BE8-4B94-84D2-2AAD39B4BA13}" srcOrd="0" destOrd="0" presId="urn:microsoft.com/office/officeart/2005/8/layout/hierarchy4"/>
    <dgm:cxn modelId="{E8A284EC-F85B-4C9C-84E4-31D24130D2CD}" type="presParOf" srcId="{36D7BAB2-FB24-44DC-BF8A-52BE08E25E83}" destId="{DC5BEAD9-59F0-4BB2-9F93-5476BF305299}" srcOrd="1" destOrd="0" presId="urn:microsoft.com/office/officeart/2005/8/layout/hierarchy4"/>
    <dgm:cxn modelId="{0AA19DF1-D729-4D0B-AD98-6999E5666244}" type="presParOf" srcId="{36D7BAB2-FB24-44DC-BF8A-52BE08E25E83}" destId="{1CE637B7-A71A-4556-A1E5-0A9CFB60160D}" srcOrd="2" destOrd="0" presId="urn:microsoft.com/office/officeart/2005/8/layout/hierarchy4"/>
    <dgm:cxn modelId="{9F42196D-1527-492B-ABB9-1EAD6EFCB6E3}" type="presParOf" srcId="{1CE637B7-A71A-4556-A1E5-0A9CFB60160D}" destId="{DFAA3E99-3AD9-410A-AA09-47C6AB9ED01B}" srcOrd="0" destOrd="0" presId="urn:microsoft.com/office/officeart/2005/8/layout/hierarchy4"/>
    <dgm:cxn modelId="{B80A5AC8-20F1-4190-BFCB-E21FF264B758}" type="presParOf" srcId="{DFAA3E99-3AD9-410A-AA09-47C6AB9ED01B}" destId="{64FFB145-FCA4-4D6A-B9E4-AC6687EA2B9D}" srcOrd="0" destOrd="0" presId="urn:microsoft.com/office/officeart/2005/8/layout/hierarchy4"/>
    <dgm:cxn modelId="{D6D5F622-8AED-41BB-9EC4-67384EEF1635}" type="presParOf" srcId="{DFAA3E99-3AD9-410A-AA09-47C6AB9ED01B}" destId="{C0C37FDB-91E0-46CE-A042-2645D73FF4F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77E94-2717-494F-AE30-7FD70E93539B}"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C"/>
        </a:p>
      </dgm:t>
    </dgm:pt>
    <dgm:pt modelId="{5830DDA2-5432-4D86-B337-F5467C773847}">
      <dgm:prSet phldrT="[Texto]"/>
      <dgm:spPr/>
      <dgm:t>
        <a:bodyPr/>
        <a:lstStyle/>
        <a:p>
          <a:r>
            <a:rPr lang="es-EC" dirty="0" smtClean="0">
              <a:effectLst>
                <a:glow rad="101600">
                  <a:schemeClr val="bg1">
                    <a:alpha val="60000"/>
                  </a:schemeClr>
                </a:glow>
              </a:effectLst>
            </a:rPr>
            <a:t>MANUAL DE TÁCTICA</a:t>
          </a:r>
          <a:endParaRPr lang="es-EC" dirty="0">
            <a:effectLst>
              <a:glow rad="101600">
                <a:schemeClr val="bg1">
                  <a:alpha val="60000"/>
                </a:schemeClr>
              </a:glow>
            </a:effectLst>
          </a:endParaRPr>
        </a:p>
      </dgm:t>
    </dgm:pt>
    <dgm:pt modelId="{A899840C-7CD9-47B5-B7E9-ECCB26B4970B}" type="parTrans" cxnId="{2ED90140-8CA7-44AA-9576-4D90615E5F2E}">
      <dgm:prSet/>
      <dgm:spPr/>
      <dgm:t>
        <a:bodyPr/>
        <a:lstStyle/>
        <a:p>
          <a:endParaRPr lang="es-EC">
            <a:effectLst>
              <a:glow rad="101600">
                <a:schemeClr val="bg1">
                  <a:alpha val="60000"/>
                </a:schemeClr>
              </a:glow>
            </a:effectLst>
          </a:endParaRPr>
        </a:p>
      </dgm:t>
    </dgm:pt>
    <dgm:pt modelId="{7F305BF4-7D66-4786-8690-6F7507E052D1}" type="sibTrans" cxnId="{2ED90140-8CA7-44AA-9576-4D90615E5F2E}">
      <dgm:prSet/>
      <dgm:spPr/>
      <dgm:t>
        <a:bodyPr/>
        <a:lstStyle/>
        <a:p>
          <a:endParaRPr lang="es-EC">
            <a:effectLst>
              <a:glow rad="101600">
                <a:schemeClr val="bg1">
                  <a:alpha val="60000"/>
                </a:schemeClr>
              </a:glow>
            </a:effectLst>
          </a:endParaRPr>
        </a:p>
      </dgm:t>
    </dgm:pt>
    <dgm:pt modelId="{E94E6F17-0274-4A93-B942-92A1B11FDAC6}">
      <dgm:prSet phldrT="[Texto]"/>
      <dgm:spPr/>
      <dgm:t>
        <a:bodyPr/>
        <a:lstStyle/>
        <a:p>
          <a:r>
            <a:rPr lang="es-EC" dirty="0" smtClean="0">
              <a:effectLst>
                <a:glow rad="101600">
                  <a:schemeClr val="bg1">
                    <a:alpha val="60000"/>
                  </a:schemeClr>
                </a:glow>
              </a:effectLst>
            </a:rPr>
            <a:t>OPERACIONES MILITARES</a:t>
          </a:r>
          <a:endParaRPr lang="es-EC" dirty="0">
            <a:effectLst>
              <a:glow rad="101600">
                <a:schemeClr val="bg1">
                  <a:alpha val="60000"/>
                </a:schemeClr>
              </a:glow>
            </a:effectLst>
          </a:endParaRPr>
        </a:p>
      </dgm:t>
    </dgm:pt>
    <dgm:pt modelId="{48BF670A-6803-4022-8774-77BEA243C41A}" type="parTrans" cxnId="{54969EA1-A003-4FAA-83A1-33B1C1F2EA29}">
      <dgm:prSet/>
      <dgm:spPr/>
      <dgm:t>
        <a:bodyPr/>
        <a:lstStyle/>
        <a:p>
          <a:endParaRPr lang="es-EC">
            <a:effectLst>
              <a:glow rad="101600">
                <a:schemeClr val="bg1">
                  <a:alpha val="60000"/>
                </a:schemeClr>
              </a:glow>
            </a:effectLst>
          </a:endParaRPr>
        </a:p>
      </dgm:t>
    </dgm:pt>
    <dgm:pt modelId="{22417B65-6A5B-41A9-B16C-AFCD31A686EB}" type="sibTrans" cxnId="{54969EA1-A003-4FAA-83A1-33B1C1F2EA29}">
      <dgm:prSet/>
      <dgm:spPr/>
      <dgm:t>
        <a:bodyPr/>
        <a:lstStyle/>
        <a:p>
          <a:endParaRPr lang="es-EC">
            <a:effectLst>
              <a:glow rad="101600">
                <a:schemeClr val="bg1">
                  <a:alpha val="60000"/>
                </a:schemeClr>
              </a:glow>
            </a:effectLst>
          </a:endParaRPr>
        </a:p>
      </dgm:t>
    </dgm:pt>
    <dgm:pt modelId="{3E55A4BA-1C20-4804-B236-690078B7DB76}">
      <dgm:prSet phldrT="[Texto]"/>
      <dgm:spPr/>
      <dgm:t>
        <a:bodyPr/>
        <a:lstStyle/>
        <a:p>
          <a:r>
            <a:rPr lang="es-EC" dirty="0" smtClean="0">
              <a:effectLst>
                <a:glow rad="101600">
                  <a:schemeClr val="bg1">
                    <a:alpha val="60000"/>
                  </a:schemeClr>
                </a:glow>
              </a:effectLst>
            </a:rPr>
            <a:t>DEFINICIÓN</a:t>
          </a:r>
          <a:endParaRPr lang="es-EC" dirty="0">
            <a:effectLst>
              <a:glow rad="101600">
                <a:schemeClr val="bg1">
                  <a:alpha val="60000"/>
                </a:schemeClr>
              </a:glow>
            </a:effectLst>
          </a:endParaRPr>
        </a:p>
      </dgm:t>
    </dgm:pt>
    <dgm:pt modelId="{4ACC6620-57B5-4A52-A450-22176F8EB4DB}" type="parTrans" cxnId="{218A39CF-C937-4447-896B-41042C9C16AA}">
      <dgm:prSet/>
      <dgm:spPr/>
      <dgm:t>
        <a:bodyPr/>
        <a:lstStyle/>
        <a:p>
          <a:endParaRPr lang="es-EC">
            <a:effectLst>
              <a:glow rad="101600">
                <a:schemeClr val="bg1">
                  <a:alpha val="60000"/>
                </a:schemeClr>
              </a:glow>
            </a:effectLst>
          </a:endParaRPr>
        </a:p>
      </dgm:t>
    </dgm:pt>
    <dgm:pt modelId="{F5D3D2EE-110E-45FB-BCCE-0CA65DDCA32F}" type="sibTrans" cxnId="{218A39CF-C937-4447-896B-41042C9C16AA}">
      <dgm:prSet/>
      <dgm:spPr/>
      <dgm:t>
        <a:bodyPr/>
        <a:lstStyle/>
        <a:p>
          <a:endParaRPr lang="es-EC">
            <a:effectLst>
              <a:glow rad="101600">
                <a:schemeClr val="bg1">
                  <a:alpha val="60000"/>
                </a:schemeClr>
              </a:glow>
            </a:effectLst>
          </a:endParaRPr>
        </a:p>
      </dgm:t>
    </dgm:pt>
    <dgm:pt modelId="{4580A2A2-1A95-4373-B2DE-DD6E75C7C97F}">
      <dgm:prSet phldrT="[Texto]"/>
      <dgm:spPr/>
      <dgm:t>
        <a:bodyPr/>
        <a:lstStyle/>
        <a:p>
          <a:r>
            <a:rPr lang="es-EC" dirty="0" smtClean="0">
              <a:effectLst>
                <a:glow rad="101600">
                  <a:schemeClr val="bg1">
                    <a:alpha val="60000"/>
                  </a:schemeClr>
                </a:glow>
              </a:effectLst>
            </a:rPr>
            <a:t>TIPOS</a:t>
          </a:r>
          <a:endParaRPr lang="es-EC" dirty="0">
            <a:effectLst>
              <a:glow rad="101600">
                <a:schemeClr val="bg1">
                  <a:alpha val="60000"/>
                </a:schemeClr>
              </a:glow>
            </a:effectLst>
          </a:endParaRPr>
        </a:p>
      </dgm:t>
    </dgm:pt>
    <dgm:pt modelId="{7B020E61-E509-4116-8DAC-24A12D625734}" type="parTrans" cxnId="{AF45BA5E-5D32-40A2-AE75-0DBF55D63908}">
      <dgm:prSet/>
      <dgm:spPr/>
      <dgm:t>
        <a:bodyPr/>
        <a:lstStyle/>
        <a:p>
          <a:endParaRPr lang="es-EC">
            <a:effectLst>
              <a:glow rad="101600">
                <a:schemeClr val="bg1">
                  <a:alpha val="60000"/>
                </a:schemeClr>
              </a:glow>
            </a:effectLst>
          </a:endParaRPr>
        </a:p>
      </dgm:t>
    </dgm:pt>
    <dgm:pt modelId="{DC0DF684-C878-4856-B2BF-F6117D3DD8DB}" type="sibTrans" cxnId="{AF45BA5E-5D32-40A2-AE75-0DBF55D63908}">
      <dgm:prSet/>
      <dgm:spPr/>
      <dgm:t>
        <a:bodyPr/>
        <a:lstStyle/>
        <a:p>
          <a:endParaRPr lang="es-EC">
            <a:effectLst>
              <a:glow rad="101600">
                <a:schemeClr val="bg1">
                  <a:alpha val="60000"/>
                </a:schemeClr>
              </a:glow>
            </a:effectLst>
          </a:endParaRPr>
        </a:p>
      </dgm:t>
    </dgm:pt>
    <dgm:pt modelId="{400A7E64-43A3-44C8-B306-E8BF6839D181}">
      <dgm:prSet phldrT="[Texto]"/>
      <dgm:spPr/>
      <dgm:t>
        <a:bodyPr/>
        <a:lstStyle/>
        <a:p>
          <a:r>
            <a:rPr lang="es-EC" dirty="0" smtClean="0">
              <a:effectLst>
                <a:glow rad="101600">
                  <a:schemeClr val="bg1">
                    <a:alpha val="60000"/>
                  </a:schemeClr>
                </a:glow>
              </a:effectLst>
            </a:rPr>
            <a:t>FUNDAMENTOS DE LAS OPERACIONES</a:t>
          </a:r>
          <a:endParaRPr lang="es-EC" dirty="0">
            <a:effectLst>
              <a:glow rad="101600">
                <a:schemeClr val="bg1">
                  <a:alpha val="60000"/>
                </a:schemeClr>
              </a:glow>
            </a:effectLst>
          </a:endParaRPr>
        </a:p>
      </dgm:t>
    </dgm:pt>
    <dgm:pt modelId="{5D2BA722-924C-4E28-A11F-E2B2CFC61E57}" type="parTrans" cxnId="{2231BB53-F865-474B-93D7-FC2400DBD791}">
      <dgm:prSet/>
      <dgm:spPr/>
      <dgm:t>
        <a:bodyPr/>
        <a:lstStyle/>
        <a:p>
          <a:endParaRPr lang="es-EC">
            <a:effectLst>
              <a:glow rad="101600">
                <a:schemeClr val="bg1">
                  <a:alpha val="60000"/>
                </a:schemeClr>
              </a:glow>
            </a:effectLst>
          </a:endParaRPr>
        </a:p>
      </dgm:t>
    </dgm:pt>
    <dgm:pt modelId="{8ED06A00-965C-4607-859E-E73DA0A88C27}" type="sibTrans" cxnId="{2231BB53-F865-474B-93D7-FC2400DBD791}">
      <dgm:prSet/>
      <dgm:spPr/>
      <dgm:t>
        <a:bodyPr/>
        <a:lstStyle/>
        <a:p>
          <a:endParaRPr lang="es-EC">
            <a:effectLst>
              <a:glow rad="101600">
                <a:schemeClr val="bg1">
                  <a:alpha val="60000"/>
                </a:schemeClr>
              </a:glow>
            </a:effectLst>
          </a:endParaRPr>
        </a:p>
      </dgm:t>
    </dgm:pt>
    <dgm:pt modelId="{A5C050BC-F57B-423B-B5BE-37149B5513E0}">
      <dgm:prSet phldrT="[Texto]"/>
      <dgm:spPr/>
      <dgm:t>
        <a:bodyPr/>
        <a:lstStyle/>
        <a:p>
          <a:r>
            <a:rPr lang="es-EC" dirty="0" smtClean="0">
              <a:effectLst>
                <a:glow rad="101600">
                  <a:schemeClr val="bg1">
                    <a:alpha val="60000"/>
                  </a:schemeClr>
                </a:glow>
              </a:effectLst>
            </a:rPr>
            <a:t>PRINCIPIOS DE LA GUERRA</a:t>
          </a:r>
          <a:endParaRPr lang="es-EC" dirty="0">
            <a:effectLst>
              <a:glow rad="101600">
                <a:schemeClr val="bg1">
                  <a:alpha val="60000"/>
                </a:schemeClr>
              </a:glow>
            </a:effectLst>
          </a:endParaRPr>
        </a:p>
      </dgm:t>
    </dgm:pt>
    <dgm:pt modelId="{0D852D66-73A0-4BBA-B690-8416FB342AA7}" type="parTrans" cxnId="{020B7B34-ED77-48E6-B85C-2494F83B3B49}">
      <dgm:prSet/>
      <dgm:spPr/>
      <dgm:t>
        <a:bodyPr/>
        <a:lstStyle/>
        <a:p>
          <a:endParaRPr lang="es-EC">
            <a:effectLst>
              <a:glow rad="101600">
                <a:schemeClr val="bg1">
                  <a:alpha val="60000"/>
                </a:schemeClr>
              </a:glow>
            </a:effectLst>
          </a:endParaRPr>
        </a:p>
      </dgm:t>
    </dgm:pt>
    <dgm:pt modelId="{552160FC-D8B9-4E51-8C9F-BF4E014197D1}" type="sibTrans" cxnId="{020B7B34-ED77-48E6-B85C-2494F83B3B49}">
      <dgm:prSet/>
      <dgm:spPr/>
      <dgm:t>
        <a:bodyPr/>
        <a:lstStyle/>
        <a:p>
          <a:endParaRPr lang="es-EC">
            <a:effectLst>
              <a:glow rad="101600">
                <a:schemeClr val="bg1">
                  <a:alpha val="60000"/>
                </a:schemeClr>
              </a:glow>
            </a:effectLst>
          </a:endParaRPr>
        </a:p>
      </dgm:t>
    </dgm:pt>
    <dgm:pt modelId="{B4B6426F-E117-4A67-8256-15418E7DC12D}">
      <dgm:prSet phldrT="[Texto]"/>
      <dgm:spPr/>
      <dgm:t>
        <a:bodyPr/>
        <a:lstStyle/>
        <a:p>
          <a:r>
            <a:rPr lang="es-EC" dirty="0" smtClean="0">
              <a:effectLst>
                <a:glow rad="101600">
                  <a:schemeClr val="bg1">
                    <a:alpha val="60000"/>
                  </a:schemeClr>
                </a:glow>
              </a:effectLst>
            </a:rPr>
            <a:t>CARACTERISTICAS</a:t>
          </a:r>
          <a:endParaRPr lang="es-EC" dirty="0">
            <a:effectLst>
              <a:glow rad="101600">
                <a:schemeClr val="bg1">
                  <a:alpha val="60000"/>
                </a:schemeClr>
              </a:glow>
            </a:effectLst>
          </a:endParaRPr>
        </a:p>
      </dgm:t>
    </dgm:pt>
    <dgm:pt modelId="{D65CCA1D-A0F0-4579-A977-A5E8FCF72D2F}" type="parTrans" cxnId="{D8C8633A-C385-47D8-9292-EB6B4D2391F0}">
      <dgm:prSet/>
      <dgm:spPr/>
      <dgm:t>
        <a:bodyPr/>
        <a:lstStyle/>
        <a:p>
          <a:endParaRPr lang="es-EC">
            <a:effectLst>
              <a:glow rad="101600">
                <a:schemeClr val="bg1">
                  <a:alpha val="60000"/>
                </a:schemeClr>
              </a:glow>
            </a:effectLst>
          </a:endParaRPr>
        </a:p>
      </dgm:t>
    </dgm:pt>
    <dgm:pt modelId="{90068088-BA5F-48BE-9BBB-C51D3C31BA05}" type="sibTrans" cxnId="{D8C8633A-C385-47D8-9292-EB6B4D2391F0}">
      <dgm:prSet/>
      <dgm:spPr/>
      <dgm:t>
        <a:bodyPr/>
        <a:lstStyle/>
        <a:p>
          <a:endParaRPr lang="es-EC">
            <a:effectLst>
              <a:glow rad="101600">
                <a:schemeClr val="bg1">
                  <a:alpha val="60000"/>
                </a:schemeClr>
              </a:glow>
            </a:effectLst>
          </a:endParaRPr>
        </a:p>
      </dgm:t>
    </dgm:pt>
    <dgm:pt modelId="{AEAE70D4-59DA-4003-BC09-E4EBDE9E5D4A}">
      <dgm:prSet phldrT="[Texto]"/>
      <dgm:spPr/>
      <dgm:t>
        <a:bodyPr/>
        <a:lstStyle/>
        <a:p>
          <a:r>
            <a:rPr lang="es-EC" dirty="0" smtClean="0">
              <a:effectLst>
                <a:glow rad="101600">
                  <a:schemeClr val="bg1">
                    <a:alpha val="60000"/>
                  </a:schemeClr>
                </a:glow>
              </a:effectLst>
            </a:rPr>
            <a:t>POTENCIA DE COMBATE</a:t>
          </a:r>
          <a:endParaRPr lang="es-EC" dirty="0">
            <a:effectLst>
              <a:glow rad="101600">
                <a:schemeClr val="bg1">
                  <a:alpha val="60000"/>
                </a:schemeClr>
              </a:glow>
            </a:effectLst>
          </a:endParaRPr>
        </a:p>
      </dgm:t>
    </dgm:pt>
    <dgm:pt modelId="{1F90900F-B862-4A05-83F4-8FAB8427AECD}" type="parTrans" cxnId="{2B79C5DF-79C6-43F7-90A0-3CE5DF8876C2}">
      <dgm:prSet/>
      <dgm:spPr/>
      <dgm:t>
        <a:bodyPr/>
        <a:lstStyle/>
        <a:p>
          <a:endParaRPr lang="es-EC">
            <a:effectLst>
              <a:glow rad="101600">
                <a:schemeClr val="bg1">
                  <a:alpha val="60000"/>
                </a:schemeClr>
              </a:glow>
            </a:effectLst>
          </a:endParaRPr>
        </a:p>
      </dgm:t>
    </dgm:pt>
    <dgm:pt modelId="{55A91573-618D-45FB-820D-7981385DB3F3}" type="sibTrans" cxnId="{2B79C5DF-79C6-43F7-90A0-3CE5DF8876C2}">
      <dgm:prSet/>
      <dgm:spPr/>
      <dgm:t>
        <a:bodyPr/>
        <a:lstStyle/>
        <a:p>
          <a:endParaRPr lang="es-EC">
            <a:effectLst>
              <a:glow rad="101600">
                <a:schemeClr val="bg1">
                  <a:alpha val="60000"/>
                </a:schemeClr>
              </a:glow>
            </a:effectLst>
          </a:endParaRPr>
        </a:p>
      </dgm:t>
    </dgm:pt>
    <dgm:pt modelId="{EC827EDB-F6AD-493A-8EFE-6797ABFFF7D2}">
      <dgm:prSet phldrT="[Texto]"/>
      <dgm:spPr/>
      <dgm:t>
        <a:bodyPr/>
        <a:lstStyle/>
        <a:p>
          <a:r>
            <a:rPr lang="es-EC" dirty="0" smtClean="0">
              <a:effectLst>
                <a:glow rad="101600">
                  <a:schemeClr val="bg1">
                    <a:alpha val="60000"/>
                  </a:schemeClr>
                </a:glow>
              </a:effectLst>
            </a:rPr>
            <a:t>FACTORES DE LA DECISIÓN</a:t>
          </a:r>
          <a:endParaRPr lang="es-EC" dirty="0">
            <a:effectLst>
              <a:glow rad="101600">
                <a:schemeClr val="bg1">
                  <a:alpha val="60000"/>
                </a:schemeClr>
              </a:glow>
            </a:effectLst>
          </a:endParaRPr>
        </a:p>
      </dgm:t>
    </dgm:pt>
    <dgm:pt modelId="{C278FA76-117F-4314-ACAC-67083413FE68}" type="parTrans" cxnId="{984BA65A-7A5E-44D0-98CC-D356F2CE0B8F}">
      <dgm:prSet/>
      <dgm:spPr/>
      <dgm:t>
        <a:bodyPr/>
        <a:lstStyle/>
        <a:p>
          <a:endParaRPr lang="es-EC">
            <a:effectLst>
              <a:glow rad="101600">
                <a:schemeClr val="bg1">
                  <a:alpha val="60000"/>
                </a:schemeClr>
              </a:glow>
            </a:effectLst>
          </a:endParaRPr>
        </a:p>
      </dgm:t>
    </dgm:pt>
    <dgm:pt modelId="{BEB70065-2554-4685-B266-1ECD1852553C}" type="sibTrans" cxnId="{984BA65A-7A5E-44D0-98CC-D356F2CE0B8F}">
      <dgm:prSet/>
      <dgm:spPr/>
      <dgm:t>
        <a:bodyPr/>
        <a:lstStyle/>
        <a:p>
          <a:endParaRPr lang="es-EC">
            <a:effectLst>
              <a:glow rad="101600">
                <a:schemeClr val="bg1">
                  <a:alpha val="60000"/>
                </a:schemeClr>
              </a:glow>
            </a:effectLst>
          </a:endParaRPr>
        </a:p>
      </dgm:t>
    </dgm:pt>
    <dgm:pt modelId="{332F8698-4466-46A3-B6D4-1318BEC32FC0}" type="pres">
      <dgm:prSet presAssocID="{C9177E94-2717-494F-AE30-7FD70E93539B}" presName="hierChild1" presStyleCnt="0">
        <dgm:presLayoutVars>
          <dgm:orgChart val="1"/>
          <dgm:chPref val="1"/>
          <dgm:dir/>
          <dgm:animOne val="branch"/>
          <dgm:animLvl val="lvl"/>
          <dgm:resizeHandles/>
        </dgm:presLayoutVars>
      </dgm:prSet>
      <dgm:spPr/>
      <dgm:t>
        <a:bodyPr/>
        <a:lstStyle/>
        <a:p>
          <a:endParaRPr lang="es-EC"/>
        </a:p>
      </dgm:t>
    </dgm:pt>
    <dgm:pt modelId="{7CB615C5-8150-42D5-AF18-B19D1BF36DE9}" type="pres">
      <dgm:prSet presAssocID="{5830DDA2-5432-4D86-B337-F5467C773847}" presName="hierRoot1" presStyleCnt="0">
        <dgm:presLayoutVars>
          <dgm:hierBranch val="init"/>
        </dgm:presLayoutVars>
      </dgm:prSet>
      <dgm:spPr/>
    </dgm:pt>
    <dgm:pt modelId="{D41A685F-5295-4842-93FA-8A3D09DB7CD0}" type="pres">
      <dgm:prSet presAssocID="{5830DDA2-5432-4D86-B337-F5467C773847}" presName="rootComposite1" presStyleCnt="0"/>
      <dgm:spPr/>
    </dgm:pt>
    <dgm:pt modelId="{39966F7B-AAED-458C-9E35-DD4C5B1D4927}" type="pres">
      <dgm:prSet presAssocID="{5830DDA2-5432-4D86-B337-F5467C773847}" presName="rootText1" presStyleLbl="node0" presStyleIdx="0" presStyleCnt="1">
        <dgm:presLayoutVars>
          <dgm:chPref val="3"/>
        </dgm:presLayoutVars>
      </dgm:prSet>
      <dgm:spPr/>
      <dgm:t>
        <a:bodyPr/>
        <a:lstStyle/>
        <a:p>
          <a:endParaRPr lang="es-EC"/>
        </a:p>
      </dgm:t>
    </dgm:pt>
    <dgm:pt modelId="{5F8C49BE-03DE-4D27-8F4D-C7A16E8F7BDD}" type="pres">
      <dgm:prSet presAssocID="{5830DDA2-5432-4D86-B337-F5467C773847}" presName="rootConnector1" presStyleLbl="node1" presStyleIdx="0" presStyleCnt="0"/>
      <dgm:spPr/>
      <dgm:t>
        <a:bodyPr/>
        <a:lstStyle/>
        <a:p>
          <a:endParaRPr lang="es-EC"/>
        </a:p>
      </dgm:t>
    </dgm:pt>
    <dgm:pt modelId="{74E85247-D914-4DBE-B85D-4FB8BE61E035}" type="pres">
      <dgm:prSet presAssocID="{5830DDA2-5432-4D86-B337-F5467C773847}" presName="hierChild2" presStyleCnt="0"/>
      <dgm:spPr/>
    </dgm:pt>
    <dgm:pt modelId="{DBB9EF77-0786-4BEB-A606-B84DF4A6F1C2}" type="pres">
      <dgm:prSet presAssocID="{48BF670A-6803-4022-8774-77BEA243C41A}" presName="Name37" presStyleLbl="parChTrans1D2" presStyleIdx="0" presStyleCnt="2"/>
      <dgm:spPr/>
      <dgm:t>
        <a:bodyPr/>
        <a:lstStyle/>
        <a:p>
          <a:endParaRPr lang="es-EC"/>
        </a:p>
      </dgm:t>
    </dgm:pt>
    <dgm:pt modelId="{4196158E-804E-4BE8-B535-5D1E4EFC5058}" type="pres">
      <dgm:prSet presAssocID="{E94E6F17-0274-4A93-B942-92A1B11FDAC6}" presName="hierRoot2" presStyleCnt="0">
        <dgm:presLayoutVars>
          <dgm:hierBranch val="init"/>
        </dgm:presLayoutVars>
      </dgm:prSet>
      <dgm:spPr/>
    </dgm:pt>
    <dgm:pt modelId="{A8ECA524-12F3-455E-89E9-E41823ED6D12}" type="pres">
      <dgm:prSet presAssocID="{E94E6F17-0274-4A93-B942-92A1B11FDAC6}" presName="rootComposite" presStyleCnt="0"/>
      <dgm:spPr/>
    </dgm:pt>
    <dgm:pt modelId="{0B3D398A-3362-4725-8B51-3EE94FA9CC28}" type="pres">
      <dgm:prSet presAssocID="{E94E6F17-0274-4A93-B942-92A1B11FDAC6}" presName="rootText" presStyleLbl="node2" presStyleIdx="0" presStyleCnt="2">
        <dgm:presLayoutVars>
          <dgm:chPref val="3"/>
        </dgm:presLayoutVars>
      </dgm:prSet>
      <dgm:spPr/>
      <dgm:t>
        <a:bodyPr/>
        <a:lstStyle/>
        <a:p>
          <a:endParaRPr lang="es-EC"/>
        </a:p>
      </dgm:t>
    </dgm:pt>
    <dgm:pt modelId="{C1010534-0DEF-4924-A334-C109436E1038}" type="pres">
      <dgm:prSet presAssocID="{E94E6F17-0274-4A93-B942-92A1B11FDAC6}" presName="rootConnector" presStyleLbl="node2" presStyleIdx="0" presStyleCnt="2"/>
      <dgm:spPr/>
      <dgm:t>
        <a:bodyPr/>
        <a:lstStyle/>
        <a:p>
          <a:endParaRPr lang="es-EC"/>
        </a:p>
      </dgm:t>
    </dgm:pt>
    <dgm:pt modelId="{200A06E3-C550-418F-9738-2774EBC1D3D8}" type="pres">
      <dgm:prSet presAssocID="{E94E6F17-0274-4A93-B942-92A1B11FDAC6}" presName="hierChild4" presStyleCnt="0"/>
      <dgm:spPr/>
    </dgm:pt>
    <dgm:pt modelId="{FDC89E70-08E5-4A7E-BF33-FF0E8029D210}" type="pres">
      <dgm:prSet presAssocID="{4ACC6620-57B5-4A52-A450-22176F8EB4DB}" presName="Name37" presStyleLbl="parChTrans1D3" presStyleIdx="0" presStyleCnt="6"/>
      <dgm:spPr/>
      <dgm:t>
        <a:bodyPr/>
        <a:lstStyle/>
        <a:p>
          <a:endParaRPr lang="es-EC"/>
        </a:p>
      </dgm:t>
    </dgm:pt>
    <dgm:pt modelId="{20FD0999-B86E-48EF-B66F-2D0C70AFA20D}" type="pres">
      <dgm:prSet presAssocID="{3E55A4BA-1C20-4804-B236-690078B7DB76}" presName="hierRoot2" presStyleCnt="0">
        <dgm:presLayoutVars>
          <dgm:hierBranch val="init"/>
        </dgm:presLayoutVars>
      </dgm:prSet>
      <dgm:spPr/>
    </dgm:pt>
    <dgm:pt modelId="{857C9362-F5E1-4AD3-BD23-86535A0CD75F}" type="pres">
      <dgm:prSet presAssocID="{3E55A4BA-1C20-4804-B236-690078B7DB76}" presName="rootComposite" presStyleCnt="0"/>
      <dgm:spPr/>
    </dgm:pt>
    <dgm:pt modelId="{F9484C7C-05FC-4A40-B0E0-2D79F9502071}" type="pres">
      <dgm:prSet presAssocID="{3E55A4BA-1C20-4804-B236-690078B7DB76}" presName="rootText" presStyleLbl="node3" presStyleIdx="0" presStyleCnt="6">
        <dgm:presLayoutVars>
          <dgm:chPref val="3"/>
        </dgm:presLayoutVars>
      </dgm:prSet>
      <dgm:spPr/>
      <dgm:t>
        <a:bodyPr/>
        <a:lstStyle/>
        <a:p>
          <a:endParaRPr lang="es-EC"/>
        </a:p>
      </dgm:t>
    </dgm:pt>
    <dgm:pt modelId="{F736837D-2083-4733-8AFD-2208FC5DE94C}" type="pres">
      <dgm:prSet presAssocID="{3E55A4BA-1C20-4804-B236-690078B7DB76}" presName="rootConnector" presStyleLbl="node3" presStyleIdx="0" presStyleCnt="6"/>
      <dgm:spPr/>
      <dgm:t>
        <a:bodyPr/>
        <a:lstStyle/>
        <a:p>
          <a:endParaRPr lang="es-EC"/>
        </a:p>
      </dgm:t>
    </dgm:pt>
    <dgm:pt modelId="{026BF1D4-8768-4C89-B5A5-346B78835C30}" type="pres">
      <dgm:prSet presAssocID="{3E55A4BA-1C20-4804-B236-690078B7DB76}" presName="hierChild4" presStyleCnt="0"/>
      <dgm:spPr/>
    </dgm:pt>
    <dgm:pt modelId="{0550AE70-A97B-4392-9407-84813A94CC72}" type="pres">
      <dgm:prSet presAssocID="{3E55A4BA-1C20-4804-B236-690078B7DB76}" presName="hierChild5" presStyleCnt="0"/>
      <dgm:spPr/>
    </dgm:pt>
    <dgm:pt modelId="{3E3B9E6A-2EDC-4EF8-99F8-254C7A6654E5}" type="pres">
      <dgm:prSet presAssocID="{7B020E61-E509-4116-8DAC-24A12D625734}" presName="Name37" presStyleLbl="parChTrans1D3" presStyleIdx="1" presStyleCnt="6"/>
      <dgm:spPr/>
      <dgm:t>
        <a:bodyPr/>
        <a:lstStyle/>
        <a:p>
          <a:endParaRPr lang="es-EC"/>
        </a:p>
      </dgm:t>
    </dgm:pt>
    <dgm:pt modelId="{FF5AB1A4-B899-4D76-831B-88530569C247}" type="pres">
      <dgm:prSet presAssocID="{4580A2A2-1A95-4373-B2DE-DD6E75C7C97F}" presName="hierRoot2" presStyleCnt="0">
        <dgm:presLayoutVars>
          <dgm:hierBranch val="init"/>
        </dgm:presLayoutVars>
      </dgm:prSet>
      <dgm:spPr/>
    </dgm:pt>
    <dgm:pt modelId="{A2F2B8FC-C0DC-4958-96BA-C9393F7C23BC}" type="pres">
      <dgm:prSet presAssocID="{4580A2A2-1A95-4373-B2DE-DD6E75C7C97F}" presName="rootComposite" presStyleCnt="0"/>
      <dgm:spPr/>
    </dgm:pt>
    <dgm:pt modelId="{C14090B9-BE1F-40E8-9EFF-975615E3B761}" type="pres">
      <dgm:prSet presAssocID="{4580A2A2-1A95-4373-B2DE-DD6E75C7C97F}" presName="rootText" presStyleLbl="node3" presStyleIdx="1" presStyleCnt="6">
        <dgm:presLayoutVars>
          <dgm:chPref val="3"/>
        </dgm:presLayoutVars>
      </dgm:prSet>
      <dgm:spPr/>
      <dgm:t>
        <a:bodyPr/>
        <a:lstStyle/>
        <a:p>
          <a:endParaRPr lang="es-EC"/>
        </a:p>
      </dgm:t>
    </dgm:pt>
    <dgm:pt modelId="{0C88421E-6349-4F41-930F-800D409E98E5}" type="pres">
      <dgm:prSet presAssocID="{4580A2A2-1A95-4373-B2DE-DD6E75C7C97F}" presName="rootConnector" presStyleLbl="node3" presStyleIdx="1" presStyleCnt="6"/>
      <dgm:spPr/>
      <dgm:t>
        <a:bodyPr/>
        <a:lstStyle/>
        <a:p>
          <a:endParaRPr lang="es-EC"/>
        </a:p>
      </dgm:t>
    </dgm:pt>
    <dgm:pt modelId="{4D2A7D9B-D5D0-400C-80C8-91121A06C5AF}" type="pres">
      <dgm:prSet presAssocID="{4580A2A2-1A95-4373-B2DE-DD6E75C7C97F}" presName="hierChild4" presStyleCnt="0"/>
      <dgm:spPr/>
    </dgm:pt>
    <dgm:pt modelId="{4A739BF5-D7E7-46BD-BD68-619F554D3330}" type="pres">
      <dgm:prSet presAssocID="{4580A2A2-1A95-4373-B2DE-DD6E75C7C97F}" presName="hierChild5" presStyleCnt="0"/>
      <dgm:spPr/>
    </dgm:pt>
    <dgm:pt modelId="{6EDB5EB9-58D8-41E6-B41E-DD8E13DFBCFE}" type="pres">
      <dgm:prSet presAssocID="{E94E6F17-0274-4A93-B942-92A1B11FDAC6}" presName="hierChild5" presStyleCnt="0"/>
      <dgm:spPr/>
    </dgm:pt>
    <dgm:pt modelId="{D79D5313-9E42-4BF6-AFE6-981F943ADE03}" type="pres">
      <dgm:prSet presAssocID="{5D2BA722-924C-4E28-A11F-E2B2CFC61E57}" presName="Name37" presStyleLbl="parChTrans1D2" presStyleIdx="1" presStyleCnt="2"/>
      <dgm:spPr/>
      <dgm:t>
        <a:bodyPr/>
        <a:lstStyle/>
        <a:p>
          <a:endParaRPr lang="es-EC"/>
        </a:p>
      </dgm:t>
    </dgm:pt>
    <dgm:pt modelId="{93E75639-575A-4A6E-BBB8-A797ADEC0953}" type="pres">
      <dgm:prSet presAssocID="{400A7E64-43A3-44C8-B306-E8BF6839D181}" presName="hierRoot2" presStyleCnt="0">
        <dgm:presLayoutVars>
          <dgm:hierBranch val="init"/>
        </dgm:presLayoutVars>
      </dgm:prSet>
      <dgm:spPr/>
    </dgm:pt>
    <dgm:pt modelId="{983DE15C-E6F3-4CA2-A475-5D101F2A94CE}" type="pres">
      <dgm:prSet presAssocID="{400A7E64-43A3-44C8-B306-E8BF6839D181}" presName="rootComposite" presStyleCnt="0"/>
      <dgm:spPr/>
    </dgm:pt>
    <dgm:pt modelId="{12E3D713-60B7-4849-969C-644FCA0E547B}" type="pres">
      <dgm:prSet presAssocID="{400A7E64-43A3-44C8-B306-E8BF6839D181}" presName="rootText" presStyleLbl="node2" presStyleIdx="1" presStyleCnt="2">
        <dgm:presLayoutVars>
          <dgm:chPref val="3"/>
        </dgm:presLayoutVars>
      </dgm:prSet>
      <dgm:spPr/>
      <dgm:t>
        <a:bodyPr/>
        <a:lstStyle/>
        <a:p>
          <a:endParaRPr lang="es-EC"/>
        </a:p>
      </dgm:t>
    </dgm:pt>
    <dgm:pt modelId="{761656C4-037A-4FF5-BA63-D9158D5502BD}" type="pres">
      <dgm:prSet presAssocID="{400A7E64-43A3-44C8-B306-E8BF6839D181}" presName="rootConnector" presStyleLbl="node2" presStyleIdx="1" presStyleCnt="2"/>
      <dgm:spPr/>
      <dgm:t>
        <a:bodyPr/>
        <a:lstStyle/>
        <a:p>
          <a:endParaRPr lang="es-EC"/>
        </a:p>
      </dgm:t>
    </dgm:pt>
    <dgm:pt modelId="{ACB1F442-CCD3-4A22-9F7C-486F31F9D021}" type="pres">
      <dgm:prSet presAssocID="{400A7E64-43A3-44C8-B306-E8BF6839D181}" presName="hierChild4" presStyleCnt="0"/>
      <dgm:spPr/>
    </dgm:pt>
    <dgm:pt modelId="{F9F67F3D-B1F4-41E7-962B-C606C91DECE2}" type="pres">
      <dgm:prSet presAssocID="{0D852D66-73A0-4BBA-B690-8416FB342AA7}" presName="Name37" presStyleLbl="parChTrans1D3" presStyleIdx="2" presStyleCnt="6"/>
      <dgm:spPr/>
      <dgm:t>
        <a:bodyPr/>
        <a:lstStyle/>
        <a:p>
          <a:endParaRPr lang="es-EC"/>
        </a:p>
      </dgm:t>
    </dgm:pt>
    <dgm:pt modelId="{FBD3CB03-7EC3-4325-A3F4-A4D11D3854A9}" type="pres">
      <dgm:prSet presAssocID="{A5C050BC-F57B-423B-B5BE-37149B5513E0}" presName="hierRoot2" presStyleCnt="0">
        <dgm:presLayoutVars>
          <dgm:hierBranch val="init"/>
        </dgm:presLayoutVars>
      </dgm:prSet>
      <dgm:spPr/>
    </dgm:pt>
    <dgm:pt modelId="{86DDA383-EAF2-4A59-A1FA-3C04B380AB9E}" type="pres">
      <dgm:prSet presAssocID="{A5C050BC-F57B-423B-B5BE-37149B5513E0}" presName="rootComposite" presStyleCnt="0"/>
      <dgm:spPr/>
    </dgm:pt>
    <dgm:pt modelId="{1C2D61CA-F21E-4D09-BCD2-00368CB81C74}" type="pres">
      <dgm:prSet presAssocID="{A5C050BC-F57B-423B-B5BE-37149B5513E0}" presName="rootText" presStyleLbl="node3" presStyleIdx="2" presStyleCnt="6">
        <dgm:presLayoutVars>
          <dgm:chPref val="3"/>
        </dgm:presLayoutVars>
      </dgm:prSet>
      <dgm:spPr/>
      <dgm:t>
        <a:bodyPr/>
        <a:lstStyle/>
        <a:p>
          <a:endParaRPr lang="es-EC"/>
        </a:p>
      </dgm:t>
    </dgm:pt>
    <dgm:pt modelId="{42FADB8B-48D9-4FF6-9275-3A6782DC5454}" type="pres">
      <dgm:prSet presAssocID="{A5C050BC-F57B-423B-B5BE-37149B5513E0}" presName="rootConnector" presStyleLbl="node3" presStyleIdx="2" presStyleCnt="6"/>
      <dgm:spPr/>
      <dgm:t>
        <a:bodyPr/>
        <a:lstStyle/>
        <a:p>
          <a:endParaRPr lang="es-EC"/>
        </a:p>
      </dgm:t>
    </dgm:pt>
    <dgm:pt modelId="{9A3835EB-4D72-4AF9-8F7C-F71015A77961}" type="pres">
      <dgm:prSet presAssocID="{A5C050BC-F57B-423B-B5BE-37149B5513E0}" presName="hierChild4" presStyleCnt="0"/>
      <dgm:spPr/>
    </dgm:pt>
    <dgm:pt modelId="{E331B3EE-7E1A-4A1C-B9A8-EF8323AFA260}" type="pres">
      <dgm:prSet presAssocID="{A5C050BC-F57B-423B-B5BE-37149B5513E0}" presName="hierChild5" presStyleCnt="0"/>
      <dgm:spPr/>
    </dgm:pt>
    <dgm:pt modelId="{074D5CE6-C24A-4E32-9081-271962DB4305}" type="pres">
      <dgm:prSet presAssocID="{D65CCA1D-A0F0-4579-A977-A5E8FCF72D2F}" presName="Name37" presStyleLbl="parChTrans1D3" presStyleIdx="3" presStyleCnt="6"/>
      <dgm:spPr/>
      <dgm:t>
        <a:bodyPr/>
        <a:lstStyle/>
        <a:p>
          <a:endParaRPr lang="es-EC"/>
        </a:p>
      </dgm:t>
    </dgm:pt>
    <dgm:pt modelId="{FD91F5A9-3CDF-4258-8C39-12840F3CEC4B}" type="pres">
      <dgm:prSet presAssocID="{B4B6426F-E117-4A67-8256-15418E7DC12D}" presName="hierRoot2" presStyleCnt="0">
        <dgm:presLayoutVars>
          <dgm:hierBranch val="init"/>
        </dgm:presLayoutVars>
      </dgm:prSet>
      <dgm:spPr/>
    </dgm:pt>
    <dgm:pt modelId="{0F6A9807-3A64-4DBB-A277-D8D31C121493}" type="pres">
      <dgm:prSet presAssocID="{B4B6426F-E117-4A67-8256-15418E7DC12D}" presName="rootComposite" presStyleCnt="0"/>
      <dgm:spPr/>
    </dgm:pt>
    <dgm:pt modelId="{278EFAE3-A9A7-41ED-A984-49416A1492E2}" type="pres">
      <dgm:prSet presAssocID="{B4B6426F-E117-4A67-8256-15418E7DC12D}" presName="rootText" presStyleLbl="node3" presStyleIdx="3" presStyleCnt="6">
        <dgm:presLayoutVars>
          <dgm:chPref val="3"/>
        </dgm:presLayoutVars>
      </dgm:prSet>
      <dgm:spPr/>
      <dgm:t>
        <a:bodyPr/>
        <a:lstStyle/>
        <a:p>
          <a:endParaRPr lang="es-EC"/>
        </a:p>
      </dgm:t>
    </dgm:pt>
    <dgm:pt modelId="{20598EF7-750E-48A2-A071-C65449E94CF1}" type="pres">
      <dgm:prSet presAssocID="{B4B6426F-E117-4A67-8256-15418E7DC12D}" presName="rootConnector" presStyleLbl="node3" presStyleIdx="3" presStyleCnt="6"/>
      <dgm:spPr/>
      <dgm:t>
        <a:bodyPr/>
        <a:lstStyle/>
        <a:p>
          <a:endParaRPr lang="es-EC"/>
        </a:p>
      </dgm:t>
    </dgm:pt>
    <dgm:pt modelId="{3A5BD845-DAFF-44A4-AA64-0E998898279B}" type="pres">
      <dgm:prSet presAssocID="{B4B6426F-E117-4A67-8256-15418E7DC12D}" presName="hierChild4" presStyleCnt="0"/>
      <dgm:spPr/>
    </dgm:pt>
    <dgm:pt modelId="{CAF969EC-B69F-4CCB-B10A-2FEA3B801AA1}" type="pres">
      <dgm:prSet presAssocID="{B4B6426F-E117-4A67-8256-15418E7DC12D}" presName="hierChild5" presStyleCnt="0"/>
      <dgm:spPr/>
    </dgm:pt>
    <dgm:pt modelId="{79B557AE-A518-4988-AFBC-61838D5E08B5}" type="pres">
      <dgm:prSet presAssocID="{1F90900F-B862-4A05-83F4-8FAB8427AECD}" presName="Name37" presStyleLbl="parChTrans1D3" presStyleIdx="4" presStyleCnt="6"/>
      <dgm:spPr/>
      <dgm:t>
        <a:bodyPr/>
        <a:lstStyle/>
        <a:p>
          <a:endParaRPr lang="es-EC"/>
        </a:p>
      </dgm:t>
    </dgm:pt>
    <dgm:pt modelId="{1F8B5120-540C-471F-BB3A-12507A5AF366}" type="pres">
      <dgm:prSet presAssocID="{AEAE70D4-59DA-4003-BC09-E4EBDE9E5D4A}" presName="hierRoot2" presStyleCnt="0">
        <dgm:presLayoutVars>
          <dgm:hierBranch val="init"/>
        </dgm:presLayoutVars>
      </dgm:prSet>
      <dgm:spPr/>
    </dgm:pt>
    <dgm:pt modelId="{07A61E9D-8513-44DE-992F-F8FF8344277D}" type="pres">
      <dgm:prSet presAssocID="{AEAE70D4-59DA-4003-BC09-E4EBDE9E5D4A}" presName="rootComposite" presStyleCnt="0"/>
      <dgm:spPr/>
    </dgm:pt>
    <dgm:pt modelId="{C2F6F673-8856-4084-8D55-B0D637437879}" type="pres">
      <dgm:prSet presAssocID="{AEAE70D4-59DA-4003-BC09-E4EBDE9E5D4A}" presName="rootText" presStyleLbl="node3" presStyleIdx="4" presStyleCnt="6">
        <dgm:presLayoutVars>
          <dgm:chPref val="3"/>
        </dgm:presLayoutVars>
      </dgm:prSet>
      <dgm:spPr/>
      <dgm:t>
        <a:bodyPr/>
        <a:lstStyle/>
        <a:p>
          <a:endParaRPr lang="es-EC"/>
        </a:p>
      </dgm:t>
    </dgm:pt>
    <dgm:pt modelId="{523F355B-5270-4C02-9BE5-997605B6E538}" type="pres">
      <dgm:prSet presAssocID="{AEAE70D4-59DA-4003-BC09-E4EBDE9E5D4A}" presName="rootConnector" presStyleLbl="node3" presStyleIdx="4" presStyleCnt="6"/>
      <dgm:spPr/>
      <dgm:t>
        <a:bodyPr/>
        <a:lstStyle/>
        <a:p>
          <a:endParaRPr lang="es-EC"/>
        </a:p>
      </dgm:t>
    </dgm:pt>
    <dgm:pt modelId="{19F9BF67-3B2D-4575-9802-4804523D9447}" type="pres">
      <dgm:prSet presAssocID="{AEAE70D4-59DA-4003-BC09-E4EBDE9E5D4A}" presName="hierChild4" presStyleCnt="0"/>
      <dgm:spPr/>
    </dgm:pt>
    <dgm:pt modelId="{904CC062-0C00-4A96-AF68-5CC88B5A6716}" type="pres">
      <dgm:prSet presAssocID="{AEAE70D4-59DA-4003-BC09-E4EBDE9E5D4A}" presName="hierChild5" presStyleCnt="0"/>
      <dgm:spPr/>
    </dgm:pt>
    <dgm:pt modelId="{58F339BA-F59D-4AEA-B86A-C8B21B3473FC}" type="pres">
      <dgm:prSet presAssocID="{C278FA76-117F-4314-ACAC-67083413FE68}" presName="Name37" presStyleLbl="parChTrans1D3" presStyleIdx="5" presStyleCnt="6"/>
      <dgm:spPr/>
      <dgm:t>
        <a:bodyPr/>
        <a:lstStyle/>
        <a:p>
          <a:endParaRPr lang="es-EC"/>
        </a:p>
      </dgm:t>
    </dgm:pt>
    <dgm:pt modelId="{6FB2827D-3234-42AE-8AD3-471E89F98A49}" type="pres">
      <dgm:prSet presAssocID="{EC827EDB-F6AD-493A-8EFE-6797ABFFF7D2}" presName="hierRoot2" presStyleCnt="0">
        <dgm:presLayoutVars>
          <dgm:hierBranch val="init"/>
        </dgm:presLayoutVars>
      </dgm:prSet>
      <dgm:spPr/>
    </dgm:pt>
    <dgm:pt modelId="{60C280CC-AC0B-4765-B14B-44269AC2F1DB}" type="pres">
      <dgm:prSet presAssocID="{EC827EDB-F6AD-493A-8EFE-6797ABFFF7D2}" presName="rootComposite" presStyleCnt="0"/>
      <dgm:spPr/>
    </dgm:pt>
    <dgm:pt modelId="{0E92C7D9-69A7-43DB-AEBB-D5CFB41BFA0E}" type="pres">
      <dgm:prSet presAssocID="{EC827EDB-F6AD-493A-8EFE-6797ABFFF7D2}" presName="rootText" presStyleLbl="node3" presStyleIdx="5" presStyleCnt="6">
        <dgm:presLayoutVars>
          <dgm:chPref val="3"/>
        </dgm:presLayoutVars>
      </dgm:prSet>
      <dgm:spPr/>
      <dgm:t>
        <a:bodyPr/>
        <a:lstStyle/>
        <a:p>
          <a:endParaRPr lang="es-EC"/>
        </a:p>
      </dgm:t>
    </dgm:pt>
    <dgm:pt modelId="{9D40E048-FC1E-448F-A17C-ECD69A150E0F}" type="pres">
      <dgm:prSet presAssocID="{EC827EDB-F6AD-493A-8EFE-6797ABFFF7D2}" presName="rootConnector" presStyleLbl="node3" presStyleIdx="5" presStyleCnt="6"/>
      <dgm:spPr/>
      <dgm:t>
        <a:bodyPr/>
        <a:lstStyle/>
        <a:p>
          <a:endParaRPr lang="es-EC"/>
        </a:p>
      </dgm:t>
    </dgm:pt>
    <dgm:pt modelId="{897B8B55-94A1-48EC-9D95-C4CC16C2E541}" type="pres">
      <dgm:prSet presAssocID="{EC827EDB-F6AD-493A-8EFE-6797ABFFF7D2}" presName="hierChild4" presStyleCnt="0"/>
      <dgm:spPr/>
    </dgm:pt>
    <dgm:pt modelId="{31CD9EAC-2010-4721-BB36-DE537106DB26}" type="pres">
      <dgm:prSet presAssocID="{EC827EDB-F6AD-493A-8EFE-6797ABFFF7D2}" presName="hierChild5" presStyleCnt="0"/>
      <dgm:spPr/>
    </dgm:pt>
    <dgm:pt modelId="{2874ED02-8F62-4A8C-85A9-255DA4CB9807}" type="pres">
      <dgm:prSet presAssocID="{400A7E64-43A3-44C8-B306-E8BF6839D181}" presName="hierChild5" presStyleCnt="0"/>
      <dgm:spPr/>
    </dgm:pt>
    <dgm:pt modelId="{6DF53353-8AC1-4503-BCC5-47A657787330}" type="pres">
      <dgm:prSet presAssocID="{5830DDA2-5432-4D86-B337-F5467C773847}" presName="hierChild3" presStyleCnt="0"/>
      <dgm:spPr/>
    </dgm:pt>
  </dgm:ptLst>
  <dgm:cxnLst>
    <dgm:cxn modelId="{218A39CF-C937-4447-896B-41042C9C16AA}" srcId="{E94E6F17-0274-4A93-B942-92A1B11FDAC6}" destId="{3E55A4BA-1C20-4804-B236-690078B7DB76}" srcOrd="0" destOrd="0" parTransId="{4ACC6620-57B5-4A52-A450-22176F8EB4DB}" sibTransId="{F5D3D2EE-110E-45FB-BCCE-0CA65DDCA32F}"/>
    <dgm:cxn modelId="{7F5DA6F0-CD9D-4470-AE83-86FC894210AA}" type="presOf" srcId="{3E55A4BA-1C20-4804-B236-690078B7DB76}" destId="{F736837D-2083-4733-8AFD-2208FC5DE94C}" srcOrd="1" destOrd="0" presId="urn:microsoft.com/office/officeart/2005/8/layout/orgChart1"/>
    <dgm:cxn modelId="{81F05EB9-E0D9-48C0-81E9-2177E1A7D4CC}" type="presOf" srcId="{400A7E64-43A3-44C8-B306-E8BF6839D181}" destId="{12E3D713-60B7-4849-969C-644FCA0E547B}" srcOrd="0" destOrd="0" presId="urn:microsoft.com/office/officeart/2005/8/layout/orgChart1"/>
    <dgm:cxn modelId="{EC05A112-CB20-4918-8E16-55B58F662775}" type="presOf" srcId="{EC827EDB-F6AD-493A-8EFE-6797ABFFF7D2}" destId="{9D40E048-FC1E-448F-A17C-ECD69A150E0F}" srcOrd="1" destOrd="0" presId="urn:microsoft.com/office/officeart/2005/8/layout/orgChart1"/>
    <dgm:cxn modelId="{B1381D9E-0625-4D40-A51C-4D1759EB5AB9}" type="presOf" srcId="{5D2BA722-924C-4E28-A11F-E2B2CFC61E57}" destId="{D79D5313-9E42-4BF6-AFE6-981F943ADE03}" srcOrd="0" destOrd="0" presId="urn:microsoft.com/office/officeart/2005/8/layout/orgChart1"/>
    <dgm:cxn modelId="{1FC7F9E5-2B5A-4BA1-8171-BC94281DF617}" type="presOf" srcId="{A5C050BC-F57B-423B-B5BE-37149B5513E0}" destId="{42FADB8B-48D9-4FF6-9275-3A6782DC5454}" srcOrd="1" destOrd="0" presId="urn:microsoft.com/office/officeart/2005/8/layout/orgChart1"/>
    <dgm:cxn modelId="{61C7A8B8-B8B9-49EB-ABF5-87E1633E7585}" type="presOf" srcId="{C9177E94-2717-494F-AE30-7FD70E93539B}" destId="{332F8698-4466-46A3-B6D4-1318BEC32FC0}" srcOrd="0" destOrd="0" presId="urn:microsoft.com/office/officeart/2005/8/layout/orgChart1"/>
    <dgm:cxn modelId="{8583B027-F3DC-4838-8D29-1DE2833104F5}" type="presOf" srcId="{E94E6F17-0274-4A93-B942-92A1B11FDAC6}" destId="{C1010534-0DEF-4924-A334-C109436E1038}" srcOrd="1" destOrd="0" presId="urn:microsoft.com/office/officeart/2005/8/layout/orgChart1"/>
    <dgm:cxn modelId="{20A7871E-41BB-41AF-80FE-4FC4229C126B}" type="presOf" srcId="{4ACC6620-57B5-4A52-A450-22176F8EB4DB}" destId="{FDC89E70-08E5-4A7E-BF33-FF0E8029D210}" srcOrd="0" destOrd="0" presId="urn:microsoft.com/office/officeart/2005/8/layout/orgChart1"/>
    <dgm:cxn modelId="{35479AFA-3A31-42E2-82F8-C9662708C951}" type="presOf" srcId="{EC827EDB-F6AD-493A-8EFE-6797ABFFF7D2}" destId="{0E92C7D9-69A7-43DB-AEBB-D5CFB41BFA0E}" srcOrd="0" destOrd="0" presId="urn:microsoft.com/office/officeart/2005/8/layout/orgChart1"/>
    <dgm:cxn modelId="{2ED90140-8CA7-44AA-9576-4D90615E5F2E}" srcId="{C9177E94-2717-494F-AE30-7FD70E93539B}" destId="{5830DDA2-5432-4D86-B337-F5467C773847}" srcOrd="0" destOrd="0" parTransId="{A899840C-7CD9-47B5-B7E9-ECCB26B4970B}" sibTransId="{7F305BF4-7D66-4786-8690-6F7507E052D1}"/>
    <dgm:cxn modelId="{2B79C5DF-79C6-43F7-90A0-3CE5DF8876C2}" srcId="{400A7E64-43A3-44C8-B306-E8BF6839D181}" destId="{AEAE70D4-59DA-4003-BC09-E4EBDE9E5D4A}" srcOrd="2" destOrd="0" parTransId="{1F90900F-B862-4A05-83F4-8FAB8427AECD}" sibTransId="{55A91573-618D-45FB-820D-7981385DB3F3}"/>
    <dgm:cxn modelId="{D8C8633A-C385-47D8-9292-EB6B4D2391F0}" srcId="{400A7E64-43A3-44C8-B306-E8BF6839D181}" destId="{B4B6426F-E117-4A67-8256-15418E7DC12D}" srcOrd="1" destOrd="0" parTransId="{D65CCA1D-A0F0-4579-A977-A5E8FCF72D2F}" sibTransId="{90068088-BA5F-48BE-9BBB-C51D3C31BA05}"/>
    <dgm:cxn modelId="{9778093E-93E9-4D35-9661-80B1382698A7}" type="presOf" srcId="{C278FA76-117F-4314-ACAC-67083413FE68}" destId="{58F339BA-F59D-4AEA-B86A-C8B21B3473FC}" srcOrd="0" destOrd="0" presId="urn:microsoft.com/office/officeart/2005/8/layout/orgChart1"/>
    <dgm:cxn modelId="{292E8FAF-3083-465E-96A5-9F43D3B94921}" type="presOf" srcId="{A5C050BC-F57B-423B-B5BE-37149B5513E0}" destId="{1C2D61CA-F21E-4D09-BCD2-00368CB81C74}" srcOrd="0" destOrd="0" presId="urn:microsoft.com/office/officeart/2005/8/layout/orgChart1"/>
    <dgm:cxn modelId="{21AB9B92-679D-4107-A3F2-7F015F6B79DE}" type="presOf" srcId="{5830DDA2-5432-4D86-B337-F5467C773847}" destId="{5F8C49BE-03DE-4D27-8F4D-C7A16E8F7BDD}" srcOrd="1" destOrd="0" presId="urn:microsoft.com/office/officeart/2005/8/layout/orgChart1"/>
    <dgm:cxn modelId="{47536C77-3A17-4B1D-A370-F5004015855F}" type="presOf" srcId="{4580A2A2-1A95-4373-B2DE-DD6E75C7C97F}" destId="{C14090B9-BE1F-40E8-9EFF-975615E3B761}" srcOrd="0" destOrd="0" presId="urn:microsoft.com/office/officeart/2005/8/layout/orgChart1"/>
    <dgm:cxn modelId="{14961EE4-6FFB-4FA7-BEB4-C40A26DF2570}" type="presOf" srcId="{3E55A4BA-1C20-4804-B236-690078B7DB76}" destId="{F9484C7C-05FC-4A40-B0E0-2D79F9502071}" srcOrd="0" destOrd="0" presId="urn:microsoft.com/office/officeart/2005/8/layout/orgChart1"/>
    <dgm:cxn modelId="{4D4E1286-9C61-47D9-A088-22C9A0F80785}" type="presOf" srcId="{AEAE70D4-59DA-4003-BC09-E4EBDE9E5D4A}" destId="{523F355B-5270-4C02-9BE5-997605B6E538}" srcOrd="1" destOrd="0" presId="urn:microsoft.com/office/officeart/2005/8/layout/orgChart1"/>
    <dgm:cxn modelId="{4423740C-E88F-4572-A09D-3D80B5451179}" type="presOf" srcId="{0D852D66-73A0-4BBA-B690-8416FB342AA7}" destId="{F9F67F3D-B1F4-41E7-962B-C606C91DECE2}" srcOrd="0" destOrd="0" presId="urn:microsoft.com/office/officeart/2005/8/layout/orgChart1"/>
    <dgm:cxn modelId="{C0D057BA-8FA6-4023-9B31-D9C8DCA96A04}" type="presOf" srcId="{400A7E64-43A3-44C8-B306-E8BF6839D181}" destId="{761656C4-037A-4FF5-BA63-D9158D5502BD}" srcOrd="1" destOrd="0" presId="urn:microsoft.com/office/officeart/2005/8/layout/orgChart1"/>
    <dgm:cxn modelId="{60914FB4-7E9D-47B8-BD3D-08BCA0175A95}" type="presOf" srcId="{7B020E61-E509-4116-8DAC-24A12D625734}" destId="{3E3B9E6A-2EDC-4EF8-99F8-254C7A6654E5}" srcOrd="0" destOrd="0" presId="urn:microsoft.com/office/officeart/2005/8/layout/orgChart1"/>
    <dgm:cxn modelId="{B98F79D8-927F-492E-827F-D43F9621F5C1}" type="presOf" srcId="{B4B6426F-E117-4A67-8256-15418E7DC12D}" destId="{20598EF7-750E-48A2-A071-C65449E94CF1}" srcOrd="1" destOrd="0" presId="urn:microsoft.com/office/officeart/2005/8/layout/orgChart1"/>
    <dgm:cxn modelId="{2231BB53-F865-474B-93D7-FC2400DBD791}" srcId="{5830DDA2-5432-4D86-B337-F5467C773847}" destId="{400A7E64-43A3-44C8-B306-E8BF6839D181}" srcOrd="1" destOrd="0" parTransId="{5D2BA722-924C-4E28-A11F-E2B2CFC61E57}" sibTransId="{8ED06A00-965C-4607-859E-E73DA0A88C27}"/>
    <dgm:cxn modelId="{020B7B34-ED77-48E6-B85C-2494F83B3B49}" srcId="{400A7E64-43A3-44C8-B306-E8BF6839D181}" destId="{A5C050BC-F57B-423B-B5BE-37149B5513E0}" srcOrd="0" destOrd="0" parTransId="{0D852D66-73A0-4BBA-B690-8416FB342AA7}" sibTransId="{552160FC-D8B9-4E51-8C9F-BF4E014197D1}"/>
    <dgm:cxn modelId="{8D388C11-18EA-4B78-837A-03AEFA91FE0D}" type="presOf" srcId="{D65CCA1D-A0F0-4579-A977-A5E8FCF72D2F}" destId="{074D5CE6-C24A-4E32-9081-271962DB4305}" srcOrd="0" destOrd="0" presId="urn:microsoft.com/office/officeart/2005/8/layout/orgChart1"/>
    <dgm:cxn modelId="{FB5441DA-D62E-487F-B4BB-F69FCAFEBAB2}" type="presOf" srcId="{4580A2A2-1A95-4373-B2DE-DD6E75C7C97F}" destId="{0C88421E-6349-4F41-930F-800D409E98E5}" srcOrd="1" destOrd="0" presId="urn:microsoft.com/office/officeart/2005/8/layout/orgChart1"/>
    <dgm:cxn modelId="{48D28BBB-7512-4083-861C-4E07B317FDB2}" type="presOf" srcId="{B4B6426F-E117-4A67-8256-15418E7DC12D}" destId="{278EFAE3-A9A7-41ED-A984-49416A1492E2}" srcOrd="0" destOrd="0" presId="urn:microsoft.com/office/officeart/2005/8/layout/orgChart1"/>
    <dgm:cxn modelId="{057906C2-3833-433F-A458-62B857450379}" type="presOf" srcId="{1F90900F-B862-4A05-83F4-8FAB8427AECD}" destId="{79B557AE-A518-4988-AFBC-61838D5E08B5}" srcOrd="0" destOrd="0" presId="urn:microsoft.com/office/officeart/2005/8/layout/orgChart1"/>
    <dgm:cxn modelId="{70CA9600-3A15-429B-8774-E359AE2D5B38}" type="presOf" srcId="{5830DDA2-5432-4D86-B337-F5467C773847}" destId="{39966F7B-AAED-458C-9E35-DD4C5B1D4927}" srcOrd="0" destOrd="0" presId="urn:microsoft.com/office/officeart/2005/8/layout/orgChart1"/>
    <dgm:cxn modelId="{984BA65A-7A5E-44D0-98CC-D356F2CE0B8F}" srcId="{400A7E64-43A3-44C8-B306-E8BF6839D181}" destId="{EC827EDB-F6AD-493A-8EFE-6797ABFFF7D2}" srcOrd="3" destOrd="0" parTransId="{C278FA76-117F-4314-ACAC-67083413FE68}" sibTransId="{BEB70065-2554-4685-B266-1ECD1852553C}"/>
    <dgm:cxn modelId="{89BD4783-62E8-49AA-B3B4-A70A7A54EE26}" type="presOf" srcId="{E94E6F17-0274-4A93-B942-92A1B11FDAC6}" destId="{0B3D398A-3362-4725-8B51-3EE94FA9CC28}" srcOrd="0" destOrd="0" presId="urn:microsoft.com/office/officeart/2005/8/layout/orgChart1"/>
    <dgm:cxn modelId="{7DA2EEF0-D6AE-47F8-8F36-5D47F01E7789}" type="presOf" srcId="{AEAE70D4-59DA-4003-BC09-E4EBDE9E5D4A}" destId="{C2F6F673-8856-4084-8D55-B0D637437879}" srcOrd="0" destOrd="0" presId="urn:microsoft.com/office/officeart/2005/8/layout/orgChart1"/>
    <dgm:cxn modelId="{54969EA1-A003-4FAA-83A1-33B1C1F2EA29}" srcId="{5830DDA2-5432-4D86-B337-F5467C773847}" destId="{E94E6F17-0274-4A93-B942-92A1B11FDAC6}" srcOrd="0" destOrd="0" parTransId="{48BF670A-6803-4022-8774-77BEA243C41A}" sibTransId="{22417B65-6A5B-41A9-B16C-AFCD31A686EB}"/>
    <dgm:cxn modelId="{AF45BA5E-5D32-40A2-AE75-0DBF55D63908}" srcId="{E94E6F17-0274-4A93-B942-92A1B11FDAC6}" destId="{4580A2A2-1A95-4373-B2DE-DD6E75C7C97F}" srcOrd="1" destOrd="0" parTransId="{7B020E61-E509-4116-8DAC-24A12D625734}" sibTransId="{DC0DF684-C878-4856-B2BF-F6117D3DD8DB}"/>
    <dgm:cxn modelId="{5CA7C43F-60E0-4FFF-8372-7528C8881692}" type="presOf" srcId="{48BF670A-6803-4022-8774-77BEA243C41A}" destId="{DBB9EF77-0786-4BEB-A606-B84DF4A6F1C2}" srcOrd="0" destOrd="0" presId="urn:microsoft.com/office/officeart/2005/8/layout/orgChart1"/>
    <dgm:cxn modelId="{F2A4C6C4-18C7-4E99-94CD-2147C3E48206}" type="presParOf" srcId="{332F8698-4466-46A3-B6D4-1318BEC32FC0}" destId="{7CB615C5-8150-42D5-AF18-B19D1BF36DE9}" srcOrd="0" destOrd="0" presId="urn:microsoft.com/office/officeart/2005/8/layout/orgChart1"/>
    <dgm:cxn modelId="{2CADDACE-0D19-4509-A962-F6A67AB76E87}" type="presParOf" srcId="{7CB615C5-8150-42D5-AF18-B19D1BF36DE9}" destId="{D41A685F-5295-4842-93FA-8A3D09DB7CD0}" srcOrd="0" destOrd="0" presId="urn:microsoft.com/office/officeart/2005/8/layout/orgChart1"/>
    <dgm:cxn modelId="{850AA5A0-E85A-4CA5-80BD-E69FDE5E4514}" type="presParOf" srcId="{D41A685F-5295-4842-93FA-8A3D09DB7CD0}" destId="{39966F7B-AAED-458C-9E35-DD4C5B1D4927}" srcOrd="0" destOrd="0" presId="urn:microsoft.com/office/officeart/2005/8/layout/orgChart1"/>
    <dgm:cxn modelId="{AC535DFD-A614-4C14-A303-7D369FBDAFF6}" type="presParOf" srcId="{D41A685F-5295-4842-93FA-8A3D09DB7CD0}" destId="{5F8C49BE-03DE-4D27-8F4D-C7A16E8F7BDD}" srcOrd="1" destOrd="0" presId="urn:microsoft.com/office/officeart/2005/8/layout/orgChart1"/>
    <dgm:cxn modelId="{799B8C1E-A4D0-4EDF-A352-6ED37D33D26A}" type="presParOf" srcId="{7CB615C5-8150-42D5-AF18-B19D1BF36DE9}" destId="{74E85247-D914-4DBE-B85D-4FB8BE61E035}" srcOrd="1" destOrd="0" presId="urn:microsoft.com/office/officeart/2005/8/layout/orgChart1"/>
    <dgm:cxn modelId="{EE513ED0-1DD1-4C5B-92AB-D86A2D035476}" type="presParOf" srcId="{74E85247-D914-4DBE-B85D-4FB8BE61E035}" destId="{DBB9EF77-0786-4BEB-A606-B84DF4A6F1C2}" srcOrd="0" destOrd="0" presId="urn:microsoft.com/office/officeart/2005/8/layout/orgChart1"/>
    <dgm:cxn modelId="{E25EC143-6413-4B4C-9709-69D77809ED28}" type="presParOf" srcId="{74E85247-D914-4DBE-B85D-4FB8BE61E035}" destId="{4196158E-804E-4BE8-B535-5D1E4EFC5058}" srcOrd="1" destOrd="0" presId="urn:microsoft.com/office/officeart/2005/8/layout/orgChart1"/>
    <dgm:cxn modelId="{D2A46BFB-2FC3-4FD4-A24A-007ABB51D35E}" type="presParOf" srcId="{4196158E-804E-4BE8-B535-5D1E4EFC5058}" destId="{A8ECA524-12F3-455E-89E9-E41823ED6D12}" srcOrd="0" destOrd="0" presId="urn:microsoft.com/office/officeart/2005/8/layout/orgChart1"/>
    <dgm:cxn modelId="{B5B5C3E5-FF47-49B9-A259-EBE4400B2646}" type="presParOf" srcId="{A8ECA524-12F3-455E-89E9-E41823ED6D12}" destId="{0B3D398A-3362-4725-8B51-3EE94FA9CC28}" srcOrd="0" destOrd="0" presId="urn:microsoft.com/office/officeart/2005/8/layout/orgChart1"/>
    <dgm:cxn modelId="{9EEC87BC-29D4-49FD-BA65-50A7BA628BC8}" type="presParOf" srcId="{A8ECA524-12F3-455E-89E9-E41823ED6D12}" destId="{C1010534-0DEF-4924-A334-C109436E1038}" srcOrd="1" destOrd="0" presId="urn:microsoft.com/office/officeart/2005/8/layout/orgChart1"/>
    <dgm:cxn modelId="{3C57F173-4DD2-4C86-97EE-9F00EBBBFED0}" type="presParOf" srcId="{4196158E-804E-4BE8-B535-5D1E4EFC5058}" destId="{200A06E3-C550-418F-9738-2774EBC1D3D8}" srcOrd="1" destOrd="0" presId="urn:microsoft.com/office/officeart/2005/8/layout/orgChart1"/>
    <dgm:cxn modelId="{351EFC38-3C1F-47EB-BDB9-4E003FB2A7DA}" type="presParOf" srcId="{200A06E3-C550-418F-9738-2774EBC1D3D8}" destId="{FDC89E70-08E5-4A7E-BF33-FF0E8029D210}" srcOrd="0" destOrd="0" presId="urn:microsoft.com/office/officeart/2005/8/layout/orgChart1"/>
    <dgm:cxn modelId="{EFA93CC9-B8E7-49F8-B168-9F17A3B2CE66}" type="presParOf" srcId="{200A06E3-C550-418F-9738-2774EBC1D3D8}" destId="{20FD0999-B86E-48EF-B66F-2D0C70AFA20D}" srcOrd="1" destOrd="0" presId="urn:microsoft.com/office/officeart/2005/8/layout/orgChart1"/>
    <dgm:cxn modelId="{85B6EF16-DC4F-497F-8823-A8FAFA02EE71}" type="presParOf" srcId="{20FD0999-B86E-48EF-B66F-2D0C70AFA20D}" destId="{857C9362-F5E1-4AD3-BD23-86535A0CD75F}" srcOrd="0" destOrd="0" presId="urn:microsoft.com/office/officeart/2005/8/layout/orgChart1"/>
    <dgm:cxn modelId="{FD42EB91-77EE-4575-8BB6-D3B7DC310F76}" type="presParOf" srcId="{857C9362-F5E1-4AD3-BD23-86535A0CD75F}" destId="{F9484C7C-05FC-4A40-B0E0-2D79F9502071}" srcOrd="0" destOrd="0" presId="urn:microsoft.com/office/officeart/2005/8/layout/orgChart1"/>
    <dgm:cxn modelId="{71F53F18-46F8-47C5-9112-98092E1B1430}" type="presParOf" srcId="{857C9362-F5E1-4AD3-BD23-86535A0CD75F}" destId="{F736837D-2083-4733-8AFD-2208FC5DE94C}" srcOrd="1" destOrd="0" presId="urn:microsoft.com/office/officeart/2005/8/layout/orgChart1"/>
    <dgm:cxn modelId="{9CF60B2B-B445-40D8-AF62-88B8AE4B94E0}" type="presParOf" srcId="{20FD0999-B86E-48EF-B66F-2D0C70AFA20D}" destId="{026BF1D4-8768-4C89-B5A5-346B78835C30}" srcOrd="1" destOrd="0" presId="urn:microsoft.com/office/officeart/2005/8/layout/orgChart1"/>
    <dgm:cxn modelId="{73BB6A14-A8EF-445E-9208-A36F27696472}" type="presParOf" srcId="{20FD0999-B86E-48EF-B66F-2D0C70AFA20D}" destId="{0550AE70-A97B-4392-9407-84813A94CC72}" srcOrd="2" destOrd="0" presId="urn:microsoft.com/office/officeart/2005/8/layout/orgChart1"/>
    <dgm:cxn modelId="{93CF6B87-F654-4927-8D29-D5492982D5A0}" type="presParOf" srcId="{200A06E3-C550-418F-9738-2774EBC1D3D8}" destId="{3E3B9E6A-2EDC-4EF8-99F8-254C7A6654E5}" srcOrd="2" destOrd="0" presId="urn:microsoft.com/office/officeart/2005/8/layout/orgChart1"/>
    <dgm:cxn modelId="{A1B7E8CF-8324-4716-AB17-DE9D9DA45C83}" type="presParOf" srcId="{200A06E3-C550-418F-9738-2774EBC1D3D8}" destId="{FF5AB1A4-B899-4D76-831B-88530569C247}" srcOrd="3" destOrd="0" presId="urn:microsoft.com/office/officeart/2005/8/layout/orgChart1"/>
    <dgm:cxn modelId="{DD95FC8B-A2CB-4DD9-8912-2E69DA16567B}" type="presParOf" srcId="{FF5AB1A4-B899-4D76-831B-88530569C247}" destId="{A2F2B8FC-C0DC-4958-96BA-C9393F7C23BC}" srcOrd="0" destOrd="0" presId="urn:microsoft.com/office/officeart/2005/8/layout/orgChart1"/>
    <dgm:cxn modelId="{B80062BE-1D5B-4964-8A08-07B16F0EC65E}" type="presParOf" srcId="{A2F2B8FC-C0DC-4958-96BA-C9393F7C23BC}" destId="{C14090B9-BE1F-40E8-9EFF-975615E3B761}" srcOrd="0" destOrd="0" presId="urn:microsoft.com/office/officeart/2005/8/layout/orgChart1"/>
    <dgm:cxn modelId="{26589A4B-46BC-4CD6-9F49-84A4561C8336}" type="presParOf" srcId="{A2F2B8FC-C0DC-4958-96BA-C9393F7C23BC}" destId="{0C88421E-6349-4F41-930F-800D409E98E5}" srcOrd="1" destOrd="0" presId="urn:microsoft.com/office/officeart/2005/8/layout/orgChart1"/>
    <dgm:cxn modelId="{209024E6-53C3-4451-8BCF-73607BF1402A}" type="presParOf" srcId="{FF5AB1A4-B899-4D76-831B-88530569C247}" destId="{4D2A7D9B-D5D0-400C-80C8-91121A06C5AF}" srcOrd="1" destOrd="0" presId="urn:microsoft.com/office/officeart/2005/8/layout/orgChart1"/>
    <dgm:cxn modelId="{A3F17557-332F-4595-8A18-B927C6FEA97F}" type="presParOf" srcId="{FF5AB1A4-B899-4D76-831B-88530569C247}" destId="{4A739BF5-D7E7-46BD-BD68-619F554D3330}" srcOrd="2" destOrd="0" presId="urn:microsoft.com/office/officeart/2005/8/layout/orgChart1"/>
    <dgm:cxn modelId="{104E7B82-40D8-428D-80D5-5F413C70B0FD}" type="presParOf" srcId="{4196158E-804E-4BE8-B535-5D1E4EFC5058}" destId="{6EDB5EB9-58D8-41E6-B41E-DD8E13DFBCFE}" srcOrd="2" destOrd="0" presId="urn:microsoft.com/office/officeart/2005/8/layout/orgChart1"/>
    <dgm:cxn modelId="{A95A52BF-C94E-4D59-BC08-B078B411CBF3}" type="presParOf" srcId="{74E85247-D914-4DBE-B85D-4FB8BE61E035}" destId="{D79D5313-9E42-4BF6-AFE6-981F943ADE03}" srcOrd="2" destOrd="0" presId="urn:microsoft.com/office/officeart/2005/8/layout/orgChart1"/>
    <dgm:cxn modelId="{F6A3BFEB-BA95-4CA9-8BBF-8E0B137393EF}" type="presParOf" srcId="{74E85247-D914-4DBE-B85D-4FB8BE61E035}" destId="{93E75639-575A-4A6E-BBB8-A797ADEC0953}" srcOrd="3" destOrd="0" presId="urn:microsoft.com/office/officeart/2005/8/layout/orgChart1"/>
    <dgm:cxn modelId="{1243BA07-2F5B-490A-A35D-30D40DCA6FBB}" type="presParOf" srcId="{93E75639-575A-4A6E-BBB8-A797ADEC0953}" destId="{983DE15C-E6F3-4CA2-A475-5D101F2A94CE}" srcOrd="0" destOrd="0" presId="urn:microsoft.com/office/officeart/2005/8/layout/orgChart1"/>
    <dgm:cxn modelId="{F2C270AB-8DAE-46A8-9CCF-4B6AE91480B2}" type="presParOf" srcId="{983DE15C-E6F3-4CA2-A475-5D101F2A94CE}" destId="{12E3D713-60B7-4849-969C-644FCA0E547B}" srcOrd="0" destOrd="0" presId="urn:microsoft.com/office/officeart/2005/8/layout/orgChart1"/>
    <dgm:cxn modelId="{7F7F5DBD-7CDF-47E4-A158-AC6BA0C8F6E1}" type="presParOf" srcId="{983DE15C-E6F3-4CA2-A475-5D101F2A94CE}" destId="{761656C4-037A-4FF5-BA63-D9158D5502BD}" srcOrd="1" destOrd="0" presId="urn:microsoft.com/office/officeart/2005/8/layout/orgChart1"/>
    <dgm:cxn modelId="{E16631CD-2DE9-484D-8F29-32F5C59F610C}" type="presParOf" srcId="{93E75639-575A-4A6E-BBB8-A797ADEC0953}" destId="{ACB1F442-CCD3-4A22-9F7C-486F31F9D021}" srcOrd="1" destOrd="0" presId="urn:microsoft.com/office/officeart/2005/8/layout/orgChart1"/>
    <dgm:cxn modelId="{56882DCE-7AE5-447B-983F-2F7E3179BB3E}" type="presParOf" srcId="{ACB1F442-CCD3-4A22-9F7C-486F31F9D021}" destId="{F9F67F3D-B1F4-41E7-962B-C606C91DECE2}" srcOrd="0" destOrd="0" presId="urn:microsoft.com/office/officeart/2005/8/layout/orgChart1"/>
    <dgm:cxn modelId="{8CF7ABE5-A211-4FA8-A8C7-B772CC97A456}" type="presParOf" srcId="{ACB1F442-CCD3-4A22-9F7C-486F31F9D021}" destId="{FBD3CB03-7EC3-4325-A3F4-A4D11D3854A9}" srcOrd="1" destOrd="0" presId="urn:microsoft.com/office/officeart/2005/8/layout/orgChart1"/>
    <dgm:cxn modelId="{C5F1D6AD-EDA4-4127-BEE1-5AF9F1890F70}" type="presParOf" srcId="{FBD3CB03-7EC3-4325-A3F4-A4D11D3854A9}" destId="{86DDA383-EAF2-4A59-A1FA-3C04B380AB9E}" srcOrd="0" destOrd="0" presId="urn:microsoft.com/office/officeart/2005/8/layout/orgChart1"/>
    <dgm:cxn modelId="{8823CF2C-4EA2-4E1F-8FD4-07E8DA0A6CB1}" type="presParOf" srcId="{86DDA383-EAF2-4A59-A1FA-3C04B380AB9E}" destId="{1C2D61CA-F21E-4D09-BCD2-00368CB81C74}" srcOrd="0" destOrd="0" presId="urn:microsoft.com/office/officeart/2005/8/layout/orgChart1"/>
    <dgm:cxn modelId="{EC7A23EB-DA13-42CF-8BB7-A4F50A375BDE}" type="presParOf" srcId="{86DDA383-EAF2-4A59-A1FA-3C04B380AB9E}" destId="{42FADB8B-48D9-4FF6-9275-3A6782DC5454}" srcOrd="1" destOrd="0" presId="urn:microsoft.com/office/officeart/2005/8/layout/orgChart1"/>
    <dgm:cxn modelId="{602EE7AB-1327-4FF7-9880-04CE7F05028B}" type="presParOf" srcId="{FBD3CB03-7EC3-4325-A3F4-A4D11D3854A9}" destId="{9A3835EB-4D72-4AF9-8F7C-F71015A77961}" srcOrd="1" destOrd="0" presId="urn:microsoft.com/office/officeart/2005/8/layout/orgChart1"/>
    <dgm:cxn modelId="{CE1F9A27-8675-4E45-A3F3-4264CB0C2CFE}" type="presParOf" srcId="{FBD3CB03-7EC3-4325-A3F4-A4D11D3854A9}" destId="{E331B3EE-7E1A-4A1C-B9A8-EF8323AFA260}" srcOrd="2" destOrd="0" presId="urn:microsoft.com/office/officeart/2005/8/layout/orgChart1"/>
    <dgm:cxn modelId="{76C2A800-2AB0-4F9F-8995-E79D682454E8}" type="presParOf" srcId="{ACB1F442-CCD3-4A22-9F7C-486F31F9D021}" destId="{074D5CE6-C24A-4E32-9081-271962DB4305}" srcOrd="2" destOrd="0" presId="urn:microsoft.com/office/officeart/2005/8/layout/orgChart1"/>
    <dgm:cxn modelId="{D1361DC1-CF7B-4535-8573-20FDC34600E9}" type="presParOf" srcId="{ACB1F442-CCD3-4A22-9F7C-486F31F9D021}" destId="{FD91F5A9-3CDF-4258-8C39-12840F3CEC4B}" srcOrd="3" destOrd="0" presId="urn:microsoft.com/office/officeart/2005/8/layout/orgChart1"/>
    <dgm:cxn modelId="{EAC71935-0AC0-4A96-9787-273F15ADAEA3}" type="presParOf" srcId="{FD91F5A9-3CDF-4258-8C39-12840F3CEC4B}" destId="{0F6A9807-3A64-4DBB-A277-D8D31C121493}" srcOrd="0" destOrd="0" presId="urn:microsoft.com/office/officeart/2005/8/layout/orgChart1"/>
    <dgm:cxn modelId="{5AA9391C-768D-476B-BF84-983DBA38F614}" type="presParOf" srcId="{0F6A9807-3A64-4DBB-A277-D8D31C121493}" destId="{278EFAE3-A9A7-41ED-A984-49416A1492E2}" srcOrd="0" destOrd="0" presId="urn:microsoft.com/office/officeart/2005/8/layout/orgChart1"/>
    <dgm:cxn modelId="{FFEA9E68-F4EF-45FA-891E-90803E514432}" type="presParOf" srcId="{0F6A9807-3A64-4DBB-A277-D8D31C121493}" destId="{20598EF7-750E-48A2-A071-C65449E94CF1}" srcOrd="1" destOrd="0" presId="urn:microsoft.com/office/officeart/2005/8/layout/orgChart1"/>
    <dgm:cxn modelId="{850B2D9C-1998-4756-A97F-FA656B36E22C}" type="presParOf" srcId="{FD91F5A9-3CDF-4258-8C39-12840F3CEC4B}" destId="{3A5BD845-DAFF-44A4-AA64-0E998898279B}" srcOrd="1" destOrd="0" presId="urn:microsoft.com/office/officeart/2005/8/layout/orgChart1"/>
    <dgm:cxn modelId="{0967F856-DA2B-4BDF-89C9-D9FDD3CFFB56}" type="presParOf" srcId="{FD91F5A9-3CDF-4258-8C39-12840F3CEC4B}" destId="{CAF969EC-B69F-4CCB-B10A-2FEA3B801AA1}" srcOrd="2" destOrd="0" presId="urn:microsoft.com/office/officeart/2005/8/layout/orgChart1"/>
    <dgm:cxn modelId="{A00232FC-7E3A-47DB-B7FA-1F4DC3679ED7}" type="presParOf" srcId="{ACB1F442-CCD3-4A22-9F7C-486F31F9D021}" destId="{79B557AE-A518-4988-AFBC-61838D5E08B5}" srcOrd="4" destOrd="0" presId="urn:microsoft.com/office/officeart/2005/8/layout/orgChart1"/>
    <dgm:cxn modelId="{C000C3F7-E425-4F6F-A26B-01AD46737D90}" type="presParOf" srcId="{ACB1F442-CCD3-4A22-9F7C-486F31F9D021}" destId="{1F8B5120-540C-471F-BB3A-12507A5AF366}" srcOrd="5" destOrd="0" presId="urn:microsoft.com/office/officeart/2005/8/layout/orgChart1"/>
    <dgm:cxn modelId="{AB337F84-F0D7-4F19-A3DB-48039C8C9901}" type="presParOf" srcId="{1F8B5120-540C-471F-BB3A-12507A5AF366}" destId="{07A61E9D-8513-44DE-992F-F8FF8344277D}" srcOrd="0" destOrd="0" presId="urn:microsoft.com/office/officeart/2005/8/layout/orgChart1"/>
    <dgm:cxn modelId="{113650FF-984B-4AC4-90B8-7C9226D27202}" type="presParOf" srcId="{07A61E9D-8513-44DE-992F-F8FF8344277D}" destId="{C2F6F673-8856-4084-8D55-B0D637437879}" srcOrd="0" destOrd="0" presId="urn:microsoft.com/office/officeart/2005/8/layout/orgChart1"/>
    <dgm:cxn modelId="{CCEF6E7F-1F9C-4D9D-8F95-EF41A7161E72}" type="presParOf" srcId="{07A61E9D-8513-44DE-992F-F8FF8344277D}" destId="{523F355B-5270-4C02-9BE5-997605B6E538}" srcOrd="1" destOrd="0" presId="urn:microsoft.com/office/officeart/2005/8/layout/orgChart1"/>
    <dgm:cxn modelId="{F36617DF-C002-4083-94BD-52F407E3B988}" type="presParOf" srcId="{1F8B5120-540C-471F-BB3A-12507A5AF366}" destId="{19F9BF67-3B2D-4575-9802-4804523D9447}" srcOrd="1" destOrd="0" presId="urn:microsoft.com/office/officeart/2005/8/layout/orgChart1"/>
    <dgm:cxn modelId="{9A0D4D2E-85AA-44FA-9D28-7D181DDA3662}" type="presParOf" srcId="{1F8B5120-540C-471F-BB3A-12507A5AF366}" destId="{904CC062-0C00-4A96-AF68-5CC88B5A6716}" srcOrd="2" destOrd="0" presId="urn:microsoft.com/office/officeart/2005/8/layout/orgChart1"/>
    <dgm:cxn modelId="{C5A715AA-AC3C-4174-B157-D5DB1A1E43F6}" type="presParOf" srcId="{ACB1F442-CCD3-4A22-9F7C-486F31F9D021}" destId="{58F339BA-F59D-4AEA-B86A-C8B21B3473FC}" srcOrd="6" destOrd="0" presId="urn:microsoft.com/office/officeart/2005/8/layout/orgChart1"/>
    <dgm:cxn modelId="{3C0CFEBA-5A42-4941-B4D9-142D32EEEB94}" type="presParOf" srcId="{ACB1F442-CCD3-4A22-9F7C-486F31F9D021}" destId="{6FB2827D-3234-42AE-8AD3-471E89F98A49}" srcOrd="7" destOrd="0" presId="urn:microsoft.com/office/officeart/2005/8/layout/orgChart1"/>
    <dgm:cxn modelId="{E577E424-174E-42D7-ADC2-EC673EFDA515}" type="presParOf" srcId="{6FB2827D-3234-42AE-8AD3-471E89F98A49}" destId="{60C280CC-AC0B-4765-B14B-44269AC2F1DB}" srcOrd="0" destOrd="0" presId="urn:microsoft.com/office/officeart/2005/8/layout/orgChart1"/>
    <dgm:cxn modelId="{07068CBA-2B30-4BE5-A00A-8D11D3EFA5C3}" type="presParOf" srcId="{60C280CC-AC0B-4765-B14B-44269AC2F1DB}" destId="{0E92C7D9-69A7-43DB-AEBB-D5CFB41BFA0E}" srcOrd="0" destOrd="0" presId="urn:microsoft.com/office/officeart/2005/8/layout/orgChart1"/>
    <dgm:cxn modelId="{5B0E2FD5-13A8-47CF-8C76-8F10D6CA8964}" type="presParOf" srcId="{60C280CC-AC0B-4765-B14B-44269AC2F1DB}" destId="{9D40E048-FC1E-448F-A17C-ECD69A150E0F}" srcOrd="1" destOrd="0" presId="urn:microsoft.com/office/officeart/2005/8/layout/orgChart1"/>
    <dgm:cxn modelId="{9CE2238F-0B42-4220-AF1D-C201440243A8}" type="presParOf" srcId="{6FB2827D-3234-42AE-8AD3-471E89F98A49}" destId="{897B8B55-94A1-48EC-9D95-C4CC16C2E541}" srcOrd="1" destOrd="0" presId="urn:microsoft.com/office/officeart/2005/8/layout/orgChart1"/>
    <dgm:cxn modelId="{8596A322-5A49-4440-8CE5-5798CAE5FAE1}" type="presParOf" srcId="{6FB2827D-3234-42AE-8AD3-471E89F98A49}" destId="{31CD9EAC-2010-4721-BB36-DE537106DB26}" srcOrd="2" destOrd="0" presId="urn:microsoft.com/office/officeart/2005/8/layout/orgChart1"/>
    <dgm:cxn modelId="{D000AD45-5267-4FC6-8E5E-0C51F7AAD591}" type="presParOf" srcId="{93E75639-575A-4A6E-BBB8-A797ADEC0953}" destId="{2874ED02-8F62-4A8C-85A9-255DA4CB9807}" srcOrd="2" destOrd="0" presId="urn:microsoft.com/office/officeart/2005/8/layout/orgChart1"/>
    <dgm:cxn modelId="{DA47FC21-8466-4A68-9E6E-2F776701DD03}" type="presParOf" srcId="{7CB615C5-8150-42D5-AF18-B19D1BF36DE9}" destId="{6DF53353-8AC1-4503-BCC5-47A65778733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77E94-2717-494F-AE30-7FD70E93539B}"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C"/>
        </a:p>
      </dgm:t>
    </dgm:pt>
    <dgm:pt modelId="{5830DDA2-5432-4D86-B337-F5467C773847}">
      <dgm:prSet phldrT="[Texto]"/>
      <dgm:spPr/>
      <dgm:t>
        <a:bodyPr/>
        <a:lstStyle/>
        <a:p>
          <a:r>
            <a:rPr lang="es-EC" dirty="0" smtClean="0">
              <a:effectLst>
                <a:glow rad="101600">
                  <a:schemeClr val="bg1">
                    <a:alpha val="60000"/>
                  </a:schemeClr>
                </a:glow>
              </a:effectLst>
            </a:rPr>
            <a:t>MANUAL DE TÁCTICA</a:t>
          </a:r>
          <a:endParaRPr lang="es-EC" dirty="0">
            <a:effectLst>
              <a:glow rad="101600">
                <a:schemeClr val="bg1">
                  <a:alpha val="60000"/>
                </a:schemeClr>
              </a:glow>
            </a:effectLst>
          </a:endParaRPr>
        </a:p>
      </dgm:t>
    </dgm:pt>
    <dgm:pt modelId="{A899840C-7CD9-47B5-B7E9-ECCB26B4970B}" type="parTrans" cxnId="{2ED90140-8CA7-44AA-9576-4D90615E5F2E}">
      <dgm:prSet/>
      <dgm:spPr/>
      <dgm:t>
        <a:bodyPr/>
        <a:lstStyle/>
        <a:p>
          <a:endParaRPr lang="es-EC">
            <a:effectLst>
              <a:glow rad="101600">
                <a:schemeClr val="bg1">
                  <a:alpha val="60000"/>
                </a:schemeClr>
              </a:glow>
            </a:effectLst>
          </a:endParaRPr>
        </a:p>
      </dgm:t>
    </dgm:pt>
    <dgm:pt modelId="{7F305BF4-7D66-4786-8690-6F7507E052D1}" type="sibTrans" cxnId="{2ED90140-8CA7-44AA-9576-4D90615E5F2E}">
      <dgm:prSet/>
      <dgm:spPr/>
      <dgm:t>
        <a:bodyPr/>
        <a:lstStyle/>
        <a:p>
          <a:endParaRPr lang="es-EC">
            <a:effectLst>
              <a:glow rad="101600">
                <a:schemeClr val="bg1">
                  <a:alpha val="60000"/>
                </a:schemeClr>
              </a:glow>
            </a:effectLst>
          </a:endParaRPr>
        </a:p>
      </dgm:t>
    </dgm:pt>
    <dgm:pt modelId="{E94E6F17-0274-4A93-B942-92A1B11FDAC6}">
      <dgm:prSet phldrT="[Texto]"/>
      <dgm:spPr/>
      <dgm:t>
        <a:bodyPr/>
        <a:lstStyle/>
        <a:p>
          <a:r>
            <a:rPr lang="es-EC" dirty="0" smtClean="0">
              <a:effectLst>
                <a:glow rad="101600">
                  <a:schemeClr val="bg1">
                    <a:alpha val="60000"/>
                  </a:schemeClr>
                </a:glow>
              </a:effectLst>
            </a:rPr>
            <a:t>OPERACIONES OFENSIVAS</a:t>
          </a:r>
          <a:endParaRPr lang="es-EC" dirty="0">
            <a:effectLst>
              <a:glow rad="101600">
                <a:schemeClr val="bg1">
                  <a:alpha val="60000"/>
                </a:schemeClr>
              </a:glow>
            </a:effectLst>
          </a:endParaRPr>
        </a:p>
      </dgm:t>
    </dgm:pt>
    <dgm:pt modelId="{48BF670A-6803-4022-8774-77BEA243C41A}" type="parTrans" cxnId="{54969EA1-A003-4FAA-83A1-33B1C1F2EA29}">
      <dgm:prSet/>
      <dgm:spPr/>
      <dgm:t>
        <a:bodyPr/>
        <a:lstStyle/>
        <a:p>
          <a:endParaRPr lang="es-EC">
            <a:effectLst>
              <a:glow rad="101600">
                <a:schemeClr val="bg1">
                  <a:alpha val="60000"/>
                </a:schemeClr>
              </a:glow>
            </a:effectLst>
          </a:endParaRPr>
        </a:p>
      </dgm:t>
    </dgm:pt>
    <dgm:pt modelId="{22417B65-6A5B-41A9-B16C-AFCD31A686EB}" type="sibTrans" cxnId="{54969EA1-A003-4FAA-83A1-33B1C1F2EA29}">
      <dgm:prSet/>
      <dgm:spPr/>
      <dgm:t>
        <a:bodyPr/>
        <a:lstStyle/>
        <a:p>
          <a:endParaRPr lang="es-EC">
            <a:effectLst>
              <a:glow rad="101600">
                <a:schemeClr val="bg1">
                  <a:alpha val="60000"/>
                </a:schemeClr>
              </a:glow>
            </a:effectLst>
          </a:endParaRPr>
        </a:p>
      </dgm:t>
    </dgm:pt>
    <dgm:pt modelId="{3E55A4BA-1C20-4804-B236-690078B7DB76}">
      <dgm:prSet phldrT="[Texto]"/>
      <dgm:spPr/>
      <dgm:t>
        <a:bodyPr/>
        <a:lstStyle/>
        <a:p>
          <a:r>
            <a:rPr lang="es-EC" dirty="0" smtClean="0">
              <a:effectLst>
                <a:glow rad="101600">
                  <a:schemeClr val="bg1">
                    <a:alpha val="60000"/>
                  </a:schemeClr>
                </a:glow>
              </a:effectLst>
            </a:rPr>
            <a:t>FINALIDADES FUNDAMENTOS CARACTERÍSTICAS FASES                 FORMAS DE MANIOBRA</a:t>
          </a:r>
          <a:endParaRPr lang="es-EC" dirty="0">
            <a:effectLst>
              <a:glow rad="101600">
                <a:schemeClr val="bg1">
                  <a:alpha val="60000"/>
                </a:schemeClr>
              </a:glow>
            </a:effectLst>
          </a:endParaRPr>
        </a:p>
      </dgm:t>
    </dgm:pt>
    <dgm:pt modelId="{4ACC6620-57B5-4A52-A450-22176F8EB4DB}" type="parTrans" cxnId="{218A39CF-C937-4447-896B-41042C9C16AA}">
      <dgm:prSet/>
      <dgm:spPr/>
      <dgm:t>
        <a:bodyPr/>
        <a:lstStyle/>
        <a:p>
          <a:endParaRPr lang="es-EC">
            <a:effectLst>
              <a:glow rad="101600">
                <a:schemeClr val="bg1">
                  <a:alpha val="60000"/>
                </a:schemeClr>
              </a:glow>
            </a:effectLst>
          </a:endParaRPr>
        </a:p>
      </dgm:t>
    </dgm:pt>
    <dgm:pt modelId="{F5D3D2EE-110E-45FB-BCCE-0CA65DDCA32F}" type="sibTrans" cxnId="{218A39CF-C937-4447-896B-41042C9C16AA}">
      <dgm:prSet/>
      <dgm:spPr/>
      <dgm:t>
        <a:bodyPr/>
        <a:lstStyle/>
        <a:p>
          <a:endParaRPr lang="es-EC">
            <a:effectLst>
              <a:glow rad="101600">
                <a:schemeClr val="bg1">
                  <a:alpha val="60000"/>
                </a:schemeClr>
              </a:glow>
            </a:effectLst>
          </a:endParaRPr>
        </a:p>
      </dgm:t>
    </dgm:pt>
    <dgm:pt modelId="{78242C0C-FDFC-4AF0-B2DC-F60B8EBC1B60}">
      <dgm:prSet phldrT="[Texto]"/>
      <dgm:spPr/>
      <dgm:t>
        <a:bodyPr/>
        <a:lstStyle/>
        <a:p>
          <a:r>
            <a:rPr lang="es-EC" dirty="0" smtClean="0">
              <a:effectLst>
                <a:glow rad="101600">
                  <a:schemeClr val="bg1">
                    <a:alpha val="60000"/>
                  </a:schemeClr>
                </a:glow>
              </a:effectLst>
            </a:rPr>
            <a:t>OPERACIONES DEFENSIVAS</a:t>
          </a:r>
          <a:endParaRPr lang="es-EC" dirty="0">
            <a:effectLst>
              <a:glow rad="101600">
                <a:schemeClr val="bg1">
                  <a:alpha val="60000"/>
                </a:schemeClr>
              </a:glow>
            </a:effectLst>
          </a:endParaRPr>
        </a:p>
      </dgm:t>
    </dgm:pt>
    <dgm:pt modelId="{86C4F83B-D551-4223-9519-A523A2750BB7}" type="parTrans" cxnId="{0F7E84FF-4222-453B-9BB1-AF01BCE36E5A}">
      <dgm:prSet/>
      <dgm:spPr/>
      <dgm:t>
        <a:bodyPr/>
        <a:lstStyle/>
        <a:p>
          <a:endParaRPr lang="es-EC">
            <a:effectLst>
              <a:glow rad="101600">
                <a:schemeClr val="bg1">
                  <a:alpha val="60000"/>
                </a:schemeClr>
              </a:glow>
            </a:effectLst>
          </a:endParaRPr>
        </a:p>
      </dgm:t>
    </dgm:pt>
    <dgm:pt modelId="{4E1F6BCA-6239-47B0-BB57-EFB952BA148F}" type="sibTrans" cxnId="{0F7E84FF-4222-453B-9BB1-AF01BCE36E5A}">
      <dgm:prSet/>
      <dgm:spPr/>
      <dgm:t>
        <a:bodyPr/>
        <a:lstStyle/>
        <a:p>
          <a:endParaRPr lang="es-EC">
            <a:effectLst>
              <a:glow rad="101600">
                <a:schemeClr val="bg1">
                  <a:alpha val="60000"/>
                </a:schemeClr>
              </a:glow>
            </a:effectLst>
          </a:endParaRPr>
        </a:p>
      </dgm:t>
    </dgm:pt>
    <dgm:pt modelId="{506F6362-54A1-45F6-AF0C-CC6AE34E3BEC}">
      <dgm:prSet phldrT="[Texto]"/>
      <dgm:spPr/>
      <dgm:t>
        <a:bodyPr/>
        <a:lstStyle/>
        <a:p>
          <a:r>
            <a:rPr lang="es-EC" dirty="0" smtClean="0">
              <a:effectLst>
                <a:glow rad="101600">
                  <a:schemeClr val="bg1">
                    <a:alpha val="60000"/>
                  </a:schemeClr>
                </a:glow>
              </a:effectLst>
            </a:rPr>
            <a:t>FINALIDAES FUNDAMENTOS CARACTERÍSTICAS TIPOS               ACCIONES DINÁMICAS</a:t>
          </a:r>
          <a:endParaRPr lang="es-EC" dirty="0">
            <a:effectLst>
              <a:glow rad="101600">
                <a:schemeClr val="bg1">
                  <a:alpha val="60000"/>
                </a:schemeClr>
              </a:glow>
            </a:effectLst>
          </a:endParaRPr>
        </a:p>
      </dgm:t>
    </dgm:pt>
    <dgm:pt modelId="{72F47770-8BC5-4881-A376-CA920009003D}" type="parTrans" cxnId="{D0132B7D-607F-4947-9BC4-EFAA14EC5C3B}">
      <dgm:prSet/>
      <dgm:spPr/>
      <dgm:t>
        <a:bodyPr/>
        <a:lstStyle/>
        <a:p>
          <a:endParaRPr lang="es-EC">
            <a:effectLst>
              <a:glow rad="101600">
                <a:schemeClr val="bg1">
                  <a:alpha val="60000"/>
                </a:schemeClr>
              </a:glow>
            </a:effectLst>
          </a:endParaRPr>
        </a:p>
      </dgm:t>
    </dgm:pt>
    <dgm:pt modelId="{17D5A4E6-6559-4FA5-8E41-DBF6271798C7}" type="sibTrans" cxnId="{D0132B7D-607F-4947-9BC4-EFAA14EC5C3B}">
      <dgm:prSet/>
      <dgm:spPr/>
      <dgm:t>
        <a:bodyPr/>
        <a:lstStyle/>
        <a:p>
          <a:endParaRPr lang="es-EC">
            <a:effectLst>
              <a:glow rad="101600">
                <a:schemeClr val="bg1">
                  <a:alpha val="60000"/>
                </a:schemeClr>
              </a:glow>
            </a:effectLst>
          </a:endParaRPr>
        </a:p>
      </dgm:t>
    </dgm:pt>
    <dgm:pt modelId="{54D30715-B1E8-40B9-9156-A429CA8AE9AF}">
      <dgm:prSet phldrT="[Texto]"/>
      <dgm:spPr/>
      <dgm:t>
        <a:bodyPr/>
        <a:lstStyle/>
        <a:p>
          <a:r>
            <a:rPr lang="es-EC" dirty="0" smtClean="0">
              <a:effectLst>
                <a:glow rad="101600">
                  <a:schemeClr val="bg1">
                    <a:alpha val="60000"/>
                  </a:schemeClr>
                </a:glow>
              </a:effectLst>
            </a:rPr>
            <a:t>OPERACIONES RETRÓGRADAS</a:t>
          </a:r>
          <a:endParaRPr lang="es-EC" dirty="0">
            <a:effectLst>
              <a:glow rad="101600">
                <a:schemeClr val="bg1">
                  <a:alpha val="60000"/>
                </a:schemeClr>
              </a:glow>
            </a:effectLst>
          </a:endParaRPr>
        </a:p>
      </dgm:t>
    </dgm:pt>
    <dgm:pt modelId="{2E1A3280-1C5E-4296-9D32-86084E7AD773}" type="parTrans" cxnId="{511A05F8-5828-466A-AA08-02567AE0078C}">
      <dgm:prSet/>
      <dgm:spPr/>
      <dgm:t>
        <a:bodyPr/>
        <a:lstStyle/>
        <a:p>
          <a:endParaRPr lang="es-EC">
            <a:effectLst>
              <a:glow rad="101600">
                <a:schemeClr val="bg1">
                  <a:alpha val="60000"/>
                </a:schemeClr>
              </a:glow>
            </a:effectLst>
          </a:endParaRPr>
        </a:p>
      </dgm:t>
    </dgm:pt>
    <dgm:pt modelId="{E7E5BECD-E7C6-4057-AE83-C79110F09E03}" type="sibTrans" cxnId="{511A05F8-5828-466A-AA08-02567AE0078C}">
      <dgm:prSet/>
      <dgm:spPr/>
      <dgm:t>
        <a:bodyPr/>
        <a:lstStyle/>
        <a:p>
          <a:endParaRPr lang="es-EC">
            <a:effectLst>
              <a:glow rad="101600">
                <a:schemeClr val="bg1">
                  <a:alpha val="60000"/>
                </a:schemeClr>
              </a:glow>
            </a:effectLst>
          </a:endParaRPr>
        </a:p>
      </dgm:t>
    </dgm:pt>
    <dgm:pt modelId="{6911A77F-3C5E-4F71-BAB8-B01BC317AF9F}">
      <dgm:prSet phldrT="[Texto]"/>
      <dgm:spPr/>
      <dgm:t>
        <a:bodyPr/>
        <a:lstStyle/>
        <a:p>
          <a:r>
            <a:rPr lang="es-EC" dirty="0" smtClean="0">
              <a:effectLst>
                <a:glow rad="101600">
                  <a:schemeClr val="bg1">
                    <a:alpha val="60000"/>
                  </a:schemeClr>
                </a:glow>
              </a:effectLst>
            </a:rPr>
            <a:t>FINALIDADES CARACTERÍSTICAS TIPOS</a:t>
          </a:r>
          <a:endParaRPr lang="es-EC" dirty="0">
            <a:effectLst>
              <a:glow rad="101600">
                <a:schemeClr val="bg1">
                  <a:alpha val="60000"/>
                </a:schemeClr>
              </a:glow>
            </a:effectLst>
          </a:endParaRPr>
        </a:p>
      </dgm:t>
    </dgm:pt>
    <dgm:pt modelId="{CEBA8E4B-991B-414E-B1B6-61ADF9C0A9DC}" type="parTrans" cxnId="{95CB8518-B3A5-4700-923D-6A3BF941D69E}">
      <dgm:prSet/>
      <dgm:spPr/>
      <dgm:t>
        <a:bodyPr/>
        <a:lstStyle/>
        <a:p>
          <a:endParaRPr lang="es-EC">
            <a:effectLst>
              <a:glow rad="101600">
                <a:schemeClr val="bg1">
                  <a:alpha val="60000"/>
                </a:schemeClr>
              </a:glow>
            </a:effectLst>
          </a:endParaRPr>
        </a:p>
      </dgm:t>
    </dgm:pt>
    <dgm:pt modelId="{0CAB3FF3-E66D-4E47-827A-E824ECF76493}" type="sibTrans" cxnId="{95CB8518-B3A5-4700-923D-6A3BF941D69E}">
      <dgm:prSet/>
      <dgm:spPr/>
      <dgm:t>
        <a:bodyPr/>
        <a:lstStyle/>
        <a:p>
          <a:endParaRPr lang="es-EC">
            <a:effectLst>
              <a:glow rad="101600">
                <a:schemeClr val="bg1">
                  <a:alpha val="60000"/>
                </a:schemeClr>
              </a:glow>
            </a:effectLst>
          </a:endParaRPr>
        </a:p>
      </dgm:t>
    </dgm:pt>
    <dgm:pt modelId="{42CDC4AC-6C4B-4564-9C6C-FDED34F43472}">
      <dgm:prSet phldrT="[Texto]"/>
      <dgm:spPr/>
      <dgm:t>
        <a:bodyPr/>
        <a:lstStyle/>
        <a:p>
          <a:r>
            <a:rPr lang="es-EC" dirty="0" smtClean="0">
              <a:effectLst>
                <a:glow rad="101600">
                  <a:schemeClr val="bg1">
                    <a:alpha val="60000"/>
                  </a:schemeClr>
                </a:glow>
              </a:effectLst>
            </a:rPr>
            <a:t>OPERACIONES FUNDAMENTALES</a:t>
          </a:r>
          <a:endParaRPr lang="es-EC" dirty="0">
            <a:effectLst>
              <a:glow rad="101600">
                <a:schemeClr val="bg1">
                  <a:alpha val="60000"/>
                </a:schemeClr>
              </a:glow>
            </a:effectLst>
          </a:endParaRPr>
        </a:p>
      </dgm:t>
    </dgm:pt>
    <dgm:pt modelId="{0848A797-8E94-408F-AC0D-0E37AE38FD76}" type="parTrans" cxnId="{7D9CCF78-B38A-4EF7-ABEF-68933D2F0D0C}">
      <dgm:prSet/>
      <dgm:spPr/>
      <dgm:t>
        <a:bodyPr/>
        <a:lstStyle/>
        <a:p>
          <a:endParaRPr lang="es-EC">
            <a:effectLst>
              <a:glow rad="101600">
                <a:schemeClr val="bg1">
                  <a:alpha val="60000"/>
                </a:schemeClr>
              </a:glow>
            </a:effectLst>
          </a:endParaRPr>
        </a:p>
      </dgm:t>
    </dgm:pt>
    <dgm:pt modelId="{322F20B3-3F8B-41EE-995A-4E9FE813E8D1}" type="sibTrans" cxnId="{7D9CCF78-B38A-4EF7-ABEF-68933D2F0D0C}">
      <dgm:prSet/>
      <dgm:spPr/>
      <dgm:t>
        <a:bodyPr/>
        <a:lstStyle/>
        <a:p>
          <a:endParaRPr lang="es-EC">
            <a:effectLst>
              <a:glow rad="101600">
                <a:schemeClr val="bg1">
                  <a:alpha val="60000"/>
                </a:schemeClr>
              </a:glow>
            </a:effectLst>
          </a:endParaRPr>
        </a:p>
      </dgm:t>
    </dgm:pt>
    <dgm:pt modelId="{3834AA29-623E-4667-820F-60E5541C9C5E}" type="pres">
      <dgm:prSet presAssocID="{C9177E94-2717-494F-AE30-7FD70E93539B}" presName="hierChild1" presStyleCnt="0">
        <dgm:presLayoutVars>
          <dgm:orgChart val="1"/>
          <dgm:chPref val="1"/>
          <dgm:dir/>
          <dgm:animOne val="branch"/>
          <dgm:animLvl val="lvl"/>
          <dgm:resizeHandles/>
        </dgm:presLayoutVars>
      </dgm:prSet>
      <dgm:spPr/>
      <dgm:t>
        <a:bodyPr/>
        <a:lstStyle/>
        <a:p>
          <a:endParaRPr lang="es-EC"/>
        </a:p>
      </dgm:t>
    </dgm:pt>
    <dgm:pt modelId="{C9050B52-86C7-4DD0-AF0A-12F932F7B8EF}" type="pres">
      <dgm:prSet presAssocID="{5830DDA2-5432-4D86-B337-F5467C773847}" presName="hierRoot1" presStyleCnt="0">
        <dgm:presLayoutVars>
          <dgm:hierBranch val="init"/>
        </dgm:presLayoutVars>
      </dgm:prSet>
      <dgm:spPr/>
    </dgm:pt>
    <dgm:pt modelId="{76A4C863-114E-485A-80E7-BE2B2BD55E99}" type="pres">
      <dgm:prSet presAssocID="{5830DDA2-5432-4D86-B337-F5467C773847}" presName="rootComposite1" presStyleCnt="0"/>
      <dgm:spPr/>
    </dgm:pt>
    <dgm:pt modelId="{D445FF61-9933-4C09-BD8C-7D5DFBE18155}" type="pres">
      <dgm:prSet presAssocID="{5830DDA2-5432-4D86-B337-F5467C773847}" presName="rootText1" presStyleLbl="node0" presStyleIdx="0" presStyleCnt="1">
        <dgm:presLayoutVars>
          <dgm:chPref val="3"/>
        </dgm:presLayoutVars>
      </dgm:prSet>
      <dgm:spPr/>
      <dgm:t>
        <a:bodyPr/>
        <a:lstStyle/>
        <a:p>
          <a:endParaRPr lang="es-EC"/>
        </a:p>
      </dgm:t>
    </dgm:pt>
    <dgm:pt modelId="{3D388A4D-8A77-4552-B3BD-423391D28A3D}" type="pres">
      <dgm:prSet presAssocID="{5830DDA2-5432-4D86-B337-F5467C773847}" presName="rootConnector1" presStyleLbl="node1" presStyleIdx="0" presStyleCnt="0"/>
      <dgm:spPr/>
      <dgm:t>
        <a:bodyPr/>
        <a:lstStyle/>
        <a:p>
          <a:endParaRPr lang="es-EC"/>
        </a:p>
      </dgm:t>
    </dgm:pt>
    <dgm:pt modelId="{DA5E6BF8-A552-4E0C-8CFF-050A85EA2B19}" type="pres">
      <dgm:prSet presAssocID="{5830DDA2-5432-4D86-B337-F5467C773847}" presName="hierChild2" presStyleCnt="0"/>
      <dgm:spPr/>
    </dgm:pt>
    <dgm:pt modelId="{66A81E0F-0D91-4998-89FD-0327A7D41E47}" type="pres">
      <dgm:prSet presAssocID="{0848A797-8E94-408F-AC0D-0E37AE38FD76}" presName="Name37" presStyleLbl="parChTrans1D2" presStyleIdx="0" presStyleCnt="1"/>
      <dgm:spPr/>
      <dgm:t>
        <a:bodyPr/>
        <a:lstStyle/>
        <a:p>
          <a:endParaRPr lang="es-EC"/>
        </a:p>
      </dgm:t>
    </dgm:pt>
    <dgm:pt modelId="{39D2DC1B-1B98-4239-BB68-87225771839B}" type="pres">
      <dgm:prSet presAssocID="{42CDC4AC-6C4B-4564-9C6C-FDED34F43472}" presName="hierRoot2" presStyleCnt="0">
        <dgm:presLayoutVars>
          <dgm:hierBranch val="init"/>
        </dgm:presLayoutVars>
      </dgm:prSet>
      <dgm:spPr/>
    </dgm:pt>
    <dgm:pt modelId="{C1649B2B-AA50-4B87-81CB-29C20347B475}" type="pres">
      <dgm:prSet presAssocID="{42CDC4AC-6C4B-4564-9C6C-FDED34F43472}" presName="rootComposite" presStyleCnt="0"/>
      <dgm:spPr/>
    </dgm:pt>
    <dgm:pt modelId="{776C7485-1E2A-465E-9372-5445A3A161C6}" type="pres">
      <dgm:prSet presAssocID="{42CDC4AC-6C4B-4564-9C6C-FDED34F43472}" presName="rootText" presStyleLbl="node2" presStyleIdx="0" presStyleCnt="1">
        <dgm:presLayoutVars>
          <dgm:chPref val="3"/>
        </dgm:presLayoutVars>
      </dgm:prSet>
      <dgm:spPr/>
      <dgm:t>
        <a:bodyPr/>
        <a:lstStyle/>
        <a:p>
          <a:endParaRPr lang="es-EC"/>
        </a:p>
      </dgm:t>
    </dgm:pt>
    <dgm:pt modelId="{F61004CF-2EE4-45A3-B95B-155B0DD64683}" type="pres">
      <dgm:prSet presAssocID="{42CDC4AC-6C4B-4564-9C6C-FDED34F43472}" presName="rootConnector" presStyleLbl="node2" presStyleIdx="0" presStyleCnt="1"/>
      <dgm:spPr/>
      <dgm:t>
        <a:bodyPr/>
        <a:lstStyle/>
        <a:p>
          <a:endParaRPr lang="es-EC"/>
        </a:p>
      </dgm:t>
    </dgm:pt>
    <dgm:pt modelId="{1DED52D0-5D12-4675-8A74-B61B12B84667}" type="pres">
      <dgm:prSet presAssocID="{42CDC4AC-6C4B-4564-9C6C-FDED34F43472}" presName="hierChild4" presStyleCnt="0"/>
      <dgm:spPr/>
    </dgm:pt>
    <dgm:pt modelId="{3A53B8FB-144D-4AEE-86F5-235D862BB1E1}" type="pres">
      <dgm:prSet presAssocID="{48BF670A-6803-4022-8774-77BEA243C41A}" presName="Name37" presStyleLbl="parChTrans1D3" presStyleIdx="0" presStyleCnt="3"/>
      <dgm:spPr/>
      <dgm:t>
        <a:bodyPr/>
        <a:lstStyle/>
        <a:p>
          <a:endParaRPr lang="es-EC"/>
        </a:p>
      </dgm:t>
    </dgm:pt>
    <dgm:pt modelId="{96BF8BAC-6CD9-4831-8ED3-CC3833AB395B}" type="pres">
      <dgm:prSet presAssocID="{E94E6F17-0274-4A93-B942-92A1B11FDAC6}" presName="hierRoot2" presStyleCnt="0">
        <dgm:presLayoutVars>
          <dgm:hierBranch val="init"/>
        </dgm:presLayoutVars>
      </dgm:prSet>
      <dgm:spPr/>
    </dgm:pt>
    <dgm:pt modelId="{8E217A7E-5AC9-498E-B637-69D0688254A8}" type="pres">
      <dgm:prSet presAssocID="{E94E6F17-0274-4A93-B942-92A1B11FDAC6}" presName="rootComposite" presStyleCnt="0"/>
      <dgm:spPr/>
    </dgm:pt>
    <dgm:pt modelId="{5651E50A-70E2-48B0-ABAC-DA584670587F}" type="pres">
      <dgm:prSet presAssocID="{E94E6F17-0274-4A93-B942-92A1B11FDAC6}" presName="rootText" presStyleLbl="node3" presStyleIdx="0" presStyleCnt="3">
        <dgm:presLayoutVars>
          <dgm:chPref val="3"/>
        </dgm:presLayoutVars>
      </dgm:prSet>
      <dgm:spPr/>
      <dgm:t>
        <a:bodyPr/>
        <a:lstStyle/>
        <a:p>
          <a:endParaRPr lang="es-EC"/>
        </a:p>
      </dgm:t>
    </dgm:pt>
    <dgm:pt modelId="{53E6A9A1-F9F4-48F5-9016-EED372AEA711}" type="pres">
      <dgm:prSet presAssocID="{E94E6F17-0274-4A93-B942-92A1B11FDAC6}" presName="rootConnector" presStyleLbl="node3" presStyleIdx="0" presStyleCnt="3"/>
      <dgm:spPr/>
      <dgm:t>
        <a:bodyPr/>
        <a:lstStyle/>
        <a:p>
          <a:endParaRPr lang="es-EC"/>
        </a:p>
      </dgm:t>
    </dgm:pt>
    <dgm:pt modelId="{138A05A4-DD39-4053-AF12-ED77CD49A494}" type="pres">
      <dgm:prSet presAssocID="{E94E6F17-0274-4A93-B942-92A1B11FDAC6}" presName="hierChild4" presStyleCnt="0"/>
      <dgm:spPr/>
    </dgm:pt>
    <dgm:pt modelId="{AF8B1CCD-420D-488A-AC51-C5352769F47F}" type="pres">
      <dgm:prSet presAssocID="{4ACC6620-57B5-4A52-A450-22176F8EB4DB}" presName="Name37" presStyleLbl="parChTrans1D4" presStyleIdx="0" presStyleCnt="3"/>
      <dgm:spPr/>
      <dgm:t>
        <a:bodyPr/>
        <a:lstStyle/>
        <a:p>
          <a:endParaRPr lang="es-EC"/>
        </a:p>
      </dgm:t>
    </dgm:pt>
    <dgm:pt modelId="{E65A886D-F5CC-4367-B40A-F1ED5A37F51C}" type="pres">
      <dgm:prSet presAssocID="{3E55A4BA-1C20-4804-B236-690078B7DB76}" presName="hierRoot2" presStyleCnt="0">
        <dgm:presLayoutVars>
          <dgm:hierBranch val="init"/>
        </dgm:presLayoutVars>
      </dgm:prSet>
      <dgm:spPr/>
    </dgm:pt>
    <dgm:pt modelId="{B7AE1F1A-34A6-46BC-9579-CC917F04E0E2}" type="pres">
      <dgm:prSet presAssocID="{3E55A4BA-1C20-4804-B236-690078B7DB76}" presName="rootComposite" presStyleCnt="0"/>
      <dgm:spPr/>
    </dgm:pt>
    <dgm:pt modelId="{09E892CE-F124-4AD7-9ED1-AFB94EBB6296}" type="pres">
      <dgm:prSet presAssocID="{3E55A4BA-1C20-4804-B236-690078B7DB76}" presName="rootText" presStyleLbl="node4" presStyleIdx="0" presStyleCnt="3">
        <dgm:presLayoutVars>
          <dgm:chPref val="3"/>
        </dgm:presLayoutVars>
      </dgm:prSet>
      <dgm:spPr/>
      <dgm:t>
        <a:bodyPr/>
        <a:lstStyle/>
        <a:p>
          <a:endParaRPr lang="es-EC"/>
        </a:p>
      </dgm:t>
    </dgm:pt>
    <dgm:pt modelId="{ED62099B-516D-459F-8D28-528C63F18842}" type="pres">
      <dgm:prSet presAssocID="{3E55A4BA-1C20-4804-B236-690078B7DB76}" presName="rootConnector" presStyleLbl="node4" presStyleIdx="0" presStyleCnt="3"/>
      <dgm:spPr/>
      <dgm:t>
        <a:bodyPr/>
        <a:lstStyle/>
        <a:p>
          <a:endParaRPr lang="es-EC"/>
        </a:p>
      </dgm:t>
    </dgm:pt>
    <dgm:pt modelId="{A82D8028-4772-4F66-BF01-89EF47FEBA71}" type="pres">
      <dgm:prSet presAssocID="{3E55A4BA-1C20-4804-B236-690078B7DB76}" presName="hierChild4" presStyleCnt="0"/>
      <dgm:spPr/>
    </dgm:pt>
    <dgm:pt modelId="{7B504BC4-ECC8-4E72-B2FF-FBAEE7516079}" type="pres">
      <dgm:prSet presAssocID="{3E55A4BA-1C20-4804-B236-690078B7DB76}" presName="hierChild5" presStyleCnt="0"/>
      <dgm:spPr/>
    </dgm:pt>
    <dgm:pt modelId="{F560351C-5214-496D-B7EE-64D217E9073E}" type="pres">
      <dgm:prSet presAssocID="{E94E6F17-0274-4A93-B942-92A1B11FDAC6}" presName="hierChild5" presStyleCnt="0"/>
      <dgm:spPr/>
    </dgm:pt>
    <dgm:pt modelId="{20903D78-83AE-4F50-BB2F-7D7AAC811683}" type="pres">
      <dgm:prSet presAssocID="{86C4F83B-D551-4223-9519-A523A2750BB7}" presName="Name37" presStyleLbl="parChTrans1D3" presStyleIdx="1" presStyleCnt="3"/>
      <dgm:spPr/>
      <dgm:t>
        <a:bodyPr/>
        <a:lstStyle/>
        <a:p>
          <a:endParaRPr lang="es-EC"/>
        </a:p>
      </dgm:t>
    </dgm:pt>
    <dgm:pt modelId="{A4DDC3EC-D317-4DE8-A30B-B1229EA9A12D}" type="pres">
      <dgm:prSet presAssocID="{78242C0C-FDFC-4AF0-B2DC-F60B8EBC1B60}" presName="hierRoot2" presStyleCnt="0">
        <dgm:presLayoutVars>
          <dgm:hierBranch val="init"/>
        </dgm:presLayoutVars>
      </dgm:prSet>
      <dgm:spPr/>
    </dgm:pt>
    <dgm:pt modelId="{56E3A2D9-CCE2-43F4-B9B1-B57E7245B0C0}" type="pres">
      <dgm:prSet presAssocID="{78242C0C-FDFC-4AF0-B2DC-F60B8EBC1B60}" presName="rootComposite" presStyleCnt="0"/>
      <dgm:spPr/>
    </dgm:pt>
    <dgm:pt modelId="{94615036-A04D-4C34-918F-5CD33C0802D0}" type="pres">
      <dgm:prSet presAssocID="{78242C0C-FDFC-4AF0-B2DC-F60B8EBC1B60}" presName="rootText" presStyleLbl="node3" presStyleIdx="1" presStyleCnt="3">
        <dgm:presLayoutVars>
          <dgm:chPref val="3"/>
        </dgm:presLayoutVars>
      </dgm:prSet>
      <dgm:spPr/>
      <dgm:t>
        <a:bodyPr/>
        <a:lstStyle/>
        <a:p>
          <a:endParaRPr lang="es-EC"/>
        </a:p>
      </dgm:t>
    </dgm:pt>
    <dgm:pt modelId="{FF8F99A8-691D-4C2D-A159-F5B78A2C7781}" type="pres">
      <dgm:prSet presAssocID="{78242C0C-FDFC-4AF0-B2DC-F60B8EBC1B60}" presName="rootConnector" presStyleLbl="node3" presStyleIdx="1" presStyleCnt="3"/>
      <dgm:spPr/>
      <dgm:t>
        <a:bodyPr/>
        <a:lstStyle/>
        <a:p>
          <a:endParaRPr lang="es-EC"/>
        </a:p>
      </dgm:t>
    </dgm:pt>
    <dgm:pt modelId="{1CAB860E-0A68-43B4-8D12-C71252BCC42E}" type="pres">
      <dgm:prSet presAssocID="{78242C0C-FDFC-4AF0-B2DC-F60B8EBC1B60}" presName="hierChild4" presStyleCnt="0"/>
      <dgm:spPr/>
    </dgm:pt>
    <dgm:pt modelId="{C8C69527-D415-4D2C-866E-EC1B56337E52}" type="pres">
      <dgm:prSet presAssocID="{72F47770-8BC5-4881-A376-CA920009003D}" presName="Name37" presStyleLbl="parChTrans1D4" presStyleIdx="1" presStyleCnt="3"/>
      <dgm:spPr/>
      <dgm:t>
        <a:bodyPr/>
        <a:lstStyle/>
        <a:p>
          <a:endParaRPr lang="es-EC"/>
        </a:p>
      </dgm:t>
    </dgm:pt>
    <dgm:pt modelId="{5204D5FA-08A2-4810-ACBE-AC4D99502F6E}" type="pres">
      <dgm:prSet presAssocID="{506F6362-54A1-45F6-AF0C-CC6AE34E3BEC}" presName="hierRoot2" presStyleCnt="0">
        <dgm:presLayoutVars>
          <dgm:hierBranch val="init"/>
        </dgm:presLayoutVars>
      </dgm:prSet>
      <dgm:spPr/>
    </dgm:pt>
    <dgm:pt modelId="{25ABA72B-F2E5-4FE1-B935-A70D7EC329C0}" type="pres">
      <dgm:prSet presAssocID="{506F6362-54A1-45F6-AF0C-CC6AE34E3BEC}" presName="rootComposite" presStyleCnt="0"/>
      <dgm:spPr/>
    </dgm:pt>
    <dgm:pt modelId="{02CBC9F4-64D5-4341-A3DD-6F5EBB5A60FE}" type="pres">
      <dgm:prSet presAssocID="{506F6362-54A1-45F6-AF0C-CC6AE34E3BEC}" presName="rootText" presStyleLbl="node4" presStyleIdx="1" presStyleCnt="3">
        <dgm:presLayoutVars>
          <dgm:chPref val="3"/>
        </dgm:presLayoutVars>
      </dgm:prSet>
      <dgm:spPr/>
      <dgm:t>
        <a:bodyPr/>
        <a:lstStyle/>
        <a:p>
          <a:endParaRPr lang="es-EC"/>
        </a:p>
      </dgm:t>
    </dgm:pt>
    <dgm:pt modelId="{C9CAE7C5-557E-4013-B40F-8732B9BF30AA}" type="pres">
      <dgm:prSet presAssocID="{506F6362-54A1-45F6-AF0C-CC6AE34E3BEC}" presName="rootConnector" presStyleLbl="node4" presStyleIdx="1" presStyleCnt="3"/>
      <dgm:spPr/>
      <dgm:t>
        <a:bodyPr/>
        <a:lstStyle/>
        <a:p>
          <a:endParaRPr lang="es-EC"/>
        </a:p>
      </dgm:t>
    </dgm:pt>
    <dgm:pt modelId="{E6BBDE0F-F87A-44B1-A5C2-C4D1ACBA9F3B}" type="pres">
      <dgm:prSet presAssocID="{506F6362-54A1-45F6-AF0C-CC6AE34E3BEC}" presName="hierChild4" presStyleCnt="0"/>
      <dgm:spPr/>
    </dgm:pt>
    <dgm:pt modelId="{56ABBBE0-C842-496A-B3C0-5477633B55D2}" type="pres">
      <dgm:prSet presAssocID="{506F6362-54A1-45F6-AF0C-CC6AE34E3BEC}" presName="hierChild5" presStyleCnt="0"/>
      <dgm:spPr/>
    </dgm:pt>
    <dgm:pt modelId="{08A0F2C7-93E4-4FA1-B980-90A2CBF5D5C6}" type="pres">
      <dgm:prSet presAssocID="{78242C0C-FDFC-4AF0-B2DC-F60B8EBC1B60}" presName="hierChild5" presStyleCnt="0"/>
      <dgm:spPr/>
    </dgm:pt>
    <dgm:pt modelId="{6A712C78-F5C7-4D10-B692-9A8651F167B1}" type="pres">
      <dgm:prSet presAssocID="{2E1A3280-1C5E-4296-9D32-86084E7AD773}" presName="Name37" presStyleLbl="parChTrans1D3" presStyleIdx="2" presStyleCnt="3"/>
      <dgm:spPr/>
      <dgm:t>
        <a:bodyPr/>
        <a:lstStyle/>
        <a:p>
          <a:endParaRPr lang="es-EC"/>
        </a:p>
      </dgm:t>
    </dgm:pt>
    <dgm:pt modelId="{3402DDFF-59A4-4366-94E7-16225D91E030}" type="pres">
      <dgm:prSet presAssocID="{54D30715-B1E8-40B9-9156-A429CA8AE9AF}" presName="hierRoot2" presStyleCnt="0">
        <dgm:presLayoutVars>
          <dgm:hierBranch val="init"/>
        </dgm:presLayoutVars>
      </dgm:prSet>
      <dgm:spPr/>
    </dgm:pt>
    <dgm:pt modelId="{9799F362-E90F-4972-99F9-5BD8E0C83C4B}" type="pres">
      <dgm:prSet presAssocID="{54D30715-B1E8-40B9-9156-A429CA8AE9AF}" presName="rootComposite" presStyleCnt="0"/>
      <dgm:spPr/>
    </dgm:pt>
    <dgm:pt modelId="{928E15B7-E6B5-43A5-BC87-70BD862650B7}" type="pres">
      <dgm:prSet presAssocID="{54D30715-B1E8-40B9-9156-A429CA8AE9AF}" presName="rootText" presStyleLbl="node3" presStyleIdx="2" presStyleCnt="3">
        <dgm:presLayoutVars>
          <dgm:chPref val="3"/>
        </dgm:presLayoutVars>
      </dgm:prSet>
      <dgm:spPr/>
      <dgm:t>
        <a:bodyPr/>
        <a:lstStyle/>
        <a:p>
          <a:endParaRPr lang="es-EC"/>
        </a:p>
      </dgm:t>
    </dgm:pt>
    <dgm:pt modelId="{0D12CEF9-4D46-4C36-8754-855D77319266}" type="pres">
      <dgm:prSet presAssocID="{54D30715-B1E8-40B9-9156-A429CA8AE9AF}" presName="rootConnector" presStyleLbl="node3" presStyleIdx="2" presStyleCnt="3"/>
      <dgm:spPr/>
      <dgm:t>
        <a:bodyPr/>
        <a:lstStyle/>
        <a:p>
          <a:endParaRPr lang="es-EC"/>
        </a:p>
      </dgm:t>
    </dgm:pt>
    <dgm:pt modelId="{7FDF07F1-61BC-4915-9464-9EBAE722409D}" type="pres">
      <dgm:prSet presAssocID="{54D30715-B1E8-40B9-9156-A429CA8AE9AF}" presName="hierChild4" presStyleCnt="0"/>
      <dgm:spPr/>
    </dgm:pt>
    <dgm:pt modelId="{6F67A2F9-243D-4B81-9287-FDB7AAF5F58A}" type="pres">
      <dgm:prSet presAssocID="{CEBA8E4B-991B-414E-B1B6-61ADF9C0A9DC}" presName="Name37" presStyleLbl="parChTrans1D4" presStyleIdx="2" presStyleCnt="3"/>
      <dgm:spPr/>
      <dgm:t>
        <a:bodyPr/>
        <a:lstStyle/>
        <a:p>
          <a:endParaRPr lang="es-EC"/>
        </a:p>
      </dgm:t>
    </dgm:pt>
    <dgm:pt modelId="{770A0476-89FA-46CF-9D79-373D0A3341FB}" type="pres">
      <dgm:prSet presAssocID="{6911A77F-3C5E-4F71-BAB8-B01BC317AF9F}" presName="hierRoot2" presStyleCnt="0">
        <dgm:presLayoutVars>
          <dgm:hierBranch val="init"/>
        </dgm:presLayoutVars>
      </dgm:prSet>
      <dgm:spPr/>
    </dgm:pt>
    <dgm:pt modelId="{98F30A04-3722-41B3-9170-9729B4C17884}" type="pres">
      <dgm:prSet presAssocID="{6911A77F-3C5E-4F71-BAB8-B01BC317AF9F}" presName="rootComposite" presStyleCnt="0"/>
      <dgm:spPr/>
    </dgm:pt>
    <dgm:pt modelId="{161F78E9-5A83-4E28-A3C1-9FEBCDD57F2A}" type="pres">
      <dgm:prSet presAssocID="{6911A77F-3C5E-4F71-BAB8-B01BC317AF9F}" presName="rootText" presStyleLbl="node4" presStyleIdx="2" presStyleCnt="3">
        <dgm:presLayoutVars>
          <dgm:chPref val="3"/>
        </dgm:presLayoutVars>
      </dgm:prSet>
      <dgm:spPr/>
      <dgm:t>
        <a:bodyPr/>
        <a:lstStyle/>
        <a:p>
          <a:endParaRPr lang="es-EC"/>
        </a:p>
      </dgm:t>
    </dgm:pt>
    <dgm:pt modelId="{71504831-A9E7-4406-8B30-47B9BF769F6A}" type="pres">
      <dgm:prSet presAssocID="{6911A77F-3C5E-4F71-BAB8-B01BC317AF9F}" presName="rootConnector" presStyleLbl="node4" presStyleIdx="2" presStyleCnt="3"/>
      <dgm:spPr/>
      <dgm:t>
        <a:bodyPr/>
        <a:lstStyle/>
        <a:p>
          <a:endParaRPr lang="es-EC"/>
        </a:p>
      </dgm:t>
    </dgm:pt>
    <dgm:pt modelId="{27C01465-D1AF-480F-82C3-93CEF4CD8168}" type="pres">
      <dgm:prSet presAssocID="{6911A77F-3C5E-4F71-BAB8-B01BC317AF9F}" presName="hierChild4" presStyleCnt="0"/>
      <dgm:spPr/>
    </dgm:pt>
    <dgm:pt modelId="{E5319BAF-383D-41CA-944E-5D1B548E675C}" type="pres">
      <dgm:prSet presAssocID="{6911A77F-3C5E-4F71-BAB8-B01BC317AF9F}" presName="hierChild5" presStyleCnt="0"/>
      <dgm:spPr/>
    </dgm:pt>
    <dgm:pt modelId="{8569861D-E01A-43CE-A96C-0FD05DAA0E8F}" type="pres">
      <dgm:prSet presAssocID="{54D30715-B1E8-40B9-9156-A429CA8AE9AF}" presName="hierChild5" presStyleCnt="0"/>
      <dgm:spPr/>
    </dgm:pt>
    <dgm:pt modelId="{9B160BF0-3EC9-487D-9AC8-190326E3A68E}" type="pres">
      <dgm:prSet presAssocID="{42CDC4AC-6C4B-4564-9C6C-FDED34F43472}" presName="hierChild5" presStyleCnt="0"/>
      <dgm:spPr/>
    </dgm:pt>
    <dgm:pt modelId="{3479381C-AF46-4959-A202-E7BF5FB0B36D}" type="pres">
      <dgm:prSet presAssocID="{5830DDA2-5432-4D86-B337-F5467C773847}" presName="hierChild3" presStyleCnt="0"/>
      <dgm:spPr/>
    </dgm:pt>
  </dgm:ptLst>
  <dgm:cxnLst>
    <dgm:cxn modelId="{2FA42AA2-6E90-4624-B20C-D20E27005030}" type="presOf" srcId="{0848A797-8E94-408F-AC0D-0E37AE38FD76}" destId="{66A81E0F-0D91-4998-89FD-0327A7D41E47}" srcOrd="0" destOrd="0" presId="urn:microsoft.com/office/officeart/2005/8/layout/orgChart1"/>
    <dgm:cxn modelId="{636A2160-0A76-499F-9B12-849283A0CA36}" type="presOf" srcId="{5830DDA2-5432-4D86-B337-F5467C773847}" destId="{3D388A4D-8A77-4552-B3BD-423391D28A3D}" srcOrd="1" destOrd="0" presId="urn:microsoft.com/office/officeart/2005/8/layout/orgChart1"/>
    <dgm:cxn modelId="{5C12C8DA-D995-4DCD-A174-B9B00F4BE4DE}" type="presOf" srcId="{42CDC4AC-6C4B-4564-9C6C-FDED34F43472}" destId="{776C7485-1E2A-465E-9372-5445A3A161C6}" srcOrd="0" destOrd="0" presId="urn:microsoft.com/office/officeart/2005/8/layout/orgChart1"/>
    <dgm:cxn modelId="{F2102521-6536-4A54-B6FE-D871D52843A9}" type="presOf" srcId="{3E55A4BA-1C20-4804-B236-690078B7DB76}" destId="{09E892CE-F124-4AD7-9ED1-AFB94EBB6296}" srcOrd="0" destOrd="0" presId="urn:microsoft.com/office/officeart/2005/8/layout/orgChart1"/>
    <dgm:cxn modelId="{C1E9E184-90AB-487B-8CEF-66F97731EEE7}" type="presOf" srcId="{E94E6F17-0274-4A93-B942-92A1B11FDAC6}" destId="{5651E50A-70E2-48B0-ABAC-DA584670587F}" srcOrd="0" destOrd="0" presId="urn:microsoft.com/office/officeart/2005/8/layout/orgChart1"/>
    <dgm:cxn modelId="{3BC12D2F-2663-4D29-B34B-7E5501A053CE}" type="presOf" srcId="{72F47770-8BC5-4881-A376-CA920009003D}" destId="{C8C69527-D415-4D2C-866E-EC1B56337E52}" srcOrd="0" destOrd="0" presId="urn:microsoft.com/office/officeart/2005/8/layout/orgChart1"/>
    <dgm:cxn modelId="{B202C261-F54C-473F-AE1B-A9A19C22F1B0}" type="presOf" srcId="{2E1A3280-1C5E-4296-9D32-86084E7AD773}" destId="{6A712C78-F5C7-4D10-B692-9A8651F167B1}" srcOrd="0" destOrd="0" presId="urn:microsoft.com/office/officeart/2005/8/layout/orgChart1"/>
    <dgm:cxn modelId="{511A05F8-5828-466A-AA08-02567AE0078C}" srcId="{42CDC4AC-6C4B-4564-9C6C-FDED34F43472}" destId="{54D30715-B1E8-40B9-9156-A429CA8AE9AF}" srcOrd="2" destOrd="0" parTransId="{2E1A3280-1C5E-4296-9D32-86084E7AD773}" sibTransId="{E7E5BECD-E7C6-4057-AE83-C79110F09E03}"/>
    <dgm:cxn modelId="{95CB8518-B3A5-4700-923D-6A3BF941D69E}" srcId="{54D30715-B1E8-40B9-9156-A429CA8AE9AF}" destId="{6911A77F-3C5E-4F71-BAB8-B01BC317AF9F}" srcOrd="0" destOrd="0" parTransId="{CEBA8E4B-991B-414E-B1B6-61ADF9C0A9DC}" sibTransId="{0CAB3FF3-E66D-4E47-827A-E824ECF76493}"/>
    <dgm:cxn modelId="{2ED90140-8CA7-44AA-9576-4D90615E5F2E}" srcId="{C9177E94-2717-494F-AE30-7FD70E93539B}" destId="{5830DDA2-5432-4D86-B337-F5467C773847}" srcOrd="0" destOrd="0" parTransId="{A899840C-7CD9-47B5-B7E9-ECCB26B4970B}" sibTransId="{7F305BF4-7D66-4786-8690-6F7507E052D1}"/>
    <dgm:cxn modelId="{9E2FF961-C58F-40BF-8267-3C98EE187E48}" type="presOf" srcId="{78242C0C-FDFC-4AF0-B2DC-F60B8EBC1B60}" destId="{FF8F99A8-691D-4C2D-A159-F5B78A2C7781}" srcOrd="1" destOrd="0" presId="urn:microsoft.com/office/officeart/2005/8/layout/orgChart1"/>
    <dgm:cxn modelId="{021A25A1-3338-4306-A238-B79A0C0114B2}" type="presOf" srcId="{E94E6F17-0274-4A93-B942-92A1B11FDAC6}" destId="{53E6A9A1-F9F4-48F5-9016-EED372AEA711}" srcOrd="1" destOrd="0" presId="urn:microsoft.com/office/officeart/2005/8/layout/orgChart1"/>
    <dgm:cxn modelId="{2AA34137-D2E9-4A80-BDC5-79AAB3268238}" type="presOf" srcId="{5830DDA2-5432-4D86-B337-F5467C773847}" destId="{D445FF61-9933-4C09-BD8C-7D5DFBE18155}" srcOrd="0" destOrd="0" presId="urn:microsoft.com/office/officeart/2005/8/layout/orgChart1"/>
    <dgm:cxn modelId="{F7D1CBB8-A71D-431B-85C8-4F9E7CD2BBF8}" type="presOf" srcId="{54D30715-B1E8-40B9-9156-A429CA8AE9AF}" destId="{928E15B7-E6B5-43A5-BC87-70BD862650B7}" srcOrd="0" destOrd="0" presId="urn:microsoft.com/office/officeart/2005/8/layout/orgChart1"/>
    <dgm:cxn modelId="{8474DD11-CDD7-4811-A757-C174870592C9}" type="presOf" srcId="{506F6362-54A1-45F6-AF0C-CC6AE34E3BEC}" destId="{02CBC9F4-64D5-4341-A3DD-6F5EBB5A60FE}" srcOrd="0" destOrd="0" presId="urn:microsoft.com/office/officeart/2005/8/layout/orgChart1"/>
    <dgm:cxn modelId="{C6050EEF-9CF7-40FE-88E0-4BFA99178A36}" type="presOf" srcId="{CEBA8E4B-991B-414E-B1B6-61ADF9C0A9DC}" destId="{6F67A2F9-243D-4B81-9287-FDB7AAF5F58A}" srcOrd="0" destOrd="0" presId="urn:microsoft.com/office/officeart/2005/8/layout/orgChart1"/>
    <dgm:cxn modelId="{7D9CCF78-B38A-4EF7-ABEF-68933D2F0D0C}" srcId="{5830DDA2-5432-4D86-B337-F5467C773847}" destId="{42CDC4AC-6C4B-4564-9C6C-FDED34F43472}" srcOrd="0" destOrd="0" parTransId="{0848A797-8E94-408F-AC0D-0E37AE38FD76}" sibTransId="{322F20B3-3F8B-41EE-995A-4E9FE813E8D1}"/>
    <dgm:cxn modelId="{0F7E84FF-4222-453B-9BB1-AF01BCE36E5A}" srcId="{42CDC4AC-6C4B-4564-9C6C-FDED34F43472}" destId="{78242C0C-FDFC-4AF0-B2DC-F60B8EBC1B60}" srcOrd="1" destOrd="0" parTransId="{86C4F83B-D551-4223-9519-A523A2750BB7}" sibTransId="{4E1F6BCA-6239-47B0-BB57-EFB952BA148F}"/>
    <dgm:cxn modelId="{7654AB7A-94D9-423E-92CE-02D04AC0E325}" type="presOf" srcId="{506F6362-54A1-45F6-AF0C-CC6AE34E3BEC}" destId="{C9CAE7C5-557E-4013-B40F-8732B9BF30AA}" srcOrd="1" destOrd="0" presId="urn:microsoft.com/office/officeart/2005/8/layout/orgChart1"/>
    <dgm:cxn modelId="{0512B554-E590-4869-92BB-A765BEAF85E4}" type="presOf" srcId="{42CDC4AC-6C4B-4564-9C6C-FDED34F43472}" destId="{F61004CF-2EE4-45A3-B95B-155B0DD64683}" srcOrd="1" destOrd="0" presId="urn:microsoft.com/office/officeart/2005/8/layout/orgChart1"/>
    <dgm:cxn modelId="{105D6A8B-5C5B-4083-8AA4-9A741266848B}" type="presOf" srcId="{86C4F83B-D551-4223-9519-A523A2750BB7}" destId="{20903D78-83AE-4F50-BB2F-7D7AAC811683}" srcOrd="0" destOrd="0" presId="urn:microsoft.com/office/officeart/2005/8/layout/orgChart1"/>
    <dgm:cxn modelId="{A9471464-072D-4627-9B69-326F29637ABA}" type="presOf" srcId="{78242C0C-FDFC-4AF0-B2DC-F60B8EBC1B60}" destId="{94615036-A04D-4C34-918F-5CD33C0802D0}" srcOrd="0" destOrd="0" presId="urn:microsoft.com/office/officeart/2005/8/layout/orgChart1"/>
    <dgm:cxn modelId="{80ECFDE7-E636-4148-93B3-6119D307117D}" type="presOf" srcId="{4ACC6620-57B5-4A52-A450-22176F8EB4DB}" destId="{AF8B1CCD-420D-488A-AC51-C5352769F47F}" srcOrd="0" destOrd="0" presId="urn:microsoft.com/office/officeart/2005/8/layout/orgChart1"/>
    <dgm:cxn modelId="{0064A886-8743-4DB8-BA21-6132AE2EA495}" type="presOf" srcId="{6911A77F-3C5E-4F71-BAB8-B01BC317AF9F}" destId="{71504831-A9E7-4406-8B30-47B9BF769F6A}" srcOrd="1" destOrd="0" presId="urn:microsoft.com/office/officeart/2005/8/layout/orgChart1"/>
    <dgm:cxn modelId="{589CF116-0B41-4C09-8FD4-21DD06288FFD}" type="presOf" srcId="{3E55A4BA-1C20-4804-B236-690078B7DB76}" destId="{ED62099B-516D-459F-8D28-528C63F18842}" srcOrd="1" destOrd="0" presId="urn:microsoft.com/office/officeart/2005/8/layout/orgChart1"/>
    <dgm:cxn modelId="{D0132B7D-607F-4947-9BC4-EFAA14EC5C3B}" srcId="{78242C0C-FDFC-4AF0-B2DC-F60B8EBC1B60}" destId="{506F6362-54A1-45F6-AF0C-CC6AE34E3BEC}" srcOrd="0" destOrd="0" parTransId="{72F47770-8BC5-4881-A376-CA920009003D}" sibTransId="{17D5A4E6-6559-4FA5-8E41-DBF6271798C7}"/>
    <dgm:cxn modelId="{E400D5A1-781E-44FA-AA60-2E04A383D23F}" type="presOf" srcId="{6911A77F-3C5E-4F71-BAB8-B01BC317AF9F}" destId="{161F78E9-5A83-4E28-A3C1-9FEBCDD57F2A}" srcOrd="0" destOrd="0" presId="urn:microsoft.com/office/officeart/2005/8/layout/orgChart1"/>
    <dgm:cxn modelId="{390797C4-0C07-4228-8D24-5FE6967F720B}" type="presOf" srcId="{48BF670A-6803-4022-8774-77BEA243C41A}" destId="{3A53B8FB-144D-4AEE-86F5-235D862BB1E1}" srcOrd="0" destOrd="0" presId="urn:microsoft.com/office/officeart/2005/8/layout/orgChart1"/>
    <dgm:cxn modelId="{218A39CF-C937-4447-896B-41042C9C16AA}" srcId="{E94E6F17-0274-4A93-B942-92A1B11FDAC6}" destId="{3E55A4BA-1C20-4804-B236-690078B7DB76}" srcOrd="0" destOrd="0" parTransId="{4ACC6620-57B5-4A52-A450-22176F8EB4DB}" sibTransId="{F5D3D2EE-110E-45FB-BCCE-0CA65DDCA32F}"/>
    <dgm:cxn modelId="{38A0B64E-84F3-4D8D-B02A-6E125D176C64}" type="presOf" srcId="{54D30715-B1E8-40B9-9156-A429CA8AE9AF}" destId="{0D12CEF9-4D46-4C36-8754-855D77319266}" srcOrd="1" destOrd="0" presId="urn:microsoft.com/office/officeart/2005/8/layout/orgChart1"/>
    <dgm:cxn modelId="{D6F08723-F134-416B-A70C-D4F4B3CA719F}" type="presOf" srcId="{C9177E94-2717-494F-AE30-7FD70E93539B}" destId="{3834AA29-623E-4667-820F-60E5541C9C5E}" srcOrd="0" destOrd="0" presId="urn:microsoft.com/office/officeart/2005/8/layout/orgChart1"/>
    <dgm:cxn modelId="{54969EA1-A003-4FAA-83A1-33B1C1F2EA29}" srcId="{42CDC4AC-6C4B-4564-9C6C-FDED34F43472}" destId="{E94E6F17-0274-4A93-B942-92A1B11FDAC6}" srcOrd="0" destOrd="0" parTransId="{48BF670A-6803-4022-8774-77BEA243C41A}" sibTransId="{22417B65-6A5B-41A9-B16C-AFCD31A686EB}"/>
    <dgm:cxn modelId="{4E18A56D-DA3F-4ABC-A225-B7BB91980171}" type="presParOf" srcId="{3834AA29-623E-4667-820F-60E5541C9C5E}" destId="{C9050B52-86C7-4DD0-AF0A-12F932F7B8EF}" srcOrd="0" destOrd="0" presId="urn:microsoft.com/office/officeart/2005/8/layout/orgChart1"/>
    <dgm:cxn modelId="{B80C4E03-9459-4F7F-9D20-6C7166B2A7ED}" type="presParOf" srcId="{C9050B52-86C7-4DD0-AF0A-12F932F7B8EF}" destId="{76A4C863-114E-485A-80E7-BE2B2BD55E99}" srcOrd="0" destOrd="0" presId="urn:microsoft.com/office/officeart/2005/8/layout/orgChart1"/>
    <dgm:cxn modelId="{E503D7F5-BFC4-4970-8C7F-857F1C85A7CD}" type="presParOf" srcId="{76A4C863-114E-485A-80E7-BE2B2BD55E99}" destId="{D445FF61-9933-4C09-BD8C-7D5DFBE18155}" srcOrd="0" destOrd="0" presId="urn:microsoft.com/office/officeart/2005/8/layout/orgChart1"/>
    <dgm:cxn modelId="{C59C4F97-E2B4-4C61-B680-53C2BA4F910C}" type="presParOf" srcId="{76A4C863-114E-485A-80E7-BE2B2BD55E99}" destId="{3D388A4D-8A77-4552-B3BD-423391D28A3D}" srcOrd="1" destOrd="0" presId="urn:microsoft.com/office/officeart/2005/8/layout/orgChart1"/>
    <dgm:cxn modelId="{E243E5A6-D344-459F-98E7-F7BA6DA59A9D}" type="presParOf" srcId="{C9050B52-86C7-4DD0-AF0A-12F932F7B8EF}" destId="{DA5E6BF8-A552-4E0C-8CFF-050A85EA2B19}" srcOrd="1" destOrd="0" presId="urn:microsoft.com/office/officeart/2005/8/layout/orgChart1"/>
    <dgm:cxn modelId="{7BBA0B7D-FA60-4346-8ED6-909C1BC15F79}" type="presParOf" srcId="{DA5E6BF8-A552-4E0C-8CFF-050A85EA2B19}" destId="{66A81E0F-0D91-4998-89FD-0327A7D41E47}" srcOrd="0" destOrd="0" presId="urn:microsoft.com/office/officeart/2005/8/layout/orgChart1"/>
    <dgm:cxn modelId="{BD9694DD-0F1C-4D83-9971-AEF29F0F67B4}" type="presParOf" srcId="{DA5E6BF8-A552-4E0C-8CFF-050A85EA2B19}" destId="{39D2DC1B-1B98-4239-BB68-87225771839B}" srcOrd="1" destOrd="0" presId="urn:microsoft.com/office/officeart/2005/8/layout/orgChart1"/>
    <dgm:cxn modelId="{67D765DB-256E-4EF8-9A2B-FDF320595F8F}" type="presParOf" srcId="{39D2DC1B-1B98-4239-BB68-87225771839B}" destId="{C1649B2B-AA50-4B87-81CB-29C20347B475}" srcOrd="0" destOrd="0" presId="urn:microsoft.com/office/officeart/2005/8/layout/orgChart1"/>
    <dgm:cxn modelId="{E7F80C52-BB34-4369-8A28-6A8D60E86673}" type="presParOf" srcId="{C1649B2B-AA50-4B87-81CB-29C20347B475}" destId="{776C7485-1E2A-465E-9372-5445A3A161C6}" srcOrd="0" destOrd="0" presId="urn:microsoft.com/office/officeart/2005/8/layout/orgChart1"/>
    <dgm:cxn modelId="{87ED9DF0-43AE-4B89-8104-69A911577916}" type="presParOf" srcId="{C1649B2B-AA50-4B87-81CB-29C20347B475}" destId="{F61004CF-2EE4-45A3-B95B-155B0DD64683}" srcOrd="1" destOrd="0" presId="urn:microsoft.com/office/officeart/2005/8/layout/orgChart1"/>
    <dgm:cxn modelId="{0F8016DD-3637-4462-A7F1-8CD50DBE4B86}" type="presParOf" srcId="{39D2DC1B-1B98-4239-BB68-87225771839B}" destId="{1DED52D0-5D12-4675-8A74-B61B12B84667}" srcOrd="1" destOrd="0" presId="urn:microsoft.com/office/officeart/2005/8/layout/orgChart1"/>
    <dgm:cxn modelId="{A7CBBE55-A40E-4F7C-BAC7-696B3E36FF16}" type="presParOf" srcId="{1DED52D0-5D12-4675-8A74-B61B12B84667}" destId="{3A53B8FB-144D-4AEE-86F5-235D862BB1E1}" srcOrd="0" destOrd="0" presId="urn:microsoft.com/office/officeart/2005/8/layout/orgChart1"/>
    <dgm:cxn modelId="{EA1C0B43-9D7B-4852-899F-C18F2D7C589C}" type="presParOf" srcId="{1DED52D0-5D12-4675-8A74-B61B12B84667}" destId="{96BF8BAC-6CD9-4831-8ED3-CC3833AB395B}" srcOrd="1" destOrd="0" presId="urn:microsoft.com/office/officeart/2005/8/layout/orgChart1"/>
    <dgm:cxn modelId="{5E92B009-B8E2-40AD-A7A9-CD7497D520E8}" type="presParOf" srcId="{96BF8BAC-6CD9-4831-8ED3-CC3833AB395B}" destId="{8E217A7E-5AC9-498E-B637-69D0688254A8}" srcOrd="0" destOrd="0" presId="urn:microsoft.com/office/officeart/2005/8/layout/orgChart1"/>
    <dgm:cxn modelId="{AF2C4DB0-2F50-4C0D-9DCD-24DF5E985A80}" type="presParOf" srcId="{8E217A7E-5AC9-498E-B637-69D0688254A8}" destId="{5651E50A-70E2-48B0-ABAC-DA584670587F}" srcOrd="0" destOrd="0" presId="urn:microsoft.com/office/officeart/2005/8/layout/orgChart1"/>
    <dgm:cxn modelId="{0B0C1A05-5707-4CFF-9A41-6F971BB39BAC}" type="presParOf" srcId="{8E217A7E-5AC9-498E-B637-69D0688254A8}" destId="{53E6A9A1-F9F4-48F5-9016-EED372AEA711}" srcOrd="1" destOrd="0" presId="urn:microsoft.com/office/officeart/2005/8/layout/orgChart1"/>
    <dgm:cxn modelId="{A10B8C95-D59C-4F03-9FB4-ACEC3DA08010}" type="presParOf" srcId="{96BF8BAC-6CD9-4831-8ED3-CC3833AB395B}" destId="{138A05A4-DD39-4053-AF12-ED77CD49A494}" srcOrd="1" destOrd="0" presId="urn:microsoft.com/office/officeart/2005/8/layout/orgChart1"/>
    <dgm:cxn modelId="{E6DD3B7C-2FCA-4A05-95C0-1F276DDB0864}" type="presParOf" srcId="{138A05A4-DD39-4053-AF12-ED77CD49A494}" destId="{AF8B1CCD-420D-488A-AC51-C5352769F47F}" srcOrd="0" destOrd="0" presId="urn:microsoft.com/office/officeart/2005/8/layout/orgChart1"/>
    <dgm:cxn modelId="{170746AA-F5B5-41E4-ADC1-6614933DB8C2}" type="presParOf" srcId="{138A05A4-DD39-4053-AF12-ED77CD49A494}" destId="{E65A886D-F5CC-4367-B40A-F1ED5A37F51C}" srcOrd="1" destOrd="0" presId="urn:microsoft.com/office/officeart/2005/8/layout/orgChart1"/>
    <dgm:cxn modelId="{BA16958A-0ED0-41E6-A46D-243667B791E0}" type="presParOf" srcId="{E65A886D-F5CC-4367-B40A-F1ED5A37F51C}" destId="{B7AE1F1A-34A6-46BC-9579-CC917F04E0E2}" srcOrd="0" destOrd="0" presId="urn:microsoft.com/office/officeart/2005/8/layout/orgChart1"/>
    <dgm:cxn modelId="{29ABC473-F4C8-4FA0-96C0-34916CEECCE7}" type="presParOf" srcId="{B7AE1F1A-34A6-46BC-9579-CC917F04E0E2}" destId="{09E892CE-F124-4AD7-9ED1-AFB94EBB6296}" srcOrd="0" destOrd="0" presId="urn:microsoft.com/office/officeart/2005/8/layout/orgChart1"/>
    <dgm:cxn modelId="{40C4D33C-A1EB-49FB-AB5E-A21CC12ACD9B}" type="presParOf" srcId="{B7AE1F1A-34A6-46BC-9579-CC917F04E0E2}" destId="{ED62099B-516D-459F-8D28-528C63F18842}" srcOrd="1" destOrd="0" presId="urn:microsoft.com/office/officeart/2005/8/layout/orgChart1"/>
    <dgm:cxn modelId="{8BEB61A0-1398-4284-8988-3FC760F7A4C4}" type="presParOf" srcId="{E65A886D-F5CC-4367-B40A-F1ED5A37F51C}" destId="{A82D8028-4772-4F66-BF01-89EF47FEBA71}" srcOrd="1" destOrd="0" presId="urn:microsoft.com/office/officeart/2005/8/layout/orgChart1"/>
    <dgm:cxn modelId="{A6412217-B573-45DF-9D72-125F53250860}" type="presParOf" srcId="{E65A886D-F5CC-4367-B40A-F1ED5A37F51C}" destId="{7B504BC4-ECC8-4E72-B2FF-FBAEE7516079}" srcOrd="2" destOrd="0" presId="urn:microsoft.com/office/officeart/2005/8/layout/orgChart1"/>
    <dgm:cxn modelId="{E9BCF55E-CA15-4A91-A416-263AD4884DF5}" type="presParOf" srcId="{96BF8BAC-6CD9-4831-8ED3-CC3833AB395B}" destId="{F560351C-5214-496D-B7EE-64D217E9073E}" srcOrd="2" destOrd="0" presId="urn:microsoft.com/office/officeart/2005/8/layout/orgChart1"/>
    <dgm:cxn modelId="{1D84A2A8-7138-43D4-804E-6C1C70E3CA7A}" type="presParOf" srcId="{1DED52D0-5D12-4675-8A74-B61B12B84667}" destId="{20903D78-83AE-4F50-BB2F-7D7AAC811683}" srcOrd="2" destOrd="0" presId="urn:microsoft.com/office/officeart/2005/8/layout/orgChart1"/>
    <dgm:cxn modelId="{9AB0A8B1-AD60-45C3-9C4C-D743E4C21055}" type="presParOf" srcId="{1DED52D0-5D12-4675-8A74-B61B12B84667}" destId="{A4DDC3EC-D317-4DE8-A30B-B1229EA9A12D}" srcOrd="3" destOrd="0" presId="urn:microsoft.com/office/officeart/2005/8/layout/orgChart1"/>
    <dgm:cxn modelId="{470D3849-8E8D-4A69-8B4C-558EFA67DF15}" type="presParOf" srcId="{A4DDC3EC-D317-4DE8-A30B-B1229EA9A12D}" destId="{56E3A2D9-CCE2-43F4-B9B1-B57E7245B0C0}" srcOrd="0" destOrd="0" presId="urn:microsoft.com/office/officeart/2005/8/layout/orgChart1"/>
    <dgm:cxn modelId="{BA692CD3-9230-49E0-9FB7-7F86F66EBCFD}" type="presParOf" srcId="{56E3A2D9-CCE2-43F4-B9B1-B57E7245B0C0}" destId="{94615036-A04D-4C34-918F-5CD33C0802D0}" srcOrd="0" destOrd="0" presId="urn:microsoft.com/office/officeart/2005/8/layout/orgChart1"/>
    <dgm:cxn modelId="{2B6EF2F6-7101-4B5A-9497-D35155AE0263}" type="presParOf" srcId="{56E3A2D9-CCE2-43F4-B9B1-B57E7245B0C0}" destId="{FF8F99A8-691D-4C2D-A159-F5B78A2C7781}" srcOrd="1" destOrd="0" presId="urn:microsoft.com/office/officeart/2005/8/layout/orgChart1"/>
    <dgm:cxn modelId="{D0F85681-7BD7-4A09-89DD-15A2CF02A133}" type="presParOf" srcId="{A4DDC3EC-D317-4DE8-A30B-B1229EA9A12D}" destId="{1CAB860E-0A68-43B4-8D12-C71252BCC42E}" srcOrd="1" destOrd="0" presId="urn:microsoft.com/office/officeart/2005/8/layout/orgChart1"/>
    <dgm:cxn modelId="{DB914FBA-0E13-4874-B405-CA5E89F63429}" type="presParOf" srcId="{1CAB860E-0A68-43B4-8D12-C71252BCC42E}" destId="{C8C69527-D415-4D2C-866E-EC1B56337E52}" srcOrd="0" destOrd="0" presId="urn:microsoft.com/office/officeart/2005/8/layout/orgChart1"/>
    <dgm:cxn modelId="{AAFFA005-7510-4660-8EB5-8CDF475851DF}" type="presParOf" srcId="{1CAB860E-0A68-43B4-8D12-C71252BCC42E}" destId="{5204D5FA-08A2-4810-ACBE-AC4D99502F6E}" srcOrd="1" destOrd="0" presId="urn:microsoft.com/office/officeart/2005/8/layout/orgChart1"/>
    <dgm:cxn modelId="{3B0D8339-11CC-43E7-8AC1-7959AB50021F}" type="presParOf" srcId="{5204D5FA-08A2-4810-ACBE-AC4D99502F6E}" destId="{25ABA72B-F2E5-4FE1-B935-A70D7EC329C0}" srcOrd="0" destOrd="0" presId="urn:microsoft.com/office/officeart/2005/8/layout/orgChart1"/>
    <dgm:cxn modelId="{4EF94EB1-7FCC-4136-9D31-42B1BE47D45E}" type="presParOf" srcId="{25ABA72B-F2E5-4FE1-B935-A70D7EC329C0}" destId="{02CBC9F4-64D5-4341-A3DD-6F5EBB5A60FE}" srcOrd="0" destOrd="0" presId="urn:microsoft.com/office/officeart/2005/8/layout/orgChart1"/>
    <dgm:cxn modelId="{798FF261-6035-4B6A-B9DF-3EBA88AA435F}" type="presParOf" srcId="{25ABA72B-F2E5-4FE1-B935-A70D7EC329C0}" destId="{C9CAE7C5-557E-4013-B40F-8732B9BF30AA}" srcOrd="1" destOrd="0" presId="urn:microsoft.com/office/officeart/2005/8/layout/orgChart1"/>
    <dgm:cxn modelId="{44BF14F8-406A-4F20-B51A-79259ABA5B87}" type="presParOf" srcId="{5204D5FA-08A2-4810-ACBE-AC4D99502F6E}" destId="{E6BBDE0F-F87A-44B1-A5C2-C4D1ACBA9F3B}" srcOrd="1" destOrd="0" presId="urn:microsoft.com/office/officeart/2005/8/layout/orgChart1"/>
    <dgm:cxn modelId="{AE6BBD1D-8582-4F93-B143-33CDF14815CE}" type="presParOf" srcId="{5204D5FA-08A2-4810-ACBE-AC4D99502F6E}" destId="{56ABBBE0-C842-496A-B3C0-5477633B55D2}" srcOrd="2" destOrd="0" presId="urn:microsoft.com/office/officeart/2005/8/layout/orgChart1"/>
    <dgm:cxn modelId="{4D7BA33A-838C-4B20-8D44-078B538B8ED0}" type="presParOf" srcId="{A4DDC3EC-D317-4DE8-A30B-B1229EA9A12D}" destId="{08A0F2C7-93E4-4FA1-B980-90A2CBF5D5C6}" srcOrd="2" destOrd="0" presId="urn:microsoft.com/office/officeart/2005/8/layout/orgChart1"/>
    <dgm:cxn modelId="{2E9FFC01-BA2E-4EED-AE34-AF8E0EA816D3}" type="presParOf" srcId="{1DED52D0-5D12-4675-8A74-B61B12B84667}" destId="{6A712C78-F5C7-4D10-B692-9A8651F167B1}" srcOrd="4" destOrd="0" presId="urn:microsoft.com/office/officeart/2005/8/layout/orgChart1"/>
    <dgm:cxn modelId="{E77807A4-6611-495D-83DD-0EC8A4B17010}" type="presParOf" srcId="{1DED52D0-5D12-4675-8A74-B61B12B84667}" destId="{3402DDFF-59A4-4366-94E7-16225D91E030}" srcOrd="5" destOrd="0" presId="urn:microsoft.com/office/officeart/2005/8/layout/orgChart1"/>
    <dgm:cxn modelId="{01672058-76EF-4229-B303-954BD3FC1424}" type="presParOf" srcId="{3402DDFF-59A4-4366-94E7-16225D91E030}" destId="{9799F362-E90F-4972-99F9-5BD8E0C83C4B}" srcOrd="0" destOrd="0" presId="urn:microsoft.com/office/officeart/2005/8/layout/orgChart1"/>
    <dgm:cxn modelId="{F95E2D17-45C6-4145-89CC-2BF4EFC82FF6}" type="presParOf" srcId="{9799F362-E90F-4972-99F9-5BD8E0C83C4B}" destId="{928E15B7-E6B5-43A5-BC87-70BD862650B7}" srcOrd="0" destOrd="0" presId="urn:microsoft.com/office/officeart/2005/8/layout/orgChart1"/>
    <dgm:cxn modelId="{A3B10E0C-44DE-4ABD-A311-708CD91730F9}" type="presParOf" srcId="{9799F362-E90F-4972-99F9-5BD8E0C83C4B}" destId="{0D12CEF9-4D46-4C36-8754-855D77319266}" srcOrd="1" destOrd="0" presId="urn:microsoft.com/office/officeart/2005/8/layout/orgChart1"/>
    <dgm:cxn modelId="{7AD3D606-B5E8-4098-92F1-56CC56508736}" type="presParOf" srcId="{3402DDFF-59A4-4366-94E7-16225D91E030}" destId="{7FDF07F1-61BC-4915-9464-9EBAE722409D}" srcOrd="1" destOrd="0" presId="urn:microsoft.com/office/officeart/2005/8/layout/orgChart1"/>
    <dgm:cxn modelId="{387DBC45-246D-4EF5-8058-3D7A0B7DDB00}" type="presParOf" srcId="{7FDF07F1-61BC-4915-9464-9EBAE722409D}" destId="{6F67A2F9-243D-4B81-9287-FDB7AAF5F58A}" srcOrd="0" destOrd="0" presId="urn:microsoft.com/office/officeart/2005/8/layout/orgChart1"/>
    <dgm:cxn modelId="{DB731B69-D95B-49BC-809C-6AB35B2C311E}" type="presParOf" srcId="{7FDF07F1-61BC-4915-9464-9EBAE722409D}" destId="{770A0476-89FA-46CF-9D79-373D0A3341FB}" srcOrd="1" destOrd="0" presId="urn:microsoft.com/office/officeart/2005/8/layout/orgChart1"/>
    <dgm:cxn modelId="{2031FD00-AED6-470E-9958-BEE49B6A9CE5}" type="presParOf" srcId="{770A0476-89FA-46CF-9D79-373D0A3341FB}" destId="{98F30A04-3722-41B3-9170-9729B4C17884}" srcOrd="0" destOrd="0" presId="urn:microsoft.com/office/officeart/2005/8/layout/orgChart1"/>
    <dgm:cxn modelId="{B3B2CD2F-3CDD-4F04-BB09-9B2337992499}" type="presParOf" srcId="{98F30A04-3722-41B3-9170-9729B4C17884}" destId="{161F78E9-5A83-4E28-A3C1-9FEBCDD57F2A}" srcOrd="0" destOrd="0" presId="urn:microsoft.com/office/officeart/2005/8/layout/orgChart1"/>
    <dgm:cxn modelId="{2117C455-7050-45CF-842C-8A4E0CEC263D}" type="presParOf" srcId="{98F30A04-3722-41B3-9170-9729B4C17884}" destId="{71504831-A9E7-4406-8B30-47B9BF769F6A}" srcOrd="1" destOrd="0" presId="urn:microsoft.com/office/officeart/2005/8/layout/orgChart1"/>
    <dgm:cxn modelId="{241880E1-7E6F-4633-A1A8-1627B3A032C6}" type="presParOf" srcId="{770A0476-89FA-46CF-9D79-373D0A3341FB}" destId="{27C01465-D1AF-480F-82C3-93CEF4CD8168}" srcOrd="1" destOrd="0" presId="urn:microsoft.com/office/officeart/2005/8/layout/orgChart1"/>
    <dgm:cxn modelId="{AC8B9230-D9A0-45F1-80AF-2F5EA1569952}" type="presParOf" srcId="{770A0476-89FA-46CF-9D79-373D0A3341FB}" destId="{E5319BAF-383D-41CA-944E-5D1B548E675C}" srcOrd="2" destOrd="0" presId="urn:microsoft.com/office/officeart/2005/8/layout/orgChart1"/>
    <dgm:cxn modelId="{D3BD963F-39E5-4B67-BF0D-38E57604908E}" type="presParOf" srcId="{3402DDFF-59A4-4366-94E7-16225D91E030}" destId="{8569861D-E01A-43CE-A96C-0FD05DAA0E8F}" srcOrd="2" destOrd="0" presId="urn:microsoft.com/office/officeart/2005/8/layout/orgChart1"/>
    <dgm:cxn modelId="{AEFEF8D7-777E-402E-BEC1-F55C0E628405}" type="presParOf" srcId="{39D2DC1B-1B98-4239-BB68-87225771839B}" destId="{9B160BF0-3EC9-487D-9AC8-190326E3A68E}" srcOrd="2" destOrd="0" presId="urn:microsoft.com/office/officeart/2005/8/layout/orgChart1"/>
    <dgm:cxn modelId="{C97D0B0C-4FB6-4125-BAF6-0E6854546293}" type="presParOf" srcId="{C9050B52-86C7-4DD0-AF0A-12F932F7B8EF}" destId="{3479381C-AF46-4959-A202-E7BF5FB0B36D}"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177E94-2717-494F-AE30-7FD70E93539B}"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C"/>
        </a:p>
      </dgm:t>
    </dgm:pt>
    <dgm:pt modelId="{5830DDA2-5432-4D86-B337-F5467C773847}">
      <dgm:prSet phldrT="[Texto]"/>
      <dgm:spPr/>
      <dgm:t>
        <a:bodyPr/>
        <a:lstStyle/>
        <a:p>
          <a:r>
            <a:rPr lang="es-EC" dirty="0" smtClean="0">
              <a:effectLst>
                <a:glow rad="101600">
                  <a:schemeClr val="bg1">
                    <a:alpha val="60000"/>
                  </a:schemeClr>
                </a:glow>
              </a:effectLst>
            </a:rPr>
            <a:t>MANUAL DE TÁCTICA</a:t>
          </a:r>
          <a:endParaRPr lang="es-EC" dirty="0">
            <a:effectLst>
              <a:glow rad="101600">
                <a:schemeClr val="bg1">
                  <a:alpha val="60000"/>
                </a:schemeClr>
              </a:glow>
            </a:effectLst>
          </a:endParaRPr>
        </a:p>
      </dgm:t>
    </dgm:pt>
    <dgm:pt modelId="{A899840C-7CD9-47B5-B7E9-ECCB26B4970B}" type="parTrans" cxnId="{2ED90140-8CA7-44AA-9576-4D90615E5F2E}">
      <dgm:prSet/>
      <dgm:spPr/>
      <dgm:t>
        <a:bodyPr/>
        <a:lstStyle/>
        <a:p>
          <a:endParaRPr lang="es-EC">
            <a:effectLst>
              <a:glow rad="101600">
                <a:schemeClr val="bg1">
                  <a:alpha val="60000"/>
                </a:schemeClr>
              </a:glow>
            </a:effectLst>
          </a:endParaRPr>
        </a:p>
      </dgm:t>
    </dgm:pt>
    <dgm:pt modelId="{7F305BF4-7D66-4786-8690-6F7507E052D1}" type="sibTrans" cxnId="{2ED90140-8CA7-44AA-9576-4D90615E5F2E}">
      <dgm:prSet/>
      <dgm:spPr/>
      <dgm:t>
        <a:bodyPr/>
        <a:lstStyle/>
        <a:p>
          <a:endParaRPr lang="es-EC">
            <a:effectLst>
              <a:glow rad="101600">
                <a:schemeClr val="bg1">
                  <a:alpha val="60000"/>
                </a:schemeClr>
              </a:glow>
            </a:effectLst>
          </a:endParaRPr>
        </a:p>
      </dgm:t>
    </dgm:pt>
    <dgm:pt modelId="{E94E6F17-0274-4A93-B942-92A1B11FDAC6}">
      <dgm:prSet phldrT="[Texto]"/>
      <dgm:spPr/>
      <dgm:t>
        <a:bodyPr/>
        <a:lstStyle/>
        <a:p>
          <a:r>
            <a:rPr lang="es-EC" dirty="0" smtClean="0">
              <a:effectLst>
                <a:glow rad="101600">
                  <a:schemeClr val="bg1">
                    <a:alpha val="60000"/>
                  </a:schemeClr>
                </a:glow>
              </a:effectLst>
            </a:rPr>
            <a:t>RECONOCIMIENTO</a:t>
          </a:r>
          <a:endParaRPr lang="es-EC" dirty="0">
            <a:effectLst>
              <a:glow rad="101600">
                <a:schemeClr val="bg1">
                  <a:alpha val="60000"/>
                </a:schemeClr>
              </a:glow>
            </a:effectLst>
          </a:endParaRPr>
        </a:p>
      </dgm:t>
    </dgm:pt>
    <dgm:pt modelId="{48BF670A-6803-4022-8774-77BEA243C41A}" type="parTrans" cxnId="{54969EA1-A003-4FAA-83A1-33B1C1F2EA29}">
      <dgm:prSet/>
      <dgm:spPr/>
      <dgm:t>
        <a:bodyPr/>
        <a:lstStyle/>
        <a:p>
          <a:endParaRPr lang="es-EC">
            <a:effectLst>
              <a:glow rad="101600">
                <a:schemeClr val="bg1">
                  <a:alpha val="60000"/>
                </a:schemeClr>
              </a:glow>
            </a:effectLst>
          </a:endParaRPr>
        </a:p>
      </dgm:t>
    </dgm:pt>
    <dgm:pt modelId="{22417B65-6A5B-41A9-B16C-AFCD31A686EB}" type="sibTrans" cxnId="{54969EA1-A003-4FAA-83A1-33B1C1F2EA29}">
      <dgm:prSet/>
      <dgm:spPr/>
      <dgm:t>
        <a:bodyPr/>
        <a:lstStyle/>
        <a:p>
          <a:endParaRPr lang="es-EC">
            <a:effectLst>
              <a:glow rad="101600">
                <a:schemeClr val="bg1">
                  <a:alpha val="60000"/>
                </a:schemeClr>
              </a:glow>
            </a:effectLst>
          </a:endParaRPr>
        </a:p>
      </dgm:t>
    </dgm:pt>
    <dgm:pt modelId="{78242C0C-FDFC-4AF0-B2DC-F60B8EBC1B60}">
      <dgm:prSet phldrT="[Texto]"/>
      <dgm:spPr/>
      <dgm:t>
        <a:bodyPr/>
        <a:lstStyle/>
        <a:p>
          <a:r>
            <a:rPr lang="es-EC" dirty="0" smtClean="0">
              <a:effectLst>
                <a:glow rad="101600">
                  <a:schemeClr val="bg1">
                    <a:alpha val="60000"/>
                  </a:schemeClr>
                </a:glow>
              </a:effectLst>
            </a:rPr>
            <a:t>SEGURIDAD</a:t>
          </a:r>
          <a:endParaRPr lang="es-EC" dirty="0">
            <a:effectLst>
              <a:glow rad="101600">
                <a:schemeClr val="bg1">
                  <a:alpha val="60000"/>
                </a:schemeClr>
              </a:glow>
            </a:effectLst>
          </a:endParaRPr>
        </a:p>
      </dgm:t>
    </dgm:pt>
    <dgm:pt modelId="{86C4F83B-D551-4223-9519-A523A2750BB7}" type="parTrans" cxnId="{0F7E84FF-4222-453B-9BB1-AF01BCE36E5A}">
      <dgm:prSet/>
      <dgm:spPr/>
      <dgm:t>
        <a:bodyPr/>
        <a:lstStyle/>
        <a:p>
          <a:endParaRPr lang="es-EC">
            <a:effectLst>
              <a:glow rad="101600">
                <a:schemeClr val="bg1">
                  <a:alpha val="60000"/>
                </a:schemeClr>
              </a:glow>
            </a:effectLst>
          </a:endParaRPr>
        </a:p>
      </dgm:t>
    </dgm:pt>
    <dgm:pt modelId="{4E1F6BCA-6239-47B0-BB57-EFB952BA148F}" type="sibTrans" cxnId="{0F7E84FF-4222-453B-9BB1-AF01BCE36E5A}">
      <dgm:prSet/>
      <dgm:spPr/>
      <dgm:t>
        <a:bodyPr/>
        <a:lstStyle/>
        <a:p>
          <a:endParaRPr lang="es-EC">
            <a:effectLst>
              <a:glow rad="101600">
                <a:schemeClr val="bg1">
                  <a:alpha val="60000"/>
                </a:schemeClr>
              </a:glow>
            </a:effectLst>
          </a:endParaRPr>
        </a:p>
      </dgm:t>
    </dgm:pt>
    <dgm:pt modelId="{42CDC4AC-6C4B-4564-9C6C-FDED34F43472}">
      <dgm:prSet phldrT="[Texto]"/>
      <dgm:spPr/>
      <dgm:t>
        <a:bodyPr/>
        <a:lstStyle/>
        <a:p>
          <a:r>
            <a:rPr lang="es-EC" dirty="0" smtClean="0">
              <a:effectLst>
                <a:glow rad="101600">
                  <a:schemeClr val="bg1">
                    <a:alpha val="60000"/>
                  </a:schemeClr>
                </a:glow>
              </a:effectLst>
            </a:rPr>
            <a:t>OPERACIONES COMPLEMENTARIAS</a:t>
          </a:r>
          <a:endParaRPr lang="es-EC" dirty="0">
            <a:effectLst>
              <a:glow rad="101600">
                <a:schemeClr val="bg1">
                  <a:alpha val="60000"/>
                </a:schemeClr>
              </a:glow>
            </a:effectLst>
          </a:endParaRPr>
        </a:p>
      </dgm:t>
    </dgm:pt>
    <dgm:pt modelId="{0848A797-8E94-408F-AC0D-0E37AE38FD76}" type="parTrans" cxnId="{7D9CCF78-B38A-4EF7-ABEF-68933D2F0D0C}">
      <dgm:prSet/>
      <dgm:spPr/>
      <dgm:t>
        <a:bodyPr/>
        <a:lstStyle/>
        <a:p>
          <a:endParaRPr lang="es-EC">
            <a:effectLst>
              <a:glow rad="101600">
                <a:schemeClr val="bg1">
                  <a:alpha val="60000"/>
                </a:schemeClr>
              </a:glow>
            </a:effectLst>
          </a:endParaRPr>
        </a:p>
      </dgm:t>
    </dgm:pt>
    <dgm:pt modelId="{322F20B3-3F8B-41EE-995A-4E9FE813E8D1}" type="sibTrans" cxnId="{7D9CCF78-B38A-4EF7-ABEF-68933D2F0D0C}">
      <dgm:prSet/>
      <dgm:spPr/>
      <dgm:t>
        <a:bodyPr/>
        <a:lstStyle/>
        <a:p>
          <a:endParaRPr lang="es-EC">
            <a:effectLst>
              <a:glow rad="101600">
                <a:schemeClr val="bg1">
                  <a:alpha val="60000"/>
                </a:schemeClr>
              </a:glow>
            </a:effectLst>
          </a:endParaRPr>
        </a:p>
      </dgm:t>
    </dgm:pt>
    <dgm:pt modelId="{D32B47E5-7D4F-4A7A-AEBD-84FFADCCC862}" type="pres">
      <dgm:prSet presAssocID="{C9177E94-2717-494F-AE30-7FD70E93539B}" presName="hierChild1" presStyleCnt="0">
        <dgm:presLayoutVars>
          <dgm:orgChart val="1"/>
          <dgm:chPref val="1"/>
          <dgm:dir/>
          <dgm:animOne val="branch"/>
          <dgm:animLvl val="lvl"/>
          <dgm:resizeHandles/>
        </dgm:presLayoutVars>
      </dgm:prSet>
      <dgm:spPr/>
      <dgm:t>
        <a:bodyPr/>
        <a:lstStyle/>
        <a:p>
          <a:endParaRPr lang="es-EC"/>
        </a:p>
      </dgm:t>
    </dgm:pt>
    <dgm:pt modelId="{23692BB3-E0D1-40D8-BA43-0F4F740B79D0}" type="pres">
      <dgm:prSet presAssocID="{5830DDA2-5432-4D86-B337-F5467C773847}" presName="hierRoot1" presStyleCnt="0">
        <dgm:presLayoutVars>
          <dgm:hierBranch val="init"/>
        </dgm:presLayoutVars>
      </dgm:prSet>
      <dgm:spPr/>
    </dgm:pt>
    <dgm:pt modelId="{7D4B2C13-AF32-4E50-AA7C-69A0C1B8E031}" type="pres">
      <dgm:prSet presAssocID="{5830DDA2-5432-4D86-B337-F5467C773847}" presName="rootComposite1" presStyleCnt="0"/>
      <dgm:spPr/>
    </dgm:pt>
    <dgm:pt modelId="{BF4BDD2F-5ABB-4C18-8DD8-235E1AC0C2F1}" type="pres">
      <dgm:prSet presAssocID="{5830DDA2-5432-4D86-B337-F5467C773847}" presName="rootText1" presStyleLbl="node0" presStyleIdx="0" presStyleCnt="1">
        <dgm:presLayoutVars>
          <dgm:chPref val="3"/>
        </dgm:presLayoutVars>
      </dgm:prSet>
      <dgm:spPr/>
      <dgm:t>
        <a:bodyPr/>
        <a:lstStyle/>
        <a:p>
          <a:endParaRPr lang="es-EC"/>
        </a:p>
      </dgm:t>
    </dgm:pt>
    <dgm:pt modelId="{1642C64A-F416-4403-80D4-27A4D20E8B85}" type="pres">
      <dgm:prSet presAssocID="{5830DDA2-5432-4D86-B337-F5467C773847}" presName="rootConnector1" presStyleLbl="node1" presStyleIdx="0" presStyleCnt="0"/>
      <dgm:spPr/>
      <dgm:t>
        <a:bodyPr/>
        <a:lstStyle/>
        <a:p>
          <a:endParaRPr lang="es-EC"/>
        </a:p>
      </dgm:t>
    </dgm:pt>
    <dgm:pt modelId="{56AB1212-FEF3-414D-92D2-22EAC2182D65}" type="pres">
      <dgm:prSet presAssocID="{5830DDA2-5432-4D86-B337-F5467C773847}" presName="hierChild2" presStyleCnt="0"/>
      <dgm:spPr/>
    </dgm:pt>
    <dgm:pt modelId="{86E03359-ECF9-473A-8FAD-2F9CB5AEA75E}" type="pres">
      <dgm:prSet presAssocID="{0848A797-8E94-408F-AC0D-0E37AE38FD76}" presName="Name37" presStyleLbl="parChTrans1D2" presStyleIdx="0" presStyleCnt="1"/>
      <dgm:spPr/>
      <dgm:t>
        <a:bodyPr/>
        <a:lstStyle/>
        <a:p>
          <a:endParaRPr lang="es-EC"/>
        </a:p>
      </dgm:t>
    </dgm:pt>
    <dgm:pt modelId="{D1B88817-E23C-40CE-B01D-A76AE7B8B513}" type="pres">
      <dgm:prSet presAssocID="{42CDC4AC-6C4B-4564-9C6C-FDED34F43472}" presName="hierRoot2" presStyleCnt="0">
        <dgm:presLayoutVars>
          <dgm:hierBranch val="init"/>
        </dgm:presLayoutVars>
      </dgm:prSet>
      <dgm:spPr/>
    </dgm:pt>
    <dgm:pt modelId="{DEF99E94-01D6-411B-994D-B9EBD87FB0AE}" type="pres">
      <dgm:prSet presAssocID="{42CDC4AC-6C4B-4564-9C6C-FDED34F43472}" presName="rootComposite" presStyleCnt="0"/>
      <dgm:spPr/>
    </dgm:pt>
    <dgm:pt modelId="{518731BB-AD7A-45A2-98CD-5A35BB06806A}" type="pres">
      <dgm:prSet presAssocID="{42CDC4AC-6C4B-4564-9C6C-FDED34F43472}" presName="rootText" presStyleLbl="node2" presStyleIdx="0" presStyleCnt="1">
        <dgm:presLayoutVars>
          <dgm:chPref val="3"/>
        </dgm:presLayoutVars>
      </dgm:prSet>
      <dgm:spPr/>
      <dgm:t>
        <a:bodyPr/>
        <a:lstStyle/>
        <a:p>
          <a:endParaRPr lang="es-EC"/>
        </a:p>
      </dgm:t>
    </dgm:pt>
    <dgm:pt modelId="{2A22CB4D-5E3E-4EEA-A0F1-86208BB7FAE8}" type="pres">
      <dgm:prSet presAssocID="{42CDC4AC-6C4B-4564-9C6C-FDED34F43472}" presName="rootConnector" presStyleLbl="node2" presStyleIdx="0" presStyleCnt="1"/>
      <dgm:spPr/>
      <dgm:t>
        <a:bodyPr/>
        <a:lstStyle/>
        <a:p>
          <a:endParaRPr lang="es-EC"/>
        </a:p>
      </dgm:t>
    </dgm:pt>
    <dgm:pt modelId="{0139245E-422C-488C-ACAD-E1706F6B26EB}" type="pres">
      <dgm:prSet presAssocID="{42CDC4AC-6C4B-4564-9C6C-FDED34F43472}" presName="hierChild4" presStyleCnt="0"/>
      <dgm:spPr/>
    </dgm:pt>
    <dgm:pt modelId="{8A359BBF-90AF-40E9-AA12-2AD903CBD6C9}" type="pres">
      <dgm:prSet presAssocID="{48BF670A-6803-4022-8774-77BEA243C41A}" presName="Name37" presStyleLbl="parChTrans1D3" presStyleIdx="0" presStyleCnt="2"/>
      <dgm:spPr/>
      <dgm:t>
        <a:bodyPr/>
        <a:lstStyle/>
        <a:p>
          <a:endParaRPr lang="es-EC"/>
        </a:p>
      </dgm:t>
    </dgm:pt>
    <dgm:pt modelId="{05866D79-3C4D-43F3-8205-1C844970A620}" type="pres">
      <dgm:prSet presAssocID="{E94E6F17-0274-4A93-B942-92A1B11FDAC6}" presName="hierRoot2" presStyleCnt="0">
        <dgm:presLayoutVars>
          <dgm:hierBranch val="init"/>
        </dgm:presLayoutVars>
      </dgm:prSet>
      <dgm:spPr/>
    </dgm:pt>
    <dgm:pt modelId="{6D5D587F-FE12-43CF-BD9B-143E604C38CD}" type="pres">
      <dgm:prSet presAssocID="{E94E6F17-0274-4A93-B942-92A1B11FDAC6}" presName="rootComposite" presStyleCnt="0"/>
      <dgm:spPr/>
    </dgm:pt>
    <dgm:pt modelId="{DB44FC7D-A52D-41B9-9B10-BD16BD875295}" type="pres">
      <dgm:prSet presAssocID="{E94E6F17-0274-4A93-B942-92A1B11FDAC6}" presName="rootText" presStyleLbl="node3" presStyleIdx="0" presStyleCnt="2">
        <dgm:presLayoutVars>
          <dgm:chPref val="3"/>
        </dgm:presLayoutVars>
      </dgm:prSet>
      <dgm:spPr/>
      <dgm:t>
        <a:bodyPr/>
        <a:lstStyle/>
        <a:p>
          <a:endParaRPr lang="es-EC"/>
        </a:p>
      </dgm:t>
    </dgm:pt>
    <dgm:pt modelId="{27F6BC48-92D7-4A7B-A199-8A664953C8EC}" type="pres">
      <dgm:prSet presAssocID="{E94E6F17-0274-4A93-B942-92A1B11FDAC6}" presName="rootConnector" presStyleLbl="node3" presStyleIdx="0" presStyleCnt="2"/>
      <dgm:spPr/>
      <dgm:t>
        <a:bodyPr/>
        <a:lstStyle/>
        <a:p>
          <a:endParaRPr lang="es-EC"/>
        </a:p>
      </dgm:t>
    </dgm:pt>
    <dgm:pt modelId="{B592C797-A772-4962-B01F-3BB7CB2E4746}" type="pres">
      <dgm:prSet presAssocID="{E94E6F17-0274-4A93-B942-92A1B11FDAC6}" presName="hierChild4" presStyleCnt="0"/>
      <dgm:spPr/>
    </dgm:pt>
    <dgm:pt modelId="{D192F54E-F467-4EB5-A608-F7DEA4365F5F}" type="pres">
      <dgm:prSet presAssocID="{E94E6F17-0274-4A93-B942-92A1B11FDAC6}" presName="hierChild5" presStyleCnt="0"/>
      <dgm:spPr/>
    </dgm:pt>
    <dgm:pt modelId="{CC7F7093-392A-4953-AA70-80165807A839}" type="pres">
      <dgm:prSet presAssocID="{86C4F83B-D551-4223-9519-A523A2750BB7}" presName="Name37" presStyleLbl="parChTrans1D3" presStyleIdx="1" presStyleCnt="2"/>
      <dgm:spPr/>
      <dgm:t>
        <a:bodyPr/>
        <a:lstStyle/>
        <a:p>
          <a:endParaRPr lang="es-EC"/>
        </a:p>
      </dgm:t>
    </dgm:pt>
    <dgm:pt modelId="{30D47F32-09A2-444D-92AF-99EF03B75495}" type="pres">
      <dgm:prSet presAssocID="{78242C0C-FDFC-4AF0-B2DC-F60B8EBC1B60}" presName="hierRoot2" presStyleCnt="0">
        <dgm:presLayoutVars>
          <dgm:hierBranch val="init"/>
        </dgm:presLayoutVars>
      </dgm:prSet>
      <dgm:spPr/>
    </dgm:pt>
    <dgm:pt modelId="{55B33B67-73D5-4C48-A9A6-A406C4F2CF0C}" type="pres">
      <dgm:prSet presAssocID="{78242C0C-FDFC-4AF0-B2DC-F60B8EBC1B60}" presName="rootComposite" presStyleCnt="0"/>
      <dgm:spPr/>
    </dgm:pt>
    <dgm:pt modelId="{29599284-FBA7-4FB8-8763-44E4E21A97F9}" type="pres">
      <dgm:prSet presAssocID="{78242C0C-FDFC-4AF0-B2DC-F60B8EBC1B60}" presName="rootText" presStyleLbl="node3" presStyleIdx="1" presStyleCnt="2">
        <dgm:presLayoutVars>
          <dgm:chPref val="3"/>
        </dgm:presLayoutVars>
      </dgm:prSet>
      <dgm:spPr/>
      <dgm:t>
        <a:bodyPr/>
        <a:lstStyle/>
        <a:p>
          <a:endParaRPr lang="es-EC"/>
        </a:p>
      </dgm:t>
    </dgm:pt>
    <dgm:pt modelId="{28D9B355-2DCE-469B-80D5-50AC933E3B1D}" type="pres">
      <dgm:prSet presAssocID="{78242C0C-FDFC-4AF0-B2DC-F60B8EBC1B60}" presName="rootConnector" presStyleLbl="node3" presStyleIdx="1" presStyleCnt="2"/>
      <dgm:spPr/>
      <dgm:t>
        <a:bodyPr/>
        <a:lstStyle/>
        <a:p>
          <a:endParaRPr lang="es-EC"/>
        </a:p>
      </dgm:t>
    </dgm:pt>
    <dgm:pt modelId="{965B955C-8A9D-48EA-96EB-8B20898E7735}" type="pres">
      <dgm:prSet presAssocID="{78242C0C-FDFC-4AF0-B2DC-F60B8EBC1B60}" presName="hierChild4" presStyleCnt="0"/>
      <dgm:spPr/>
    </dgm:pt>
    <dgm:pt modelId="{576073DE-CD56-4FA9-910D-9A139F0889C0}" type="pres">
      <dgm:prSet presAssocID="{78242C0C-FDFC-4AF0-B2DC-F60B8EBC1B60}" presName="hierChild5" presStyleCnt="0"/>
      <dgm:spPr/>
    </dgm:pt>
    <dgm:pt modelId="{251E90FD-6915-4396-A618-8D666691D7EF}" type="pres">
      <dgm:prSet presAssocID="{42CDC4AC-6C4B-4564-9C6C-FDED34F43472}" presName="hierChild5" presStyleCnt="0"/>
      <dgm:spPr/>
    </dgm:pt>
    <dgm:pt modelId="{E91F05A7-BC37-4B69-AE01-EF79E0AF90FC}" type="pres">
      <dgm:prSet presAssocID="{5830DDA2-5432-4D86-B337-F5467C773847}" presName="hierChild3" presStyleCnt="0"/>
      <dgm:spPr/>
    </dgm:pt>
  </dgm:ptLst>
  <dgm:cxnLst>
    <dgm:cxn modelId="{36954391-9E07-478A-A7CD-07BD2A1C5C85}" type="presOf" srcId="{5830DDA2-5432-4D86-B337-F5467C773847}" destId="{BF4BDD2F-5ABB-4C18-8DD8-235E1AC0C2F1}" srcOrd="0" destOrd="0" presId="urn:microsoft.com/office/officeart/2005/8/layout/orgChart1"/>
    <dgm:cxn modelId="{0F7E84FF-4222-453B-9BB1-AF01BCE36E5A}" srcId="{42CDC4AC-6C4B-4564-9C6C-FDED34F43472}" destId="{78242C0C-FDFC-4AF0-B2DC-F60B8EBC1B60}" srcOrd="1" destOrd="0" parTransId="{86C4F83B-D551-4223-9519-A523A2750BB7}" sibTransId="{4E1F6BCA-6239-47B0-BB57-EFB952BA148F}"/>
    <dgm:cxn modelId="{2ED90140-8CA7-44AA-9576-4D90615E5F2E}" srcId="{C9177E94-2717-494F-AE30-7FD70E93539B}" destId="{5830DDA2-5432-4D86-B337-F5467C773847}" srcOrd="0" destOrd="0" parTransId="{A899840C-7CD9-47B5-B7E9-ECCB26B4970B}" sibTransId="{7F305BF4-7D66-4786-8690-6F7507E052D1}"/>
    <dgm:cxn modelId="{87EA40A9-03B3-40E5-88F5-2750A5306054}" type="presOf" srcId="{48BF670A-6803-4022-8774-77BEA243C41A}" destId="{8A359BBF-90AF-40E9-AA12-2AD903CBD6C9}" srcOrd="0" destOrd="0" presId="urn:microsoft.com/office/officeart/2005/8/layout/orgChart1"/>
    <dgm:cxn modelId="{D5C820B3-F882-4C58-BE9C-FB4D6C702545}" type="presOf" srcId="{42CDC4AC-6C4B-4564-9C6C-FDED34F43472}" destId="{518731BB-AD7A-45A2-98CD-5A35BB06806A}" srcOrd="0" destOrd="0" presId="urn:microsoft.com/office/officeart/2005/8/layout/orgChart1"/>
    <dgm:cxn modelId="{A436AF97-65B8-4BD5-86D8-7FFB2A69CF60}" type="presOf" srcId="{5830DDA2-5432-4D86-B337-F5467C773847}" destId="{1642C64A-F416-4403-80D4-27A4D20E8B85}" srcOrd="1" destOrd="0" presId="urn:microsoft.com/office/officeart/2005/8/layout/orgChart1"/>
    <dgm:cxn modelId="{85588FAC-C8E8-4842-AD9A-6F1D02821BB4}" type="presOf" srcId="{78242C0C-FDFC-4AF0-B2DC-F60B8EBC1B60}" destId="{28D9B355-2DCE-469B-80D5-50AC933E3B1D}" srcOrd="1" destOrd="0" presId="urn:microsoft.com/office/officeart/2005/8/layout/orgChart1"/>
    <dgm:cxn modelId="{7B974E5D-425C-4D80-BD00-F4415B27D925}" type="presOf" srcId="{42CDC4AC-6C4B-4564-9C6C-FDED34F43472}" destId="{2A22CB4D-5E3E-4EEA-A0F1-86208BB7FAE8}" srcOrd="1" destOrd="0" presId="urn:microsoft.com/office/officeart/2005/8/layout/orgChart1"/>
    <dgm:cxn modelId="{6BB2018A-6C7D-4FC5-8014-10F434C82DB6}" type="presOf" srcId="{78242C0C-FDFC-4AF0-B2DC-F60B8EBC1B60}" destId="{29599284-FBA7-4FB8-8763-44E4E21A97F9}" srcOrd="0" destOrd="0" presId="urn:microsoft.com/office/officeart/2005/8/layout/orgChart1"/>
    <dgm:cxn modelId="{25B58B67-E888-42C1-B707-BD1A9147D639}" type="presOf" srcId="{E94E6F17-0274-4A93-B942-92A1B11FDAC6}" destId="{DB44FC7D-A52D-41B9-9B10-BD16BD875295}" srcOrd="0" destOrd="0" presId="urn:microsoft.com/office/officeart/2005/8/layout/orgChart1"/>
    <dgm:cxn modelId="{48328784-28E7-494E-9FAC-6131E5826D32}" type="presOf" srcId="{86C4F83B-D551-4223-9519-A523A2750BB7}" destId="{CC7F7093-392A-4953-AA70-80165807A839}" srcOrd="0" destOrd="0" presId="urn:microsoft.com/office/officeart/2005/8/layout/orgChart1"/>
    <dgm:cxn modelId="{7D9CCF78-B38A-4EF7-ABEF-68933D2F0D0C}" srcId="{5830DDA2-5432-4D86-B337-F5467C773847}" destId="{42CDC4AC-6C4B-4564-9C6C-FDED34F43472}" srcOrd="0" destOrd="0" parTransId="{0848A797-8E94-408F-AC0D-0E37AE38FD76}" sibTransId="{322F20B3-3F8B-41EE-995A-4E9FE813E8D1}"/>
    <dgm:cxn modelId="{ED0345EC-8CE2-40BB-93C8-C22D97D90A8A}" type="presOf" srcId="{E94E6F17-0274-4A93-B942-92A1B11FDAC6}" destId="{27F6BC48-92D7-4A7B-A199-8A664953C8EC}" srcOrd="1" destOrd="0" presId="urn:microsoft.com/office/officeart/2005/8/layout/orgChart1"/>
    <dgm:cxn modelId="{627FBF36-6BE7-416F-BC22-A08E72C80D47}" type="presOf" srcId="{C9177E94-2717-494F-AE30-7FD70E93539B}" destId="{D32B47E5-7D4F-4A7A-AEBD-84FFADCCC862}" srcOrd="0" destOrd="0" presId="urn:microsoft.com/office/officeart/2005/8/layout/orgChart1"/>
    <dgm:cxn modelId="{CB1F3CF2-BE42-42DD-8A55-98F2DF354E65}" type="presOf" srcId="{0848A797-8E94-408F-AC0D-0E37AE38FD76}" destId="{86E03359-ECF9-473A-8FAD-2F9CB5AEA75E}" srcOrd="0" destOrd="0" presId="urn:microsoft.com/office/officeart/2005/8/layout/orgChart1"/>
    <dgm:cxn modelId="{54969EA1-A003-4FAA-83A1-33B1C1F2EA29}" srcId="{42CDC4AC-6C4B-4564-9C6C-FDED34F43472}" destId="{E94E6F17-0274-4A93-B942-92A1B11FDAC6}" srcOrd="0" destOrd="0" parTransId="{48BF670A-6803-4022-8774-77BEA243C41A}" sibTransId="{22417B65-6A5B-41A9-B16C-AFCD31A686EB}"/>
    <dgm:cxn modelId="{77C5197F-9112-42E5-9191-1E9EC7E979E3}" type="presParOf" srcId="{D32B47E5-7D4F-4A7A-AEBD-84FFADCCC862}" destId="{23692BB3-E0D1-40D8-BA43-0F4F740B79D0}" srcOrd="0" destOrd="0" presId="urn:microsoft.com/office/officeart/2005/8/layout/orgChart1"/>
    <dgm:cxn modelId="{2F056D70-58AA-43F6-A585-C6C589ED2875}" type="presParOf" srcId="{23692BB3-E0D1-40D8-BA43-0F4F740B79D0}" destId="{7D4B2C13-AF32-4E50-AA7C-69A0C1B8E031}" srcOrd="0" destOrd="0" presId="urn:microsoft.com/office/officeart/2005/8/layout/orgChart1"/>
    <dgm:cxn modelId="{1FAB956A-17E6-4BFE-98BC-47E837708717}" type="presParOf" srcId="{7D4B2C13-AF32-4E50-AA7C-69A0C1B8E031}" destId="{BF4BDD2F-5ABB-4C18-8DD8-235E1AC0C2F1}" srcOrd="0" destOrd="0" presId="urn:microsoft.com/office/officeart/2005/8/layout/orgChart1"/>
    <dgm:cxn modelId="{4CCD1349-84ED-422B-AD62-1284AB690C20}" type="presParOf" srcId="{7D4B2C13-AF32-4E50-AA7C-69A0C1B8E031}" destId="{1642C64A-F416-4403-80D4-27A4D20E8B85}" srcOrd="1" destOrd="0" presId="urn:microsoft.com/office/officeart/2005/8/layout/orgChart1"/>
    <dgm:cxn modelId="{97027769-D830-48F2-9F6E-AFC32725D608}" type="presParOf" srcId="{23692BB3-E0D1-40D8-BA43-0F4F740B79D0}" destId="{56AB1212-FEF3-414D-92D2-22EAC2182D65}" srcOrd="1" destOrd="0" presId="urn:microsoft.com/office/officeart/2005/8/layout/orgChart1"/>
    <dgm:cxn modelId="{7DA3709A-9A2E-4CD4-B356-A926C2F2470C}" type="presParOf" srcId="{56AB1212-FEF3-414D-92D2-22EAC2182D65}" destId="{86E03359-ECF9-473A-8FAD-2F9CB5AEA75E}" srcOrd="0" destOrd="0" presId="urn:microsoft.com/office/officeart/2005/8/layout/orgChart1"/>
    <dgm:cxn modelId="{1B7D52EA-DA6C-4765-B430-F90B0FC25C3D}" type="presParOf" srcId="{56AB1212-FEF3-414D-92D2-22EAC2182D65}" destId="{D1B88817-E23C-40CE-B01D-A76AE7B8B513}" srcOrd="1" destOrd="0" presId="urn:microsoft.com/office/officeart/2005/8/layout/orgChart1"/>
    <dgm:cxn modelId="{AE3A8053-BFF9-47B9-8E66-54701168564F}" type="presParOf" srcId="{D1B88817-E23C-40CE-B01D-A76AE7B8B513}" destId="{DEF99E94-01D6-411B-994D-B9EBD87FB0AE}" srcOrd="0" destOrd="0" presId="urn:microsoft.com/office/officeart/2005/8/layout/orgChart1"/>
    <dgm:cxn modelId="{EF677BFC-965F-41D7-B92C-30B573BE7BD5}" type="presParOf" srcId="{DEF99E94-01D6-411B-994D-B9EBD87FB0AE}" destId="{518731BB-AD7A-45A2-98CD-5A35BB06806A}" srcOrd="0" destOrd="0" presId="urn:microsoft.com/office/officeart/2005/8/layout/orgChart1"/>
    <dgm:cxn modelId="{68302CA3-96AB-4999-93DC-19FF1929D629}" type="presParOf" srcId="{DEF99E94-01D6-411B-994D-B9EBD87FB0AE}" destId="{2A22CB4D-5E3E-4EEA-A0F1-86208BB7FAE8}" srcOrd="1" destOrd="0" presId="urn:microsoft.com/office/officeart/2005/8/layout/orgChart1"/>
    <dgm:cxn modelId="{51A80049-641D-4DC0-AE03-795490B02CF1}" type="presParOf" srcId="{D1B88817-E23C-40CE-B01D-A76AE7B8B513}" destId="{0139245E-422C-488C-ACAD-E1706F6B26EB}" srcOrd="1" destOrd="0" presId="urn:microsoft.com/office/officeart/2005/8/layout/orgChart1"/>
    <dgm:cxn modelId="{E490D20A-8213-4772-8ADC-55B4677863FB}" type="presParOf" srcId="{0139245E-422C-488C-ACAD-E1706F6B26EB}" destId="{8A359BBF-90AF-40E9-AA12-2AD903CBD6C9}" srcOrd="0" destOrd="0" presId="urn:microsoft.com/office/officeart/2005/8/layout/orgChart1"/>
    <dgm:cxn modelId="{52B434D0-77AD-48F9-A165-C26392EA1644}" type="presParOf" srcId="{0139245E-422C-488C-ACAD-E1706F6B26EB}" destId="{05866D79-3C4D-43F3-8205-1C844970A620}" srcOrd="1" destOrd="0" presId="urn:microsoft.com/office/officeart/2005/8/layout/orgChart1"/>
    <dgm:cxn modelId="{1CC01658-AB4A-4250-AE1C-7B0FA17468F3}" type="presParOf" srcId="{05866D79-3C4D-43F3-8205-1C844970A620}" destId="{6D5D587F-FE12-43CF-BD9B-143E604C38CD}" srcOrd="0" destOrd="0" presId="urn:microsoft.com/office/officeart/2005/8/layout/orgChart1"/>
    <dgm:cxn modelId="{44A42493-1255-4133-9FAE-EBA543469859}" type="presParOf" srcId="{6D5D587F-FE12-43CF-BD9B-143E604C38CD}" destId="{DB44FC7D-A52D-41B9-9B10-BD16BD875295}" srcOrd="0" destOrd="0" presId="urn:microsoft.com/office/officeart/2005/8/layout/orgChart1"/>
    <dgm:cxn modelId="{F5033D6F-53E3-441E-AB63-2094D10E538A}" type="presParOf" srcId="{6D5D587F-FE12-43CF-BD9B-143E604C38CD}" destId="{27F6BC48-92D7-4A7B-A199-8A664953C8EC}" srcOrd="1" destOrd="0" presId="urn:microsoft.com/office/officeart/2005/8/layout/orgChart1"/>
    <dgm:cxn modelId="{B5496562-1AF3-421F-9548-861C2F08CCA8}" type="presParOf" srcId="{05866D79-3C4D-43F3-8205-1C844970A620}" destId="{B592C797-A772-4962-B01F-3BB7CB2E4746}" srcOrd="1" destOrd="0" presId="urn:microsoft.com/office/officeart/2005/8/layout/orgChart1"/>
    <dgm:cxn modelId="{04DF1FE3-C2DD-44DA-849A-6ECBEED2E91A}" type="presParOf" srcId="{05866D79-3C4D-43F3-8205-1C844970A620}" destId="{D192F54E-F467-4EB5-A608-F7DEA4365F5F}" srcOrd="2" destOrd="0" presId="urn:microsoft.com/office/officeart/2005/8/layout/orgChart1"/>
    <dgm:cxn modelId="{1E74F56D-7310-4072-BEC1-4B208C51B7AE}" type="presParOf" srcId="{0139245E-422C-488C-ACAD-E1706F6B26EB}" destId="{CC7F7093-392A-4953-AA70-80165807A839}" srcOrd="2" destOrd="0" presId="urn:microsoft.com/office/officeart/2005/8/layout/orgChart1"/>
    <dgm:cxn modelId="{8AEC7628-CE4F-4B35-ACAF-509F3AA547BB}" type="presParOf" srcId="{0139245E-422C-488C-ACAD-E1706F6B26EB}" destId="{30D47F32-09A2-444D-92AF-99EF03B75495}" srcOrd="3" destOrd="0" presId="urn:microsoft.com/office/officeart/2005/8/layout/orgChart1"/>
    <dgm:cxn modelId="{F89A37A3-0166-4559-B970-EB1AE426F43E}" type="presParOf" srcId="{30D47F32-09A2-444D-92AF-99EF03B75495}" destId="{55B33B67-73D5-4C48-A9A6-A406C4F2CF0C}" srcOrd="0" destOrd="0" presId="urn:microsoft.com/office/officeart/2005/8/layout/orgChart1"/>
    <dgm:cxn modelId="{BADF7419-DB1E-43B0-A21A-E406217C07C3}" type="presParOf" srcId="{55B33B67-73D5-4C48-A9A6-A406C4F2CF0C}" destId="{29599284-FBA7-4FB8-8763-44E4E21A97F9}" srcOrd="0" destOrd="0" presId="urn:microsoft.com/office/officeart/2005/8/layout/orgChart1"/>
    <dgm:cxn modelId="{DD2B581C-D99E-4FFB-8142-1CD24539B1F3}" type="presParOf" srcId="{55B33B67-73D5-4C48-A9A6-A406C4F2CF0C}" destId="{28D9B355-2DCE-469B-80D5-50AC933E3B1D}" srcOrd="1" destOrd="0" presId="urn:microsoft.com/office/officeart/2005/8/layout/orgChart1"/>
    <dgm:cxn modelId="{C89DFA27-7BEE-4CBE-81DF-BBC2B09A86A8}" type="presParOf" srcId="{30D47F32-09A2-444D-92AF-99EF03B75495}" destId="{965B955C-8A9D-48EA-96EB-8B20898E7735}" srcOrd="1" destOrd="0" presId="urn:microsoft.com/office/officeart/2005/8/layout/orgChart1"/>
    <dgm:cxn modelId="{BE7716D2-6778-40C4-9927-55B8B8B3946F}" type="presParOf" srcId="{30D47F32-09A2-444D-92AF-99EF03B75495}" destId="{576073DE-CD56-4FA9-910D-9A139F0889C0}" srcOrd="2" destOrd="0" presId="urn:microsoft.com/office/officeart/2005/8/layout/orgChart1"/>
    <dgm:cxn modelId="{497BB66A-334C-43A4-B0C1-A5163BE60AE0}" type="presParOf" srcId="{D1B88817-E23C-40CE-B01D-A76AE7B8B513}" destId="{251E90FD-6915-4396-A618-8D666691D7EF}" srcOrd="2" destOrd="0" presId="urn:microsoft.com/office/officeart/2005/8/layout/orgChart1"/>
    <dgm:cxn modelId="{361A993F-7CF7-48A0-99BE-2B3592F75C8E}" type="presParOf" srcId="{23692BB3-E0D1-40D8-BA43-0F4F740B79D0}" destId="{E91F05A7-BC37-4B69-AE01-EF79E0AF90F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177E94-2717-494F-AE30-7FD70E93539B}"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C"/>
        </a:p>
      </dgm:t>
    </dgm:pt>
    <dgm:pt modelId="{5830DDA2-5432-4D86-B337-F5467C773847}">
      <dgm:prSet phldrT="[Texto]"/>
      <dgm:spPr/>
      <dgm:t>
        <a:bodyPr/>
        <a:lstStyle/>
        <a:p>
          <a:r>
            <a:rPr lang="es-EC" dirty="0" smtClean="0">
              <a:effectLst>
                <a:glow rad="101600">
                  <a:schemeClr val="bg1">
                    <a:alpha val="60000"/>
                  </a:schemeClr>
                </a:glow>
              </a:effectLst>
            </a:rPr>
            <a:t>DERECHO INTERNACIONAL HUMANITARIO</a:t>
          </a:r>
          <a:endParaRPr lang="es-EC" dirty="0">
            <a:effectLst>
              <a:glow rad="101600">
                <a:schemeClr val="bg1">
                  <a:alpha val="60000"/>
                </a:schemeClr>
              </a:glow>
            </a:effectLst>
          </a:endParaRPr>
        </a:p>
      </dgm:t>
    </dgm:pt>
    <dgm:pt modelId="{A899840C-7CD9-47B5-B7E9-ECCB26B4970B}" type="parTrans" cxnId="{2ED90140-8CA7-44AA-9576-4D90615E5F2E}">
      <dgm:prSet/>
      <dgm:spPr/>
      <dgm:t>
        <a:bodyPr/>
        <a:lstStyle/>
        <a:p>
          <a:endParaRPr lang="es-EC">
            <a:effectLst>
              <a:glow rad="101600">
                <a:schemeClr val="bg1">
                  <a:alpha val="60000"/>
                </a:schemeClr>
              </a:glow>
            </a:effectLst>
          </a:endParaRPr>
        </a:p>
      </dgm:t>
    </dgm:pt>
    <dgm:pt modelId="{7F305BF4-7D66-4786-8690-6F7507E052D1}" type="sibTrans" cxnId="{2ED90140-8CA7-44AA-9576-4D90615E5F2E}">
      <dgm:prSet/>
      <dgm:spPr/>
      <dgm:t>
        <a:bodyPr/>
        <a:lstStyle/>
        <a:p>
          <a:endParaRPr lang="es-EC">
            <a:effectLst>
              <a:glow rad="101600">
                <a:schemeClr val="bg1">
                  <a:alpha val="60000"/>
                </a:schemeClr>
              </a:glow>
            </a:effectLst>
          </a:endParaRPr>
        </a:p>
      </dgm:t>
    </dgm:pt>
    <dgm:pt modelId="{58EA5B86-E63C-40E8-A62C-70C01BECF19F}">
      <dgm:prSet phldrT="[Texto]"/>
      <dgm:spPr/>
      <dgm:t>
        <a:bodyPr/>
        <a:lstStyle/>
        <a:p>
          <a:r>
            <a:rPr lang="es-EC" dirty="0" smtClean="0">
              <a:effectLst>
                <a:glow rad="101600">
                  <a:schemeClr val="bg1">
                    <a:alpha val="60000"/>
                  </a:schemeClr>
                </a:glow>
              </a:effectLst>
            </a:rPr>
            <a:t>CONVENIOS Y </a:t>
          </a:r>
          <a:r>
            <a:rPr lang="es-EC" dirty="0" smtClean="0">
              <a:effectLst>
                <a:glow rad="101600">
                  <a:schemeClr val="bg1">
                    <a:alpha val="60000"/>
                  </a:schemeClr>
                </a:glow>
              </a:effectLst>
            </a:rPr>
            <a:t>TRATADOS</a:t>
          </a:r>
          <a:endParaRPr lang="es-EC" dirty="0">
            <a:effectLst>
              <a:glow rad="101600">
                <a:schemeClr val="bg1">
                  <a:alpha val="60000"/>
                </a:schemeClr>
              </a:glow>
            </a:effectLst>
          </a:endParaRPr>
        </a:p>
      </dgm:t>
    </dgm:pt>
    <dgm:pt modelId="{2E5C2C1C-0D9D-4461-8A75-5BA5327F867E}" type="parTrans" cxnId="{653EBF99-2EAD-40B2-951C-0C37042FF5F7}">
      <dgm:prSet/>
      <dgm:spPr/>
      <dgm:t>
        <a:bodyPr/>
        <a:lstStyle/>
        <a:p>
          <a:endParaRPr lang="es-EC"/>
        </a:p>
      </dgm:t>
    </dgm:pt>
    <dgm:pt modelId="{012F71C9-1D87-43B4-A1B1-4DEC9804862A}" type="sibTrans" cxnId="{653EBF99-2EAD-40B2-951C-0C37042FF5F7}">
      <dgm:prSet/>
      <dgm:spPr/>
      <dgm:t>
        <a:bodyPr/>
        <a:lstStyle/>
        <a:p>
          <a:endParaRPr lang="es-EC"/>
        </a:p>
      </dgm:t>
    </dgm:pt>
    <dgm:pt modelId="{40F2F47F-0193-4867-BF93-6CF59604F544}">
      <dgm:prSet phldrT="[Texto]"/>
      <dgm:spPr/>
      <dgm:t>
        <a:bodyPr/>
        <a:lstStyle/>
        <a:p>
          <a:r>
            <a:rPr lang="es-EC" dirty="0" smtClean="0">
              <a:effectLst>
                <a:glow rad="101600">
                  <a:schemeClr val="bg1">
                    <a:alpha val="60000"/>
                  </a:schemeClr>
                </a:glow>
              </a:effectLst>
            </a:rPr>
            <a:t>MANUAL DE PRIMEROS AUXILIOS</a:t>
          </a:r>
          <a:endParaRPr lang="es-EC" dirty="0">
            <a:effectLst>
              <a:glow rad="101600">
                <a:schemeClr val="bg1">
                  <a:alpha val="60000"/>
                </a:schemeClr>
              </a:glow>
            </a:effectLst>
          </a:endParaRPr>
        </a:p>
      </dgm:t>
    </dgm:pt>
    <dgm:pt modelId="{B5A08C30-5467-429C-B5AF-7C2D238E0F05}" type="parTrans" cxnId="{11C31350-B679-4810-B8F3-88CB316B79F5}">
      <dgm:prSet/>
      <dgm:spPr/>
      <dgm:t>
        <a:bodyPr/>
        <a:lstStyle/>
        <a:p>
          <a:endParaRPr lang="es-EC"/>
        </a:p>
      </dgm:t>
    </dgm:pt>
    <dgm:pt modelId="{2236DD40-ADFD-49B7-AFB8-B57665443F22}" type="sibTrans" cxnId="{11C31350-B679-4810-B8F3-88CB316B79F5}">
      <dgm:prSet/>
      <dgm:spPr/>
      <dgm:t>
        <a:bodyPr/>
        <a:lstStyle/>
        <a:p>
          <a:endParaRPr lang="es-EC"/>
        </a:p>
      </dgm:t>
    </dgm:pt>
    <dgm:pt modelId="{703FAFE4-CC89-4C42-9051-70EC9362F906}">
      <dgm:prSet phldrT="[Texto]"/>
      <dgm:spPr/>
      <dgm:t>
        <a:bodyPr/>
        <a:lstStyle/>
        <a:p>
          <a:r>
            <a:rPr lang="es-EC" dirty="0" smtClean="0">
              <a:effectLst>
                <a:glow rad="101600">
                  <a:schemeClr val="bg1">
                    <a:alpha val="60000"/>
                  </a:schemeClr>
                </a:glow>
              </a:effectLst>
            </a:rPr>
            <a:t>HEMORRAGIAS HERIDAS FRACTURAS</a:t>
          </a:r>
          <a:endParaRPr lang="es-EC" dirty="0">
            <a:effectLst>
              <a:glow rad="101600">
                <a:schemeClr val="bg1">
                  <a:alpha val="60000"/>
                </a:schemeClr>
              </a:glow>
            </a:effectLst>
          </a:endParaRPr>
        </a:p>
      </dgm:t>
    </dgm:pt>
    <dgm:pt modelId="{EDBC0707-65DF-43F5-9E6D-6E6D110065A7}" type="parTrans" cxnId="{33DAF5F8-63CE-4047-873F-1A2AABD99CE9}">
      <dgm:prSet/>
      <dgm:spPr/>
      <dgm:t>
        <a:bodyPr/>
        <a:lstStyle/>
        <a:p>
          <a:endParaRPr lang="es-EC"/>
        </a:p>
      </dgm:t>
    </dgm:pt>
    <dgm:pt modelId="{6EDBD53E-4BCE-4AA7-9039-3D4377131441}" type="sibTrans" cxnId="{33DAF5F8-63CE-4047-873F-1A2AABD99CE9}">
      <dgm:prSet/>
      <dgm:spPr/>
      <dgm:t>
        <a:bodyPr/>
        <a:lstStyle/>
        <a:p>
          <a:endParaRPr lang="es-EC"/>
        </a:p>
      </dgm:t>
    </dgm:pt>
    <dgm:pt modelId="{1F402582-9411-4C04-A2FA-D38FF3676681}">
      <dgm:prSet phldrT="[Texto]"/>
      <dgm:spPr/>
      <dgm:t>
        <a:bodyPr/>
        <a:lstStyle/>
        <a:p>
          <a:r>
            <a:rPr lang="es-EC" dirty="0" smtClean="0">
              <a:effectLst>
                <a:glow rad="101600">
                  <a:schemeClr val="bg1">
                    <a:alpha val="60000"/>
                  </a:schemeClr>
                </a:glow>
              </a:effectLst>
            </a:rPr>
            <a:t>RESPIRACIÓN CARDIO PULMONAR</a:t>
          </a:r>
        </a:p>
      </dgm:t>
    </dgm:pt>
    <dgm:pt modelId="{DC8171DC-5828-429B-90BE-A293510FEED1}" type="parTrans" cxnId="{D77C5D99-D93B-4226-B59A-34FDA57C5068}">
      <dgm:prSet/>
      <dgm:spPr/>
      <dgm:t>
        <a:bodyPr/>
        <a:lstStyle/>
        <a:p>
          <a:endParaRPr lang="es-EC"/>
        </a:p>
      </dgm:t>
    </dgm:pt>
    <dgm:pt modelId="{9E5CE8D7-E5BC-4F0C-A91F-762CDDD17A96}" type="sibTrans" cxnId="{D77C5D99-D93B-4226-B59A-34FDA57C5068}">
      <dgm:prSet/>
      <dgm:spPr/>
      <dgm:t>
        <a:bodyPr/>
        <a:lstStyle/>
        <a:p>
          <a:endParaRPr lang="es-EC"/>
        </a:p>
      </dgm:t>
    </dgm:pt>
    <dgm:pt modelId="{6A61BF3E-393A-4619-8011-BD8AE7E3A54E}" type="pres">
      <dgm:prSet presAssocID="{C9177E94-2717-494F-AE30-7FD70E93539B}" presName="hierChild1" presStyleCnt="0">
        <dgm:presLayoutVars>
          <dgm:orgChart val="1"/>
          <dgm:chPref val="1"/>
          <dgm:dir/>
          <dgm:animOne val="branch"/>
          <dgm:animLvl val="lvl"/>
          <dgm:resizeHandles/>
        </dgm:presLayoutVars>
      </dgm:prSet>
      <dgm:spPr/>
      <dgm:t>
        <a:bodyPr/>
        <a:lstStyle/>
        <a:p>
          <a:endParaRPr lang="es-EC"/>
        </a:p>
      </dgm:t>
    </dgm:pt>
    <dgm:pt modelId="{50741FC0-DDF3-4A2E-9951-C1C49BDD501D}" type="pres">
      <dgm:prSet presAssocID="{5830DDA2-5432-4D86-B337-F5467C773847}" presName="hierRoot1" presStyleCnt="0">
        <dgm:presLayoutVars>
          <dgm:hierBranch val="init"/>
        </dgm:presLayoutVars>
      </dgm:prSet>
      <dgm:spPr/>
    </dgm:pt>
    <dgm:pt modelId="{7C4FC75C-CC88-4458-B119-66632D5DD942}" type="pres">
      <dgm:prSet presAssocID="{5830DDA2-5432-4D86-B337-F5467C773847}" presName="rootComposite1" presStyleCnt="0"/>
      <dgm:spPr/>
    </dgm:pt>
    <dgm:pt modelId="{202C54B1-1F7B-48EA-9C53-ED785B3B3FDC}" type="pres">
      <dgm:prSet presAssocID="{5830DDA2-5432-4D86-B337-F5467C773847}" presName="rootText1" presStyleLbl="node0" presStyleIdx="0" presStyleCnt="2">
        <dgm:presLayoutVars>
          <dgm:chPref val="3"/>
        </dgm:presLayoutVars>
      </dgm:prSet>
      <dgm:spPr/>
      <dgm:t>
        <a:bodyPr/>
        <a:lstStyle/>
        <a:p>
          <a:endParaRPr lang="es-EC"/>
        </a:p>
      </dgm:t>
    </dgm:pt>
    <dgm:pt modelId="{08CF265E-3E70-46A1-AD72-C6699CEE7EE8}" type="pres">
      <dgm:prSet presAssocID="{5830DDA2-5432-4D86-B337-F5467C773847}" presName="rootConnector1" presStyleLbl="node1" presStyleIdx="0" presStyleCnt="0"/>
      <dgm:spPr/>
      <dgm:t>
        <a:bodyPr/>
        <a:lstStyle/>
        <a:p>
          <a:endParaRPr lang="es-EC"/>
        </a:p>
      </dgm:t>
    </dgm:pt>
    <dgm:pt modelId="{3BAC4499-F379-4984-89C2-78BDA651B3EC}" type="pres">
      <dgm:prSet presAssocID="{5830DDA2-5432-4D86-B337-F5467C773847}" presName="hierChild2" presStyleCnt="0"/>
      <dgm:spPr/>
    </dgm:pt>
    <dgm:pt modelId="{51285A94-EFC6-49B0-8A38-A9D550E5DE09}" type="pres">
      <dgm:prSet presAssocID="{2E5C2C1C-0D9D-4461-8A75-5BA5327F867E}" presName="Name37" presStyleLbl="parChTrans1D2" presStyleIdx="0" presStyleCnt="3"/>
      <dgm:spPr/>
      <dgm:t>
        <a:bodyPr/>
        <a:lstStyle/>
        <a:p>
          <a:endParaRPr lang="es-EC"/>
        </a:p>
      </dgm:t>
    </dgm:pt>
    <dgm:pt modelId="{174AE375-18DE-4401-BC46-54569C7D0B5D}" type="pres">
      <dgm:prSet presAssocID="{58EA5B86-E63C-40E8-A62C-70C01BECF19F}" presName="hierRoot2" presStyleCnt="0">
        <dgm:presLayoutVars>
          <dgm:hierBranch val="init"/>
        </dgm:presLayoutVars>
      </dgm:prSet>
      <dgm:spPr/>
    </dgm:pt>
    <dgm:pt modelId="{57EFFE9D-01AD-441A-A32A-C306AE20EB3D}" type="pres">
      <dgm:prSet presAssocID="{58EA5B86-E63C-40E8-A62C-70C01BECF19F}" presName="rootComposite" presStyleCnt="0"/>
      <dgm:spPr/>
    </dgm:pt>
    <dgm:pt modelId="{20391E12-3A82-49BE-B2EE-DF35DA5CF55B}" type="pres">
      <dgm:prSet presAssocID="{58EA5B86-E63C-40E8-A62C-70C01BECF19F}" presName="rootText" presStyleLbl="node2" presStyleIdx="0" presStyleCnt="3">
        <dgm:presLayoutVars>
          <dgm:chPref val="3"/>
        </dgm:presLayoutVars>
      </dgm:prSet>
      <dgm:spPr/>
      <dgm:t>
        <a:bodyPr/>
        <a:lstStyle/>
        <a:p>
          <a:endParaRPr lang="es-EC"/>
        </a:p>
      </dgm:t>
    </dgm:pt>
    <dgm:pt modelId="{04D8F3BF-3E64-497B-AAF6-75FA1E994BEC}" type="pres">
      <dgm:prSet presAssocID="{58EA5B86-E63C-40E8-A62C-70C01BECF19F}" presName="rootConnector" presStyleLbl="node2" presStyleIdx="0" presStyleCnt="3"/>
      <dgm:spPr/>
      <dgm:t>
        <a:bodyPr/>
        <a:lstStyle/>
        <a:p>
          <a:endParaRPr lang="es-EC"/>
        </a:p>
      </dgm:t>
    </dgm:pt>
    <dgm:pt modelId="{445E1AB9-6D22-4D5F-BCB7-60CDC4EA338F}" type="pres">
      <dgm:prSet presAssocID="{58EA5B86-E63C-40E8-A62C-70C01BECF19F}" presName="hierChild4" presStyleCnt="0"/>
      <dgm:spPr/>
    </dgm:pt>
    <dgm:pt modelId="{6B8C7068-A9DF-4C69-87ED-D4AD31B64EC1}" type="pres">
      <dgm:prSet presAssocID="{58EA5B86-E63C-40E8-A62C-70C01BECF19F}" presName="hierChild5" presStyleCnt="0"/>
      <dgm:spPr/>
    </dgm:pt>
    <dgm:pt modelId="{D76583BF-60DB-4247-9A62-FC871BBD50A5}" type="pres">
      <dgm:prSet presAssocID="{5830DDA2-5432-4D86-B337-F5467C773847}" presName="hierChild3" presStyleCnt="0"/>
      <dgm:spPr/>
    </dgm:pt>
    <dgm:pt modelId="{D19E7ADB-BB55-44A6-9D8C-41688766A5F9}" type="pres">
      <dgm:prSet presAssocID="{40F2F47F-0193-4867-BF93-6CF59604F544}" presName="hierRoot1" presStyleCnt="0">
        <dgm:presLayoutVars>
          <dgm:hierBranch val="init"/>
        </dgm:presLayoutVars>
      </dgm:prSet>
      <dgm:spPr/>
    </dgm:pt>
    <dgm:pt modelId="{5FF8A756-27D9-41A3-AA23-9DCD57495DF3}" type="pres">
      <dgm:prSet presAssocID="{40F2F47F-0193-4867-BF93-6CF59604F544}" presName="rootComposite1" presStyleCnt="0"/>
      <dgm:spPr/>
    </dgm:pt>
    <dgm:pt modelId="{080C4EBC-B050-4B6F-8112-7CD1D0564B04}" type="pres">
      <dgm:prSet presAssocID="{40F2F47F-0193-4867-BF93-6CF59604F544}" presName="rootText1" presStyleLbl="node0" presStyleIdx="1" presStyleCnt="2">
        <dgm:presLayoutVars>
          <dgm:chPref val="3"/>
        </dgm:presLayoutVars>
      </dgm:prSet>
      <dgm:spPr/>
      <dgm:t>
        <a:bodyPr/>
        <a:lstStyle/>
        <a:p>
          <a:endParaRPr lang="es-EC"/>
        </a:p>
      </dgm:t>
    </dgm:pt>
    <dgm:pt modelId="{6926F031-C311-4071-90B7-590A47560320}" type="pres">
      <dgm:prSet presAssocID="{40F2F47F-0193-4867-BF93-6CF59604F544}" presName="rootConnector1" presStyleLbl="node1" presStyleIdx="0" presStyleCnt="0"/>
      <dgm:spPr/>
      <dgm:t>
        <a:bodyPr/>
        <a:lstStyle/>
        <a:p>
          <a:endParaRPr lang="es-EC"/>
        </a:p>
      </dgm:t>
    </dgm:pt>
    <dgm:pt modelId="{3BE67554-D0D4-44CA-BF03-24C5CC634070}" type="pres">
      <dgm:prSet presAssocID="{40F2F47F-0193-4867-BF93-6CF59604F544}" presName="hierChild2" presStyleCnt="0"/>
      <dgm:spPr/>
    </dgm:pt>
    <dgm:pt modelId="{EB1E6F3A-F536-4F9B-AD48-F81761244502}" type="pres">
      <dgm:prSet presAssocID="{EDBC0707-65DF-43F5-9E6D-6E6D110065A7}" presName="Name37" presStyleLbl="parChTrans1D2" presStyleIdx="1" presStyleCnt="3"/>
      <dgm:spPr/>
      <dgm:t>
        <a:bodyPr/>
        <a:lstStyle/>
        <a:p>
          <a:endParaRPr lang="es-EC"/>
        </a:p>
      </dgm:t>
    </dgm:pt>
    <dgm:pt modelId="{D44F561A-03AF-4278-AFC8-7EC009E92F20}" type="pres">
      <dgm:prSet presAssocID="{703FAFE4-CC89-4C42-9051-70EC9362F906}" presName="hierRoot2" presStyleCnt="0">
        <dgm:presLayoutVars>
          <dgm:hierBranch val="init"/>
        </dgm:presLayoutVars>
      </dgm:prSet>
      <dgm:spPr/>
    </dgm:pt>
    <dgm:pt modelId="{E3F9DD8D-6D3D-469B-BB12-33756AE79A0C}" type="pres">
      <dgm:prSet presAssocID="{703FAFE4-CC89-4C42-9051-70EC9362F906}" presName="rootComposite" presStyleCnt="0"/>
      <dgm:spPr/>
    </dgm:pt>
    <dgm:pt modelId="{E3374777-F1E2-4C19-BF52-402BE04EA07C}" type="pres">
      <dgm:prSet presAssocID="{703FAFE4-CC89-4C42-9051-70EC9362F906}" presName="rootText" presStyleLbl="node2" presStyleIdx="1" presStyleCnt="3">
        <dgm:presLayoutVars>
          <dgm:chPref val="3"/>
        </dgm:presLayoutVars>
      </dgm:prSet>
      <dgm:spPr/>
      <dgm:t>
        <a:bodyPr/>
        <a:lstStyle/>
        <a:p>
          <a:endParaRPr lang="es-EC"/>
        </a:p>
      </dgm:t>
    </dgm:pt>
    <dgm:pt modelId="{908449F5-6D44-4410-B5D6-96FE7422D4CA}" type="pres">
      <dgm:prSet presAssocID="{703FAFE4-CC89-4C42-9051-70EC9362F906}" presName="rootConnector" presStyleLbl="node2" presStyleIdx="1" presStyleCnt="3"/>
      <dgm:spPr/>
      <dgm:t>
        <a:bodyPr/>
        <a:lstStyle/>
        <a:p>
          <a:endParaRPr lang="es-EC"/>
        </a:p>
      </dgm:t>
    </dgm:pt>
    <dgm:pt modelId="{26271F9C-7FFD-4AAE-91B5-938D0D403656}" type="pres">
      <dgm:prSet presAssocID="{703FAFE4-CC89-4C42-9051-70EC9362F906}" presName="hierChild4" presStyleCnt="0"/>
      <dgm:spPr/>
    </dgm:pt>
    <dgm:pt modelId="{F42CDE59-1A03-48BE-B631-7BC52C019703}" type="pres">
      <dgm:prSet presAssocID="{703FAFE4-CC89-4C42-9051-70EC9362F906}" presName="hierChild5" presStyleCnt="0"/>
      <dgm:spPr/>
    </dgm:pt>
    <dgm:pt modelId="{A4582CB4-8291-4A78-A9D6-9F80E8D68872}" type="pres">
      <dgm:prSet presAssocID="{DC8171DC-5828-429B-90BE-A293510FEED1}" presName="Name37" presStyleLbl="parChTrans1D2" presStyleIdx="2" presStyleCnt="3"/>
      <dgm:spPr/>
      <dgm:t>
        <a:bodyPr/>
        <a:lstStyle/>
        <a:p>
          <a:endParaRPr lang="es-EC"/>
        </a:p>
      </dgm:t>
    </dgm:pt>
    <dgm:pt modelId="{7414704E-537E-41A7-9B49-3D0AEC0DC258}" type="pres">
      <dgm:prSet presAssocID="{1F402582-9411-4C04-A2FA-D38FF3676681}" presName="hierRoot2" presStyleCnt="0">
        <dgm:presLayoutVars>
          <dgm:hierBranch val="init"/>
        </dgm:presLayoutVars>
      </dgm:prSet>
      <dgm:spPr/>
    </dgm:pt>
    <dgm:pt modelId="{E93CC2DA-A711-4465-8BA4-62AB5C14C6D3}" type="pres">
      <dgm:prSet presAssocID="{1F402582-9411-4C04-A2FA-D38FF3676681}" presName="rootComposite" presStyleCnt="0"/>
      <dgm:spPr/>
    </dgm:pt>
    <dgm:pt modelId="{45983AD6-98CE-4683-BD85-5E07BA6D526C}" type="pres">
      <dgm:prSet presAssocID="{1F402582-9411-4C04-A2FA-D38FF3676681}" presName="rootText" presStyleLbl="node2" presStyleIdx="2" presStyleCnt="3">
        <dgm:presLayoutVars>
          <dgm:chPref val="3"/>
        </dgm:presLayoutVars>
      </dgm:prSet>
      <dgm:spPr/>
      <dgm:t>
        <a:bodyPr/>
        <a:lstStyle/>
        <a:p>
          <a:endParaRPr lang="es-EC"/>
        </a:p>
      </dgm:t>
    </dgm:pt>
    <dgm:pt modelId="{80B5DF82-96B8-4F6C-A7CD-94413C0D5A20}" type="pres">
      <dgm:prSet presAssocID="{1F402582-9411-4C04-A2FA-D38FF3676681}" presName="rootConnector" presStyleLbl="node2" presStyleIdx="2" presStyleCnt="3"/>
      <dgm:spPr/>
      <dgm:t>
        <a:bodyPr/>
        <a:lstStyle/>
        <a:p>
          <a:endParaRPr lang="es-EC"/>
        </a:p>
      </dgm:t>
    </dgm:pt>
    <dgm:pt modelId="{419E13EB-C26C-4884-8E41-949DD3380900}" type="pres">
      <dgm:prSet presAssocID="{1F402582-9411-4C04-A2FA-D38FF3676681}" presName="hierChild4" presStyleCnt="0"/>
      <dgm:spPr/>
    </dgm:pt>
    <dgm:pt modelId="{164C5CCC-07B9-4FF3-9105-8417A14E5B00}" type="pres">
      <dgm:prSet presAssocID="{1F402582-9411-4C04-A2FA-D38FF3676681}" presName="hierChild5" presStyleCnt="0"/>
      <dgm:spPr/>
    </dgm:pt>
    <dgm:pt modelId="{2A1588C5-674A-4776-AE55-BC83E6B490B6}" type="pres">
      <dgm:prSet presAssocID="{40F2F47F-0193-4867-BF93-6CF59604F544}" presName="hierChild3" presStyleCnt="0"/>
      <dgm:spPr/>
    </dgm:pt>
  </dgm:ptLst>
  <dgm:cxnLst>
    <dgm:cxn modelId="{5DB1BCBF-8D8E-497E-87DC-1DDCD00EF174}" type="presOf" srcId="{1F402582-9411-4C04-A2FA-D38FF3676681}" destId="{80B5DF82-96B8-4F6C-A7CD-94413C0D5A20}" srcOrd="1" destOrd="0" presId="urn:microsoft.com/office/officeart/2005/8/layout/orgChart1"/>
    <dgm:cxn modelId="{FCA0B1A0-6BE0-4CAD-A78F-5C90A76F50B9}" type="presOf" srcId="{58EA5B86-E63C-40E8-A62C-70C01BECF19F}" destId="{04D8F3BF-3E64-497B-AAF6-75FA1E994BEC}" srcOrd="1" destOrd="0" presId="urn:microsoft.com/office/officeart/2005/8/layout/orgChart1"/>
    <dgm:cxn modelId="{CCD8C436-F8E4-4776-9010-3B2D33B7E825}" type="presOf" srcId="{C9177E94-2717-494F-AE30-7FD70E93539B}" destId="{6A61BF3E-393A-4619-8011-BD8AE7E3A54E}" srcOrd="0" destOrd="0" presId="urn:microsoft.com/office/officeart/2005/8/layout/orgChart1"/>
    <dgm:cxn modelId="{2ED90140-8CA7-44AA-9576-4D90615E5F2E}" srcId="{C9177E94-2717-494F-AE30-7FD70E93539B}" destId="{5830DDA2-5432-4D86-B337-F5467C773847}" srcOrd="0" destOrd="0" parTransId="{A899840C-7CD9-47B5-B7E9-ECCB26B4970B}" sibTransId="{7F305BF4-7D66-4786-8690-6F7507E052D1}"/>
    <dgm:cxn modelId="{264DCD80-FF13-4D91-A1AF-CE28B4FA5BB8}" type="presOf" srcId="{5830DDA2-5432-4D86-B337-F5467C773847}" destId="{202C54B1-1F7B-48EA-9C53-ED785B3B3FDC}" srcOrd="0" destOrd="0" presId="urn:microsoft.com/office/officeart/2005/8/layout/orgChart1"/>
    <dgm:cxn modelId="{DB56937C-1585-42E3-AC4A-52A6CFA22302}" type="presOf" srcId="{40F2F47F-0193-4867-BF93-6CF59604F544}" destId="{080C4EBC-B050-4B6F-8112-7CD1D0564B04}" srcOrd="0" destOrd="0" presId="urn:microsoft.com/office/officeart/2005/8/layout/orgChart1"/>
    <dgm:cxn modelId="{D77C5D99-D93B-4226-B59A-34FDA57C5068}" srcId="{40F2F47F-0193-4867-BF93-6CF59604F544}" destId="{1F402582-9411-4C04-A2FA-D38FF3676681}" srcOrd="1" destOrd="0" parTransId="{DC8171DC-5828-429B-90BE-A293510FEED1}" sibTransId="{9E5CE8D7-E5BC-4F0C-A91F-762CDDD17A96}"/>
    <dgm:cxn modelId="{89A167A4-F2A0-45CD-A8FA-377AE96BF903}" type="presOf" srcId="{1F402582-9411-4C04-A2FA-D38FF3676681}" destId="{45983AD6-98CE-4683-BD85-5E07BA6D526C}" srcOrd="0" destOrd="0" presId="urn:microsoft.com/office/officeart/2005/8/layout/orgChart1"/>
    <dgm:cxn modelId="{421737A0-535F-460F-BAC4-5492464609C3}" type="presOf" srcId="{703FAFE4-CC89-4C42-9051-70EC9362F906}" destId="{E3374777-F1E2-4C19-BF52-402BE04EA07C}" srcOrd="0" destOrd="0" presId="urn:microsoft.com/office/officeart/2005/8/layout/orgChart1"/>
    <dgm:cxn modelId="{A43280CD-F9C4-43F6-B15B-DE4F81466F7A}" type="presOf" srcId="{5830DDA2-5432-4D86-B337-F5467C773847}" destId="{08CF265E-3E70-46A1-AD72-C6699CEE7EE8}" srcOrd="1" destOrd="0" presId="urn:microsoft.com/office/officeart/2005/8/layout/orgChart1"/>
    <dgm:cxn modelId="{47447C27-2C66-432B-9BD5-9D2696663DA4}" type="presOf" srcId="{DC8171DC-5828-429B-90BE-A293510FEED1}" destId="{A4582CB4-8291-4A78-A9D6-9F80E8D68872}" srcOrd="0" destOrd="0" presId="urn:microsoft.com/office/officeart/2005/8/layout/orgChart1"/>
    <dgm:cxn modelId="{33DAF5F8-63CE-4047-873F-1A2AABD99CE9}" srcId="{40F2F47F-0193-4867-BF93-6CF59604F544}" destId="{703FAFE4-CC89-4C42-9051-70EC9362F906}" srcOrd="0" destOrd="0" parTransId="{EDBC0707-65DF-43F5-9E6D-6E6D110065A7}" sibTransId="{6EDBD53E-4BCE-4AA7-9039-3D4377131441}"/>
    <dgm:cxn modelId="{11C31350-B679-4810-B8F3-88CB316B79F5}" srcId="{C9177E94-2717-494F-AE30-7FD70E93539B}" destId="{40F2F47F-0193-4867-BF93-6CF59604F544}" srcOrd="1" destOrd="0" parTransId="{B5A08C30-5467-429C-B5AF-7C2D238E0F05}" sibTransId="{2236DD40-ADFD-49B7-AFB8-B57665443F22}"/>
    <dgm:cxn modelId="{D788DC0E-8943-40ED-9A81-7B7749686674}" type="presOf" srcId="{40F2F47F-0193-4867-BF93-6CF59604F544}" destId="{6926F031-C311-4071-90B7-590A47560320}" srcOrd="1" destOrd="0" presId="urn:microsoft.com/office/officeart/2005/8/layout/orgChart1"/>
    <dgm:cxn modelId="{F6E9D093-60A5-4306-8034-9F54F9B73A15}" type="presOf" srcId="{2E5C2C1C-0D9D-4461-8A75-5BA5327F867E}" destId="{51285A94-EFC6-49B0-8A38-A9D550E5DE09}" srcOrd="0" destOrd="0" presId="urn:microsoft.com/office/officeart/2005/8/layout/orgChart1"/>
    <dgm:cxn modelId="{57796498-8233-4F85-9031-E05A82A10347}" type="presOf" srcId="{58EA5B86-E63C-40E8-A62C-70C01BECF19F}" destId="{20391E12-3A82-49BE-B2EE-DF35DA5CF55B}" srcOrd="0" destOrd="0" presId="urn:microsoft.com/office/officeart/2005/8/layout/orgChart1"/>
    <dgm:cxn modelId="{33C04136-AB37-4C05-8D85-3E4E0EBAF7D0}" type="presOf" srcId="{703FAFE4-CC89-4C42-9051-70EC9362F906}" destId="{908449F5-6D44-4410-B5D6-96FE7422D4CA}" srcOrd="1" destOrd="0" presId="urn:microsoft.com/office/officeart/2005/8/layout/orgChart1"/>
    <dgm:cxn modelId="{653EBF99-2EAD-40B2-951C-0C37042FF5F7}" srcId="{5830DDA2-5432-4D86-B337-F5467C773847}" destId="{58EA5B86-E63C-40E8-A62C-70C01BECF19F}" srcOrd="0" destOrd="0" parTransId="{2E5C2C1C-0D9D-4461-8A75-5BA5327F867E}" sibTransId="{012F71C9-1D87-43B4-A1B1-4DEC9804862A}"/>
    <dgm:cxn modelId="{2AF9C802-888E-470D-A9A2-57A64F6D71CA}" type="presOf" srcId="{EDBC0707-65DF-43F5-9E6D-6E6D110065A7}" destId="{EB1E6F3A-F536-4F9B-AD48-F81761244502}" srcOrd="0" destOrd="0" presId="urn:microsoft.com/office/officeart/2005/8/layout/orgChart1"/>
    <dgm:cxn modelId="{870F7D85-D6A4-4BF5-AC0A-7E3BFCA67D14}" type="presParOf" srcId="{6A61BF3E-393A-4619-8011-BD8AE7E3A54E}" destId="{50741FC0-DDF3-4A2E-9951-C1C49BDD501D}" srcOrd="0" destOrd="0" presId="urn:microsoft.com/office/officeart/2005/8/layout/orgChart1"/>
    <dgm:cxn modelId="{A5841FF3-7EBA-42B6-96AB-5866700E1C18}" type="presParOf" srcId="{50741FC0-DDF3-4A2E-9951-C1C49BDD501D}" destId="{7C4FC75C-CC88-4458-B119-66632D5DD942}" srcOrd="0" destOrd="0" presId="urn:microsoft.com/office/officeart/2005/8/layout/orgChart1"/>
    <dgm:cxn modelId="{C60F8676-5290-406E-9A82-4468704B5A6C}" type="presParOf" srcId="{7C4FC75C-CC88-4458-B119-66632D5DD942}" destId="{202C54B1-1F7B-48EA-9C53-ED785B3B3FDC}" srcOrd="0" destOrd="0" presId="urn:microsoft.com/office/officeart/2005/8/layout/orgChart1"/>
    <dgm:cxn modelId="{F0D3861A-F872-446A-A21C-106A213D432C}" type="presParOf" srcId="{7C4FC75C-CC88-4458-B119-66632D5DD942}" destId="{08CF265E-3E70-46A1-AD72-C6699CEE7EE8}" srcOrd="1" destOrd="0" presId="urn:microsoft.com/office/officeart/2005/8/layout/orgChart1"/>
    <dgm:cxn modelId="{23AF51AD-4001-410E-B5ED-02DF90D131AD}" type="presParOf" srcId="{50741FC0-DDF3-4A2E-9951-C1C49BDD501D}" destId="{3BAC4499-F379-4984-89C2-78BDA651B3EC}" srcOrd="1" destOrd="0" presId="urn:microsoft.com/office/officeart/2005/8/layout/orgChart1"/>
    <dgm:cxn modelId="{F64458CC-959A-485A-A291-88F8F42EA3CC}" type="presParOf" srcId="{3BAC4499-F379-4984-89C2-78BDA651B3EC}" destId="{51285A94-EFC6-49B0-8A38-A9D550E5DE09}" srcOrd="0" destOrd="0" presId="urn:microsoft.com/office/officeart/2005/8/layout/orgChart1"/>
    <dgm:cxn modelId="{ADCCF0D7-6AF6-4470-A37D-4A078242F620}" type="presParOf" srcId="{3BAC4499-F379-4984-89C2-78BDA651B3EC}" destId="{174AE375-18DE-4401-BC46-54569C7D0B5D}" srcOrd="1" destOrd="0" presId="urn:microsoft.com/office/officeart/2005/8/layout/orgChart1"/>
    <dgm:cxn modelId="{33920E25-13F3-4FC4-BE1F-894EE9A89D1E}" type="presParOf" srcId="{174AE375-18DE-4401-BC46-54569C7D0B5D}" destId="{57EFFE9D-01AD-441A-A32A-C306AE20EB3D}" srcOrd="0" destOrd="0" presId="urn:microsoft.com/office/officeart/2005/8/layout/orgChart1"/>
    <dgm:cxn modelId="{45D147F8-24D8-46C5-AE84-B0A5E3CCF639}" type="presParOf" srcId="{57EFFE9D-01AD-441A-A32A-C306AE20EB3D}" destId="{20391E12-3A82-49BE-B2EE-DF35DA5CF55B}" srcOrd="0" destOrd="0" presId="urn:microsoft.com/office/officeart/2005/8/layout/orgChart1"/>
    <dgm:cxn modelId="{80614736-5081-461C-A0D6-CDA72CB6FB5A}" type="presParOf" srcId="{57EFFE9D-01AD-441A-A32A-C306AE20EB3D}" destId="{04D8F3BF-3E64-497B-AAF6-75FA1E994BEC}" srcOrd="1" destOrd="0" presId="urn:microsoft.com/office/officeart/2005/8/layout/orgChart1"/>
    <dgm:cxn modelId="{ED53AE86-5D6F-4718-A900-7CE499C2D653}" type="presParOf" srcId="{174AE375-18DE-4401-BC46-54569C7D0B5D}" destId="{445E1AB9-6D22-4D5F-BCB7-60CDC4EA338F}" srcOrd="1" destOrd="0" presId="urn:microsoft.com/office/officeart/2005/8/layout/orgChart1"/>
    <dgm:cxn modelId="{CF1BA837-F7BC-4DF9-BE56-CAD2CA007011}" type="presParOf" srcId="{174AE375-18DE-4401-BC46-54569C7D0B5D}" destId="{6B8C7068-A9DF-4C69-87ED-D4AD31B64EC1}" srcOrd="2" destOrd="0" presId="urn:microsoft.com/office/officeart/2005/8/layout/orgChart1"/>
    <dgm:cxn modelId="{DF307AA0-E652-4FAB-AD35-0893856B1B5E}" type="presParOf" srcId="{50741FC0-DDF3-4A2E-9951-C1C49BDD501D}" destId="{D76583BF-60DB-4247-9A62-FC871BBD50A5}" srcOrd="2" destOrd="0" presId="urn:microsoft.com/office/officeart/2005/8/layout/orgChart1"/>
    <dgm:cxn modelId="{69E25B91-1389-4EF6-B254-D98DD4916F29}" type="presParOf" srcId="{6A61BF3E-393A-4619-8011-BD8AE7E3A54E}" destId="{D19E7ADB-BB55-44A6-9D8C-41688766A5F9}" srcOrd="1" destOrd="0" presId="urn:microsoft.com/office/officeart/2005/8/layout/orgChart1"/>
    <dgm:cxn modelId="{42E8E9E8-6F49-4583-B525-3C640D655203}" type="presParOf" srcId="{D19E7ADB-BB55-44A6-9D8C-41688766A5F9}" destId="{5FF8A756-27D9-41A3-AA23-9DCD57495DF3}" srcOrd="0" destOrd="0" presId="urn:microsoft.com/office/officeart/2005/8/layout/orgChart1"/>
    <dgm:cxn modelId="{83733E92-92EC-4E45-A8FE-21E2926F5B26}" type="presParOf" srcId="{5FF8A756-27D9-41A3-AA23-9DCD57495DF3}" destId="{080C4EBC-B050-4B6F-8112-7CD1D0564B04}" srcOrd="0" destOrd="0" presId="urn:microsoft.com/office/officeart/2005/8/layout/orgChart1"/>
    <dgm:cxn modelId="{18EB955B-65CB-408E-81CB-977F29804CD8}" type="presParOf" srcId="{5FF8A756-27D9-41A3-AA23-9DCD57495DF3}" destId="{6926F031-C311-4071-90B7-590A47560320}" srcOrd="1" destOrd="0" presId="urn:microsoft.com/office/officeart/2005/8/layout/orgChart1"/>
    <dgm:cxn modelId="{0E0180EA-9DB7-4CC3-ADF9-E809BAE29550}" type="presParOf" srcId="{D19E7ADB-BB55-44A6-9D8C-41688766A5F9}" destId="{3BE67554-D0D4-44CA-BF03-24C5CC634070}" srcOrd="1" destOrd="0" presId="urn:microsoft.com/office/officeart/2005/8/layout/orgChart1"/>
    <dgm:cxn modelId="{D533B00E-AC8F-44D3-8233-1C8EF7FB740F}" type="presParOf" srcId="{3BE67554-D0D4-44CA-BF03-24C5CC634070}" destId="{EB1E6F3A-F536-4F9B-AD48-F81761244502}" srcOrd="0" destOrd="0" presId="urn:microsoft.com/office/officeart/2005/8/layout/orgChart1"/>
    <dgm:cxn modelId="{AD282476-5E63-48CA-B043-65979C541A7E}" type="presParOf" srcId="{3BE67554-D0D4-44CA-BF03-24C5CC634070}" destId="{D44F561A-03AF-4278-AFC8-7EC009E92F20}" srcOrd="1" destOrd="0" presId="urn:microsoft.com/office/officeart/2005/8/layout/orgChart1"/>
    <dgm:cxn modelId="{7C2F3DA6-5C0D-4AA1-B2CB-89B172DCAEB5}" type="presParOf" srcId="{D44F561A-03AF-4278-AFC8-7EC009E92F20}" destId="{E3F9DD8D-6D3D-469B-BB12-33756AE79A0C}" srcOrd="0" destOrd="0" presId="urn:microsoft.com/office/officeart/2005/8/layout/orgChart1"/>
    <dgm:cxn modelId="{75D7638A-6901-4D05-90D8-345B2FD8B833}" type="presParOf" srcId="{E3F9DD8D-6D3D-469B-BB12-33756AE79A0C}" destId="{E3374777-F1E2-4C19-BF52-402BE04EA07C}" srcOrd="0" destOrd="0" presId="urn:microsoft.com/office/officeart/2005/8/layout/orgChart1"/>
    <dgm:cxn modelId="{69EBB5C0-1F56-49B3-AB29-706D03A0BE1F}" type="presParOf" srcId="{E3F9DD8D-6D3D-469B-BB12-33756AE79A0C}" destId="{908449F5-6D44-4410-B5D6-96FE7422D4CA}" srcOrd="1" destOrd="0" presId="urn:microsoft.com/office/officeart/2005/8/layout/orgChart1"/>
    <dgm:cxn modelId="{5B9789B9-BFC0-49F1-8E63-5F79232642B8}" type="presParOf" srcId="{D44F561A-03AF-4278-AFC8-7EC009E92F20}" destId="{26271F9C-7FFD-4AAE-91B5-938D0D403656}" srcOrd="1" destOrd="0" presId="urn:microsoft.com/office/officeart/2005/8/layout/orgChart1"/>
    <dgm:cxn modelId="{65499DA5-25E8-41A3-955A-89CF5478CCE3}" type="presParOf" srcId="{D44F561A-03AF-4278-AFC8-7EC009E92F20}" destId="{F42CDE59-1A03-48BE-B631-7BC52C019703}" srcOrd="2" destOrd="0" presId="urn:microsoft.com/office/officeart/2005/8/layout/orgChart1"/>
    <dgm:cxn modelId="{1D627D99-BC43-4467-A784-1A54E7C2DA08}" type="presParOf" srcId="{3BE67554-D0D4-44CA-BF03-24C5CC634070}" destId="{A4582CB4-8291-4A78-A9D6-9F80E8D68872}" srcOrd="2" destOrd="0" presId="urn:microsoft.com/office/officeart/2005/8/layout/orgChart1"/>
    <dgm:cxn modelId="{52460D0C-3242-4BAD-9C19-C973CDBAAFEA}" type="presParOf" srcId="{3BE67554-D0D4-44CA-BF03-24C5CC634070}" destId="{7414704E-537E-41A7-9B49-3D0AEC0DC258}" srcOrd="3" destOrd="0" presId="urn:microsoft.com/office/officeart/2005/8/layout/orgChart1"/>
    <dgm:cxn modelId="{30EFF8F6-65F3-42C0-B9F8-2A7361D8C2E1}" type="presParOf" srcId="{7414704E-537E-41A7-9B49-3D0AEC0DC258}" destId="{E93CC2DA-A711-4465-8BA4-62AB5C14C6D3}" srcOrd="0" destOrd="0" presId="urn:microsoft.com/office/officeart/2005/8/layout/orgChart1"/>
    <dgm:cxn modelId="{BD8C057D-FADA-4D8B-A013-915B4B52B44D}" type="presParOf" srcId="{E93CC2DA-A711-4465-8BA4-62AB5C14C6D3}" destId="{45983AD6-98CE-4683-BD85-5E07BA6D526C}" srcOrd="0" destOrd="0" presId="urn:microsoft.com/office/officeart/2005/8/layout/orgChart1"/>
    <dgm:cxn modelId="{0112F70F-1FAE-4626-B250-B652B0B0BDC5}" type="presParOf" srcId="{E93CC2DA-A711-4465-8BA4-62AB5C14C6D3}" destId="{80B5DF82-96B8-4F6C-A7CD-94413C0D5A20}" srcOrd="1" destOrd="0" presId="urn:microsoft.com/office/officeart/2005/8/layout/orgChart1"/>
    <dgm:cxn modelId="{E3AB7872-0BC9-476B-AD8B-7C4AEEE7BD0D}" type="presParOf" srcId="{7414704E-537E-41A7-9B49-3D0AEC0DC258}" destId="{419E13EB-C26C-4884-8E41-949DD3380900}" srcOrd="1" destOrd="0" presId="urn:microsoft.com/office/officeart/2005/8/layout/orgChart1"/>
    <dgm:cxn modelId="{89B360AC-95BA-4708-AC18-125169F855BD}" type="presParOf" srcId="{7414704E-537E-41A7-9B49-3D0AEC0DC258}" destId="{164C5CCC-07B9-4FF3-9105-8417A14E5B00}" srcOrd="2" destOrd="0" presId="urn:microsoft.com/office/officeart/2005/8/layout/orgChart1"/>
    <dgm:cxn modelId="{7955984E-8402-4B08-A4E8-83C5DE3CBEBE}" type="presParOf" srcId="{D19E7ADB-BB55-44A6-9D8C-41688766A5F9}" destId="{2A1588C5-674A-4776-AE55-BC83E6B490B6}"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3DAB2-3B43-4648-8772-8BB9C71D2B61}">
      <dsp:nvSpPr>
        <dsp:cNvPr id="0" name=""/>
        <dsp:cNvSpPr/>
      </dsp:nvSpPr>
      <dsp:spPr>
        <a:xfrm rot="5400000">
          <a:off x="562781" y="1252414"/>
          <a:ext cx="1107652" cy="1261023"/>
        </a:xfrm>
        <a:prstGeom prst="bentUpArrow">
          <a:avLst>
            <a:gd name="adj1" fmla="val 32840"/>
            <a:gd name="adj2" fmla="val 25000"/>
            <a:gd name="adj3" fmla="val 35780"/>
          </a:avLst>
        </a:prstGeom>
        <a:gradFill rotWithShape="0">
          <a:gsLst>
            <a:gs pos="0">
              <a:schemeClr val="accent1">
                <a:tint val="50000"/>
                <a:hueOff val="0"/>
                <a:satOff val="0"/>
                <a:lumOff val="0"/>
                <a:alphaOff val="0"/>
                <a:tint val="73000"/>
                <a:satMod val="150000"/>
              </a:schemeClr>
            </a:gs>
            <a:gs pos="25000">
              <a:schemeClr val="accent1">
                <a:tint val="50000"/>
                <a:hueOff val="0"/>
                <a:satOff val="0"/>
                <a:lumOff val="0"/>
                <a:alphaOff val="0"/>
                <a:tint val="96000"/>
                <a:shade val="80000"/>
                <a:satMod val="105000"/>
              </a:schemeClr>
            </a:gs>
            <a:gs pos="38000">
              <a:schemeClr val="accent1">
                <a:tint val="50000"/>
                <a:hueOff val="0"/>
                <a:satOff val="0"/>
                <a:lumOff val="0"/>
                <a:alphaOff val="0"/>
                <a:tint val="96000"/>
                <a:shade val="59000"/>
                <a:satMod val="120000"/>
              </a:schemeClr>
            </a:gs>
            <a:gs pos="55000">
              <a:schemeClr val="accent1">
                <a:tint val="50000"/>
                <a:hueOff val="0"/>
                <a:satOff val="0"/>
                <a:lumOff val="0"/>
                <a:alphaOff val="0"/>
                <a:shade val="57000"/>
                <a:satMod val="120000"/>
              </a:schemeClr>
            </a:gs>
            <a:gs pos="80000">
              <a:schemeClr val="accent1">
                <a:tint val="50000"/>
                <a:hueOff val="0"/>
                <a:satOff val="0"/>
                <a:lumOff val="0"/>
                <a:alphaOff val="0"/>
                <a:shade val="56000"/>
                <a:satMod val="145000"/>
              </a:schemeClr>
            </a:gs>
            <a:gs pos="88000">
              <a:schemeClr val="accent1">
                <a:tint val="50000"/>
                <a:hueOff val="0"/>
                <a:satOff val="0"/>
                <a:lumOff val="0"/>
                <a:alphaOff val="0"/>
                <a:shade val="63000"/>
                <a:satMod val="160000"/>
              </a:schemeClr>
            </a:gs>
            <a:gs pos="100000">
              <a:schemeClr val="accent1">
                <a:tint val="50000"/>
                <a:hueOff val="0"/>
                <a:satOff val="0"/>
                <a:lumOff val="0"/>
                <a:alphaOff val="0"/>
                <a:tint val="99555"/>
                <a:satMod val="155000"/>
              </a:schemeClr>
            </a:gs>
          </a:gsLst>
          <a:lin ang="5400000" scaled="1"/>
        </a:grad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93FBD12-4340-44A5-91F1-6B3D9EDF1778}">
      <dsp:nvSpPr>
        <dsp:cNvPr id="0" name=""/>
        <dsp:cNvSpPr/>
      </dsp:nvSpPr>
      <dsp:spPr>
        <a:xfrm>
          <a:off x="269321" y="24559"/>
          <a:ext cx="1864635" cy="1305184"/>
        </a:xfrm>
        <a:prstGeom prst="roundRect">
          <a:avLst>
            <a:gd name="adj" fmla="val 1667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TODA INSTITUCIÓN </a:t>
          </a:r>
          <a:endParaRPr lang="es-EC" sz="1600" b="1" kern="1200" dirty="0"/>
        </a:p>
      </dsp:txBody>
      <dsp:txXfrm>
        <a:off x="333046" y="88284"/>
        <a:ext cx="1737185" cy="1177734"/>
      </dsp:txXfrm>
    </dsp:sp>
    <dsp:sp modelId="{EE7552A7-1D95-40E9-96E7-39E3D47494E2}">
      <dsp:nvSpPr>
        <dsp:cNvPr id="0" name=""/>
        <dsp:cNvSpPr/>
      </dsp:nvSpPr>
      <dsp:spPr>
        <a:xfrm>
          <a:off x="2207880" y="233114"/>
          <a:ext cx="3759785" cy="1054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CONTEXTO SOCIAL</a:t>
          </a:r>
          <a:endParaRPr lang="es-EC" sz="1200" b="1" kern="1200" dirty="0">
            <a:effectLst>
              <a:glow rad="101600">
                <a:schemeClr val="bg1">
                  <a:alpha val="60000"/>
                </a:schemeClr>
              </a:glow>
            </a:effectLst>
          </a:endParaRPr>
        </a:p>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POLÍTICO</a:t>
          </a:r>
          <a:endParaRPr lang="es-EC" sz="1200" b="1" kern="1200" dirty="0">
            <a:effectLst>
              <a:glow rad="101600">
                <a:schemeClr val="bg1">
                  <a:alpha val="60000"/>
                </a:schemeClr>
              </a:glow>
            </a:effectLst>
          </a:endParaRPr>
        </a:p>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ECONÓMICO,ETC</a:t>
          </a:r>
          <a:endParaRPr lang="es-EC" sz="1200" b="1" kern="1200" dirty="0">
            <a:effectLst>
              <a:glow rad="101600">
                <a:schemeClr val="bg1">
                  <a:alpha val="60000"/>
                </a:schemeClr>
              </a:glow>
            </a:effectLst>
          </a:endParaRPr>
        </a:p>
      </dsp:txBody>
      <dsp:txXfrm>
        <a:off x="2207880" y="233114"/>
        <a:ext cx="3759785" cy="1054907"/>
      </dsp:txXfrm>
    </dsp:sp>
    <dsp:sp modelId="{B0F43975-9941-4E16-AF58-E0A60E3BA5AA}">
      <dsp:nvSpPr>
        <dsp:cNvPr id="0" name=""/>
        <dsp:cNvSpPr/>
      </dsp:nvSpPr>
      <dsp:spPr>
        <a:xfrm rot="5400000">
          <a:off x="2685633" y="2718567"/>
          <a:ext cx="1107652" cy="1261023"/>
        </a:xfrm>
        <a:prstGeom prst="bentUpArrow">
          <a:avLst>
            <a:gd name="adj1" fmla="val 32840"/>
            <a:gd name="adj2" fmla="val 25000"/>
            <a:gd name="adj3" fmla="val 35780"/>
          </a:avLst>
        </a:prstGeom>
        <a:gradFill rotWithShape="0">
          <a:gsLst>
            <a:gs pos="0">
              <a:schemeClr val="accent1">
                <a:tint val="50000"/>
                <a:hueOff val="-13089513"/>
                <a:satOff val="-703"/>
                <a:lumOff val="11364"/>
                <a:alphaOff val="0"/>
                <a:tint val="73000"/>
                <a:satMod val="150000"/>
              </a:schemeClr>
            </a:gs>
            <a:gs pos="25000">
              <a:schemeClr val="accent1">
                <a:tint val="50000"/>
                <a:hueOff val="-13089513"/>
                <a:satOff val="-703"/>
                <a:lumOff val="11364"/>
                <a:alphaOff val="0"/>
                <a:tint val="96000"/>
                <a:shade val="80000"/>
                <a:satMod val="105000"/>
              </a:schemeClr>
            </a:gs>
            <a:gs pos="38000">
              <a:schemeClr val="accent1">
                <a:tint val="50000"/>
                <a:hueOff val="-13089513"/>
                <a:satOff val="-703"/>
                <a:lumOff val="11364"/>
                <a:alphaOff val="0"/>
                <a:tint val="96000"/>
                <a:shade val="59000"/>
                <a:satMod val="120000"/>
              </a:schemeClr>
            </a:gs>
            <a:gs pos="55000">
              <a:schemeClr val="accent1">
                <a:tint val="50000"/>
                <a:hueOff val="-13089513"/>
                <a:satOff val="-703"/>
                <a:lumOff val="11364"/>
                <a:alphaOff val="0"/>
                <a:shade val="57000"/>
                <a:satMod val="120000"/>
              </a:schemeClr>
            </a:gs>
            <a:gs pos="80000">
              <a:schemeClr val="accent1">
                <a:tint val="50000"/>
                <a:hueOff val="-13089513"/>
                <a:satOff val="-703"/>
                <a:lumOff val="11364"/>
                <a:alphaOff val="0"/>
                <a:shade val="56000"/>
                <a:satMod val="145000"/>
              </a:schemeClr>
            </a:gs>
            <a:gs pos="88000">
              <a:schemeClr val="accent1">
                <a:tint val="50000"/>
                <a:hueOff val="-13089513"/>
                <a:satOff val="-703"/>
                <a:lumOff val="11364"/>
                <a:alphaOff val="0"/>
                <a:shade val="63000"/>
                <a:satMod val="160000"/>
              </a:schemeClr>
            </a:gs>
            <a:gs pos="100000">
              <a:schemeClr val="accent1">
                <a:tint val="50000"/>
                <a:hueOff val="-13089513"/>
                <a:satOff val="-703"/>
                <a:lumOff val="11364"/>
                <a:alphaOff val="0"/>
                <a:tint val="99555"/>
                <a:satMod val="155000"/>
              </a:schemeClr>
            </a:gs>
          </a:gsLst>
          <a:lin ang="5400000" scaled="1"/>
        </a:gradFill>
        <a:ln>
          <a:noFill/>
        </a:ln>
        <a:effectLst>
          <a:glow rad="70000">
            <a:schemeClr val="accent1">
              <a:tint val="50000"/>
              <a:hueOff val="-13089513"/>
              <a:satOff val="-703"/>
              <a:lumOff val="11364"/>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5F7A3ED-7DA5-4CF6-8C92-2A966F42AA97}">
      <dsp:nvSpPr>
        <dsp:cNvPr id="0" name=""/>
        <dsp:cNvSpPr/>
      </dsp:nvSpPr>
      <dsp:spPr>
        <a:xfrm>
          <a:off x="2392172" y="1490711"/>
          <a:ext cx="1864635" cy="1305184"/>
        </a:xfrm>
        <a:prstGeom prst="roundRect">
          <a:avLst>
            <a:gd name="adj" fmla="val 1667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EJÉRCITO ECUATORIANO</a:t>
          </a:r>
          <a:endParaRPr lang="es-EC" sz="1600" b="1" kern="1200" dirty="0"/>
        </a:p>
      </dsp:txBody>
      <dsp:txXfrm>
        <a:off x="2455897" y="1554436"/>
        <a:ext cx="1737185" cy="1177734"/>
      </dsp:txXfrm>
    </dsp:sp>
    <dsp:sp modelId="{9FBC1CEA-A606-4CAB-9E6C-470571A3933A}">
      <dsp:nvSpPr>
        <dsp:cNvPr id="0" name=""/>
        <dsp:cNvSpPr/>
      </dsp:nvSpPr>
      <dsp:spPr>
        <a:xfrm>
          <a:off x="4387202" y="1594261"/>
          <a:ext cx="2876492" cy="1054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CONTEXTO MILITAR</a:t>
          </a:r>
          <a:endParaRPr lang="es-EC" sz="1200" b="1" kern="1200" dirty="0">
            <a:effectLst>
              <a:glow rad="101600">
                <a:schemeClr val="bg1">
                  <a:alpha val="60000"/>
                </a:schemeClr>
              </a:glow>
            </a:effectLst>
          </a:endParaRPr>
        </a:p>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DEMANDA OBLIGACIONES PROFESIONALES</a:t>
          </a:r>
          <a:endParaRPr lang="es-EC" sz="1200" b="1" kern="1200" dirty="0">
            <a:effectLst>
              <a:glow rad="101600">
                <a:schemeClr val="bg1">
                  <a:alpha val="60000"/>
                </a:schemeClr>
              </a:glow>
            </a:effectLst>
          </a:endParaRPr>
        </a:p>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COMANDADAS POR OFICIALES</a:t>
          </a:r>
          <a:endParaRPr lang="es-EC" sz="1200" b="1" kern="1200" dirty="0">
            <a:effectLst>
              <a:glow rad="101600">
                <a:schemeClr val="bg1">
                  <a:alpha val="60000"/>
                </a:schemeClr>
              </a:glow>
            </a:effectLst>
          </a:endParaRPr>
        </a:p>
      </dsp:txBody>
      <dsp:txXfrm>
        <a:off x="4387202" y="1594261"/>
        <a:ext cx="2876492" cy="1054907"/>
      </dsp:txXfrm>
    </dsp:sp>
    <dsp:sp modelId="{6E7D0024-2178-4F0E-BE86-C665672435BC}">
      <dsp:nvSpPr>
        <dsp:cNvPr id="0" name=""/>
        <dsp:cNvSpPr/>
      </dsp:nvSpPr>
      <dsp:spPr>
        <a:xfrm>
          <a:off x="4515023" y="2956864"/>
          <a:ext cx="1864635" cy="1305184"/>
        </a:xfrm>
        <a:prstGeom prst="roundRect">
          <a:avLst>
            <a:gd name="adj" fmla="val 1667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ESCUELA SUPERIOR MILITAR “ELOY ALFARO”</a:t>
          </a:r>
          <a:endParaRPr lang="es-EC" sz="1600" b="1" kern="1200" dirty="0"/>
        </a:p>
      </dsp:txBody>
      <dsp:txXfrm>
        <a:off x="4578748" y="3020589"/>
        <a:ext cx="1737185" cy="1177734"/>
      </dsp:txXfrm>
    </dsp:sp>
    <dsp:sp modelId="{5D5762FF-9BE5-4652-8D36-2B3023AA00B8}">
      <dsp:nvSpPr>
        <dsp:cNvPr id="0" name=""/>
        <dsp:cNvSpPr/>
      </dsp:nvSpPr>
      <dsp:spPr>
        <a:xfrm>
          <a:off x="6373198" y="3024336"/>
          <a:ext cx="1907721" cy="1054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C" sz="1200" b="1" kern="1200" dirty="0" smtClean="0">
              <a:effectLst>
                <a:glow rad="101600">
                  <a:schemeClr val="bg1">
                    <a:alpha val="60000"/>
                  </a:schemeClr>
                </a:glow>
              </a:effectLst>
            </a:rPr>
            <a:t>PREPARACIÓN FISICA, MENTAL E INTELECTUAL.</a:t>
          </a:r>
          <a:endParaRPr lang="es-EC" sz="1200" b="1" kern="1200" dirty="0">
            <a:effectLst>
              <a:glow rad="101600">
                <a:schemeClr val="bg1">
                  <a:alpha val="60000"/>
                </a:schemeClr>
              </a:glow>
            </a:effectLst>
          </a:endParaRPr>
        </a:p>
      </dsp:txBody>
      <dsp:txXfrm>
        <a:off x="6373198" y="3024336"/>
        <a:ext cx="1907721" cy="10549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B2CB-DD96-41D8-9D26-DC7DED0A14E5}">
      <dsp:nvSpPr>
        <dsp:cNvPr id="0" name=""/>
        <dsp:cNvSpPr/>
      </dsp:nvSpPr>
      <dsp:spPr>
        <a:xfrm rot="5400000">
          <a:off x="-194301" y="195800"/>
          <a:ext cx="1295343" cy="906740"/>
        </a:xfrm>
        <a:prstGeom prst="chevron">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63500">
                  <a:schemeClr val="accent3">
                    <a:satMod val="175000"/>
                    <a:alpha val="40000"/>
                  </a:schemeClr>
                </a:glow>
              </a:effectLst>
            </a:rPr>
            <a:t>PARADIGMA</a:t>
          </a:r>
          <a:endParaRPr lang="es-EC" sz="900" kern="1200" dirty="0">
            <a:effectLst>
              <a:glow rad="63500">
                <a:schemeClr val="accent3">
                  <a:satMod val="175000"/>
                  <a:alpha val="40000"/>
                </a:schemeClr>
              </a:glow>
            </a:effectLst>
          </a:endParaRPr>
        </a:p>
      </dsp:txBody>
      <dsp:txXfrm rot="-5400000">
        <a:off x="1" y="454868"/>
        <a:ext cx="906740" cy="388603"/>
      </dsp:txXfrm>
    </dsp:sp>
    <dsp:sp modelId="{ECDCA256-63AB-453E-A1C4-89C8AB097D34}">
      <dsp:nvSpPr>
        <dsp:cNvPr id="0" name=""/>
        <dsp:cNvSpPr/>
      </dsp:nvSpPr>
      <dsp:spPr>
        <a:xfrm rot="5400000">
          <a:off x="3380755" y="-2472516"/>
          <a:ext cx="841973" cy="579000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CUANTITATIVO</a:t>
          </a:r>
          <a:endParaRPr lang="es-EC" sz="1600" kern="1200" dirty="0">
            <a:effectLst>
              <a:glow rad="63500">
                <a:schemeClr val="accent3">
                  <a:satMod val="175000"/>
                  <a:alpha val="40000"/>
                </a:schemeClr>
              </a:glow>
            </a:effectLst>
          </a:endParaRPr>
        </a:p>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DESCRIPCIÓN DE LA SITUACIÓN ACTUAL</a:t>
          </a:r>
          <a:endParaRPr lang="es-EC" sz="1600" kern="1200" dirty="0">
            <a:effectLst>
              <a:glow rad="63500">
                <a:schemeClr val="accent3">
                  <a:satMod val="175000"/>
                  <a:alpha val="40000"/>
                </a:schemeClr>
              </a:glow>
            </a:effectLst>
          </a:endParaRPr>
        </a:p>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INVESTIGACIÓN DE ACCIÓN</a:t>
          </a:r>
          <a:endParaRPr lang="es-EC" sz="1600" kern="1200" dirty="0">
            <a:effectLst>
              <a:glow rad="63500">
                <a:schemeClr val="accent3">
                  <a:satMod val="175000"/>
                  <a:alpha val="40000"/>
                </a:schemeClr>
              </a:glow>
            </a:effectLst>
          </a:endParaRPr>
        </a:p>
      </dsp:txBody>
      <dsp:txXfrm rot="-5400000">
        <a:off x="906740" y="42601"/>
        <a:ext cx="5748901" cy="759769"/>
      </dsp:txXfrm>
    </dsp:sp>
    <dsp:sp modelId="{82158895-3708-49FE-B94B-CB8532C86F74}">
      <dsp:nvSpPr>
        <dsp:cNvPr id="0" name=""/>
        <dsp:cNvSpPr/>
      </dsp:nvSpPr>
      <dsp:spPr>
        <a:xfrm rot="5400000">
          <a:off x="-194301" y="1344930"/>
          <a:ext cx="1295343" cy="906740"/>
        </a:xfrm>
        <a:prstGeom prst="chevron">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w="9525" cap="flat" cmpd="sng" algn="ctr">
          <a:solidFill>
            <a:schemeClr val="accent3">
              <a:hueOff val="0"/>
              <a:satOff val="0"/>
              <a:lumOff val="0"/>
              <a:alphaOff val="0"/>
            </a:schemeClr>
          </a:solidFill>
          <a:prstDash val="solid"/>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63500">
                  <a:schemeClr val="accent3">
                    <a:satMod val="175000"/>
                    <a:alpha val="40000"/>
                  </a:schemeClr>
                </a:glow>
              </a:effectLst>
            </a:rPr>
            <a:t>NIVEL Y TIPO</a:t>
          </a:r>
          <a:endParaRPr lang="es-EC" sz="900" kern="1200" dirty="0">
            <a:effectLst>
              <a:glow rad="63500">
                <a:schemeClr val="accent3">
                  <a:satMod val="175000"/>
                  <a:alpha val="40000"/>
                </a:schemeClr>
              </a:glow>
            </a:effectLst>
          </a:endParaRPr>
        </a:p>
      </dsp:txBody>
      <dsp:txXfrm rot="-5400000">
        <a:off x="1" y="1603998"/>
        <a:ext cx="906740" cy="388603"/>
      </dsp:txXfrm>
    </dsp:sp>
    <dsp:sp modelId="{6F810196-DDD1-4ECD-8BE9-A7F13A3242D9}">
      <dsp:nvSpPr>
        <dsp:cNvPr id="0" name=""/>
        <dsp:cNvSpPr/>
      </dsp:nvSpPr>
      <dsp:spPr>
        <a:xfrm rot="5400000">
          <a:off x="3380755" y="-1323386"/>
          <a:ext cx="841973" cy="579000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PERSPECTIVA CUANTITATIVA</a:t>
          </a:r>
          <a:endParaRPr lang="es-EC" sz="1600" kern="1200" dirty="0">
            <a:effectLst>
              <a:glow rad="63500">
                <a:schemeClr val="accent3">
                  <a:satMod val="175000"/>
                  <a:alpha val="40000"/>
                </a:schemeClr>
              </a:glow>
            </a:effectLst>
          </a:endParaRPr>
        </a:p>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INVESTIGACIÓN DOCUMENTAL BIBLIOGRÁFICA DESCRIPTIVO</a:t>
          </a:r>
          <a:endParaRPr lang="es-EC" sz="1600" kern="1200" dirty="0">
            <a:effectLst>
              <a:glow rad="63500">
                <a:schemeClr val="accent3">
                  <a:satMod val="175000"/>
                  <a:alpha val="40000"/>
                </a:schemeClr>
              </a:glow>
            </a:effectLst>
          </a:endParaRPr>
        </a:p>
      </dsp:txBody>
      <dsp:txXfrm rot="-5400000">
        <a:off x="906740" y="1191731"/>
        <a:ext cx="5748901" cy="759769"/>
      </dsp:txXfrm>
    </dsp:sp>
    <dsp:sp modelId="{E10F7138-AEC9-46E1-A11F-DC5F4A59243E}">
      <dsp:nvSpPr>
        <dsp:cNvPr id="0" name=""/>
        <dsp:cNvSpPr/>
      </dsp:nvSpPr>
      <dsp:spPr>
        <a:xfrm rot="5400000">
          <a:off x="-194301" y="2494060"/>
          <a:ext cx="1295343" cy="906740"/>
        </a:xfrm>
        <a:prstGeom prst="chevron">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w="9525" cap="flat" cmpd="sng" algn="ctr">
          <a:solidFill>
            <a:schemeClr val="accent4">
              <a:hueOff val="0"/>
              <a:satOff val="0"/>
              <a:lumOff val="0"/>
              <a:alphaOff val="0"/>
            </a:schemeClr>
          </a:solidFill>
          <a:prstDash val="solid"/>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63500">
                  <a:schemeClr val="accent3">
                    <a:satMod val="175000"/>
                    <a:alpha val="40000"/>
                  </a:schemeClr>
                </a:glow>
              </a:effectLst>
            </a:rPr>
            <a:t>POBLACIÓN Y MUESTRA</a:t>
          </a:r>
          <a:endParaRPr lang="es-EC" sz="900" kern="1200" dirty="0">
            <a:effectLst>
              <a:glow rad="63500">
                <a:schemeClr val="accent3">
                  <a:satMod val="175000"/>
                  <a:alpha val="40000"/>
                </a:schemeClr>
              </a:glow>
            </a:effectLst>
          </a:endParaRPr>
        </a:p>
      </dsp:txBody>
      <dsp:txXfrm rot="-5400000">
        <a:off x="1" y="2753128"/>
        <a:ext cx="906740" cy="388603"/>
      </dsp:txXfrm>
    </dsp:sp>
    <dsp:sp modelId="{E15F52A0-A798-4D67-9C19-126136C5AD94}">
      <dsp:nvSpPr>
        <dsp:cNvPr id="0" name=""/>
        <dsp:cNvSpPr/>
      </dsp:nvSpPr>
      <dsp:spPr>
        <a:xfrm rot="5400000">
          <a:off x="3380755" y="-174255"/>
          <a:ext cx="841973" cy="579000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CADETES DE TERCER CURSO MILITAR</a:t>
          </a:r>
          <a:endParaRPr lang="es-EC" sz="1600" kern="1200" dirty="0">
            <a:effectLst>
              <a:glow rad="63500">
                <a:schemeClr val="accent3">
                  <a:satMod val="175000"/>
                  <a:alpha val="40000"/>
                </a:schemeClr>
              </a:glow>
            </a:effectLst>
          </a:endParaRPr>
        </a:p>
      </dsp:txBody>
      <dsp:txXfrm rot="-5400000">
        <a:off x="906740" y="2340862"/>
        <a:ext cx="5748901" cy="759769"/>
      </dsp:txXfrm>
    </dsp:sp>
    <dsp:sp modelId="{11FBFBD5-03B4-4CCF-9234-52FB0E007806}">
      <dsp:nvSpPr>
        <dsp:cNvPr id="0" name=""/>
        <dsp:cNvSpPr/>
      </dsp:nvSpPr>
      <dsp:spPr>
        <a:xfrm rot="5400000">
          <a:off x="-194301" y="3643191"/>
          <a:ext cx="1295343" cy="906740"/>
        </a:xfrm>
        <a:prstGeom prst="chevron">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w="9525" cap="flat" cmpd="sng" algn="ctr">
          <a:solidFill>
            <a:schemeClr val="accent5">
              <a:hueOff val="0"/>
              <a:satOff val="0"/>
              <a:lumOff val="0"/>
              <a:alphaOff val="0"/>
            </a:schemeClr>
          </a:solidFill>
          <a:prstDash val="solid"/>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63500">
                  <a:schemeClr val="accent3">
                    <a:satMod val="175000"/>
                    <a:alpha val="40000"/>
                  </a:schemeClr>
                </a:glow>
              </a:effectLst>
            </a:rPr>
            <a:t>TÉCNICAS DE RECOLECCIÓN</a:t>
          </a:r>
          <a:endParaRPr lang="es-EC" sz="900" kern="1200" dirty="0">
            <a:effectLst>
              <a:glow rad="63500">
                <a:schemeClr val="accent3">
                  <a:satMod val="175000"/>
                  <a:alpha val="40000"/>
                </a:schemeClr>
              </a:glow>
            </a:effectLst>
          </a:endParaRPr>
        </a:p>
      </dsp:txBody>
      <dsp:txXfrm rot="-5400000">
        <a:off x="1" y="3902259"/>
        <a:ext cx="906740" cy="388603"/>
      </dsp:txXfrm>
    </dsp:sp>
    <dsp:sp modelId="{2E1B631F-A6BA-4DB5-9C5A-A6E0230017DC}">
      <dsp:nvSpPr>
        <dsp:cNvPr id="0" name=""/>
        <dsp:cNvSpPr/>
      </dsp:nvSpPr>
      <dsp:spPr>
        <a:xfrm rot="5400000">
          <a:off x="3380755" y="974874"/>
          <a:ext cx="841973" cy="579000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CUESTIONARIO</a:t>
          </a:r>
          <a:endParaRPr lang="es-EC" sz="1600" kern="1200" dirty="0">
            <a:effectLst>
              <a:glow rad="63500">
                <a:schemeClr val="accent3">
                  <a:satMod val="175000"/>
                  <a:alpha val="40000"/>
                </a:schemeClr>
              </a:glow>
            </a:effectLst>
          </a:endParaRPr>
        </a:p>
        <a:p>
          <a:pPr marL="171450" lvl="1" indent="-171450" algn="l" defTabSz="711200">
            <a:lnSpc>
              <a:spcPct val="90000"/>
            </a:lnSpc>
            <a:spcBef>
              <a:spcPct val="0"/>
            </a:spcBef>
            <a:spcAft>
              <a:spcPct val="15000"/>
            </a:spcAft>
            <a:buChar char="••"/>
          </a:pPr>
          <a:r>
            <a:rPr lang="es-EC" sz="1600" kern="1200" dirty="0" smtClean="0">
              <a:effectLst>
                <a:glow rad="63500">
                  <a:schemeClr val="accent3">
                    <a:satMod val="175000"/>
                    <a:alpha val="40000"/>
                  </a:schemeClr>
                </a:glow>
              </a:effectLst>
            </a:rPr>
            <a:t>ENCUESTA</a:t>
          </a:r>
          <a:endParaRPr lang="es-EC" sz="1600" kern="1200" dirty="0">
            <a:effectLst>
              <a:glow rad="63500">
                <a:schemeClr val="accent3">
                  <a:satMod val="175000"/>
                  <a:alpha val="40000"/>
                </a:schemeClr>
              </a:glow>
            </a:effectLst>
          </a:endParaRPr>
        </a:p>
      </dsp:txBody>
      <dsp:txXfrm rot="-5400000">
        <a:off x="906740" y="3489991"/>
        <a:ext cx="5748901" cy="759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3DB3-89C2-4115-9785-507FEBF5F6E4}">
      <dsp:nvSpPr>
        <dsp:cNvPr id="0" name=""/>
        <dsp:cNvSpPr/>
      </dsp:nvSpPr>
      <dsp:spPr>
        <a:xfrm rot="16200000">
          <a:off x="1207539" y="1281181"/>
          <a:ext cx="1684401" cy="1657885"/>
        </a:xfrm>
        <a:prstGeom prst="round2SameRect">
          <a:avLst>
            <a:gd name="adj1" fmla="val 16670"/>
            <a:gd name="adj2" fmla="val 0"/>
          </a:avLst>
        </a:prstGeom>
        <a:solidFill>
          <a:schemeClr val="accent2">
            <a:lumMod val="75000"/>
          </a:schemeClr>
        </a:solid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s-EC" sz="1800" kern="1200" dirty="0" smtClean="0">
              <a:effectLst>
                <a:glow rad="139700">
                  <a:schemeClr val="accent5">
                    <a:satMod val="175000"/>
                    <a:alpha val="40000"/>
                  </a:schemeClr>
                </a:glow>
              </a:effectLst>
            </a:rPr>
            <a:t>POBLACIÓN</a:t>
          </a:r>
          <a:endParaRPr lang="es-EC" sz="1800" kern="1200" dirty="0">
            <a:effectLst>
              <a:glow rad="139700">
                <a:schemeClr val="accent5">
                  <a:satMod val="175000"/>
                  <a:alpha val="40000"/>
                </a:schemeClr>
              </a:glow>
            </a:effectLst>
          </a:endParaRPr>
        </a:p>
        <a:p>
          <a:pPr marL="171450" lvl="1" indent="-171450" algn="ctr" defTabSz="711200">
            <a:lnSpc>
              <a:spcPct val="90000"/>
            </a:lnSpc>
            <a:spcBef>
              <a:spcPct val="0"/>
            </a:spcBef>
            <a:spcAft>
              <a:spcPct val="15000"/>
            </a:spcAft>
            <a:buChar char="••"/>
          </a:pPr>
          <a:r>
            <a:rPr lang="es-EC" sz="1600" kern="1200" dirty="0" smtClean="0">
              <a:effectLst>
                <a:glow rad="101600">
                  <a:schemeClr val="bg1">
                    <a:alpha val="60000"/>
                  </a:schemeClr>
                </a:glow>
              </a:effectLst>
            </a:rPr>
            <a:t>149 CADETES DE III.C.M</a:t>
          </a:r>
          <a:r>
            <a:rPr lang="es-EC" sz="1400" kern="1200" dirty="0" smtClean="0">
              <a:effectLst>
                <a:glow rad="101600">
                  <a:schemeClr val="bg1">
                    <a:alpha val="60000"/>
                  </a:schemeClr>
                </a:glow>
              </a:effectLst>
            </a:rPr>
            <a:t>.</a:t>
          </a:r>
          <a:endParaRPr lang="es-EC" sz="1400" kern="1200" dirty="0">
            <a:effectLst>
              <a:glow rad="101600">
                <a:schemeClr val="bg1">
                  <a:alpha val="60000"/>
                </a:schemeClr>
              </a:glow>
            </a:effectLst>
          </a:endParaRPr>
        </a:p>
      </dsp:txBody>
      <dsp:txXfrm rot="5400000">
        <a:off x="1301743" y="1348869"/>
        <a:ext cx="1576939" cy="1522509"/>
      </dsp:txXfrm>
    </dsp:sp>
    <dsp:sp modelId="{3B8C30B5-F775-4227-BB5A-C8BE0A18D16D}">
      <dsp:nvSpPr>
        <dsp:cNvPr id="0" name=""/>
        <dsp:cNvSpPr/>
      </dsp:nvSpPr>
      <dsp:spPr>
        <a:xfrm rot="5400000">
          <a:off x="2940706" y="1281181"/>
          <a:ext cx="1684401" cy="1657885"/>
        </a:xfrm>
        <a:prstGeom prst="round2SameRect">
          <a:avLst>
            <a:gd name="adj1" fmla="val 16670"/>
            <a:gd name="adj2" fmla="val 0"/>
          </a:avLst>
        </a:prstGeom>
        <a:solidFill>
          <a:schemeClr val="accent3">
            <a:lumMod val="75000"/>
          </a:schemeClr>
        </a:solidFill>
        <a:ln>
          <a:noFill/>
        </a:ln>
        <a:effectLst>
          <a:glow rad="70000">
            <a:schemeClr val="accent1">
              <a:tint val="50000"/>
              <a:hueOff val="-13089513"/>
              <a:satOff val="-703"/>
              <a:lumOff val="11364"/>
              <a:alphaOff val="0"/>
              <a:tint val="30000"/>
              <a:shade val="95000"/>
              <a:satMod val="300000"/>
              <a:alpha val="50000"/>
            </a:schemeClr>
          </a:glo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es-EC" sz="1800" kern="1200" dirty="0" smtClean="0">
              <a:effectLst>
                <a:glow rad="139700">
                  <a:schemeClr val="accent5">
                    <a:satMod val="175000"/>
                    <a:alpha val="40000"/>
                  </a:schemeClr>
                </a:glow>
              </a:effectLst>
            </a:rPr>
            <a:t>MUESTRA</a:t>
          </a:r>
          <a:endParaRPr lang="es-EC" sz="1800" kern="1200" dirty="0">
            <a:effectLst>
              <a:glow rad="139700">
                <a:schemeClr val="accent5">
                  <a:satMod val="175000"/>
                  <a:alpha val="40000"/>
                </a:schemeClr>
              </a:glow>
            </a:effectLst>
          </a:endParaRPr>
        </a:p>
        <a:p>
          <a:pPr marL="171450" lvl="1" indent="-171450" algn="ctr" defTabSz="711200">
            <a:lnSpc>
              <a:spcPct val="90000"/>
            </a:lnSpc>
            <a:spcBef>
              <a:spcPct val="0"/>
            </a:spcBef>
            <a:spcAft>
              <a:spcPct val="15000"/>
            </a:spcAft>
            <a:buChar char="••"/>
          </a:pPr>
          <a:r>
            <a:rPr lang="es-EC" sz="1600" kern="1200" dirty="0" smtClean="0">
              <a:effectLst>
                <a:glow rad="101600">
                  <a:schemeClr val="bg1">
                    <a:alpha val="60000"/>
                  </a:schemeClr>
                </a:glow>
              </a:effectLst>
            </a:rPr>
            <a:t>109 CADETES DE III.C.M</a:t>
          </a:r>
          <a:r>
            <a:rPr lang="es-EC" sz="1100" kern="1200" dirty="0" smtClean="0">
              <a:effectLst>
                <a:glow rad="101600">
                  <a:schemeClr val="bg1">
                    <a:alpha val="60000"/>
                  </a:schemeClr>
                </a:glow>
              </a:effectLst>
            </a:rPr>
            <a:t>.</a:t>
          </a:r>
          <a:endParaRPr lang="es-EC" sz="1100" kern="1200" dirty="0">
            <a:effectLst>
              <a:glow rad="101600">
                <a:schemeClr val="bg1">
                  <a:alpha val="60000"/>
                </a:schemeClr>
              </a:glow>
            </a:effectLst>
          </a:endParaRPr>
        </a:p>
      </dsp:txBody>
      <dsp:txXfrm rot="-5400000">
        <a:off x="2953964" y="1348869"/>
        <a:ext cx="1576939" cy="1522509"/>
      </dsp:txXfrm>
    </dsp:sp>
    <dsp:sp modelId="{1DB8A146-72BE-4D29-A299-B4AB1D187891}">
      <dsp:nvSpPr>
        <dsp:cNvPr id="0" name=""/>
        <dsp:cNvSpPr/>
      </dsp:nvSpPr>
      <dsp:spPr>
        <a:xfrm>
          <a:off x="2049571" y="0"/>
          <a:ext cx="1733166" cy="1733082"/>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AB6640-71F1-435D-A9DD-A1994B96CA1D}">
      <dsp:nvSpPr>
        <dsp:cNvPr id="0" name=""/>
        <dsp:cNvSpPr/>
      </dsp:nvSpPr>
      <dsp:spPr>
        <a:xfrm rot="10800000">
          <a:off x="2049571" y="2486743"/>
          <a:ext cx="1733166" cy="1733082"/>
        </a:xfrm>
        <a:prstGeom prst="circularArrow">
          <a:avLst>
            <a:gd name="adj1" fmla="val 12500"/>
            <a:gd name="adj2" fmla="val 1142322"/>
            <a:gd name="adj3" fmla="val 20457678"/>
            <a:gd name="adj4" fmla="val 10800000"/>
            <a:gd name="adj5" fmla="val 125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736AD-B8FA-45E5-9D7E-E3E1E84A12CF}">
      <dsp:nvSpPr>
        <dsp:cNvPr id="0" name=""/>
        <dsp:cNvSpPr/>
      </dsp:nvSpPr>
      <dsp:spPr>
        <a:xfrm>
          <a:off x="0" y="0"/>
          <a:ext cx="3384376" cy="3048143"/>
        </a:xfrm>
        <a:prstGeom prst="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effectLst>
                <a:glow rad="101600">
                  <a:schemeClr val="bg1">
                    <a:alpha val="60000"/>
                  </a:schemeClr>
                </a:glow>
              </a:effectLst>
            </a:rPr>
            <a:t>MUESTRA</a:t>
          </a:r>
          <a:endParaRPr lang="es-EC" sz="3600" kern="1200" dirty="0">
            <a:effectLst>
              <a:glow rad="101600">
                <a:schemeClr val="bg1">
                  <a:alpha val="60000"/>
                </a:schemeClr>
              </a:glow>
            </a:effectLst>
          </a:endParaRPr>
        </a:p>
      </dsp:txBody>
      <dsp:txXfrm>
        <a:off x="0" y="0"/>
        <a:ext cx="3384376" cy="1645997"/>
      </dsp:txXfrm>
    </dsp:sp>
    <dsp:sp modelId="{E3CC29D4-642C-470C-B520-087AAB3F932A}">
      <dsp:nvSpPr>
        <dsp:cNvPr id="0" name=""/>
        <dsp:cNvSpPr/>
      </dsp:nvSpPr>
      <dsp:spPr>
        <a:xfrm>
          <a:off x="0" y="1585034"/>
          <a:ext cx="1692188" cy="1402145"/>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es-EC" sz="1000" kern="1200" dirty="0"/>
        </a:p>
      </dsp:txBody>
      <dsp:txXfrm>
        <a:off x="0" y="1585034"/>
        <a:ext cx="1692188" cy="1402145"/>
      </dsp:txXfrm>
    </dsp:sp>
    <dsp:sp modelId="{C9010D35-7F27-4D05-9CBC-A3AF5BCE2126}">
      <dsp:nvSpPr>
        <dsp:cNvPr id="0" name=""/>
        <dsp:cNvSpPr/>
      </dsp:nvSpPr>
      <dsp:spPr>
        <a:xfrm>
          <a:off x="1692188" y="1585034"/>
          <a:ext cx="1692188" cy="1402145"/>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l" defTabSz="444500">
            <a:lnSpc>
              <a:spcPct val="90000"/>
            </a:lnSpc>
            <a:spcBef>
              <a:spcPct val="0"/>
            </a:spcBef>
            <a:spcAft>
              <a:spcPct val="35000"/>
            </a:spcAft>
          </a:pPr>
          <a:r>
            <a:rPr lang="es-EC" sz="1000" kern="1200" dirty="0" smtClean="0"/>
            <a:t>n = Tamaño de la muestra</a:t>
          </a:r>
        </a:p>
        <a:p>
          <a:pPr lvl="0" algn="l" defTabSz="444500">
            <a:lnSpc>
              <a:spcPct val="90000"/>
            </a:lnSpc>
            <a:spcBef>
              <a:spcPct val="0"/>
            </a:spcBef>
            <a:spcAft>
              <a:spcPct val="35000"/>
            </a:spcAft>
          </a:pPr>
          <a:r>
            <a:rPr lang="es-EC" sz="1000" kern="1200" dirty="0" smtClean="0"/>
            <a:t>N = Población</a:t>
          </a:r>
        </a:p>
        <a:p>
          <a:pPr lvl="0" algn="l" defTabSz="444500">
            <a:lnSpc>
              <a:spcPct val="90000"/>
            </a:lnSpc>
            <a:spcBef>
              <a:spcPct val="0"/>
            </a:spcBef>
            <a:spcAft>
              <a:spcPct val="35000"/>
            </a:spcAft>
          </a:pPr>
          <a:r>
            <a:rPr lang="es-EC" sz="1000" kern="1200" dirty="0" smtClean="0"/>
            <a:t>E= Error admisible para investigación social (5%)</a:t>
          </a:r>
        </a:p>
        <a:p>
          <a:pPr lvl="0" algn="l" defTabSz="444500">
            <a:lnSpc>
              <a:spcPct val="90000"/>
            </a:lnSpc>
            <a:spcBef>
              <a:spcPct val="0"/>
            </a:spcBef>
            <a:spcAft>
              <a:spcPct val="35000"/>
            </a:spcAft>
          </a:pPr>
          <a:r>
            <a:rPr lang="es-EC" sz="1000" kern="1200" dirty="0" smtClean="0"/>
            <a:t>N – 1= Corrección geométrica para muestras mayores de 30 sujetos.</a:t>
          </a:r>
        </a:p>
      </dsp:txBody>
      <dsp:txXfrm>
        <a:off x="1692188" y="1585034"/>
        <a:ext cx="1692188" cy="14021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C7A5D-C798-4726-AAE6-63D5C6A81C0C}">
      <dsp:nvSpPr>
        <dsp:cNvPr id="0" name=""/>
        <dsp:cNvSpPr/>
      </dsp:nvSpPr>
      <dsp:spPr>
        <a:xfrm>
          <a:off x="0" y="0"/>
          <a:ext cx="6175454" cy="1166529"/>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dirty="0" smtClean="0">
              <a:effectLst>
                <a:glow rad="101600">
                  <a:schemeClr val="bg1">
                    <a:alpha val="60000"/>
                  </a:schemeClr>
                </a:glow>
              </a:effectLst>
            </a:rPr>
            <a:t>En la Escuela Superior Militar “Eloy Alfaro”, no se </a:t>
          </a:r>
          <a:r>
            <a:rPr lang="es-EC" sz="1300" b="0" kern="1200" dirty="0" smtClean="0">
              <a:effectLst>
                <a:glow rad="101600">
                  <a:schemeClr val="bg1">
                    <a:alpha val="60000"/>
                  </a:schemeClr>
                </a:glow>
              </a:effectLst>
            </a:rPr>
            <a:t>realizan </a:t>
          </a:r>
          <a:r>
            <a:rPr lang="es-EC" sz="1300" b="0" kern="1200" dirty="0" smtClean="0">
              <a:effectLst>
                <a:glow rad="101600">
                  <a:schemeClr val="bg1">
                    <a:alpha val="60000"/>
                  </a:schemeClr>
                </a:glow>
              </a:effectLst>
            </a:rPr>
            <a:t>ejercicios aplicativos de la asignatura de Táctica frecuentemente,  lo que  impide que el futuro subteniente adquiera un conocimiento significativo, que solo la práctica proporciona.</a:t>
          </a:r>
          <a:endParaRPr lang="es-EC" sz="1300" kern="1200" dirty="0">
            <a:effectLst>
              <a:glow rad="101600">
                <a:schemeClr val="bg1">
                  <a:alpha val="60000"/>
                </a:schemeClr>
              </a:glow>
            </a:effectLst>
          </a:endParaRPr>
        </a:p>
      </dsp:txBody>
      <dsp:txXfrm>
        <a:off x="34166" y="34166"/>
        <a:ext cx="4916678" cy="1098197"/>
      </dsp:txXfrm>
    </dsp:sp>
    <dsp:sp modelId="{559007AE-72E3-4913-8C57-16DC9992D7EE}">
      <dsp:nvSpPr>
        <dsp:cNvPr id="0" name=""/>
        <dsp:cNvSpPr/>
      </dsp:nvSpPr>
      <dsp:spPr>
        <a:xfrm>
          <a:off x="544892" y="1360951"/>
          <a:ext cx="6175454" cy="1166529"/>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dirty="0" smtClean="0">
              <a:effectLst>
                <a:glow rad="101600">
                  <a:schemeClr val="bg1">
                    <a:alpha val="60000"/>
                  </a:schemeClr>
                </a:glow>
              </a:effectLst>
            </a:rPr>
            <a:t>Los conocimientos obtenidos en las aulas por parte de los cadetes, no les permite emplearse de manera eficiente, en ejercicios en el terreno, lo que revela la deficiencia en el proceso enseñanza–aprendizaje de la asignatura de Táctica. </a:t>
          </a:r>
          <a:endParaRPr lang="es-EC" sz="1300" kern="1200" dirty="0">
            <a:effectLst>
              <a:glow rad="101600">
                <a:schemeClr val="bg1">
                  <a:alpha val="60000"/>
                </a:schemeClr>
              </a:glow>
            </a:effectLst>
          </a:endParaRPr>
        </a:p>
      </dsp:txBody>
      <dsp:txXfrm>
        <a:off x="579058" y="1395117"/>
        <a:ext cx="4803984" cy="1098197"/>
      </dsp:txXfrm>
    </dsp:sp>
    <dsp:sp modelId="{FDE2CFCD-82CC-41EB-AD28-1E285C35A85B}">
      <dsp:nvSpPr>
        <dsp:cNvPr id="0" name=""/>
        <dsp:cNvSpPr/>
      </dsp:nvSpPr>
      <dsp:spPr>
        <a:xfrm>
          <a:off x="1089785" y="2721902"/>
          <a:ext cx="6175454" cy="1166529"/>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dirty="0" smtClean="0">
              <a:effectLst>
                <a:glow rad="101600">
                  <a:schemeClr val="bg1">
                    <a:alpha val="60000"/>
                  </a:schemeClr>
                </a:glow>
              </a:effectLst>
            </a:rPr>
            <a:t>Los cadetes de los cursos inferiores, no observan en todos sus cadetes más antiguos, la capacidad  de conducir operaciones militares, ya que la  muestra de liderazgo en los diferentes niveles de la conducción militar, radica en el conocimiento de la asignatura de Táctica</a:t>
          </a:r>
          <a:endParaRPr lang="es-EC" sz="1300" kern="1200" dirty="0">
            <a:effectLst>
              <a:glow rad="101600">
                <a:schemeClr val="bg1">
                  <a:alpha val="60000"/>
                </a:schemeClr>
              </a:glow>
            </a:effectLst>
          </a:endParaRPr>
        </a:p>
      </dsp:txBody>
      <dsp:txXfrm>
        <a:off x="1123951" y="2756068"/>
        <a:ext cx="4803984" cy="1098197"/>
      </dsp:txXfrm>
    </dsp:sp>
    <dsp:sp modelId="{7DAC99D9-0A4B-4922-B181-2CAB45B554A5}">
      <dsp:nvSpPr>
        <dsp:cNvPr id="0" name=""/>
        <dsp:cNvSpPr/>
      </dsp:nvSpPr>
      <dsp:spPr>
        <a:xfrm>
          <a:off x="5417209" y="884618"/>
          <a:ext cx="758244" cy="75824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5587814" y="884618"/>
        <a:ext cx="417034" cy="570579"/>
      </dsp:txXfrm>
    </dsp:sp>
    <dsp:sp modelId="{8D61B34C-5725-471C-B12D-158521876881}">
      <dsp:nvSpPr>
        <dsp:cNvPr id="0" name=""/>
        <dsp:cNvSpPr/>
      </dsp:nvSpPr>
      <dsp:spPr>
        <a:xfrm>
          <a:off x="5962102" y="2237792"/>
          <a:ext cx="758244" cy="75824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70000">
            <a:schemeClr val="accent3">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6132707" y="2237792"/>
        <a:ext cx="417034" cy="5705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C7A5D-C798-4726-AAE6-63D5C6A81C0C}">
      <dsp:nvSpPr>
        <dsp:cNvPr id="0" name=""/>
        <dsp:cNvSpPr/>
      </dsp:nvSpPr>
      <dsp:spPr>
        <a:xfrm>
          <a:off x="0" y="0"/>
          <a:ext cx="6175454" cy="1166529"/>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smtClean="0">
              <a:effectLst>
                <a:glow rad="101600">
                  <a:schemeClr val="bg1">
                    <a:alpha val="60000"/>
                  </a:schemeClr>
                </a:glow>
              </a:effectLst>
            </a:rPr>
            <a:t>Los conocimientos de Táctica por parte de los cadetes al momento, solo permiten  cumplir con la noción de las funciones que como parte o miembro de un pelotón se cumple, pero no se proyectan al saber cómo  comandar y tomar decisiones durante la conducción de operaciones militares.</a:t>
          </a:r>
          <a:endParaRPr lang="es-EC" sz="1300" b="1" kern="1200">
            <a:effectLst>
              <a:glow rad="101600">
                <a:schemeClr val="bg1">
                  <a:alpha val="60000"/>
                </a:schemeClr>
              </a:glow>
            </a:effectLst>
          </a:endParaRPr>
        </a:p>
      </dsp:txBody>
      <dsp:txXfrm>
        <a:off x="34166" y="34166"/>
        <a:ext cx="4916678" cy="1098197"/>
      </dsp:txXfrm>
    </dsp:sp>
    <dsp:sp modelId="{559007AE-72E3-4913-8C57-16DC9992D7EE}">
      <dsp:nvSpPr>
        <dsp:cNvPr id="0" name=""/>
        <dsp:cNvSpPr/>
      </dsp:nvSpPr>
      <dsp:spPr>
        <a:xfrm>
          <a:off x="544892" y="1360951"/>
          <a:ext cx="6175454" cy="1166529"/>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smtClean="0">
              <a:effectLst>
                <a:glow rad="101600">
                  <a:schemeClr val="bg1">
                    <a:alpha val="60000"/>
                  </a:schemeClr>
                </a:glow>
              </a:effectLst>
            </a:rPr>
            <a:t>La mayoría de cadetes durante el cumplimiento de ejercicios en el terreno, al presentarse diversas eventualidades, no han sabido como actuar o que decisión tomar, lo que indica la falta de liderazgo al conducir las operaciones militares, por la falta de su conocimiento doctrinario de Táctica.</a:t>
          </a:r>
          <a:endParaRPr lang="es-EC" sz="1300" b="1" kern="1200">
            <a:effectLst>
              <a:glow rad="101600">
                <a:schemeClr val="bg1">
                  <a:alpha val="60000"/>
                </a:schemeClr>
              </a:glow>
            </a:effectLst>
          </a:endParaRPr>
        </a:p>
      </dsp:txBody>
      <dsp:txXfrm>
        <a:off x="579058" y="1395117"/>
        <a:ext cx="4803984" cy="1098197"/>
      </dsp:txXfrm>
    </dsp:sp>
    <dsp:sp modelId="{FDE2CFCD-82CC-41EB-AD28-1E285C35A85B}">
      <dsp:nvSpPr>
        <dsp:cNvPr id="0" name=""/>
        <dsp:cNvSpPr/>
      </dsp:nvSpPr>
      <dsp:spPr>
        <a:xfrm>
          <a:off x="1089785" y="2721902"/>
          <a:ext cx="6175454" cy="1166529"/>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smtClean="0">
              <a:effectLst>
                <a:glow rad="101600">
                  <a:schemeClr val="bg1">
                    <a:alpha val="60000"/>
                  </a:schemeClr>
                </a:glow>
              </a:effectLst>
            </a:rPr>
            <a:t>Los cadetes no se sienten con las capacidades ni conocimientos suficientes como para conducir operaciones militares reales, lo que genera esa falta de liderazgo por parte de los mismos.</a:t>
          </a:r>
          <a:endParaRPr lang="es-EC" sz="1300" kern="1200">
            <a:effectLst>
              <a:glow rad="101600">
                <a:schemeClr val="bg1">
                  <a:alpha val="60000"/>
                </a:schemeClr>
              </a:glow>
            </a:effectLst>
          </a:endParaRPr>
        </a:p>
      </dsp:txBody>
      <dsp:txXfrm>
        <a:off x="1123951" y="2756068"/>
        <a:ext cx="4803984" cy="1098197"/>
      </dsp:txXfrm>
    </dsp:sp>
    <dsp:sp modelId="{7DAC99D9-0A4B-4922-B181-2CAB45B554A5}">
      <dsp:nvSpPr>
        <dsp:cNvPr id="0" name=""/>
        <dsp:cNvSpPr/>
      </dsp:nvSpPr>
      <dsp:spPr>
        <a:xfrm>
          <a:off x="5417209" y="884618"/>
          <a:ext cx="758244" cy="75824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5587814" y="884618"/>
        <a:ext cx="417034" cy="570579"/>
      </dsp:txXfrm>
    </dsp:sp>
    <dsp:sp modelId="{8D61B34C-5725-471C-B12D-158521876881}">
      <dsp:nvSpPr>
        <dsp:cNvPr id="0" name=""/>
        <dsp:cNvSpPr/>
      </dsp:nvSpPr>
      <dsp:spPr>
        <a:xfrm>
          <a:off x="5962102" y="2237792"/>
          <a:ext cx="758244" cy="75824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70000">
            <a:schemeClr val="accent3">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6132707" y="2237792"/>
        <a:ext cx="417034" cy="5705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53BBC-DF0E-40FA-98D8-F5F93153B945}">
      <dsp:nvSpPr>
        <dsp:cNvPr id="0" name=""/>
        <dsp:cNvSpPr/>
      </dsp:nvSpPr>
      <dsp:spPr>
        <a:xfrm>
          <a:off x="0" y="0"/>
          <a:ext cx="6175454" cy="1749794"/>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0" kern="1200" smtClean="0">
              <a:effectLst>
                <a:glow rad="101600">
                  <a:schemeClr val="bg1">
                    <a:alpha val="60000"/>
                  </a:schemeClr>
                </a:glow>
              </a:effectLst>
            </a:rPr>
            <a:t>La planificación en cuanto a ejercicios en el terreno en la Escuela Superior Militar “Eloy Alfaro” es escasa, lo que impide que los cadetes adquieran la experiencia necesaria en este tipo de actividades.</a:t>
          </a:r>
          <a:endParaRPr lang="es-EC" sz="1600" b="1" kern="1200">
            <a:effectLst>
              <a:glow rad="101600">
                <a:schemeClr val="bg1">
                  <a:alpha val="60000"/>
                </a:schemeClr>
              </a:glow>
            </a:effectLst>
          </a:endParaRPr>
        </a:p>
      </dsp:txBody>
      <dsp:txXfrm>
        <a:off x="51250" y="51250"/>
        <a:ext cx="4366904" cy="1647294"/>
      </dsp:txXfrm>
    </dsp:sp>
    <dsp:sp modelId="{DA63AB09-BCAB-4375-AECA-E3FBDA0486BC}">
      <dsp:nvSpPr>
        <dsp:cNvPr id="0" name=""/>
        <dsp:cNvSpPr/>
      </dsp:nvSpPr>
      <dsp:spPr>
        <a:xfrm>
          <a:off x="1089785" y="2138637"/>
          <a:ext cx="6175454" cy="1749794"/>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effectLst>
                <a:glow rad="101600">
                  <a:schemeClr val="bg1">
                    <a:alpha val="60000"/>
                  </a:schemeClr>
                </a:glow>
              </a:effectLst>
            </a:rPr>
            <a:t>No </a:t>
          </a:r>
          <a:r>
            <a:rPr lang="es-EC" sz="1600" b="1" kern="1200" dirty="0" smtClean="0">
              <a:effectLst>
                <a:glow rad="101600">
                  <a:schemeClr val="bg1">
                    <a:alpha val="60000"/>
                  </a:schemeClr>
                </a:glow>
              </a:effectLst>
            </a:rPr>
            <a:t>existen los suficientes entrenamientos </a:t>
          </a:r>
          <a:r>
            <a:rPr lang="es-EC" sz="1600" b="1" kern="1200" dirty="0" smtClean="0">
              <a:effectLst>
                <a:glow rad="101600">
                  <a:schemeClr val="bg1">
                    <a:alpha val="60000"/>
                  </a:schemeClr>
                </a:glow>
              </a:effectLst>
            </a:rPr>
            <a:t>dentro del plan de enseñanza de los cadetes, en la  Escuela Superior Militar “Eloy Alfaro”, que permita perfeccionar los conocimientos de Táctica  durante  la conducción de tropas.</a:t>
          </a:r>
          <a:endParaRPr lang="es-EC" sz="1600" kern="1200" dirty="0">
            <a:effectLst>
              <a:glow rad="101600">
                <a:schemeClr val="bg1">
                  <a:alpha val="60000"/>
                </a:schemeClr>
              </a:glow>
            </a:effectLst>
          </a:endParaRPr>
        </a:p>
      </dsp:txBody>
      <dsp:txXfrm>
        <a:off x="1141035" y="2189887"/>
        <a:ext cx="3845801" cy="1647294"/>
      </dsp:txXfrm>
    </dsp:sp>
    <dsp:sp modelId="{37268EB3-601A-4099-A69D-9C36F61E5F3E}">
      <dsp:nvSpPr>
        <dsp:cNvPr id="0" name=""/>
        <dsp:cNvSpPr/>
      </dsp:nvSpPr>
      <dsp:spPr>
        <a:xfrm>
          <a:off x="5038087" y="1375532"/>
          <a:ext cx="1137366" cy="113736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5293994" y="1375532"/>
        <a:ext cx="625552" cy="8558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C7A5D-C798-4726-AAE6-63D5C6A81C0C}">
      <dsp:nvSpPr>
        <dsp:cNvPr id="0" name=""/>
        <dsp:cNvSpPr/>
      </dsp:nvSpPr>
      <dsp:spPr>
        <a:xfrm>
          <a:off x="0" y="0"/>
          <a:ext cx="6175454" cy="1252939"/>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0" kern="1200" smtClean="0">
              <a:effectLst>
                <a:glow rad="101600">
                  <a:schemeClr val="bg1">
                    <a:alpha val="60000"/>
                  </a:schemeClr>
                </a:glow>
              </a:effectLst>
            </a:rPr>
            <a:t>Realizar más ejercicios en el terreno en donde puedan  los cadetes aplicar los conocimientos doctrinarios obtenidos en las aulas, y así mejorar su aprendizaje de forma significativa.</a:t>
          </a:r>
          <a:endParaRPr lang="es-EC" sz="1600" b="1" kern="1200">
            <a:effectLst>
              <a:glow rad="101600">
                <a:schemeClr val="bg1">
                  <a:alpha val="60000"/>
                </a:schemeClr>
              </a:glow>
            </a:effectLst>
          </a:endParaRPr>
        </a:p>
      </dsp:txBody>
      <dsp:txXfrm>
        <a:off x="36697" y="36697"/>
        <a:ext cx="4823435" cy="1179545"/>
      </dsp:txXfrm>
    </dsp:sp>
    <dsp:sp modelId="{559007AE-72E3-4913-8C57-16DC9992D7EE}">
      <dsp:nvSpPr>
        <dsp:cNvPr id="0" name=""/>
        <dsp:cNvSpPr/>
      </dsp:nvSpPr>
      <dsp:spPr>
        <a:xfrm>
          <a:off x="544892" y="1461762"/>
          <a:ext cx="6175454" cy="1252939"/>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0" kern="1200" smtClean="0">
              <a:effectLst>
                <a:glow rad="101600">
                  <a:schemeClr val="bg1">
                    <a:alpha val="60000"/>
                  </a:schemeClr>
                </a:glow>
              </a:effectLst>
            </a:rPr>
            <a:t>Perfeccionar los conocimientos de Táctica por parte de los cadetes, mediante una mejor planificación en el proceso enseñanza-aprendizaje dentro del plan de enseñanza de la Escuela Superior Militar “Eloy Alfaro”.  </a:t>
          </a:r>
          <a:endParaRPr lang="es-EC" sz="1600" b="1" kern="1200">
            <a:effectLst>
              <a:glow rad="101600">
                <a:schemeClr val="bg1">
                  <a:alpha val="60000"/>
                </a:schemeClr>
              </a:glow>
            </a:effectLst>
          </a:endParaRPr>
        </a:p>
      </dsp:txBody>
      <dsp:txXfrm>
        <a:off x="581589" y="1498459"/>
        <a:ext cx="4742756" cy="1179545"/>
      </dsp:txXfrm>
    </dsp:sp>
    <dsp:sp modelId="{FDE2CFCD-82CC-41EB-AD28-1E285C35A85B}">
      <dsp:nvSpPr>
        <dsp:cNvPr id="0" name=""/>
        <dsp:cNvSpPr/>
      </dsp:nvSpPr>
      <dsp:spPr>
        <a:xfrm>
          <a:off x="1089785" y="2923524"/>
          <a:ext cx="6175454" cy="1252939"/>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0" kern="1200" smtClean="0">
              <a:effectLst>
                <a:glow rad="101600">
                  <a:schemeClr val="bg1">
                    <a:alpha val="60000"/>
                  </a:schemeClr>
                </a:glow>
              </a:effectLst>
            </a:rPr>
            <a:t>Crear situaciones o eventualidades diferentes a las planificadas en los ejercicios en el terreno,  para que los cadetes desarrollen su iniciativa y aplique lo aprendido doctrinariamente en las aulas.</a:t>
          </a:r>
          <a:endParaRPr lang="es-EC" sz="1600" b="1" kern="1200">
            <a:effectLst>
              <a:glow rad="101600">
                <a:schemeClr val="bg1">
                  <a:alpha val="60000"/>
                </a:schemeClr>
              </a:glow>
            </a:effectLst>
          </a:endParaRPr>
        </a:p>
      </dsp:txBody>
      <dsp:txXfrm>
        <a:off x="1126482" y="2960221"/>
        <a:ext cx="4742756" cy="1179545"/>
      </dsp:txXfrm>
    </dsp:sp>
    <dsp:sp modelId="{7DAC99D9-0A4B-4922-B181-2CAB45B554A5}">
      <dsp:nvSpPr>
        <dsp:cNvPr id="0" name=""/>
        <dsp:cNvSpPr/>
      </dsp:nvSpPr>
      <dsp:spPr>
        <a:xfrm>
          <a:off x="5361043" y="950145"/>
          <a:ext cx="814410" cy="81441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5544285" y="950145"/>
        <a:ext cx="447926" cy="612844"/>
      </dsp:txXfrm>
    </dsp:sp>
    <dsp:sp modelId="{8D61B34C-5725-471C-B12D-158521876881}">
      <dsp:nvSpPr>
        <dsp:cNvPr id="0" name=""/>
        <dsp:cNvSpPr/>
      </dsp:nvSpPr>
      <dsp:spPr>
        <a:xfrm>
          <a:off x="5905936" y="2403555"/>
          <a:ext cx="814410" cy="81441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70000">
            <a:schemeClr val="accent3">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6089178" y="2403555"/>
        <a:ext cx="447926" cy="6128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C7A5D-C798-4726-AAE6-63D5C6A81C0C}">
      <dsp:nvSpPr>
        <dsp:cNvPr id="0" name=""/>
        <dsp:cNvSpPr/>
      </dsp:nvSpPr>
      <dsp:spPr>
        <a:xfrm>
          <a:off x="0" y="0"/>
          <a:ext cx="6175454" cy="1296144"/>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smtClean="0">
              <a:effectLst>
                <a:glow rad="101600">
                  <a:schemeClr val="bg1">
                    <a:alpha val="60000"/>
                  </a:schemeClr>
                </a:glow>
              </a:effectLst>
            </a:rPr>
            <a:t>Fomentar el liderazgo en la conducción de operaciones militares por parte de los cadetes en ejercicios del terreno, mediante la facilidad de entregarles el mando de su personal y que desarrollen cada uno la situación y cumplan con las misiones planteadas.</a:t>
          </a:r>
          <a:endParaRPr lang="es-EC" sz="1300" b="1" kern="1200">
            <a:effectLst>
              <a:glow rad="101600">
                <a:schemeClr val="bg1">
                  <a:alpha val="60000"/>
                </a:schemeClr>
              </a:glow>
            </a:effectLst>
          </a:endParaRPr>
        </a:p>
      </dsp:txBody>
      <dsp:txXfrm>
        <a:off x="37963" y="37963"/>
        <a:ext cx="4776813" cy="1220218"/>
      </dsp:txXfrm>
    </dsp:sp>
    <dsp:sp modelId="{559007AE-72E3-4913-8C57-16DC9992D7EE}">
      <dsp:nvSpPr>
        <dsp:cNvPr id="0" name=""/>
        <dsp:cNvSpPr/>
      </dsp:nvSpPr>
      <dsp:spPr>
        <a:xfrm>
          <a:off x="544892" y="1512168"/>
          <a:ext cx="6175454" cy="1296144"/>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smtClean="0">
              <a:effectLst>
                <a:glow rad="101600">
                  <a:schemeClr val="bg1">
                    <a:alpha val="60000"/>
                  </a:schemeClr>
                </a:glow>
              </a:effectLst>
            </a:rPr>
            <a:t>Capacitar de manera sustancial a los instructores a fin de  que enseñen y ayuden al cadete en su formación, para que en su futuro profesional  puedan operar de forma eficiente y evitando cometer errores que por falta de conocimiento y experiencia pueden causar.</a:t>
          </a:r>
          <a:endParaRPr lang="es-EC" sz="1300" b="1" kern="1200">
            <a:effectLst>
              <a:glow rad="101600">
                <a:schemeClr val="bg1">
                  <a:alpha val="60000"/>
                </a:schemeClr>
              </a:glow>
            </a:effectLst>
          </a:endParaRPr>
        </a:p>
      </dsp:txBody>
      <dsp:txXfrm>
        <a:off x="582855" y="1550131"/>
        <a:ext cx="4712141" cy="1220218"/>
      </dsp:txXfrm>
    </dsp:sp>
    <dsp:sp modelId="{FDE2CFCD-82CC-41EB-AD28-1E285C35A85B}">
      <dsp:nvSpPr>
        <dsp:cNvPr id="0" name=""/>
        <dsp:cNvSpPr/>
      </dsp:nvSpPr>
      <dsp:spPr>
        <a:xfrm>
          <a:off x="1089785" y="3024336"/>
          <a:ext cx="6175454" cy="1296144"/>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0" kern="1200" smtClean="0">
              <a:effectLst>
                <a:glow rad="101600">
                  <a:schemeClr val="bg1">
                    <a:alpha val="60000"/>
                  </a:schemeClr>
                </a:glow>
              </a:effectLst>
            </a:rPr>
            <a:t>Crear un entrenamiento situacional para cadetes en donde se puedan incorporar los conocimientos doctrinarios de táctica y otros necesarios para aplicarlos de forma práctica mediante el cumplimiento de operaciones militares simuladas, generando así mayor experiencia por parte de los cadetes y mejorando su conocimiento en la conducción de tropas.</a:t>
          </a:r>
          <a:endParaRPr lang="es-EC" sz="1300" b="1" kern="1200">
            <a:effectLst>
              <a:glow rad="101600">
                <a:schemeClr val="bg1">
                  <a:alpha val="60000"/>
                </a:schemeClr>
              </a:glow>
            </a:effectLst>
          </a:endParaRPr>
        </a:p>
      </dsp:txBody>
      <dsp:txXfrm>
        <a:off x="1127748" y="3062299"/>
        <a:ext cx="4712141" cy="1220218"/>
      </dsp:txXfrm>
    </dsp:sp>
    <dsp:sp modelId="{7DAC99D9-0A4B-4922-B181-2CAB45B554A5}">
      <dsp:nvSpPr>
        <dsp:cNvPr id="0" name=""/>
        <dsp:cNvSpPr/>
      </dsp:nvSpPr>
      <dsp:spPr>
        <a:xfrm>
          <a:off x="5332960" y="982909"/>
          <a:ext cx="842493" cy="84249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5522521" y="982909"/>
        <a:ext cx="463371" cy="633976"/>
      </dsp:txXfrm>
    </dsp:sp>
    <dsp:sp modelId="{8D61B34C-5725-471C-B12D-158521876881}">
      <dsp:nvSpPr>
        <dsp:cNvPr id="0" name=""/>
        <dsp:cNvSpPr/>
      </dsp:nvSpPr>
      <dsp:spPr>
        <a:xfrm>
          <a:off x="5877853" y="2486436"/>
          <a:ext cx="842493" cy="842493"/>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70000">
            <a:schemeClr val="accent3">
              <a:tint val="40000"/>
              <a:alpha val="90000"/>
              <a:hueOff val="0"/>
              <a:satOff val="0"/>
              <a:lumOff val="0"/>
              <a:alphaOff val="0"/>
              <a:tint val="30000"/>
              <a:shade val="95000"/>
              <a:satMod val="300000"/>
              <a:alpha val="5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EC" sz="3600" kern="1200">
            <a:effectLst>
              <a:glow rad="101600">
                <a:schemeClr val="bg1">
                  <a:alpha val="60000"/>
                </a:schemeClr>
              </a:glow>
            </a:effectLst>
          </a:endParaRPr>
        </a:p>
      </dsp:txBody>
      <dsp:txXfrm>
        <a:off x="6067414" y="2486436"/>
        <a:ext cx="463371" cy="6339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F8E2D-C3C1-4F46-AA98-A75E818979B1}">
      <dsp:nvSpPr>
        <dsp:cNvPr id="0" name=""/>
        <dsp:cNvSpPr/>
      </dsp:nvSpPr>
      <dsp:spPr>
        <a:xfrm>
          <a:off x="0" y="0"/>
          <a:ext cx="4301054" cy="855094"/>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a:effectLst>
                <a:glow rad="101600">
                  <a:schemeClr val="bg1">
                    <a:alpha val="60000"/>
                  </a:schemeClr>
                </a:glow>
              </a:effectLst>
            </a:rPr>
            <a:t>FASE #1</a:t>
          </a:r>
        </a:p>
        <a:p>
          <a:pPr marL="114300" lvl="1" indent="-114300" algn="ctr" defTabSz="533400">
            <a:lnSpc>
              <a:spcPct val="90000"/>
            </a:lnSpc>
            <a:spcBef>
              <a:spcPct val="0"/>
            </a:spcBef>
            <a:spcAft>
              <a:spcPct val="15000"/>
            </a:spcAft>
            <a:buChar char="••"/>
          </a:pPr>
          <a:r>
            <a:rPr lang="es-EC" sz="1200" b="1" kern="1200">
              <a:effectLst>
                <a:glow rad="101600">
                  <a:schemeClr val="bg1">
                    <a:alpha val="60000"/>
                  </a:schemeClr>
                </a:glow>
              </a:effectLst>
            </a:rPr>
            <a:t>CONOCIMIENTOS PREVIOS Y OPERACIONES DE  RECONOCIMIENTOS</a:t>
          </a:r>
        </a:p>
      </dsp:txBody>
      <dsp:txXfrm>
        <a:off x="945720" y="0"/>
        <a:ext cx="3355334" cy="855094"/>
      </dsp:txXfrm>
    </dsp:sp>
    <dsp:sp modelId="{05F31025-AC62-497C-9230-FAE125FF06F7}">
      <dsp:nvSpPr>
        <dsp:cNvPr id="0" name=""/>
        <dsp:cNvSpPr/>
      </dsp:nvSpPr>
      <dsp:spPr>
        <a:xfrm>
          <a:off x="85509" y="85509"/>
          <a:ext cx="860211" cy="684075"/>
        </a:xfrm>
        <a:prstGeom prst="roundRect">
          <a:avLst>
            <a:gd name="adj" fmla="val 10000"/>
          </a:avLst>
        </a:prstGeom>
        <a:blipFill rotWithShape="0">
          <a:blip xmlns:r="http://schemas.openxmlformats.org/officeDocument/2006/relationships" r:embed="rId1"/>
          <a:stretch>
            <a:fillRect/>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5F669B8-4931-4A72-9888-1488FDEB04F2}">
      <dsp:nvSpPr>
        <dsp:cNvPr id="0" name=""/>
        <dsp:cNvSpPr/>
      </dsp:nvSpPr>
      <dsp:spPr>
        <a:xfrm>
          <a:off x="0" y="940604"/>
          <a:ext cx="4301054" cy="855094"/>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a:effectLst>
                <a:glow rad="101600">
                  <a:schemeClr val="bg1">
                    <a:alpha val="60000"/>
                  </a:schemeClr>
                </a:glow>
              </a:effectLst>
            </a:rPr>
            <a:t>FASE #2</a:t>
          </a:r>
        </a:p>
        <a:p>
          <a:pPr marL="114300" lvl="1" indent="-114300" algn="ctr" defTabSz="533400">
            <a:lnSpc>
              <a:spcPct val="90000"/>
            </a:lnSpc>
            <a:spcBef>
              <a:spcPct val="0"/>
            </a:spcBef>
            <a:spcAft>
              <a:spcPct val="15000"/>
            </a:spcAft>
            <a:buChar char="••"/>
          </a:pPr>
          <a:r>
            <a:rPr lang="es-EC" sz="1200" b="1" kern="1200">
              <a:effectLst>
                <a:glow rad="101600">
                  <a:schemeClr val="bg1">
                    <a:alpha val="60000"/>
                  </a:schemeClr>
                </a:glow>
              </a:effectLst>
            </a:rPr>
            <a:t>OPERACIONES DEFENSIVAS</a:t>
          </a:r>
        </a:p>
      </dsp:txBody>
      <dsp:txXfrm>
        <a:off x="945720" y="940604"/>
        <a:ext cx="3355334" cy="855094"/>
      </dsp:txXfrm>
    </dsp:sp>
    <dsp:sp modelId="{8211A092-25D3-4881-8369-1602078BE7A5}">
      <dsp:nvSpPr>
        <dsp:cNvPr id="0" name=""/>
        <dsp:cNvSpPr/>
      </dsp:nvSpPr>
      <dsp:spPr>
        <a:xfrm>
          <a:off x="85509" y="1026113"/>
          <a:ext cx="860211" cy="684075"/>
        </a:xfrm>
        <a:prstGeom prst="roundRect">
          <a:avLst>
            <a:gd name="adj" fmla="val 10000"/>
          </a:avLst>
        </a:prstGeom>
        <a:blipFill rotWithShape="0">
          <a:blip xmlns:r="http://schemas.openxmlformats.org/officeDocument/2006/relationships" r:embed="rId2"/>
          <a:stretch>
            <a:fillRect/>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71E800-1E28-4ED9-808A-CD8F5B6E2E99}">
      <dsp:nvSpPr>
        <dsp:cNvPr id="0" name=""/>
        <dsp:cNvSpPr/>
      </dsp:nvSpPr>
      <dsp:spPr>
        <a:xfrm>
          <a:off x="0" y="1881208"/>
          <a:ext cx="4301054" cy="855094"/>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C" sz="1600" b="1" kern="1200">
              <a:effectLst>
                <a:glow rad="101600">
                  <a:schemeClr val="bg1">
                    <a:alpha val="60000"/>
                  </a:schemeClr>
                </a:glow>
              </a:effectLst>
            </a:rPr>
            <a:t>FASE #3</a:t>
          </a:r>
        </a:p>
        <a:p>
          <a:pPr marL="114300" lvl="1" indent="-114300" algn="ctr" defTabSz="533400">
            <a:lnSpc>
              <a:spcPct val="90000"/>
            </a:lnSpc>
            <a:spcBef>
              <a:spcPct val="0"/>
            </a:spcBef>
            <a:spcAft>
              <a:spcPct val="15000"/>
            </a:spcAft>
            <a:buChar char="••"/>
          </a:pPr>
          <a:r>
            <a:rPr lang="es-EC" sz="1200" b="1" kern="1200">
              <a:effectLst>
                <a:glow rad="101600">
                  <a:schemeClr val="bg1">
                    <a:alpha val="60000"/>
                  </a:schemeClr>
                </a:glow>
              </a:effectLst>
            </a:rPr>
            <a:t>OPERACIONES OFENSIVAS</a:t>
          </a:r>
        </a:p>
      </dsp:txBody>
      <dsp:txXfrm>
        <a:off x="945720" y="1881208"/>
        <a:ext cx="3355334" cy="855094"/>
      </dsp:txXfrm>
    </dsp:sp>
    <dsp:sp modelId="{FA76C17E-A046-489F-B8BF-A1153AFA6CD6}">
      <dsp:nvSpPr>
        <dsp:cNvPr id="0" name=""/>
        <dsp:cNvSpPr/>
      </dsp:nvSpPr>
      <dsp:spPr>
        <a:xfrm>
          <a:off x="85509" y="1966718"/>
          <a:ext cx="860211" cy="684075"/>
        </a:xfrm>
        <a:prstGeom prst="roundRect">
          <a:avLst>
            <a:gd name="adj" fmla="val 10000"/>
          </a:avLst>
        </a:prstGeom>
        <a:blipFill rotWithShape="0">
          <a:blip xmlns:r="http://schemas.openxmlformats.org/officeDocument/2006/relationships" r:embed="rId3"/>
          <a:stretch>
            <a:fillRect/>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1D001-D67C-4648-9B31-7E442AF29ECA}">
      <dsp:nvSpPr>
        <dsp:cNvPr id="0" name=""/>
        <dsp:cNvSpPr/>
      </dsp:nvSpPr>
      <dsp:spPr>
        <a:xfrm>
          <a:off x="3691" y="901017"/>
          <a:ext cx="1103353" cy="662012"/>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effectLst>
                <a:glow rad="101600">
                  <a:schemeClr val="bg1">
                    <a:alpha val="60000"/>
                  </a:schemeClr>
                </a:glow>
              </a:effectLst>
            </a:rPr>
            <a:t>CADETES IV.C.M.</a:t>
          </a:r>
          <a:endParaRPr lang="es-EC" sz="1100" kern="1200" dirty="0">
            <a:effectLst>
              <a:glow rad="101600">
                <a:schemeClr val="bg1">
                  <a:alpha val="60000"/>
                </a:schemeClr>
              </a:glow>
            </a:effectLst>
          </a:endParaRPr>
        </a:p>
      </dsp:txBody>
      <dsp:txXfrm>
        <a:off x="23081" y="920407"/>
        <a:ext cx="1064573" cy="623232"/>
      </dsp:txXfrm>
    </dsp:sp>
    <dsp:sp modelId="{4C3D2330-E4C3-42DF-B505-EE2E8127006B}">
      <dsp:nvSpPr>
        <dsp:cNvPr id="0" name=""/>
        <dsp:cNvSpPr/>
      </dsp:nvSpPr>
      <dsp:spPr>
        <a:xfrm>
          <a:off x="1217380" y="1095208"/>
          <a:ext cx="233911" cy="273631"/>
        </a:xfrm>
        <a:prstGeom prst="righ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effectLst>
              <a:glow rad="101600">
                <a:schemeClr val="bg1">
                  <a:alpha val="60000"/>
                </a:schemeClr>
              </a:glow>
            </a:effectLst>
          </a:endParaRPr>
        </a:p>
      </dsp:txBody>
      <dsp:txXfrm>
        <a:off x="1217380" y="1149934"/>
        <a:ext cx="163738" cy="164179"/>
      </dsp:txXfrm>
    </dsp:sp>
    <dsp:sp modelId="{09C1B931-10BA-42C4-B652-FD6AFBF2E020}">
      <dsp:nvSpPr>
        <dsp:cNvPr id="0" name=""/>
        <dsp:cNvSpPr/>
      </dsp:nvSpPr>
      <dsp:spPr>
        <a:xfrm>
          <a:off x="1548387" y="901017"/>
          <a:ext cx="1103353" cy="662012"/>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effectLst>
                <a:glow rad="101600">
                  <a:schemeClr val="bg1">
                    <a:alpha val="60000"/>
                  </a:schemeClr>
                </a:glow>
              </a:effectLst>
            </a:rPr>
            <a:t>ASPIRANTES A SOLDADOS</a:t>
          </a:r>
          <a:endParaRPr lang="es-EC" sz="1100" kern="1200" dirty="0">
            <a:effectLst>
              <a:glow rad="101600">
                <a:schemeClr val="bg1">
                  <a:alpha val="60000"/>
                </a:schemeClr>
              </a:glow>
            </a:effectLst>
          </a:endParaRPr>
        </a:p>
      </dsp:txBody>
      <dsp:txXfrm>
        <a:off x="1567777" y="920407"/>
        <a:ext cx="1064573" cy="623232"/>
      </dsp:txXfrm>
    </dsp:sp>
    <dsp:sp modelId="{CDFE0116-F496-4652-BF4C-FF430AEEBE3B}">
      <dsp:nvSpPr>
        <dsp:cNvPr id="0" name=""/>
        <dsp:cNvSpPr/>
      </dsp:nvSpPr>
      <dsp:spPr>
        <a:xfrm>
          <a:off x="2762076" y="1095208"/>
          <a:ext cx="233911" cy="273631"/>
        </a:xfrm>
        <a:prstGeom prst="rightArrow">
          <a:avLst>
            <a:gd name="adj1" fmla="val 60000"/>
            <a:gd name="adj2" fmla="val 5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effectLst>
              <a:glow rad="101600">
                <a:schemeClr val="bg1">
                  <a:alpha val="60000"/>
                </a:schemeClr>
              </a:glow>
            </a:effectLst>
          </a:endParaRPr>
        </a:p>
      </dsp:txBody>
      <dsp:txXfrm>
        <a:off x="2762076" y="1149934"/>
        <a:ext cx="163738" cy="164179"/>
      </dsp:txXfrm>
    </dsp:sp>
    <dsp:sp modelId="{EEDA923C-FD57-4602-9AE7-241DF3EF817E}">
      <dsp:nvSpPr>
        <dsp:cNvPr id="0" name=""/>
        <dsp:cNvSpPr/>
      </dsp:nvSpPr>
      <dsp:spPr>
        <a:xfrm>
          <a:off x="3093082" y="901017"/>
          <a:ext cx="1103353" cy="662012"/>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effectLst>
                <a:glow rad="101600">
                  <a:schemeClr val="bg1">
                    <a:alpha val="60000"/>
                  </a:schemeClr>
                </a:glow>
              </a:effectLst>
            </a:rPr>
            <a:t>CADETES III.C.M</a:t>
          </a:r>
          <a:endParaRPr lang="es-EC" sz="1100" kern="1200" dirty="0">
            <a:effectLst>
              <a:glow rad="101600">
                <a:schemeClr val="bg1">
                  <a:alpha val="60000"/>
                </a:schemeClr>
              </a:glow>
            </a:effectLst>
          </a:endParaRPr>
        </a:p>
      </dsp:txBody>
      <dsp:txXfrm>
        <a:off x="3112472" y="920407"/>
        <a:ext cx="1064573" cy="623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FA272-FD47-4D38-8B38-823BFBDB2CED}">
      <dsp:nvSpPr>
        <dsp:cNvPr id="0" name=""/>
        <dsp:cNvSpPr/>
      </dsp:nvSpPr>
      <dsp:spPr>
        <a:xfrm>
          <a:off x="3433858" y="2216887"/>
          <a:ext cx="1341194" cy="1341194"/>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effectLst>
                <a:glow rad="101600">
                  <a:schemeClr val="bg1">
                    <a:alpha val="60000"/>
                  </a:schemeClr>
                </a:glow>
              </a:effectLst>
            </a:rPr>
            <a:t>CADETE</a:t>
          </a:r>
          <a:endParaRPr lang="es-EC" sz="1700" kern="1200" dirty="0">
            <a:effectLst>
              <a:glow rad="101600">
                <a:schemeClr val="bg1">
                  <a:alpha val="60000"/>
                </a:schemeClr>
              </a:glow>
            </a:effectLst>
          </a:endParaRPr>
        </a:p>
      </dsp:txBody>
      <dsp:txXfrm>
        <a:off x="3630271" y="2413300"/>
        <a:ext cx="948368" cy="948368"/>
      </dsp:txXfrm>
    </dsp:sp>
    <dsp:sp modelId="{EA68B569-C116-48AA-971B-CAEB86C51008}">
      <dsp:nvSpPr>
        <dsp:cNvPr id="0" name=""/>
        <dsp:cNvSpPr/>
      </dsp:nvSpPr>
      <dsp:spPr>
        <a:xfrm rot="16200000">
          <a:off x="3961853" y="1758971"/>
          <a:ext cx="285205" cy="393851"/>
        </a:xfrm>
        <a:prstGeom prst="righ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effectLst>
              <a:glow rad="101600">
                <a:schemeClr val="bg1">
                  <a:alpha val="60000"/>
                </a:schemeClr>
              </a:glow>
            </a:effectLst>
          </a:endParaRPr>
        </a:p>
      </dsp:txBody>
      <dsp:txXfrm>
        <a:off x="4004634" y="1880522"/>
        <a:ext cx="199644" cy="236311"/>
      </dsp:txXfrm>
    </dsp:sp>
    <dsp:sp modelId="{73D1316F-93E1-4916-A6E4-94E1A9C719A5}">
      <dsp:nvSpPr>
        <dsp:cNvPr id="0" name=""/>
        <dsp:cNvSpPr/>
      </dsp:nvSpPr>
      <dsp:spPr>
        <a:xfrm>
          <a:off x="3266209" y="2271"/>
          <a:ext cx="1676492" cy="1676492"/>
        </a:xfrm>
        <a:prstGeom prst="ellipse">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FORMACIÓN INTEGRAL</a:t>
          </a:r>
          <a:endParaRPr lang="es-EC" sz="900" kern="1200" dirty="0">
            <a:effectLst>
              <a:glow rad="101600">
                <a:schemeClr val="bg1">
                  <a:alpha val="60000"/>
                </a:schemeClr>
              </a:glow>
            </a:effectLst>
          </a:endParaRPr>
        </a:p>
      </dsp:txBody>
      <dsp:txXfrm>
        <a:off x="3511726" y="247788"/>
        <a:ext cx="1185458" cy="1185458"/>
      </dsp:txXfrm>
    </dsp:sp>
    <dsp:sp modelId="{3961AEF7-A849-4B20-9770-9926D7D4571C}">
      <dsp:nvSpPr>
        <dsp:cNvPr id="0" name=""/>
        <dsp:cNvSpPr/>
      </dsp:nvSpPr>
      <dsp:spPr>
        <a:xfrm>
          <a:off x="4893440" y="2690558"/>
          <a:ext cx="285205" cy="393851"/>
        </a:xfrm>
        <a:prstGeom prst="rightArrow">
          <a:avLst>
            <a:gd name="adj1" fmla="val 60000"/>
            <a:gd name="adj2" fmla="val 5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effectLst>
              <a:glow rad="101600">
                <a:schemeClr val="bg1">
                  <a:alpha val="60000"/>
                </a:schemeClr>
              </a:glow>
            </a:effectLst>
          </a:endParaRPr>
        </a:p>
      </dsp:txBody>
      <dsp:txXfrm>
        <a:off x="4893440" y="2769328"/>
        <a:ext cx="199644" cy="236311"/>
      </dsp:txXfrm>
    </dsp:sp>
    <dsp:sp modelId="{AEC9D92F-8FCF-4E82-9A2E-9750039E33ED}">
      <dsp:nvSpPr>
        <dsp:cNvPr id="0" name=""/>
        <dsp:cNvSpPr/>
      </dsp:nvSpPr>
      <dsp:spPr>
        <a:xfrm>
          <a:off x="5313176" y="2049238"/>
          <a:ext cx="1676492" cy="1676492"/>
        </a:xfrm>
        <a:prstGeom prst="ellipse">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COMPETENCIAS</a:t>
          </a:r>
          <a:endParaRPr lang="es-EC" sz="900" kern="1200" dirty="0">
            <a:effectLst>
              <a:glow rad="101600">
                <a:schemeClr val="bg1">
                  <a:alpha val="60000"/>
                </a:schemeClr>
              </a:glow>
            </a:effectLst>
          </a:endParaRPr>
        </a:p>
      </dsp:txBody>
      <dsp:txXfrm>
        <a:off x="5558693" y="2294755"/>
        <a:ext cx="1185458" cy="1185458"/>
      </dsp:txXfrm>
    </dsp:sp>
    <dsp:sp modelId="{118221DF-9B02-42E1-BCF0-5D4C81319F06}">
      <dsp:nvSpPr>
        <dsp:cNvPr id="0" name=""/>
        <dsp:cNvSpPr/>
      </dsp:nvSpPr>
      <dsp:spPr>
        <a:xfrm rot="5400000">
          <a:off x="3961853" y="3622145"/>
          <a:ext cx="285205" cy="393851"/>
        </a:xfrm>
        <a:prstGeom prst="rightArrow">
          <a:avLst>
            <a:gd name="adj1" fmla="val 60000"/>
            <a:gd name="adj2" fmla="val 5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effectLst>
              <a:glow rad="101600">
                <a:schemeClr val="bg1">
                  <a:alpha val="60000"/>
                </a:schemeClr>
              </a:glow>
            </a:effectLst>
          </a:endParaRPr>
        </a:p>
      </dsp:txBody>
      <dsp:txXfrm>
        <a:off x="4004634" y="3658135"/>
        <a:ext cx="199644" cy="236311"/>
      </dsp:txXfrm>
    </dsp:sp>
    <dsp:sp modelId="{C11CD5E3-4D21-4D76-BE2B-54CC11BF8FEE}">
      <dsp:nvSpPr>
        <dsp:cNvPr id="0" name=""/>
        <dsp:cNvSpPr/>
      </dsp:nvSpPr>
      <dsp:spPr>
        <a:xfrm>
          <a:off x="3266209" y="4096204"/>
          <a:ext cx="1676492" cy="1676492"/>
        </a:xfrm>
        <a:prstGeom prst="ellipse">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DESCONOCIMIENTO E INEXPERIENCIA CAUSAN PROBLEMAS</a:t>
          </a:r>
          <a:endParaRPr lang="es-EC" sz="900" kern="1200" dirty="0">
            <a:effectLst>
              <a:glow rad="101600">
                <a:schemeClr val="bg1">
                  <a:alpha val="60000"/>
                </a:schemeClr>
              </a:glow>
            </a:effectLst>
          </a:endParaRPr>
        </a:p>
      </dsp:txBody>
      <dsp:txXfrm>
        <a:off x="3511726" y="4341721"/>
        <a:ext cx="1185458" cy="1185458"/>
      </dsp:txXfrm>
    </dsp:sp>
    <dsp:sp modelId="{305F00CE-B9D1-419D-A409-AE858F4E40AE}">
      <dsp:nvSpPr>
        <dsp:cNvPr id="0" name=""/>
        <dsp:cNvSpPr/>
      </dsp:nvSpPr>
      <dsp:spPr>
        <a:xfrm rot="10800000">
          <a:off x="3030266" y="2690558"/>
          <a:ext cx="285205" cy="393851"/>
        </a:xfrm>
        <a:prstGeom prst="rightArrow">
          <a:avLst>
            <a:gd name="adj1" fmla="val 60000"/>
            <a:gd name="adj2" fmla="val 5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effectLst>
              <a:glow rad="101600">
                <a:schemeClr val="bg1">
                  <a:alpha val="60000"/>
                </a:schemeClr>
              </a:glow>
            </a:effectLst>
          </a:endParaRPr>
        </a:p>
      </dsp:txBody>
      <dsp:txXfrm rot="10800000">
        <a:off x="3115827" y="2769328"/>
        <a:ext cx="199644" cy="236311"/>
      </dsp:txXfrm>
    </dsp:sp>
    <dsp:sp modelId="{A172D9D4-1349-4A2D-ABB9-E9B6C3FF5787}">
      <dsp:nvSpPr>
        <dsp:cNvPr id="0" name=""/>
        <dsp:cNvSpPr/>
      </dsp:nvSpPr>
      <dsp:spPr>
        <a:xfrm>
          <a:off x="1219242" y="2049238"/>
          <a:ext cx="1676492" cy="1676492"/>
        </a:xfrm>
        <a:prstGeom prst="ellipse">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CONSECUENCIAS MATERIALES Y PERSONALES</a:t>
          </a:r>
          <a:endParaRPr lang="es-EC" sz="900" kern="1200" dirty="0">
            <a:effectLst>
              <a:glow rad="101600">
                <a:schemeClr val="bg1">
                  <a:alpha val="60000"/>
                </a:schemeClr>
              </a:glow>
            </a:effectLst>
          </a:endParaRPr>
        </a:p>
      </dsp:txBody>
      <dsp:txXfrm>
        <a:off x="1464759" y="2294755"/>
        <a:ext cx="1185458" cy="11854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237F-BE5F-4E7B-AD83-40482607A3E8}">
      <dsp:nvSpPr>
        <dsp:cNvPr id="0" name=""/>
        <dsp:cNvSpPr/>
      </dsp:nvSpPr>
      <dsp:spPr>
        <a:xfrm rot="5400000">
          <a:off x="295582" y="807021"/>
          <a:ext cx="767389" cy="873646"/>
        </a:xfrm>
        <a:prstGeom prst="bentUpArrow">
          <a:avLst>
            <a:gd name="adj1" fmla="val 32840"/>
            <a:gd name="adj2" fmla="val 25000"/>
            <a:gd name="adj3" fmla="val 35780"/>
          </a:avLst>
        </a:prstGeom>
        <a:gradFill rotWithShape="0">
          <a:gsLst>
            <a:gs pos="0">
              <a:schemeClr val="accent1">
                <a:tint val="50000"/>
                <a:hueOff val="0"/>
                <a:satOff val="0"/>
                <a:lumOff val="0"/>
                <a:alphaOff val="0"/>
                <a:tint val="73000"/>
                <a:satMod val="150000"/>
              </a:schemeClr>
            </a:gs>
            <a:gs pos="25000">
              <a:schemeClr val="accent1">
                <a:tint val="50000"/>
                <a:hueOff val="0"/>
                <a:satOff val="0"/>
                <a:lumOff val="0"/>
                <a:alphaOff val="0"/>
                <a:tint val="96000"/>
                <a:shade val="80000"/>
                <a:satMod val="105000"/>
              </a:schemeClr>
            </a:gs>
            <a:gs pos="38000">
              <a:schemeClr val="accent1">
                <a:tint val="50000"/>
                <a:hueOff val="0"/>
                <a:satOff val="0"/>
                <a:lumOff val="0"/>
                <a:alphaOff val="0"/>
                <a:tint val="96000"/>
                <a:shade val="59000"/>
                <a:satMod val="120000"/>
              </a:schemeClr>
            </a:gs>
            <a:gs pos="55000">
              <a:schemeClr val="accent1">
                <a:tint val="50000"/>
                <a:hueOff val="0"/>
                <a:satOff val="0"/>
                <a:lumOff val="0"/>
                <a:alphaOff val="0"/>
                <a:shade val="57000"/>
                <a:satMod val="120000"/>
              </a:schemeClr>
            </a:gs>
            <a:gs pos="80000">
              <a:schemeClr val="accent1">
                <a:tint val="50000"/>
                <a:hueOff val="0"/>
                <a:satOff val="0"/>
                <a:lumOff val="0"/>
                <a:alphaOff val="0"/>
                <a:shade val="56000"/>
                <a:satMod val="145000"/>
              </a:schemeClr>
            </a:gs>
            <a:gs pos="88000">
              <a:schemeClr val="accent1">
                <a:tint val="50000"/>
                <a:hueOff val="0"/>
                <a:satOff val="0"/>
                <a:lumOff val="0"/>
                <a:alphaOff val="0"/>
                <a:shade val="63000"/>
                <a:satMod val="160000"/>
              </a:schemeClr>
            </a:gs>
            <a:gs pos="100000">
              <a:schemeClr val="accent1">
                <a:tint val="50000"/>
                <a:hueOff val="0"/>
                <a:satOff val="0"/>
                <a:lumOff val="0"/>
                <a:alphaOff val="0"/>
                <a:tint val="99555"/>
                <a:satMod val="155000"/>
              </a:schemeClr>
            </a:gs>
          </a:gsLst>
          <a:lin ang="5400000" scaled="1"/>
        </a:grad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3F6FD63-473C-4E67-AB93-1B098392F8C5}">
      <dsp:nvSpPr>
        <dsp:cNvPr id="0" name=""/>
        <dsp:cNvSpPr/>
      </dsp:nvSpPr>
      <dsp:spPr>
        <a:xfrm>
          <a:off x="92270" y="-43645"/>
          <a:ext cx="1291832" cy="904240"/>
        </a:xfrm>
        <a:prstGeom prst="roundRect">
          <a:avLst>
            <a:gd name="adj" fmla="val 1667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OFICIAL EVALUADOR POR ELEMENTO DE RECONOCIMIENTO</a:t>
          </a:r>
          <a:endParaRPr lang="es-EC" sz="900" kern="1200" dirty="0">
            <a:effectLst>
              <a:glow rad="101600">
                <a:schemeClr val="bg1">
                  <a:alpha val="60000"/>
                </a:schemeClr>
              </a:glow>
            </a:effectLst>
          </a:endParaRPr>
        </a:p>
      </dsp:txBody>
      <dsp:txXfrm>
        <a:off x="136419" y="504"/>
        <a:ext cx="1203534" cy="815942"/>
      </dsp:txXfrm>
    </dsp:sp>
    <dsp:sp modelId="{6F5B3D2F-2C1A-43E5-B6A3-335D47F888A5}">
      <dsp:nvSpPr>
        <dsp:cNvPr id="0" name=""/>
        <dsp:cNvSpPr/>
      </dsp:nvSpPr>
      <dsp:spPr>
        <a:xfrm>
          <a:off x="1384103" y="42594"/>
          <a:ext cx="939555" cy="730847"/>
        </a:xfrm>
        <a:prstGeom prst="rect">
          <a:avLst/>
        </a:prstGeom>
        <a:noFill/>
        <a:ln>
          <a:noFill/>
        </a:ln>
        <a:effectLst/>
      </dsp:spPr>
      <dsp:style>
        <a:lnRef idx="0">
          <a:scrgbClr r="0" g="0" b="0"/>
        </a:lnRef>
        <a:fillRef idx="0">
          <a:scrgbClr r="0" g="0" b="0"/>
        </a:fillRef>
        <a:effectRef idx="0">
          <a:scrgbClr r="0" g="0" b="0"/>
        </a:effectRef>
        <a:fontRef idx="minor"/>
      </dsp:style>
    </dsp:sp>
    <dsp:sp modelId="{E7C5FA33-FEC3-4248-BA9A-94EEB2BCF607}">
      <dsp:nvSpPr>
        <dsp:cNvPr id="0" name=""/>
        <dsp:cNvSpPr/>
      </dsp:nvSpPr>
      <dsp:spPr>
        <a:xfrm rot="5400000">
          <a:off x="1366648" y="1822782"/>
          <a:ext cx="767389" cy="873646"/>
        </a:xfrm>
        <a:prstGeom prst="bentUpArrow">
          <a:avLst>
            <a:gd name="adj1" fmla="val 32840"/>
            <a:gd name="adj2" fmla="val 25000"/>
            <a:gd name="adj3" fmla="val 35780"/>
          </a:avLst>
        </a:prstGeom>
        <a:gradFill rotWithShape="0">
          <a:gsLst>
            <a:gs pos="0">
              <a:schemeClr val="accent1">
                <a:tint val="50000"/>
                <a:hueOff val="-4363171"/>
                <a:satOff val="-234"/>
                <a:lumOff val="3788"/>
                <a:alphaOff val="0"/>
                <a:tint val="73000"/>
                <a:satMod val="150000"/>
              </a:schemeClr>
            </a:gs>
            <a:gs pos="25000">
              <a:schemeClr val="accent1">
                <a:tint val="50000"/>
                <a:hueOff val="-4363171"/>
                <a:satOff val="-234"/>
                <a:lumOff val="3788"/>
                <a:alphaOff val="0"/>
                <a:tint val="96000"/>
                <a:shade val="80000"/>
                <a:satMod val="105000"/>
              </a:schemeClr>
            </a:gs>
            <a:gs pos="38000">
              <a:schemeClr val="accent1">
                <a:tint val="50000"/>
                <a:hueOff val="-4363171"/>
                <a:satOff val="-234"/>
                <a:lumOff val="3788"/>
                <a:alphaOff val="0"/>
                <a:tint val="96000"/>
                <a:shade val="59000"/>
                <a:satMod val="120000"/>
              </a:schemeClr>
            </a:gs>
            <a:gs pos="55000">
              <a:schemeClr val="accent1">
                <a:tint val="50000"/>
                <a:hueOff val="-4363171"/>
                <a:satOff val="-234"/>
                <a:lumOff val="3788"/>
                <a:alphaOff val="0"/>
                <a:shade val="57000"/>
                <a:satMod val="120000"/>
              </a:schemeClr>
            </a:gs>
            <a:gs pos="80000">
              <a:schemeClr val="accent1">
                <a:tint val="50000"/>
                <a:hueOff val="-4363171"/>
                <a:satOff val="-234"/>
                <a:lumOff val="3788"/>
                <a:alphaOff val="0"/>
                <a:shade val="56000"/>
                <a:satMod val="145000"/>
              </a:schemeClr>
            </a:gs>
            <a:gs pos="88000">
              <a:schemeClr val="accent1">
                <a:tint val="50000"/>
                <a:hueOff val="-4363171"/>
                <a:satOff val="-234"/>
                <a:lumOff val="3788"/>
                <a:alphaOff val="0"/>
                <a:shade val="63000"/>
                <a:satMod val="160000"/>
              </a:schemeClr>
            </a:gs>
            <a:gs pos="100000">
              <a:schemeClr val="accent1">
                <a:tint val="50000"/>
                <a:hueOff val="-4363171"/>
                <a:satOff val="-234"/>
                <a:lumOff val="3788"/>
                <a:alphaOff val="0"/>
                <a:tint val="99555"/>
                <a:satMod val="155000"/>
              </a:schemeClr>
            </a:gs>
          </a:gsLst>
          <a:lin ang="5400000" scaled="1"/>
        </a:gradFill>
        <a:ln>
          <a:noFill/>
        </a:ln>
        <a:effectLst>
          <a:glow rad="70000">
            <a:schemeClr val="accent1">
              <a:tint val="50000"/>
              <a:hueOff val="-4363171"/>
              <a:satOff val="-234"/>
              <a:lumOff val="3788"/>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7746A9B-E0EC-4135-B75A-87CD85DF9BEB}">
      <dsp:nvSpPr>
        <dsp:cNvPr id="0" name=""/>
        <dsp:cNvSpPr/>
      </dsp:nvSpPr>
      <dsp:spPr>
        <a:xfrm>
          <a:off x="1163337" y="972115"/>
          <a:ext cx="1291832" cy="904240"/>
        </a:xfrm>
        <a:prstGeom prst="roundRect">
          <a:avLst>
            <a:gd name="adj" fmla="val 1667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SIN INTERRUPCIONES</a:t>
          </a:r>
          <a:endParaRPr lang="es-EC" sz="900" kern="1200" dirty="0">
            <a:effectLst>
              <a:glow rad="101600">
                <a:schemeClr val="bg1">
                  <a:alpha val="60000"/>
                </a:schemeClr>
              </a:glow>
            </a:effectLst>
          </a:endParaRPr>
        </a:p>
      </dsp:txBody>
      <dsp:txXfrm>
        <a:off x="1207486" y="1016264"/>
        <a:ext cx="1203534" cy="815942"/>
      </dsp:txXfrm>
    </dsp:sp>
    <dsp:sp modelId="{97B8FCC6-9ACB-4847-898D-FA5516344898}">
      <dsp:nvSpPr>
        <dsp:cNvPr id="0" name=""/>
        <dsp:cNvSpPr/>
      </dsp:nvSpPr>
      <dsp:spPr>
        <a:xfrm>
          <a:off x="2455169" y="1058355"/>
          <a:ext cx="939555" cy="730847"/>
        </a:xfrm>
        <a:prstGeom prst="rect">
          <a:avLst/>
        </a:prstGeom>
        <a:noFill/>
        <a:ln>
          <a:noFill/>
        </a:ln>
        <a:effectLst/>
      </dsp:spPr>
      <dsp:style>
        <a:lnRef idx="0">
          <a:scrgbClr r="0" g="0" b="0"/>
        </a:lnRef>
        <a:fillRef idx="0">
          <a:scrgbClr r="0" g="0" b="0"/>
        </a:fillRef>
        <a:effectRef idx="0">
          <a:scrgbClr r="0" g="0" b="0"/>
        </a:effectRef>
        <a:fontRef idx="minor"/>
      </dsp:style>
    </dsp:sp>
    <dsp:sp modelId="{FC4C271F-C8C9-4939-B3CC-1F2157E0504C}">
      <dsp:nvSpPr>
        <dsp:cNvPr id="0" name=""/>
        <dsp:cNvSpPr/>
      </dsp:nvSpPr>
      <dsp:spPr>
        <a:xfrm rot="5400000">
          <a:off x="2437715" y="2838543"/>
          <a:ext cx="767389" cy="873646"/>
        </a:xfrm>
        <a:prstGeom prst="bentUpArrow">
          <a:avLst>
            <a:gd name="adj1" fmla="val 32840"/>
            <a:gd name="adj2" fmla="val 25000"/>
            <a:gd name="adj3" fmla="val 35780"/>
          </a:avLst>
        </a:prstGeom>
        <a:gradFill rotWithShape="0">
          <a:gsLst>
            <a:gs pos="0">
              <a:schemeClr val="accent1">
                <a:tint val="50000"/>
                <a:hueOff val="-8726342"/>
                <a:satOff val="-469"/>
                <a:lumOff val="7576"/>
                <a:alphaOff val="0"/>
                <a:tint val="73000"/>
                <a:satMod val="150000"/>
              </a:schemeClr>
            </a:gs>
            <a:gs pos="25000">
              <a:schemeClr val="accent1">
                <a:tint val="50000"/>
                <a:hueOff val="-8726342"/>
                <a:satOff val="-469"/>
                <a:lumOff val="7576"/>
                <a:alphaOff val="0"/>
                <a:tint val="96000"/>
                <a:shade val="80000"/>
                <a:satMod val="105000"/>
              </a:schemeClr>
            </a:gs>
            <a:gs pos="38000">
              <a:schemeClr val="accent1">
                <a:tint val="50000"/>
                <a:hueOff val="-8726342"/>
                <a:satOff val="-469"/>
                <a:lumOff val="7576"/>
                <a:alphaOff val="0"/>
                <a:tint val="96000"/>
                <a:shade val="59000"/>
                <a:satMod val="120000"/>
              </a:schemeClr>
            </a:gs>
            <a:gs pos="55000">
              <a:schemeClr val="accent1">
                <a:tint val="50000"/>
                <a:hueOff val="-8726342"/>
                <a:satOff val="-469"/>
                <a:lumOff val="7576"/>
                <a:alphaOff val="0"/>
                <a:shade val="57000"/>
                <a:satMod val="120000"/>
              </a:schemeClr>
            </a:gs>
            <a:gs pos="80000">
              <a:schemeClr val="accent1">
                <a:tint val="50000"/>
                <a:hueOff val="-8726342"/>
                <a:satOff val="-469"/>
                <a:lumOff val="7576"/>
                <a:alphaOff val="0"/>
                <a:shade val="56000"/>
                <a:satMod val="145000"/>
              </a:schemeClr>
            </a:gs>
            <a:gs pos="88000">
              <a:schemeClr val="accent1">
                <a:tint val="50000"/>
                <a:hueOff val="-8726342"/>
                <a:satOff val="-469"/>
                <a:lumOff val="7576"/>
                <a:alphaOff val="0"/>
                <a:shade val="63000"/>
                <a:satMod val="160000"/>
              </a:schemeClr>
            </a:gs>
            <a:gs pos="100000">
              <a:schemeClr val="accent1">
                <a:tint val="50000"/>
                <a:hueOff val="-8726342"/>
                <a:satOff val="-469"/>
                <a:lumOff val="7576"/>
                <a:alphaOff val="0"/>
                <a:tint val="99555"/>
                <a:satMod val="155000"/>
              </a:schemeClr>
            </a:gs>
          </a:gsLst>
          <a:lin ang="5400000" scaled="1"/>
        </a:gradFill>
        <a:ln>
          <a:noFill/>
        </a:ln>
        <a:effectLst>
          <a:glow rad="70000">
            <a:schemeClr val="accent1">
              <a:tint val="50000"/>
              <a:hueOff val="-8726342"/>
              <a:satOff val="-469"/>
              <a:lumOff val="7576"/>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167AC85-910E-41F5-930A-756F71F729E4}">
      <dsp:nvSpPr>
        <dsp:cNvPr id="0" name=""/>
        <dsp:cNvSpPr/>
      </dsp:nvSpPr>
      <dsp:spPr>
        <a:xfrm>
          <a:off x="2234403" y="1987876"/>
          <a:ext cx="1291832" cy="904240"/>
        </a:xfrm>
        <a:prstGeom prst="roundRect">
          <a:avLst>
            <a:gd name="adj" fmla="val 1667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NORMAS DE SEGURIDAD</a:t>
          </a:r>
          <a:endParaRPr lang="es-EC" sz="900" kern="1200" dirty="0">
            <a:effectLst>
              <a:glow rad="101600">
                <a:schemeClr val="bg1">
                  <a:alpha val="60000"/>
                </a:schemeClr>
              </a:glow>
            </a:effectLst>
          </a:endParaRPr>
        </a:p>
      </dsp:txBody>
      <dsp:txXfrm>
        <a:off x="2278552" y="2032025"/>
        <a:ext cx="1203534" cy="815942"/>
      </dsp:txXfrm>
    </dsp:sp>
    <dsp:sp modelId="{281D8E6A-45CA-4997-8007-EB2EF1326E27}">
      <dsp:nvSpPr>
        <dsp:cNvPr id="0" name=""/>
        <dsp:cNvSpPr/>
      </dsp:nvSpPr>
      <dsp:spPr>
        <a:xfrm>
          <a:off x="3526236" y="2074116"/>
          <a:ext cx="939555" cy="730847"/>
        </a:xfrm>
        <a:prstGeom prst="rect">
          <a:avLst/>
        </a:prstGeom>
        <a:noFill/>
        <a:ln>
          <a:noFill/>
        </a:ln>
        <a:effectLst/>
      </dsp:spPr>
      <dsp:style>
        <a:lnRef idx="0">
          <a:scrgbClr r="0" g="0" b="0"/>
        </a:lnRef>
        <a:fillRef idx="0">
          <a:scrgbClr r="0" g="0" b="0"/>
        </a:fillRef>
        <a:effectRef idx="0">
          <a:scrgbClr r="0" g="0" b="0"/>
        </a:effectRef>
        <a:fontRef idx="minor"/>
      </dsp:style>
    </dsp:sp>
    <dsp:sp modelId="{281DD1C1-3E91-447C-B515-945F4C4AA16F}">
      <dsp:nvSpPr>
        <dsp:cNvPr id="0" name=""/>
        <dsp:cNvSpPr/>
      </dsp:nvSpPr>
      <dsp:spPr>
        <a:xfrm rot="5400000">
          <a:off x="3508781" y="3854304"/>
          <a:ext cx="767389" cy="873646"/>
        </a:xfrm>
        <a:prstGeom prst="bentUpArrow">
          <a:avLst>
            <a:gd name="adj1" fmla="val 32840"/>
            <a:gd name="adj2" fmla="val 25000"/>
            <a:gd name="adj3" fmla="val 35780"/>
          </a:avLst>
        </a:prstGeom>
        <a:gradFill rotWithShape="0">
          <a:gsLst>
            <a:gs pos="0">
              <a:schemeClr val="accent1">
                <a:tint val="50000"/>
                <a:hueOff val="-13089513"/>
                <a:satOff val="-703"/>
                <a:lumOff val="11364"/>
                <a:alphaOff val="0"/>
                <a:tint val="73000"/>
                <a:satMod val="150000"/>
              </a:schemeClr>
            </a:gs>
            <a:gs pos="25000">
              <a:schemeClr val="accent1">
                <a:tint val="50000"/>
                <a:hueOff val="-13089513"/>
                <a:satOff val="-703"/>
                <a:lumOff val="11364"/>
                <a:alphaOff val="0"/>
                <a:tint val="96000"/>
                <a:shade val="80000"/>
                <a:satMod val="105000"/>
              </a:schemeClr>
            </a:gs>
            <a:gs pos="38000">
              <a:schemeClr val="accent1">
                <a:tint val="50000"/>
                <a:hueOff val="-13089513"/>
                <a:satOff val="-703"/>
                <a:lumOff val="11364"/>
                <a:alphaOff val="0"/>
                <a:tint val="96000"/>
                <a:shade val="59000"/>
                <a:satMod val="120000"/>
              </a:schemeClr>
            </a:gs>
            <a:gs pos="55000">
              <a:schemeClr val="accent1">
                <a:tint val="50000"/>
                <a:hueOff val="-13089513"/>
                <a:satOff val="-703"/>
                <a:lumOff val="11364"/>
                <a:alphaOff val="0"/>
                <a:shade val="57000"/>
                <a:satMod val="120000"/>
              </a:schemeClr>
            </a:gs>
            <a:gs pos="80000">
              <a:schemeClr val="accent1">
                <a:tint val="50000"/>
                <a:hueOff val="-13089513"/>
                <a:satOff val="-703"/>
                <a:lumOff val="11364"/>
                <a:alphaOff val="0"/>
                <a:shade val="56000"/>
                <a:satMod val="145000"/>
              </a:schemeClr>
            </a:gs>
            <a:gs pos="88000">
              <a:schemeClr val="accent1">
                <a:tint val="50000"/>
                <a:hueOff val="-13089513"/>
                <a:satOff val="-703"/>
                <a:lumOff val="11364"/>
                <a:alphaOff val="0"/>
                <a:shade val="63000"/>
                <a:satMod val="160000"/>
              </a:schemeClr>
            </a:gs>
            <a:gs pos="100000">
              <a:schemeClr val="accent1">
                <a:tint val="50000"/>
                <a:hueOff val="-13089513"/>
                <a:satOff val="-703"/>
                <a:lumOff val="11364"/>
                <a:alphaOff val="0"/>
                <a:tint val="99555"/>
                <a:satMod val="155000"/>
              </a:schemeClr>
            </a:gs>
          </a:gsLst>
          <a:lin ang="5400000" scaled="1"/>
        </a:gradFill>
        <a:ln>
          <a:noFill/>
        </a:ln>
        <a:effectLst>
          <a:glow rad="70000">
            <a:schemeClr val="accent1">
              <a:tint val="50000"/>
              <a:hueOff val="-13089513"/>
              <a:satOff val="-703"/>
              <a:lumOff val="11364"/>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6C70F06-7D14-4C71-A89F-06AEF72428F5}">
      <dsp:nvSpPr>
        <dsp:cNvPr id="0" name=""/>
        <dsp:cNvSpPr/>
      </dsp:nvSpPr>
      <dsp:spPr>
        <a:xfrm>
          <a:off x="3305470" y="3003637"/>
          <a:ext cx="1291832" cy="904240"/>
        </a:xfrm>
        <a:prstGeom prst="roundRect">
          <a:avLst>
            <a:gd name="adj" fmla="val 1667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CRÍTICA DE LA MISIÓN</a:t>
          </a:r>
          <a:endParaRPr lang="es-EC" sz="900" kern="1200" dirty="0">
            <a:effectLst>
              <a:glow rad="101600">
                <a:schemeClr val="bg1">
                  <a:alpha val="60000"/>
                </a:schemeClr>
              </a:glow>
            </a:effectLst>
          </a:endParaRPr>
        </a:p>
      </dsp:txBody>
      <dsp:txXfrm>
        <a:off x="3349619" y="3047786"/>
        <a:ext cx="1203534" cy="815942"/>
      </dsp:txXfrm>
    </dsp:sp>
    <dsp:sp modelId="{ACC96EEE-F3AB-4CC2-82B0-7647E153ED0C}">
      <dsp:nvSpPr>
        <dsp:cNvPr id="0" name=""/>
        <dsp:cNvSpPr/>
      </dsp:nvSpPr>
      <dsp:spPr>
        <a:xfrm>
          <a:off x="4597302" y="3089877"/>
          <a:ext cx="939555" cy="730847"/>
        </a:xfrm>
        <a:prstGeom prst="rect">
          <a:avLst/>
        </a:prstGeom>
        <a:noFill/>
        <a:ln>
          <a:noFill/>
        </a:ln>
        <a:effectLst/>
      </dsp:spPr>
      <dsp:style>
        <a:lnRef idx="0">
          <a:scrgbClr r="0" g="0" b="0"/>
        </a:lnRef>
        <a:fillRef idx="0">
          <a:scrgbClr r="0" g="0" b="0"/>
        </a:fillRef>
        <a:effectRef idx="0">
          <a:scrgbClr r="0" g="0" b="0"/>
        </a:effectRef>
        <a:fontRef idx="minor"/>
      </dsp:style>
    </dsp:sp>
    <dsp:sp modelId="{C79A189A-BE1C-4CCA-8727-010D55A4F57F}">
      <dsp:nvSpPr>
        <dsp:cNvPr id="0" name=""/>
        <dsp:cNvSpPr/>
      </dsp:nvSpPr>
      <dsp:spPr>
        <a:xfrm>
          <a:off x="4376536" y="4019398"/>
          <a:ext cx="1291832" cy="904240"/>
        </a:xfrm>
        <a:prstGeom prst="roundRect">
          <a:avLst>
            <a:gd name="adj" fmla="val 16670"/>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SANCIÓN</a:t>
          </a:r>
          <a:endParaRPr lang="es-EC" sz="900" kern="1200" dirty="0">
            <a:effectLst>
              <a:glow rad="101600">
                <a:schemeClr val="bg1">
                  <a:alpha val="60000"/>
                </a:schemeClr>
              </a:glow>
            </a:effectLst>
          </a:endParaRPr>
        </a:p>
      </dsp:txBody>
      <dsp:txXfrm>
        <a:off x="4420685" y="4063547"/>
        <a:ext cx="1203534" cy="81594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EC242-563F-4EC2-8C57-B02CCC7DB011}">
      <dsp:nvSpPr>
        <dsp:cNvPr id="0" name=""/>
        <dsp:cNvSpPr/>
      </dsp:nvSpPr>
      <dsp:spPr>
        <a:xfrm rot="5400000">
          <a:off x="-143044" y="143182"/>
          <a:ext cx="953632" cy="667543"/>
        </a:xfrm>
        <a:prstGeom prst="chevron">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s-EC" sz="1900" kern="1200"/>
            <a:t>DÍA 1</a:t>
          </a:r>
        </a:p>
      </dsp:txBody>
      <dsp:txXfrm rot="-5400000">
        <a:off x="1" y="333910"/>
        <a:ext cx="667543" cy="286089"/>
      </dsp:txXfrm>
    </dsp:sp>
    <dsp:sp modelId="{9A5FB13D-603D-4FF5-AE3B-22D240185743}">
      <dsp:nvSpPr>
        <dsp:cNvPr id="0" name=""/>
        <dsp:cNvSpPr/>
      </dsp:nvSpPr>
      <dsp:spPr>
        <a:xfrm rot="5400000">
          <a:off x="2477686" y="-1810005"/>
          <a:ext cx="619861" cy="42401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t>Clases de Primeros Auxilios</a:t>
          </a:r>
        </a:p>
        <a:p>
          <a:pPr marL="114300" lvl="1" indent="-114300" algn="l" defTabSz="533400">
            <a:lnSpc>
              <a:spcPct val="90000"/>
            </a:lnSpc>
            <a:spcBef>
              <a:spcPct val="0"/>
            </a:spcBef>
            <a:spcAft>
              <a:spcPct val="15000"/>
            </a:spcAft>
            <a:buChar char="••"/>
          </a:pPr>
          <a:r>
            <a:rPr lang="es-EC" sz="1200" kern="1200"/>
            <a:t>Derecho Internacional Humanitario</a:t>
          </a:r>
        </a:p>
        <a:p>
          <a:pPr marL="114300" lvl="1" indent="-114300" algn="l" defTabSz="533400">
            <a:lnSpc>
              <a:spcPct val="90000"/>
            </a:lnSpc>
            <a:spcBef>
              <a:spcPct val="0"/>
            </a:spcBef>
            <a:spcAft>
              <a:spcPct val="15000"/>
            </a:spcAft>
            <a:buChar char="••"/>
          </a:pPr>
          <a:r>
            <a:rPr lang="es-EC" sz="1200" kern="1200"/>
            <a:t>Lectura de Cartas</a:t>
          </a:r>
        </a:p>
      </dsp:txBody>
      <dsp:txXfrm rot="-5400000">
        <a:off x="667544" y="30396"/>
        <a:ext cx="4209888" cy="559343"/>
      </dsp:txXfrm>
    </dsp:sp>
    <dsp:sp modelId="{C108AA39-C6D9-4DB4-BE35-B5266133DAD7}">
      <dsp:nvSpPr>
        <dsp:cNvPr id="0" name=""/>
        <dsp:cNvSpPr/>
      </dsp:nvSpPr>
      <dsp:spPr>
        <a:xfrm rot="5400000">
          <a:off x="-143044" y="977804"/>
          <a:ext cx="953632" cy="667543"/>
        </a:xfrm>
        <a:prstGeom prst="chevron">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w="9525" cap="flat" cmpd="sng" algn="ctr">
          <a:solidFill>
            <a:schemeClr val="accent3">
              <a:hueOff val="0"/>
              <a:satOff val="0"/>
              <a:lumOff val="0"/>
              <a:alphaOff val="0"/>
            </a:schemeClr>
          </a:solidFill>
          <a:prstDash val="solid"/>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s-EC" sz="1900" kern="1200"/>
            <a:t>DÍA 2</a:t>
          </a:r>
        </a:p>
      </dsp:txBody>
      <dsp:txXfrm rot="-5400000">
        <a:off x="1" y="1168532"/>
        <a:ext cx="667543" cy="286089"/>
      </dsp:txXfrm>
    </dsp:sp>
    <dsp:sp modelId="{9A1F4180-90F0-4D62-802F-9D94D0E61B3C}">
      <dsp:nvSpPr>
        <dsp:cNvPr id="0" name=""/>
        <dsp:cNvSpPr/>
      </dsp:nvSpPr>
      <dsp:spPr>
        <a:xfrm rot="5400000">
          <a:off x="2477686" y="-975383"/>
          <a:ext cx="619861" cy="424014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t>Navegación Terrestre</a:t>
          </a:r>
        </a:p>
        <a:p>
          <a:pPr marL="114300" lvl="1" indent="-114300" algn="l" defTabSz="533400">
            <a:lnSpc>
              <a:spcPct val="90000"/>
            </a:lnSpc>
            <a:spcBef>
              <a:spcPct val="0"/>
            </a:spcBef>
            <a:spcAft>
              <a:spcPct val="15000"/>
            </a:spcAft>
            <a:buChar char="••"/>
          </a:pPr>
          <a:r>
            <a:rPr lang="es-EC" sz="1200" kern="1200"/>
            <a:t>Retroalimentación de Operaciones De Reconocimiento</a:t>
          </a:r>
        </a:p>
      </dsp:txBody>
      <dsp:txXfrm rot="-5400000">
        <a:off x="667544" y="865018"/>
        <a:ext cx="4209888" cy="559343"/>
      </dsp:txXfrm>
    </dsp:sp>
    <dsp:sp modelId="{48776405-C374-426F-A786-1F6183FA66AF}">
      <dsp:nvSpPr>
        <dsp:cNvPr id="0" name=""/>
        <dsp:cNvSpPr/>
      </dsp:nvSpPr>
      <dsp:spPr>
        <a:xfrm rot="5400000">
          <a:off x="-143044" y="1812426"/>
          <a:ext cx="953632" cy="667543"/>
        </a:xfrm>
        <a:prstGeom prst="chevron">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w="9525" cap="flat" cmpd="sng" algn="ctr">
          <a:solidFill>
            <a:schemeClr val="accent4">
              <a:hueOff val="0"/>
              <a:satOff val="0"/>
              <a:lumOff val="0"/>
              <a:alphaOff val="0"/>
            </a:schemeClr>
          </a:solidFill>
          <a:prstDash val="solid"/>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s-EC" sz="1900" kern="1200"/>
            <a:t>DÍA 3</a:t>
          </a:r>
        </a:p>
      </dsp:txBody>
      <dsp:txXfrm rot="-5400000">
        <a:off x="1" y="2003154"/>
        <a:ext cx="667543" cy="286089"/>
      </dsp:txXfrm>
    </dsp:sp>
    <dsp:sp modelId="{563C21F0-0B08-4F19-B295-1AEA283496FB}">
      <dsp:nvSpPr>
        <dsp:cNvPr id="0" name=""/>
        <dsp:cNvSpPr/>
      </dsp:nvSpPr>
      <dsp:spPr>
        <a:xfrm rot="5400000">
          <a:off x="2477686" y="-140761"/>
          <a:ext cx="619861" cy="424014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t>Reconocimientos de Ruta</a:t>
          </a:r>
        </a:p>
        <a:p>
          <a:pPr marL="228600" lvl="2" indent="-114300" algn="l" defTabSz="533400">
            <a:lnSpc>
              <a:spcPct val="90000"/>
            </a:lnSpc>
            <a:spcBef>
              <a:spcPct val="0"/>
            </a:spcBef>
            <a:spcAft>
              <a:spcPct val="15000"/>
            </a:spcAft>
            <a:buChar char="••"/>
          </a:pPr>
          <a:r>
            <a:rPr lang="es-EC" sz="1200" kern="1200"/>
            <a:t>Planificación</a:t>
          </a:r>
        </a:p>
        <a:p>
          <a:pPr marL="228600" lvl="2" indent="-114300" algn="l" defTabSz="533400">
            <a:lnSpc>
              <a:spcPct val="90000"/>
            </a:lnSpc>
            <a:spcBef>
              <a:spcPct val="0"/>
            </a:spcBef>
            <a:spcAft>
              <a:spcPct val="15000"/>
            </a:spcAft>
            <a:buChar char="••"/>
          </a:pPr>
          <a:r>
            <a:rPr lang="es-EC" sz="1200" kern="1200"/>
            <a:t>Ejecución</a:t>
          </a:r>
        </a:p>
      </dsp:txBody>
      <dsp:txXfrm rot="-5400000">
        <a:off x="667544" y="1699640"/>
        <a:ext cx="4209888" cy="559343"/>
      </dsp:txXfrm>
    </dsp:sp>
    <dsp:sp modelId="{AB9BB894-99A7-461E-A583-0D7FEECF9AC9}">
      <dsp:nvSpPr>
        <dsp:cNvPr id="0" name=""/>
        <dsp:cNvSpPr/>
      </dsp:nvSpPr>
      <dsp:spPr>
        <a:xfrm rot="5400000">
          <a:off x="-143044" y="2647048"/>
          <a:ext cx="953632" cy="667543"/>
        </a:xfrm>
        <a:prstGeom prst="chevron">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w="9525" cap="flat" cmpd="sng" algn="ctr">
          <a:solidFill>
            <a:schemeClr val="accent5">
              <a:hueOff val="0"/>
              <a:satOff val="0"/>
              <a:lumOff val="0"/>
              <a:alphaOff val="0"/>
            </a:schemeClr>
          </a:solidFill>
          <a:prstDash val="solid"/>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s-EC" sz="1900" kern="1200"/>
            <a:t>DÍA 4</a:t>
          </a:r>
        </a:p>
      </dsp:txBody>
      <dsp:txXfrm rot="-5400000">
        <a:off x="1" y="2837776"/>
        <a:ext cx="667543" cy="286089"/>
      </dsp:txXfrm>
    </dsp:sp>
    <dsp:sp modelId="{728278FD-3E40-42AD-A975-31226013DC25}">
      <dsp:nvSpPr>
        <dsp:cNvPr id="0" name=""/>
        <dsp:cNvSpPr/>
      </dsp:nvSpPr>
      <dsp:spPr>
        <a:xfrm rot="5400000">
          <a:off x="2477686" y="693860"/>
          <a:ext cx="619861" cy="424014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t>Reconocimientos de Área</a:t>
          </a:r>
        </a:p>
        <a:p>
          <a:pPr marL="228600" lvl="2" indent="-114300" algn="l" defTabSz="533400">
            <a:lnSpc>
              <a:spcPct val="90000"/>
            </a:lnSpc>
            <a:spcBef>
              <a:spcPct val="0"/>
            </a:spcBef>
            <a:spcAft>
              <a:spcPct val="15000"/>
            </a:spcAft>
            <a:buChar char="••"/>
          </a:pPr>
          <a:r>
            <a:rPr lang="es-EC" sz="1200" kern="1200"/>
            <a:t>Planificación</a:t>
          </a:r>
        </a:p>
        <a:p>
          <a:pPr marL="228600" lvl="2" indent="-114300" algn="l" defTabSz="533400">
            <a:lnSpc>
              <a:spcPct val="90000"/>
            </a:lnSpc>
            <a:spcBef>
              <a:spcPct val="0"/>
            </a:spcBef>
            <a:spcAft>
              <a:spcPct val="15000"/>
            </a:spcAft>
            <a:buChar char="••"/>
          </a:pPr>
          <a:r>
            <a:rPr lang="es-EC" sz="1200" kern="1200"/>
            <a:t>Ejecución</a:t>
          </a:r>
        </a:p>
      </dsp:txBody>
      <dsp:txXfrm rot="-5400000">
        <a:off x="667544" y="2534262"/>
        <a:ext cx="4209888" cy="559343"/>
      </dsp:txXfrm>
    </dsp:sp>
    <dsp:sp modelId="{3843EAFD-E0F4-4791-A786-9906291392D7}">
      <dsp:nvSpPr>
        <dsp:cNvPr id="0" name=""/>
        <dsp:cNvSpPr/>
      </dsp:nvSpPr>
      <dsp:spPr>
        <a:xfrm rot="5400000">
          <a:off x="-143044" y="3481670"/>
          <a:ext cx="953632" cy="667543"/>
        </a:xfrm>
        <a:prstGeom prst="chevron">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w="9525" cap="flat" cmpd="sng" algn="ctr">
          <a:solidFill>
            <a:schemeClr val="accent6">
              <a:hueOff val="0"/>
              <a:satOff val="0"/>
              <a:lumOff val="0"/>
              <a:alphaOff val="0"/>
            </a:schemeClr>
          </a:solidFill>
          <a:prstDash val="solid"/>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l" defTabSz="844550">
            <a:lnSpc>
              <a:spcPct val="90000"/>
            </a:lnSpc>
            <a:spcBef>
              <a:spcPct val="0"/>
            </a:spcBef>
            <a:spcAft>
              <a:spcPct val="35000"/>
            </a:spcAft>
          </a:pPr>
          <a:r>
            <a:rPr lang="es-EC" sz="1900" kern="1200"/>
            <a:t>DÍA 5</a:t>
          </a:r>
        </a:p>
      </dsp:txBody>
      <dsp:txXfrm rot="-5400000">
        <a:off x="1" y="3672398"/>
        <a:ext cx="667543" cy="286089"/>
      </dsp:txXfrm>
    </dsp:sp>
    <dsp:sp modelId="{9875387A-ACC1-4118-8518-6268EAFA0AB1}">
      <dsp:nvSpPr>
        <dsp:cNvPr id="0" name=""/>
        <dsp:cNvSpPr/>
      </dsp:nvSpPr>
      <dsp:spPr>
        <a:xfrm rot="5400000">
          <a:off x="2477686" y="1528482"/>
          <a:ext cx="619861" cy="4240147"/>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t>Reconocimientos de Zona</a:t>
          </a:r>
        </a:p>
        <a:p>
          <a:pPr marL="228600" lvl="2" indent="-114300" algn="l" defTabSz="533400">
            <a:lnSpc>
              <a:spcPct val="90000"/>
            </a:lnSpc>
            <a:spcBef>
              <a:spcPct val="0"/>
            </a:spcBef>
            <a:spcAft>
              <a:spcPct val="15000"/>
            </a:spcAft>
            <a:buChar char="••"/>
          </a:pPr>
          <a:r>
            <a:rPr lang="es-EC" sz="1200" kern="1200"/>
            <a:t>Planificación</a:t>
          </a:r>
        </a:p>
        <a:p>
          <a:pPr marL="228600" lvl="2" indent="-114300" algn="l" defTabSz="533400">
            <a:lnSpc>
              <a:spcPct val="90000"/>
            </a:lnSpc>
            <a:spcBef>
              <a:spcPct val="0"/>
            </a:spcBef>
            <a:spcAft>
              <a:spcPct val="15000"/>
            </a:spcAft>
            <a:buChar char="••"/>
          </a:pPr>
          <a:r>
            <a:rPr lang="es-EC" sz="1200" kern="1200"/>
            <a:t>Ejecución</a:t>
          </a:r>
        </a:p>
      </dsp:txBody>
      <dsp:txXfrm rot="-5400000">
        <a:off x="667544" y="3368884"/>
        <a:ext cx="4209888" cy="5593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8369-29A8-44AB-B548-69D095D0D6A5}">
      <dsp:nvSpPr>
        <dsp:cNvPr id="0" name=""/>
        <dsp:cNvSpPr/>
      </dsp:nvSpPr>
      <dsp:spPr>
        <a:xfrm rot="16200000">
          <a:off x="-1221532" y="2047972"/>
          <a:ext cx="3062455" cy="530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762" bIns="0" numCol="1" spcCol="1270" anchor="t" anchorCtr="0">
          <a:noAutofit/>
        </a:bodyPr>
        <a:lstStyle/>
        <a:p>
          <a:pPr lvl="0" algn="r" defTabSz="889000">
            <a:lnSpc>
              <a:spcPct val="90000"/>
            </a:lnSpc>
            <a:spcBef>
              <a:spcPct val="0"/>
            </a:spcBef>
            <a:spcAft>
              <a:spcPct val="35000"/>
            </a:spcAft>
          </a:pPr>
          <a:r>
            <a:rPr lang="es-EC" sz="2000" b="1" kern="1200" smtClean="0">
              <a:effectLst>
                <a:glow rad="101600">
                  <a:schemeClr val="bg1">
                    <a:alpha val="60000"/>
                  </a:schemeClr>
                </a:glow>
              </a:effectLst>
            </a:rPr>
            <a:t>PLAN DE RECONOCIMIENTO</a:t>
          </a:r>
          <a:endParaRPr lang="es-EC" sz="2000" kern="1200">
            <a:effectLst>
              <a:glow rad="101600">
                <a:schemeClr val="bg1">
                  <a:alpha val="60000"/>
                </a:schemeClr>
              </a:glow>
            </a:effectLst>
          </a:endParaRPr>
        </a:p>
      </dsp:txBody>
      <dsp:txXfrm>
        <a:off x="-1221532" y="2047972"/>
        <a:ext cx="3062455" cy="530376"/>
      </dsp:txXfrm>
    </dsp:sp>
    <dsp:sp modelId="{82648BB9-9226-477F-B9C0-15B97AD79256}">
      <dsp:nvSpPr>
        <dsp:cNvPr id="0" name=""/>
        <dsp:cNvSpPr/>
      </dsp:nvSpPr>
      <dsp:spPr>
        <a:xfrm>
          <a:off x="574883" y="781932"/>
          <a:ext cx="2641835" cy="3062455"/>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467762" rIns="120904" bIns="120904"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Miembros del Elemento de Reconocimiento</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Situación General</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smtClean="0">
              <a:effectLst>
                <a:glow rad="101600">
                  <a:schemeClr val="bg1">
                    <a:alpha val="60000"/>
                  </a:schemeClr>
                </a:glow>
              </a:effectLst>
            </a:rPr>
            <a:t>Misión</a:t>
          </a:r>
          <a:endParaRPr lang="es-EC" sz="1300" kern="120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smtClean="0">
              <a:effectLst>
                <a:glow rad="101600">
                  <a:schemeClr val="bg1">
                    <a:alpha val="60000"/>
                  </a:schemeClr>
                </a:glow>
              </a:effectLst>
            </a:rPr>
            <a:t>Hora de Salida</a:t>
          </a:r>
          <a:endParaRPr lang="es-EC" sz="1300" kern="120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smtClean="0">
              <a:effectLst>
                <a:glow rad="101600">
                  <a:schemeClr val="bg1">
                    <a:alpha val="60000"/>
                  </a:schemeClr>
                </a:glow>
              </a:effectLst>
            </a:rPr>
            <a:t>Duración</a:t>
          </a:r>
          <a:endParaRPr lang="es-EC" sz="1300" kern="120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Itinerario</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Tareas a cumplirse</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smtClean="0">
              <a:effectLst>
                <a:glow rad="101600">
                  <a:schemeClr val="bg1">
                    <a:alpha val="60000"/>
                  </a:schemeClr>
                </a:glow>
              </a:effectLst>
            </a:rPr>
            <a:t>Restricciones</a:t>
          </a:r>
          <a:endParaRPr lang="es-EC" sz="1300" kern="120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Medidas de Coordinación </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Instrucciones de coordinación</a:t>
          </a:r>
          <a:endParaRPr lang="es-EC" sz="1300" kern="1200" dirty="0">
            <a:effectLst>
              <a:glow rad="101600">
                <a:schemeClr val="bg1">
                  <a:alpha val="60000"/>
                </a:schemeClr>
              </a:glow>
            </a:effectLst>
          </a:endParaRPr>
        </a:p>
      </dsp:txBody>
      <dsp:txXfrm>
        <a:off x="574883" y="781932"/>
        <a:ext cx="2641835" cy="3062455"/>
      </dsp:txXfrm>
    </dsp:sp>
    <dsp:sp modelId="{7FDE5415-4491-4557-80FF-4D661C147E0F}">
      <dsp:nvSpPr>
        <dsp:cNvPr id="0" name=""/>
        <dsp:cNvSpPr/>
      </dsp:nvSpPr>
      <dsp:spPr>
        <a:xfrm>
          <a:off x="44507" y="81836"/>
          <a:ext cx="1060752" cy="10607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D589A0-DA1A-4B41-A5AB-409A531D9206}">
      <dsp:nvSpPr>
        <dsp:cNvPr id="0" name=""/>
        <dsp:cNvSpPr/>
      </dsp:nvSpPr>
      <dsp:spPr>
        <a:xfrm rot="16200000">
          <a:off x="2633845" y="2047972"/>
          <a:ext cx="3062455" cy="530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762" bIns="0" numCol="1" spcCol="1270" anchor="t" anchorCtr="0">
          <a:noAutofit/>
        </a:bodyPr>
        <a:lstStyle/>
        <a:p>
          <a:pPr lvl="0" algn="r" defTabSz="889000">
            <a:lnSpc>
              <a:spcPct val="90000"/>
            </a:lnSpc>
            <a:spcBef>
              <a:spcPct val="0"/>
            </a:spcBef>
            <a:spcAft>
              <a:spcPct val="35000"/>
            </a:spcAft>
          </a:pPr>
          <a:r>
            <a:rPr lang="es-EC" sz="2000" b="1" kern="1200" dirty="0" smtClean="0">
              <a:effectLst>
                <a:glow rad="101600">
                  <a:schemeClr val="bg1">
                    <a:alpha val="60000"/>
                  </a:schemeClr>
                </a:glow>
              </a:effectLst>
            </a:rPr>
            <a:t>ENSAYOS</a:t>
          </a:r>
          <a:endParaRPr lang="es-EC" sz="2000" kern="1200" dirty="0">
            <a:effectLst>
              <a:glow rad="101600">
                <a:schemeClr val="bg1">
                  <a:alpha val="60000"/>
                </a:schemeClr>
              </a:glow>
            </a:effectLst>
          </a:endParaRPr>
        </a:p>
      </dsp:txBody>
      <dsp:txXfrm>
        <a:off x="2633845" y="2047972"/>
        <a:ext cx="3062455" cy="530376"/>
      </dsp:txXfrm>
    </dsp:sp>
    <dsp:sp modelId="{BF2EFE4A-6CEC-45A2-9870-E79C4DCEADE8}">
      <dsp:nvSpPr>
        <dsp:cNvPr id="0" name=""/>
        <dsp:cNvSpPr/>
      </dsp:nvSpPr>
      <dsp:spPr>
        <a:xfrm>
          <a:off x="4430261" y="781932"/>
          <a:ext cx="2641835" cy="3062455"/>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467762" rIns="120904" bIns="120904" numCol="1" spcCol="1270" anchor="t" anchorCtr="0">
          <a:noAutofit/>
        </a:bodyPr>
        <a:lstStyle/>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Comunicaciones</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Señales convencionales</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Movimiento</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Tácticas de Acción Inmediata</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Uso del GPS (configuración y navegación)</a:t>
          </a:r>
          <a:endParaRPr lang="es-EC" sz="1300" kern="1200" dirty="0">
            <a:effectLst>
              <a:glow rad="101600">
                <a:schemeClr val="bg1">
                  <a:alpha val="60000"/>
                </a:schemeClr>
              </a:glow>
            </a:effectLst>
          </a:endParaRPr>
        </a:p>
        <a:p>
          <a:pPr marL="114300" lvl="1" indent="-114300" algn="l" defTabSz="577850">
            <a:lnSpc>
              <a:spcPct val="90000"/>
            </a:lnSpc>
            <a:spcBef>
              <a:spcPct val="0"/>
            </a:spcBef>
            <a:spcAft>
              <a:spcPct val="15000"/>
            </a:spcAft>
            <a:buChar char="••"/>
          </a:pPr>
          <a:r>
            <a:rPr lang="es-EC" sz="1300" kern="1200" dirty="0" smtClean="0">
              <a:effectLst>
                <a:glow rad="101600">
                  <a:schemeClr val="bg1">
                    <a:alpha val="60000"/>
                  </a:schemeClr>
                </a:glow>
              </a:effectLst>
            </a:rPr>
            <a:t>Navegación Por Brújula</a:t>
          </a:r>
          <a:endParaRPr lang="es-EC" sz="1300" kern="1200" dirty="0">
            <a:effectLst>
              <a:glow rad="101600">
                <a:schemeClr val="bg1">
                  <a:alpha val="60000"/>
                </a:schemeClr>
              </a:glow>
            </a:effectLst>
          </a:endParaRPr>
        </a:p>
      </dsp:txBody>
      <dsp:txXfrm>
        <a:off x="4430261" y="781932"/>
        <a:ext cx="2641835" cy="3062455"/>
      </dsp:txXfrm>
    </dsp:sp>
    <dsp:sp modelId="{30944388-481E-44E0-BD20-F77AA7184DFC}">
      <dsp:nvSpPr>
        <dsp:cNvPr id="0" name=""/>
        <dsp:cNvSpPr/>
      </dsp:nvSpPr>
      <dsp:spPr>
        <a:xfrm>
          <a:off x="3899885" y="81836"/>
          <a:ext cx="1060752" cy="106075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2EC3-8751-4A58-92E0-A3A4EC254763}">
      <dsp:nvSpPr>
        <dsp:cNvPr id="0" name=""/>
        <dsp:cNvSpPr/>
      </dsp:nvSpPr>
      <dsp:spPr>
        <a:xfrm rot="16200000">
          <a:off x="-897334" y="1901478"/>
          <a:ext cx="2817540" cy="59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5655" bIns="0" numCol="1" spcCol="1270" anchor="t" anchorCtr="0">
          <a:noAutofit/>
        </a:bodyPr>
        <a:lstStyle/>
        <a:p>
          <a:pPr lvl="0" algn="r" defTabSz="1244600">
            <a:lnSpc>
              <a:spcPct val="90000"/>
            </a:lnSpc>
            <a:spcBef>
              <a:spcPct val="0"/>
            </a:spcBef>
            <a:spcAft>
              <a:spcPct val="35000"/>
            </a:spcAft>
          </a:pPr>
          <a:r>
            <a:rPr lang="es-EC" sz="2800" b="1" kern="1200" dirty="0" smtClean="0">
              <a:effectLst>
                <a:glow rad="101600">
                  <a:schemeClr val="bg1">
                    <a:alpha val="60000"/>
                  </a:schemeClr>
                </a:glow>
              </a:effectLst>
            </a:rPr>
            <a:t>MOVIMIENTO </a:t>
          </a:r>
          <a:endParaRPr lang="es-EC" sz="2800" kern="1200" dirty="0">
            <a:effectLst>
              <a:glow rad="101600">
                <a:schemeClr val="bg1">
                  <a:alpha val="60000"/>
                </a:schemeClr>
              </a:glow>
            </a:effectLst>
          </a:endParaRPr>
        </a:p>
      </dsp:txBody>
      <dsp:txXfrm>
        <a:off x="-897334" y="1901478"/>
        <a:ext cx="2817540" cy="596018"/>
      </dsp:txXfrm>
    </dsp:sp>
    <dsp:sp modelId="{76F6EB7E-82A1-40B1-90B3-E83ECDCB329B}">
      <dsp:nvSpPr>
        <dsp:cNvPr id="0" name=""/>
        <dsp:cNvSpPr/>
      </dsp:nvSpPr>
      <dsp:spPr>
        <a:xfrm>
          <a:off x="809445" y="790717"/>
          <a:ext cx="5796274" cy="2817540"/>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525655" rIns="156464" bIns="156464"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Uso correcto de la carta topográfica</a:t>
          </a:r>
          <a:endParaRPr lang="es-EC" sz="1700" kern="1200" dirty="0">
            <a:effectLst>
              <a:glow rad="101600">
                <a:schemeClr val="bg1">
                  <a:alpha val="60000"/>
                </a:schemeClr>
              </a:glow>
            </a:effectLst>
          </a:endParaRPr>
        </a:p>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Establecimiento correcto de las comunicaciones</a:t>
          </a:r>
          <a:endParaRPr lang="es-EC" sz="1700" kern="1200" dirty="0">
            <a:effectLst>
              <a:glow rad="101600">
                <a:schemeClr val="bg1">
                  <a:alpha val="60000"/>
                </a:schemeClr>
              </a:glow>
            </a:effectLst>
          </a:endParaRPr>
        </a:p>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Cumplimiento de la planificación en cuanto a medidas de coordinación</a:t>
          </a:r>
          <a:endParaRPr lang="es-EC" sz="1700" kern="1200" dirty="0">
            <a:effectLst>
              <a:glow rad="101600">
                <a:schemeClr val="bg1">
                  <a:alpha val="60000"/>
                </a:schemeClr>
              </a:glow>
            </a:effectLst>
          </a:endParaRPr>
        </a:p>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Correcta Navegación</a:t>
          </a:r>
          <a:endParaRPr lang="es-EC" sz="1700" kern="1200" dirty="0">
            <a:effectLst>
              <a:glow rad="101600">
                <a:schemeClr val="bg1">
                  <a:alpha val="60000"/>
                </a:schemeClr>
              </a:glow>
            </a:effectLst>
          </a:endParaRPr>
        </a:p>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Sigilo, Disciplina de Luces y de Ruidos.</a:t>
          </a:r>
          <a:endParaRPr lang="es-EC" sz="1700" kern="1200" dirty="0">
            <a:effectLst>
              <a:glow rad="101600">
                <a:schemeClr val="bg1">
                  <a:alpha val="60000"/>
                </a:schemeClr>
              </a:glow>
            </a:effectLst>
          </a:endParaRPr>
        </a:p>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Uso de Señales convencionales.</a:t>
          </a:r>
          <a:endParaRPr lang="es-EC" sz="1700" kern="1200" dirty="0">
            <a:effectLst>
              <a:glow rad="101600">
                <a:schemeClr val="bg1">
                  <a:alpha val="60000"/>
                </a:schemeClr>
              </a:glow>
            </a:effectLst>
          </a:endParaRPr>
        </a:p>
        <a:p>
          <a:pPr marL="171450" lvl="1" indent="-171450" algn="l" defTabSz="755650">
            <a:lnSpc>
              <a:spcPct val="90000"/>
            </a:lnSpc>
            <a:spcBef>
              <a:spcPct val="0"/>
            </a:spcBef>
            <a:spcAft>
              <a:spcPct val="15000"/>
            </a:spcAft>
            <a:buChar char="••"/>
          </a:pPr>
          <a:r>
            <a:rPr lang="es-EC" sz="1700" kern="1200" dirty="0" smtClean="0">
              <a:effectLst>
                <a:glow rad="101600">
                  <a:schemeClr val="bg1">
                    <a:alpha val="60000"/>
                  </a:schemeClr>
                </a:glow>
              </a:effectLst>
            </a:rPr>
            <a:t>Realización del Informe del Reconocimiento</a:t>
          </a:r>
          <a:endParaRPr lang="es-EC" sz="1700" kern="1200" dirty="0">
            <a:effectLst>
              <a:glow rad="101600">
                <a:schemeClr val="bg1">
                  <a:alpha val="60000"/>
                </a:schemeClr>
              </a:glow>
            </a:effectLst>
          </a:endParaRPr>
        </a:p>
      </dsp:txBody>
      <dsp:txXfrm>
        <a:off x="809445" y="790717"/>
        <a:ext cx="5796274" cy="2817540"/>
      </dsp:txXfrm>
    </dsp:sp>
    <dsp:sp modelId="{F555B04A-04F7-4989-A255-26BC61E278AA}">
      <dsp:nvSpPr>
        <dsp:cNvPr id="0" name=""/>
        <dsp:cNvSpPr/>
      </dsp:nvSpPr>
      <dsp:spPr>
        <a:xfrm>
          <a:off x="213426" y="3973"/>
          <a:ext cx="1192036" cy="11920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8369-29A8-44AB-B548-69D095D0D6A5}">
      <dsp:nvSpPr>
        <dsp:cNvPr id="0" name=""/>
        <dsp:cNvSpPr/>
      </dsp:nvSpPr>
      <dsp:spPr>
        <a:xfrm rot="16200000">
          <a:off x="-1221532" y="2047972"/>
          <a:ext cx="3062455" cy="530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762" bIns="0" numCol="1" spcCol="1270" anchor="t" anchorCtr="0">
          <a:noAutofit/>
        </a:bodyPr>
        <a:lstStyle/>
        <a:p>
          <a:pPr lvl="0" algn="r" defTabSz="711200">
            <a:lnSpc>
              <a:spcPct val="90000"/>
            </a:lnSpc>
            <a:spcBef>
              <a:spcPct val="0"/>
            </a:spcBef>
            <a:spcAft>
              <a:spcPct val="35000"/>
            </a:spcAft>
          </a:pPr>
          <a:r>
            <a:rPr lang="es-EC" sz="1600" kern="1200" dirty="0" smtClean="0">
              <a:solidFill>
                <a:schemeClr val="tx1"/>
              </a:solidFill>
              <a:effectLst>
                <a:glow rad="101600">
                  <a:schemeClr val="bg1">
                    <a:alpha val="60000"/>
                  </a:schemeClr>
                </a:glow>
              </a:effectLst>
            </a:rPr>
            <a:t>PROCESO EN EL LIDERAZGO DE TROPAS</a:t>
          </a:r>
          <a:endParaRPr lang="es-EC" sz="1600" kern="1200" dirty="0">
            <a:solidFill>
              <a:schemeClr val="tx1"/>
            </a:solidFill>
            <a:effectLst>
              <a:glow rad="101600">
                <a:schemeClr val="bg1">
                  <a:alpha val="60000"/>
                </a:schemeClr>
              </a:glow>
            </a:effectLst>
          </a:endParaRPr>
        </a:p>
      </dsp:txBody>
      <dsp:txXfrm>
        <a:off x="-1221532" y="2047972"/>
        <a:ext cx="3062455" cy="530376"/>
      </dsp:txXfrm>
    </dsp:sp>
    <dsp:sp modelId="{82648BB9-9226-477F-B9C0-15B97AD79256}">
      <dsp:nvSpPr>
        <dsp:cNvPr id="0" name=""/>
        <dsp:cNvSpPr/>
      </dsp:nvSpPr>
      <dsp:spPr>
        <a:xfrm>
          <a:off x="574883" y="781932"/>
          <a:ext cx="2641835" cy="3062455"/>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467762" rIns="135128" bIns="135128"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Recepción de la misión</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Emitir  la orden preparatoria</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Crear Plan tentativo</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smtClean="0">
              <a:solidFill>
                <a:schemeClr val="bg1"/>
              </a:solidFill>
              <a:effectLst>
                <a:glow rad="101600">
                  <a:schemeClr val="tx1">
                    <a:alpha val="60000"/>
                  </a:schemeClr>
                </a:glow>
              </a:effectLst>
            </a:rPr>
            <a:t>Iniciar el movimiento</a:t>
          </a:r>
          <a:endParaRPr lang="es-EC" sz="1500" kern="120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Realizar Reconocimientos</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Completar el Plan tentativo</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Emitir la Orden de Operaciones</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Realizar Ensayos</a:t>
          </a:r>
          <a:endParaRPr lang="es-EC" sz="1500" kern="1200" dirty="0">
            <a:solidFill>
              <a:schemeClr val="bg1"/>
            </a:solidFill>
            <a:effectLst>
              <a:glow rad="101600">
                <a:schemeClr val="tx1">
                  <a:alpha val="60000"/>
                </a:schemeClr>
              </a:glow>
            </a:effectLst>
          </a:endParaRPr>
        </a:p>
      </dsp:txBody>
      <dsp:txXfrm>
        <a:off x="574883" y="781932"/>
        <a:ext cx="2641835" cy="3062455"/>
      </dsp:txXfrm>
    </dsp:sp>
    <dsp:sp modelId="{7FDE5415-4491-4557-80FF-4D661C147E0F}">
      <dsp:nvSpPr>
        <dsp:cNvPr id="0" name=""/>
        <dsp:cNvSpPr/>
      </dsp:nvSpPr>
      <dsp:spPr>
        <a:xfrm>
          <a:off x="44507" y="81836"/>
          <a:ext cx="1060752" cy="10607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FC397EE-2AB2-4025-A9E1-1DB23AE7440C}">
      <dsp:nvSpPr>
        <dsp:cNvPr id="0" name=""/>
        <dsp:cNvSpPr/>
      </dsp:nvSpPr>
      <dsp:spPr>
        <a:xfrm rot="16200000">
          <a:off x="2633845" y="2047972"/>
          <a:ext cx="3062455" cy="530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762" bIns="0" numCol="1" spcCol="1270" anchor="t" anchorCtr="0">
          <a:noAutofit/>
        </a:bodyPr>
        <a:lstStyle/>
        <a:p>
          <a:pPr lvl="0" algn="r" defTabSz="711200">
            <a:lnSpc>
              <a:spcPct val="90000"/>
            </a:lnSpc>
            <a:spcBef>
              <a:spcPct val="0"/>
            </a:spcBef>
            <a:spcAft>
              <a:spcPct val="35000"/>
            </a:spcAft>
          </a:pPr>
          <a:r>
            <a:rPr lang="es-EC" sz="1600" b="1" kern="1200" dirty="0" smtClean="0">
              <a:solidFill>
                <a:schemeClr val="tx1"/>
              </a:solidFill>
              <a:effectLst>
                <a:glow rad="101600">
                  <a:schemeClr val="bg1">
                    <a:alpha val="60000"/>
                  </a:schemeClr>
                </a:glow>
              </a:effectLst>
            </a:rPr>
            <a:t>CREACIÓN DE MAQUETAS</a:t>
          </a:r>
          <a:endParaRPr lang="es-EC" sz="1600" kern="1200" dirty="0">
            <a:solidFill>
              <a:schemeClr val="tx1"/>
            </a:solidFill>
            <a:effectLst>
              <a:glow rad="101600">
                <a:schemeClr val="bg1">
                  <a:alpha val="60000"/>
                </a:schemeClr>
              </a:glow>
            </a:effectLst>
          </a:endParaRPr>
        </a:p>
      </dsp:txBody>
      <dsp:txXfrm>
        <a:off x="2633845" y="2047972"/>
        <a:ext cx="3062455" cy="530376"/>
      </dsp:txXfrm>
    </dsp:sp>
    <dsp:sp modelId="{2F8300ED-47D4-4FBF-8870-626568EB04A5}">
      <dsp:nvSpPr>
        <dsp:cNvPr id="0" name=""/>
        <dsp:cNvSpPr/>
      </dsp:nvSpPr>
      <dsp:spPr>
        <a:xfrm>
          <a:off x="4430261" y="781932"/>
          <a:ext cx="2641835" cy="3062455"/>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467762" rIns="135128" bIns="135128"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Orientación de la maqueta</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Límites</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Accidentes naturales más importantes</a:t>
          </a:r>
          <a:endParaRPr lang="es-EC" sz="1500" kern="1200" dirty="0">
            <a:solidFill>
              <a:schemeClr val="bg1"/>
            </a:solidFill>
            <a:effectLst>
              <a:glow rad="101600">
                <a:schemeClr val="tx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solidFill>
                <a:schemeClr val="bg1"/>
              </a:solidFill>
              <a:effectLst>
                <a:glow rad="101600">
                  <a:schemeClr val="tx1">
                    <a:alpha val="60000"/>
                  </a:schemeClr>
                </a:glow>
              </a:effectLst>
            </a:rPr>
            <a:t>Objetivos señalados</a:t>
          </a:r>
          <a:endParaRPr lang="es-EC" sz="1500" kern="1200" dirty="0">
            <a:solidFill>
              <a:schemeClr val="bg1"/>
            </a:solidFill>
            <a:effectLst>
              <a:glow rad="101600">
                <a:schemeClr val="tx1">
                  <a:alpha val="60000"/>
                </a:schemeClr>
              </a:glow>
            </a:effectLst>
          </a:endParaRPr>
        </a:p>
      </dsp:txBody>
      <dsp:txXfrm>
        <a:off x="4430261" y="781932"/>
        <a:ext cx="2641835" cy="3062455"/>
      </dsp:txXfrm>
    </dsp:sp>
    <dsp:sp modelId="{7DF7F522-C7B9-4656-A371-4CBF28E05564}">
      <dsp:nvSpPr>
        <dsp:cNvPr id="0" name=""/>
        <dsp:cNvSpPr/>
      </dsp:nvSpPr>
      <dsp:spPr>
        <a:xfrm>
          <a:off x="3899885" y="81836"/>
          <a:ext cx="1060752" cy="106075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2EC3-8751-4A58-92E0-A3A4EC254763}">
      <dsp:nvSpPr>
        <dsp:cNvPr id="0" name=""/>
        <dsp:cNvSpPr/>
      </dsp:nvSpPr>
      <dsp:spPr>
        <a:xfrm rot="16200000">
          <a:off x="-1202565" y="1858605"/>
          <a:ext cx="2817540" cy="32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9329" bIns="0" numCol="1" spcCol="1270" anchor="t" anchorCtr="0">
          <a:noAutofit/>
        </a:bodyPr>
        <a:lstStyle/>
        <a:p>
          <a:pPr lvl="0" algn="r" defTabSz="533400">
            <a:lnSpc>
              <a:spcPct val="90000"/>
            </a:lnSpc>
            <a:spcBef>
              <a:spcPct val="0"/>
            </a:spcBef>
            <a:spcAft>
              <a:spcPct val="35000"/>
            </a:spcAft>
          </a:pPr>
          <a:r>
            <a:rPr lang="es-EC" sz="1200" kern="1200" dirty="0" smtClean="0">
              <a:effectLst>
                <a:glow rad="101600">
                  <a:schemeClr val="bg1">
                    <a:alpha val="60000"/>
                  </a:schemeClr>
                </a:glow>
              </a:effectLst>
            </a:rPr>
            <a:t>OCUPACIÓN DEL ÁREA DE REUNIÓN AVANZADA</a:t>
          </a:r>
          <a:endParaRPr lang="es-EC" sz="1200" kern="1200" dirty="0">
            <a:effectLst>
              <a:glow rad="101600">
                <a:schemeClr val="bg1">
                  <a:alpha val="60000"/>
                </a:schemeClr>
              </a:glow>
            </a:effectLst>
          </a:endParaRPr>
        </a:p>
      </dsp:txBody>
      <dsp:txXfrm>
        <a:off x="-1202565" y="1858605"/>
        <a:ext cx="2817540" cy="328057"/>
      </dsp:txXfrm>
    </dsp:sp>
    <dsp:sp modelId="{76F6EB7E-82A1-40B1-90B3-E83ECDCB329B}">
      <dsp:nvSpPr>
        <dsp:cNvPr id="0" name=""/>
        <dsp:cNvSpPr/>
      </dsp:nvSpPr>
      <dsp:spPr>
        <a:xfrm>
          <a:off x="370233" y="613863"/>
          <a:ext cx="1634074" cy="2817540"/>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8932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Seguridad del sector</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Ubicación de las armas de apoyo</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Realización de ensayos</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Alimentación del personal y guardia</a:t>
          </a:r>
          <a:endParaRPr lang="es-EC" sz="1100" kern="1200" dirty="0">
            <a:solidFill>
              <a:schemeClr val="bg1"/>
            </a:solidFill>
            <a:effectLst>
              <a:glow rad="101600">
                <a:schemeClr val="tx1">
                  <a:alpha val="60000"/>
                </a:schemeClr>
              </a:glow>
            </a:effectLst>
          </a:endParaRPr>
        </a:p>
      </dsp:txBody>
      <dsp:txXfrm>
        <a:off x="370233" y="613863"/>
        <a:ext cx="1634074" cy="2817540"/>
      </dsp:txXfrm>
    </dsp:sp>
    <dsp:sp modelId="{F555B04A-04F7-4989-A255-26BC61E278AA}">
      <dsp:nvSpPr>
        <dsp:cNvPr id="0" name=""/>
        <dsp:cNvSpPr/>
      </dsp:nvSpPr>
      <dsp:spPr>
        <a:xfrm>
          <a:off x="42175" y="180827"/>
          <a:ext cx="656115" cy="6561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3B3B37-43DE-48D2-A6A7-254D957EAB6E}">
      <dsp:nvSpPr>
        <dsp:cNvPr id="0" name=""/>
        <dsp:cNvSpPr/>
      </dsp:nvSpPr>
      <dsp:spPr>
        <a:xfrm rot="16200000">
          <a:off x="1183765" y="1858605"/>
          <a:ext cx="2817540" cy="32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9329" bIns="0" numCol="1" spcCol="1270" anchor="t" anchorCtr="0">
          <a:noAutofit/>
        </a:bodyPr>
        <a:lstStyle/>
        <a:p>
          <a:pPr lvl="0" algn="r" defTabSz="533400">
            <a:lnSpc>
              <a:spcPct val="90000"/>
            </a:lnSpc>
            <a:spcBef>
              <a:spcPct val="0"/>
            </a:spcBef>
            <a:spcAft>
              <a:spcPct val="35000"/>
            </a:spcAft>
          </a:pPr>
          <a:r>
            <a:rPr lang="es-EC" sz="1200" b="1" kern="1200" dirty="0" smtClean="0">
              <a:effectLst>
                <a:glow rad="101600">
                  <a:schemeClr val="bg1">
                    <a:alpha val="60000"/>
                  </a:schemeClr>
                </a:glow>
              </a:effectLst>
            </a:rPr>
            <a:t>OCUPACIÓN DE LA LÍNEA PRINCIPAL DE RESISTENCIA</a:t>
          </a:r>
          <a:endParaRPr lang="es-EC" sz="1200" kern="1200" dirty="0">
            <a:effectLst>
              <a:glow rad="101600">
                <a:schemeClr val="bg1">
                  <a:alpha val="60000"/>
                </a:schemeClr>
              </a:glow>
            </a:effectLst>
          </a:endParaRPr>
        </a:p>
      </dsp:txBody>
      <dsp:txXfrm>
        <a:off x="1183765" y="1858605"/>
        <a:ext cx="2817540" cy="328057"/>
      </dsp:txXfrm>
    </dsp:sp>
    <dsp:sp modelId="{87F202DB-051D-4A16-8285-C0D337D5F710}">
      <dsp:nvSpPr>
        <dsp:cNvPr id="0" name=""/>
        <dsp:cNvSpPr/>
      </dsp:nvSpPr>
      <dsp:spPr>
        <a:xfrm>
          <a:off x="2756564" y="613863"/>
          <a:ext cx="1634074" cy="281754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8932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Marcha de Aproximación</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Realización de trabajos de Organización del Terreno</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Colocación de obstáculos</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Establecimiento de las comunicaciones por medio alámbrico</a:t>
          </a:r>
          <a:endParaRPr lang="es-EC" sz="1100" kern="1200" dirty="0">
            <a:solidFill>
              <a:schemeClr val="bg1"/>
            </a:solidFill>
            <a:effectLst>
              <a:glow rad="101600">
                <a:schemeClr val="tx1">
                  <a:alpha val="60000"/>
                </a:schemeClr>
              </a:glow>
            </a:effectLst>
          </a:endParaRPr>
        </a:p>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Creación de posiciones defensivas principales, secundarias y complementarias</a:t>
          </a:r>
          <a:r>
            <a:rPr lang="es-EC" sz="1100" kern="1200" dirty="0" smtClean="0">
              <a:effectLst>
                <a:glow rad="101600">
                  <a:schemeClr val="bg1">
                    <a:alpha val="60000"/>
                  </a:schemeClr>
                </a:glow>
              </a:effectLst>
            </a:rPr>
            <a:t>.</a:t>
          </a:r>
          <a:endParaRPr lang="es-EC" sz="1100" kern="1200" dirty="0">
            <a:effectLst>
              <a:glow rad="101600">
                <a:schemeClr val="bg1">
                  <a:alpha val="60000"/>
                </a:schemeClr>
              </a:glow>
            </a:effectLst>
          </a:endParaRPr>
        </a:p>
      </dsp:txBody>
      <dsp:txXfrm>
        <a:off x="2756564" y="613863"/>
        <a:ext cx="1634074" cy="2817540"/>
      </dsp:txXfrm>
    </dsp:sp>
    <dsp:sp modelId="{3FA0F5FB-BB22-4FC2-B57B-AD3E78BDDC9D}">
      <dsp:nvSpPr>
        <dsp:cNvPr id="0" name=""/>
        <dsp:cNvSpPr/>
      </dsp:nvSpPr>
      <dsp:spPr>
        <a:xfrm>
          <a:off x="2428507" y="180827"/>
          <a:ext cx="656115" cy="65611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DFADFE6-C907-4618-ACB9-12C31C712E8C}">
      <dsp:nvSpPr>
        <dsp:cNvPr id="0" name=""/>
        <dsp:cNvSpPr/>
      </dsp:nvSpPr>
      <dsp:spPr>
        <a:xfrm rot="16200000">
          <a:off x="3570096" y="1858605"/>
          <a:ext cx="2817540" cy="32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9329" bIns="0" numCol="1" spcCol="1270" anchor="t" anchorCtr="0">
          <a:noAutofit/>
        </a:bodyPr>
        <a:lstStyle/>
        <a:p>
          <a:pPr lvl="0" algn="r" defTabSz="533400">
            <a:lnSpc>
              <a:spcPct val="90000"/>
            </a:lnSpc>
            <a:spcBef>
              <a:spcPct val="0"/>
            </a:spcBef>
            <a:spcAft>
              <a:spcPct val="35000"/>
            </a:spcAft>
          </a:pPr>
          <a:r>
            <a:rPr lang="es-EC" sz="1200" kern="1200" dirty="0" smtClean="0">
              <a:effectLst>
                <a:glow rad="101600">
                  <a:schemeClr val="bg1">
                    <a:alpha val="60000"/>
                  </a:schemeClr>
                </a:glow>
              </a:effectLst>
            </a:rPr>
            <a:t>DEFENSA EN POSICIÓN</a:t>
          </a:r>
          <a:endParaRPr lang="es-EC" sz="1200" kern="1200" dirty="0">
            <a:effectLst>
              <a:glow rad="101600">
                <a:schemeClr val="bg1">
                  <a:alpha val="60000"/>
                </a:schemeClr>
              </a:glow>
            </a:effectLst>
          </a:endParaRPr>
        </a:p>
      </dsp:txBody>
      <dsp:txXfrm>
        <a:off x="3570096" y="1858605"/>
        <a:ext cx="2817540" cy="328057"/>
      </dsp:txXfrm>
    </dsp:sp>
    <dsp:sp modelId="{CBF77162-1713-4575-87B2-84EBAFE461D9}">
      <dsp:nvSpPr>
        <dsp:cNvPr id="0" name=""/>
        <dsp:cNvSpPr/>
      </dsp:nvSpPr>
      <dsp:spPr>
        <a:xfrm>
          <a:off x="5142896" y="613863"/>
          <a:ext cx="1634074" cy="2817540"/>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8932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solidFill>
                <a:schemeClr val="bg1"/>
              </a:solidFill>
              <a:effectLst>
                <a:glow rad="101600">
                  <a:schemeClr val="tx1">
                    <a:alpha val="60000"/>
                  </a:schemeClr>
                </a:glow>
              </a:effectLst>
            </a:rPr>
            <a:t>Posiciones principales, alternas y complementarias</a:t>
          </a:r>
          <a:endParaRPr lang="es-EC" sz="1100" kern="1200" dirty="0">
            <a:solidFill>
              <a:schemeClr val="bg1"/>
            </a:solidFill>
            <a:effectLst>
              <a:glow rad="101600">
                <a:schemeClr val="tx1">
                  <a:alpha val="60000"/>
                </a:schemeClr>
              </a:glow>
            </a:effectLst>
          </a:endParaRPr>
        </a:p>
      </dsp:txBody>
      <dsp:txXfrm>
        <a:off x="5142896" y="613863"/>
        <a:ext cx="1634074" cy="2817540"/>
      </dsp:txXfrm>
    </dsp:sp>
    <dsp:sp modelId="{0208367A-F534-4747-92A2-8D01AE4E3189}">
      <dsp:nvSpPr>
        <dsp:cNvPr id="0" name=""/>
        <dsp:cNvSpPr/>
      </dsp:nvSpPr>
      <dsp:spPr>
        <a:xfrm>
          <a:off x="4814838" y="180827"/>
          <a:ext cx="656115" cy="65611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E5DCB-A0BF-4F9D-B3B1-5EA1D48FBD10}">
      <dsp:nvSpPr>
        <dsp:cNvPr id="0" name=""/>
        <dsp:cNvSpPr/>
      </dsp:nvSpPr>
      <dsp:spPr>
        <a:xfrm>
          <a:off x="2251882" y="297"/>
          <a:ext cx="1612754" cy="1048290"/>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u="none" kern="1200" dirty="0" smtClean="0">
              <a:effectLst>
                <a:glow rad="101600">
                  <a:schemeClr val="bg1">
                    <a:alpha val="60000"/>
                  </a:schemeClr>
                </a:glow>
              </a:effectLst>
            </a:rPr>
            <a:t>ACOGER ELEMENTOS DE LOS PUESTOS AVANZADOS DE COMBATE</a:t>
          </a:r>
          <a:endParaRPr lang="es-EC" sz="1100" u="none" kern="1200" dirty="0">
            <a:effectLst>
              <a:glow rad="101600">
                <a:schemeClr val="bg1">
                  <a:alpha val="60000"/>
                </a:schemeClr>
              </a:glow>
            </a:effectLst>
          </a:endParaRPr>
        </a:p>
      </dsp:txBody>
      <dsp:txXfrm>
        <a:off x="2303055" y="51470"/>
        <a:ext cx="1510408" cy="945944"/>
      </dsp:txXfrm>
    </dsp:sp>
    <dsp:sp modelId="{9BB9E486-F19E-4B10-ACE6-94A852401D7C}">
      <dsp:nvSpPr>
        <dsp:cNvPr id="0" name=""/>
        <dsp:cNvSpPr/>
      </dsp:nvSpPr>
      <dsp:spPr>
        <a:xfrm>
          <a:off x="961318" y="524442"/>
          <a:ext cx="4193882" cy="4193882"/>
        </a:xfrm>
        <a:custGeom>
          <a:avLst/>
          <a:gdLst/>
          <a:ahLst/>
          <a:cxnLst/>
          <a:rect l="0" t="0" r="0" b="0"/>
          <a:pathLst>
            <a:path>
              <a:moveTo>
                <a:pt x="2914429" y="165911"/>
              </a:moveTo>
              <a:arcTo wR="2096941" hR="2096941" stAng="17576702" swAng="1964449"/>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9818C21-A3FA-4A70-873D-443855B143A8}">
      <dsp:nvSpPr>
        <dsp:cNvPr id="0" name=""/>
        <dsp:cNvSpPr/>
      </dsp:nvSpPr>
      <dsp:spPr>
        <a:xfrm>
          <a:off x="4246192" y="1449248"/>
          <a:ext cx="1612754" cy="1048290"/>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u="none" kern="1200" dirty="0" smtClean="0">
              <a:effectLst>
                <a:glow rad="101600">
                  <a:schemeClr val="bg1">
                    <a:alpha val="60000"/>
                  </a:schemeClr>
                </a:glow>
              </a:effectLst>
            </a:rPr>
            <a:t>FUEGO DE MORTEROS</a:t>
          </a:r>
          <a:endParaRPr lang="es-EC" sz="1100" u="none" kern="1200" dirty="0">
            <a:effectLst>
              <a:glow rad="101600">
                <a:schemeClr val="bg1">
                  <a:alpha val="60000"/>
                </a:schemeClr>
              </a:glow>
            </a:effectLst>
          </a:endParaRPr>
        </a:p>
      </dsp:txBody>
      <dsp:txXfrm>
        <a:off x="4297365" y="1500421"/>
        <a:ext cx="1510408" cy="945944"/>
      </dsp:txXfrm>
    </dsp:sp>
    <dsp:sp modelId="{66CC8A0C-D66F-4657-86EC-B9A4E3D5C652}">
      <dsp:nvSpPr>
        <dsp:cNvPr id="0" name=""/>
        <dsp:cNvSpPr/>
      </dsp:nvSpPr>
      <dsp:spPr>
        <a:xfrm>
          <a:off x="961318" y="524442"/>
          <a:ext cx="4193882" cy="4193882"/>
        </a:xfrm>
        <a:custGeom>
          <a:avLst/>
          <a:gdLst/>
          <a:ahLst/>
          <a:cxnLst/>
          <a:rect l="0" t="0" r="0" b="0"/>
          <a:pathLst>
            <a:path>
              <a:moveTo>
                <a:pt x="4190973" y="1986512"/>
              </a:moveTo>
              <a:arcTo wR="2096941" hR="2096941" stAng="21418879" swAng="2198540"/>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DED49A3-B6A8-478F-B97F-B410324CB760}">
      <dsp:nvSpPr>
        <dsp:cNvPr id="0" name=""/>
        <dsp:cNvSpPr/>
      </dsp:nvSpPr>
      <dsp:spPr>
        <a:xfrm>
          <a:off x="3484433" y="3793700"/>
          <a:ext cx="1612754" cy="1048290"/>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u="none" kern="1200" dirty="0" smtClean="0">
              <a:effectLst>
                <a:glow rad="101600">
                  <a:schemeClr val="bg1">
                    <a:alpha val="60000"/>
                  </a:schemeClr>
                </a:glow>
              </a:effectLst>
            </a:rPr>
            <a:t>HERIDOS AMIGOS</a:t>
          </a:r>
          <a:endParaRPr lang="es-EC" sz="1100" u="none" kern="1200" dirty="0">
            <a:effectLst>
              <a:glow rad="101600">
                <a:schemeClr val="bg1">
                  <a:alpha val="60000"/>
                </a:schemeClr>
              </a:glow>
            </a:effectLst>
          </a:endParaRPr>
        </a:p>
      </dsp:txBody>
      <dsp:txXfrm>
        <a:off x="3535606" y="3844873"/>
        <a:ext cx="1510408" cy="945944"/>
      </dsp:txXfrm>
    </dsp:sp>
    <dsp:sp modelId="{9B0B4BF8-62EA-437A-9D31-2B2BEEECA701}">
      <dsp:nvSpPr>
        <dsp:cNvPr id="0" name=""/>
        <dsp:cNvSpPr/>
      </dsp:nvSpPr>
      <dsp:spPr>
        <a:xfrm>
          <a:off x="961318" y="524442"/>
          <a:ext cx="4193882" cy="4193882"/>
        </a:xfrm>
        <a:custGeom>
          <a:avLst/>
          <a:gdLst/>
          <a:ahLst/>
          <a:cxnLst/>
          <a:rect l="0" t="0" r="0" b="0"/>
          <a:pathLst>
            <a:path>
              <a:moveTo>
                <a:pt x="2514766" y="4151834"/>
              </a:moveTo>
              <a:arcTo wR="2096941" hR="2096941" stAng="4710398" swAng="1379204"/>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F67EEC9-459A-4C8F-A8B0-695FB1CE6C03}">
      <dsp:nvSpPr>
        <dsp:cNvPr id="0" name=""/>
        <dsp:cNvSpPr/>
      </dsp:nvSpPr>
      <dsp:spPr>
        <a:xfrm>
          <a:off x="1019331" y="3793700"/>
          <a:ext cx="1612754" cy="1048290"/>
        </a:xfrm>
        <a:prstGeom prst="round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u="none" kern="1200" dirty="0" smtClean="0">
              <a:effectLst>
                <a:glow rad="101600">
                  <a:schemeClr val="bg1">
                    <a:alpha val="60000"/>
                  </a:schemeClr>
                </a:glow>
              </a:effectLst>
            </a:rPr>
            <a:t>FALLA DE COMUNICACIONES</a:t>
          </a:r>
          <a:endParaRPr lang="es-EC" sz="1100" u="none" kern="1200" dirty="0">
            <a:effectLst>
              <a:glow rad="101600">
                <a:schemeClr val="bg1">
                  <a:alpha val="60000"/>
                </a:schemeClr>
              </a:glow>
            </a:effectLst>
          </a:endParaRPr>
        </a:p>
      </dsp:txBody>
      <dsp:txXfrm>
        <a:off x="1070504" y="3844873"/>
        <a:ext cx="1510408" cy="945944"/>
      </dsp:txXfrm>
    </dsp:sp>
    <dsp:sp modelId="{790FF3A4-8850-4326-BA49-C8901C03807D}">
      <dsp:nvSpPr>
        <dsp:cNvPr id="0" name=""/>
        <dsp:cNvSpPr/>
      </dsp:nvSpPr>
      <dsp:spPr>
        <a:xfrm>
          <a:off x="961318" y="524442"/>
          <a:ext cx="4193882" cy="4193882"/>
        </a:xfrm>
        <a:custGeom>
          <a:avLst/>
          <a:gdLst/>
          <a:ahLst/>
          <a:cxnLst/>
          <a:rect l="0" t="0" r="0" b="0"/>
          <a:pathLst>
            <a:path>
              <a:moveTo>
                <a:pt x="350833" y="3258091"/>
              </a:moveTo>
              <a:arcTo wR="2096941" hR="2096941" stAng="8782581" swAng="2198540"/>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7E9BA3A-194E-4F36-9499-EDEEDEE1F570}">
      <dsp:nvSpPr>
        <dsp:cNvPr id="0" name=""/>
        <dsp:cNvSpPr/>
      </dsp:nvSpPr>
      <dsp:spPr>
        <a:xfrm>
          <a:off x="257572" y="1449248"/>
          <a:ext cx="1612754" cy="1048290"/>
        </a:xfrm>
        <a:prstGeom prst="roundRect">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u="none" kern="1200" dirty="0" smtClean="0">
              <a:effectLst>
                <a:glow rad="101600">
                  <a:schemeClr val="bg1">
                    <a:alpha val="60000"/>
                  </a:schemeClr>
                </a:glow>
              </a:effectLst>
            </a:rPr>
            <a:t>PRISIONEROS DE GUERRA</a:t>
          </a:r>
          <a:endParaRPr lang="es-EC" sz="1100" u="none" kern="1200" dirty="0">
            <a:effectLst>
              <a:glow rad="101600">
                <a:schemeClr val="bg1">
                  <a:alpha val="60000"/>
                </a:schemeClr>
              </a:glow>
            </a:effectLst>
          </a:endParaRPr>
        </a:p>
      </dsp:txBody>
      <dsp:txXfrm>
        <a:off x="308745" y="1500421"/>
        <a:ext cx="1510408" cy="945944"/>
      </dsp:txXfrm>
    </dsp:sp>
    <dsp:sp modelId="{A794843B-83CA-43ED-BC58-5DEA2EEEF796}">
      <dsp:nvSpPr>
        <dsp:cNvPr id="0" name=""/>
        <dsp:cNvSpPr/>
      </dsp:nvSpPr>
      <dsp:spPr>
        <a:xfrm>
          <a:off x="961318" y="524442"/>
          <a:ext cx="4193882" cy="4193882"/>
        </a:xfrm>
        <a:custGeom>
          <a:avLst/>
          <a:gdLst/>
          <a:ahLst/>
          <a:cxnLst/>
          <a:rect l="0" t="0" r="0" b="0"/>
          <a:pathLst>
            <a:path>
              <a:moveTo>
                <a:pt x="364953" y="914832"/>
              </a:moveTo>
              <a:arcTo wR="2096941" hR="2096941" stAng="12858849" swAng="1964449"/>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EC242-563F-4EC2-8C57-B02CCC7DB011}">
      <dsp:nvSpPr>
        <dsp:cNvPr id="0" name=""/>
        <dsp:cNvSpPr/>
      </dsp:nvSpPr>
      <dsp:spPr>
        <a:xfrm rot="5400000">
          <a:off x="-155735" y="158115"/>
          <a:ext cx="1038239" cy="726767"/>
        </a:xfrm>
        <a:prstGeom prst="chevron">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w="9525" cap="flat" cmpd="sng" algn="ctr">
          <a:solidFill>
            <a:schemeClr val="accent2">
              <a:hueOff val="0"/>
              <a:satOff val="0"/>
              <a:lumOff val="0"/>
              <a:alphaOff val="0"/>
            </a:schemeClr>
          </a:solidFill>
          <a:prstDash val="solid"/>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a:t>DÍA 1</a:t>
          </a:r>
        </a:p>
      </dsp:txBody>
      <dsp:txXfrm rot="-5400000">
        <a:off x="2" y="365763"/>
        <a:ext cx="726767" cy="311472"/>
      </dsp:txXfrm>
    </dsp:sp>
    <dsp:sp modelId="{9A5FB13D-603D-4FF5-AE3B-22D240185743}">
      <dsp:nvSpPr>
        <dsp:cNvPr id="0" name=""/>
        <dsp:cNvSpPr/>
      </dsp:nvSpPr>
      <dsp:spPr>
        <a:xfrm rot="5400000">
          <a:off x="2122649" y="-1393502"/>
          <a:ext cx="674855" cy="346661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a:t>Retroalimentación Operaciones Ofensivas </a:t>
          </a:r>
        </a:p>
        <a:p>
          <a:pPr marL="114300" lvl="1" indent="-114300" algn="l" defTabSz="577850">
            <a:lnSpc>
              <a:spcPct val="90000"/>
            </a:lnSpc>
            <a:spcBef>
              <a:spcPct val="0"/>
            </a:spcBef>
            <a:spcAft>
              <a:spcPct val="15000"/>
            </a:spcAft>
            <a:buChar char="••"/>
          </a:pPr>
          <a:r>
            <a:rPr lang="es-EC" sz="1300" kern="1200"/>
            <a:t>Formaciones</a:t>
          </a:r>
        </a:p>
        <a:p>
          <a:pPr marL="114300" lvl="1" indent="-114300" algn="l" defTabSz="577850">
            <a:lnSpc>
              <a:spcPct val="90000"/>
            </a:lnSpc>
            <a:spcBef>
              <a:spcPct val="0"/>
            </a:spcBef>
            <a:spcAft>
              <a:spcPct val="15000"/>
            </a:spcAft>
            <a:buChar char="••"/>
          </a:pPr>
          <a:endParaRPr lang="es-EC" sz="1300" kern="1200"/>
        </a:p>
      </dsp:txBody>
      <dsp:txXfrm rot="-5400000">
        <a:off x="726767" y="35324"/>
        <a:ext cx="3433675" cy="608967"/>
      </dsp:txXfrm>
    </dsp:sp>
    <dsp:sp modelId="{C108AA39-C6D9-4DB4-BE35-B5266133DAD7}">
      <dsp:nvSpPr>
        <dsp:cNvPr id="0" name=""/>
        <dsp:cNvSpPr/>
      </dsp:nvSpPr>
      <dsp:spPr>
        <a:xfrm rot="5400000">
          <a:off x="-155735" y="1078651"/>
          <a:ext cx="1038239" cy="726767"/>
        </a:xfrm>
        <a:prstGeom prst="chevron">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w="9525" cap="flat" cmpd="sng" algn="ctr">
          <a:solidFill>
            <a:schemeClr val="accent3">
              <a:hueOff val="0"/>
              <a:satOff val="0"/>
              <a:lumOff val="0"/>
              <a:alphaOff val="0"/>
            </a:schemeClr>
          </a:solidFill>
          <a:prstDash val="solid"/>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a:t>DÍA 2</a:t>
          </a:r>
        </a:p>
      </dsp:txBody>
      <dsp:txXfrm rot="-5400000">
        <a:off x="2" y="1286299"/>
        <a:ext cx="726767" cy="311472"/>
      </dsp:txXfrm>
    </dsp:sp>
    <dsp:sp modelId="{9A1F4180-90F0-4D62-802F-9D94D0E61B3C}">
      <dsp:nvSpPr>
        <dsp:cNvPr id="0" name=""/>
        <dsp:cNvSpPr/>
      </dsp:nvSpPr>
      <dsp:spPr>
        <a:xfrm rot="5400000">
          <a:off x="2122649" y="-472966"/>
          <a:ext cx="674855" cy="346661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a:t>Ocupación del Área de Reunión  Avanzada</a:t>
          </a:r>
        </a:p>
        <a:p>
          <a:pPr marL="114300" lvl="1" indent="-114300" algn="l" defTabSz="577850">
            <a:lnSpc>
              <a:spcPct val="90000"/>
            </a:lnSpc>
            <a:spcBef>
              <a:spcPct val="0"/>
            </a:spcBef>
            <a:spcAft>
              <a:spcPct val="15000"/>
            </a:spcAft>
            <a:buChar char="••"/>
          </a:pPr>
          <a:r>
            <a:rPr lang="es-EC" sz="1300" kern="1200"/>
            <a:t>Ocupación de la Línea  de Partida</a:t>
          </a:r>
        </a:p>
      </dsp:txBody>
      <dsp:txXfrm rot="-5400000">
        <a:off x="726767" y="955860"/>
        <a:ext cx="3433675" cy="608967"/>
      </dsp:txXfrm>
    </dsp:sp>
    <dsp:sp modelId="{48776405-C374-426F-A786-1F6183FA66AF}">
      <dsp:nvSpPr>
        <dsp:cNvPr id="0" name=""/>
        <dsp:cNvSpPr/>
      </dsp:nvSpPr>
      <dsp:spPr>
        <a:xfrm rot="5400000">
          <a:off x="-155735" y="1999188"/>
          <a:ext cx="1038239" cy="726767"/>
        </a:xfrm>
        <a:prstGeom prst="chevron">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w="9525" cap="flat" cmpd="sng" algn="ctr">
          <a:solidFill>
            <a:schemeClr val="accent4">
              <a:hueOff val="0"/>
              <a:satOff val="0"/>
              <a:lumOff val="0"/>
              <a:alphaOff val="0"/>
            </a:schemeClr>
          </a:solidFill>
          <a:prstDash val="solid"/>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a:t>DÍA 3</a:t>
          </a:r>
        </a:p>
      </dsp:txBody>
      <dsp:txXfrm rot="-5400000">
        <a:off x="2" y="2206836"/>
        <a:ext cx="726767" cy="311472"/>
      </dsp:txXfrm>
    </dsp:sp>
    <dsp:sp modelId="{563C21F0-0B08-4F19-B295-1AEA283496FB}">
      <dsp:nvSpPr>
        <dsp:cNvPr id="0" name=""/>
        <dsp:cNvSpPr/>
      </dsp:nvSpPr>
      <dsp:spPr>
        <a:xfrm rot="5400000">
          <a:off x="2122649" y="447570"/>
          <a:ext cx="674855" cy="346661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a:t>Ataque primer objetivo</a:t>
          </a:r>
        </a:p>
        <a:p>
          <a:pPr marL="228600" lvl="2" indent="-114300" algn="l" defTabSz="577850">
            <a:lnSpc>
              <a:spcPct val="90000"/>
            </a:lnSpc>
            <a:spcBef>
              <a:spcPct val="0"/>
            </a:spcBef>
            <a:spcAft>
              <a:spcPct val="15000"/>
            </a:spcAft>
            <a:buChar char="••"/>
          </a:pPr>
          <a:r>
            <a:rPr lang="es-EC" sz="1300" kern="1200"/>
            <a:t>Planificación</a:t>
          </a:r>
        </a:p>
        <a:p>
          <a:pPr marL="228600" lvl="2" indent="-114300" algn="l" defTabSz="577850">
            <a:lnSpc>
              <a:spcPct val="90000"/>
            </a:lnSpc>
            <a:spcBef>
              <a:spcPct val="0"/>
            </a:spcBef>
            <a:spcAft>
              <a:spcPct val="15000"/>
            </a:spcAft>
            <a:buChar char="••"/>
          </a:pPr>
          <a:r>
            <a:rPr lang="es-EC" sz="1300" kern="1200"/>
            <a:t>Ejecución </a:t>
          </a:r>
        </a:p>
      </dsp:txBody>
      <dsp:txXfrm rot="-5400000">
        <a:off x="726767" y="1876396"/>
        <a:ext cx="3433675" cy="608967"/>
      </dsp:txXfrm>
    </dsp:sp>
    <dsp:sp modelId="{AB9BB894-99A7-461E-A583-0D7FEECF9AC9}">
      <dsp:nvSpPr>
        <dsp:cNvPr id="0" name=""/>
        <dsp:cNvSpPr/>
      </dsp:nvSpPr>
      <dsp:spPr>
        <a:xfrm rot="5400000">
          <a:off x="-155735" y="2919724"/>
          <a:ext cx="1038239" cy="726767"/>
        </a:xfrm>
        <a:prstGeom prst="chevron">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w="9525" cap="flat" cmpd="sng" algn="ctr">
          <a:solidFill>
            <a:schemeClr val="accent5">
              <a:hueOff val="0"/>
              <a:satOff val="0"/>
              <a:lumOff val="0"/>
              <a:alphaOff val="0"/>
            </a:schemeClr>
          </a:solidFill>
          <a:prstDash val="solid"/>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a:t>DÍA 4</a:t>
          </a:r>
        </a:p>
      </dsp:txBody>
      <dsp:txXfrm rot="-5400000">
        <a:off x="2" y="3127372"/>
        <a:ext cx="726767" cy="311472"/>
      </dsp:txXfrm>
    </dsp:sp>
    <dsp:sp modelId="{728278FD-3E40-42AD-A975-31226013DC25}">
      <dsp:nvSpPr>
        <dsp:cNvPr id="0" name=""/>
        <dsp:cNvSpPr/>
      </dsp:nvSpPr>
      <dsp:spPr>
        <a:xfrm rot="5400000">
          <a:off x="2122649" y="1368106"/>
          <a:ext cx="674855" cy="346661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a:t>Ataque segundo objetivo</a:t>
          </a:r>
        </a:p>
        <a:p>
          <a:pPr marL="228600" lvl="2" indent="-114300" algn="l" defTabSz="577850">
            <a:lnSpc>
              <a:spcPct val="90000"/>
            </a:lnSpc>
            <a:spcBef>
              <a:spcPct val="0"/>
            </a:spcBef>
            <a:spcAft>
              <a:spcPct val="15000"/>
            </a:spcAft>
            <a:buChar char="••"/>
          </a:pPr>
          <a:r>
            <a:rPr lang="es-EC" sz="1300" kern="1200"/>
            <a:t>Planificación</a:t>
          </a:r>
        </a:p>
        <a:p>
          <a:pPr marL="228600" lvl="2" indent="-114300" algn="l" defTabSz="577850">
            <a:lnSpc>
              <a:spcPct val="90000"/>
            </a:lnSpc>
            <a:spcBef>
              <a:spcPct val="0"/>
            </a:spcBef>
            <a:spcAft>
              <a:spcPct val="15000"/>
            </a:spcAft>
            <a:buChar char="••"/>
          </a:pPr>
          <a:r>
            <a:rPr lang="es-EC" sz="1300" kern="1200"/>
            <a:t>Ejecución </a:t>
          </a:r>
        </a:p>
      </dsp:txBody>
      <dsp:txXfrm rot="-5400000">
        <a:off x="726767" y="2796932"/>
        <a:ext cx="3433675" cy="608967"/>
      </dsp:txXfrm>
    </dsp:sp>
    <dsp:sp modelId="{3843EAFD-E0F4-4791-A786-9906291392D7}">
      <dsp:nvSpPr>
        <dsp:cNvPr id="0" name=""/>
        <dsp:cNvSpPr/>
      </dsp:nvSpPr>
      <dsp:spPr>
        <a:xfrm rot="5400000">
          <a:off x="-155735" y="3840261"/>
          <a:ext cx="1038239" cy="726767"/>
        </a:xfrm>
        <a:prstGeom prst="chevron">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w="9525" cap="flat" cmpd="sng" algn="ctr">
          <a:solidFill>
            <a:schemeClr val="accent6">
              <a:hueOff val="0"/>
              <a:satOff val="0"/>
              <a:lumOff val="0"/>
              <a:alphaOff val="0"/>
            </a:schemeClr>
          </a:solidFill>
          <a:prstDash val="solid"/>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a:t>DÍA 5</a:t>
          </a:r>
        </a:p>
      </dsp:txBody>
      <dsp:txXfrm rot="-5400000">
        <a:off x="2" y="4047909"/>
        <a:ext cx="726767" cy="311472"/>
      </dsp:txXfrm>
    </dsp:sp>
    <dsp:sp modelId="{9875387A-ACC1-4118-8518-6268EAFA0AB1}">
      <dsp:nvSpPr>
        <dsp:cNvPr id="0" name=""/>
        <dsp:cNvSpPr/>
      </dsp:nvSpPr>
      <dsp:spPr>
        <a:xfrm rot="5400000">
          <a:off x="2122649" y="2288643"/>
          <a:ext cx="674855" cy="3466619"/>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a:t>Ataque Objetivo final</a:t>
          </a:r>
        </a:p>
        <a:p>
          <a:pPr marL="228600" lvl="2" indent="-114300" algn="l" defTabSz="577850">
            <a:lnSpc>
              <a:spcPct val="90000"/>
            </a:lnSpc>
            <a:spcBef>
              <a:spcPct val="0"/>
            </a:spcBef>
            <a:spcAft>
              <a:spcPct val="15000"/>
            </a:spcAft>
            <a:buChar char="••"/>
          </a:pPr>
          <a:r>
            <a:rPr lang="es-EC" sz="1300" kern="1200"/>
            <a:t>Planificación</a:t>
          </a:r>
        </a:p>
        <a:p>
          <a:pPr marL="228600" lvl="2" indent="-114300" algn="l" defTabSz="577850">
            <a:lnSpc>
              <a:spcPct val="90000"/>
            </a:lnSpc>
            <a:spcBef>
              <a:spcPct val="0"/>
            </a:spcBef>
            <a:spcAft>
              <a:spcPct val="15000"/>
            </a:spcAft>
            <a:buChar char="••"/>
          </a:pPr>
          <a:r>
            <a:rPr lang="es-EC" sz="1300" kern="1200"/>
            <a:t>Ejecución </a:t>
          </a:r>
        </a:p>
      </dsp:txBody>
      <dsp:txXfrm rot="-5400000">
        <a:off x="726767" y="3717469"/>
        <a:ext cx="3433675" cy="6089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28369-29A8-44AB-B548-69D095D0D6A5}">
      <dsp:nvSpPr>
        <dsp:cNvPr id="0" name=""/>
        <dsp:cNvSpPr/>
      </dsp:nvSpPr>
      <dsp:spPr>
        <a:xfrm rot="16200000">
          <a:off x="-1221532" y="2047972"/>
          <a:ext cx="3062455" cy="530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762" bIns="0" numCol="1" spcCol="1270" anchor="t" anchorCtr="0">
          <a:noAutofit/>
        </a:bodyPr>
        <a:lstStyle/>
        <a:p>
          <a:pPr lvl="0" algn="r" defTabSz="711200">
            <a:lnSpc>
              <a:spcPct val="90000"/>
            </a:lnSpc>
            <a:spcBef>
              <a:spcPct val="0"/>
            </a:spcBef>
            <a:spcAft>
              <a:spcPct val="35000"/>
            </a:spcAft>
          </a:pPr>
          <a:r>
            <a:rPr lang="es-EC" sz="1600" kern="1200" dirty="0" smtClean="0">
              <a:effectLst>
                <a:glow rad="101600">
                  <a:schemeClr val="bg1">
                    <a:alpha val="60000"/>
                  </a:schemeClr>
                </a:glow>
              </a:effectLst>
            </a:rPr>
            <a:t>PROCESO EN EL LIDERAZGO DE TROPAS</a:t>
          </a:r>
          <a:endParaRPr lang="es-EC" sz="1600" kern="1200" dirty="0">
            <a:effectLst>
              <a:glow rad="101600">
                <a:schemeClr val="bg1">
                  <a:alpha val="60000"/>
                </a:schemeClr>
              </a:glow>
            </a:effectLst>
          </a:endParaRPr>
        </a:p>
      </dsp:txBody>
      <dsp:txXfrm>
        <a:off x="-1221532" y="2047972"/>
        <a:ext cx="3062455" cy="530376"/>
      </dsp:txXfrm>
    </dsp:sp>
    <dsp:sp modelId="{82648BB9-9226-477F-B9C0-15B97AD79256}">
      <dsp:nvSpPr>
        <dsp:cNvPr id="0" name=""/>
        <dsp:cNvSpPr/>
      </dsp:nvSpPr>
      <dsp:spPr>
        <a:xfrm>
          <a:off x="574883" y="781932"/>
          <a:ext cx="2641835" cy="3062455"/>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467762" rIns="135128" bIns="135128" numCol="1" spcCol="1270" anchor="t" anchorCtr="0">
          <a:noAutofit/>
        </a:bodyPr>
        <a:lstStyle/>
        <a:p>
          <a:pPr marL="114300" lvl="1" indent="-114300" algn="l" defTabSz="666750">
            <a:lnSpc>
              <a:spcPct val="90000"/>
            </a:lnSpc>
            <a:spcBef>
              <a:spcPct val="0"/>
            </a:spcBef>
            <a:spcAft>
              <a:spcPct val="15000"/>
            </a:spcAft>
            <a:buChar char="••"/>
          </a:pPr>
          <a:r>
            <a:rPr lang="es-EC" sz="1500" kern="1200" smtClean="0">
              <a:effectLst>
                <a:glow rad="101600">
                  <a:schemeClr val="bg1">
                    <a:alpha val="60000"/>
                  </a:schemeClr>
                </a:glow>
              </a:effectLst>
            </a:rPr>
            <a:t>Recepción de la misión</a:t>
          </a:r>
          <a:endParaRPr lang="es-EC" sz="1500" kern="1200" dirty="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smtClean="0">
              <a:effectLst>
                <a:glow rad="101600">
                  <a:schemeClr val="bg1">
                    <a:alpha val="60000"/>
                  </a:schemeClr>
                </a:glow>
              </a:effectLst>
            </a:rPr>
            <a:t>Emitir  la orden preparatoria</a:t>
          </a:r>
          <a:endParaRPr lang="es-EC" sz="1500" kern="120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smtClean="0">
              <a:effectLst>
                <a:glow rad="101600">
                  <a:schemeClr val="bg1">
                    <a:alpha val="60000"/>
                  </a:schemeClr>
                </a:glow>
              </a:effectLst>
            </a:rPr>
            <a:t>Crear Plan tentativo</a:t>
          </a:r>
          <a:endParaRPr lang="es-EC" sz="1500" kern="120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smtClean="0">
              <a:effectLst>
                <a:glow rad="101600">
                  <a:schemeClr val="bg1">
                    <a:alpha val="60000"/>
                  </a:schemeClr>
                </a:glow>
              </a:effectLst>
            </a:rPr>
            <a:t>Iniciar el movimiento</a:t>
          </a:r>
          <a:endParaRPr lang="es-EC" sz="1500" kern="120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smtClean="0">
              <a:effectLst>
                <a:glow rad="101600">
                  <a:schemeClr val="bg1">
                    <a:alpha val="60000"/>
                  </a:schemeClr>
                </a:glow>
              </a:effectLst>
            </a:rPr>
            <a:t>Realizar Reconocimientos</a:t>
          </a:r>
          <a:endParaRPr lang="es-EC" sz="1500" kern="120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smtClean="0">
              <a:effectLst>
                <a:glow rad="101600">
                  <a:schemeClr val="bg1">
                    <a:alpha val="60000"/>
                  </a:schemeClr>
                </a:glow>
              </a:effectLst>
            </a:rPr>
            <a:t>Completar el Plan tentativo</a:t>
          </a:r>
          <a:endParaRPr lang="es-EC" sz="1500" kern="120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effectLst>
                <a:glow rad="101600">
                  <a:schemeClr val="bg1">
                    <a:alpha val="60000"/>
                  </a:schemeClr>
                </a:glow>
              </a:effectLst>
            </a:rPr>
            <a:t>Emitir la Orden de Operaciones</a:t>
          </a:r>
          <a:endParaRPr lang="es-EC" sz="1500" kern="1200" dirty="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effectLst>
                <a:glow rad="101600">
                  <a:schemeClr val="bg1">
                    <a:alpha val="60000"/>
                  </a:schemeClr>
                </a:glow>
              </a:effectLst>
            </a:rPr>
            <a:t>Realizar Ensayos</a:t>
          </a:r>
          <a:endParaRPr lang="es-EC" sz="1500" kern="1200" dirty="0">
            <a:effectLst>
              <a:glow rad="101600">
                <a:schemeClr val="bg1">
                  <a:alpha val="60000"/>
                </a:schemeClr>
              </a:glow>
            </a:effectLst>
          </a:endParaRPr>
        </a:p>
      </dsp:txBody>
      <dsp:txXfrm>
        <a:off x="574883" y="781932"/>
        <a:ext cx="2641835" cy="3062455"/>
      </dsp:txXfrm>
    </dsp:sp>
    <dsp:sp modelId="{7FDE5415-4491-4557-80FF-4D661C147E0F}">
      <dsp:nvSpPr>
        <dsp:cNvPr id="0" name=""/>
        <dsp:cNvSpPr/>
      </dsp:nvSpPr>
      <dsp:spPr>
        <a:xfrm>
          <a:off x="44507" y="81836"/>
          <a:ext cx="1060752" cy="10607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FC397EE-2AB2-4025-A9E1-1DB23AE7440C}">
      <dsp:nvSpPr>
        <dsp:cNvPr id="0" name=""/>
        <dsp:cNvSpPr/>
      </dsp:nvSpPr>
      <dsp:spPr>
        <a:xfrm rot="16200000">
          <a:off x="2633845" y="2047972"/>
          <a:ext cx="3062455" cy="530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7762" bIns="0" numCol="1" spcCol="1270" anchor="t" anchorCtr="0">
          <a:noAutofit/>
        </a:bodyPr>
        <a:lstStyle/>
        <a:p>
          <a:pPr lvl="0" algn="r" defTabSz="711200">
            <a:lnSpc>
              <a:spcPct val="90000"/>
            </a:lnSpc>
            <a:spcBef>
              <a:spcPct val="0"/>
            </a:spcBef>
            <a:spcAft>
              <a:spcPct val="35000"/>
            </a:spcAft>
          </a:pPr>
          <a:r>
            <a:rPr lang="es-EC" sz="1600" b="1" kern="1200" dirty="0" smtClean="0">
              <a:effectLst>
                <a:glow rad="101600">
                  <a:schemeClr val="bg1">
                    <a:alpha val="60000"/>
                  </a:schemeClr>
                </a:glow>
              </a:effectLst>
            </a:rPr>
            <a:t>CREACIÓN DE MAQUETAS</a:t>
          </a:r>
          <a:endParaRPr lang="es-EC" sz="1600" kern="1200" dirty="0">
            <a:effectLst>
              <a:glow rad="101600">
                <a:schemeClr val="bg1">
                  <a:alpha val="60000"/>
                </a:schemeClr>
              </a:glow>
            </a:effectLst>
          </a:endParaRPr>
        </a:p>
      </dsp:txBody>
      <dsp:txXfrm>
        <a:off x="2633845" y="2047972"/>
        <a:ext cx="3062455" cy="530376"/>
      </dsp:txXfrm>
    </dsp:sp>
    <dsp:sp modelId="{2F8300ED-47D4-4FBF-8870-626568EB04A5}">
      <dsp:nvSpPr>
        <dsp:cNvPr id="0" name=""/>
        <dsp:cNvSpPr/>
      </dsp:nvSpPr>
      <dsp:spPr>
        <a:xfrm>
          <a:off x="4430261" y="781932"/>
          <a:ext cx="2641835" cy="3062455"/>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467762" rIns="135128" bIns="135128"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effectLst>
                <a:glow rad="101600">
                  <a:schemeClr val="bg1">
                    <a:alpha val="60000"/>
                  </a:schemeClr>
                </a:glow>
              </a:effectLst>
            </a:rPr>
            <a:t>Orientación de la maqueta</a:t>
          </a:r>
          <a:endParaRPr lang="es-EC" sz="1500" kern="1200" dirty="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effectLst>
                <a:glow rad="101600">
                  <a:schemeClr val="bg1">
                    <a:alpha val="60000"/>
                  </a:schemeClr>
                </a:glow>
              </a:effectLst>
            </a:rPr>
            <a:t>Límites</a:t>
          </a:r>
          <a:endParaRPr lang="es-EC" sz="1500" kern="1200" dirty="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effectLst>
                <a:glow rad="101600">
                  <a:schemeClr val="bg1">
                    <a:alpha val="60000"/>
                  </a:schemeClr>
                </a:glow>
              </a:effectLst>
            </a:rPr>
            <a:t>Accidentes naturales más importantes</a:t>
          </a:r>
          <a:endParaRPr lang="es-EC" sz="1500" kern="1200" dirty="0">
            <a:effectLst>
              <a:glow rad="101600">
                <a:schemeClr val="bg1">
                  <a:alpha val="60000"/>
                </a:schemeClr>
              </a:glow>
            </a:effectLst>
          </a:endParaRPr>
        </a:p>
        <a:p>
          <a:pPr marL="114300" lvl="1" indent="-114300" algn="l" defTabSz="666750">
            <a:lnSpc>
              <a:spcPct val="90000"/>
            </a:lnSpc>
            <a:spcBef>
              <a:spcPct val="0"/>
            </a:spcBef>
            <a:spcAft>
              <a:spcPct val="15000"/>
            </a:spcAft>
            <a:buChar char="••"/>
          </a:pPr>
          <a:r>
            <a:rPr lang="es-EC" sz="1500" kern="1200" dirty="0" smtClean="0">
              <a:effectLst>
                <a:glow rad="101600">
                  <a:schemeClr val="bg1">
                    <a:alpha val="60000"/>
                  </a:schemeClr>
                </a:glow>
              </a:effectLst>
            </a:rPr>
            <a:t>Objetivos señalados</a:t>
          </a:r>
          <a:endParaRPr lang="es-EC" sz="1500" kern="1200" dirty="0">
            <a:effectLst>
              <a:glow rad="101600">
                <a:schemeClr val="bg1">
                  <a:alpha val="60000"/>
                </a:schemeClr>
              </a:glow>
            </a:effectLst>
          </a:endParaRPr>
        </a:p>
      </dsp:txBody>
      <dsp:txXfrm>
        <a:off x="4430261" y="781932"/>
        <a:ext cx="2641835" cy="3062455"/>
      </dsp:txXfrm>
    </dsp:sp>
    <dsp:sp modelId="{7DF7F522-C7B9-4656-A371-4CBF28E05564}">
      <dsp:nvSpPr>
        <dsp:cNvPr id="0" name=""/>
        <dsp:cNvSpPr/>
      </dsp:nvSpPr>
      <dsp:spPr>
        <a:xfrm>
          <a:off x="3899885" y="81836"/>
          <a:ext cx="1060752" cy="106075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0192-D79D-41B1-A815-8579BF5B5849}">
      <dsp:nvSpPr>
        <dsp:cNvPr id="0" name=""/>
        <dsp:cNvSpPr/>
      </dsp:nvSpPr>
      <dsp:spPr>
        <a:xfrm rot="16200000">
          <a:off x="-1369890" y="2002009"/>
          <a:ext cx="3062455" cy="243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4406" bIns="0" numCol="1" spcCol="1270" anchor="t" anchorCtr="0">
          <a:noAutofit/>
        </a:bodyPr>
        <a:lstStyle/>
        <a:p>
          <a:pPr lvl="0" algn="r" defTabSz="444500">
            <a:lnSpc>
              <a:spcPct val="90000"/>
            </a:lnSpc>
            <a:spcBef>
              <a:spcPct val="0"/>
            </a:spcBef>
            <a:spcAft>
              <a:spcPct val="35000"/>
            </a:spcAft>
          </a:pPr>
          <a:r>
            <a:rPr lang="es-EC" sz="1000" kern="1200" dirty="0" smtClean="0">
              <a:effectLst>
                <a:glow rad="101600">
                  <a:schemeClr val="bg1">
                    <a:alpha val="60000"/>
                  </a:schemeClr>
                </a:glow>
              </a:effectLst>
            </a:rPr>
            <a:t>MOVIMIENTO PARA ESTABLECER CONTACTO</a:t>
          </a:r>
          <a:endParaRPr lang="es-EC" sz="1000" kern="1200" dirty="0">
            <a:effectLst>
              <a:glow rad="101600">
                <a:schemeClr val="bg1">
                  <a:alpha val="60000"/>
                </a:schemeClr>
              </a:glow>
            </a:effectLst>
          </a:endParaRPr>
        </a:p>
      </dsp:txBody>
      <dsp:txXfrm>
        <a:off x="-1369890" y="2002009"/>
        <a:ext cx="3062455" cy="243105"/>
      </dsp:txXfrm>
    </dsp:sp>
    <dsp:sp modelId="{999A0A83-C6A5-407E-9DC9-2A3469EE5B9C}">
      <dsp:nvSpPr>
        <dsp:cNvPr id="0" name=""/>
        <dsp:cNvSpPr/>
      </dsp:nvSpPr>
      <dsp:spPr>
        <a:xfrm>
          <a:off x="282890" y="592334"/>
          <a:ext cx="1210925" cy="3062455"/>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14406"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Marcha de Aproximación</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smtClean="0">
              <a:effectLst>
                <a:glow rad="101600">
                  <a:schemeClr val="bg1">
                    <a:alpha val="60000"/>
                  </a:schemeClr>
                </a:glow>
              </a:effectLst>
            </a:rPr>
            <a:t>Avance hasta la Línea de Partida</a:t>
          </a:r>
          <a:endParaRPr lang="es-EC" sz="1100" kern="120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smtClean="0">
              <a:effectLst>
                <a:glow rad="101600">
                  <a:schemeClr val="bg1">
                    <a:alpha val="60000"/>
                  </a:schemeClr>
                </a:glow>
              </a:effectLst>
            </a:rPr>
            <a:t>Ocupación de las posiciones ofensivas</a:t>
          </a:r>
          <a:endParaRPr lang="es-EC" sz="1100" kern="1200">
            <a:effectLst>
              <a:glow rad="101600">
                <a:schemeClr val="bg1">
                  <a:alpha val="60000"/>
                </a:schemeClr>
              </a:glow>
            </a:effectLst>
          </a:endParaRPr>
        </a:p>
      </dsp:txBody>
      <dsp:txXfrm>
        <a:off x="282890" y="592334"/>
        <a:ext cx="1210925" cy="3062455"/>
      </dsp:txXfrm>
    </dsp:sp>
    <dsp:sp modelId="{E6DACC2A-476B-49C3-ABE0-F37B23167C41}">
      <dsp:nvSpPr>
        <dsp:cNvPr id="0" name=""/>
        <dsp:cNvSpPr/>
      </dsp:nvSpPr>
      <dsp:spPr>
        <a:xfrm>
          <a:off x="39784" y="271434"/>
          <a:ext cx="486211" cy="4862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3B3B37-43DE-48D2-A6A7-254D957EAB6E}">
      <dsp:nvSpPr>
        <dsp:cNvPr id="0" name=""/>
        <dsp:cNvSpPr/>
      </dsp:nvSpPr>
      <dsp:spPr>
        <a:xfrm rot="16200000">
          <a:off x="396021" y="2002009"/>
          <a:ext cx="3062455" cy="243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4406" bIns="0" numCol="1" spcCol="1270" anchor="t" anchorCtr="0">
          <a:noAutofit/>
        </a:bodyPr>
        <a:lstStyle/>
        <a:p>
          <a:pPr lvl="0" algn="r" defTabSz="444500">
            <a:lnSpc>
              <a:spcPct val="90000"/>
            </a:lnSpc>
            <a:spcBef>
              <a:spcPct val="0"/>
            </a:spcBef>
            <a:spcAft>
              <a:spcPct val="35000"/>
            </a:spcAft>
          </a:pPr>
          <a:r>
            <a:rPr lang="es-EC" sz="1000" b="1" kern="1200" dirty="0" smtClean="0">
              <a:effectLst>
                <a:glow rad="101600">
                  <a:schemeClr val="bg1">
                    <a:alpha val="60000"/>
                  </a:schemeClr>
                </a:glow>
              </a:effectLst>
            </a:rPr>
            <a:t>ATAQUE</a:t>
          </a:r>
          <a:endParaRPr lang="es-EC" sz="1000" kern="1200" dirty="0">
            <a:effectLst>
              <a:glow rad="101600">
                <a:schemeClr val="bg1">
                  <a:alpha val="60000"/>
                </a:schemeClr>
              </a:glow>
            </a:effectLst>
          </a:endParaRPr>
        </a:p>
      </dsp:txBody>
      <dsp:txXfrm>
        <a:off x="396021" y="2002009"/>
        <a:ext cx="3062455" cy="243105"/>
      </dsp:txXfrm>
    </dsp:sp>
    <dsp:sp modelId="{87F202DB-051D-4A16-8285-C0D337D5F710}">
      <dsp:nvSpPr>
        <dsp:cNvPr id="0" name=""/>
        <dsp:cNvSpPr/>
      </dsp:nvSpPr>
      <dsp:spPr>
        <a:xfrm>
          <a:off x="2048801" y="592334"/>
          <a:ext cx="1210925" cy="3062455"/>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14406"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Fuegos de preparación</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smtClean="0">
              <a:effectLst>
                <a:glow rad="101600">
                  <a:schemeClr val="bg1">
                    <a:alpha val="60000"/>
                  </a:schemeClr>
                </a:glow>
              </a:effectLst>
            </a:rPr>
            <a:t>Formaciones</a:t>
          </a:r>
          <a:endParaRPr lang="es-EC" sz="1100" kern="120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smtClean="0">
              <a:effectLst>
                <a:glow rad="101600">
                  <a:schemeClr val="bg1">
                    <a:alpha val="60000"/>
                  </a:schemeClr>
                </a:glow>
              </a:effectLst>
            </a:rPr>
            <a:t>Maniobra</a:t>
          </a:r>
          <a:endParaRPr lang="es-EC" sz="1100" kern="120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Conquista del objetivo</a:t>
          </a:r>
          <a:endParaRPr lang="es-EC" sz="1100" kern="1200" dirty="0">
            <a:effectLst>
              <a:glow rad="101600">
                <a:schemeClr val="bg1">
                  <a:alpha val="60000"/>
                </a:schemeClr>
              </a:glow>
            </a:effectLst>
          </a:endParaRPr>
        </a:p>
      </dsp:txBody>
      <dsp:txXfrm>
        <a:off x="2048801" y="592334"/>
        <a:ext cx="1210925" cy="3062455"/>
      </dsp:txXfrm>
    </dsp:sp>
    <dsp:sp modelId="{3FA0F5FB-BB22-4FC2-B57B-AD3E78BDDC9D}">
      <dsp:nvSpPr>
        <dsp:cNvPr id="0" name=""/>
        <dsp:cNvSpPr/>
      </dsp:nvSpPr>
      <dsp:spPr>
        <a:xfrm>
          <a:off x="1805695" y="271434"/>
          <a:ext cx="486211" cy="48621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8AE87D6-F718-4D8F-A883-BB662F961D92}">
      <dsp:nvSpPr>
        <dsp:cNvPr id="0" name=""/>
        <dsp:cNvSpPr/>
      </dsp:nvSpPr>
      <dsp:spPr>
        <a:xfrm rot="16200000">
          <a:off x="2161932" y="2002009"/>
          <a:ext cx="3062455" cy="243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4406" bIns="0" numCol="1" spcCol="1270" anchor="t" anchorCtr="0">
          <a:noAutofit/>
        </a:bodyPr>
        <a:lstStyle/>
        <a:p>
          <a:pPr lvl="0" algn="r" defTabSz="444500">
            <a:lnSpc>
              <a:spcPct val="90000"/>
            </a:lnSpc>
            <a:spcBef>
              <a:spcPct val="0"/>
            </a:spcBef>
            <a:spcAft>
              <a:spcPct val="35000"/>
            </a:spcAft>
          </a:pPr>
          <a:r>
            <a:rPr lang="es-EC" sz="1000" b="1" kern="1200" dirty="0" smtClean="0">
              <a:effectLst>
                <a:glow rad="101600">
                  <a:schemeClr val="bg1">
                    <a:alpha val="60000"/>
                  </a:schemeClr>
                </a:glow>
              </a:effectLst>
            </a:rPr>
            <a:t>EXPLOTACIÓN DEL ÉXITO</a:t>
          </a:r>
          <a:endParaRPr lang="es-EC" sz="1000" kern="1200" dirty="0">
            <a:effectLst>
              <a:glow rad="101600">
                <a:schemeClr val="bg1">
                  <a:alpha val="60000"/>
                </a:schemeClr>
              </a:glow>
            </a:effectLst>
          </a:endParaRPr>
        </a:p>
      </dsp:txBody>
      <dsp:txXfrm>
        <a:off x="2161932" y="2002009"/>
        <a:ext cx="3062455" cy="243105"/>
      </dsp:txXfrm>
    </dsp:sp>
    <dsp:sp modelId="{7570C9AA-8B0B-4400-BB11-93EB90886722}">
      <dsp:nvSpPr>
        <dsp:cNvPr id="0" name=""/>
        <dsp:cNvSpPr/>
      </dsp:nvSpPr>
      <dsp:spPr>
        <a:xfrm>
          <a:off x="3814713" y="592334"/>
          <a:ext cx="1210925" cy="3062455"/>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14406"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Como parte de la maniobra de la Brigada</a:t>
          </a:r>
          <a:endParaRPr lang="es-EC" sz="1100" kern="1200" dirty="0">
            <a:effectLst>
              <a:glow rad="101600">
                <a:schemeClr val="bg1">
                  <a:alpha val="60000"/>
                </a:schemeClr>
              </a:glow>
            </a:effectLst>
          </a:endParaRPr>
        </a:p>
      </dsp:txBody>
      <dsp:txXfrm>
        <a:off x="3814713" y="592334"/>
        <a:ext cx="1210925" cy="3062455"/>
      </dsp:txXfrm>
    </dsp:sp>
    <dsp:sp modelId="{A3DFE314-48F0-41FC-A1D5-2EFB285C5BA7}">
      <dsp:nvSpPr>
        <dsp:cNvPr id="0" name=""/>
        <dsp:cNvSpPr/>
      </dsp:nvSpPr>
      <dsp:spPr>
        <a:xfrm>
          <a:off x="3571607" y="271434"/>
          <a:ext cx="486211" cy="48621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2E8382B-2AB8-4C01-A90A-6496E42AEFB2}">
      <dsp:nvSpPr>
        <dsp:cNvPr id="0" name=""/>
        <dsp:cNvSpPr/>
      </dsp:nvSpPr>
      <dsp:spPr>
        <a:xfrm rot="16200000">
          <a:off x="3927844" y="2002009"/>
          <a:ext cx="3062455" cy="243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4406" bIns="0" numCol="1" spcCol="1270" anchor="t" anchorCtr="0">
          <a:noAutofit/>
        </a:bodyPr>
        <a:lstStyle/>
        <a:p>
          <a:pPr lvl="0" algn="r" defTabSz="444500">
            <a:lnSpc>
              <a:spcPct val="90000"/>
            </a:lnSpc>
            <a:spcBef>
              <a:spcPct val="0"/>
            </a:spcBef>
            <a:spcAft>
              <a:spcPct val="35000"/>
            </a:spcAft>
          </a:pPr>
          <a:r>
            <a:rPr lang="es-EC" sz="1000" b="1" kern="1200" dirty="0" smtClean="0">
              <a:effectLst>
                <a:glow rad="101600">
                  <a:schemeClr val="bg1">
                    <a:alpha val="60000"/>
                  </a:schemeClr>
                </a:glow>
              </a:effectLst>
            </a:rPr>
            <a:t>PERSECUCIÓN</a:t>
          </a:r>
          <a:endParaRPr lang="es-EC" sz="1000" kern="1200" dirty="0">
            <a:effectLst>
              <a:glow rad="101600">
                <a:schemeClr val="bg1">
                  <a:alpha val="60000"/>
                </a:schemeClr>
              </a:glow>
            </a:effectLst>
          </a:endParaRPr>
        </a:p>
      </dsp:txBody>
      <dsp:txXfrm>
        <a:off x="3927844" y="2002009"/>
        <a:ext cx="3062455" cy="243105"/>
      </dsp:txXfrm>
    </dsp:sp>
    <dsp:sp modelId="{23906597-4072-49D6-8D56-F860B321B1E8}">
      <dsp:nvSpPr>
        <dsp:cNvPr id="0" name=""/>
        <dsp:cNvSpPr/>
      </dsp:nvSpPr>
      <dsp:spPr>
        <a:xfrm>
          <a:off x="5580624" y="592334"/>
          <a:ext cx="1210925" cy="3062455"/>
        </a:xfrm>
        <a:prstGeom prst="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214406"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Como parte de la maniobra de la Brigada</a:t>
          </a:r>
          <a:endParaRPr lang="es-EC" sz="1100" kern="1200" dirty="0">
            <a:effectLst>
              <a:glow rad="101600">
                <a:schemeClr val="bg1">
                  <a:alpha val="60000"/>
                </a:schemeClr>
              </a:glow>
            </a:effectLst>
          </a:endParaRPr>
        </a:p>
      </dsp:txBody>
      <dsp:txXfrm>
        <a:off x="5580624" y="592334"/>
        <a:ext cx="1210925" cy="3062455"/>
      </dsp:txXfrm>
    </dsp:sp>
    <dsp:sp modelId="{A2E5BB1B-E268-4418-AFB9-436F234C96C6}">
      <dsp:nvSpPr>
        <dsp:cNvPr id="0" name=""/>
        <dsp:cNvSpPr/>
      </dsp:nvSpPr>
      <dsp:spPr>
        <a:xfrm>
          <a:off x="5337518" y="271434"/>
          <a:ext cx="486211" cy="48621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glow rad="70000">
            <a:schemeClr val="accent5">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3D313-FAF0-4DE6-B121-3F89EDE96A08}">
      <dsp:nvSpPr>
        <dsp:cNvPr id="0" name=""/>
        <dsp:cNvSpPr/>
      </dsp:nvSpPr>
      <dsp:spPr>
        <a:xfrm>
          <a:off x="890167" y="508"/>
          <a:ext cx="2123727" cy="1274236"/>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glow rad="101600">
                  <a:schemeClr val="bg1">
                    <a:alpha val="60000"/>
                  </a:schemeClr>
                </a:glow>
              </a:effectLst>
            </a:rPr>
            <a:t>MEDICIÓN DEL CONOCIMIENTO DE DOCTRINA MILITAR</a:t>
          </a:r>
          <a:endParaRPr lang="es-EC" sz="1600" kern="1200" dirty="0">
            <a:effectLst>
              <a:glow rad="101600">
                <a:schemeClr val="bg1">
                  <a:alpha val="60000"/>
                </a:schemeClr>
              </a:glow>
            </a:effectLst>
          </a:endParaRPr>
        </a:p>
      </dsp:txBody>
      <dsp:txXfrm>
        <a:off x="890167" y="508"/>
        <a:ext cx="2123727" cy="1274236"/>
      </dsp:txXfrm>
    </dsp:sp>
    <dsp:sp modelId="{9DE0354E-AD63-4C2A-8A03-FC2B95DE0690}">
      <dsp:nvSpPr>
        <dsp:cNvPr id="0" name=""/>
        <dsp:cNvSpPr/>
      </dsp:nvSpPr>
      <dsp:spPr>
        <a:xfrm>
          <a:off x="3226268" y="508"/>
          <a:ext cx="2123727" cy="1274236"/>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glow rad="101600">
                  <a:schemeClr val="bg1">
                    <a:alpha val="60000"/>
                  </a:schemeClr>
                </a:glow>
              </a:effectLst>
            </a:rPr>
            <a:t>INDAGACIÓN DE LOS POSIBLES HECHOS O CIRCUNSTANCIAS</a:t>
          </a:r>
          <a:endParaRPr lang="es-EC" sz="1600" kern="1200" dirty="0">
            <a:effectLst>
              <a:glow rad="101600">
                <a:schemeClr val="bg1">
                  <a:alpha val="60000"/>
                </a:schemeClr>
              </a:glow>
            </a:effectLst>
          </a:endParaRPr>
        </a:p>
      </dsp:txBody>
      <dsp:txXfrm>
        <a:off x="3226268" y="508"/>
        <a:ext cx="2123727" cy="1274236"/>
      </dsp:txXfrm>
    </dsp:sp>
    <dsp:sp modelId="{04B2FCFF-201D-4F98-B5B8-00DACBFA61F6}">
      <dsp:nvSpPr>
        <dsp:cNvPr id="0" name=""/>
        <dsp:cNvSpPr/>
      </dsp:nvSpPr>
      <dsp:spPr>
        <a:xfrm>
          <a:off x="890167" y="1487117"/>
          <a:ext cx="2123727" cy="1274236"/>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glow rad="101600">
                  <a:schemeClr val="bg1">
                    <a:alpha val="60000"/>
                  </a:schemeClr>
                </a:glow>
              </a:effectLst>
            </a:rPr>
            <a:t>MEDIOS E INSTRUMENTOS NECESARIOS PARA LA FORMACIÓN DEL  CADETE</a:t>
          </a:r>
          <a:endParaRPr lang="es-EC" sz="1600" kern="1200" dirty="0">
            <a:effectLst>
              <a:glow rad="101600">
                <a:schemeClr val="bg1">
                  <a:alpha val="60000"/>
                </a:schemeClr>
              </a:glow>
            </a:effectLst>
          </a:endParaRPr>
        </a:p>
      </dsp:txBody>
      <dsp:txXfrm>
        <a:off x="890167" y="1487117"/>
        <a:ext cx="2123727" cy="1274236"/>
      </dsp:txXfrm>
    </dsp:sp>
    <dsp:sp modelId="{6D0E12D7-3F87-4499-A309-6C279F2568E2}">
      <dsp:nvSpPr>
        <dsp:cNvPr id="0" name=""/>
        <dsp:cNvSpPr/>
      </dsp:nvSpPr>
      <dsp:spPr>
        <a:xfrm>
          <a:off x="3226268" y="1487117"/>
          <a:ext cx="2123727" cy="1274236"/>
        </a:xfrm>
        <a:prstGeom prst="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glow rad="101600">
                  <a:schemeClr val="bg1">
                    <a:alpha val="60000"/>
                  </a:schemeClr>
                </a:glow>
              </a:effectLst>
            </a:rPr>
            <a:t>UNIDADES MILITARES BENEFICIADAS</a:t>
          </a:r>
          <a:endParaRPr lang="es-EC" sz="1600" kern="1200" dirty="0">
            <a:effectLst>
              <a:glow rad="101600">
                <a:schemeClr val="bg1">
                  <a:alpha val="60000"/>
                </a:schemeClr>
              </a:glow>
            </a:effectLst>
          </a:endParaRPr>
        </a:p>
      </dsp:txBody>
      <dsp:txXfrm>
        <a:off x="3226268" y="1487117"/>
        <a:ext cx="2123727" cy="1274236"/>
      </dsp:txXfrm>
    </dsp:sp>
    <dsp:sp modelId="{528C9C83-BE8D-44E0-ACFB-F78D40B3D85E}">
      <dsp:nvSpPr>
        <dsp:cNvPr id="0" name=""/>
        <dsp:cNvSpPr/>
      </dsp:nvSpPr>
      <dsp:spPr>
        <a:xfrm>
          <a:off x="2058218" y="2973727"/>
          <a:ext cx="2123727" cy="1274236"/>
        </a:xfrm>
        <a:prstGeom prst="rect">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glow rad="101600">
                  <a:schemeClr val="bg1">
                    <a:alpha val="60000"/>
                  </a:schemeClr>
                </a:glow>
              </a:effectLst>
            </a:rPr>
            <a:t>BENEFICIO PRINCIPAL PARA EL EJÉRCITO ECUATORIANO</a:t>
          </a:r>
          <a:endParaRPr lang="es-EC" sz="1600" kern="1200" dirty="0">
            <a:effectLst>
              <a:glow rad="101600">
                <a:schemeClr val="bg1">
                  <a:alpha val="60000"/>
                </a:schemeClr>
              </a:glow>
            </a:effectLst>
          </a:endParaRPr>
        </a:p>
      </dsp:txBody>
      <dsp:txXfrm>
        <a:off x="2058218" y="2973727"/>
        <a:ext cx="2123727" cy="127423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CED21-2624-49E7-9991-83822FC97F07}">
      <dsp:nvSpPr>
        <dsp:cNvPr id="0" name=""/>
        <dsp:cNvSpPr/>
      </dsp:nvSpPr>
      <dsp:spPr>
        <a:xfrm>
          <a:off x="0" y="0"/>
          <a:ext cx="6451174" cy="978321"/>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effectLst>
                <a:glow rad="101600">
                  <a:schemeClr val="bg1">
                    <a:alpha val="60000"/>
                  </a:schemeClr>
                </a:glow>
              </a:effectLst>
            </a:rPr>
            <a:t>HERIDO ENEMIGO</a:t>
          </a:r>
          <a:endParaRPr lang="es-EC" sz="13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Respetar el DIH</a:t>
          </a:r>
          <a:endParaRPr lang="es-EC" sz="10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Primeros Auxilios</a:t>
          </a:r>
          <a:endParaRPr lang="es-EC" sz="10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Obtener información táctica del enemigo</a:t>
          </a:r>
          <a:endParaRPr lang="es-EC" sz="10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endParaRPr lang="es-EC" sz="1000" kern="1200" dirty="0">
            <a:effectLst>
              <a:glow rad="101600">
                <a:schemeClr val="bg1">
                  <a:alpha val="60000"/>
                </a:schemeClr>
              </a:glow>
            </a:effectLst>
          </a:endParaRPr>
        </a:p>
      </dsp:txBody>
      <dsp:txXfrm>
        <a:off x="1388067" y="0"/>
        <a:ext cx="5063107" cy="978321"/>
      </dsp:txXfrm>
    </dsp:sp>
    <dsp:sp modelId="{F5510546-D114-4E5B-BA96-93FD7C361EEB}">
      <dsp:nvSpPr>
        <dsp:cNvPr id="0" name=""/>
        <dsp:cNvSpPr/>
      </dsp:nvSpPr>
      <dsp:spPr>
        <a:xfrm>
          <a:off x="97832" y="97832"/>
          <a:ext cx="1290235" cy="78265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F946D15-6A6F-4B88-A650-523F6AB20238}">
      <dsp:nvSpPr>
        <dsp:cNvPr id="0" name=""/>
        <dsp:cNvSpPr/>
      </dsp:nvSpPr>
      <dsp:spPr>
        <a:xfrm>
          <a:off x="0" y="1076153"/>
          <a:ext cx="6451174" cy="978321"/>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effectLst>
                <a:glow rad="101600">
                  <a:schemeClr val="bg1">
                    <a:alpha val="60000"/>
                  </a:schemeClr>
                </a:glow>
              </a:effectLst>
            </a:rPr>
            <a:t>CENTINELA ENEMIGO</a:t>
          </a:r>
          <a:endParaRPr lang="es-EC" sz="13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Silenciamiento del centinela</a:t>
          </a:r>
          <a:endParaRPr lang="es-EC" sz="1000" kern="1200" dirty="0">
            <a:effectLst>
              <a:glow rad="101600">
                <a:schemeClr val="bg1">
                  <a:alpha val="60000"/>
                </a:schemeClr>
              </a:glow>
            </a:effectLst>
          </a:endParaRPr>
        </a:p>
      </dsp:txBody>
      <dsp:txXfrm>
        <a:off x="1388067" y="1076153"/>
        <a:ext cx="5063107" cy="978321"/>
      </dsp:txXfrm>
    </dsp:sp>
    <dsp:sp modelId="{E469F8D2-A317-4ED9-8B5E-25E03066D81A}">
      <dsp:nvSpPr>
        <dsp:cNvPr id="0" name=""/>
        <dsp:cNvSpPr/>
      </dsp:nvSpPr>
      <dsp:spPr>
        <a:xfrm>
          <a:off x="97832" y="1173985"/>
          <a:ext cx="1290235" cy="78265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A5EEAEA-F7E9-4DBA-9ABE-044A5264568F}">
      <dsp:nvSpPr>
        <dsp:cNvPr id="0" name=""/>
        <dsp:cNvSpPr/>
      </dsp:nvSpPr>
      <dsp:spPr>
        <a:xfrm>
          <a:off x="0" y="2152306"/>
          <a:ext cx="6451174" cy="978321"/>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effectLst>
                <a:glow rad="101600">
                  <a:schemeClr val="bg1">
                    <a:alpha val="60000"/>
                  </a:schemeClr>
                </a:glow>
              </a:effectLst>
            </a:rPr>
            <a:t>HERIDO </a:t>
          </a:r>
          <a:r>
            <a:rPr lang="es-EC" sz="1300" kern="1200" dirty="0" smtClean="0">
              <a:effectLst>
                <a:glow rad="101600">
                  <a:schemeClr val="bg1">
                    <a:alpha val="60000"/>
                  </a:schemeClr>
                </a:glow>
              </a:effectLst>
            </a:rPr>
            <a:t>AMIGO</a:t>
          </a:r>
          <a:endParaRPr lang="es-EC" sz="13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Brindar Primeros Auxilios</a:t>
          </a:r>
          <a:endParaRPr lang="es-EC" sz="10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Evacuación del herido</a:t>
          </a:r>
          <a:endParaRPr lang="es-EC" sz="1000" kern="1200" dirty="0">
            <a:effectLst>
              <a:glow rad="101600">
                <a:schemeClr val="bg1">
                  <a:alpha val="60000"/>
                </a:schemeClr>
              </a:glow>
            </a:effectLst>
          </a:endParaRPr>
        </a:p>
      </dsp:txBody>
      <dsp:txXfrm>
        <a:off x="1388067" y="2152306"/>
        <a:ext cx="5063107" cy="978321"/>
      </dsp:txXfrm>
    </dsp:sp>
    <dsp:sp modelId="{49C348BE-F778-41E1-8F10-8A169F73D0EB}">
      <dsp:nvSpPr>
        <dsp:cNvPr id="0" name=""/>
        <dsp:cNvSpPr/>
      </dsp:nvSpPr>
      <dsp:spPr>
        <a:xfrm>
          <a:off x="97832" y="2250139"/>
          <a:ext cx="1290235" cy="78265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671C60-D2FC-47A8-9FAE-04E3AEB3BB38}">
      <dsp:nvSpPr>
        <dsp:cNvPr id="0" name=""/>
        <dsp:cNvSpPr/>
      </dsp:nvSpPr>
      <dsp:spPr>
        <a:xfrm>
          <a:off x="0" y="3228460"/>
          <a:ext cx="6451174" cy="978321"/>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effectLst>
                <a:glow rad="101600">
                  <a:schemeClr val="bg1">
                    <a:alpha val="60000"/>
                  </a:schemeClr>
                </a:glow>
              </a:effectLst>
            </a:rPr>
            <a:t>FALLA DE COMUNICACIONES</a:t>
          </a:r>
          <a:endParaRPr lang="es-EC" sz="13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Elaboración de antenas improvisadas.</a:t>
          </a:r>
          <a:endParaRPr lang="es-EC" sz="10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Configuración de radios</a:t>
          </a:r>
          <a:endParaRPr lang="es-EC" sz="10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Emisión de información usando alfabeto fonético.</a:t>
          </a:r>
          <a:endParaRPr lang="es-EC" sz="1000" kern="1200" dirty="0">
            <a:effectLst>
              <a:glow rad="101600">
                <a:schemeClr val="bg1">
                  <a:alpha val="60000"/>
                </a:schemeClr>
              </a:glow>
            </a:effectLst>
          </a:endParaRPr>
        </a:p>
      </dsp:txBody>
      <dsp:txXfrm>
        <a:off x="1388067" y="3228460"/>
        <a:ext cx="5063107" cy="978321"/>
      </dsp:txXfrm>
    </dsp:sp>
    <dsp:sp modelId="{C1EE1962-4E3A-4FCF-A23E-122479CC2665}">
      <dsp:nvSpPr>
        <dsp:cNvPr id="0" name=""/>
        <dsp:cNvSpPr/>
      </dsp:nvSpPr>
      <dsp:spPr>
        <a:xfrm>
          <a:off x="97832" y="3326292"/>
          <a:ext cx="1290235" cy="78265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2000" b="-12000"/>
          </a:stretch>
        </a:blipFill>
        <a:ln>
          <a:noFill/>
        </a:ln>
        <a:effectLst>
          <a:glow rad="70000">
            <a:schemeClr val="accent5">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570C7A7-C25E-42DC-B5B4-32D3204483B3}">
      <dsp:nvSpPr>
        <dsp:cNvPr id="0" name=""/>
        <dsp:cNvSpPr/>
      </dsp:nvSpPr>
      <dsp:spPr>
        <a:xfrm>
          <a:off x="0" y="4304613"/>
          <a:ext cx="6451174" cy="978321"/>
        </a:xfrm>
        <a:prstGeom prst="roundRect">
          <a:avLst>
            <a:gd name="adj" fmla="val 10000"/>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effectLst>
                <a:glow rad="101600">
                  <a:schemeClr val="bg1">
                    <a:alpha val="60000"/>
                  </a:schemeClr>
                </a:glow>
              </a:effectLst>
            </a:rPr>
            <a:t>POBLACIÓN CIVIL</a:t>
          </a:r>
          <a:endParaRPr lang="es-EC" sz="1300" kern="1200" dirty="0">
            <a:effectLst>
              <a:glow rad="101600">
                <a:schemeClr val="bg1">
                  <a:alpha val="60000"/>
                </a:schemeClr>
              </a:glow>
            </a:effectLst>
          </a:endParaRPr>
        </a:p>
        <a:p>
          <a:pPr marL="57150" lvl="1" indent="-57150" algn="l" defTabSz="444500">
            <a:lnSpc>
              <a:spcPct val="90000"/>
            </a:lnSpc>
            <a:spcBef>
              <a:spcPct val="0"/>
            </a:spcBef>
            <a:spcAft>
              <a:spcPct val="15000"/>
            </a:spcAft>
            <a:buChar char="••"/>
          </a:pPr>
          <a:r>
            <a:rPr lang="es-EC" sz="1000" kern="1200" dirty="0" smtClean="0">
              <a:effectLst>
                <a:glow rad="101600">
                  <a:schemeClr val="bg1">
                    <a:alpha val="60000"/>
                  </a:schemeClr>
                </a:glow>
              </a:effectLst>
            </a:rPr>
            <a:t>Respeto del DIH.</a:t>
          </a:r>
          <a:endParaRPr lang="es-EC" sz="1000" kern="1200" dirty="0">
            <a:effectLst>
              <a:glow rad="101600">
                <a:schemeClr val="bg1">
                  <a:alpha val="60000"/>
                </a:schemeClr>
              </a:glow>
            </a:effectLst>
          </a:endParaRPr>
        </a:p>
      </dsp:txBody>
      <dsp:txXfrm>
        <a:off x="1388067" y="4304613"/>
        <a:ext cx="5063107" cy="978321"/>
      </dsp:txXfrm>
    </dsp:sp>
    <dsp:sp modelId="{71265A35-0352-43C1-AF2E-B52B60A5A6F2}">
      <dsp:nvSpPr>
        <dsp:cNvPr id="0" name=""/>
        <dsp:cNvSpPr/>
      </dsp:nvSpPr>
      <dsp:spPr>
        <a:xfrm>
          <a:off x="97832" y="4402445"/>
          <a:ext cx="1290235" cy="78265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a:ln>
          <a:noFill/>
        </a:ln>
        <a:effectLst>
          <a:glow rad="70000">
            <a:schemeClr val="accent6">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CED21-2624-49E7-9991-83822FC97F07}">
      <dsp:nvSpPr>
        <dsp:cNvPr id="0" name=""/>
        <dsp:cNvSpPr/>
      </dsp:nvSpPr>
      <dsp:spPr>
        <a:xfrm>
          <a:off x="0" y="0"/>
          <a:ext cx="6116519" cy="909036"/>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effectLst>
                <a:glow rad="101600">
                  <a:schemeClr val="bg1">
                    <a:alpha val="60000"/>
                  </a:schemeClr>
                </a:glow>
              </a:effectLst>
            </a:rPr>
            <a:t>PUESTOS AVANZADOS DE COMBATE </a:t>
          </a:r>
          <a:endParaRPr lang="es-EC" sz="14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Acoger a elementos de los PAC</a:t>
          </a:r>
          <a:endParaRPr lang="es-EC" sz="1100" kern="1200" dirty="0">
            <a:effectLst>
              <a:glow rad="101600">
                <a:schemeClr val="bg1">
                  <a:alpha val="60000"/>
                </a:schemeClr>
              </a:glow>
            </a:effectLst>
          </a:endParaRPr>
        </a:p>
      </dsp:txBody>
      <dsp:txXfrm>
        <a:off x="1314207" y="0"/>
        <a:ext cx="4802311" cy="909036"/>
      </dsp:txXfrm>
    </dsp:sp>
    <dsp:sp modelId="{F5510546-D114-4E5B-BA96-93FD7C361EEB}">
      <dsp:nvSpPr>
        <dsp:cNvPr id="0" name=""/>
        <dsp:cNvSpPr/>
      </dsp:nvSpPr>
      <dsp:spPr>
        <a:xfrm>
          <a:off x="90903" y="90903"/>
          <a:ext cx="1223303" cy="72722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F946D15-6A6F-4B88-A650-523F6AB20238}">
      <dsp:nvSpPr>
        <dsp:cNvPr id="0" name=""/>
        <dsp:cNvSpPr/>
      </dsp:nvSpPr>
      <dsp:spPr>
        <a:xfrm>
          <a:off x="0" y="999939"/>
          <a:ext cx="6116519" cy="909036"/>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effectLst>
                <a:glow rad="101600">
                  <a:schemeClr val="bg1">
                    <a:alpha val="60000"/>
                  </a:schemeClr>
                </a:glow>
              </a:effectLst>
            </a:rPr>
            <a:t>Fuego de morteros</a:t>
          </a:r>
          <a:endParaRPr lang="es-EC" sz="14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Pedido de fuego</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Correcciones</a:t>
          </a:r>
          <a:endParaRPr lang="es-EC" sz="1100" kern="1200" dirty="0">
            <a:effectLst>
              <a:glow rad="101600">
                <a:schemeClr val="bg1">
                  <a:alpha val="60000"/>
                </a:schemeClr>
              </a:glow>
            </a:effectLst>
          </a:endParaRPr>
        </a:p>
      </dsp:txBody>
      <dsp:txXfrm>
        <a:off x="1314207" y="999939"/>
        <a:ext cx="4802311" cy="909036"/>
      </dsp:txXfrm>
    </dsp:sp>
    <dsp:sp modelId="{E469F8D2-A317-4ED9-8B5E-25E03066D81A}">
      <dsp:nvSpPr>
        <dsp:cNvPr id="0" name=""/>
        <dsp:cNvSpPr/>
      </dsp:nvSpPr>
      <dsp:spPr>
        <a:xfrm>
          <a:off x="90903" y="1090843"/>
          <a:ext cx="1223303" cy="72722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A5EEAEA-F7E9-4DBA-9ABE-044A5264568F}">
      <dsp:nvSpPr>
        <dsp:cNvPr id="0" name=""/>
        <dsp:cNvSpPr/>
      </dsp:nvSpPr>
      <dsp:spPr>
        <a:xfrm>
          <a:off x="0" y="1999879"/>
          <a:ext cx="6116519" cy="909036"/>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effectLst>
                <a:glow rad="101600">
                  <a:schemeClr val="bg1">
                    <a:alpha val="60000"/>
                  </a:schemeClr>
                </a:glow>
              </a:effectLst>
            </a:rPr>
            <a:t>BANDERA BLANCA</a:t>
          </a:r>
          <a:endParaRPr lang="es-EC" sz="14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PRISIONEROS DE GUERRA</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RESPETO DIH</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OBTENER INFORMACIÓN TÁCTICA</a:t>
          </a:r>
          <a:endParaRPr lang="es-EC" sz="1100" kern="1200" dirty="0">
            <a:effectLst>
              <a:glow rad="101600">
                <a:schemeClr val="bg1">
                  <a:alpha val="60000"/>
                </a:schemeClr>
              </a:glow>
            </a:effectLst>
          </a:endParaRPr>
        </a:p>
      </dsp:txBody>
      <dsp:txXfrm>
        <a:off x="1314207" y="1999879"/>
        <a:ext cx="4802311" cy="909036"/>
      </dsp:txXfrm>
    </dsp:sp>
    <dsp:sp modelId="{49C348BE-F778-41E1-8F10-8A169F73D0EB}">
      <dsp:nvSpPr>
        <dsp:cNvPr id="0" name=""/>
        <dsp:cNvSpPr/>
      </dsp:nvSpPr>
      <dsp:spPr>
        <a:xfrm>
          <a:off x="90903" y="2090783"/>
          <a:ext cx="1223303" cy="7272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671C60-D2FC-47A8-9FAE-04E3AEB3BB38}">
      <dsp:nvSpPr>
        <dsp:cNvPr id="0" name=""/>
        <dsp:cNvSpPr/>
      </dsp:nvSpPr>
      <dsp:spPr>
        <a:xfrm>
          <a:off x="0" y="2999819"/>
          <a:ext cx="6116519" cy="909036"/>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effectLst>
                <a:glow rad="101600">
                  <a:schemeClr val="bg1">
                    <a:alpha val="60000"/>
                  </a:schemeClr>
                </a:glow>
              </a:effectLst>
            </a:rPr>
            <a:t>PERFIDIA</a:t>
          </a:r>
          <a:endParaRPr lang="es-EC" sz="14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Perdida de los derechos establecidos en el DIH.</a:t>
          </a:r>
          <a:endParaRPr lang="es-EC" sz="1100" kern="1200" dirty="0">
            <a:effectLst>
              <a:glow rad="101600">
                <a:schemeClr val="bg1">
                  <a:alpha val="60000"/>
                </a:schemeClr>
              </a:glow>
            </a:effectLst>
          </a:endParaRPr>
        </a:p>
      </dsp:txBody>
      <dsp:txXfrm>
        <a:off x="1314207" y="2999819"/>
        <a:ext cx="4802311" cy="909036"/>
      </dsp:txXfrm>
    </dsp:sp>
    <dsp:sp modelId="{C1EE1962-4E3A-4FCF-A23E-122479CC2665}">
      <dsp:nvSpPr>
        <dsp:cNvPr id="0" name=""/>
        <dsp:cNvSpPr/>
      </dsp:nvSpPr>
      <dsp:spPr>
        <a:xfrm>
          <a:off x="90903" y="3090723"/>
          <a:ext cx="1223303" cy="72722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a:ln>
          <a:noFill/>
        </a:ln>
        <a:effectLst>
          <a:glow rad="70000">
            <a:schemeClr val="accent5">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5DC071-125A-46BB-BBBE-045F198F5C5D}">
      <dsp:nvSpPr>
        <dsp:cNvPr id="0" name=""/>
        <dsp:cNvSpPr/>
      </dsp:nvSpPr>
      <dsp:spPr>
        <a:xfrm>
          <a:off x="0" y="3999759"/>
          <a:ext cx="6116519" cy="909036"/>
        </a:xfrm>
        <a:prstGeom prst="roundRect">
          <a:avLst>
            <a:gd name="adj" fmla="val 10000"/>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effectLst>
                <a:glow rad="101600">
                  <a:schemeClr val="bg1">
                    <a:alpha val="60000"/>
                  </a:schemeClr>
                </a:glow>
              </a:effectLst>
            </a:rPr>
            <a:t>GUERRILLERO</a:t>
          </a:r>
          <a:endParaRPr lang="es-EC" sz="14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Tomarlo Prisionero</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Obtener información</a:t>
          </a:r>
          <a:endParaRPr lang="es-EC" sz="1100" kern="1200" dirty="0">
            <a:effectLst>
              <a:glow rad="101600">
                <a:schemeClr val="bg1">
                  <a:alpha val="60000"/>
                </a:schemeClr>
              </a:glow>
            </a:effectLst>
          </a:endParaRPr>
        </a:p>
        <a:p>
          <a:pPr marL="57150" lvl="1" indent="-57150" algn="l" defTabSz="488950">
            <a:lnSpc>
              <a:spcPct val="90000"/>
            </a:lnSpc>
            <a:spcBef>
              <a:spcPct val="0"/>
            </a:spcBef>
            <a:spcAft>
              <a:spcPct val="15000"/>
            </a:spcAft>
            <a:buChar char="••"/>
          </a:pPr>
          <a:r>
            <a:rPr lang="es-EC" sz="1100" kern="1200" dirty="0" smtClean="0">
              <a:effectLst>
                <a:glow rad="101600">
                  <a:schemeClr val="bg1">
                    <a:alpha val="60000"/>
                  </a:schemeClr>
                </a:glow>
              </a:effectLst>
            </a:rPr>
            <a:t>Entregar a autoridades competentes</a:t>
          </a:r>
          <a:endParaRPr lang="es-EC" sz="1100" kern="1200" dirty="0">
            <a:effectLst>
              <a:glow rad="101600">
                <a:schemeClr val="bg1">
                  <a:alpha val="60000"/>
                </a:schemeClr>
              </a:glow>
            </a:effectLst>
          </a:endParaRPr>
        </a:p>
      </dsp:txBody>
      <dsp:txXfrm>
        <a:off x="1314207" y="3999759"/>
        <a:ext cx="4802311" cy="909036"/>
      </dsp:txXfrm>
    </dsp:sp>
    <dsp:sp modelId="{C0FDB67C-2721-4FF7-9581-5D0C04C0DE3F}">
      <dsp:nvSpPr>
        <dsp:cNvPr id="0" name=""/>
        <dsp:cNvSpPr/>
      </dsp:nvSpPr>
      <dsp:spPr>
        <a:xfrm>
          <a:off x="90903" y="4090663"/>
          <a:ext cx="1223303" cy="72722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6000" b="-76000"/>
          </a:stretch>
        </a:blipFill>
        <a:ln>
          <a:noFill/>
        </a:ln>
        <a:effectLst>
          <a:glow rad="70000">
            <a:schemeClr val="accent6">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CED21-2624-49E7-9991-83822FC97F07}">
      <dsp:nvSpPr>
        <dsp:cNvPr id="0" name=""/>
        <dsp:cNvSpPr/>
      </dsp:nvSpPr>
      <dsp:spPr>
        <a:xfrm>
          <a:off x="0" y="0"/>
          <a:ext cx="6116519" cy="1535048"/>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effectLst>
                <a:glow rad="101600">
                  <a:schemeClr val="bg1">
                    <a:alpha val="60000"/>
                  </a:schemeClr>
                </a:glow>
              </a:effectLst>
            </a:rPr>
            <a:t>COMANDANTE MUERTO</a:t>
          </a:r>
          <a:endParaRPr lang="es-EC" sz="26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s-EC" sz="2000" kern="1200" dirty="0" smtClean="0">
              <a:effectLst>
                <a:glow rad="101600">
                  <a:schemeClr val="bg1">
                    <a:alpha val="60000"/>
                  </a:schemeClr>
                </a:glow>
              </a:effectLst>
            </a:rPr>
            <a:t>CADENA DE MANDO</a:t>
          </a:r>
          <a:endParaRPr lang="es-EC" sz="20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s-EC" sz="2000" kern="1200" dirty="0" smtClean="0">
              <a:effectLst>
                <a:glow rad="101600">
                  <a:schemeClr val="bg1">
                    <a:alpha val="60000"/>
                  </a:schemeClr>
                </a:glow>
              </a:effectLst>
            </a:rPr>
            <a:t>SEGUIR CON LA MISIÓN</a:t>
          </a:r>
          <a:endParaRPr lang="es-EC" sz="2000" kern="1200" dirty="0">
            <a:effectLst>
              <a:glow rad="101600">
                <a:schemeClr val="bg1">
                  <a:alpha val="60000"/>
                </a:schemeClr>
              </a:glow>
            </a:effectLst>
          </a:endParaRPr>
        </a:p>
      </dsp:txBody>
      <dsp:txXfrm>
        <a:off x="1376808" y="0"/>
        <a:ext cx="4739710" cy="1535048"/>
      </dsp:txXfrm>
    </dsp:sp>
    <dsp:sp modelId="{F5510546-D114-4E5B-BA96-93FD7C361EEB}">
      <dsp:nvSpPr>
        <dsp:cNvPr id="0" name=""/>
        <dsp:cNvSpPr/>
      </dsp:nvSpPr>
      <dsp:spPr>
        <a:xfrm>
          <a:off x="153504" y="153504"/>
          <a:ext cx="1223303" cy="122803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F946D15-6A6F-4B88-A650-523F6AB20238}">
      <dsp:nvSpPr>
        <dsp:cNvPr id="0" name=""/>
        <dsp:cNvSpPr/>
      </dsp:nvSpPr>
      <dsp:spPr>
        <a:xfrm>
          <a:off x="0" y="1688552"/>
          <a:ext cx="6116519" cy="1535048"/>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effectLst>
                <a:glow rad="101600">
                  <a:schemeClr val="bg1">
                    <a:alpha val="60000"/>
                  </a:schemeClr>
                </a:glow>
              </a:effectLst>
            </a:rPr>
            <a:t>CAMPO MINADO</a:t>
          </a:r>
          <a:endParaRPr lang="es-EC" sz="26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s-EC" sz="2000" kern="1200" dirty="0" smtClean="0">
              <a:effectLst>
                <a:glow rad="101600">
                  <a:schemeClr val="bg1">
                    <a:alpha val="60000"/>
                  </a:schemeClr>
                </a:glow>
              </a:effectLst>
            </a:rPr>
            <a:t>Primeros auxilios a heridos</a:t>
          </a:r>
          <a:endParaRPr lang="es-EC" sz="20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s-EC" sz="2000" kern="1200" dirty="0" err="1" smtClean="0">
              <a:effectLst>
                <a:glow rad="101600">
                  <a:schemeClr val="bg1">
                    <a:alpha val="60000"/>
                  </a:schemeClr>
                </a:glow>
              </a:effectLst>
            </a:rPr>
            <a:t>Brechamiento</a:t>
          </a:r>
          <a:r>
            <a:rPr lang="es-EC" sz="2000" kern="1200" dirty="0" smtClean="0">
              <a:effectLst>
                <a:glow rad="101600">
                  <a:schemeClr val="bg1">
                    <a:alpha val="60000"/>
                  </a:schemeClr>
                </a:glow>
              </a:effectLst>
            </a:rPr>
            <a:t> O </a:t>
          </a:r>
          <a:r>
            <a:rPr lang="es-EC" sz="2000" kern="1200" dirty="0" err="1" smtClean="0">
              <a:effectLst>
                <a:glow rad="101600">
                  <a:schemeClr val="bg1">
                    <a:alpha val="60000"/>
                  </a:schemeClr>
                </a:glow>
              </a:effectLst>
            </a:rPr>
            <a:t>sobrepasamiento</a:t>
          </a:r>
          <a:r>
            <a:rPr lang="es-EC" sz="2000" kern="1200" dirty="0" smtClean="0">
              <a:effectLst>
                <a:glow rad="101600">
                  <a:schemeClr val="bg1">
                    <a:alpha val="60000"/>
                  </a:schemeClr>
                </a:glow>
              </a:effectLst>
            </a:rPr>
            <a:t> del campo minado</a:t>
          </a:r>
          <a:endParaRPr lang="es-EC" sz="2000" kern="1200" dirty="0">
            <a:effectLst>
              <a:glow rad="101600">
                <a:schemeClr val="bg1">
                  <a:alpha val="60000"/>
                </a:schemeClr>
              </a:glow>
            </a:effectLst>
          </a:endParaRPr>
        </a:p>
      </dsp:txBody>
      <dsp:txXfrm>
        <a:off x="1376808" y="1688552"/>
        <a:ext cx="4739710" cy="1535048"/>
      </dsp:txXfrm>
    </dsp:sp>
    <dsp:sp modelId="{E469F8D2-A317-4ED9-8B5E-25E03066D81A}">
      <dsp:nvSpPr>
        <dsp:cNvPr id="0" name=""/>
        <dsp:cNvSpPr/>
      </dsp:nvSpPr>
      <dsp:spPr>
        <a:xfrm>
          <a:off x="153504" y="1842057"/>
          <a:ext cx="1223303" cy="122803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671C60-D2FC-47A8-9FAE-04E3AEB3BB38}">
      <dsp:nvSpPr>
        <dsp:cNvPr id="0" name=""/>
        <dsp:cNvSpPr/>
      </dsp:nvSpPr>
      <dsp:spPr>
        <a:xfrm>
          <a:off x="0" y="3354909"/>
          <a:ext cx="6116519" cy="1535048"/>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effectLst>
                <a:glow rad="101600">
                  <a:schemeClr val="bg1">
                    <a:alpha val="60000"/>
                  </a:schemeClr>
                </a:glow>
              </a:effectLst>
            </a:rPr>
            <a:t>PRISIONERO DE GUERRA</a:t>
          </a:r>
          <a:endParaRPr lang="es-EC" sz="26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s-EC" sz="2000" kern="1200" dirty="0" smtClean="0">
              <a:effectLst>
                <a:glow rad="101600">
                  <a:schemeClr val="bg1">
                    <a:alpha val="60000"/>
                  </a:schemeClr>
                </a:glow>
              </a:effectLst>
            </a:rPr>
            <a:t>No dar información </a:t>
          </a:r>
          <a:endParaRPr lang="es-EC" sz="20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s-EC" sz="2000" kern="1200" dirty="0" smtClean="0">
              <a:effectLst>
                <a:glow rad="101600">
                  <a:schemeClr val="bg1">
                    <a:alpha val="60000"/>
                  </a:schemeClr>
                </a:glow>
              </a:effectLst>
            </a:rPr>
            <a:t>Evasión y escape.</a:t>
          </a:r>
          <a:endParaRPr lang="es-EC" sz="2000" kern="1200" dirty="0">
            <a:effectLst>
              <a:glow rad="101600">
                <a:schemeClr val="bg1">
                  <a:alpha val="60000"/>
                </a:schemeClr>
              </a:glow>
            </a:effectLst>
          </a:endParaRPr>
        </a:p>
      </dsp:txBody>
      <dsp:txXfrm>
        <a:off x="1376808" y="3354909"/>
        <a:ext cx="4739710" cy="1535048"/>
      </dsp:txXfrm>
    </dsp:sp>
    <dsp:sp modelId="{C1EE1962-4E3A-4FCF-A23E-122479CC2665}">
      <dsp:nvSpPr>
        <dsp:cNvPr id="0" name=""/>
        <dsp:cNvSpPr/>
      </dsp:nvSpPr>
      <dsp:spPr>
        <a:xfrm>
          <a:off x="153504" y="3530610"/>
          <a:ext cx="1223303" cy="122803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8FC53-25C4-4451-8CC0-1F558344DEA6}">
      <dsp:nvSpPr>
        <dsp:cNvPr id="0" name=""/>
        <dsp:cNvSpPr/>
      </dsp:nvSpPr>
      <dsp:spPr>
        <a:xfrm>
          <a:off x="0" y="0"/>
          <a:ext cx="6116519" cy="1141692"/>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effectLst>
                <a:glow rad="101600">
                  <a:schemeClr val="bg1">
                    <a:alpha val="60000"/>
                  </a:schemeClr>
                </a:glow>
              </a:effectLst>
            </a:rPr>
            <a:t>EMBOSCADA</a:t>
          </a:r>
          <a:endParaRPr lang="es-EC" sz="18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smtClean="0">
              <a:effectLst>
                <a:glow rad="101600">
                  <a:schemeClr val="bg1">
                    <a:alpha val="60000"/>
                  </a:schemeClr>
                </a:glow>
              </a:effectLst>
            </a:rPr>
            <a:t>Romper el contacto</a:t>
          </a:r>
          <a:endParaRPr lang="es-EC" sz="1400" kern="1200" dirty="0">
            <a:effectLst>
              <a:glow rad="101600">
                <a:schemeClr val="bg1">
                  <a:alpha val="60000"/>
                </a:schemeClr>
              </a:glow>
            </a:effectLst>
          </a:endParaRPr>
        </a:p>
      </dsp:txBody>
      <dsp:txXfrm>
        <a:off x="1337473" y="0"/>
        <a:ext cx="4779045" cy="1141692"/>
      </dsp:txXfrm>
    </dsp:sp>
    <dsp:sp modelId="{D185AF12-2B7A-4E16-B518-840CBA92B050}">
      <dsp:nvSpPr>
        <dsp:cNvPr id="0" name=""/>
        <dsp:cNvSpPr/>
      </dsp:nvSpPr>
      <dsp:spPr>
        <a:xfrm>
          <a:off x="114169" y="114169"/>
          <a:ext cx="1223303" cy="91335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glow rad="70000">
            <a:schemeClr val="accent2">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8E3FBB3-595A-4E30-BB78-9DCF16EDFE6E}">
      <dsp:nvSpPr>
        <dsp:cNvPr id="0" name=""/>
        <dsp:cNvSpPr/>
      </dsp:nvSpPr>
      <dsp:spPr>
        <a:xfrm>
          <a:off x="0" y="1255861"/>
          <a:ext cx="6116519" cy="1141692"/>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effectLst>
                <a:glow rad="101600">
                  <a:schemeClr val="bg1">
                    <a:alpha val="60000"/>
                  </a:schemeClr>
                </a:glow>
              </a:effectLst>
            </a:rPr>
            <a:t>COMBATE DE ENCUENTRO</a:t>
          </a:r>
          <a:endParaRPr lang="es-EC" sz="18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smtClean="0">
              <a:effectLst>
                <a:glow rad="101600">
                  <a:schemeClr val="bg1">
                    <a:alpha val="60000"/>
                  </a:schemeClr>
                </a:glow>
              </a:effectLst>
            </a:rPr>
            <a:t>Eludir</a:t>
          </a:r>
          <a:endParaRPr lang="es-EC" sz="14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smtClean="0">
              <a:effectLst>
                <a:glow rad="101600">
                  <a:schemeClr val="bg1">
                    <a:alpha val="60000"/>
                  </a:schemeClr>
                </a:glow>
              </a:effectLst>
            </a:rPr>
            <a:t>Fijar</a:t>
          </a:r>
          <a:endParaRPr lang="es-EC" sz="14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smtClean="0">
              <a:effectLst>
                <a:glow rad="101600">
                  <a:schemeClr val="bg1">
                    <a:alpha val="60000"/>
                  </a:schemeClr>
                </a:glow>
              </a:effectLst>
            </a:rPr>
            <a:t>Ataque gradualmente</a:t>
          </a:r>
          <a:endParaRPr lang="es-EC" sz="1400" kern="1200" dirty="0">
            <a:effectLst>
              <a:glow rad="101600">
                <a:schemeClr val="bg1">
                  <a:alpha val="60000"/>
                </a:schemeClr>
              </a:glow>
            </a:effectLst>
          </a:endParaRPr>
        </a:p>
      </dsp:txBody>
      <dsp:txXfrm>
        <a:off x="1337473" y="1255861"/>
        <a:ext cx="4779045" cy="1141692"/>
      </dsp:txXfrm>
    </dsp:sp>
    <dsp:sp modelId="{3D00A63C-07B8-4DB6-A8DA-41020F68AE19}">
      <dsp:nvSpPr>
        <dsp:cNvPr id="0" name=""/>
        <dsp:cNvSpPr/>
      </dsp:nvSpPr>
      <dsp:spPr>
        <a:xfrm>
          <a:off x="114169" y="1370030"/>
          <a:ext cx="1223303" cy="91335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0CAB38-8D47-46D3-9BE6-32500099969B}">
      <dsp:nvSpPr>
        <dsp:cNvPr id="0" name=""/>
        <dsp:cNvSpPr/>
      </dsp:nvSpPr>
      <dsp:spPr>
        <a:xfrm>
          <a:off x="0" y="2511722"/>
          <a:ext cx="6116519" cy="1141692"/>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effectLst>
                <a:glow rad="101600">
                  <a:schemeClr val="bg1">
                    <a:alpha val="60000"/>
                  </a:schemeClr>
                </a:glow>
              </a:effectLst>
            </a:rPr>
            <a:t>FRANCOTIRADOR</a:t>
          </a:r>
          <a:endParaRPr lang="es-EC" sz="18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smtClean="0">
              <a:effectLst>
                <a:glow rad="101600">
                  <a:schemeClr val="bg1">
                    <a:alpha val="60000"/>
                  </a:schemeClr>
                </a:glow>
              </a:effectLst>
            </a:rPr>
            <a:t>Eliminar por fuego directo o indirecto</a:t>
          </a:r>
          <a:endParaRPr lang="es-EC" sz="1400" kern="1200" dirty="0">
            <a:effectLst>
              <a:glow rad="101600">
                <a:schemeClr val="bg1">
                  <a:alpha val="60000"/>
                </a:schemeClr>
              </a:glow>
            </a:effectLst>
          </a:endParaRPr>
        </a:p>
      </dsp:txBody>
      <dsp:txXfrm>
        <a:off x="1337473" y="2511722"/>
        <a:ext cx="4779045" cy="1141692"/>
      </dsp:txXfrm>
    </dsp:sp>
    <dsp:sp modelId="{89DE73CD-D619-4676-B58C-9EBA4D3A5F7E}">
      <dsp:nvSpPr>
        <dsp:cNvPr id="0" name=""/>
        <dsp:cNvSpPr/>
      </dsp:nvSpPr>
      <dsp:spPr>
        <a:xfrm>
          <a:off x="114169" y="2625891"/>
          <a:ext cx="1223303" cy="91335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4516133-BA19-4D0D-865A-4660AFC44EE3}">
      <dsp:nvSpPr>
        <dsp:cNvPr id="0" name=""/>
        <dsp:cNvSpPr/>
      </dsp:nvSpPr>
      <dsp:spPr>
        <a:xfrm>
          <a:off x="0" y="3767583"/>
          <a:ext cx="6116519" cy="1141692"/>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effectLst>
                <a:glow rad="101600">
                  <a:schemeClr val="bg1">
                    <a:alpha val="60000"/>
                  </a:schemeClr>
                </a:glow>
              </a:effectLst>
            </a:rPr>
            <a:t>COMBATE URBANO</a:t>
          </a:r>
          <a:endParaRPr lang="es-EC" sz="18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smtClean="0">
              <a:effectLst>
                <a:glow rad="101600">
                  <a:schemeClr val="bg1">
                    <a:alpha val="60000"/>
                  </a:schemeClr>
                </a:glow>
              </a:effectLst>
            </a:rPr>
            <a:t>Técnicas de despeje de esquinas, áreas y edificaciones</a:t>
          </a:r>
          <a:endParaRPr lang="es-EC" sz="1400" kern="1200" dirty="0">
            <a:effectLst>
              <a:glow rad="101600">
                <a:schemeClr val="bg1">
                  <a:alpha val="60000"/>
                </a:schemeClr>
              </a:glow>
            </a:effectLst>
          </a:endParaRPr>
        </a:p>
        <a:p>
          <a:pPr marL="114300" lvl="1" indent="-114300" algn="l" defTabSz="622300">
            <a:lnSpc>
              <a:spcPct val="90000"/>
            </a:lnSpc>
            <a:spcBef>
              <a:spcPct val="0"/>
            </a:spcBef>
            <a:spcAft>
              <a:spcPct val="15000"/>
            </a:spcAft>
            <a:buChar char="••"/>
          </a:pPr>
          <a:r>
            <a:rPr lang="es-EC" sz="1400" kern="1200" dirty="0" err="1" smtClean="0">
              <a:effectLst>
                <a:glow rad="101600">
                  <a:schemeClr val="bg1">
                    <a:alpha val="60000"/>
                  </a:schemeClr>
                </a:glow>
              </a:effectLst>
            </a:rPr>
            <a:t>Brechajes</a:t>
          </a:r>
          <a:endParaRPr lang="es-EC" sz="1400" kern="1200" dirty="0">
            <a:effectLst>
              <a:glow rad="101600">
                <a:schemeClr val="bg1">
                  <a:alpha val="60000"/>
                </a:schemeClr>
              </a:glow>
            </a:effectLst>
          </a:endParaRPr>
        </a:p>
      </dsp:txBody>
      <dsp:txXfrm>
        <a:off x="1337473" y="3767583"/>
        <a:ext cx="4779045" cy="1141692"/>
      </dsp:txXfrm>
    </dsp:sp>
    <dsp:sp modelId="{BCBCC539-A8BE-4661-804B-43AF61DFAE3F}">
      <dsp:nvSpPr>
        <dsp:cNvPr id="0" name=""/>
        <dsp:cNvSpPr/>
      </dsp:nvSpPr>
      <dsp:spPr>
        <a:xfrm>
          <a:off x="114169" y="3881752"/>
          <a:ext cx="1223303" cy="91335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a:ln>
          <a:noFill/>
        </a:ln>
        <a:effectLst>
          <a:glow rad="70000">
            <a:schemeClr val="accent5">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C0F1-DD0C-4764-A07A-F633FB3DD9EC}">
      <dsp:nvSpPr>
        <dsp:cNvPr id="0" name=""/>
        <dsp:cNvSpPr/>
      </dsp:nvSpPr>
      <dsp:spPr>
        <a:xfrm>
          <a:off x="2251882" y="297"/>
          <a:ext cx="1612754" cy="1048290"/>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CAMPO MINADO</a:t>
          </a:r>
          <a:endParaRPr lang="es-EC" sz="1200" kern="1200" dirty="0"/>
        </a:p>
      </dsp:txBody>
      <dsp:txXfrm>
        <a:off x="2303055" y="51470"/>
        <a:ext cx="1510408" cy="945944"/>
      </dsp:txXfrm>
    </dsp:sp>
    <dsp:sp modelId="{31B8A46D-4286-477D-9E26-AEECEEE86429}">
      <dsp:nvSpPr>
        <dsp:cNvPr id="0" name=""/>
        <dsp:cNvSpPr/>
      </dsp:nvSpPr>
      <dsp:spPr>
        <a:xfrm>
          <a:off x="961318" y="524442"/>
          <a:ext cx="4193882" cy="4193882"/>
        </a:xfrm>
        <a:custGeom>
          <a:avLst/>
          <a:gdLst/>
          <a:ahLst/>
          <a:cxnLst/>
          <a:rect l="0" t="0" r="0" b="0"/>
          <a:pathLst>
            <a:path>
              <a:moveTo>
                <a:pt x="2914429" y="165911"/>
              </a:moveTo>
              <a:arcTo wR="2096941" hR="2096941" stAng="17576702" swAng="1964449"/>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A8C1625-5405-4183-9447-0527A0567B45}">
      <dsp:nvSpPr>
        <dsp:cNvPr id="0" name=""/>
        <dsp:cNvSpPr/>
      </dsp:nvSpPr>
      <dsp:spPr>
        <a:xfrm>
          <a:off x="4246192" y="1449248"/>
          <a:ext cx="1612754" cy="1048290"/>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COMANDANTE MUERTO</a:t>
          </a:r>
          <a:endParaRPr lang="es-EC" sz="1200" kern="1200" dirty="0"/>
        </a:p>
      </dsp:txBody>
      <dsp:txXfrm>
        <a:off x="4297365" y="1500421"/>
        <a:ext cx="1510408" cy="945944"/>
      </dsp:txXfrm>
    </dsp:sp>
    <dsp:sp modelId="{C0077724-B78D-4533-AC4F-29643D4251B9}">
      <dsp:nvSpPr>
        <dsp:cNvPr id="0" name=""/>
        <dsp:cNvSpPr/>
      </dsp:nvSpPr>
      <dsp:spPr>
        <a:xfrm>
          <a:off x="961318" y="524442"/>
          <a:ext cx="4193882" cy="4193882"/>
        </a:xfrm>
        <a:custGeom>
          <a:avLst/>
          <a:gdLst/>
          <a:ahLst/>
          <a:cxnLst/>
          <a:rect l="0" t="0" r="0" b="0"/>
          <a:pathLst>
            <a:path>
              <a:moveTo>
                <a:pt x="4190973" y="1986512"/>
              </a:moveTo>
              <a:arcTo wR="2096941" hR="2096941" stAng="21418879" swAng="2198540"/>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554B680-6F97-495F-BD3B-6FE98DFD96B6}">
      <dsp:nvSpPr>
        <dsp:cNvPr id="0" name=""/>
        <dsp:cNvSpPr/>
      </dsp:nvSpPr>
      <dsp:spPr>
        <a:xfrm>
          <a:off x="3484433" y="3793700"/>
          <a:ext cx="1612754" cy="1048290"/>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HERIDOS AMIGOS</a:t>
          </a:r>
          <a:endParaRPr lang="es-EC" sz="1200" kern="1200" dirty="0"/>
        </a:p>
      </dsp:txBody>
      <dsp:txXfrm>
        <a:off x="3535606" y="3844873"/>
        <a:ext cx="1510408" cy="945944"/>
      </dsp:txXfrm>
    </dsp:sp>
    <dsp:sp modelId="{644CCCFB-F916-448A-9366-36B9CF3C1CFD}">
      <dsp:nvSpPr>
        <dsp:cNvPr id="0" name=""/>
        <dsp:cNvSpPr/>
      </dsp:nvSpPr>
      <dsp:spPr>
        <a:xfrm>
          <a:off x="961318" y="524442"/>
          <a:ext cx="4193882" cy="4193882"/>
        </a:xfrm>
        <a:custGeom>
          <a:avLst/>
          <a:gdLst/>
          <a:ahLst/>
          <a:cxnLst/>
          <a:rect l="0" t="0" r="0" b="0"/>
          <a:pathLst>
            <a:path>
              <a:moveTo>
                <a:pt x="2514766" y="4151834"/>
              </a:moveTo>
              <a:arcTo wR="2096941" hR="2096941" stAng="4710398" swAng="1379204"/>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E4653C5-9FED-4509-B987-9D3A4E1F4A42}">
      <dsp:nvSpPr>
        <dsp:cNvPr id="0" name=""/>
        <dsp:cNvSpPr/>
      </dsp:nvSpPr>
      <dsp:spPr>
        <a:xfrm>
          <a:off x="1019331" y="3793700"/>
          <a:ext cx="1612754" cy="1048290"/>
        </a:xfrm>
        <a:prstGeom prst="round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FALLA DE COMUNICACIONES</a:t>
          </a:r>
          <a:endParaRPr lang="es-EC" sz="1200" kern="1200" dirty="0"/>
        </a:p>
      </dsp:txBody>
      <dsp:txXfrm>
        <a:off x="1070504" y="3844873"/>
        <a:ext cx="1510408" cy="945944"/>
      </dsp:txXfrm>
    </dsp:sp>
    <dsp:sp modelId="{F6EFB6E7-5094-4B16-B55D-A1D919D0FEAB}">
      <dsp:nvSpPr>
        <dsp:cNvPr id="0" name=""/>
        <dsp:cNvSpPr/>
      </dsp:nvSpPr>
      <dsp:spPr>
        <a:xfrm>
          <a:off x="961318" y="524442"/>
          <a:ext cx="4193882" cy="4193882"/>
        </a:xfrm>
        <a:custGeom>
          <a:avLst/>
          <a:gdLst/>
          <a:ahLst/>
          <a:cxnLst/>
          <a:rect l="0" t="0" r="0" b="0"/>
          <a:pathLst>
            <a:path>
              <a:moveTo>
                <a:pt x="350833" y="3258091"/>
              </a:moveTo>
              <a:arcTo wR="2096941" hR="2096941" stAng="8782581" swAng="2198540"/>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ED49615-D4C3-498A-A20A-1F66F25A871E}">
      <dsp:nvSpPr>
        <dsp:cNvPr id="0" name=""/>
        <dsp:cNvSpPr/>
      </dsp:nvSpPr>
      <dsp:spPr>
        <a:xfrm>
          <a:off x="257572" y="1449248"/>
          <a:ext cx="1612754" cy="1048290"/>
        </a:xfrm>
        <a:prstGeom prst="roundRect">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BANDERA BLANCA</a:t>
          </a:r>
          <a:endParaRPr lang="es-EC" sz="1200" kern="1200" dirty="0"/>
        </a:p>
      </dsp:txBody>
      <dsp:txXfrm>
        <a:off x="308745" y="1500421"/>
        <a:ext cx="1510408" cy="945944"/>
      </dsp:txXfrm>
    </dsp:sp>
    <dsp:sp modelId="{655BBF02-90FE-4DEF-BB6B-DA6F599CE032}">
      <dsp:nvSpPr>
        <dsp:cNvPr id="0" name=""/>
        <dsp:cNvSpPr/>
      </dsp:nvSpPr>
      <dsp:spPr>
        <a:xfrm>
          <a:off x="961318" y="524442"/>
          <a:ext cx="4193882" cy="4193882"/>
        </a:xfrm>
        <a:custGeom>
          <a:avLst/>
          <a:gdLst/>
          <a:ahLst/>
          <a:cxnLst/>
          <a:rect l="0" t="0" r="0" b="0"/>
          <a:pathLst>
            <a:path>
              <a:moveTo>
                <a:pt x="364953" y="914832"/>
              </a:moveTo>
              <a:arcTo wR="2096941" hR="2096941" stAng="12858849" swAng="1964449"/>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9C832-7EA8-4E05-AFF6-AF56096697F6}">
      <dsp:nvSpPr>
        <dsp:cNvPr id="0" name=""/>
        <dsp:cNvSpPr/>
      </dsp:nvSpPr>
      <dsp:spPr>
        <a:xfrm>
          <a:off x="2771" y="0"/>
          <a:ext cx="4876407" cy="2205245"/>
        </a:xfrm>
        <a:prstGeom prst="roundRect">
          <a:avLst>
            <a:gd name="adj" fmla="val 10000"/>
          </a:avLst>
        </a:prstGeom>
        <a:blipFill rotWithShape="1">
          <a:blip xmlns:r="http://schemas.openxmlformats.org/officeDocument/2006/relationships" r:embed="rId1"/>
          <a:stretch>
            <a:fillRect/>
          </a:stretch>
        </a:blipFill>
        <a:ln>
          <a:noFill/>
        </a:ln>
        <a:effectLst>
          <a:glow rad="63500">
            <a:schemeClr val="accent1">
              <a:tint val="50000"/>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A16E0A-E45B-4284-BA5B-7E98ACE614B8}">
      <dsp:nvSpPr>
        <dsp:cNvPr id="0" name=""/>
        <dsp:cNvSpPr/>
      </dsp:nvSpPr>
      <dsp:spPr>
        <a:xfrm>
          <a:off x="796605" y="1323147"/>
          <a:ext cx="4876407" cy="2205245"/>
        </a:xfrm>
        <a:prstGeom prst="roundRect">
          <a:avLst>
            <a:gd name="adj" fmla="val 10000"/>
          </a:avLst>
        </a:prstGeom>
        <a:solidFill>
          <a:srgbClr val="92D050"/>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effectLst>
                <a:glow rad="101600">
                  <a:schemeClr val="bg1">
                    <a:alpha val="60000"/>
                  </a:schemeClr>
                </a:glow>
              </a:effectLst>
            </a:rPr>
            <a:t>Durante el reconocimiento el binomio localiza un observatorio, en donde se halla un soldado enemigo herido, el mismo que se encuentra desarmado y al verlos, saca un pañuelo blanco en símbolo de rendición. </a:t>
          </a:r>
          <a:endParaRPr lang="es-EC" sz="2100" kern="1200" dirty="0">
            <a:effectLst>
              <a:glow rad="101600">
                <a:schemeClr val="bg1">
                  <a:alpha val="60000"/>
                </a:schemeClr>
              </a:glow>
            </a:effectLst>
          </a:endParaRPr>
        </a:p>
      </dsp:txBody>
      <dsp:txXfrm>
        <a:off x="861194" y="1387736"/>
        <a:ext cx="4747229" cy="207606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98D90-9035-467F-B9EE-A6B6FCAC4940}">
      <dsp:nvSpPr>
        <dsp:cNvPr id="0" name=""/>
        <dsp:cNvSpPr/>
      </dsp:nvSpPr>
      <dsp:spPr>
        <a:xfrm>
          <a:off x="0" y="4510924"/>
          <a:ext cx="6286025" cy="592056"/>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Continuar con el reconocimiento</a:t>
          </a:r>
        </a:p>
      </dsp:txBody>
      <dsp:txXfrm>
        <a:off x="0" y="4510924"/>
        <a:ext cx="6286025" cy="592056"/>
      </dsp:txXfrm>
    </dsp:sp>
    <dsp:sp modelId="{8C72FAE0-FFA6-4DA0-845C-9701AD5121F9}">
      <dsp:nvSpPr>
        <dsp:cNvPr id="0" name=""/>
        <dsp:cNvSpPr/>
      </dsp:nvSpPr>
      <dsp:spPr>
        <a:xfrm rot="10800000">
          <a:off x="0" y="3609222"/>
          <a:ext cx="6286025" cy="910582"/>
        </a:xfrm>
        <a:prstGeom prst="upArrowCallou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smtClean="0">
              <a:effectLst>
                <a:glow rad="101600">
                  <a:schemeClr val="bg1">
                    <a:alpha val="60000"/>
                  </a:schemeClr>
                </a:glow>
              </a:effectLst>
            </a:rPr>
            <a:t>Dar parte al comandante, dando la ubicación exacta del prisionero para que sea trasladado por otros elementos hacia el puesto de mando.</a:t>
          </a:r>
          <a:endParaRPr lang="es-EC" sz="1600" kern="1200">
            <a:effectLst>
              <a:glow rad="101600">
                <a:schemeClr val="bg1">
                  <a:alpha val="60000"/>
                </a:schemeClr>
              </a:glow>
            </a:effectLst>
          </a:endParaRPr>
        </a:p>
      </dsp:txBody>
      <dsp:txXfrm rot="10800000">
        <a:off x="0" y="3609222"/>
        <a:ext cx="6286025" cy="591669"/>
      </dsp:txXfrm>
    </dsp:sp>
    <dsp:sp modelId="{2DE0DA23-FED7-4D6D-B477-FF36EA7F8087}">
      <dsp:nvSpPr>
        <dsp:cNvPr id="0" name=""/>
        <dsp:cNvSpPr/>
      </dsp:nvSpPr>
      <dsp:spPr>
        <a:xfrm rot="10800000">
          <a:off x="0" y="2707520"/>
          <a:ext cx="6286025" cy="910582"/>
        </a:xfrm>
        <a:prstGeom prst="upArrowCallou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Obtener información del enemigo, mediante una interrogación  rápida al herido.</a:t>
          </a:r>
        </a:p>
      </dsp:txBody>
      <dsp:txXfrm rot="10800000">
        <a:off x="0" y="2707520"/>
        <a:ext cx="6286025" cy="591669"/>
      </dsp:txXfrm>
    </dsp:sp>
    <dsp:sp modelId="{4D270A6F-A63D-41DC-B758-E85D6585E4C7}">
      <dsp:nvSpPr>
        <dsp:cNvPr id="0" name=""/>
        <dsp:cNvSpPr/>
      </dsp:nvSpPr>
      <dsp:spPr>
        <a:xfrm rot="10800000">
          <a:off x="0" y="1805818"/>
          <a:ext cx="6286025" cy="910582"/>
        </a:xfrm>
        <a:prstGeom prst="upArrowCallou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Respetar el DIH, es decir por rendirse el enemigo, ayudarlo con los primeros auxilios.  </a:t>
          </a:r>
        </a:p>
      </dsp:txBody>
      <dsp:txXfrm rot="10800000">
        <a:off x="0" y="1805818"/>
        <a:ext cx="6286025" cy="591669"/>
      </dsp:txXfrm>
    </dsp:sp>
    <dsp:sp modelId="{48CF974A-C428-4C01-8C24-A22505D4979A}">
      <dsp:nvSpPr>
        <dsp:cNvPr id="0" name=""/>
        <dsp:cNvSpPr/>
      </dsp:nvSpPr>
      <dsp:spPr>
        <a:xfrm rot="10800000">
          <a:off x="0" y="904116"/>
          <a:ext cx="6286025" cy="910582"/>
        </a:xfrm>
        <a:prstGeom prst="upArrowCallout">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Verificar la existencia de alguna trampa o explosivo</a:t>
          </a:r>
        </a:p>
      </dsp:txBody>
      <dsp:txXfrm rot="10800000">
        <a:off x="0" y="904116"/>
        <a:ext cx="6286025" cy="591669"/>
      </dsp:txXfrm>
    </dsp:sp>
    <dsp:sp modelId="{BC170A45-BBA2-49BA-BAAC-5BB49F43BF85}">
      <dsp:nvSpPr>
        <dsp:cNvPr id="0" name=""/>
        <dsp:cNvSpPr/>
      </dsp:nvSpPr>
      <dsp:spPr>
        <a:xfrm rot="10800000">
          <a:off x="0" y="2414"/>
          <a:ext cx="6286025" cy="910582"/>
        </a:xfrm>
        <a:prstGeom prst="upArrowCallou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Brindar seguridad al binomio</a:t>
          </a:r>
        </a:p>
      </dsp:txBody>
      <dsp:txXfrm rot="10800000">
        <a:off x="0" y="2414"/>
        <a:ext cx="6286025" cy="59166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9C832-7EA8-4E05-AFF6-AF56096697F6}">
      <dsp:nvSpPr>
        <dsp:cNvPr id="0" name=""/>
        <dsp:cNvSpPr/>
      </dsp:nvSpPr>
      <dsp:spPr>
        <a:xfrm>
          <a:off x="2771" y="0"/>
          <a:ext cx="4876407" cy="2205245"/>
        </a:xfrm>
        <a:prstGeom prst="roundRect">
          <a:avLst>
            <a:gd name="adj" fmla="val 10000"/>
          </a:avLst>
        </a:prstGeom>
        <a:blipFill rotWithShape="1">
          <a:blip xmlns:r="http://schemas.openxmlformats.org/officeDocument/2006/relationships" r:embed="rId1"/>
          <a:stretch>
            <a:fillRect/>
          </a:stretch>
        </a:blipFill>
        <a:ln>
          <a:noFill/>
        </a:ln>
        <a:effectLst>
          <a:glow rad="63500">
            <a:schemeClr val="accent1">
              <a:tint val="50000"/>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A16E0A-E45B-4284-BA5B-7E98ACE614B8}">
      <dsp:nvSpPr>
        <dsp:cNvPr id="0" name=""/>
        <dsp:cNvSpPr/>
      </dsp:nvSpPr>
      <dsp:spPr>
        <a:xfrm>
          <a:off x="796605" y="1323147"/>
          <a:ext cx="4876407" cy="2205245"/>
        </a:xfrm>
        <a:prstGeom prst="roundRect">
          <a:avLst>
            <a:gd name="adj" fmla="val 10000"/>
          </a:avLst>
        </a:prstGeom>
        <a:solidFill>
          <a:srgbClr val="92D050"/>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effectLst>
                <a:glow rad="101600">
                  <a:schemeClr val="bg1">
                    <a:alpha val="60000"/>
                  </a:schemeClr>
                </a:glow>
              </a:effectLst>
            </a:rPr>
            <a:t>Durante el reconocimiento el binomio localiza un observatorio, en donde se halla un soldado enemigo herido, el mismo que se encuentra desarmado y al verlos, saca un pañuelo blanco en símbolo de rendición. </a:t>
          </a:r>
          <a:endParaRPr lang="es-EC" sz="2100" kern="1200" dirty="0">
            <a:effectLst>
              <a:glow rad="101600">
                <a:schemeClr val="bg1">
                  <a:alpha val="60000"/>
                </a:schemeClr>
              </a:glow>
            </a:effectLst>
          </a:endParaRPr>
        </a:p>
      </dsp:txBody>
      <dsp:txXfrm>
        <a:off x="861194" y="1387736"/>
        <a:ext cx="4747229" cy="207606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98D90-9035-467F-B9EE-A6B6FCAC4940}">
      <dsp:nvSpPr>
        <dsp:cNvPr id="0" name=""/>
        <dsp:cNvSpPr/>
      </dsp:nvSpPr>
      <dsp:spPr>
        <a:xfrm>
          <a:off x="0" y="4510924"/>
          <a:ext cx="6286025" cy="592056"/>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Continuar con el reconocimiento</a:t>
          </a:r>
        </a:p>
      </dsp:txBody>
      <dsp:txXfrm>
        <a:off x="0" y="4510924"/>
        <a:ext cx="6286025" cy="592056"/>
      </dsp:txXfrm>
    </dsp:sp>
    <dsp:sp modelId="{8C72FAE0-FFA6-4DA0-845C-9701AD5121F9}">
      <dsp:nvSpPr>
        <dsp:cNvPr id="0" name=""/>
        <dsp:cNvSpPr/>
      </dsp:nvSpPr>
      <dsp:spPr>
        <a:xfrm rot="10800000">
          <a:off x="0" y="3609222"/>
          <a:ext cx="6286025" cy="910582"/>
        </a:xfrm>
        <a:prstGeom prst="upArrowCallou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smtClean="0">
              <a:effectLst>
                <a:glow rad="101600">
                  <a:schemeClr val="bg1">
                    <a:alpha val="60000"/>
                  </a:schemeClr>
                </a:glow>
              </a:effectLst>
            </a:rPr>
            <a:t>Dar parte al comandante, dando la ubicación exacta del prisionero para que sea trasladado por otros elementos hacia el puesto de mando.</a:t>
          </a:r>
          <a:endParaRPr lang="es-EC" sz="1600" kern="1200">
            <a:effectLst>
              <a:glow rad="101600">
                <a:schemeClr val="bg1">
                  <a:alpha val="60000"/>
                </a:schemeClr>
              </a:glow>
            </a:effectLst>
          </a:endParaRPr>
        </a:p>
      </dsp:txBody>
      <dsp:txXfrm rot="10800000">
        <a:off x="0" y="3609222"/>
        <a:ext cx="6286025" cy="591669"/>
      </dsp:txXfrm>
    </dsp:sp>
    <dsp:sp modelId="{2DE0DA23-FED7-4D6D-B477-FF36EA7F8087}">
      <dsp:nvSpPr>
        <dsp:cNvPr id="0" name=""/>
        <dsp:cNvSpPr/>
      </dsp:nvSpPr>
      <dsp:spPr>
        <a:xfrm rot="10800000">
          <a:off x="0" y="2707520"/>
          <a:ext cx="6286025" cy="910582"/>
        </a:xfrm>
        <a:prstGeom prst="upArrowCallou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Obtener información del enemigo, mediante una interrogación  rápida al herido.</a:t>
          </a:r>
        </a:p>
      </dsp:txBody>
      <dsp:txXfrm rot="10800000">
        <a:off x="0" y="2707520"/>
        <a:ext cx="6286025" cy="591669"/>
      </dsp:txXfrm>
    </dsp:sp>
    <dsp:sp modelId="{4D270A6F-A63D-41DC-B758-E85D6585E4C7}">
      <dsp:nvSpPr>
        <dsp:cNvPr id="0" name=""/>
        <dsp:cNvSpPr/>
      </dsp:nvSpPr>
      <dsp:spPr>
        <a:xfrm rot="10800000">
          <a:off x="0" y="1805818"/>
          <a:ext cx="6286025" cy="910582"/>
        </a:xfrm>
        <a:prstGeom prst="upArrowCallou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Respetar el DIH, es decir por rendirse el enemigo, ayudarlo con los primeros auxilios.  </a:t>
          </a:r>
        </a:p>
      </dsp:txBody>
      <dsp:txXfrm rot="10800000">
        <a:off x="0" y="1805818"/>
        <a:ext cx="6286025" cy="591669"/>
      </dsp:txXfrm>
    </dsp:sp>
    <dsp:sp modelId="{48CF974A-C428-4C01-8C24-A22505D4979A}">
      <dsp:nvSpPr>
        <dsp:cNvPr id="0" name=""/>
        <dsp:cNvSpPr/>
      </dsp:nvSpPr>
      <dsp:spPr>
        <a:xfrm rot="10800000">
          <a:off x="0" y="904116"/>
          <a:ext cx="6286025" cy="910582"/>
        </a:xfrm>
        <a:prstGeom prst="upArrowCallout">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Verificar la existencia de alguna trampa o explosivo</a:t>
          </a:r>
        </a:p>
      </dsp:txBody>
      <dsp:txXfrm rot="10800000">
        <a:off x="0" y="904116"/>
        <a:ext cx="6286025" cy="591669"/>
      </dsp:txXfrm>
    </dsp:sp>
    <dsp:sp modelId="{BC170A45-BBA2-49BA-BAAC-5BB49F43BF85}">
      <dsp:nvSpPr>
        <dsp:cNvPr id="0" name=""/>
        <dsp:cNvSpPr/>
      </dsp:nvSpPr>
      <dsp:spPr>
        <a:xfrm rot="10800000">
          <a:off x="0" y="2414"/>
          <a:ext cx="6286025" cy="910582"/>
        </a:xfrm>
        <a:prstGeom prst="upArrowCallou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a:effectLst>
                <a:glow rad="101600">
                  <a:schemeClr val="bg1">
                    <a:alpha val="60000"/>
                  </a:schemeClr>
                </a:glow>
              </a:effectLst>
            </a:rPr>
            <a:t>Brindar seguridad al binomio</a:t>
          </a:r>
        </a:p>
      </dsp:txBody>
      <dsp:txXfrm rot="10800000">
        <a:off x="0" y="2414"/>
        <a:ext cx="6286025" cy="59166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9C832-7EA8-4E05-AFF6-AF56096697F6}">
      <dsp:nvSpPr>
        <dsp:cNvPr id="0" name=""/>
        <dsp:cNvSpPr/>
      </dsp:nvSpPr>
      <dsp:spPr>
        <a:xfrm>
          <a:off x="0" y="0"/>
          <a:ext cx="3922785" cy="2475274"/>
        </a:xfrm>
        <a:prstGeom prst="roundRect">
          <a:avLst>
            <a:gd name="adj" fmla="val 10000"/>
          </a:avLst>
        </a:prstGeom>
        <a:blipFill rotWithShape="1">
          <a:blip xmlns:r="http://schemas.openxmlformats.org/officeDocument/2006/relationships" r:embed="rId1"/>
          <a:stretch>
            <a:fillRect/>
          </a:stretch>
        </a:blipFill>
        <a:ln>
          <a:noFill/>
        </a:ln>
        <a:effectLst>
          <a:glow rad="63500">
            <a:schemeClr val="accent1">
              <a:tint val="50000"/>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A16E0A-E45B-4284-BA5B-7E98ACE614B8}">
      <dsp:nvSpPr>
        <dsp:cNvPr id="0" name=""/>
        <dsp:cNvSpPr/>
      </dsp:nvSpPr>
      <dsp:spPr>
        <a:xfrm>
          <a:off x="536759" y="1485165"/>
          <a:ext cx="5123873" cy="2475274"/>
        </a:xfrm>
        <a:prstGeom prst="roundRect">
          <a:avLst>
            <a:gd name="adj" fmla="val 10000"/>
          </a:avLst>
        </a:prstGeom>
        <a:solidFill>
          <a:srgbClr val="92D050"/>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effectLst>
                <a:glow rad="101600">
                  <a:schemeClr val="bg1">
                    <a:alpha val="60000"/>
                  </a:schemeClr>
                </a:glow>
              </a:effectLst>
            </a:rPr>
            <a:t>Durante el ataque inicial del enemigo, caen 2 heridos por impacto de munición enemiga, lo que les provoca pérdida excesiva de sangre, y debido al gran número de heridos y bajas el puesto de socorro no abastece para que puedan ser evacuados, en tal virtud los heridos necesitan ser estabilizados por los miembros del pelotón usando la correcta aplicación de los conocimientos de primeros auxilios para reducir la hemorragia y además necesitan ser colocados sueros por vía intravenosa.. </a:t>
          </a:r>
          <a:endParaRPr lang="es-EC" sz="1600" kern="1200" dirty="0">
            <a:effectLst>
              <a:glow rad="101600">
                <a:schemeClr val="bg1">
                  <a:alpha val="60000"/>
                </a:schemeClr>
              </a:glow>
            </a:effectLst>
          </a:endParaRPr>
        </a:p>
      </dsp:txBody>
      <dsp:txXfrm>
        <a:off x="609257" y="1557663"/>
        <a:ext cx="4978877" cy="2330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E7C55-87C7-4512-A84F-9F2C29A5B430}">
      <dsp:nvSpPr>
        <dsp:cNvPr id="0" name=""/>
        <dsp:cNvSpPr/>
      </dsp:nvSpPr>
      <dsp:spPr>
        <a:xfrm>
          <a:off x="1487368" y="623272"/>
          <a:ext cx="4154055" cy="4154055"/>
        </a:xfrm>
        <a:prstGeom prst="blockArc">
          <a:avLst>
            <a:gd name="adj1" fmla="val 10800000"/>
            <a:gd name="adj2" fmla="val 16200000"/>
            <a:gd name="adj3" fmla="val 4637"/>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856F3F-607F-4862-86FB-B71027DE69D1}">
      <dsp:nvSpPr>
        <dsp:cNvPr id="0" name=""/>
        <dsp:cNvSpPr/>
      </dsp:nvSpPr>
      <dsp:spPr>
        <a:xfrm>
          <a:off x="1487368" y="623272"/>
          <a:ext cx="4154055" cy="4154055"/>
        </a:xfrm>
        <a:prstGeom prst="blockArc">
          <a:avLst>
            <a:gd name="adj1" fmla="val 5400000"/>
            <a:gd name="adj2" fmla="val 10800000"/>
            <a:gd name="adj3" fmla="val 4637"/>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33C9546-FB6B-4992-A547-9DF9FB077EEB}">
      <dsp:nvSpPr>
        <dsp:cNvPr id="0" name=""/>
        <dsp:cNvSpPr/>
      </dsp:nvSpPr>
      <dsp:spPr>
        <a:xfrm>
          <a:off x="1487368" y="623272"/>
          <a:ext cx="4154055" cy="4154055"/>
        </a:xfrm>
        <a:prstGeom prst="blockArc">
          <a:avLst>
            <a:gd name="adj1" fmla="val 0"/>
            <a:gd name="adj2" fmla="val 5400000"/>
            <a:gd name="adj3" fmla="val 4637"/>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F8C835-8B20-44CB-9048-B824F41ADAE3}">
      <dsp:nvSpPr>
        <dsp:cNvPr id="0" name=""/>
        <dsp:cNvSpPr/>
      </dsp:nvSpPr>
      <dsp:spPr>
        <a:xfrm>
          <a:off x="1487368" y="623272"/>
          <a:ext cx="4154055" cy="4154055"/>
        </a:xfrm>
        <a:prstGeom prst="blockArc">
          <a:avLst>
            <a:gd name="adj1" fmla="val 16200000"/>
            <a:gd name="adj2" fmla="val 0"/>
            <a:gd name="adj3" fmla="val 4637"/>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8780181-8A1A-4210-AD66-021CBCB8AA68}">
      <dsp:nvSpPr>
        <dsp:cNvPr id="0" name=""/>
        <dsp:cNvSpPr/>
      </dsp:nvSpPr>
      <dsp:spPr>
        <a:xfrm>
          <a:off x="2608901" y="1744805"/>
          <a:ext cx="1910989" cy="1910989"/>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effectLst>
                <a:glow rad="101600">
                  <a:schemeClr val="bg1">
                    <a:alpha val="60000"/>
                  </a:schemeClr>
                </a:glow>
              </a:effectLst>
            </a:rPr>
            <a:t>DETERMINAR EL NIVEL DE CONOCIMIENTO</a:t>
          </a:r>
          <a:endParaRPr lang="es-EC" sz="1300" kern="1200" dirty="0">
            <a:effectLst>
              <a:glow rad="101600">
                <a:schemeClr val="bg1">
                  <a:alpha val="60000"/>
                </a:schemeClr>
              </a:glow>
            </a:effectLst>
          </a:endParaRPr>
        </a:p>
      </dsp:txBody>
      <dsp:txXfrm>
        <a:off x="2888759" y="2024663"/>
        <a:ext cx="1351273" cy="1351273"/>
      </dsp:txXfrm>
    </dsp:sp>
    <dsp:sp modelId="{EFAF0C31-E6B3-4345-B96E-854CF0DB490F}">
      <dsp:nvSpPr>
        <dsp:cNvPr id="0" name=""/>
        <dsp:cNvSpPr/>
      </dsp:nvSpPr>
      <dsp:spPr>
        <a:xfrm>
          <a:off x="2895549" y="2583"/>
          <a:ext cx="1337692" cy="1337692"/>
        </a:xfrm>
        <a:prstGeom prst="ellipse">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EVALUAR NIVEL DE CONOCIMIENTO</a:t>
          </a:r>
          <a:endParaRPr lang="es-EC" sz="900" kern="1200" dirty="0">
            <a:effectLst>
              <a:glow rad="101600">
                <a:schemeClr val="bg1">
                  <a:alpha val="60000"/>
                </a:schemeClr>
              </a:glow>
            </a:effectLst>
          </a:endParaRPr>
        </a:p>
      </dsp:txBody>
      <dsp:txXfrm>
        <a:off x="3091449" y="198483"/>
        <a:ext cx="945892" cy="945892"/>
      </dsp:txXfrm>
    </dsp:sp>
    <dsp:sp modelId="{FA0ED0A8-BD79-4919-A08C-8623D00ED97F}">
      <dsp:nvSpPr>
        <dsp:cNvPr id="0" name=""/>
        <dsp:cNvSpPr/>
      </dsp:nvSpPr>
      <dsp:spPr>
        <a:xfrm>
          <a:off x="4924420" y="2031454"/>
          <a:ext cx="1337692" cy="1337692"/>
        </a:xfrm>
        <a:prstGeom prst="ellipse">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DETERMINAR LAS UNIDADES Y ELEMENTOS DE COMPETENCIA</a:t>
          </a:r>
          <a:endParaRPr lang="es-EC" sz="900" kern="1200" dirty="0">
            <a:effectLst>
              <a:glow rad="101600">
                <a:schemeClr val="bg1">
                  <a:alpha val="60000"/>
                </a:schemeClr>
              </a:glow>
            </a:effectLst>
          </a:endParaRPr>
        </a:p>
      </dsp:txBody>
      <dsp:txXfrm>
        <a:off x="5120320" y="2227354"/>
        <a:ext cx="945892" cy="945892"/>
      </dsp:txXfrm>
    </dsp:sp>
    <dsp:sp modelId="{5F03E8CA-2F87-41F2-8129-E70FF94B1354}">
      <dsp:nvSpPr>
        <dsp:cNvPr id="0" name=""/>
        <dsp:cNvSpPr/>
      </dsp:nvSpPr>
      <dsp:spPr>
        <a:xfrm>
          <a:off x="2895549" y="4060325"/>
          <a:ext cx="1337692" cy="1337692"/>
        </a:xfrm>
        <a:prstGeom prst="ellipse">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VERIFICAR EL PROCESO ENSEÑANZA - APRENDIZAJE</a:t>
          </a:r>
          <a:endParaRPr lang="es-EC" sz="900" kern="1200" dirty="0">
            <a:effectLst>
              <a:glow rad="101600">
                <a:schemeClr val="bg1">
                  <a:alpha val="60000"/>
                </a:schemeClr>
              </a:glow>
            </a:effectLst>
          </a:endParaRPr>
        </a:p>
      </dsp:txBody>
      <dsp:txXfrm>
        <a:off x="3091449" y="4256225"/>
        <a:ext cx="945892" cy="945892"/>
      </dsp:txXfrm>
    </dsp:sp>
    <dsp:sp modelId="{9247DD9D-3850-4651-9E5B-2F67749180A2}">
      <dsp:nvSpPr>
        <dsp:cNvPr id="0" name=""/>
        <dsp:cNvSpPr/>
      </dsp:nvSpPr>
      <dsp:spPr>
        <a:xfrm>
          <a:off x="866678" y="2031454"/>
          <a:ext cx="1337692" cy="1337692"/>
        </a:xfrm>
        <a:prstGeom prst="ellipse">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DISEÑAR UNA INSTRUCCIÓN APLICATIVA </a:t>
          </a:r>
          <a:endParaRPr lang="es-EC" sz="900" kern="1200" dirty="0">
            <a:effectLst>
              <a:glow rad="101600">
                <a:schemeClr val="bg1">
                  <a:alpha val="60000"/>
                </a:schemeClr>
              </a:glow>
            </a:effectLst>
          </a:endParaRPr>
        </a:p>
      </dsp:txBody>
      <dsp:txXfrm>
        <a:off x="1062578" y="2227354"/>
        <a:ext cx="945892" cy="94589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F0DA2-3FE2-40F7-8003-959E39AEA4E9}">
      <dsp:nvSpPr>
        <dsp:cNvPr id="0" name=""/>
        <dsp:cNvSpPr/>
      </dsp:nvSpPr>
      <dsp:spPr>
        <a:xfrm rot="5400000">
          <a:off x="429198" y="904011"/>
          <a:ext cx="1406049" cy="170109"/>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430AE8-66BF-4546-BDE9-859BFAC8D762}">
      <dsp:nvSpPr>
        <dsp:cNvPr id="0" name=""/>
        <dsp:cNvSpPr/>
      </dsp:nvSpPr>
      <dsp:spPr>
        <a:xfrm>
          <a:off x="748436" y="444"/>
          <a:ext cx="1890107" cy="1134064"/>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effectLst>
                <a:glow rad="101600">
                  <a:schemeClr val="bg1">
                    <a:alpha val="60000"/>
                  </a:schemeClr>
                </a:glow>
              </a:effectLst>
            </a:rPr>
            <a:t>Dar seguridad a los heridos buscando  abrigo y encubrimiento.</a:t>
          </a:r>
        </a:p>
      </dsp:txBody>
      <dsp:txXfrm>
        <a:off x="781652" y="33660"/>
        <a:ext cx="1823675" cy="1067632"/>
      </dsp:txXfrm>
    </dsp:sp>
    <dsp:sp modelId="{725A30E2-4008-45CE-A02E-B56302856DDF}">
      <dsp:nvSpPr>
        <dsp:cNvPr id="0" name=""/>
        <dsp:cNvSpPr/>
      </dsp:nvSpPr>
      <dsp:spPr>
        <a:xfrm rot="5400000">
          <a:off x="429198" y="2321591"/>
          <a:ext cx="1406049" cy="170109"/>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534699-CBBF-472B-8BE2-632A58F844E1}">
      <dsp:nvSpPr>
        <dsp:cNvPr id="0" name=""/>
        <dsp:cNvSpPr/>
      </dsp:nvSpPr>
      <dsp:spPr>
        <a:xfrm>
          <a:off x="748436" y="1418024"/>
          <a:ext cx="1890107" cy="1134064"/>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a:effectLst>
                <a:glow rad="101600">
                  <a:schemeClr val="bg1">
                    <a:alpha val="60000"/>
                  </a:schemeClr>
                </a:glow>
              </a:effectLst>
            </a:rPr>
            <a:t>Tranquilizar a los heridos</a:t>
          </a:r>
        </a:p>
      </dsp:txBody>
      <dsp:txXfrm>
        <a:off x="781652" y="1451240"/>
        <a:ext cx="1823675" cy="1067632"/>
      </dsp:txXfrm>
    </dsp:sp>
    <dsp:sp modelId="{DE34A8BE-667E-4B2A-953B-CE023C173899}">
      <dsp:nvSpPr>
        <dsp:cNvPr id="0" name=""/>
        <dsp:cNvSpPr/>
      </dsp:nvSpPr>
      <dsp:spPr>
        <a:xfrm>
          <a:off x="1137988" y="3030381"/>
          <a:ext cx="2502311" cy="170109"/>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1E6452-1B89-4912-AF89-8C941231F34D}">
      <dsp:nvSpPr>
        <dsp:cNvPr id="0" name=""/>
        <dsp:cNvSpPr/>
      </dsp:nvSpPr>
      <dsp:spPr>
        <a:xfrm>
          <a:off x="748436" y="2835605"/>
          <a:ext cx="1890107" cy="1134064"/>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a:effectLst>
                <a:glow rad="101600">
                  <a:schemeClr val="bg1">
                    <a:alpha val="60000"/>
                  </a:schemeClr>
                </a:glow>
              </a:effectLst>
            </a:rPr>
            <a:t>Controlar hemorragia</a:t>
          </a:r>
        </a:p>
      </dsp:txBody>
      <dsp:txXfrm>
        <a:off x="781652" y="2868821"/>
        <a:ext cx="1823675" cy="1067632"/>
      </dsp:txXfrm>
    </dsp:sp>
    <dsp:sp modelId="{F49497CE-F17B-4E4A-AE95-A0A81941931E}">
      <dsp:nvSpPr>
        <dsp:cNvPr id="0" name=""/>
        <dsp:cNvSpPr/>
      </dsp:nvSpPr>
      <dsp:spPr>
        <a:xfrm rot="16200000">
          <a:off x="2943041" y="2321591"/>
          <a:ext cx="1406049" cy="170109"/>
        </a:xfrm>
        <a:prstGeom prst="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8C918B-7CE4-45AF-8E42-EEB2C4ED290B}">
      <dsp:nvSpPr>
        <dsp:cNvPr id="0" name=""/>
        <dsp:cNvSpPr/>
      </dsp:nvSpPr>
      <dsp:spPr>
        <a:xfrm>
          <a:off x="3262278" y="2835605"/>
          <a:ext cx="1890107" cy="1134064"/>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a:effectLst>
                <a:glow rad="101600">
                  <a:schemeClr val="bg1">
                    <a:alpha val="60000"/>
                  </a:schemeClr>
                </a:glow>
              </a:effectLst>
            </a:rPr>
            <a:t>Colocar suero por via intravenosa</a:t>
          </a:r>
        </a:p>
      </dsp:txBody>
      <dsp:txXfrm>
        <a:off x="3295494" y="2868821"/>
        <a:ext cx="1823675" cy="1067632"/>
      </dsp:txXfrm>
    </dsp:sp>
    <dsp:sp modelId="{1F2E9C08-3B87-4D59-B463-3AEFE2062D96}">
      <dsp:nvSpPr>
        <dsp:cNvPr id="0" name=""/>
        <dsp:cNvSpPr/>
      </dsp:nvSpPr>
      <dsp:spPr>
        <a:xfrm>
          <a:off x="3262278" y="1418024"/>
          <a:ext cx="1890107" cy="1134064"/>
        </a:xfrm>
        <a:prstGeom prst="roundRect">
          <a:avLst>
            <a:gd name="adj" fmla="val 10000"/>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a:effectLst>
                <a:glow rad="101600">
                  <a:schemeClr val="bg1">
                    <a:alpha val="60000"/>
                  </a:schemeClr>
                </a:glow>
              </a:effectLst>
            </a:rPr>
            <a:t>Dar parte al escalón superior y pedir evacuación de los heridos</a:t>
          </a:r>
        </a:p>
      </dsp:txBody>
      <dsp:txXfrm>
        <a:off x="3295494" y="1451240"/>
        <a:ext cx="1823675" cy="106763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9C832-7EA8-4E05-AFF6-AF56096697F6}">
      <dsp:nvSpPr>
        <dsp:cNvPr id="0" name=""/>
        <dsp:cNvSpPr/>
      </dsp:nvSpPr>
      <dsp:spPr>
        <a:xfrm>
          <a:off x="0" y="0"/>
          <a:ext cx="3922785" cy="2434646"/>
        </a:xfrm>
        <a:prstGeom prst="roundRect">
          <a:avLst>
            <a:gd name="adj" fmla="val 10000"/>
          </a:avLst>
        </a:prstGeom>
        <a:blipFill rotWithShape="1">
          <a:blip xmlns:r="http://schemas.openxmlformats.org/officeDocument/2006/relationships" r:embed="rId1"/>
          <a:stretch>
            <a:fillRect/>
          </a:stretch>
        </a:blipFill>
        <a:ln>
          <a:noFill/>
        </a:ln>
        <a:effectLst>
          <a:glow rad="63500">
            <a:schemeClr val="accent1">
              <a:tint val="50000"/>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A16E0A-E45B-4284-BA5B-7E98ACE614B8}">
      <dsp:nvSpPr>
        <dsp:cNvPr id="0" name=""/>
        <dsp:cNvSpPr/>
      </dsp:nvSpPr>
      <dsp:spPr>
        <a:xfrm>
          <a:off x="536759" y="1460788"/>
          <a:ext cx="5123873" cy="2434646"/>
        </a:xfrm>
        <a:prstGeom prst="roundRect">
          <a:avLst>
            <a:gd name="adj" fmla="val 10000"/>
          </a:avLst>
        </a:prstGeom>
        <a:solidFill>
          <a:srgbClr val="92D050"/>
        </a:solidFill>
        <a:ln>
          <a:noFill/>
        </a:ln>
        <a:effectLst>
          <a:glow rad="70000">
            <a:schemeClr val="accent1">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Durante el ataque el pelotón avanza siguiendo su eje de avance hacia el objetivo, cuando de pronto cae en un campo minado.</a:t>
          </a:r>
          <a:endParaRPr lang="es-EC" sz="3100" kern="1200" dirty="0">
            <a:effectLst>
              <a:glow rad="101600">
                <a:schemeClr val="bg1">
                  <a:alpha val="60000"/>
                </a:schemeClr>
              </a:glow>
            </a:effectLst>
          </a:endParaRPr>
        </a:p>
      </dsp:txBody>
      <dsp:txXfrm>
        <a:off x="608067" y="1532096"/>
        <a:ext cx="4981257" cy="229203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8C1C-6A5A-4408-B834-EB6B2148B5BB}">
      <dsp:nvSpPr>
        <dsp:cNvPr id="0" name=""/>
        <dsp:cNvSpPr/>
      </dsp:nvSpPr>
      <dsp:spPr>
        <a:xfrm rot="5400000">
          <a:off x="-291432" y="1184086"/>
          <a:ext cx="1295019" cy="156581"/>
        </a:xfrm>
        <a:prstGeom prst="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BCAABDE-1A15-4454-8BCB-F41E537EDE91}">
      <dsp:nvSpPr>
        <dsp:cNvPr id="0" name=""/>
        <dsp:cNvSpPr/>
      </dsp:nvSpPr>
      <dsp:spPr>
        <a:xfrm>
          <a:off x="3205" y="352771"/>
          <a:ext cx="1739793" cy="1043876"/>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Hacer alto y alejarse el resto de personal del campo minado</a:t>
          </a:r>
        </a:p>
      </dsp:txBody>
      <dsp:txXfrm>
        <a:off x="33779" y="383345"/>
        <a:ext cx="1678645" cy="982728"/>
      </dsp:txXfrm>
    </dsp:sp>
    <dsp:sp modelId="{25773F10-D529-4779-86E9-A1D70DCC6ADF}">
      <dsp:nvSpPr>
        <dsp:cNvPr id="0" name=""/>
        <dsp:cNvSpPr/>
      </dsp:nvSpPr>
      <dsp:spPr>
        <a:xfrm rot="5400000">
          <a:off x="-291432" y="2488932"/>
          <a:ext cx="1295019" cy="156581"/>
        </a:xfrm>
        <a:prstGeom prst="rect">
          <a:avLst/>
        </a:prstGeom>
        <a:solidFill>
          <a:schemeClr val="accent3">
            <a:hueOff val="0"/>
            <a:satOff val="0"/>
            <a:lumOff val="0"/>
            <a:alphaOff val="0"/>
          </a:schemeClr>
        </a:soli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70F7DC-C09E-40BB-BB1C-1E75B427B999}">
      <dsp:nvSpPr>
        <dsp:cNvPr id="0" name=""/>
        <dsp:cNvSpPr/>
      </dsp:nvSpPr>
      <dsp:spPr>
        <a:xfrm>
          <a:off x="3205" y="1657616"/>
          <a:ext cx="1739793" cy="1043876"/>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Asegurar  el Área de forma perimetral</a:t>
          </a:r>
        </a:p>
      </dsp:txBody>
      <dsp:txXfrm>
        <a:off x="33779" y="1688190"/>
        <a:ext cx="1678645" cy="982728"/>
      </dsp:txXfrm>
    </dsp:sp>
    <dsp:sp modelId="{5FABFD86-9B99-4416-BD35-E79B71EDE97B}">
      <dsp:nvSpPr>
        <dsp:cNvPr id="0" name=""/>
        <dsp:cNvSpPr/>
      </dsp:nvSpPr>
      <dsp:spPr>
        <a:xfrm>
          <a:off x="360990" y="3141354"/>
          <a:ext cx="2304099" cy="156581"/>
        </a:xfrm>
        <a:prstGeom prst="rect">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DFE9D2-F802-4D10-BA57-12844251DDF3}">
      <dsp:nvSpPr>
        <dsp:cNvPr id="0" name=""/>
        <dsp:cNvSpPr/>
      </dsp:nvSpPr>
      <dsp:spPr>
        <a:xfrm>
          <a:off x="3205" y="2962462"/>
          <a:ext cx="1739793" cy="1043876"/>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Dar parte al escalón superior</a:t>
          </a:r>
        </a:p>
      </dsp:txBody>
      <dsp:txXfrm>
        <a:off x="33779" y="2993036"/>
        <a:ext cx="1678645" cy="982728"/>
      </dsp:txXfrm>
    </dsp:sp>
    <dsp:sp modelId="{B68D1907-1427-4959-AE5A-A8EC676C5683}">
      <dsp:nvSpPr>
        <dsp:cNvPr id="0" name=""/>
        <dsp:cNvSpPr/>
      </dsp:nvSpPr>
      <dsp:spPr>
        <a:xfrm rot="16200000">
          <a:off x="2022493" y="2488932"/>
          <a:ext cx="1295019" cy="156581"/>
        </a:xfrm>
        <a:prstGeom prst="rect">
          <a:avLst/>
        </a:prstGeom>
        <a:solidFill>
          <a:schemeClr val="accent5">
            <a:hueOff val="0"/>
            <a:satOff val="0"/>
            <a:lumOff val="0"/>
            <a:alphaOff val="0"/>
          </a:schemeClr>
        </a:solidFill>
        <a:ln>
          <a:noFill/>
        </a:ln>
        <a:effectLst>
          <a:glow rad="70000">
            <a:schemeClr val="accent5">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975D0E3-1F29-4EB7-AF1A-6E9ABD8F4CAB}">
      <dsp:nvSpPr>
        <dsp:cNvPr id="0" name=""/>
        <dsp:cNvSpPr/>
      </dsp:nvSpPr>
      <dsp:spPr>
        <a:xfrm>
          <a:off x="2317131" y="2962462"/>
          <a:ext cx="1739793" cy="1043876"/>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Sacar al herido del campo minado y brindarle los primeros auxilios</a:t>
          </a:r>
        </a:p>
      </dsp:txBody>
      <dsp:txXfrm>
        <a:off x="2347705" y="2993036"/>
        <a:ext cx="1678645" cy="982728"/>
      </dsp:txXfrm>
    </dsp:sp>
    <dsp:sp modelId="{DEF8794C-FF53-4848-8132-B1FAD8EDAE66}">
      <dsp:nvSpPr>
        <dsp:cNvPr id="0" name=""/>
        <dsp:cNvSpPr/>
      </dsp:nvSpPr>
      <dsp:spPr>
        <a:xfrm rot="16200000">
          <a:off x="2022493" y="1184086"/>
          <a:ext cx="1295019" cy="156581"/>
        </a:xfrm>
        <a:prstGeom prst="rect">
          <a:avLst/>
        </a:prstGeom>
        <a:solidFill>
          <a:schemeClr val="accent6">
            <a:hueOff val="0"/>
            <a:satOff val="0"/>
            <a:lumOff val="0"/>
            <a:alphaOff val="0"/>
          </a:schemeClr>
        </a:solidFill>
        <a:ln>
          <a:noFill/>
        </a:ln>
        <a:effectLst>
          <a:glow rad="70000">
            <a:schemeClr val="accent6">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7EB1C96-2352-4A1F-8634-4BD396894131}">
      <dsp:nvSpPr>
        <dsp:cNvPr id="0" name=""/>
        <dsp:cNvSpPr/>
      </dsp:nvSpPr>
      <dsp:spPr>
        <a:xfrm>
          <a:off x="2317131" y="1657616"/>
          <a:ext cx="1739793" cy="1043876"/>
        </a:xfrm>
        <a:prstGeom prst="roundRect">
          <a:avLst>
            <a:gd name="adj" fmla="val 10000"/>
          </a:avLst>
        </a:prstGeom>
        <a:gradFill rotWithShape="0">
          <a:gsLst>
            <a:gs pos="0">
              <a:schemeClr val="accent6">
                <a:hueOff val="0"/>
                <a:satOff val="0"/>
                <a:lumOff val="0"/>
                <a:alphaOff val="0"/>
                <a:tint val="73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5400000" scaled="1"/>
        </a:gradFill>
        <a:ln>
          <a:noFill/>
        </a:ln>
        <a:effectLst>
          <a:glow rad="70000">
            <a:schemeClr val="accent6">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Pedir apoyo de ingeniería y fuego al campo minado</a:t>
          </a:r>
        </a:p>
      </dsp:txBody>
      <dsp:txXfrm>
        <a:off x="2347705" y="1688190"/>
        <a:ext cx="1678645" cy="982728"/>
      </dsp:txXfrm>
    </dsp:sp>
    <dsp:sp modelId="{46BF2AE4-A852-4FB1-97ED-2F641610843A}">
      <dsp:nvSpPr>
        <dsp:cNvPr id="0" name=""/>
        <dsp:cNvSpPr/>
      </dsp:nvSpPr>
      <dsp:spPr>
        <a:xfrm>
          <a:off x="2674916" y="531663"/>
          <a:ext cx="2304099" cy="156581"/>
        </a:xfrm>
        <a:prstGeom prst="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729F557-A7A8-4E19-8573-D1EA4A54C703}">
      <dsp:nvSpPr>
        <dsp:cNvPr id="0" name=""/>
        <dsp:cNvSpPr/>
      </dsp:nvSpPr>
      <dsp:spPr>
        <a:xfrm>
          <a:off x="2317131" y="352771"/>
          <a:ext cx="1739793" cy="1043876"/>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Solicitar fuego obscurecimiento para su actuación.</a:t>
          </a:r>
        </a:p>
      </dsp:txBody>
      <dsp:txXfrm>
        <a:off x="2347705" y="383345"/>
        <a:ext cx="1678645" cy="982728"/>
      </dsp:txXfrm>
    </dsp:sp>
    <dsp:sp modelId="{48BA3C4E-4757-4025-8BD4-8BCE0450692F}">
      <dsp:nvSpPr>
        <dsp:cNvPr id="0" name=""/>
        <dsp:cNvSpPr/>
      </dsp:nvSpPr>
      <dsp:spPr>
        <a:xfrm rot="5400000">
          <a:off x="4336419" y="1184086"/>
          <a:ext cx="1295019" cy="156581"/>
        </a:xfrm>
        <a:prstGeom prst="rect">
          <a:avLst/>
        </a:prstGeom>
        <a:solidFill>
          <a:schemeClr val="accent3">
            <a:hueOff val="0"/>
            <a:satOff val="0"/>
            <a:lumOff val="0"/>
            <a:alphaOff val="0"/>
          </a:schemeClr>
        </a:soli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A4645A-5F52-4C8A-899A-391484ED1243}">
      <dsp:nvSpPr>
        <dsp:cNvPr id="0" name=""/>
        <dsp:cNvSpPr/>
      </dsp:nvSpPr>
      <dsp:spPr>
        <a:xfrm>
          <a:off x="4631057" y="352771"/>
          <a:ext cx="1739793" cy="1043876"/>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Creación de la brecha</a:t>
          </a:r>
        </a:p>
      </dsp:txBody>
      <dsp:txXfrm>
        <a:off x="4661631" y="383345"/>
        <a:ext cx="1678645" cy="982728"/>
      </dsp:txXfrm>
    </dsp:sp>
    <dsp:sp modelId="{EB56B896-8E8D-4403-884D-76BD575CC4C3}">
      <dsp:nvSpPr>
        <dsp:cNvPr id="0" name=""/>
        <dsp:cNvSpPr/>
      </dsp:nvSpPr>
      <dsp:spPr>
        <a:xfrm rot="5400000">
          <a:off x="4336419" y="2488932"/>
          <a:ext cx="1295019" cy="156581"/>
        </a:xfrm>
        <a:prstGeom prst="rect">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D4EA8C-4B64-4032-94F3-9125B643C76C}">
      <dsp:nvSpPr>
        <dsp:cNvPr id="0" name=""/>
        <dsp:cNvSpPr/>
      </dsp:nvSpPr>
      <dsp:spPr>
        <a:xfrm>
          <a:off x="4631057" y="1657616"/>
          <a:ext cx="1739793" cy="1043876"/>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Pasar con seguridad el campo minado brechado</a:t>
          </a:r>
        </a:p>
      </dsp:txBody>
      <dsp:txXfrm>
        <a:off x="4661631" y="1688190"/>
        <a:ext cx="1678645" cy="982728"/>
      </dsp:txXfrm>
    </dsp:sp>
    <dsp:sp modelId="{88877A6D-FB73-4B46-8396-2E9DAD60C471}">
      <dsp:nvSpPr>
        <dsp:cNvPr id="0" name=""/>
        <dsp:cNvSpPr/>
      </dsp:nvSpPr>
      <dsp:spPr>
        <a:xfrm>
          <a:off x="4631057" y="2962462"/>
          <a:ext cx="1739793" cy="1043876"/>
        </a:xfrm>
        <a:prstGeom prst="roundRect">
          <a:avLst>
            <a:gd name="adj" fmla="val 10000"/>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0000">
            <a:schemeClr val="accent5">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effectLst>
                <a:glow rad="101600">
                  <a:schemeClr val="bg1">
                    <a:alpha val="60000"/>
                  </a:schemeClr>
                </a:glow>
              </a:effectLst>
            </a:rPr>
            <a:t>Dar parte del personal</a:t>
          </a:r>
        </a:p>
      </dsp:txBody>
      <dsp:txXfrm>
        <a:off x="4661631" y="2993036"/>
        <a:ext cx="1678645" cy="982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8091-C62A-468A-84A5-774979ED2FD4}">
      <dsp:nvSpPr>
        <dsp:cNvPr id="0" name=""/>
        <dsp:cNvSpPr/>
      </dsp:nvSpPr>
      <dsp:spPr>
        <a:xfrm>
          <a:off x="2303" y="2219"/>
          <a:ext cx="6235557" cy="1008860"/>
        </a:xfrm>
        <a:prstGeom prst="roundRect">
          <a:avLst>
            <a:gd name="adj" fmla="val 10000"/>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effectLst>
                <a:glow rad="101600">
                  <a:schemeClr val="bg1">
                    <a:alpha val="60000"/>
                  </a:schemeClr>
                </a:glow>
              </a:effectLst>
            </a:rPr>
            <a:t>El bajo nivel de conocimiento de la asignatura de táctica por parte de los cadetes de Tercer Curso Militar de la Esmil en el Periodo 2010-2011,  debido a la falta  de instrucción y  entrenamiento adecuado.</a:t>
          </a:r>
          <a:endParaRPr lang="es-EC" sz="1500" kern="1200" dirty="0">
            <a:effectLst>
              <a:glow rad="101600">
                <a:schemeClr val="bg1">
                  <a:alpha val="60000"/>
                </a:schemeClr>
              </a:glow>
            </a:effectLst>
          </a:endParaRPr>
        </a:p>
      </dsp:txBody>
      <dsp:txXfrm>
        <a:off x="31852" y="31768"/>
        <a:ext cx="6176459" cy="949762"/>
      </dsp:txXfrm>
    </dsp:sp>
    <dsp:sp modelId="{1A575F5B-0D35-41EF-9845-E54510161207}">
      <dsp:nvSpPr>
        <dsp:cNvPr id="0" name=""/>
        <dsp:cNvSpPr/>
      </dsp:nvSpPr>
      <dsp:spPr>
        <a:xfrm>
          <a:off x="2303" y="1093322"/>
          <a:ext cx="3054944" cy="100886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effectLst>
                <a:glow rad="101600">
                  <a:schemeClr val="bg1">
                    <a:alpha val="60000"/>
                  </a:schemeClr>
                </a:glow>
              </a:effectLst>
            </a:rPr>
            <a:t>ASIGNATURA DE TÁCTICA</a:t>
          </a:r>
          <a:endParaRPr lang="es-EC" sz="1500" kern="1200" dirty="0">
            <a:effectLst>
              <a:glow rad="101600">
                <a:schemeClr val="bg1">
                  <a:alpha val="60000"/>
                </a:schemeClr>
              </a:glow>
            </a:effectLst>
          </a:endParaRPr>
        </a:p>
      </dsp:txBody>
      <dsp:txXfrm>
        <a:off x="31852" y="1122871"/>
        <a:ext cx="2995846" cy="949762"/>
      </dsp:txXfrm>
    </dsp:sp>
    <dsp:sp modelId="{5ECB9215-F5D0-4453-99BE-8899B4B12DC5}">
      <dsp:nvSpPr>
        <dsp:cNvPr id="0" name=""/>
        <dsp:cNvSpPr/>
      </dsp:nvSpPr>
      <dsp:spPr>
        <a:xfrm>
          <a:off x="2303" y="2184426"/>
          <a:ext cx="1496054" cy="1008860"/>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OPERACIONES FUNDAMENTALES</a:t>
          </a:r>
          <a:endParaRPr lang="es-EC" sz="1000" kern="1200" dirty="0">
            <a:effectLst>
              <a:glow rad="101600">
                <a:schemeClr val="bg1">
                  <a:alpha val="60000"/>
                </a:schemeClr>
              </a:glow>
            </a:effectLst>
          </a:endParaRPr>
        </a:p>
      </dsp:txBody>
      <dsp:txXfrm>
        <a:off x="31852" y="2213975"/>
        <a:ext cx="1436956" cy="949762"/>
      </dsp:txXfrm>
    </dsp:sp>
    <dsp:sp modelId="{656B9410-F0FB-4745-8E1A-CDBCFE1D12FA}">
      <dsp:nvSpPr>
        <dsp:cNvPr id="0" name=""/>
        <dsp:cNvSpPr/>
      </dsp:nvSpPr>
      <dsp:spPr>
        <a:xfrm>
          <a:off x="2303" y="3275529"/>
          <a:ext cx="1496054" cy="1008860"/>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OFENSIVAS</a:t>
          </a:r>
        </a:p>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DEFENSIVAS </a:t>
          </a:r>
        </a:p>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RETROGRADAS</a:t>
          </a:r>
          <a:endParaRPr lang="es-EC" sz="1000" kern="1200" dirty="0">
            <a:effectLst>
              <a:glow rad="101600">
                <a:schemeClr val="bg1">
                  <a:alpha val="60000"/>
                </a:schemeClr>
              </a:glow>
            </a:effectLst>
          </a:endParaRPr>
        </a:p>
      </dsp:txBody>
      <dsp:txXfrm>
        <a:off x="31852" y="3305078"/>
        <a:ext cx="1436956" cy="949762"/>
      </dsp:txXfrm>
    </dsp:sp>
    <dsp:sp modelId="{6311F5CF-F1E8-4D10-9993-5CB0F00F1982}">
      <dsp:nvSpPr>
        <dsp:cNvPr id="0" name=""/>
        <dsp:cNvSpPr/>
      </dsp:nvSpPr>
      <dsp:spPr>
        <a:xfrm>
          <a:off x="1561192" y="2184426"/>
          <a:ext cx="1496054" cy="1008860"/>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OPERACIONES COMPLEMENTARIAS</a:t>
          </a:r>
          <a:endParaRPr lang="es-EC" sz="1000" kern="1200" dirty="0">
            <a:effectLst>
              <a:glow rad="101600">
                <a:schemeClr val="bg1">
                  <a:alpha val="60000"/>
                </a:schemeClr>
              </a:glow>
            </a:effectLst>
          </a:endParaRPr>
        </a:p>
      </dsp:txBody>
      <dsp:txXfrm>
        <a:off x="1590741" y="2213975"/>
        <a:ext cx="1436956" cy="949762"/>
      </dsp:txXfrm>
    </dsp:sp>
    <dsp:sp modelId="{81AD00EA-D71D-4D53-8DB7-4CE02A36E0BF}">
      <dsp:nvSpPr>
        <dsp:cNvPr id="0" name=""/>
        <dsp:cNvSpPr/>
      </dsp:nvSpPr>
      <dsp:spPr>
        <a:xfrm>
          <a:off x="1561192" y="3275529"/>
          <a:ext cx="1496054" cy="1008860"/>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RECONOCIMIENTO SEGURIDAD</a:t>
          </a:r>
          <a:endParaRPr lang="es-EC" sz="1000" kern="1200" dirty="0">
            <a:effectLst>
              <a:glow rad="101600">
                <a:schemeClr val="bg1">
                  <a:alpha val="60000"/>
                </a:schemeClr>
              </a:glow>
            </a:effectLst>
          </a:endParaRPr>
        </a:p>
      </dsp:txBody>
      <dsp:txXfrm>
        <a:off x="1590741" y="3305078"/>
        <a:ext cx="1436956" cy="949762"/>
      </dsp:txXfrm>
    </dsp:sp>
    <dsp:sp modelId="{3C687546-5FFF-488B-A488-4498EBEDA317}">
      <dsp:nvSpPr>
        <dsp:cNvPr id="0" name=""/>
        <dsp:cNvSpPr/>
      </dsp:nvSpPr>
      <dsp:spPr>
        <a:xfrm>
          <a:off x="3182916" y="1093322"/>
          <a:ext cx="3054944" cy="100886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effectLst>
                <a:glow rad="101600">
                  <a:schemeClr val="bg1">
                    <a:alpha val="60000"/>
                  </a:schemeClr>
                </a:glow>
              </a:effectLst>
            </a:rPr>
            <a:t>INSTRUCCIÓN O ENTRENAMIENTO</a:t>
          </a:r>
          <a:endParaRPr lang="es-EC" sz="1500" kern="1200" dirty="0">
            <a:effectLst>
              <a:glow rad="101600">
                <a:schemeClr val="bg1">
                  <a:alpha val="60000"/>
                </a:schemeClr>
              </a:glow>
            </a:effectLst>
          </a:endParaRPr>
        </a:p>
      </dsp:txBody>
      <dsp:txXfrm>
        <a:off x="3212465" y="1122871"/>
        <a:ext cx="2995846" cy="949762"/>
      </dsp:txXfrm>
    </dsp:sp>
    <dsp:sp modelId="{9072D082-9C1F-445A-9AB3-6B8422D2FFF7}">
      <dsp:nvSpPr>
        <dsp:cNvPr id="0" name=""/>
        <dsp:cNvSpPr/>
      </dsp:nvSpPr>
      <dsp:spPr>
        <a:xfrm>
          <a:off x="3182916" y="2184426"/>
          <a:ext cx="1496054" cy="1008860"/>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TEÓRICO</a:t>
          </a:r>
          <a:endParaRPr lang="es-EC" sz="1000" kern="1200" dirty="0">
            <a:effectLst>
              <a:glow rad="101600">
                <a:schemeClr val="bg1">
                  <a:alpha val="60000"/>
                </a:schemeClr>
              </a:glow>
            </a:effectLst>
          </a:endParaRPr>
        </a:p>
      </dsp:txBody>
      <dsp:txXfrm>
        <a:off x="3212465" y="2213975"/>
        <a:ext cx="1436956" cy="949762"/>
      </dsp:txXfrm>
    </dsp:sp>
    <dsp:sp modelId="{3D95EC73-680C-4F19-B961-E767FECC1AD7}">
      <dsp:nvSpPr>
        <dsp:cNvPr id="0" name=""/>
        <dsp:cNvSpPr/>
      </dsp:nvSpPr>
      <dsp:spPr>
        <a:xfrm>
          <a:off x="3182916" y="3275529"/>
          <a:ext cx="1496054" cy="1008860"/>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DOCTRINA BÁSICA D.I.H.              </a:t>
          </a:r>
          <a:endParaRPr lang="es-EC" sz="1000" kern="1200" dirty="0">
            <a:effectLst>
              <a:glow rad="101600">
                <a:schemeClr val="bg1">
                  <a:alpha val="60000"/>
                </a:schemeClr>
              </a:glow>
            </a:effectLst>
          </a:endParaRPr>
        </a:p>
      </dsp:txBody>
      <dsp:txXfrm>
        <a:off x="3212465" y="3305078"/>
        <a:ext cx="1436956" cy="949762"/>
      </dsp:txXfrm>
    </dsp:sp>
    <dsp:sp modelId="{49BCF28A-6BE8-4B94-84D2-2AAD39B4BA13}">
      <dsp:nvSpPr>
        <dsp:cNvPr id="0" name=""/>
        <dsp:cNvSpPr/>
      </dsp:nvSpPr>
      <dsp:spPr>
        <a:xfrm>
          <a:off x="4741805" y="2184426"/>
          <a:ext cx="1496054" cy="1008860"/>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PRÁCTICO</a:t>
          </a:r>
          <a:endParaRPr lang="es-EC" sz="1000" kern="1200" dirty="0">
            <a:effectLst>
              <a:glow rad="101600">
                <a:schemeClr val="bg1">
                  <a:alpha val="60000"/>
                </a:schemeClr>
              </a:glow>
            </a:effectLst>
          </a:endParaRPr>
        </a:p>
      </dsp:txBody>
      <dsp:txXfrm>
        <a:off x="4771354" y="2213975"/>
        <a:ext cx="1436956" cy="949762"/>
      </dsp:txXfrm>
    </dsp:sp>
    <dsp:sp modelId="{64FFB145-FCA4-4D6A-B9E4-AC6687EA2B9D}">
      <dsp:nvSpPr>
        <dsp:cNvPr id="0" name=""/>
        <dsp:cNvSpPr/>
      </dsp:nvSpPr>
      <dsp:spPr>
        <a:xfrm>
          <a:off x="4741805" y="3275529"/>
          <a:ext cx="1496054" cy="1008860"/>
        </a:xfrm>
        <a:prstGeom prst="roundRect">
          <a:avLst>
            <a:gd name="adj" fmla="val 1000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effectLst>
                <a:glow rad="101600">
                  <a:schemeClr val="bg1">
                    <a:alpha val="60000"/>
                  </a:schemeClr>
                </a:glow>
              </a:effectLst>
            </a:rPr>
            <a:t>PRIMEROS AUXILIOS P.L.T.                 ARMAS Y TIRO PELOTÓN DE FUSILEROS</a:t>
          </a:r>
          <a:endParaRPr lang="es-EC" sz="1000" kern="1200" dirty="0">
            <a:effectLst>
              <a:glow rad="101600">
                <a:schemeClr val="bg1">
                  <a:alpha val="60000"/>
                </a:schemeClr>
              </a:glow>
            </a:effectLst>
          </a:endParaRPr>
        </a:p>
      </dsp:txBody>
      <dsp:txXfrm>
        <a:off x="4771354" y="3305078"/>
        <a:ext cx="1436956" cy="94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339BA-F59D-4AEA-B86A-C8B21B3473FC}">
      <dsp:nvSpPr>
        <dsp:cNvPr id="0" name=""/>
        <dsp:cNvSpPr/>
      </dsp:nvSpPr>
      <dsp:spPr>
        <a:xfrm>
          <a:off x="2075460" y="1442009"/>
          <a:ext cx="178575" cy="3083397"/>
        </a:xfrm>
        <a:custGeom>
          <a:avLst/>
          <a:gdLst/>
          <a:ahLst/>
          <a:cxnLst/>
          <a:rect l="0" t="0" r="0" b="0"/>
          <a:pathLst>
            <a:path>
              <a:moveTo>
                <a:pt x="0" y="0"/>
              </a:moveTo>
              <a:lnTo>
                <a:pt x="0" y="3083397"/>
              </a:lnTo>
              <a:lnTo>
                <a:pt x="178575" y="3083397"/>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B557AE-A518-4988-AFBC-61838D5E08B5}">
      <dsp:nvSpPr>
        <dsp:cNvPr id="0" name=""/>
        <dsp:cNvSpPr/>
      </dsp:nvSpPr>
      <dsp:spPr>
        <a:xfrm>
          <a:off x="2075460" y="1442009"/>
          <a:ext cx="178575" cy="2238141"/>
        </a:xfrm>
        <a:custGeom>
          <a:avLst/>
          <a:gdLst/>
          <a:ahLst/>
          <a:cxnLst/>
          <a:rect l="0" t="0" r="0" b="0"/>
          <a:pathLst>
            <a:path>
              <a:moveTo>
                <a:pt x="0" y="0"/>
              </a:moveTo>
              <a:lnTo>
                <a:pt x="0" y="2238141"/>
              </a:lnTo>
              <a:lnTo>
                <a:pt x="178575" y="2238141"/>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4D5CE6-C24A-4E32-9081-271962DB4305}">
      <dsp:nvSpPr>
        <dsp:cNvPr id="0" name=""/>
        <dsp:cNvSpPr/>
      </dsp:nvSpPr>
      <dsp:spPr>
        <a:xfrm>
          <a:off x="2075460" y="1442009"/>
          <a:ext cx="178575" cy="1392886"/>
        </a:xfrm>
        <a:custGeom>
          <a:avLst/>
          <a:gdLst/>
          <a:ahLst/>
          <a:cxnLst/>
          <a:rect l="0" t="0" r="0" b="0"/>
          <a:pathLst>
            <a:path>
              <a:moveTo>
                <a:pt x="0" y="0"/>
              </a:moveTo>
              <a:lnTo>
                <a:pt x="0" y="1392886"/>
              </a:lnTo>
              <a:lnTo>
                <a:pt x="178575" y="1392886"/>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F67F3D-B1F4-41E7-962B-C606C91DECE2}">
      <dsp:nvSpPr>
        <dsp:cNvPr id="0" name=""/>
        <dsp:cNvSpPr/>
      </dsp:nvSpPr>
      <dsp:spPr>
        <a:xfrm>
          <a:off x="2075460" y="1442009"/>
          <a:ext cx="178575" cy="547630"/>
        </a:xfrm>
        <a:custGeom>
          <a:avLst/>
          <a:gdLst/>
          <a:ahLst/>
          <a:cxnLst/>
          <a:rect l="0" t="0" r="0" b="0"/>
          <a:pathLst>
            <a:path>
              <a:moveTo>
                <a:pt x="0" y="0"/>
              </a:moveTo>
              <a:lnTo>
                <a:pt x="0" y="547630"/>
              </a:lnTo>
              <a:lnTo>
                <a:pt x="178575" y="547630"/>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9D5313-9E42-4BF6-AFE6-981F943ADE03}">
      <dsp:nvSpPr>
        <dsp:cNvPr id="0" name=""/>
        <dsp:cNvSpPr/>
      </dsp:nvSpPr>
      <dsp:spPr>
        <a:xfrm>
          <a:off x="1831407" y="596754"/>
          <a:ext cx="720253" cy="250005"/>
        </a:xfrm>
        <a:custGeom>
          <a:avLst/>
          <a:gdLst/>
          <a:ahLst/>
          <a:cxnLst/>
          <a:rect l="0" t="0" r="0" b="0"/>
          <a:pathLst>
            <a:path>
              <a:moveTo>
                <a:pt x="0" y="0"/>
              </a:moveTo>
              <a:lnTo>
                <a:pt x="0" y="125002"/>
              </a:lnTo>
              <a:lnTo>
                <a:pt x="720253" y="125002"/>
              </a:lnTo>
              <a:lnTo>
                <a:pt x="720253" y="250005"/>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3B9E6A-2EDC-4EF8-99F8-254C7A6654E5}">
      <dsp:nvSpPr>
        <dsp:cNvPr id="0" name=""/>
        <dsp:cNvSpPr/>
      </dsp:nvSpPr>
      <dsp:spPr>
        <a:xfrm>
          <a:off x="634953" y="1442009"/>
          <a:ext cx="178575" cy="1392886"/>
        </a:xfrm>
        <a:custGeom>
          <a:avLst/>
          <a:gdLst/>
          <a:ahLst/>
          <a:cxnLst/>
          <a:rect l="0" t="0" r="0" b="0"/>
          <a:pathLst>
            <a:path>
              <a:moveTo>
                <a:pt x="0" y="0"/>
              </a:moveTo>
              <a:lnTo>
                <a:pt x="0" y="1392886"/>
              </a:lnTo>
              <a:lnTo>
                <a:pt x="178575" y="1392886"/>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C89E70-08E5-4A7E-BF33-FF0E8029D210}">
      <dsp:nvSpPr>
        <dsp:cNvPr id="0" name=""/>
        <dsp:cNvSpPr/>
      </dsp:nvSpPr>
      <dsp:spPr>
        <a:xfrm>
          <a:off x="634953" y="1442009"/>
          <a:ext cx="178575" cy="547630"/>
        </a:xfrm>
        <a:custGeom>
          <a:avLst/>
          <a:gdLst/>
          <a:ahLst/>
          <a:cxnLst/>
          <a:rect l="0" t="0" r="0" b="0"/>
          <a:pathLst>
            <a:path>
              <a:moveTo>
                <a:pt x="0" y="0"/>
              </a:moveTo>
              <a:lnTo>
                <a:pt x="0" y="547630"/>
              </a:lnTo>
              <a:lnTo>
                <a:pt x="178575" y="547630"/>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B9EF77-0786-4BEB-A606-B84DF4A6F1C2}">
      <dsp:nvSpPr>
        <dsp:cNvPr id="0" name=""/>
        <dsp:cNvSpPr/>
      </dsp:nvSpPr>
      <dsp:spPr>
        <a:xfrm>
          <a:off x="1111154" y="596754"/>
          <a:ext cx="720253" cy="250005"/>
        </a:xfrm>
        <a:custGeom>
          <a:avLst/>
          <a:gdLst/>
          <a:ahLst/>
          <a:cxnLst/>
          <a:rect l="0" t="0" r="0" b="0"/>
          <a:pathLst>
            <a:path>
              <a:moveTo>
                <a:pt x="720253" y="0"/>
              </a:moveTo>
              <a:lnTo>
                <a:pt x="720253" y="125002"/>
              </a:lnTo>
              <a:lnTo>
                <a:pt x="0" y="125002"/>
              </a:lnTo>
              <a:lnTo>
                <a:pt x="0" y="250005"/>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966F7B-AAED-458C-9E35-DD4C5B1D4927}">
      <dsp:nvSpPr>
        <dsp:cNvPr id="0" name=""/>
        <dsp:cNvSpPr/>
      </dsp:nvSpPr>
      <dsp:spPr>
        <a:xfrm>
          <a:off x="1236156" y="1503"/>
          <a:ext cx="1190500" cy="595250"/>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MANUAL DE TÁCTICA</a:t>
          </a:r>
          <a:endParaRPr lang="es-EC" sz="900" kern="1200" dirty="0">
            <a:effectLst>
              <a:glow rad="101600">
                <a:schemeClr val="bg1">
                  <a:alpha val="60000"/>
                </a:schemeClr>
              </a:glow>
            </a:effectLst>
          </a:endParaRPr>
        </a:p>
      </dsp:txBody>
      <dsp:txXfrm>
        <a:off x="1236156" y="1503"/>
        <a:ext cx="1190500" cy="595250"/>
      </dsp:txXfrm>
    </dsp:sp>
    <dsp:sp modelId="{0B3D398A-3362-4725-8B51-3EE94FA9CC28}">
      <dsp:nvSpPr>
        <dsp:cNvPr id="0" name=""/>
        <dsp:cNvSpPr/>
      </dsp:nvSpPr>
      <dsp:spPr>
        <a:xfrm>
          <a:off x="515903" y="846759"/>
          <a:ext cx="1190500" cy="595250"/>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OPERACIONES MILITARES</a:t>
          </a:r>
          <a:endParaRPr lang="es-EC" sz="900" kern="1200" dirty="0">
            <a:effectLst>
              <a:glow rad="101600">
                <a:schemeClr val="bg1">
                  <a:alpha val="60000"/>
                </a:schemeClr>
              </a:glow>
            </a:effectLst>
          </a:endParaRPr>
        </a:p>
      </dsp:txBody>
      <dsp:txXfrm>
        <a:off x="515903" y="846759"/>
        <a:ext cx="1190500" cy="595250"/>
      </dsp:txXfrm>
    </dsp:sp>
    <dsp:sp modelId="{F9484C7C-05FC-4A40-B0E0-2D79F9502071}">
      <dsp:nvSpPr>
        <dsp:cNvPr id="0" name=""/>
        <dsp:cNvSpPr/>
      </dsp:nvSpPr>
      <dsp:spPr>
        <a:xfrm>
          <a:off x="813529" y="1692014"/>
          <a:ext cx="1190500" cy="59525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DEFINICIÓN</a:t>
          </a:r>
          <a:endParaRPr lang="es-EC" sz="900" kern="1200" dirty="0">
            <a:effectLst>
              <a:glow rad="101600">
                <a:schemeClr val="bg1">
                  <a:alpha val="60000"/>
                </a:schemeClr>
              </a:glow>
            </a:effectLst>
          </a:endParaRPr>
        </a:p>
      </dsp:txBody>
      <dsp:txXfrm>
        <a:off x="813529" y="1692014"/>
        <a:ext cx="1190500" cy="595250"/>
      </dsp:txXfrm>
    </dsp:sp>
    <dsp:sp modelId="{C14090B9-BE1F-40E8-9EFF-975615E3B761}">
      <dsp:nvSpPr>
        <dsp:cNvPr id="0" name=""/>
        <dsp:cNvSpPr/>
      </dsp:nvSpPr>
      <dsp:spPr>
        <a:xfrm>
          <a:off x="813529" y="2537270"/>
          <a:ext cx="1190500" cy="59525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TIPOS</a:t>
          </a:r>
          <a:endParaRPr lang="es-EC" sz="900" kern="1200" dirty="0">
            <a:effectLst>
              <a:glow rad="101600">
                <a:schemeClr val="bg1">
                  <a:alpha val="60000"/>
                </a:schemeClr>
              </a:glow>
            </a:effectLst>
          </a:endParaRPr>
        </a:p>
      </dsp:txBody>
      <dsp:txXfrm>
        <a:off x="813529" y="2537270"/>
        <a:ext cx="1190500" cy="595250"/>
      </dsp:txXfrm>
    </dsp:sp>
    <dsp:sp modelId="{12E3D713-60B7-4849-969C-644FCA0E547B}">
      <dsp:nvSpPr>
        <dsp:cNvPr id="0" name=""/>
        <dsp:cNvSpPr/>
      </dsp:nvSpPr>
      <dsp:spPr>
        <a:xfrm>
          <a:off x="1956409" y="846759"/>
          <a:ext cx="1190500" cy="595250"/>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FUNDAMENTOS DE LAS OPERACIONES</a:t>
          </a:r>
          <a:endParaRPr lang="es-EC" sz="900" kern="1200" dirty="0">
            <a:effectLst>
              <a:glow rad="101600">
                <a:schemeClr val="bg1">
                  <a:alpha val="60000"/>
                </a:schemeClr>
              </a:glow>
            </a:effectLst>
          </a:endParaRPr>
        </a:p>
      </dsp:txBody>
      <dsp:txXfrm>
        <a:off x="1956409" y="846759"/>
        <a:ext cx="1190500" cy="595250"/>
      </dsp:txXfrm>
    </dsp:sp>
    <dsp:sp modelId="{1C2D61CA-F21E-4D09-BCD2-00368CB81C74}">
      <dsp:nvSpPr>
        <dsp:cNvPr id="0" name=""/>
        <dsp:cNvSpPr/>
      </dsp:nvSpPr>
      <dsp:spPr>
        <a:xfrm>
          <a:off x="2254035" y="1692014"/>
          <a:ext cx="1190500" cy="59525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PRINCIPIOS DE LA GUERRA</a:t>
          </a:r>
          <a:endParaRPr lang="es-EC" sz="900" kern="1200" dirty="0">
            <a:effectLst>
              <a:glow rad="101600">
                <a:schemeClr val="bg1">
                  <a:alpha val="60000"/>
                </a:schemeClr>
              </a:glow>
            </a:effectLst>
          </a:endParaRPr>
        </a:p>
      </dsp:txBody>
      <dsp:txXfrm>
        <a:off x="2254035" y="1692014"/>
        <a:ext cx="1190500" cy="595250"/>
      </dsp:txXfrm>
    </dsp:sp>
    <dsp:sp modelId="{278EFAE3-A9A7-41ED-A984-49416A1492E2}">
      <dsp:nvSpPr>
        <dsp:cNvPr id="0" name=""/>
        <dsp:cNvSpPr/>
      </dsp:nvSpPr>
      <dsp:spPr>
        <a:xfrm>
          <a:off x="2254035" y="2537270"/>
          <a:ext cx="1190500" cy="59525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CARACTERISTICAS</a:t>
          </a:r>
          <a:endParaRPr lang="es-EC" sz="900" kern="1200" dirty="0">
            <a:effectLst>
              <a:glow rad="101600">
                <a:schemeClr val="bg1">
                  <a:alpha val="60000"/>
                </a:schemeClr>
              </a:glow>
            </a:effectLst>
          </a:endParaRPr>
        </a:p>
      </dsp:txBody>
      <dsp:txXfrm>
        <a:off x="2254035" y="2537270"/>
        <a:ext cx="1190500" cy="595250"/>
      </dsp:txXfrm>
    </dsp:sp>
    <dsp:sp modelId="{C2F6F673-8856-4084-8D55-B0D637437879}">
      <dsp:nvSpPr>
        <dsp:cNvPr id="0" name=""/>
        <dsp:cNvSpPr/>
      </dsp:nvSpPr>
      <dsp:spPr>
        <a:xfrm>
          <a:off x="2254035" y="3382526"/>
          <a:ext cx="1190500" cy="59525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POTENCIA DE COMBATE</a:t>
          </a:r>
          <a:endParaRPr lang="es-EC" sz="900" kern="1200" dirty="0">
            <a:effectLst>
              <a:glow rad="101600">
                <a:schemeClr val="bg1">
                  <a:alpha val="60000"/>
                </a:schemeClr>
              </a:glow>
            </a:effectLst>
          </a:endParaRPr>
        </a:p>
      </dsp:txBody>
      <dsp:txXfrm>
        <a:off x="2254035" y="3382526"/>
        <a:ext cx="1190500" cy="595250"/>
      </dsp:txXfrm>
    </dsp:sp>
    <dsp:sp modelId="{0E92C7D9-69A7-43DB-AEBB-D5CFB41BFA0E}">
      <dsp:nvSpPr>
        <dsp:cNvPr id="0" name=""/>
        <dsp:cNvSpPr/>
      </dsp:nvSpPr>
      <dsp:spPr>
        <a:xfrm>
          <a:off x="2254035" y="4227781"/>
          <a:ext cx="1190500" cy="595250"/>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FACTORES DE LA DECISIÓN</a:t>
          </a:r>
          <a:endParaRPr lang="es-EC" sz="900" kern="1200" dirty="0">
            <a:effectLst>
              <a:glow rad="101600">
                <a:schemeClr val="bg1">
                  <a:alpha val="60000"/>
                </a:schemeClr>
              </a:glow>
            </a:effectLst>
          </a:endParaRPr>
        </a:p>
      </dsp:txBody>
      <dsp:txXfrm>
        <a:off x="2254035" y="4227781"/>
        <a:ext cx="1190500" cy="595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7A2F9-243D-4B81-9287-FDB7AAF5F58A}">
      <dsp:nvSpPr>
        <dsp:cNvPr id="0" name=""/>
        <dsp:cNvSpPr/>
      </dsp:nvSpPr>
      <dsp:spPr>
        <a:xfrm>
          <a:off x="3622738" y="2715875"/>
          <a:ext cx="212125" cy="650516"/>
        </a:xfrm>
        <a:custGeom>
          <a:avLst/>
          <a:gdLst/>
          <a:ahLst/>
          <a:cxnLst/>
          <a:rect l="0" t="0" r="0" b="0"/>
          <a:pathLst>
            <a:path>
              <a:moveTo>
                <a:pt x="0" y="0"/>
              </a:moveTo>
              <a:lnTo>
                <a:pt x="0" y="650516"/>
              </a:lnTo>
              <a:lnTo>
                <a:pt x="212125" y="650516"/>
              </a:lnTo>
            </a:path>
          </a:pathLst>
        </a:custGeom>
        <a:noFill/>
        <a:ln w="1905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712C78-F5C7-4D10-B692-9A8651F167B1}">
      <dsp:nvSpPr>
        <dsp:cNvPr id="0" name=""/>
        <dsp:cNvSpPr/>
      </dsp:nvSpPr>
      <dsp:spPr>
        <a:xfrm>
          <a:off x="2477263" y="1711816"/>
          <a:ext cx="1711142" cy="296975"/>
        </a:xfrm>
        <a:custGeom>
          <a:avLst/>
          <a:gdLst/>
          <a:ahLst/>
          <a:cxnLst/>
          <a:rect l="0" t="0" r="0" b="0"/>
          <a:pathLst>
            <a:path>
              <a:moveTo>
                <a:pt x="0" y="0"/>
              </a:moveTo>
              <a:lnTo>
                <a:pt x="0" y="148487"/>
              </a:lnTo>
              <a:lnTo>
                <a:pt x="1711142" y="148487"/>
              </a:lnTo>
              <a:lnTo>
                <a:pt x="1711142" y="296975"/>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C69527-D415-4D2C-866E-EC1B56337E52}">
      <dsp:nvSpPr>
        <dsp:cNvPr id="0" name=""/>
        <dsp:cNvSpPr/>
      </dsp:nvSpPr>
      <dsp:spPr>
        <a:xfrm>
          <a:off x="1911596" y="2715875"/>
          <a:ext cx="212125" cy="650516"/>
        </a:xfrm>
        <a:custGeom>
          <a:avLst/>
          <a:gdLst/>
          <a:ahLst/>
          <a:cxnLst/>
          <a:rect l="0" t="0" r="0" b="0"/>
          <a:pathLst>
            <a:path>
              <a:moveTo>
                <a:pt x="0" y="0"/>
              </a:moveTo>
              <a:lnTo>
                <a:pt x="0" y="650516"/>
              </a:lnTo>
              <a:lnTo>
                <a:pt x="212125" y="650516"/>
              </a:lnTo>
            </a:path>
          </a:pathLst>
        </a:custGeom>
        <a:noFill/>
        <a:ln w="1905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903D78-83AE-4F50-BB2F-7D7AAC811683}">
      <dsp:nvSpPr>
        <dsp:cNvPr id="0" name=""/>
        <dsp:cNvSpPr/>
      </dsp:nvSpPr>
      <dsp:spPr>
        <a:xfrm>
          <a:off x="2431543" y="1711816"/>
          <a:ext cx="91440" cy="296975"/>
        </a:xfrm>
        <a:custGeom>
          <a:avLst/>
          <a:gdLst/>
          <a:ahLst/>
          <a:cxnLst/>
          <a:rect l="0" t="0" r="0" b="0"/>
          <a:pathLst>
            <a:path>
              <a:moveTo>
                <a:pt x="45720" y="0"/>
              </a:moveTo>
              <a:lnTo>
                <a:pt x="45720" y="296975"/>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8B1CCD-420D-488A-AC51-C5352769F47F}">
      <dsp:nvSpPr>
        <dsp:cNvPr id="0" name=""/>
        <dsp:cNvSpPr/>
      </dsp:nvSpPr>
      <dsp:spPr>
        <a:xfrm>
          <a:off x="200453" y="2715875"/>
          <a:ext cx="212125" cy="650516"/>
        </a:xfrm>
        <a:custGeom>
          <a:avLst/>
          <a:gdLst/>
          <a:ahLst/>
          <a:cxnLst/>
          <a:rect l="0" t="0" r="0" b="0"/>
          <a:pathLst>
            <a:path>
              <a:moveTo>
                <a:pt x="0" y="0"/>
              </a:moveTo>
              <a:lnTo>
                <a:pt x="0" y="650516"/>
              </a:lnTo>
              <a:lnTo>
                <a:pt x="212125" y="650516"/>
              </a:lnTo>
            </a:path>
          </a:pathLst>
        </a:custGeom>
        <a:noFill/>
        <a:ln w="1905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53B8FB-144D-4AEE-86F5-235D862BB1E1}">
      <dsp:nvSpPr>
        <dsp:cNvPr id="0" name=""/>
        <dsp:cNvSpPr/>
      </dsp:nvSpPr>
      <dsp:spPr>
        <a:xfrm>
          <a:off x="766120" y="1711816"/>
          <a:ext cx="1711142" cy="296975"/>
        </a:xfrm>
        <a:custGeom>
          <a:avLst/>
          <a:gdLst/>
          <a:ahLst/>
          <a:cxnLst/>
          <a:rect l="0" t="0" r="0" b="0"/>
          <a:pathLst>
            <a:path>
              <a:moveTo>
                <a:pt x="1711142" y="0"/>
              </a:moveTo>
              <a:lnTo>
                <a:pt x="1711142" y="148487"/>
              </a:lnTo>
              <a:lnTo>
                <a:pt x="0" y="148487"/>
              </a:lnTo>
              <a:lnTo>
                <a:pt x="0" y="296975"/>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A81E0F-0D91-4998-89FD-0327A7D41E47}">
      <dsp:nvSpPr>
        <dsp:cNvPr id="0" name=""/>
        <dsp:cNvSpPr/>
      </dsp:nvSpPr>
      <dsp:spPr>
        <a:xfrm>
          <a:off x="2431543" y="707758"/>
          <a:ext cx="91440" cy="296975"/>
        </a:xfrm>
        <a:custGeom>
          <a:avLst/>
          <a:gdLst/>
          <a:ahLst/>
          <a:cxnLst/>
          <a:rect l="0" t="0" r="0" b="0"/>
          <a:pathLst>
            <a:path>
              <a:moveTo>
                <a:pt x="45720" y="0"/>
              </a:moveTo>
              <a:lnTo>
                <a:pt x="45720" y="296975"/>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45FF61-9933-4C09-BD8C-7D5DFBE18155}">
      <dsp:nvSpPr>
        <dsp:cNvPr id="0" name=""/>
        <dsp:cNvSpPr/>
      </dsp:nvSpPr>
      <dsp:spPr>
        <a:xfrm>
          <a:off x="1770179" y="674"/>
          <a:ext cx="1414167" cy="707083"/>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MANUAL DE TÁCTICA</a:t>
          </a:r>
          <a:endParaRPr lang="es-EC" sz="900" kern="1200" dirty="0">
            <a:effectLst>
              <a:glow rad="101600">
                <a:schemeClr val="bg1">
                  <a:alpha val="60000"/>
                </a:schemeClr>
              </a:glow>
            </a:effectLst>
          </a:endParaRPr>
        </a:p>
      </dsp:txBody>
      <dsp:txXfrm>
        <a:off x="1770179" y="674"/>
        <a:ext cx="1414167" cy="707083"/>
      </dsp:txXfrm>
    </dsp:sp>
    <dsp:sp modelId="{776C7485-1E2A-465E-9372-5445A3A161C6}">
      <dsp:nvSpPr>
        <dsp:cNvPr id="0" name=""/>
        <dsp:cNvSpPr/>
      </dsp:nvSpPr>
      <dsp:spPr>
        <a:xfrm>
          <a:off x="1770179" y="1004733"/>
          <a:ext cx="1414167" cy="707083"/>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OPERACIONES FUNDAMENTALES</a:t>
          </a:r>
          <a:endParaRPr lang="es-EC" sz="900" kern="1200" dirty="0">
            <a:effectLst>
              <a:glow rad="101600">
                <a:schemeClr val="bg1">
                  <a:alpha val="60000"/>
                </a:schemeClr>
              </a:glow>
            </a:effectLst>
          </a:endParaRPr>
        </a:p>
      </dsp:txBody>
      <dsp:txXfrm>
        <a:off x="1770179" y="1004733"/>
        <a:ext cx="1414167" cy="707083"/>
      </dsp:txXfrm>
    </dsp:sp>
    <dsp:sp modelId="{5651E50A-70E2-48B0-ABAC-DA584670587F}">
      <dsp:nvSpPr>
        <dsp:cNvPr id="0" name=""/>
        <dsp:cNvSpPr/>
      </dsp:nvSpPr>
      <dsp:spPr>
        <a:xfrm>
          <a:off x="59037" y="2008792"/>
          <a:ext cx="1414167" cy="707083"/>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OPERACIONES OFENSIVAS</a:t>
          </a:r>
          <a:endParaRPr lang="es-EC" sz="900" kern="1200" dirty="0">
            <a:effectLst>
              <a:glow rad="101600">
                <a:schemeClr val="bg1">
                  <a:alpha val="60000"/>
                </a:schemeClr>
              </a:glow>
            </a:effectLst>
          </a:endParaRPr>
        </a:p>
      </dsp:txBody>
      <dsp:txXfrm>
        <a:off x="59037" y="2008792"/>
        <a:ext cx="1414167" cy="707083"/>
      </dsp:txXfrm>
    </dsp:sp>
    <dsp:sp modelId="{09E892CE-F124-4AD7-9ED1-AFB94EBB6296}">
      <dsp:nvSpPr>
        <dsp:cNvPr id="0" name=""/>
        <dsp:cNvSpPr/>
      </dsp:nvSpPr>
      <dsp:spPr>
        <a:xfrm>
          <a:off x="412578" y="3012850"/>
          <a:ext cx="1414167" cy="707083"/>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FINALIDADES FUNDAMENTOS CARACTERÍSTICAS FASES                 FORMAS DE MANIOBRA</a:t>
          </a:r>
          <a:endParaRPr lang="es-EC" sz="900" kern="1200" dirty="0">
            <a:effectLst>
              <a:glow rad="101600">
                <a:schemeClr val="bg1">
                  <a:alpha val="60000"/>
                </a:schemeClr>
              </a:glow>
            </a:effectLst>
          </a:endParaRPr>
        </a:p>
      </dsp:txBody>
      <dsp:txXfrm>
        <a:off x="412578" y="3012850"/>
        <a:ext cx="1414167" cy="707083"/>
      </dsp:txXfrm>
    </dsp:sp>
    <dsp:sp modelId="{94615036-A04D-4C34-918F-5CD33C0802D0}">
      <dsp:nvSpPr>
        <dsp:cNvPr id="0" name=""/>
        <dsp:cNvSpPr/>
      </dsp:nvSpPr>
      <dsp:spPr>
        <a:xfrm>
          <a:off x="1770179" y="2008792"/>
          <a:ext cx="1414167" cy="707083"/>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OPERACIONES DEFENSIVAS</a:t>
          </a:r>
          <a:endParaRPr lang="es-EC" sz="900" kern="1200" dirty="0">
            <a:effectLst>
              <a:glow rad="101600">
                <a:schemeClr val="bg1">
                  <a:alpha val="60000"/>
                </a:schemeClr>
              </a:glow>
            </a:effectLst>
          </a:endParaRPr>
        </a:p>
      </dsp:txBody>
      <dsp:txXfrm>
        <a:off x="1770179" y="2008792"/>
        <a:ext cx="1414167" cy="707083"/>
      </dsp:txXfrm>
    </dsp:sp>
    <dsp:sp modelId="{02CBC9F4-64D5-4341-A3DD-6F5EBB5A60FE}">
      <dsp:nvSpPr>
        <dsp:cNvPr id="0" name=""/>
        <dsp:cNvSpPr/>
      </dsp:nvSpPr>
      <dsp:spPr>
        <a:xfrm>
          <a:off x="2123721" y="3012850"/>
          <a:ext cx="1414167" cy="707083"/>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FINALIDAES FUNDAMENTOS CARACTERÍSTICAS TIPOS               ACCIONES DINÁMICAS</a:t>
          </a:r>
          <a:endParaRPr lang="es-EC" sz="900" kern="1200" dirty="0">
            <a:effectLst>
              <a:glow rad="101600">
                <a:schemeClr val="bg1">
                  <a:alpha val="60000"/>
                </a:schemeClr>
              </a:glow>
            </a:effectLst>
          </a:endParaRPr>
        </a:p>
      </dsp:txBody>
      <dsp:txXfrm>
        <a:off x="2123721" y="3012850"/>
        <a:ext cx="1414167" cy="707083"/>
      </dsp:txXfrm>
    </dsp:sp>
    <dsp:sp modelId="{928E15B7-E6B5-43A5-BC87-70BD862650B7}">
      <dsp:nvSpPr>
        <dsp:cNvPr id="0" name=""/>
        <dsp:cNvSpPr/>
      </dsp:nvSpPr>
      <dsp:spPr>
        <a:xfrm>
          <a:off x="3481321" y="2008792"/>
          <a:ext cx="1414167" cy="707083"/>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OPERACIONES RETRÓGRADAS</a:t>
          </a:r>
          <a:endParaRPr lang="es-EC" sz="900" kern="1200" dirty="0">
            <a:effectLst>
              <a:glow rad="101600">
                <a:schemeClr val="bg1">
                  <a:alpha val="60000"/>
                </a:schemeClr>
              </a:glow>
            </a:effectLst>
          </a:endParaRPr>
        </a:p>
      </dsp:txBody>
      <dsp:txXfrm>
        <a:off x="3481321" y="2008792"/>
        <a:ext cx="1414167" cy="707083"/>
      </dsp:txXfrm>
    </dsp:sp>
    <dsp:sp modelId="{161F78E9-5A83-4E28-A3C1-9FEBCDD57F2A}">
      <dsp:nvSpPr>
        <dsp:cNvPr id="0" name=""/>
        <dsp:cNvSpPr/>
      </dsp:nvSpPr>
      <dsp:spPr>
        <a:xfrm>
          <a:off x="3834863" y="3012850"/>
          <a:ext cx="1414167" cy="707083"/>
        </a:xfrm>
        <a:prstGeom prst="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dirty="0" smtClean="0">
              <a:effectLst>
                <a:glow rad="101600">
                  <a:schemeClr val="bg1">
                    <a:alpha val="60000"/>
                  </a:schemeClr>
                </a:glow>
              </a:effectLst>
            </a:rPr>
            <a:t>FINALIDADES CARACTERÍSTICAS TIPOS</a:t>
          </a:r>
          <a:endParaRPr lang="es-EC" sz="900" kern="1200" dirty="0">
            <a:effectLst>
              <a:glow rad="101600">
                <a:schemeClr val="bg1">
                  <a:alpha val="60000"/>
                </a:schemeClr>
              </a:glow>
            </a:effectLst>
          </a:endParaRPr>
        </a:p>
      </dsp:txBody>
      <dsp:txXfrm>
        <a:off x="3834863" y="3012850"/>
        <a:ext cx="1414167" cy="707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F7093-392A-4953-AA70-80165807A839}">
      <dsp:nvSpPr>
        <dsp:cNvPr id="0" name=""/>
        <dsp:cNvSpPr/>
      </dsp:nvSpPr>
      <dsp:spPr>
        <a:xfrm>
          <a:off x="1931828" y="2020947"/>
          <a:ext cx="250423" cy="1953305"/>
        </a:xfrm>
        <a:custGeom>
          <a:avLst/>
          <a:gdLst/>
          <a:ahLst/>
          <a:cxnLst/>
          <a:rect l="0" t="0" r="0" b="0"/>
          <a:pathLst>
            <a:path>
              <a:moveTo>
                <a:pt x="0" y="0"/>
              </a:moveTo>
              <a:lnTo>
                <a:pt x="0" y="1953305"/>
              </a:lnTo>
              <a:lnTo>
                <a:pt x="250423" y="1953305"/>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359BBF-90AF-40E9-AA12-2AD903CBD6C9}">
      <dsp:nvSpPr>
        <dsp:cNvPr id="0" name=""/>
        <dsp:cNvSpPr/>
      </dsp:nvSpPr>
      <dsp:spPr>
        <a:xfrm>
          <a:off x="1931828" y="2020947"/>
          <a:ext cx="250423" cy="767966"/>
        </a:xfrm>
        <a:custGeom>
          <a:avLst/>
          <a:gdLst/>
          <a:ahLst/>
          <a:cxnLst/>
          <a:rect l="0" t="0" r="0" b="0"/>
          <a:pathLst>
            <a:path>
              <a:moveTo>
                <a:pt x="0" y="0"/>
              </a:moveTo>
              <a:lnTo>
                <a:pt x="0" y="767966"/>
              </a:lnTo>
              <a:lnTo>
                <a:pt x="250423" y="767966"/>
              </a:lnTo>
            </a:path>
          </a:pathLst>
        </a:custGeom>
        <a:noFill/>
        <a:ln w="1905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E03359-ECF9-473A-8FAD-2F9CB5AEA75E}">
      <dsp:nvSpPr>
        <dsp:cNvPr id="0" name=""/>
        <dsp:cNvSpPr/>
      </dsp:nvSpPr>
      <dsp:spPr>
        <a:xfrm>
          <a:off x="2553905" y="835607"/>
          <a:ext cx="91440" cy="350593"/>
        </a:xfrm>
        <a:custGeom>
          <a:avLst/>
          <a:gdLst/>
          <a:ahLst/>
          <a:cxnLst/>
          <a:rect l="0" t="0" r="0" b="0"/>
          <a:pathLst>
            <a:path>
              <a:moveTo>
                <a:pt x="45720" y="0"/>
              </a:moveTo>
              <a:lnTo>
                <a:pt x="45720" y="350593"/>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4BDD2F-5ABB-4C18-8DD8-235E1AC0C2F1}">
      <dsp:nvSpPr>
        <dsp:cNvPr id="0" name=""/>
        <dsp:cNvSpPr/>
      </dsp:nvSpPr>
      <dsp:spPr>
        <a:xfrm>
          <a:off x="1764879" y="861"/>
          <a:ext cx="1669492" cy="834746"/>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effectLst>
                <a:glow rad="101600">
                  <a:schemeClr val="bg1">
                    <a:alpha val="60000"/>
                  </a:schemeClr>
                </a:glow>
              </a:effectLst>
            </a:rPr>
            <a:t>MANUAL DE TÁCTICA</a:t>
          </a:r>
          <a:endParaRPr lang="es-EC" sz="1300" kern="1200" dirty="0">
            <a:effectLst>
              <a:glow rad="101600">
                <a:schemeClr val="bg1">
                  <a:alpha val="60000"/>
                </a:schemeClr>
              </a:glow>
            </a:effectLst>
          </a:endParaRPr>
        </a:p>
      </dsp:txBody>
      <dsp:txXfrm>
        <a:off x="1764879" y="861"/>
        <a:ext cx="1669492" cy="834746"/>
      </dsp:txXfrm>
    </dsp:sp>
    <dsp:sp modelId="{518731BB-AD7A-45A2-98CD-5A35BB06806A}">
      <dsp:nvSpPr>
        <dsp:cNvPr id="0" name=""/>
        <dsp:cNvSpPr/>
      </dsp:nvSpPr>
      <dsp:spPr>
        <a:xfrm>
          <a:off x="1764879" y="1186201"/>
          <a:ext cx="1669492" cy="834746"/>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effectLst>
                <a:glow rad="101600">
                  <a:schemeClr val="bg1">
                    <a:alpha val="60000"/>
                  </a:schemeClr>
                </a:glow>
              </a:effectLst>
            </a:rPr>
            <a:t>OPERACIONES COMPLEMENTARIAS</a:t>
          </a:r>
          <a:endParaRPr lang="es-EC" sz="1300" kern="1200" dirty="0">
            <a:effectLst>
              <a:glow rad="101600">
                <a:schemeClr val="bg1">
                  <a:alpha val="60000"/>
                </a:schemeClr>
              </a:glow>
            </a:effectLst>
          </a:endParaRPr>
        </a:p>
      </dsp:txBody>
      <dsp:txXfrm>
        <a:off x="1764879" y="1186201"/>
        <a:ext cx="1669492" cy="834746"/>
      </dsp:txXfrm>
    </dsp:sp>
    <dsp:sp modelId="{DB44FC7D-A52D-41B9-9B10-BD16BD875295}">
      <dsp:nvSpPr>
        <dsp:cNvPr id="0" name=""/>
        <dsp:cNvSpPr/>
      </dsp:nvSpPr>
      <dsp:spPr>
        <a:xfrm>
          <a:off x="2182252" y="2371540"/>
          <a:ext cx="1669492" cy="834746"/>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effectLst>
                <a:glow rad="101600">
                  <a:schemeClr val="bg1">
                    <a:alpha val="60000"/>
                  </a:schemeClr>
                </a:glow>
              </a:effectLst>
            </a:rPr>
            <a:t>RECONOCIMIENTO</a:t>
          </a:r>
          <a:endParaRPr lang="es-EC" sz="1300" kern="1200" dirty="0">
            <a:effectLst>
              <a:glow rad="101600">
                <a:schemeClr val="bg1">
                  <a:alpha val="60000"/>
                </a:schemeClr>
              </a:glow>
            </a:effectLst>
          </a:endParaRPr>
        </a:p>
      </dsp:txBody>
      <dsp:txXfrm>
        <a:off x="2182252" y="2371540"/>
        <a:ext cx="1669492" cy="834746"/>
      </dsp:txXfrm>
    </dsp:sp>
    <dsp:sp modelId="{29599284-FBA7-4FB8-8763-44E4E21A97F9}">
      <dsp:nvSpPr>
        <dsp:cNvPr id="0" name=""/>
        <dsp:cNvSpPr/>
      </dsp:nvSpPr>
      <dsp:spPr>
        <a:xfrm>
          <a:off x="2182252" y="3556880"/>
          <a:ext cx="1669492" cy="834746"/>
        </a:xfrm>
        <a:prstGeom prst="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effectLst>
                <a:glow rad="101600">
                  <a:schemeClr val="bg1">
                    <a:alpha val="60000"/>
                  </a:schemeClr>
                </a:glow>
              </a:effectLst>
            </a:rPr>
            <a:t>SEGURIDAD</a:t>
          </a:r>
          <a:endParaRPr lang="es-EC" sz="1300" kern="1200" dirty="0">
            <a:effectLst>
              <a:glow rad="101600">
                <a:schemeClr val="bg1">
                  <a:alpha val="60000"/>
                </a:schemeClr>
              </a:glow>
            </a:effectLst>
          </a:endParaRPr>
        </a:p>
      </dsp:txBody>
      <dsp:txXfrm>
        <a:off x="2182252" y="3556880"/>
        <a:ext cx="1669492" cy="8347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82CB4-8291-4A78-A9D6-9F80E8D68872}">
      <dsp:nvSpPr>
        <dsp:cNvPr id="0" name=""/>
        <dsp:cNvSpPr/>
      </dsp:nvSpPr>
      <dsp:spPr>
        <a:xfrm>
          <a:off x="3571952" y="1602201"/>
          <a:ext cx="933398" cy="323989"/>
        </a:xfrm>
        <a:custGeom>
          <a:avLst/>
          <a:gdLst/>
          <a:ahLst/>
          <a:cxnLst/>
          <a:rect l="0" t="0" r="0" b="0"/>
          <a:pathLst>
            <a:path>
              <a:moveTo>
                <a:pt x="0" y="0"/>
              </a:moveTo>
              <a:lnTo>
                <a:pt x="0" y="161994"/>
              </a:lnTo>
              <a:lnTo>
                <a:pt x="933398" y="161994"/>
              </a:lnTo>
              <a:lnTo>
                <a:pt x="933398" y="323989"/>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1E6F3A-F536-4F9B-AD48-F81761244502}">
      <dsp:nvSpPr>
        <dsp:cNvPr id="0" name=""/>
        <dsp:cNvSpPr/>
      </dsp:nvSpPr>
      <dsp:spPr>
        <a:xfrm>
          <a:off x="2638553" y="1602201"/>
          <a:ext cx="933398" cy="323989"/>
        </a:xfrm>
        <a:custGeom>
          <a:avLst/>
          <a:gdLst/>
          <a:ahLst/>
          <a:cxnLst/>
          <a:rect l="0" t="0" r="0" b="0"/>
          <a:pathLst>
            <a:path>
              <a:moveTo>
                <a:pt x="933398" y="0"/>
              </a:moveTo>
              <a:lnTo>
                <a:pt x="933398" y="161994"/>
              </a:lnTo>
              <a:lnTo>
                <a:pt x="0" y="161994"/>
              </a:lnTo>
              <a:lnTo>
                <a:pt x="0" y="323989"/>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1285A94-EFC6-49B0-8A38-A9D550E5DE09}">
      <dsp:nvSpPr>
        <dsp:cNvPr id="0" name=""/>
        <dsp:cNvSpPr/>
      </dsp:nvSpPr>
      <dsp:spPr>
        <a:xfrm>
          <a:off x="726037" y="1602201"/>
          <a:ext cx="91440" cy="323989"/>
        </a:xfrm>
        <a:custGeom>
          <a:avLst/>
          <a:gdLst/>
          <a:ahLst/>
          <a:cxnLst/>
          <a:rect l="0" t="0" r="0" b="0"/>
          <a:pathLst>
            <a:path>
              <a:moveTo>
                <a:pt x="45720" y="0"/>
              </a:moveTo>
              <a:lnTo>
                <a:pt x="45720" y="323989"/>
              </a:lnTo>
            </a:path>
          </a:pathLst>
        </a:cu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2C54B1-1F7B-48EA-9C53-ED785B3B3FDC}">
      <dsp:nvSpPr>
        <dsp:cNvPr id="0" name=""/>
        <dsp:cNvSpPr/>
      </dsp:nvSpPr>
      <dsp:spPr>
        <a:xfrm>
          <a:off x="354" y="830797"/>
          <a:ext cx="1542806" cy="771403"/>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effectLst>
                <a:glow rad="101600">
                  <a:schemeClr val="bg1">
                    <a:alpha val="60000"/>
                  </a:schemeClr>
                </a:glow>
              </a:effectLst>
            </a:rPr>
            <a:t>DERECHO INTERNACIONAL HUMANITARIO</a:t>
          </a:r>
          <a:endParaRPr lang="es-EC" sz="1400" kern="1200" dirty="0">
            <a:effectLst>
              <a:glow rad="101600">
                <a:schemeClr val="bg1">
                  <a:alpha val="60000"/>
                </a:schemeClr>
              </a:glow>
            </a:effectLst>
          </a:endParaRPr>
        </a:p>
      </dsp:txBody>
      <dsp:txXfrm>
        <a:off x="354" y="830797"/>
        <a:ext cx="1542806" cy="771403"/>
      </dsp:txXfrm>
    </dsp:sp>
    <dsp:sp modelId="{20391E12-3A82-49BE-B2EE-DF35DA5CF55B}">
      <dsp:nvSpPr>
        <dsp:cNvPr id="0" name=""/>
        <dsp:cNvSpPr/>
      </dsp:nvSpPr>
      <dsp:spPr>
        <a:xfrm>
          <a:off x="354" y="1926190"/>
          <a:ext cx="1542806" cy="771403"/>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effectLst>
                <a:glow rad="101600">
                  <a:schemeClr val="bg1">
                    <a:alpha val="60000"/>
                  </a:schemeClr>
                </a:glow>
              </a:effectLst>
            </a:rPr>
            <a:t>CONVENIOS Y </a:t>
          </a:r>
          <a:r>
            <a:rPr lang="es-EC" sz="1400" kern="1200" dirty="0" smtClean="0">
              <a:effectLst>
                <a:glow rad="101600">
                  <a:schemeClr val="bg1">
                    <a:alpha val="60000"/>
                  </a:schemeClr>
                </a:glow>
              </a:effectLst>
            </a:rPr>
            <a:t>TRATADOS</a:t>
          </a:r>
          <a:endParaRPr lang="es-EC" sz="1400" kern="1200" dirty="0">
            <a:effectLst>
              <a:glow rad="101600">
                <a:schemeClr val="bg1">
                  <a:alpha val="60000"/>
                </a:schemeClr>
              </a:glow>
            </a:effectLst>
          </a:endParaRPr>
        </a:p>
      </dsp:txBody>
      <dsp:txXfrm>
        <a:off x="354" y="1926190"/>
        <a:ext cx="1542806" cy="771403"/>
      </dsp:txXfrm>
    </dsp:sp>
    <dsp:sp modelId="{080C4EBC-B050-4B6F-8112-7CD1D0564B04}">
      <dsp:nvSpPr>
        <dsp:cNvPr id="0" name=""/>
        <dsp:cNvSpPr/>
      </dsp:nvSpPr>
      <dsp:spPr>
        <a:xfrm>
          <a:off x="2800548" y="830797"/>
          <a:ext cx="1542806" cy="771403"/>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effectLst>
                <a:glow rad="101600">
                  <a:schemeClr val="bg1">
                    <a:alpha val="60000"/>
                  </a:schemeClr>
                </a:glow>
              </a:effectLst>
            </a:rPr>
            <a:t>MANUAL DE PRIMEROS AUXILIOS</a:t>
          </a:r>
          <a:endParaRPr lang="es-EC" sz="1400" kern="1200" dirty="0">
            <a:effectLst>
              <a:glow rad="101600">
                <a:schemeClr val="bg1">
                  <a:alpha val="60000"/>
                </a:schemeClr>
              </a:glow>
            </a:effectLst>
          </a:endParaRPr>
        </a:p>
      </dsp:txBody>
      <dsp:txXfrm>
        <a:off x="2800548" y="830797"/>
        <a:ext cx="1542806" cy="771403"/>
      </dsp:txXfrm>
    </dsp:sp>
    <dsp:sp modelId="{E3374777-F1E2-4C19-BF52-402BE04EA07C}">
      <dsp:nvSpPr>
        <dsp:cNvPr id="0" name=""/>
        <dsp:cNvSpPr/>
      </dsp:nvSpPr>
      <dsp:spPr>
        <a:xfrm>
          <a:off x="1867150" y="1926190"/>
          <a:ext cx="1542806" cy="771403"/>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effectLst>
                <a:glow rad="101600">
                  <a:schemeClr val="bg1">
                    <a:alpha val="60000"/>
                  </a:schemeClr>
                </a:glow>
              </a:effectLst>
            </a:rPr>
            <a:t>HEMORRAGIAS HERIDAS FRACTURAS</a:t>
          </a:r>
          <a:endParaRPr lang="es-EC" sz="1400" kern="1200" dirty="0">
            <a:effectLst>
              <a:glow rad="101600">
                <a:schemeClr val="bg1">
                  <a:alpha val="60000"/>
                </a:schemeClr>
              </a:glow>
            </a:effectLst>
          </a:endParaRPr>
        </a:p>
      </dsp:txBody>
      <dsp:txXfrm>
        <a:off x="1867150" y="1926190"/>
        <a:ext cx="1542806" cy="771403"/>
      </dsp:txXfrm>
    </dsp:sp>
    <dsp:sp modelId="{45983AD6-98CE-4683-BD85-5E07BA6D526C}">
      <dsp:nvSpPr>
        <dsp:cNvPr id="0" name=""/>
        <dsp:cNvSpPr/>
      </dsp:nvSpPr>
      <dsp:spPr>
        <a:xfrm>
          <a:off x="3733946" y="1926190"/>
          <a:ext cx="1542806" cy="771403"/>
        </a:xfrm>
        <a:prstGeom prst="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effectLst>
                <a:glow rad="101600">
                  <a:schemeClr val="bg1">
                    <a:alpha val="60000"/>
                  </a:schemeClr>
                </a:glow>
              </a:effectLst>
            </a:rPr>
            <a:t>RESPIRACIÓN CARDIO PULMONAR</a:t>
          </a:r>
        </a:p>
      </dsp:txBody>
      <dsp:txXfrm>
        <a:off x="3733946" y="1926190"/>
        <a:ext cx="1542806" cy="77140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8" name="7 Marcador de número de diapositiva"/>
          <p:cNvSpPr>
            <a:spLocks noGrp="1"/>
          </p:cNvSpPr>
          <p:nvPr>
            <p:ph type="sldNum" sz="quarter" idx="11"/>
          </p:nvPr>
        </p:nvSpPr>
        <p:spPr/>
        <p:txBody>
          <a:bodyPr/>
          <a:lstStyle/>
          <a:p>
            <a:fld id="{13E794DD-0AA1-4E85-9E52-1863401EE3B0}" type="slidenum">
              <a:rPr lang="es-EC" smtClean="0"/>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3500D0A-DBA7-4AF7-BCDB-4CB7594F31D2}" type="datetimeFigureOut">
              <a:rPr lang="es-EC" smtClean="0"/>
              <a:t>01/07/2011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3500D0A-DBA7-4AF7-BCDB-4CB7594F31D2}" type="datetimeFigureOut">
              <a:rPr lang="es-EC" smtClean="0"/>
              <a:t>01/07/2011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3E794DD-0AA1-4E85-9E52-1863401EE3B0}"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3500D0A-DBA7-4AF7-BCDB-4CB7594F31D2}" type="datetimeFigureOut">
              <a:rPr lang="es-EC" smtClean="0"/>
              <a:t>01/07/2011</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3E794DD-0AA1-4E85-9E52-1863401EE3B0}"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13"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8.xml"/><Relationship Id="rId12" Type="http://schemas.openxmlformats.org/officeDocument/2006/relationships/diagramColors" Target="../diagrams/colors1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8.xml"/><Relationship Id="rId11" Type="http://schemas.openxmlformats.org/officeDocument/2006/relationships/diagramQuickStyle" Target="../diagrams/quickStyle19.xml"/><Relationship Id="rId5" Type="http://schemas.openxmlformats.org/officeDocument/2006/relationships/diagramLayout" Target="../diagrams/layout18.xml"/><Relationship Id="rId10" Type="http://schemas.openxmlformats.org/officeDocument/2006/relationships/diagramLayout" Target="../diagrams/layout19.xml"/><Relationship Id="rId4" Type="http://schemas.openxmlformats.org/officeDocument/2006/relationships/diagramData" Target="../diagrams/data18.xml"/><Relationship Id="rId9"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2.png"/><Relationship Id="rId7" Type="http://schemas.openxmlformats.org/officeDocument/2006/relationships/diagramQuickStyle" Target="../diagrams/quickStyle2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16.jpeg"/><Relationship Id="rId9" Type="http://schemas.microsoft.com/office/2007/relationships/diagramDrawing" Target="../diagrams/drawing2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png"/><Relationship Id="rId7" Type="http://schemas.openxmlformats.org/officeDocument/2006/relationships/diagramColors" Target="../diagrams/colors2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png"/><Relationship Id="rId7" Type="http://schemas.openxmlformats.org/officeDocument/2006/relationships/diagramColors" Target="../diagrams/colors2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5.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png"/><Relationship Id="rId7" Type="http://schemas.openxmlformats.org/officeDocument/2006/relationships/diagramColors" Target="../diagrams/colors2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2.png"/><Relationship Id="rId7" Type="http://schemas.openxmlformats.org/officeDocument/2006/relationships/diagramQuickStyle" Target="../diagrams/quickStyle3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23.jpeg"/><Relationship Id="rId9" Type="http://schemas.microsoft.com/office/2007/relationships/diagramDrawing" Target="../diagrams/drawing30.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2.png"/><Relationship Id="rId7" Type="http://schemas.openxmlformats.org/officeDocument/2006/relationships/diagramQuickStyle" Target="../diagrams/quickStyle3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23.jpeg"/><Relationship Id="rId9" Type="http://schemas.microsoft.com/office/2007/relationships/diagramDrawing" Target="../diagrams/drawing31.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2.png"/><Relationship Id="rId7" Type="http://schemas.openxmlformats.org/officeDocument/2006/relationships/diagramQuickStyle" Target="../diagrams/quickStyle3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23.jpeg"/><Relationship Id="rId9" Type="http://schemas.microsoft.com/office/2007/relationships/diagramDrawing" Target="../diagrams/drawing32.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2.png"/><Relationship Id="rId7" Type="http://schemas.openxmlformats.org/officeDocument/2006/relationships/diagramQuickStyle" Target="../diagrams/quickStyle3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23.jpeg"/><Relationship Id="rId9" Type="http://schemas.microsoft.com/office/2007/relationships/diagramDrawing" Target="../diagrams/drawing33.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2.png"/><Relationship Id="rId7" Type="http://schemas.openxmlformats.org/officeDocument/2006/relationships/diagramQuickStyle" Target="../diagrams/quickStyle3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4.xml"/><Relationship Id="rId5" Type="http://schemas.openxmlformats.org/officeDocument/2006/relationships/diagramData" Target="../diagrams/data34.xml"/><Relationship Id="rId4" Type="http://schemas.openxmlformats.org/officeDocument/2006/relationships/image" Target="../media/image41.jpeg"/><Relationship Id="rId9" Type="http://schemas.microsoft.com/office/2007/relationships/diagramDrawing" Target="../diagrams/drawing34.xml"/></Relationships>
</file>

<file path=ppt/slides/_rels/slide41.xml.rels><?xml version="1.0" encoding="UTF-8" standalone="yes"?>
<Relationships xmlns="http://schemas.openxmlformats.org/package/2006/relationships"><Relationship Id="rId3" Type="http://schemas.openxmlformats.org/officeDocument/2006/relationships/hyperlink" Target="file:///C:\Program%20Files\Google\Google%20Earth\client\googleearth.exe" TargetMode="External"/><Relationship Id="rId7" Type="http://schemas.openxmlformats.org/officeDocument/2006/relationships/image" Target="../media/image44.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2.pn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4.jpg"/><Relationship Id="rId16" Type="http://schemas.openxmlformats.org/officeDocument/2006/relationships/image" Target="../media/image57.gif"/><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gif"/><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35.xml"/><Relationship Id="rId13" Type="http://schemas.microsoft.com/office/2007/relationships/diagramDrawing" Target="../diagrams/drawing36.xml"/><Relationship Id="rId3" Type="http://schemas.openxmlformats.org/officeDocument/2006/relationships/image" Target="../media/image2.png"/><Relationship Id="rId7" Type="http://schemas.openxmlformats.org/officeDocument/2006/relationships/diagramColors" Target="../diagrams/colors35.xml"/><Relationship Id="rId12" Type="http://schemas.openxmlformats.org/officeDocument/2006/relationships/diagramColors" Target="../diagrams/colors3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5.xml"/><Relationship Id="rId11" Type="http://schemas.openxmlformats.org/officeDocument/2006/relationships/diagramQuickStyle" Target="../diagrams/quickStyle36.xml"/><Relationship Id="rId5" Type="http://schemas.openxmlformats.org/officeDocument/2006/relationships/diagramLayout" Target="../diagrams/layout35.xml"/><Relationship Id="rId10" Type="http://schemas.openxmlformats.org/officeDocument/2006/relationships/diagramLayout" Target="../diagrams/layout36.xml"/><Relationship Id="rId4" Type="http://schemas.openxmlformats.org/officeDocument/2006/relationships/diagramData" Target="../diagrams/data35.xml"/><Relationship Id="rId9" Type="http://schemas.openxmlformats.org/officeDocument/2006/relationships/diagramData" Target="../diagrams/data36.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37.xml"/><Relationship Id="rId13" Type="http://schemas.openxmlformats.org/officeDocument/2006/relationships/diagramColors" Target="../diagrams/colors38.xml"/><Relationship Id="rId3" Type="http://schemas.openxmlformats.org/officeDocument/2006/relationships/slide" Target="slide36.xml"/><Relationship Id="rId7" Type="http://schemas.openxmlformats.org/officeDocument/2006/relationships/diagramQuickStyle" Target="../diagrams/quickStyle37.xml"/><Relationship Id="rId12" Type="http://schemas.openxmlformats.org/officeDocument/2006/relationships/diagramQuickStyle" Target="../diagrams/quickStyle3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7.xml"/><Relationship Id="rId11" Type="http://schemas.openxmlformats.org/officeDocument/2006/relationships/diagramLayout" Target="../diagrams/layout38.xml"/><Relationship Id="rId5" Type="http://schemas.openxmlformats.org/officeDocument/2006/relationships/diagramData" Target="../diagrams/data37.xml"/><Relationship Id="rId10" Type="http://schemas.openxmlformats.org/officeDocument/2006/relationships/diagramData" Target="../diagrams/data38.xml"/><Relationship Id="rId4" Type="http://schemas.openxmlformats.org/officeDocument/2006/relationships/image" Target="../media/image2.png"/><Relationship Id="rId9" Type="http://schemas.microsoft.com/office/2007/relationships/diagramDrawing" Target="../diagrams/drawing37.xml"/><Relationship Id="rId14" Type="http://schemas.microsoft.com/office/2007/relationships/diagramDrawing" Target="../diagrams/drawing38.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39.xml"/><Relationship Id="rId13" Type="http://schemas.openxmlformats.org/officeDocument/2006/relationships/diagramColors" Target="../diagrams/colors40.xml"/><Relationship Id="rId3" Type="http://schemas.openxmlformats.org/officeDocument/2006/relationships/slide" Target="slide31.xml"/><Relationship Id="rId7" Type="http://schemas.openxmlformats.org/officeDocument/2006/relationships/diagramQuickStyle" Target="../diagrams/quickStyle39.xml"/><Relationship Id="rId12" Type="http://schemas.openxmlformats.org/officeDocument/2006/relationships/diagramQuickStyle" Target="../diagrams/quickStyle4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9.xml"/><Relationship Id="rId11" Type="http://schemas.openxmlformats.org/officeDocument/2006/relationships/diagramLayout" Target="../diagrams/layout40.xml"/><Relationship Id="rId5" Type="http://schemas.openxmlformats.org/officeDocument/2006/relationships/diagramData" Target="../diagrams/data39.xml"/><Relationship Id="rId10" Type="http://schemas.openxmlformats.org/officeDocument/2006/relationships/diagramData" Target="../diagrams/data40.xml"/><Relationship Id="rId4" Type="http://schemas.openxmlformats.org/officeDocument/2006/relationships/image" Target="../media/image2.png"/><Relationship Id="rId9" Type="http://schemas.microsoft.com/office/2007/relationships/diagramDrawing" Target="../diagrams/drawing39.xml"/><Relationship Id="rId14" Type="http://schemas.microsoft.com/office/2007/relationships/diagramDrawing" Target="../diagrams/drawing40.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41.xml"/><Relationship Id="rId13" Type="http://schemas.openxmlformats.org/officeDocument/2006/relationships/diagramColors" Target="../diagrams/colors42.xml"/><Relationship Id="rId3" Type="http://schemas.openxmlformats.org/officeDocument/2006/relationships/slide" Target="slide40.xml"/><Relationship Id="rId7" Type="http://schemas.openxmlformats.org/officeDocument/2006/relationships/diagramQuickStyle" Target="../diagrams/quickStyle41.xml"/><Relationship Id="rId12" Type="http://schemas.openxmlformats.org/officeDocument/2006/relationships/diagramQuickStyle" Target="../diagrams/quickStyle4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41.xml"/><Relationship Id="rId11" Type="http://schemas.openxmlformats.org/officeDocument/2006/relationships/diagramLayout" Target="../diagrams/layout42.xml"/><Relationship Id="rId5" Type="http://schemas.openxmlformats.org/officeDocument/2006/relationships/diagramData" Target="../diagrams/data41.xml"/><Relationship Id="rId10" Type="http://schemas.openxmlformats.org/officeDocument/2006/relationships/diagramData" Target="../diagrams/data42.xml"/><Relationship Id="rId4" Type="http://schemas.openxmlformats.org/officeDocument/2006/relationships/image" Target="../media/image2.png"/><Relationship Id="rId9" Type="http://schemas.microsoft.com/office/2007/relationships/diagramDrawing" Target="../diagrams/drawing41.xml"/><Relationship Id="rId14" Type="http://schemas.microsoft.com/office/2007/relationships/diagramDrawing" Target="../diagrams/drawing42.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03648" y="490462"/>
            <a:ext cx="6322244"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400" b="1" dirty="0" smtClean="0">
                <a:ln w="50800"/>
                <a:solidFill>
                  <a:schemeClr val="bg1">
                    <a:shade val="50000"/>
                  </a:schemeClr>
                </a:solidFill>
                <a:effectLst>
                  <a:glow rad="101600">
                    <a:schemeClr val="accent1">
                      <a:satMod val="175000"/>
                      <a:alpha val="40000"/>
                    </a:schemeClr>
                  </a:glow>
                </a:effectLst>
              </a:rPr>
              <a:t>ESCUELA POLITÉCNICA DEL EJÉRCITO</a:t>
            </a:r>
            <a:endParaRPr lang="es-ES" sz="2400" b="1" dirty="0">
              <a:ln w="50800"/>
              <a:solidFill>
                <a:schemeClr val="bg1">
                  <a:shade val="50000"/>
                </a:schemeClr>
              </a:solidFill>
              <a:effectLst>
                <a:glow rad="101600">
                  <a:schemeClr val="accent1">
                    <a:satMod val="175000"/>
                    <a:alpha val="40000"/>
                  </a:schemeClr>
                </a:glow>
              </a:effectLst>
            </a:endParaRPr>
          </a:p>
        </p:txBody>
      </p:sp>
      <p:sp>
        <p:nvSpPr>
          <p:cNvPr id="7" name="6 Rectángulo"/>
          <p:cNvSpPr/>
          <p:nvPr/>
        </p:nvSpPr>
        <p:spPr>
          <a:xfrm>
            <a:off x="1591786" y="1506528"/>
            <a:ext cx="6054449" cy="163121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000" b="1" dirty="0" smtClean="0">
                <a:ln w="11430"/>
                <a:solidFill>
                  <a:srgbClr val="FF0000"/>
                </a:solidFill>
                <a:effectLst>
                  <a:outerShdw blurRad="80000" dist="40000" dir="5040000" algn="tl">
                    <a:srgbClr val="000000">
                      <a:alpha val="30000"/>
                    </a:srgbClr>
                  </a:outerShdw>
                </a:effectLst>
              </a:rPr>
              <a:t>ESTUDIO DEL NIVEL DE CONOCIMIENTO DE LA ASIGNATURA DE TÁCTICA Y SU INCIDENCIA EN LA CONDUCCIÓN DE OPERACIONES MILITARES EN LA ESMIL DURANTE EL PERIODO 2010 - 2011</a:t>
            </a:r>
            <a:endParaRPr lang="es-ES" sz="4800" b="1" dirty="0">
              <a:ln w="11430"/>
              <a:solidFill>
                <a:srgbClr val="FF0000"/>
              </a:solidFill>
              <a:effectLst>
                <a:outerShdw blurRad="80000" dist="40000" dir="5040000" algn="tl">
                  <a:srgbClr val="000000">
                    <a:alpha val="30000"/>
                  </a:srgbClr>
                </a:outerShdw>
              </a:effectLst>
            </a:endParaRPr>
          </a:p>
        </p:txBody>
      </p:sp>
      <p:sp>
        <p:nvSpPr>
          <p:cNvPr id="2" name="1 Rectángulo"/>
          <p:cNvSpPr/>
          <p:nvPr/>
        </p:nvSpPr>
        <p:spPr>
          <a:xfrm>
            <a:off x="717674" y="4124979"/>
            <a:ext cx="6624736" cy="1200329"/>
          </a:xfrm>
          <a:prstGeom prst="rect">
            <a:avLst/>
          </a:prstGeom>
          <a:noFill/>
        </p:spPr>
        <p:txBody>
          <a:bodyPr wrap="square" lIns="91440" tIns="45720" rIns="91440" bIns="45720">
            <a:sp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t>ELABORADO POR: </a:t>
            </a:r>
          </a:p>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t> BRIG, DE I RUEDA ROSALES JEFFERSON</a:t>
            </a:r>
          </a:p>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rPr>
              <a:t>KDTE. DE C.B. ROMO TERÁN JONATHAN </a:t>
            </a:r>
            <a:endPar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4">
                    <a:satMod val="175000"/>
                    <a:alpha val="40000"/>
                  </a:schemeClr>
                </a:glow>
              </a:effectLst>
            </a:endParaRPr>
          </a:p>
        </p:txBody>
      </p:sp>
    </p:spTree>
    <p:extLst>
      <p:ext uri="{BB962C8B-B14F-4D97-AF65-F5344CB8AC3E}">
        <p14:creationId xmlns:p14="http://schemas.microsoft.com/office/powerpoint/2010/main" val="13534085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532927"/>
            <a:ext cx="375871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POBLACIÓN Y MUESTRA</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3" name="2 Diagrama"/>
          <p:cNvGraphicFramePr/>
          <p:nvPr>
            <p:extLst>
              <p:ext uri="{D42A27DB-BD31-4B8C-83A1-F6EECF244321}">
                <p14:modId xmlns:p14="http://schemas.microsoft.com/office/powerpoint/2010/main" val="2660924954"/>
              </p:ext>
            </p:extLst>
          </p:nvPr>
        </p:nvGraphicFramePr>
        <p:xfrm>
          <a:off x="3203848" y="476672"/>
          <a:ext cx="5832648" cy="4219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13 Diagrama"/>
          <p:cNvGraphicFramePr/>
          <p:nvPr>
            <p:extLst>
              <p:ext uri="{D42A27DB-BD31-4B8C-83A1-F6EECF244321}">
                <p14:modId xmlns:p14="http://schemas.microsoft.com/office/powerpoint/2010/main" val="1160526624"/>
              </p:ext>
            </p:extLst>
          </p:nvPr>
        </p:nvGraphicFramePr>
        <p:xfrm>
          <a:off x="179512" y="404664"/>
          <a:ext cx="3384376" cy="30481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AlternateContent xmlns:mc="http://schemas.openxmlformats.org/markup-compatibility/2006" xmlns:a14="http://schemas.microsoft.com/office/drawing/2010/main">
        <mc:Choice Requires="a14">
          <p:sp>
            <p:nvSpPr>
              <p:cNvPr id="11" name="10 Rectángulo"/>
              <p:cNvSpPr/>
              <p:nvPr/>
            </p:nvSpPr>
            <p:spPr>
              <a:xfrm>
                <a:off x="179512" y="2348880"/>
                <a:ext cx="1675843" cy="622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ysClr val="windowText" lastClr="000000"/>
                          </a:solidFill>
                          <a:effectLst>
                            <a:glow rad="228600">
                              <a:schemeClr val="accent3">
                                <a:satMod val="175000"/>
                                <a:alpha val="40000"/>
                              </a:schemeClr>
                            </a:glow>
                          </a:effectLst>
                          <a:latin typeface="Cambria Math"/>
                        </a:rPr>
                        <m:t>𝑛</m:t>
                      </m:r>
                      <m:r>
                        <a:rPr lang="es-EC" i="1" smtClean="0">
                          <a:solidFill>
                            <a:sysClr val="windowText" lastClr="000000"/>
                          </a:solidFill>
                          <a:effectLst>
                            <a:glow rad="228600">
                              <a:schemeClr val="accent3">
                                <a:satMod val="175000"/>
                                <a:alpha val="40000"/>
                              </a:schemeClr>
                            </a:glow>
                          </a:effectLst>
                          <a:latin typeface="Cambria Math"/>
                        </a:rPr>
                        <m:t>=</m:t>
                      </m:r>
                      <m:f>
                        <m:fPr>
                          <m:ctrlPr>
                            <a:rPr lang="es-EC" i="1">
                              <a:solidFill>
                                <a:sysClr val="windowText" lastClr="000000"/>
                              </a:solidFill>
                              <a:effectLst>
                                <a:glow rad="228600">
                                  <a:schemeClr val="accent3">
                                    <a:satMod val="175000"/>
                                    <a:alpha val="40000"/>
                                  </a:schemeClr>
                                </a:glow>
                              </a:effectLst>
                              <a:latin typeface="Cambria Math"/>
                            </a:rPr>
                          </m:ctrlPr>
                        </m:fPr>
                        <m:num>
                          <m:r>
                            <a:rPr lang="es-EC" i="1">
                              <a:solidFill>
                                <a:sysClr val="windowText" lastClr="000000"/>
                              </a:solidFill>
                              <a:effectLst>
                                <a:glow rad="228600">
                                  <a:schemeClr val="accent3">
                                    <a:satMod val="175000"/>
                                    <a:alpha val="40000"/>
                                  </a:schemeClr>
                                </a:glow>
                              </a:effectLst>
                              <a:latin typeface="Cambria Math"/>
                            </a:rPr>
                            <m:t>𝑁</m:t>
                          </m:r>
                        </m:num>
                        <m:den>
                          <m:sSup>
                            <m:sSupPr>
                              <m:ctrlPr>
                                <a:rPr lang="es-EC" i="1">
                                  <a:solidFill>
                                    <a:sysClr val="windowText" lastClr="000000"/>
                                  </a:solidFill>
                                  <a:effectLst>
                                    <a:glow rad="228600">
                                      <a:schemeClr val="accent3">
                                        <a:satMod val="175000"/>
                                        <a:alpha val="40000"/>
                                      </a:schemeClr>
                                    </a:glow>
                                  </a:effectLst>
                                  <a:latin typeface="Cambria Math"/>
                                </a:rPr>
                              </m:ctrlPr>
                            </m:sSupPr>
                            <m:e>
                              <m:r>
                                <a:rPr lang="es-EC" i="1">
                                  <a:solidFill>
                                    <a:sysClr val="windowText" lastClr="000000"/>
                                  </a:solidFill>
                                  <a:effectLst>
                                    <a:glow rad="228600">
                                      <a:schemeClr val="accent3">
                                        <a:satMod val="175000"/>
                                        <a:alpha val="40000"/>
                                      </a:schemeClr>
                                    </a:glow>
                                  </a:effectLst>
                                  <a:latin typeface="Cambria Math"/>
                                </a:rPr>
                                <m:t>𝑒</m:t>
                              </m:r>
                            </m:e>
                            <m:sup>
                              <m:r>
                                <a:rPr lang="es-EC" i="1">
                                  <a:solidFill>
                                    <a:sysClr val="windowText" lastClr="000000"/>
                                  </a:solidFill>
                                  <a:effectLst>
                                    <a:glow rad="228600">
                                      <a:schemeClr val="accent3">
                                        <a:satMod val="175000"/>
                                        <a:alpha val="40000"/>
                                      </a:schemeClr>
                                    </a:glow>
                                  </a:effectLst>
                                  <a:latin typeface="Cambria Math"/>
                                </a:rPr>
                                <m:t>2 </m:t>
                              </m:r>
                              <m:d>
                                <m:dPr>
                                  <m:ctrlPr>
                                    <a:rPr lang="es-EC" i="1">
                                      <a:solidFill>
                                        <a:sysClr val="windowText" lastClr="000000"/>
                                      </a:solidFill>
                                      <a:effectLst>
                                        <a:glow rad="228600">
                                          <a:schemeClr val="accent3">
                                            <a:satMod val="175000"/>
                                            <a:alpha val="40000"/>
                                          </a:schemeClr>
                                        </a:glow>
                                      </a:effectLst>
                                      <a:latin typeface="Cambria Math"/>
                                    </a:rPr>
                                  </m:ctrlPr>
                                </m:dPr>
                                <m:e>
                                  <m:r>
                                    <a:rPr lang="es-EC" i="1">
                                      <a:solidFill>
                                        <a:sysClr val="windowText" lastClr="000000"/>
                                      </a:solidFill>
                                      <a:effectLst>
                                        <a:glow rad="228600">
                                          <a:schemeClr val="accent3">
                                            <a:satMod val="175000"/>
                                            <a:alpha val="40000"/>
                                          </a:schemeClr>
                                        </a:glow>
                                      </a:effectLst>
                                      <a:latin typeface="Cambria Math"/>
                                    </a:rPr>
                                    <m:t>𝑁</m:t>
                                  </m:r>
                                  <m:r>
                                    <a:rPr lang="es-EC" i="1">
                                      <a:solidFill>
                                        <a:sysClr val="windowText" lastClr="000000"/>
                                      </a:solidFill>
                                      <a:effectLst>
                                        <a:glow rad="228600">
                                          <a:schemeClr val="accent3">
                                            <a:satMod val="175000"/>
                                            <a:alpha val="40000"/>
                                          </a:schemeClr>
                                        </a:glow>
                                      </a:effectLst>
                                      <a:latin typeface="Cambria Math"/>
                                    </a:rPr>
                                    <m:t>−1</m:t>
                                  </m:r>
                                </m:e>
                              </m:d>
                              <m:r>
                                <a:rPr lang="es-EC" i="1">
                                  <a:solidFill>
                                    <a:sysClr val="windowText" lastClr="000000"/>
                                  </a:solidFill>
                                  <a:effectLst>
                                    <a:glow rad="228600">
                                      <a:schemeClr val="accent3">
                                        <a:satMod val="175000"/>
                                        <a:alpha val="40000"/>
                                      </a:schemeClr>
                                    </a:glow>
                                  </a:effectLst>
                                  <a:latin typeface="Cambria Math"/>
                                </a:rPr>
                                <m:t>+ 1</m:t>
                              </m:r>
                            </m:sup>
                          </m:sSup>
                        </m:den>
                      </m:f>
                    </m:oMath>
                  </m:oMathPara>
                </a14:m>
                <a:endParaRPr lang="es-EC" dirty="0">
                  <a:solidFill>
                    <a:sysClr val="windowText" lastClr="000000"/>
                  </a:solidFill>
                  <a:effectLst>
                    <a:glow rad="228600">
                      <a:schemeClr val="accent3">
                        <a:satMod val="175000"/>
                        <a:alpha val="40000"/>
                      </a:schemeClr>
                    </a:glow>
                  </a:effectLst>
                </a:endParaRPr>
              </a:p>
            </p:txBody>
          </p:sp>
        </mc:Choice>
        <mc:Fallback xmlns="">
          <p:sp>
            <p:nvSpPr>
              <p:cNvPr id="11" name="10 Rectángulo"/>
              <p:cNvSpPr>
                <a:spLocks noRot="1" noChangeAspect="1" noMove="1" noResize="1" noEditPoints="1" noAdjustHandles="1" noChangeArrowheads="1" noChangeShapeType="1" noTextEdit="1"/>
              </p:cNvSpPr>
              <p:nvPr/>
            </p:nvSpPr>
            <p:spPr>
              <a:xfrm>
                <a:off x="179512" y="2348880"/>
                <a:ext cx="1675843" cy="622671"/>
              </a:xfrm>
              <a:prstGeom prst="rect">
                <a:avLst/>
              </a:prstGeom>
              <a:blipFill rotWithShape="1">
                <a:blip r:embed="rId14"/>
                <a:stretch>
                  <a:fillRect l="-1455" t="-13725" r="-1818" b="-17647"/>
                </a:stretch>
              </a:blipFill>
            </p:spPr>
            <p:txBody>
              <a:bodyPr/>
              <a:lstStyle/>
              <a:p>
                <a:r>
                  <a:rPr lang="es-EC">
                    <a:noFill/>
                  </a:rPr>
                  <a:t> </a:t>
                </a:r>
              </a:p>
            </p:txBody>
          </p:sp>
        </mc:Fallback>
      </mc:AlternateContent>
    </p:spTree>
    <p:extLst>
      <p:ext uri="{BB962C8B-B14F-4D97-AF65-F5344CB8AC3E}">
        <p14:creationId xmlns:p14="http://schemas.microsoft.com/office/powerpoint/2010/main" val="187867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4900131"/>
            <a:ext cx="416308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ESTADO ACTUAL DEL PROBLEMA</a:t>
            </a:r>
          </a:p>
        </p:txBody>
      </p:sp>
      <p:graphicFrame>
        <p:nvGraphicFramePr>
          <p:cNvPr id="3" name="2 Tabla"/>
          <p:cNvGraphicFramePr>
            <a:graphicFrameLocks noGrp="1"/>
          </p:cNvGraphicFramePr>
          <p:nvPr>
            <p:extLst>
              <p:ext uri="{D42A27DB-BD31-4B8C-83A1-F6EECF244321}">
                <p14:modId xmlns:p14="http://schemas.microsoft.com/office/powerpoint/2010/main" val="3319698494"/>
              </p:ext>
            </p:extLst>
          </p:nvPr>
        </p:nvGraphicFramePr>
        <p:xfrm>
          <a:off x="1259629" y="1628800"/>
          <a:ext cx="5760643" cy="2268912"/>
        </p:xfrm>
        <a:graphic>
          <a:graphicData uri="http://schemas.openxmlformats.org/drawingml/2006/table">
            <a:tbl>
              <a:tblPr firstRow="1" firstCol="1" bandRow="1">
                <a:tableStyleId>{5C22544A-7EE6-4342-B048-85BDC9FD1C3A}</a:tableStyleId>
              </a:tblPr>
              <a:tblGrid>
                <a:gridCol w="3286066"/>
                <a:gridCol w="1168888"/>
                <a:gridCol w="1305689"/>
              </a:tblGrid>
              <a:tr h="311496">
                <a:tc>
                  <a:txBody>
                    <a:bodyPr/>
                    <a:lstStyle/>
                    <a:p>
                      <a:pPr algn="ctr">
                        <a:lnSpc>
                          <a:spcPct val="150000"/>
                        </a:lnSpc>
                        <a:spcAft>
                          <a:spcPts val="0"/>
                        </a:spcAft>
                      </a:pPr>
                      <a:r>
                        <a:rPr lang="es-EC" sz="1200" dirty="0">
                          <a:effectLst/>
                        </a:rPr>
                        <a:t>OPCIONES </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FRECUENCIA </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PORCENTAJE</a:t>
                      </a:r>
                      <a:endParaRPr lang="es-EC" sz="1100">
                        <a:effectLst/>
                        <a:latin typeface="Calibri"/>
                        <a:ea typeface="Calibri"/>
                        <a:cs typeface="Times New Roman"/>
                      </a:endParaRPr>
                    </a:p>
                  </a:txBody>
                  <a:tcPr marL="68580" marR="68580" marT="0" marB="0">
                    <a:cell3D prstMaterial="dkEdge">
                      <a:bevel/>
                      <a:lightRig rig="flood" dir="t"/>
                    </a:cell3D>
                  </a:tcPr>
                </a:tc>
              </a:tr>
              <a:tr h="220204">
                <a:tc>
                  <a:txBody>
                    <a:bodyPr/>
                    <a:lstStyle/>
                    <a:p>
                      <a:pPr algn="ctr">
                        <a:lnSpc>
                          <a:spcPct val="150000"/>
                        </a:lnSpc>
                        <a:spcAft>
                          <a:spcPts val="0"/>
                        </a:spcAft>
                      </a:pPr>
                      <a:r>
                        <a:rPr lang="es-EC" sz="1200">
                          <a:effectLst/>
                        </a:rPr>
                        <a:t>TOTALMENTE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10,91%</a:t>
                      </a:r>
                      <a:endParaRPr lang="es-EC" sz="1100">
                        <a:effectLst/>
                        <a:latin typeface="Calibri"/>
                        <a:ea typeface="Calibri"/>
                        <a:cs typeface="Times New Roman"/>
                      </a:endParaRPr>
                    </a:p>
                  </a:txBody>
                  <a:tcPr marL="68580" marR="68580" marT="0" marB="0">
                    <a:cell3D prstMaterial="dkEdge">
                      <a:bevel/>
                      <a:lightRig rig="flood" dir="t"/>
                    </a:cell3D>
                  </a:tcPr>
                </a:tc>
              </a:tr>
              <a:tr h="220204">
                <a:tc>
                  <a:txBody>
                    <a:bodyPr/>
                    <a:lstStyle/>
                    <a:p>
                      <a:pPr algn="ctr">
                        <a:lnSpc>
                          <a:spcPct val="150000"/>
                        </a:lnSpc>
                        <a:spcAft>
                          <a:spcPts val="0"/>
                        </a:spcAft>
                      </a:pPr>
                      <a:r>
                        <a:rPr lang="es-EC" sz="1200">
                          <a:effectLst/>
                        </a:rPr>
                        <a:t>MUY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41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37,27%</a:t>
                      </a:r>
                      <a:endParaRPr lang="es-EC" sz="1100">
                        <a:effectLst/>
                        <a:latin typeface="Calibri"/>
                        <a:ea typeface="Calibri"/>
                        <a:cs typeface="Times New Roman"/>
                      </a:endParaRPr>
                    </a:p>
                  </a:txBody>
                  <a:tcPr marL="68580" marR="68580" marT="0" marB="0">
                    <a:cell3D prstMaterial="dkEdge">
                      <a:bevel/>
                      <a:lightRig rig="flood" dir="t"/>
                    </a:cell3D>
                  </a:tcPr>
                </a:tc>
              </a:tr>
              <a:tr h="220204">
                <a:tc>
                  <a:txBody>
                    <a:bodyPr/>
                    <a:lstStyle/>
                    <a:p>
                      <a:pPr algn="ctr">
                        <a:lnSpc>
                          <a:spcPct val="150000"/>
                        </a:lnSpc>
                        <a:spcAft>
                          <a:spcPts val="0"/>
                        </a:spcAft>
                      </a:pPr>
                      <a:r>
                        <a:rPr lang="es-EC" sz="1200">
                          <a:effectLst/>
                        </a:rPr>
                        <a:t>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33</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30,%</a:t>
                      </a:r>
                      <a:endParaRPr lang="es-EC" sz="1100">
                        <a:effectLst/>
                        <a:latin typeface="Calibri"/>
                        <a:ea typeface="Calibri"/>
                        <a:cs typeface="Times New Roman"/>
                      </a:endParaRPr>
                    </a:p>
                  </a:txBody>
                  <a:tcPr marL="68580" marR="68580" marT="0" marB="0">
                    <a:cell3D prstMaterial="dkEdge">
                      <a:bevel/>
                      <a:lightRig rig="flood" dir="t"/>
                    </a:cell3D>
                  </a:tcPr>
                </a:tc>
              </a:tr>
              <a:tr h="220204">
                <a:tc>
                  <a:txBody>
                    <a:bodyPr/>
                    <a:lstStyle/>
                    <a:p>
                      <a:pPr algn="ctr">
                        <a:lnSpc>
                          <a:spcPct val="150000"/>
                        </a:lnSpc>
                        <a:spcAft>
                          <a:spcPts val="0"/>
                        </a:spcAft>
                      </a:pPr>
                      <a:r>
                        <a:rPr lang="es-EC" sz="1200">
                          <a:effectLst/>
                        </a:rPr>
                        <a:t>MEDIANAMENTE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16</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14,55%</a:t>
                      </a:r>
                      <a:endParaRPr lang="es-EC" sz="1100">
                        <a:effectLst/>
                        <a:latin typeface="Calibri"/>
                        <a:ea typeface="Calibri"/>
                        <a:cs typeface="Times New Roman"/>
                      </a:endParaRPr>
                    </a:p>
                  </a:txBody>
                  <a:tcPr marL="68580" marR="68580" marT="0" marB="0">
                    <a:cell3D prstMaterial="dkEdge">
                      <a:bevel/>
                      <a:lightRig rig="flood" dir="t"/>
                    </a:cell3D>
                  </a:tcPr>
                </a:tc>
              </a:tr>
              <a:tr h="220204">
                <a:tc>
                  <a:txBody>
                    <a:bodyPr/>
                    <a:lstStyle/>
                    <a:p>
                      <a:pPr algn="ctr">
                        <a:lnSpc>
                          <a:spcPct val="150000"/>
                        </a:lnSpc>
                        <a:spcAft>
                          <a:spcPts val="0"/>
                        </a:spcAft>
                      </a:pPr>
                      <a:r>
                        <a:rPr lang="es-EC" sz="1200">
                          <a:effectLst/>
                        </a:rPr>
                        <a:t>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6</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5,45%</a:t>
                      </a:r>
                      <a:endParaRPr lang="es-EC" sz="1100">
                        <a:effectLst/>
                        <a:latin typeface="Calibri"/>
                        <a:ea typeface="Calibri"/>
                        <a:cs typeface="Times New Roman"/>
                      </a:endParaRPr>
                    </a:p>
                  </a:txBody>
                  <a:tcPr marL="68580" marR="68580" marT="0" marB="0">
                    <a:cell3D prstMaterial="dkEdge">
                      <a:bevel/>
                      <a:lightRig rig="flood" dir="t"/>
                    </a:cell3D>
                  </a:tcPr>
                </a:tc>
              </a:tr>
              <a:tr h="311496">
                <a:tc>
                  <a:txBody>
                    <a:bodyPr/>
                    <a:lstStyle/>
                    <a:p>
                      <a:pPr algn="ctr">
                        <a:lnSpc>
                          <a:spcPct val="150000"/>
                        </a:lnSpc>
                        <a:spcAft>
                          <a:spcPts val="0"/>
                        </a:spcAft>
                      </a:pPr>
                      <a:r>
                        <a:rPr lang="es-EC" sz="1200" dirty="0" smtClean="0">
                          <a:effectLst/>
                        </a:rPr>
                        <a:t>TOTALMENTE </a:t>
                      </a:r>
                      <a:r>
                        <a:rPr lang="es-EC" sz="1200" dirty="0">
                          <a:effectLst/>
                        </a:rPr>
                        <a:t>EN DESACUERDO</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1,82%</a:t>
                      </a:r>
                      <a:endParaRPr lang="es-EC" sz="1100">
                        <a:effectLst/>
                        <a:latin typeface="Calibri"/>
                        <a:ea typeface="Calibri"/>
                        <a:cs typeface="Times New Roman"/>
                      </a:endParaRPr>
                    </a:p>
                  </a:txBody>
                  <a:tcPr marL="68580" marR="68580" marT="0" marB="0">
                    <a:cell3D prstMaterial="dkEdge">
                      <a:bevel/>
                      <a:lightRig rig="flood" dir="t"/>
                    </a:cell3D>
                  </a:tcPr>
                </a:tc>
              </a:tr>
              <a:tr h="220204">
                <a:tc>
                  <a:txBody>
                    <a:bodyPr/>
                    <a:lstStyle/>
                    <a:p>
                      <a:pPr algn="ctr">
                        <a:lnSpc>
                          <a:spcPct val="150000"/>
                        </a:lnSpc>
                        <a:spcAft>
                          <a:spcPts val="0"/>
                        </a:spcAft>
                      </a:pPr>
                      <a:r>
                        <a:rPr lang="es-EC" sz="1200">
                          <a:effectLst/>
                        </a:rPr>
                        <a:t>TOTAL</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dirty="0">
                          <a:effectLst/>
                        </a:rPr>
                        <a:t>110</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dirty="0">
                          <a:effectLst/>
                        </a:rPr>
                        <a:t>100,%</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sp>
        <p:nvSpPr>
          <p:cNvPr id="9" name="8 Rectángulo"/>
          <p:cNvSpPr/>
          <p:nvPr/>
        </p:nvSpPr>
        <p:spPr>
          <a:xfrm>
            <a:off x="313602" y="488300"/>
            <a:ext cx="6706670" cy="83099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just"/>
            <a:r>
              <a:rPr lang="es-ES" sz="1600" b="1" cap="none"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rPr>
              <a:t>EL NIVEL DE CONOCIMIENTO DE LA ASIGNATURA DE TÁCTICA </a:t>
            </a:r>
            <a:r>
              <a:rPr lang="es-ES" sz="1600" b="1"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rPr>
              <a:t>ATRIBUYE USTED A LA FALTA DE APLICACIÓN Y EJECUCIÓN  </a:t>
            </a:r>
            <a:r>
              <a:rPr lang="es-ES" sz="1600" b="1" cap="none"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rPr>
              <a:t>DE LO PLANIFICADO</a:t>
            </a:r>
            <a:endParaRPr lang="es-ES" sz="1600" b="1" cap="none"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endParaRPr>
          </a:p>
        </p:txBody>
      </p:sp>
      <p:graphicFrame>
        <p:nvGraphicFramePr>
          <p:cNvPr id="10" name="9 Gráfico"/>
          <p:cNvGraphicFramePr/>
          <p:nvPr>
            <p:extLst>
              <p:ext uri="{D42A27DB-BD31-4B8C-83A1-F6EECF244321}">
                <p14:modId xmlns:p14="http://schemas.microsoft.com/office/powerpoint/2010/main" val="2658988818"/>
              </p:ext>
            </p:extLst>
          </p:nvPr>
        </p:nvGraphicFramePr>
        <p:xfrm>
          <a:off x="-319114" y="3573016"/>
          <a:ext cx="4479590" cy="3011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39197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4900131"/>
            <a:ext cx="416308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ESTADO ACTUAL DEL PROBLEMA</a:t>
            </a:r>
          </a:p>
        </p:txBody>
      </p:sp>
      <p:sp>
        <p:nvSpPr>
          <p:cNvPr id="9" name="8 Rectángulo"/>
          <p:cNvSpPr/>
          <p:nvPr/>
        </p:nvSpPr>
        <p:spPr>
          <a:xfrm>
            <a:off x="313602" y="488300"/>
            <a:ext cx="6706670"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just"/>
            <a:r>
              <a:rPr lang="es-EC" sz="1600" b="1"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rPr>
              <a:t>DURANTE LA EJECUCIÓN DE UNA OPERACIÓN NO HA SABIDO QUÉ ACCIÓN REALIZAR, AL MOMENTO DE PRESENTARSE DISTINTAS SITUACIONES A LAS PLANIFICADAS</a:t>
            </a:r>
            <a:endParaRPr lang="es-ES" sz="16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045270445"/>
              </p:ext>
            </p:extLst>
          </p:nvPr>
        </p:nvGraphicFramePr>
        <p:xfrm>
          <a:off x="1475656" y="1712640"/>
          <a:ext cx="5544616" cy="2194560"/>
        </p:xfrm>
        <a:graphic>
          <a:graphicData uri="http://schemas.openxmlformats.org/drawingml/2006/table">
            <a:tbl>
              <a:tblPr firstRow="1" firstCol="1" bandRow="1">
                <a:tableStyleId>{5C22544A-7EE6-4342-B048-85BDC9FD1C3A}</a:tableStyleId>
              </a:tblPr>
              <a:tblGrid>
                <a:gridCol w="2939897"/>
                <a:gridCol w="1302014"/>
                <a:gridCol w="1302705"/>
              </a:tblGrid>
              <a:tr h="247911">
                <a:tc>
                  <a:txBody>
                    <a:bodyPr/>
                    <a:lstStyle/>
                    <a:p>
                      <a:pPr algn="ctr">
                        <a:lnSpc>
                          <a:spcPct val="150000"/>
                        </a:lnSpc>
                        <a:spcAft>
                          <a:spcPts val="0"/>
                        </a:spcAft>
                      </a:pPr>
                      <a:r>
                        <a:rPr lang="es-EC" sz="1200" dirty="0">
                          <a:effectLst/>
                        </a:rPr>
                        <a:t>OPCIONES </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FRECUENCIA </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PORCENTAJE</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a:effectLst/>
                        </a:rPr>
                        <a:t>TOTALMENTE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10,%</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a:effectLst/>
                        </a:rPr>
                        <a:t>MUY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47</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42,73%</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a:effectLst/>
                        </a:rPr>
                        <a:t>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33</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30,%</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a:effectLst/>
                        </a:rPr>
                        <a:t>MEDIANAMENTE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8</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7,27%</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a:effectLst/>
                        </a:rPr>
                        <a:t>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9,09%</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a:effectLst/>
                        </a:rPr>
                        <a:t>TOTALMENTE 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,91%</a:t>
                      </a:r>
                      <a:endParaRPr lang="es-EC" sz="1100">
                        <a:effectLst/>
                        <a:latin typeface="Calibri"/>
                        <a:ea typeface="Calibri"/>
                        <a:cs typeface="Times New Roman"/>
                      </a:endParaRPr>
                    </a:p>
                  </a:txBody>
                  <a:tcPr marL="68580" marR="68580" marT="0" marB="0">
                    <a:cell3D prstMaterial="dkEdge">
                      <a:bevel/>
                      <a:lightRig rig="flood" dir="t"/>
                    </a:cell3D>
                  </a:tcPr>
                </a:tc>
              </a:tr>
              <a:tr h="247911">
                <a:tc>
                  <a:txBody>
                    <a:bodyPr/>
                    <a:lstStyle/>
                    <a:p>
                      <a:pPr algn="ctr">
                        <a:lnSpc>
                          <a:spcPct val="150000"/>
                        </a:lnSpc>
                        <a:spcAft>
                          <a:spcPts val="0"/>
                        </a:spcAft>
                      </a:pPr>
                      <a:r>
                        <a:rPr lang="es-EC" sz="1200" dirty="0">
                          <a:effectLst/>
                        </a:rPr>
                        <a:t>TOTAL</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110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dirty="0">
                          <a:effectLst/>
                        </a:rPr>
                        <a:t>100,%</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graphicFrame>
        <p:nvGraphicFramePr>
          <p:cNvPr id="10" name="9 Gráfico"/>
          <p:cNvGraphicFramePr/>
          <p:nvPr>
            <p:extLst>
              <p:ext uri="{D42A27DB-BD31-4B8C-83A1-F6EECF244321}">
                <p14:modId xmlns:p14="http://schemas.microsoft.com/office/powerpoint/2010/main" val="1782608985"/>
              </p:ext>
            </p:extLst>
          </p:nvPr>
        </p:nvGraphicFramePr>
        <p:xfrm>
          <a:off x="0" y="3573016"/>
          <a:ext cx="4237217" cy="2871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9193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4900131"/>
            <a:ext cx="416308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ESTADO ACTUAL DEL PROBLEMA</a:t>
            </a:r>
          </a:p>
        </p:txBody>
      </p:sp>
      <p:sp>
        <p:nvSpPr>
          <p:cNvPr id="9" name="8 Rectángulo"/>
          <p:cNvSpPr/>
          <p:nvPr/>
        </p:nvSpPr>
        <p:spPr>
          <a:xfrm>
            <a:off x="313602" y="488300"/>
            <a:ext cx="6706670"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lvl="0" algn="just"/>
            <a:r>
              <a:rPr lang="es-EC" sz="1600" b="1"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rPr>
              <a:t>NO SE SIENTE CON LOS CONOCIMIENTOS Y EXPERIENCIA SUFICIENTE PARA CONDUCIR UNA OPERACIÓN DEFENSIVA COMO COMANDANTE DE PELOTÓN, EN UNA SITUACIÓN REAL DE COMBATE.</a:t>
            </a:r>
          </a:p>
          <a:p>
            <a:pPr algn="just"/>
            <a:endParaRPr lang="es-ES" sz="16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892648308"/>
              </p:ext>
            </p:extLst>
          </p:nvPr>
        </p:nvGraphicFramePr>
        <p:xfrm>
          <a:off x="1689373" y="1617761"/>
          <a:ext cx="5450383" cy="2377968"/>
        </p:xfrm>
        <a:graphic>
          <a:graphicData uri="http://schemas.openxmlformats.org/drawingml/2006/table">
            <a:tbl>
              <a:tblPr firstRow="1" firstCol="1" bandRow="1">
                <a:tableStyleId>{5C22544A-7EE6-4342-B048-85BDC9FD1C3A}</a:tableStyleId>
              </a:tblPr>
              <a:tblGrid>
                <a:gridCol w="2889410"/>
                <a:gridCol w="1280136"/>
                <a:gridCol w="1280837"/>
              </a:tblGrid>
              <a:tr h="457728">
                <a:tc>
                  <a:txBody>
                    <a:bodyPr/>
                    <a:lstStyle/>
                    <a:p>
                      <a:pPr algn="ctr">
                        <a:lnSpc>
                          <a:spcPct val="150000"/>
                        </a:lnSpc>
                        <a:spcAft>
                          <a:spcPts val="0"/>
                        </a:spcAft>
                      </a:pPr>
                      <a:r>
                        <a:rPr lang="es-EC" sz="1200" dirty="0">
                          <a:effectLst/>
                        </a:rPr>
                        <a:t>OPCIONES </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FRECUENCIA </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PORCENTAJE</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TOTALMENTE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18</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16,36%</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MUY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40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36,36%</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29,09%</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MEDIANAMENTE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9,09%</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9</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8,18%</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TOTALMENTE 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0,91%</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dirty="0">
                          <a:effectLst/>
                        </a:rPr>
                        <a:t>TOTAL</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110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dirty="0">
                          <a:effectLst/>
                        </a:rPr>
                        <a:t>100,%</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graphicFrame>
        <p:nvGraphicFramePr>
          <p:cNvPr id="11" name="10 Gráfico"/>
          <p:cNvGraphicFramePr/>
          <p:nvPr>
            <p:extLst>
              <p:ext uri="{D42A27DB-BD31-4B8C-83A1-F6EECF244321}">
                <p14:modId xmlns:p14="http://schemas.microsoft.com/office/powerpoint/2010/main" val="326483024"/>
              </p:ext>
            </p:extLst>
          </p:nvPr>
        </p:nvGraphicFramePr>
        <p:xfrm>
          <a:off x="-286107" y="3717032"/>
          <a:ext cx="4485020" cy="2803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6803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4900131"/>
            <a:ext cx="416308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ESTADO ACTUAL DEL PROBLEMA</a:t>
            </a:r>
          </a:p>
        </p:txBody>
      </p:sp>
      <p:sp>
        <p:nvSpPr>
          <p:cNvPr id="9" name="8 Rectángulo"/>
          <p:cNvSpPr/>
          <p:nvPr/>
        </p:nvSpPr>
        <p:spPr>
          <a:xfrm>
            <a:off x="313602" y="488300"/>
            <a:ext cx="6706670"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lvl="0" algn="just"/>
            <a:r>
              <a:rPr lang="es-EC" sz="1600" b="1"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rPr>
              <a:t>NO SE SIENTE CON LOS CONOCIMIENTOS Y EXPERIENCIA SUFICIENTE PARA CONDUCIR UNA OPERACIÓN DEFENSIVA COMO COMANDANTE DE PELOTÓN, EN UNA SITUACIÓN REAL DE COMBATE.</a:t>
            </a:r>
          </a:p>
          <a:p>
            <a:pPr algn="just"/>
            <a:endParaRPr lang="es-ES" sz="1600" b="1"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Arial Black"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508397288"/>
              </p:ext>
            </p:extLst>
          </p:nvPr>
        </p:nvGraphicFramePr>
        <p:xfrm>
          <a:off x="1689373" y="1617761"/>
          <a:ext cx="5450383" cy="2377968"/>
        </p:xfrm>
        <a:graphic>
          <a:graphicData uri="http://schemas.openxmlformats.org/drawingml/2006/table">
            <a:tbl>
              <a:tblPr firstRow="1" firstCol="1" bandRow="1">
                <a:tableStyleId>{5C22544A-7EE6-4342-B048-85BDC9FD1C3A}</a:tableStyleId>
              </a:tblPr>
              <a:tblGrid>
                <a:gridCol w="2889410"/>
                <a:gridCol w="1280136"/>
                <a:gridCol w="1280837"/>
              </a:tblGrid>
              <a:tr h="457728">
                <a:tc>
                  <a:txBody>
                    <a:bodyPr/>
                    <a:lstStyle/>
                    <a:p>
                      <a:pPr algn="ctr">
                        <a:lnSpc>
                          <a:spcPct val="150000"/>
                        </a:lnSpc>
                        <a:spcAft>
                          <a:spcPts val="0"/>
                        </a:spcAft>
                      </a:pPr>
                      <a:r>
                        <a:rPr lang="es-EC" sz="1200" dirty="0">
                          <a:effectLst/>
                        </a:rPr>
                        <a:t>OPCIONES </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FRECUENCIA </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PORCENTAJE</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TOTALMENTE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18</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16,36%</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MUY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40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36,36%</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32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29,09%</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MEDIANAMENTE DE 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9,09%</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9</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8,18%</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a:effectLst/>
                        </a:rPr>
                        <a:t>TOTALMENTE EN DESACUERDO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0,91%</a:t>
                      </a:r>
                      <a:endParaRPr lang="es-EC" sz="1100">
                        <a:effectLst/>
                        <a:latin typeface="Calibri"/>
                        <a:ea typeface="Calibri"/>
                        <a:cs typeface="Times New Roman"/>
                      </a:endParaRPr>
                    </a:p>
                  </a:txBody>
                  <a:tcPr marL="68580" marR="68580" marT="0" marB="0">
                    <a:cell3D prstMaterial="dkEdge">
                      <a:bevel/>
                      <a:lightRig rig="flood" dir="t"/>
                    </a:cell3D>
                  </a:tcPr>
                </a:tc>
              </a:tr>
              <a:tr h="243216">
                <a:tc>
                  <a:txBody>
                    <a:bodyPr/>
                    <a:lstStyle/>
                    <a:p>
                      <a:pPr algn="ctr">
                        <a:lnSpc>
                          <a:spcPct val="150000"/>
                        </a:lnSpc>
                        <a:spcAft>
                          <a:spcPts val="0"/>
                        </a:spcAft>
                      </a:pPr>
                      <a:r>
                        <a:rPr lang="es-EC" sz="1200" dirty="0">
                          <a:effectLst/>
                        </a:rPr>
                        <a:t>TOTAL</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a:effectLst/>
                        </a:rPr>
                        <a:t>110</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50000"/>
                        </a:lnSpc>
                        <a:spcAft>
                          <a:spcPts val="0"/>
                        </a:spcAft>
                      </a:pPr>
                      <a:r>
                        <a:rPr lang="es-EC" sz="1200" dirty="0">
                          <a:effectLst/>
                        </a:rPr>
                        <a:t>100,%</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graphicFrame>
        <p:nvGraphicFramePr>
          <p:cNvPr id="11" name="10 Gráfico"/>
          <p:cNvGraphicFramePr/>
          <p:nvPr>
            <p:extLst>
              <p:ext uri="{D42A27DB-BD31-4B8C-83A1-F6EECF244321}">
                <p14:modId xmlns:p14="http://schemas.microsoft.com/office/powerpoint/2010/main" val="3642948245"/>
              </p:ext>
            </p:extLst>
          </p:nvPr>
        </p:nvGraphicFramePr>
        <p:xfrm>
          <a:off x="-286107" y="3717032"/>
          <a:ext cx="4485020" cy="2803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914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5158933"/>
            <a:ext cx="416308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CONCLUSIONES</a:t>
            </a:r>
          </a:p>
        </p:txBody>
      </p:sp>
      <p:graphicFrame>
        <p:nvGraphicFramePr>
          <p:cNvPr id="2" name="1 Diagrama"/>
          <p:cNvGraphicFramePr/>
          <p:nvPr>
            <p:extLst>
              <p:ext uri="{D42A27DB-BD31-4B8C-83A1-F6EECF244321}">
                <p14:modId xmlns:p14="http://schemas.microsoft.com/office/powerpoint/2010/main" val="3233406639"/>
              </p:ext>
            </p:extLst>
          </p:nvPr>
        </p:nvGraphicFramePr>
        <p:xfrm>
          <a:off x="251520" y="476672"/>
          <a:ext cx="7265240"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7271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5158933"/>
            <a:ext cx="416308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CONCLUSIONES</a:t>
            </a:r>
          </a:p>
        </p:txBody>
      </p:sp>
      <p:graphicFrame>
        <p:nvGraphicFramePr>
          <p:cNvPr id="7" name="6 Diagrama"/>
          <p:cNvGraphicFramePr/>
          <p:nvPr>
            <p:extLst>
              <p:ext uri="{D42A27DB-BD31-4B8C-83A1-F6EECF244321}">
                <p14:modId xmlns:p14="http://schemas.microsoft.com/office/powerpoint/2010/main" val="1543208626"/>
              </p:ext>
            </p:extLst>
          </p:nvPr>
        </p:nvGraphicFramePr>
        <p:xfrm>
          <a:off x="467544" y="548680"/>
          <a:ext cx="7265240"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9983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5158933"/>
            <a:ext cx="416308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CONCLUSIONES</a:t>
            </a:r>
          </a:p>
        </p:txBody>
      </p:sp>
      <p:graphicFrame>
        <p:nvGraphicFramePr>
          <p:cNvPr id="7" name="6 Diagrama"/>
          <p:cNvGraphicFramePr/>
          <p:nvPr>
            <p:extLst>
              <p:ext uri="{D42A27DB-BD31-4B8C-83A1-F6EECF244321}">
                <p14:modId xmlns:p14="http://schemas.microsoft.com/office/powerpoint/2010/main" val="3964649077"/>
              </p:ext>
            </p:extLst>
          </p:nvPr>
        </p:nvGraphicFramePr>
        <p:xfrm>
          <a:off x="251520" y="476672"/>
          <a:ext cx="7265240"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5622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797152"/>
            <a:ext cx="4464496" cy="14401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5158933"/>
            <a:ext cx="416308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RECOMENDACIONES</a:t>
            </a:r>
          </a:p>
        </p:txBody>
      </p:sp>
      <p:graphicFrame>
        <p:nvGraphicFramePr>
          <p:cNvPr id="2" name="1 Diagrama"/>
          <p:cNvGraphicFramePr/>
          <p:nvPr>
            <p:extLst>
              <p:ext uri="{D42A27DB-BD31-4B8C-83A1-F6EECF244321}">
                <p14:modId xmlns:p14="http://schemas.microsoft.com/office/powerpoint/2010/main" val="691772151"/>
              </p:ext>
            </p:extLst>
          </p:nvPr>
        </p:nvGraphicFramePr>
        <p:xfrm>
          <a:off x="251520" y="332656"/>
          <a:ext cx="7265240"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2587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797152"/>
            <a:ext cx="4464496" cy="14401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11179" y="5158933"/>
            <a:ext cx="4163089"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RECOMENDACIONES</a:t>
            </a:r>
          </a:p>
        </p:txBody>
      </p:sp>
      <p:graphicFrame>
        <p:nvGraphicFramePr>
          <p:cNvPr id="2" name="1 Diagrama"/>
          <p:cNvGraphicFramePr/>
          <p:nvPr>
            <p:extLst>
              <p:ext uri="{D42A27DB-BD31-4B8C-83A1-F6EECF244321}">
                <p14:modId xmlns:p14="http://schemas.microsoft.com/office/powerpoint/2010/main" val="2679454401"/>
              </p:ext>
            </p:extLst>
          </p:nvPr>
        </p:nvGraphicFramePr>
        <p:xfrm>
          <a:off x="251520" y="332656"/>
          <a:ext cx="726524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1002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211960" y="4763280"/>
            <a:ext cx="4464496" cy="1618047"/>
          </a:xfrm>
          <a:prstGeom prst="roundRect">
            <a:avLst/>
          </a:prstGeom>
          <a:solidFill>
            <a:srgbClr val="92D050"/>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72000" y="4763280"/>
            <a:ext cx="37587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EL PROBLEMA</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7" name="6 Diagrama"/>
          <p:cNvGraphicFramePr/>
          <p:nvPr>
            <p:extLst>
              <p:ext uri="{D42A27DB-BD31-4B8C-83A1-F6EECF244321}">
                <p14:modId xmlns:p14="http://schemas.microsoft.com/office/powerpoint/2010/main" val="2923416961"/>
              </p:ext>
            </p:extLst>
          </p:nvPr>
        </p:nvGraphicFramePr>
        <p:xfrm>
          <a:off x="179512" y="260648"/>
          <a:ext cx="8280920" cy="4286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36448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5536" y="-99392"/>
            <a:ext cx="44998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PROPUESTA</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8" name="7 Diagrama"/>
          <p:cNvGraphicFramePr/>
          <p:nvPr>
            <p:extLst>
              <p:ext uri="{D42A27DB-BD31-4B8C-83A1-F6EECF244321}">
                <p14:modId xmlns:p14="http://schemas.microsoft.com/office/powerpoint/2010/main" val="792914106"/>
              </p:ext>
            </p:extLst>
          </p:nvPr>
        </p:nvGraphicFramePr>
        <p:xfrm>
          <a:off x="251520" y="3499393"/>
          <a:ext cx="4301055"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Rectángulo"/>
          <p:cNvSpPr/>
          <p:nvPr/>
        </p:nvSpPr>
        <p:spPr>
          <a:xfrm>
            <a:off x="0" y="980728"/>
            <a:ext cx="8208912" cy="107721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ENTRENAMIENTO SITUACIONAL DE TÁCTICA PARA LÍDERES</a:t>
            </a:r>
            <a:endParaRPr lang="es-ES" sz="3200" b="1" dirty="0">
              <a:ln w="50800"/>
              <a:solidFill>
                <a:srgbClr val="7030A0"/>
              </a:solidFill>
              <a:effectLst>
                <a:glow rad="101600">
                  <a:schemeClr val="bg1">
                    <a:alpha val="60000"/>
                  </a:schemeClr>
                </a:glow>
              </a:effectLst>
            </a:endParaRPr>
          </a:p>
        </p:txBody>
      </p:sp>
      <p:graphicFrame>
        <p:nvGraphicFramePr>
          <p:cNvPr id="5" name="4 Diagrama"/>
          <p:cNvGraphicFramePr/>
          <p:nvPr>
            <p:extLst>
              <p:ext uri="{D42A27DB-BD31-4B8C-83A1-F6EECF244321}">
                <p14:modId xmlns:p14="http://schemas.microsoft.com/office/powerpoint/2010/main" val="677465356"/>
              </p:ext>
            </p:extLst>
          </p:nvPr>
        </p:nvGraphicFramePr>
        <p:xfrm>
          <a:off x="387279" y="1519337"/>
          <a:ext cx="4200128" cy="24640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5588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3465" y="0"/>
            <a:ext cx="78408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DURACIÓN DE FASES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3" name="2 Rectángulo"/>
          <p:cNvSpPr/>
          <p:nvPr/>
        </p:nvSpPr>
        <p:spPr>
          <a:xfrm>
            <a:off x="0" y="980728"/>
            <a:ext cx="8208912" cy="107721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ENTRENAMIENTO SITUACIONAL DE TÁCTICA PARA LÍDERES</a:t>
            </a:r>
            <a:endParaRPr lang="es-ES" sz="3200" b="1" dirty="0">
              <a:ln w="50800"/>
              <a:solidFill>
                <a:srgbClr val="7030A0"/>
              </a:solidFill>
              <a:effectLst>
                <a:glow rad="101600">
                  <a:schemeClr val="bg1">
                    <a:alpha val="60000"/>
                  </a:schemeClr>
                </a:glo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064949183"/>
              </p:ext>
            </p:extLst>
          </p:nvPr>
        </p:nvGraphicFramePr>
        <p:xfrm>
          <a:off x="371481" y="2420888"/>
          <a:ext cx="7693305" cy="2093192"/>
        </p:xfrm>
        <a:graphic>
          <a:graphicData uri="http://schemas.openxmlformats.org/drawingml/2006/table">
            <a:tbl>
              <a:tblPr firstRow="1" bandRow="1">
                <a:tableStyleId>{B301B821-A1FF-4177-AEE7-76D212191A09}</a:tableStyleId>
              </a:tblPr>
              <a:tblGrid>
                <a:gridCol w="834648"/>
                <a:gridCol w="1028798"/>
                <a:gridCol w="1371732"/>
                <a:gridCol w="960212"/>
                <a:gridCol w="1028798"/>
                <a:gridCol w="1071956"/>
                <a:gridCol w="1397161"/>
              </a:tblGrid>
              <a:tr h="523298">
                <a:tc>
                  <a:txBody>
                    <a:bodyPr/>
                    <a:lstStyle/>
                    <a:p>
                      <a:pPr algn="ctr"/>
                      <a:r>
                        <a:rPr lang="es-EC" sz="1400" dirty="0" smtClean="0"/>
                        <a:t>LUNES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MARTES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MIERCOLES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JUEVES </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VIERNES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SÁBADO</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DOMINGO</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523298">
                <a:tc>
                  <a:txBody>
                    <a:bodyPr/>
                    <a:lstStyle/>
                    <a:p>
                      <a:pPr algn="ctr"/>
                      <a:r>
                        <a:rPr lang="es-EC" sz="1400" dirty="0" smtClean="0"/>
                        <a:t>FASE</a:t>
                      </a:r>
                      <a:r>
                        <a:rPr lang="es-EC" sz="1400" baseline="0" dirty="0" smtClean="0"/>
                        <a:t> 1</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1</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1</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1</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1</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FRANCOS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FRANCOS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523298">
                <a:tc>
                  <a:txBody>
                    <a:bodyPr/>
                    <a:lstStyle/>
                    <a:p>
                      <a:pPr algn="ctr"/>
                      <a:r>
                        <a:rPr lang="es-EC" sz="1400" dirty="0" smtClean="0"/>
                        <a:t>FASE 2</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 2</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 2</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 2</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 2</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FRANCOS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FRANCOS</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523298">
                <a:tc>
                  <a:txBody>
                    <a:bodyPr/>
                    <a:lstStyle/>
                    <a:p>
                      <a:pPr algn="ctr"/>
                      <a:r>
                        <a:rPr lang="es-EC" sz="1400" dirty="0" smtClean="0"/>
                        <a:t>FASE</a:t>
                      </a:r>
                      <a:r>
                        <a:rPr lang="es-EC" sz="1400" baseline="0" dirty="0" smtClean="0"/>
                        <a:t> 3</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3</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3</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3</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FASE</a:t>
                      </a:r>
                      <a:r>
                        <a:rPr lang="es-EC" sz="1400" baseline="0" dirty="0" smtClean="0"/>
                        <a:t> 3</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FIN DE</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s-EC" sz="1400" dirty="0" smtClean="0"/>
                        <a:t>EJERCICIO</a:t>
                      </a:r>
                      <a:endParaRPr lang="es-EC"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bl>
          </a:graphicData>
        </a:graphic>
      </p:graphicFrame>
    </p:spTree>
    <p:extLst>
      <p:ext uri="{BB962C8B-B14F-4D97-AF65-F5344CB8AC3E}">
        <p14:creationId xmlns:p14="http://schemas.microsoft.com/office/powerpoint/2010/main" val="1170298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95536" y="116632"/>
            <a:ext cx="8208912" cy="83099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800" b="1" dirty="0" smtClean="0">
                <a:ln w="50800"/>
                <a:solidFill>
                  <a:srgbClr val="7030A0"/>
                </a:solidFill>
                <a:effectLst>
                  <a:glow rad="101600">
                    <a:schemeClr val="bg1">
                      <a:alpha val="60000"/>
                    </a:schemeClr>
                  </a:glow>
                </a:effectLst>
              </a:rPr>
              <a:t>NORMAS</a:t>
            </a:r>
            <a:r>
              <a:rPr lang="es-ES" sz="3200" b="1" dirty="0" smtClean="0">
                <a:ln w="50800"/>
                <a:solidFill>
                  <a:srgbClr val="7030A0"/>
                </a:solidFill>
                <a:effectLst>
                  <a:glow rad="101600">
                    <a:schemeClr val="bg1">
                      <a:alpha val="60000"/>
                    </a:schemeClr>
                  </a:glow>
                </a:effectLst>
              </a:rPr>
              <a:t> </a:t>
            </a:r>
            <a:endParaRPr lang="es-ES" sz="3200" b="1" dirty="0">
              <a:ln w="50800"/>
              <a:solidFill>
                <a:srgbClr val="7030A0"/>
              </a:solidFill>
              <a:effectLst>
                <a:glow rad="101600">
                  <a:schemeClr val="bg1">
                    <a:alpha val="60000"/>
                  </a:schemeClr>
                </a:glow>
              </a:effectLst>
            </a:endParaRPr>
          </a:p>
        </p:txBody>
      </p:sp>
      <p:graphicFrame>
        <p:nvGraphicFramePr>
          <p:cNvPr id="8" name="7 Diagrama"/>
          <p:cNvGraphicFramePr/>
          <p:nvPr>
            <p:extLst>
              <p:ext uri="{D42A27DB-BD31-4B8C-83A1-F6EECF244321}">
                <p14:modId xmlns:p14="http://schemas.microsoft.com/office/powerpoint/2010/main" val="1736949587"/>
              </p:ext>
            </p:extLst>
          </p:nvPr>
        </p:nvGraphicFramePr>
        <p:xfrm>
          <a:off x="107504" y="1069286"/>
          <a:ext cx="5760640" cy="4879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0861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87679" y="0"/>
            <a:ext cx="3198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#1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3" name="2 Rectángulo"/>
          <p:cNvSpPr/>
          <p:nvPr/>
        </p:nvSpPr>
        <p:spPr>
          <a:xfrm>
            <a:off x="0" y="980728"/>
            <a:ext cx="8208912" cy="107721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CONOCIMIENTOS PREVIOS Y OPERACIONES DE RECONOCIMIENTO</a:t>
            </a:r>
            <a:endParaRPr lang="es-ES" sz="3200" b="1" dirty="0">
              <a:ln w="50800"/>
              <a:solidFill>
                <a:srgbClr val="7030A0"/>
              </a:solidFill>
              <a:effectLst>
                <a:glow rad="101600">
                  <a:schemeClr val="bg1">
                    <a:alpha val="60000"/>
                  </a:schemeClr>
                </a:glow>
              </a:effectLst>
            </a:endParaRPr>
          </a:p>
        </p:txBody>
      </p:sp>
      <p:sp>
        <p:nvSpPr>
          <p:cNvPr id="6" name="5 Rectángulo redondeado"/>
          <p:cNvSpPr/>
          <p:nvPr/>
        </p:nvSpPr>
        <p:spPr>
          <a:xfrm>
            <a:off x="251520" y="2204864"/>
            <a:ext cx="3456384" cy="388843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bg1"/>
                </a:solidFill>
                <a:effectLst>
                  <a:glow rad="101600">
                    <a:schemeClr val="accent4">
                      <a:satMod val="175000"/>
                      <a:alpha val="40000"/>
                    </a:schemeClr>
                  </a:glow>
                </a:effectLst>
              </a:rPr>
              <a:t>OBJETIVO</a:t>
            </a:r>
          </a:p>
          <a:p>
            <a:pPr algn="ctr"/>
            <a:r>
              <a:rPr lang="es-EC" sz="1600" b="1" dirty="0" smtClean="0">
                <a:solidFill>
                  <a:schemeClr val="bg1"/>
                </a:solidFill>
              </a:rPr>
              <a:t>Adiestrar </a:t>
            </a:r>
            <a:r>
              <a:rPr lang="es-EC" sz="1600" b="1" dirty="0">
                <a:solidFill>
                  <a:schemeClr val="bg1"/>
                </a:solidFill>
              </a:rPr>
              <a:t>al cadete en los conocimientos prácticos que se emplean en el campo de batalla y desarrollar operaciones de reconocimientos, mediante la impartición de la materia y la creación de misiones reales, con la inserción de eventualidades, para que explote al máximo su iniciativa y adquiera la experiencia para comandar a su pelotón de forma eficiente</a:t>
            </a:r>
            <a:endParaRPr lang="es-EC" sz="1600" dirty="0">
              <a:solidFill>
                <a:schemeClr val="bg1"/>
              </a:solidFill>
            </a:endParaRPr>
          </a:p>
        </p:txBody>
      </p:sp>
    </p:spTree>
    <p:extLst>
      <p:ext uri="{BB962C8B-B14F-4D97-AF65-F5344CB8AC3E}">
        <p14:creationId xmlns:p14="http://schemas.microsoft.com/office/powerpoint/2010/main" val="20308201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87679" y="0"/>
            <a:ext cx="3198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#1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CONTENIDOS</a:t>
            </a:r>
            <a:endParaRPr lang="es-ES" sz="3200" b="1" dirty="0">
              <a:ln w="50800"/>
              <a:solidFill>
                <a:srgbClr val="7030A0"/>
              </a:solidFill>
              <a:effectLst>
                <a:glow rad="101600">
                  <a:schemeClr val="bg1">
                    <a:alpha val="60000"/>
                  </a:schemeClr>
                </a:glow>
              </a:effectLst>
            </a:endParaRPr>
          </a:p>
        </p:txBody>
      </p:sp>
      <p:graphicFrame>
        <p:nvGraphicFramePr>
          <p:cNvPr id="7" name="6 Diagrama"/>
          <p:cNvGraphicFramePr/>
          <p:nvPr>
            <p:extLst>
              <p:ext uri="{D42A27DB-BD31-4B8C-83A1-F6EECF244321}">
                <p14:modId xmlns:p14="http://schemas.microsoft.com/office/powerpoint/2010/main" val="1664627553"/>
              </p:ext>
            </p:extLst>
          </p:nvPr>
        </p:nvGraphicFramePr>
        <p:xfrm>
          <a:off x="179512" y="1700808"/>
          <a:ext cx="4907691" cy="4292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0291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305315" y="0"/>
            <a:ext cx="31633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#1</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MISIONES</a:t>
            </a:r>
            <a:endParaRPr lang="es-ES" sz="3200" b="1" dirty="0">
              <a:ln w="50800"/>
              <a:solidFill>
                <a:srgbClr val="7030A0"/>
              </a:solidFill>
              <a:effectLst>
                <a:glow rad="101600">
                  <a:schemeClr val="bg1">
                    <a:alpha val="60000"/>
                  </a:schemeClr>
                </a:glow>
              </a:effectLst>
            </a:endParaRPr>
          </a:p>
        </p:txBody>
      </p:sp>
      <p:graphicFrame>
        <p:nvGraphicFramePr>
          <p:cNvPr id="6" name="5 Tabla"/>
          <p:cNvGraphicFramePr>
            <a:graphicFrameLocks noGrp="1"/>
          </p:cNvGraphicFramePr>
          <p:nvPr>
            <p:extLst>
              <p:ext uri="{D42A27DB-BD31-4B8C-83A1-F6EECF244321}">
                <p14:modId xmlns:p14="http://schemas.microsoft.com/office/powerpoint/2010/main" val="3472076100"/>
              </p:ext>
            </p:extLst>
          </p:nvPr>
        </p:nvGraphicFramePr>
        <p:xfrm>
          <a:off x="251520" y="1565503"/>
          <a:ext cx="4680520" cy="1218514"/>
        </p:xfrm>
        <a:graphic>
          <a:graphicData uri="http://schemas.openxmlformats.org/drawingml/2006/table">
            <a:tbl>
              <a:tblPr firstRow="1" firstCol="1" bandRow="1">
                <a:tableStyleId>{5C22544A-7EE6-4342-B048-85BDC9FD1C3A}</a:tableStyleId>
              </a:tblPr>
              <a:tblGrid>
                <a:gridCol w="1238684"/>
                <a:gridCol w="1552006"/>
                <a:gridCol w="1889830"/>
              </a:tblGrid>
              <a:tr h="377266">
                <a:tc gridSpan="3">
                  <a:txBody>
                    <a:bodyPr/>
                    <a:lstStyle/>
                    <a:p>
                      <a:pPr algn="ctr">
                        <a:lnSpc>
                          <a:spcPct val="115000"/>
                        </a:lnSpc>
                        <a:spcAft>
                          <a:spcPts val="0"/>
                        </a:spcAft>
                      </a:pPr>
                      <a:r>
                        <a:rPr lang="es-EC" sz="1800" dirty="0" smtClean="0">
                          <a:effectLst/>
                          <a:latin typeface="Calibri"/>
                          <a:ea typeface="Calibri"/>
                          <a:cs typeface="Times New Roman"/>
                        </a:rPr>
                        <a:t>MISIÓN 1 “RECONOCIMIENTO DE RUTA”</a:t>
                      </a:r>
                      <a:endParaRPr lang="es-EC" sz="1800" dirty="0">
                        <a:effectLst/>
                        <a:latin typeface="Calibri"/>
                        <a:ea typeface="Calibri"/>
                        <a:cs typeface="Times New Roman"/>
                      </a:endParaRPr>
                    </a:p>
                  </a:txBody>
                  <a:tcPr marL="68580" marR="68580" marT="0" marB="0">
                    <a:cell3D prstMaterial="dkEdge">
                      <a:bevel/>
                      <a:lightRig rig="flood" dir="t"/>
                    </a:cell3D>
                  </a:tcPr>
                </a:tc>
                <a:tc hMerge="1">
                  <a:txBody>
                    <a:bodyPr/>
                    <a:lstStyle/>
                    <a:p>
                      <a:pPr algn="ctr">
                        <a:lnSpc>
                          <a:spcPct val="115000"/>
                        </a:lnSpc>
                        <a:spcAft>
                          <a:spcPts val="0"/>
                        </a:spcAft>
                      </a:pPr>
                      <a:endParaRPr lang="es-EC" sz="1100"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s-EC" sz="1100" dirty="0">
                        <a:effectLst/>
                        <a:latin typeface="Calibri"/>
                        <a:ea typeface="Calibri"/>
                        <a:cs typeface="Times New Roman"/>
                      </a:endParaRPr>
                    </a:p>
                  </a:txBody>
                  <a:tcPr marL="68580" marR="68580" marT="0" marB="0"/>
                </a:tc>
              </a:tr>
              <a:tr h="377266">
                <a:tc>
                  <a:txBody>
                    <a:bodyPr/>
                    <a:lstStyle/>
                    <a:p>
                      <a:pPr algn="ctr">
                        <a:lnSpc>
                          <a:spcPct val="115000"/>
                        </a:lnSpc>
                        <a:spcAft>
                          <a:spcPts val="0"/>
                        </a:spcAft>
                      </a:pPr>
                      <a:r>
                        <a:rPr lang="es-EC" sz="1200" dirty="0">
                          <a:effectLst/>
                        </a:rPr>
                        <a:t>INTEGRANTES</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FUNCIONES</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ELEMENTO DE RECONOCIMIENTO</a:t>
                      </a:r>
                      <a:endParaRPr lang="es-EC" sz="1100">
                        <a:effectLst/>
                        <a:latin typeface="Calibri"/>
                        <a:ea typeface="Calibri"/>
                        <a:cs typeface="Times New Roman"/>
                      </a:endParaRPr>
                    </a:p>
                  </a:txBody>
                  <a:tcPr marL="68580" marR="68580" marT="0" marB="0">
                    <a:cell3D prstMaterial="dkEdge">
                      <a:bevel/>
                      <a:lightRig rig="flood" dir="t"/>
                    </a:cell3D>
                  </a:tcPr>
                </a:tc>
              </a:tr>
              <a:tr h="188632">
                <a:tc>
                  <a:txBody>
                    <a:bodyPr/>
                    <a:lstStyle/>
                    <a:p>
                      <a:pPr algn="ctr">
                        <a:lnSpc>
                          <a:spcPct val="115000"/>
                        </a:lnSpc>
                        <a:spcAft>
                          <a:spcPts val="0"/>
                        </a:spcAft>
                      </a:pPr>
                      <a:r>
                        <a:rPr lang="es-EC" sz="1200">
                          <a:effectLst/>
                        </a:rPr>
                        <a:t>KDTE #1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FUSILERO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PRIMERO</a:t>
                      </a:r>
                      <a:endParaRPr lang="es-EC" sz="1100">
                        <a:effectLst/>
                        <a:latin typeface="Calibri"/>
                        <a:ea typeface="Calibri"/>
                        <a:cs typeface="Times New Roman"/>
                      </a:endParaRPr>
                    </a:p>
                  </a:txBody>
                  <a:tcPr marL="68580" marR="68580" marT="0" marB="0">
                    <a:cell3D prstMaterial="dkEdge">
                      <a:bevel/>
                      <a:lightRig rig="flood" dir="t"/>
                    </a:cell3D>
                  </a:tcPr>
                </a:tc>
              </a:tr>
              <a:tr h="188632">
                <a:tc>
                  <a:txBody>
                    <a:bodyPr/>
                    <a:lstStyle/>
                    <a:p>
                      <a:pPr algn="ctr">
                        <a:lnSpc>
                          <a:spcPct val="115000"/>
                        </a:lnSpc>
                        <a:spcAft>
                          <a:spcPts val="0"/>
                        </a:spcAft>
                      </a:pPr>
                      <a:r>
                        <a:rPr lang="es-EC" sz="1200">
                          <a:effectLst/>
                        </a:rPr>
                        <a:t>KDTE #2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FUSILERO</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dirty="0">
                          <a:effectLst/>
                        </a:rPr>
                        <a:t>PRIMERO</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52232214"/>
              </p:ext>
            </p:extLst>
          </p:nvPr>
        </p:nvGraphicFramePr>
        <p:xfrm>
          <a:off x="2287532" y="2996952"/>
          <a:ext cx="5701030" cy="1587640"/>
        </p:xfrm>
        <a:graphic>
          <a:graphicData uri="http://schemas.openxmlformats.org/drawingml/2006/table">
            <a:tbl>
              <a:tblPr firstRow="1" firstCol="1" bandRow="1">
                <a:tableStyleId>{F5AB1C69-6EDB-4FF4-983F-18BD219EF322}</a:tableStyleId>
              </a:tblPr>
              <a:tblGrid>
                <a:gridCol w="1508760"/>
                <a:gridCol w="1890395"/>
                <a:gridCol w="2301875"/>
              </a:tblGrid>
              <a:tr h="325768">
                <a:tc gridSpan="3">
                  <a:txBody>
                    <a:bodyPr/>
                    <a:lstStyle/>
                    <a:p>
                      <a:pPr algn="ctr">
                        <a:lnSpc>
                          <a:spcPct val="115000"/>
                        </a:lnSpc>
                        <a:spcAft>
                          <a:spcPts val="0"/>
                        </a:spcAft>
                      </a:pPr>
                      <a:r>
                        <a:rPr lang="es-EC" sz="1800" dirty="0" smtClean="0">
                          <a:effectLst/>
                        </a:rPr>
                        <a:t>MISIÓN 2 “RECONOCIMIENTO DE ÁREA”</a:t>
                      </a:r>
                      <a:endParaRPr lang="es-EC" sz="1800" dirty="0">
                        <a:effectLst/>
                        <a:latin typeface="Calibri"/>
                        <a:ea typeface="Calibri"/>
                        <a:cs typeface="Times New Roman"/>
                      </a:endParaRPr>
                    </a:p>
                  </a:txBody>
                  <a:tcPr marL="68580" marR="68580" marT="0" marB="0">
                    <a:cell3D prstMaterial="dkEdge">
                      <a:bevel/>
                      <a:lightRig rig="flood" dir="t"/>
                    </a:cell3D>
                  </a:tcPr>
                </a:tc>
                <a:tc hMerge="1">
                  <a:txBody>
                    <a:bodyPr/>
                    <a:lstStyle/>
                    <a:p>
                      <a:pPr algn="ctr">
                        <a:lnSpc>
                          <a:spcPct val="115000"/>
                        </a:lnSpc>
                        <a:spcAft>
                          <a:spcPts val="0"/>
                        </a:spcAft>
                      </a:pPr>
                      <a:endParaRPr lang="es-EC" sz="1100" dirty="0">
                        <a:effectLst/>
                        <a:latin typeface="Calibri"/>
                        <a:ea typeface="Calibri"/>
                        <a:cs typeface="Times New Roman"/>
                      </a:endParaRPr>
                    </a:p>
                  </a:txBody>
                  <a:tcPr marL="68580" marR="68580" marT="0" marB="0">
                    <a:cell3D prstMaterial="dkEdge">
                      <a:bevel/>
                      <a:lightRig rig="flood" dir="t"/>
                    </a:cell3D>
                  </a:tcPr>
                </a:tc>
                <a:tc hMerge="1">
                  <a:txBody>
                    <a:bodyPr/>
                    <a:lstStyle/>
                    <a:p>
                      <a:pPr algn="ctr">
                        <a:lnSpc>
                          <a:spcPct val="115000"/>
                        </a:lnSpc>
                        <a:spcAft>
                          <a:spcPts val="0"/>
                        </a:spcAft>
                      </a:pPr>
                      <a:endParaRPr lang="es-EC" sz="1100" dirty="0">
                        <a:effectLst/>
                        <a:latin typeface="Calibri"/>
                        <a:ea typeface="Calibri"/>
                        <a:cs typeface="Times New Roman"/>
                      </a:endParaRPr>
                    </a:p>
                  </a:txBody>
                  <a:tcPr marL="68580" marR="68580" marT="0" marB="0">
                    <a:cell3D prstMaterial="dkEdge">
                      <a:bevel/>
                      <a:lightRig rig="flood" dir="t"/>
                    </a:cell3D>
                  </a:tcPr>
                </a:tc>
              </a:tr>
              <a:tr h="0">
                <a:tc>
                  <a:txBody>
                    <a:bodyPr/>
                    <a:lstStyle/>
                    <a:p>
                      <a:pPr algn="ctr">
                        <a:lnSpc>
                          <a:spcPct val="115000"/>
                        </a:lnSpc>
                        <a:spcAft>
                          <a:spcPts val="0"/>
                        </a:spcAft>
                      </a:pPr>
                      <a:r>
                        <a:rPr lang="es-EC" sz="1200" dirty="0">
                          <a:effectLst/>
                        </a:rPr>
                        <a:t>INTEGRANTES</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FUNCIONES</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dirty="0">
                          <a:effectLst/>
                        </a:rPr>
                        <a:t>ELEMENTO DE RECONOCIMIENTO</a:t>
                      </a:r>
                      <a:endParaRPr lang="es-EC" sz="1100" dirty="0">
                        <a:effectLst/>
                        <a:latin typeface="Calibri"/>
                        <a:ea typeface="Calibri"/>
                        <a:cs typeface="Times New Roman"/>
                      </a:endParaRPr>
                    </a:p>
                  </a:txBody>
                  <a:tcPr marL="68580" marR="68580" marT="0" marB="0">
                    <a:cell3D prstMaterial="dkEdge">
                      <a:bevel/>
                      <a:lightRig rig="flood" dir="t"/>
                    </a:cell3D>
                  </a:tcPr>
                </a:tc>
              </a:tr>
              <a:tr h="0">
                <a:tc>
                  <a:txBody>
                    <a:bodyPr/>
                    <a:lstStyle/>
                    <a:p>
                      <a:pPr algn="ctr">
                        <a:lnSpc>
                          <a:spcPct val="115000"/>
                        </a:lnSpc>
                        <a:spcAft>
                          <a:spcPts val="0"/>
                        </a:spcAft>
                      </a:pPr>
                      <a:r>
                        <a:rPr lang="es-EC" sz="1200">
                          <a:effectLst/>
                        </a:rPr>
                        <a:t>KDTE #1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PELOTÓN</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PRIMERO</a:t>
                      </a:r>
                      <a:endParaRPr lang="es-EC" sz="1100">
                        <a:effectLst/>
                        <a:latin typeface="Calibri"/>
                        <a:ea typeface="Calibri"/>
                        <a:cs typeface="Times New Roman"/>
                      </a:endParaRPr>
                    </a:p>
                  </a:txBody>
                  <a:tcPr marL="68580" marR="68580" marT="0" marB="0">
                    <a:cell3D prstMaterial="dkEdge">
                      <a:bevel/>
                      <a:lightRig rig="flood" dir="t"/>
                    </a:cell3D>
                  </a:tcPr>
                </a:tc>
              </a:tr>
              <a:tr h="0">
                <a:tc>
                  <a:txBody>
                    <a:bodyPr/>
                    <a:lstStyle/>
                    <a:p>
                      <a:pPr algn="ctr">
                        <a:lnSpc>
                          <a:spcPct val="115000"/>
                        </a:lnSpc>
                        <a:spcAft>
                          <a:spcPts val="0"/>
                        </a:spcAft>
                      </a:pPr>
                      <a:r>
                        <a:rPr lang="es-EC" sz="1200">
                          <a:effectLst/>
                        </a:rPr>
                        <a:t>KDTE #2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1ERA ESCUADRA</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SEGUNDO</a:t>
                      </a:r>
                      <a:endParaRPr lang="es-EC" sz="1100">
                        <a:effectLst/>
                        <a:latin typeface="Calibri"/>
                        <a:ea typeface="Calibri"/>
                        <a:cs typeface="Times New Roman"/>
                      </a:endParaRPr>
                    </a:p>
                  </a:txBody>
                  <a:tcPr marL="68580" marR="68580" marT="0" marB="0">
                    <a:cell3D prstMaterial="dkEdge">
                      <a:bevel/>
                      <a:lightRig rig="flood" dir="t"/>
                    </a:cell3D>
                  </a:tcPr>
                </a:tc>
              </a:tr>
              <a:tr h="0">
                <a:tc>
                  <a:txBody>
                    <a:bodyPr/>
                    <a:lstStyle/>
                    <a:p>
                      <a:pPr algn="ctr">
                        <a:lnSpc>
                          <a:spcPct val="115000"/>
                        </a:lnSpc>
                        <a:spcAft>
                          <a:spcPts val="0"/>
                        </a:spcAft>
                      </a:pPr>
                      <a:r>
                        <a:rPr lang="es-EC" sz="1200">
                          <a:effectLst/>
                        </a:rPr>
                        <a:t>KDTE #3</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2DA ESCUADRA</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PRIMERO</a:t>
                      </a:r>
                      <a:endParaRPr lang="es-EC" sz="1100">
                        <a:effectLst/>
                        <a:latin typeface="Calibri"/>
                        <a:ea typeface="Calibri"/>
                        <a:cs typeface="Times New Roman"/>
                      </a:endParaRPr>
                    </a:p>
                  </a:txBody>
                  <a:tcPr marL="68580" marR="68580" marT="0" marB="0">
                    <a:cell3D prstMaterial="dkEdge">
                      <a:bevel/>
                      <a:lightRig rig="flood" dir="t"/>
                    </a:cell3D>
                  </a:tcPr>
                </a:tc>
              </a:tr>
              <a:tr h="0">
                <a:tc>
                  <a:txBody>
                    <a:bodyPr/>
                    <a:lstStyle/>
                    <a:p>
                      <a:pPr algn="ctr">
                        <a:lnSpc>
                          <a:spcPct val="115000"/>
                        </a:lnSpc>
                        <a:spcAft>
                          <a:spcPts val="0"/>
                        </a:spcAft>
                      </a:pPr>
                      <a:r>
                        <a:rPr lang="es-EC" sz="1200">
                          <a:effectLst/>
                        </a:rPr>
                        <a:t>KDTE #4</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dirty="0">
                          <a:effectLst/>
                        </a:rPr>
                        <a:t>CMTE. DE 3ERA ESCUADRA</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dirty="0">
                          <a:effectLst/>
                        </a:rPr>
                        <a:t>SEGUNDO</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613380443"/>
              </p:ext>
            </p:extLst>
          </p:nvPr>
        </p:nvGraphicFramePr>
        <p:xfrm>
          <a:off x="323528" y="4653136"/>
          <a:ext cx="4968552" cy="2055323"/>
        </p:xfrm>
        <a:graphic>
          <a:graphicData uri="http://schemas.openxmlformats.org/drawingml/2006/table">
            <a:tbl>
              <a:tblPr firstRow="1" firstCol="1" bandRow="1">
                <a:tableStyleId>{21E4AEA4-8DFA-4A89-87EB-49C32662AFE0}</a:tableStyleId>
              </a:tblPr>
              <a:tblGrid>
                <a:gridCol w="1314912"/>
                <a:gridCol w="1647514"/>
                <a:gridCol w="2006126"/>
              </a:tblGrid>
              <a:tr h="372827">
                <a:tc gridSpan="3">
                  <a:txBody>
                    <a:bodyPr/>
                    <a:lstStyle/>
                    <a:p>
                      <a:pPr algn="ctr">
                        <a:lnSpc>
                          <a:spcPct val="115000"/>
                        </a:lnSpc>
                        <a:spcAft>
                          <a:spcPts val="0"/>
                        </a:spcAft>
                      </a:pPr>
                      <a:r>
                        <a:rPr lang="es-EC" sz="1800" dirty="0" smtClean="0">
                          <a:effectLst/>
                          <a:latin typeface="Calibri"/>
                          <a:ea typeface="Calibri"/>
                          <a:cs typeface="Times New Roman"/>
                        </a:rPr>
                        <a:t>MISIÓN 3 “RECONOCIMIENTO</a:t>
                      </a:r>
                      <a:r>
                        <a:rPr lang="es-EC" sz="1800" baseline="0" dirty="0" smtClean="0">
                          <a:effectLst/>
                          <a:latin typeface="Calibri"/>
                          <a:ea typeface="Calibri"/>
                          <a:cs typeface="Times New Roman"/>
                        </a:rPr>
                        <a:t> DE ZONA”</a:t>
                      </a:r>
                      <a:endParaRPr lang="es-EC" sz="1800" dirty="0">
                        <a:effectLst/>
                        <a:latin typeface="Calibri"/>
                        <a:ea typeface="Calibri"/>
                        <a:cs typeface="Times New Roman"/>
                      </a:endParaRPr>
                    </a:p>
                  </a:txBody>
                  <a:tcPr marL="68580" marR="68580" marT="0" marB="0">
                    <a:cell3D prstMaterial="dkEdge">
                      <a:bevel/>
                      <a:lightRig rig="flood" dir="t"/>
                    </a:cell3D>
                  </a:tcPr>
                </a:tc>
                <a:tc hMerge="1">
                  <a:txBody>
                    <a:bodyPr/>
                    <a:lstStyle/>
                    <a:p>
                      <a:pPr algn="ctr">
                        <a:lnSpc>
                          <a:spcPct val="115000"/>
                        </a:lnSpc>
                        <a:spcAft>
                          <a:spcPts val="0"/>
                        </a:spcAft>
                      </a:pPr>
                      <a:endParaRPr lang="es-EC" sz="1100" dirty="0">
                        <a:effectLst/>
                        <a:latin typeface="Calibri"/>
                        <a:ea typeface="Calibri"/>
                        <a:cs typeface="Times New Roman"/>
                      </a:endParaRPr>
                    </a:p>
                  </a:txBody>
                  <a:tcPr marL="68580" marR="68580" marT="0" marB="0">
                    <a:cell3D prstMaterial="dkEdge">
                      <a:bevel/>
                      <a:lightRig rig="flood" dir="t"/>
                    </a:cell3D>
                  </a:tcPr>
                </a:tc>
                <a:tc hMerge="1">
                  <a:txBody>
                    <a:bodyPr/>
                    <a:lstStyle/>
                    <a:p>
                      <a:pPr algn="ctr">
                        <a:lnSpc>
                          <a:spcPct val="115000"/>
                        </a:lnSpc>
                        <a:spcAft>
                          <a:spcPts val="0"/>
                        </a:spcAft>
                      </a:pPr>
                      <a:endParaRPr lang="es-EC" sz="1100" dirty="0">
                        <a:effectLst/>
                        <a:latin typeface="Calibri"/>
                        <a:ea typeface="Calibri"/>
                        <a:cs typeface="Times New Roman"/>
                      </a:endParaRPr>
                    </a:p>
                  </a:txBody>
                  <a:tcPr marL="68580" marR="68580" marT="0" marB="0">
                    <a:cell3D prstMaterial="dkEdge">
                      <a:bevel/>
                      <a:lightRig rig="flood" dir="t"/>
                    </a:cell3D>
                  </a:tcPr>
                </a:tc>
              </a:tr>
              <a:tr h="372827">
                <a:tc>
                  <a:txBody>
                    <a:bodyPr/>
                    <a:lstStyle/>
                    <a:p>
                      <a:pPr algn="ctr">
                        <a:lnSpc>
                          <a:spcPct val="115000"/>
                        </a:lnSpc>
                        <a:spcAft>
                          <a:spcPts val="0"/>
                        </a:spcAft>
                      </a:pPr>
                      <a:r>
                        <a:rPr lang="es-EC" sz="1200" dirty="0">
                          <a:effectLst/>
                        </a:rPr>
                        <a:t>INTEGRANTES</a:t>
                      </a:r>
                      <a:endParaRPr lang="es-EC"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FUNCIONES</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dirty="0">
                          <a:effectLst/>
                        </a:rPr>
                        <a:t>ELEMENTO DE RECONOCIMIENTO</a:t>
                      </a:r>
                      <a:endParaRPr lang="es-EC" sz="1100" dirty="0">
                        <a:effectLst/>
                        <a:latin typeface="Calibri"/>
                        <a:ea typeface="Calibri"/>
                        <a:cs typeface="Times New Roman"/>
                      </a:endParaRPr>
                    </a:p>
                  </a:txBody>
                  <a:tcPr marL="68580" marR="68580" marT="0" marB="0">
                    <a:cell3D prstMaterial="dkEdge">
                      <a:bevel/>
                      <a:lightRig rig="flood" dir="t"/>
                    </a:cell3D>
                  </a:tcPr>
                </a:tc>
              </a:tr>
              <a:tr h="186414">
                <a:tc>
                  <a:txBody>
                    <a:bodyPr/>
                    <a:lstStyle/>
                    <a:p>
                      <a:pPr algn="ctr">
                        <a:lnSpc>
                          <a:spcPct val="115000"/>
                        </a:lnSpc>
                        <a:spcAft>
                          <a:spcPts val="0"/>
                        </a:spcAft>
                      </a:pPr>
                      <a:r>
                        <a:rPr lang="es-EC" sz="1200">
                          <a:effectLst/>
                        </a:rPr>
                        <a:t>KDTE #1</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PELOTÓN</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PRIMERO</a:t>
                      </a:r>
                      <a:endParaRPr lang="es-EC" sz="1100">
                        <a:effectLst/>
                        <a:latin typeface="Calibri"/>
                        <a:ea typeface="Calibri"/>
                        <a:cs typeface="Times New Roman"/>
                      </a:endParaRPr>
                    </a:p>
                  </a:txBody>
                  <a:tcPr marL="68580" marR="68580" marT="0" marB="0">
                    <a:cell3D prstMaterial="dkEdge">
                      <a:bevel/>
                      <a:lightRig rig="flood" dir="t"/>
                    </a:cell3D>
                  </a:tcPr>
                </a:tc>
              </a:tr>
              <a:tr h="310689">
                <a:tc>
                  <a:txBody>
                    <a:bodyPr/>
                    <a:lstStyle/>
                    <a:p>
                      <a:pPr algn="ctr">
                        <a:lnSpc>
                          <a:spcPct val="115000"/>
                        </a:lnSpc>
                        <a:spcAft>
                          <a:spcPts val="0"/>
                        </a:spcAft>
                      </a:pPr>
                      <a:r>
                        <a:rPr lang="es-EC" sz="1200">
                          <a:effectLst/>
                        </a:rPr>
                        <a:t>KDTE #2</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1ERA ESCUADRA</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PRIMERO</a:t>
                      </a:r>
                      <a:endParaRPr lang="es-EC" sz="1100">
                        <a:effectLst/>
                        <a:latin typeface="Calibri"/>
                        <a:ea typeface="Calibri"/>
                        <a:cs typeface="Times New Roman"/>
                      </a:endParaRPr>
                    </a:p>
                  </a:txBody>
                  <a:tcPr marL="68580" marR="68580" marT="0" marB="0">
                    <a:cell3D prstMaterial="dkEdge">
                      <a:bevel/>
                      <a:lightRig rig="flood" dir="t"/>
                    </a:cell3D>
                  </a:tcPr>
                </a:tc>
              </a:tr>
              <a:tr h="310689">
                <a:tc>
                  <a:txBody>
                    <a:bodyPr/>
                    <a:lstStyle/>
                    <a:p>
                      <a:pPr algn="ctr">
                        <a:lnSpc>
                          <a:spcPct val="115000"/>
                        </a:lnSpc>
                        <a:spcAft>
                          <a:spcPts val="0"/>
                        </a:spcAft>
                      </a:pPr>
                      <a:r>
                        <a:rPr lang="es-EC" sz="1200">
                          <a:effectLst/>
                        </a:rPr>
                        <a:t>KDTE #3</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2DA ESCUADRA</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a:effectLst/>
                        </a:rPr>
                        <a:t>PRIMERO</a:t>
                      </a:r>
                      <a:endParaRPr lang="es-EC" sz="1100">
                        <a:effectLst/>
                        <a:latin typeface="Calibri"/>
                        <a:ea typeface="Calibri"/>
                        <a:cs typeface="Times New Roman"/>
                      </a:endParaRPr>
                    </a:p>
                  </a:txBody>
                  <a:tcPr marL="68580" marR="68580" marT="0" marB="0">
                    <a:cell3D prstMaterial="dkEdge">
                      <a:bevel/>
                      <a:lightRig rig="flood" dir="t"/>
                    </a:cell3D>
                  </a:tcPr>
                </a:tc>
              </a:tr>
              <a:tr h="310689">
                <a:tc>
                  <a:txBody>
                    <a:bodyPr/>
                    <a:lstStyle/>
                    <a:p>
                      <a:pPr algn="ctr">
                        <a:lnSpc>
                          <a:spcPct val="115000"/>
                        </a:lnSpc>
                        <a:spcAft>
                          <a:spcPts val="0"/>
                        </a:spcAft>
                      </a:pPr>
                      <a:r>
                        <a:rPr lang="es-EC" sz="1200">
                          <a:effectLst/>
                        </a:rPr>
                        <a:t>KDTE #4</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000">
                          <a:effectLst/>
                        </a:rPr>
                        <a:t>CMTE. DE 3ERA ESCUADRA</a:t>
                      </a:r>
                      <a:endParaRPr lang="es-EC" sz="110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es-EC" sz="1200" dirty="0">
                          <a:effectLst/>
                        </a:rPr>
                        <a:t>PRIMERO</a:t>
                      </a:r>
                      <a:endParaRPr lang="es-EC" sz="1100" dirty="0">
                        <a:effectLst/>
                        <a:latin typeface="Calibri"/>
                        <a:ea typeface="Calibri"/>
                        <a:cs typeface="Times New Roman"/>
                      </a:endParaRPr>
                    </a:p>
                  </a:txBody>
                  <a:tcPr marL="68580" marR="68580" marT="0" marB="0">
                    <a:cell3D prstMaterial="dkEdge">
                      <a:bevel/>
                      <a:lightRig rig="flood" dir="t"/>
                    </a:cell3D>
                  </a:tcPr>
                </a:tc>
              </a:tr>
            </a:tbl>
          </a:graphicData>
        </a:graphic>
      </p:graphicFrame>
    </p:spTree>
    <p:extLst>
      <p:ext uri="{BB962C8B-B14F-4D97-AF65-F5344CB8AC3E}">
        <p14:creationId xmlns:p14="http://schemas.microsoft.com/office/powerpoint/2010/main" val="28693796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 LA PLANIFICACIÓN</a:t>
            </a:r>
            <a:endParaRPr lang="es-ES" sz="3200" b="1" dirty="0">
              <a:ln w="50800"/>
              <a:solidFill>
                <a:srgbClr val="7030A0"/>
              </a:solidFill>
              <a:effectLst>
                <a:glow rad="101600">
                  <a:schemeClr val="bg1">
                    <a:alpha val="60000"/>
                  </a:schemeClr>
                </a:glow>
              </a:effectLst>
            </a:endParaRPr>
          </a:p>
        </p:txBody>
      </p:sp>
      <p:graphicFrame>
        <p:nvGraphicFramePr>
          <p:cNvPr id="10" name="9 Diagrama"/>
          <p:cNvGraphicFramePr/>
          <p:nvPr>
            <p:extLst>
              <p:ext uri="{D42A27DB-BD31-4B8C-83A1-F6EECF244321}">
                <p14:modId xmlns:p14="http://schemas.microsoft.com/office/powerpoint/2010/main" val="3228065271"/>
              </p:ext>
            </p:extLst>
          </p:nvPr>
        </p:nvGraphicFramePr>
        <p:xfrm>
          <a:off x="179513" y="1565503"/>
          <a:ext cx="7116604" cy="392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Rectángulo"/>
          <p:cNvSpPr/>
          <p:nvPr/>
        </p:nvSpPr>
        <p:spPr>
          <a:xfrm>
            <a:off x="2205929" y="0"/>
            <a:ext cx="336207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#1 </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81357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 LA EJECUCIÓN</a:t>
            </a:r>
            <a:endParaRPr lang="es-ES" sz="3200" b="1" dirty="0">
              <a:ln w="50800"/>
              <a:solidFill>
                <a:srgbClr val="7030A0"/>
              </a:solidFill>
              <a:effectLst>
                <a:glow rad="101600">
                  <a:schemeClr val="bg1">
                    <a:alpha val="60000"/>
                  </a:schemeClr>
                </a:glow>
              </a:effectLst>
            </a:endParaRPr>
          </a:p>
        </p:txBody>
      </p:sp>
      <p:graphicFrame>
        <p:nvGraphicFramePr>
          <p:cNvPr id="10" name="9 Diagrama"/>
          <p:cNvGraphicFramePr/>
          <p:nvPr>
            <p:extLst>
              <p:ext uri="{D42A27DB-BD31-4B8C-83A1-F6EECF244321}">
                <p14:modId xmlns:p14="http://schemas.microsoft.com/office/powerpoint/2010/main" val="920948249"/>
              </p:ext>
            </p:extLst>
          </p:nvPr>
        </p:nvGraphicFramePr>
        <p:xfrm>
          <a:off x="476969" y="1879496"/>
          <a:ext cx="6819147" cy="361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2305315" y="0"/>
            <a:ext cx="31633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#1</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384312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#2</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7" name="6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OPERACIONES DEFENSIVAS</a:t>
            </a:r>
          </a:p>
        </p:txBody>
      </p:sp>
      <p:sp>
        <p:nvSpPr>
          <p:cNvPr id="8" name="7 Rectángulo redondeado"/>
          <p:cNvSpPr/>
          <p:nvPr/>
        </p:nvSpPr>
        <p:spPr>
          <a:xfrm>
            <a:off x="611560" y="1700808"/>
            <a:ext cx="3456384" cy="452779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bg1"/>
                </a:solidFill>
                <a:effectLst>
                  <a:glow rad="101600">
                    <a:schemeClr val="accent4">
                      <a:satMod val="175000"/>
                      <a:alpha val="40000"/>
                    </a:schemeClr>
                  </a:glow>
                </a:effectLst>
              </a:rPr>
              <a:t>ALCANCE DEL EJERCICIO</a:t>
            </a:r>
          </a:p>
          <a:p>
            <a:pPr marL="285750" lvl="0" indent="-285750">
              <a:buFont typeface="Wingdings" pitchFamily="2" charset="2"/>
              <a:buChar char="v"/>
            </a:pPr>
            <a:r>
              <a:rPr lang="es-ES" sz="1600" dirty="0">
                <a:solidFill>
                  <a:schemeClr val="bg1"/>
                </a:solidFill>
                <a:effectLst>
                  <a:glow rad="101600">
                    <a:schemeClr val="tx1">
                      <a:alpha val="60000"/>
                    </a:schemeClr>
                  </a:glow>
                </a:effectLst>
              </a:rPr>
              <a:t>Enseñanza-aprendizaje en forma práctica.</a:t>
            </a:r>
            <a:endParaRPr lang="es-EC" sz="1600" dirty="0">
              <a:solidFill>
                <a:schemeClr val="bg1"/>
              </a:solidFill>
              <a:effectLst>
                <a:glow rad="101600">
                  <a:schemeClr val="tx1">
                    <a:alpha val="60000"/>
                  </a:schemeClr>
                </a:glow>
              </a:effectLst>
            </a:endParaRPr>
          </a:p>
          <a:p>
            <a:pPr marL="285750" lvl="0" indent="-285750">
              <a:buFont typeface="Wingdings" pitchFamily="2" charset="2"/>
              <a:buChar char="v"/>
            </a:pPr>
            <a:r>
              <a:rPr lang="es-ES" sz="1600" dirty="0">
                <a:solidFill>
                  <a:schemeClr val="bg1"/>
                </a:solidFill>
                <a:effectLst>
                  <a:glow rad="101600">
                    <a:schemeClr val="tx1">
                      <a:alpha val="60000"/>
                    </a:schemeClr>
                  </a:glow>
                </a:effectLst>
              </a:rPr>
              <a:t>Poner en práctica los conocimientos doctrinarios.</a:t>
            </a:r>
            <a:endParaRPr lang="es-EC" sz="1600" dirty="0">
              <a:solidFill>
                <a:schemeClr val="bg1"/>
              </a:solidFill>
              <a:effectLst>
                <a:glow rad="101600">
                  <a:schemeClr val="tx1">
                    <a:alpha val="60000"/>
                  </a:schemeClr>
                </a:glow>
              </a:effectLst>
            </a:endParaRPr>
          </a:p>
          <a:p>
            <a:pPr marL="285750" lvl="0" indent="-285750">
              <a:buFont typeface="Wingdings" pitchFamily="2" charset="2"/>
              <a:buChar char="v"/>
            </a:pPr>
            <a:r>
              <a:rPr lang="es-ES" sz="1600" dirty="0">
                <a:solidFill>
                  <a:schemeClr val="bg1"/>
                </a:solidFill>
                <a:effectLst>
                  <a:glow rad="101600">
                    <a:schemeClr val="tx1">
                      <a:alpha val="60000"/>
                    </a:schemeClr>
                  </a:glow>
                </a:effectLst>
              </a:rPr>
              <a:t>Desarrollar la capacidad para tomar decisiones acertadas y  oportunas.</a:t>
            </a:r>
            <a:endParaRPr lang="es-EC" sz="1600" dirty="0">
              <a:solidFill>
                <a:schemeClr val="bg1"/>
              </a:solidFill>
              <a:effectLst>
                <a:glow rad="101600">
                  <a:schemeClr val="tx1">
                    <a:alpha val="60000"/>
                  </a:schemeClr>
                </a:glow>
              </a:effectLst>
            </a:endParaRPr>
          </a:p>
          <a:p>
            <a:pPr marL="285750" lvl="0" indent="-285750">
              <a:buFont typeface="Wingdings" pitchFamily="2" charset="2"/>
              <a:buChar char="v"/>
            </a:pPr>
            <a:r>
              <a:rPr lang="es-ES_tradnl" sz="1600" dirty="0">
                <a:solidFill>
                  <a:schemeClr val="bg1"/>
                </a:solidFill>
                <a:effectLst>
                  <a:glow rad="101600">
                    <a:schemeClr val="tx1">
                      <a:alpha val="60000"/>
                    </a:schemeClr>
                  </a:glow>
                </a:effectLst>
              </a:rPr>
              <a:t> Obtener resultados prácticos en condiciones similares al combate. </a:t>
            </a:r>
            <a:endParaRPr lang="es-EC" sz="1600" dirty="0">
              <a:solidFill>
                <a:schemeClr val="bg1"/>
              </a:solidFill>
              <a:effectLst>
                <a:glow rad="101600">
                  <a:schemeClr val="tx1">
                    <a:alpha val="60000"/>
                  </a:schemeClr>
                </a:glow>
              </a:effectLst>
            </a:endParaRPr>
          </a:p>
          <a:p>
            <a:pPr marL="285750" indent="-285750">
              <a:buFont typeface="Wingdings" pitchFamily="2" charset="2"/>
              <a:buChar char="v"/>
            </a:pPr>
            <a:r>
              <a:rPr lang="es-ES_tradnl" sz="1600" dirty="0">
                <a:solidFill>
                  <a:schemeClr val="bg1"/>
                </a:solidFill>
                <a:effectLst>
                  <a:glow rad="101600">
                    <a:schemeClr val="tx1">
                      <a:alpha val="60000"/>
                    </a:schemeClr>
                  </a:glow>
                </a:effectLst>
              </a:rPr>
              <a:t>Adiestrar psicológica y profesionalmente al soldado en  tiempo de paz para emplearse eficazmente en futuras operaciones</a:t>
            </a:r>
            <a:endParaRPr lang="es-EC" sz="1600" b="1" dirty="0" smtClean="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609227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 LA PLANIFICACIÓN</a:t>
            </a:r>
            <a:endParaRPr lang="es-ES" sz="3200" b="1" dirty="0">
              <a:ln w="50800"/>
              <a:solidFill>
                <a:srgbClr val="7030A0"/>
              </a:solidFill>
              <a:effectLst>
                <a:glow rad="101600">
                  <a:schemeClr val="bg1">
                    <a:alpha val="60000"/>
                  </a:schemeClr>
                </a:glow>
              </a:effectLst>
            </a:endParaRPr>
          </a:p>
        </p:txBody>
      </p:sp>
      <p:graphicFrame>
        <p:nvGraphicFramePr>
          <p:cNvPr id="10" name="9 Diagrama"/>
          <p:cNvGraphicFramePr/>
          <p:nvPr>
            <p:extLst>
              <p:ext uri="{D42A27DB-BD31-4B8C-83A1-F6EECF244321}">
                <p14:modId xmlns:p14="http://schemas.microsoft.com/office/powerpoint/2010/main" val="716697995"/>
              </p:ext>
            </p:extLst>
          </p:nvPr>
        </p:nvGraphicFramePr>
        <p:xfrm>
          <a:off x="179513" y="1565503"/>
          <a:ext cx="7116604" cy="392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Rectángulo"/>
          <p:cNvSpPr/>
          <p:nvPr/>
        </p:nvSpPr>
        <p:spPr>
          <a:xfrm>
            <a:off x="2205929" y="0"/>
            <a:ext cx="33620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#2 </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45004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274089" y="4759796"/>
            <a:ext cx="4320480" cy="1618047"/>
          </a:xfrm>
          <a:prstGeom prst="roundRect">
            <a:avLst/>
          </a:prstGeom>
          <a:solidFill>
            <a:srgbClr val="92D050"/>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72000" y="4763280"/>
            <a:ext cx="37587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EL PROBLEMA</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2" name="1 Diagrama"/>
          <p:cNvGraphicFramePr/>
          <p:nvPr>
            <p:extLst>
              <p:ext uri="{D42A27DB-BD31-4B8C-83A1-F6EECF244321}">
                <p14:modId xmlns:p14="http://schemas.microsoft.com/office/powerpoint/2010/main" val="2132787453"/>
              </p:ext>
            </p:extLst>
          </p:nvPr>
        </p:nvGraphicFramePr>
        <p:xfrm>
          <a:off x="-756592" y="188640"/>
          <a:ext cx="8208912" cy="5774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1304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 LA EJECUCIÓN</a:t>
            </a:r>
            <a:endParaRPr lang="es-ES" sz="3200" b="1" dirty="0">
              <a:ln w="50800"/>
              <a:solidFill>
                <a:srgbClr val="7030A0"/>
              </a:solidFill>
              <a:effectLst>
                <a:glow rad="101600">
                  <a:schemeClr val="bg1">
                    <a:alpha val="60000"/>
                  </a:schemeClr>
                </a:glow>
              </a:effectLst>
            </a:endParaRPr>
          </a:p>
        </p:txBody>
      </p:sp>
      <p:graphicFrame>
        <p:nvGraphicFramePr>
          <p:cNvPr id="10" name="9 Diagrama"/>
          <p:cNvGraphicFramePr/>
          <p:nvPr>
            <p:extLst>
              <p:ext uri="{D42A27DB-BD31-4B8C-83A1-F6EECF244321}">
                <p14:modId xmlns:p14="http://schemas.microsoft.com/office/powerpoint/2010/main" val="2403647867"/>
              </p:ext>
            </p:extLst>
          </p:nvPr>
        </p:nvGraphicFramePr>
        <p:xfrm>
          <a:off x="476969" y="1879496"/>
          <a:ext cx="6819147" cy="361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#2</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63050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EVENTUALIDADES</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#2</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7" name="6 Imagen" descr="C:\Users\User\Pictures\personales\cadete\Cuarto curso militar\EJERC. TERRENO 2.3.4 CURSO LORETO QUITO\DSC09432.JPG"/>
          <p:cNvPicPr/>
          <p:nvPr/>
        </p:nvPicPr>
        <p:blipFill>
          <a:blip r:embed="rId4" cstate="print"/>
          <a:srcRect/>
          <a:stretch>
            <a:fillRect/>
          </a:stretch>
        </p:blipFill>
        <p:spPr bwMode="auto">
          <a:xfrm>
            <a:off x="1403648" y="2564904"/>
            <a:ext cx="3334828" cy="3096344"/>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4134485721"/>
              </p:ext>
            </p:extLst>
          </p:nvPr>
        </p:nvGraphicFramePr>
        <p:xfrm>
          <a:off x="-22025" y="1565503"/>
          <a:ext cx="6116519" cy="4912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785450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#3</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7" name="6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OPERACIONES OFENSIVAS</a:t>
            </a:r>
          </a:p>
        </p:txBody>
      </p:sp>
      <p:sp>
        <p:nvSpPr>
          <p:cNvPr id="8" name="7 Rectángulo redondeado"/>
          <p:cNvSpPr/>
          <p:nvPr/>
        </p:nvSpPr>
        <p:spPr>
          <a:xfrm>
            <a:off x="624069" y="1625680"/>
            <a:ext cx="3456384" cy="46836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bg1"/>
                </a:solidFill>
                <a:effectLst>
                  <a:glow rad="101600">
                    <a:schemeClr val="accent4">
                      <a:satMod val="175000"/>
                      <a:alpha val="40000"/>
                    </a:schemeClr>
                  </a:glow>
                </a:effectLst>
              </a:rPr>
              <a:t>OBJETIVO</a:t>
            </a:r>
          </a:p>
          <a:p>
            <a:pPr algn="ctr"/>
            <a:r>
              <a:rPr lang="es-EC" b="1" dirty="0">
                <a:solidFill>
                  <a:schemeClr val="bg1"/>
                </a:solidFill>
                <a:effectLst>
                  <a:glow rad="101600">
                    <a:schemeClr val="tx1">
                      <a:alpha val="60000"/>
                    </a:schemeClr>
                  </a:glow>
                </a:effectLst>
              </a:rPr>
              <a:t>Adiestrar al cadete en los conocimientos de operaciones ofensivas, mediante la aplicación de los conocimientos obtenidos en clases por medio de la simulación de misiones reales, con la inserción de eventualidades, para que explote al máximo su iniciativa y adquiera la experiencia para comandar a su pelotón de forma eficiente</a:t>
            </a:r>
            <a:r>
              <a:rPr lang="es-EC" b="1" dirty="0">
                <a:solidFill>
                  <a:schemeClr val="bg1"/>
                </a:solidFill>
                <a:effectLst>
                  <a:glow rad="101600">
                    <a:schemeClr val="bg1">
                      <a:alpha val="60000"/>
                    </a:schemeClr>
                  </a:glow>
                </a:effectLst>
              </a:rPr>
              <a:t>.</a:t>
            </a:r>
            <a:endParaRPr lang="es-EC" b="1" dirty="0" smtClean="0">
              <a:solidFill>
                <a:schemeClr val="bg1"/>
              </a:solidFill>
              <a:effectLst>
                <a:glow rad="101600">
                  <a:schemeClr val="bg1">
                    <a:alpha val="60000"/>
                  </a:schemeClr>
                </a:glow>
              </a:effectLst>
            </a:endParaRPr>
          </a:p>
          <a:p>
            <a:pPr algn="ctr"/>
            <a:endParaRPr lang="es-EC" b="1" dirty="0" smtClean="0">
              <a:solidFill>
                <a:schemeClr val="bg1"/>
              </a:solidFill>
              <a:effectLst>
                <a:glow rad="101600">
                  <a:schemeClr val="bg1">
                    <a:alpha val="60000"/>
                  </a:schemeClr>
                </a:glow>
              </a:effectLst>
            </a:endParaRPr>
          </a:p>
        </p:txBody>
      </p:sp>
    </p:spTree>
    <p:extLst>
      <p:ext uri="{BB962C8B-B14F-4D97-AF65-F5344CB8AC3E}">
        <p14:creationId xmlns:p14="http://schemas.microsoft.com/office/powerpoint/2010/main" val="3324154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#3</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
        <p:nvSpPr>
          <p:cNvPr id="7" name="6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CONTENIDOS</a:t>
            </a:r>
          </a:p>
        </p:txBody>
      </p:sp>
      <p:graphicFrame>
        <p:nvGraphicFramePr>
          <p:cNvPr id="9" name="8 Diagrama"/>
          <p:cNvGraphicFramePr/>
          <p:nvPr>
            <p:extLst>
              <p:ext uri="{D42A27DB-BD31-4B8C-83A1-F6EECF244321}">
                <p14:modId xmlns:p14="http://schemas.microsoft.com/office/powerpoint/2010/main" val="1389218186"/>
              </p:ext>
            </p:extLst>
          </p:nvPr>
        </p:nvGraphicFramePr>
        <p:xfrm>
          <a:off x="378613" y="1628800"/>
          <a:ext cx="4193387" cy="4725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0987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 LA PLANIFICACIÓN</a:t>
            </a:r>
            <a:endParaRPr lang="es-ES" sz="3200" b="1" dirty="0">
              <a:ln w="50800"/>
              <a:solidFill>
                <a:srgbClr val="7030A0"/>
              </a:solidFill>
              <a:effectLst>
                <a:glow rad="101600">
                  <a:schemeClr val="bg1">
                    <a:alpha val="60000"/>
                  </a:schemeClr>
                </a:glow>
              </a:effectLst>
            </a:endParaRPr>
          </a:p>
        </p:txBody>
      </p:sp>
      <p:graphicFrame>
        <p:nvGraphicFramePr>
          <p:cNvPr id="10" name="9 Diagrama"/>
          <p:cNvGraphicFramePr/>
          <p:nvPr>
            <p:extLst>
              <p:ext uri="{D42A27DB-BD31-4B8C-83A1-F6EECF244321}">
                <p14:modId xmlns:p14="http://schemas.microsoft.com/office/powerpoint/2010/main" val="2275827056"/>
              </p:ext>
            </p:extLst>
          </p:nvPr>
        </p:nvGraphicFramePr>
        <p:xfrm>
          <a:off x="179513" y="1565503"/>
          <a:ext cx="7116604" cy="392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Rectángulo"/>
          <p:cNvSpPr/>
          <p:nvPr/>
        </p:nvSpPr>
        <p:spPr>
          <a:xfrm>
            <a:off x="2205929" y="0"/>
            <a:ext cx="33620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#3 </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83841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EN LA EJECUCIÓN</a:t>
            </a:r>
            <a:endParaRPr lang="es-ES" sz="3200" b="1" dirty="0">
              <a:ln w="50800"/>
              <a:solidFill>
                <a:srgbClr val="7030A0"/>
              </a:solidFill>
              <a:effectLst>
                <a:glow rad="101600">
                  <a:schemeClr val="bg1">
                    <a:alpha val="60000"/>
                  </a:schemeClr>
                </a:glow>
              </a:effectLst>
            </a:endParaRPr>
          </a:p>
        </p:txBody>
      </p:sp>
      <p:graphicFrame>
        <p:nvGraphicFramePr>
          <p:cNvPr id="10" name="9 Diagrama"/>
          <p:cNvGraphicFramePr/>
          <p:nvPr>
            <p:extLst>
              <p:ext uri="{D42A27DB-BD31-4B8C-83A1-F6EECF244321}">
                <p14:modId xmlns:p14="http://schemas.microsoft.com/office/powerpoint/2010/main" val="4061475288"/>
              </p:ext>
            </p:extLst>
          </p:nvPr>
        </p:nvGraphicFramePr>
        <p:xfrm>
          <a:off x="476969" y="1565503"/>
          <a:ext cx="6831335" cy="392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#3</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842955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4048" y="0"/>
            <a:ext cx="67858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EVENTUALIDADES</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9" name="8 Imagen" descr="C:\Users\User\Pictures\personales\cadete\Cuarto curso militar\EJERC. TERRENO 2.3.4 CURSO LORETO QUITO\DSC09264.JPG"/>
          <p:cNvPicPr/>
          <p:nvPr/>
        </p:nvPicPr>
        <p:blipFill>
          <a:blip r:embed="rId4" cstate="print"/>
          <a:srcRect/>
          <a:stretch>
            <a:fillRect/>
          </a:stretch>
        </p:blipFill>
        <p:spPr bwMode="auto">
          <a:xfrm>
            <a:off x="1403648" y="2480558"/>
            <a:ext cx="3245382" cy="3006586"/>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1801754906"/>
              </p:ext>
            </p:extLst>
          </p:nvPr>
        </p:nvGraphicFramePr>
        <p:xfrm>
          <a:off x="539552" y="980728"/>
          <a:ext cx="6451175" cy="52865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4273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4050" y="0"/>
            <a:ext cx="67858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EVENTUALIDADES</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9" name="8 Imagen" descr="C:\Users\User\Pictures\personales\cadete\Cuarto curso militar\EJERC. TERRENO 2.3.4 CURSO LORETO QUITO\DSC09264.JPG"/>
          <p:cNvPicPr/>
          <p:nvPr/>
        </p:nvPicPr>
        <p:blipFill>
          <a:blip r:embed="rId4" cstate="print"/>
          <a:srcRect/>
          <a:stretch>
            <a:fillRect/>
          </a:stretch>
        </p:blipFill>
        <p:spPr bwMode="auto">
          <a:xfrm>
            <a:off x="1403648" y="2480558"/>
            <a:ext cx="3245382" cy="3006586"/>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2734604030"/>
              </p:ext>
            </p:extLst>
          </p:nvPr>
        </p:nvGraphicFramePr>
        <p:xfrm>
          <a:off x="828706" y="1052736"/>
          <a:ext cx="6116519" cy="4912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8996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4048" y="0"/>
            <a:ext cx="67858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EVENTUALIDADES</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9" name="8 Imagen" descr="C:\Users\User\Pictures\personales\cadete\Cuarto curso militar\EJERC. TERRENO 2.3.4 CURSO LORETO QUITO\DSC09264.JPG"/>
          <p:cNvPicPr/>
          <p:nvPr/>
        </p:nvPicPr>
        <p:blipFill>
          <a:blip r:embed="rId4" cstate="print"/>
          <a:srcRect/>
          <a:stretch>
            <a:fillRect/>
          </a:stretch>
        </p:blipFill>
        <p:spPr bwMode="auto">
          <a:xfrm>
            <a:off x="1403648" y="2480558"/>
            <a:ext cx="3245382" cy="3006586"/>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734564834"/>
              </p:ext>
            </p:extLst>
          </p:nvPr>
        </p:nvGraphicFramePr>
        <p:xfrm>
          <a:off x="828706" y="938193"/>
          <a:ext cx="6116519" cy="4912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3578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4048" y="0"/>
            <a:ext cx="678583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EVENTUALIDADES</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9" name="8 Imagen" descr="C:\Users\User\Pictures\personales\cadete\Cuarto curso militar\EJERC. TERRENO 2.3.4 CURSO LORETO QUITO\DSC09264.JPG"/>
          <p:cNvPicPr/>
          <p:nvPr/>
        </p:nvPicPr>
        <p:blipFill>
          <a:blip r:embed="rId4" cstate="print"/>
          <a:srcRect/>
          <a:stretch>
            <a:fillRect/>
          </a:stretch>
        </p:blipFill>
        <p:spPr bwMode="auto">
          <a:xfrm>
            <a:off x="1403648" y="2480558"/>
            <a:ext cx="3245382" cy="3006586"/>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2244451504"/>
              </p:ext>
            </p:extLst>
          </p:nvPr>
        </p:nvGraphicFramePr>
        <p:xfrm>
          <a:off x="1043608" y="1052736"/>
          <a:ext cx="6116519" cy="4912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78354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211960" y="4763280"/>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790113"/>
            <a:ext cx="37587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JUSTIFICACIÓN</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7" name="6 Diagrama"/>
          <p:cNvGraphicFramePr/>
          <p:nvPr>
            <p:extLst>
              <p:ext uri="{D42A27DB-BD31-4B8C-83A1-F6EECF244321}">
                <p14:modId xmlns:p14="http://schemas.microsoft.com/office/powerpoint/2010/main" val="172516767"/>
              </p:ext>
            </p:extLst>
          </p:nvPr>
        </p:nvGraphicFramePr>
        <p:xfrm>
          <a:off x="899592" y="404664"/>
          <a:ext cx="6240164"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4982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EVENTUALIDADES</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2305314" y="0"/>
            <a:ext cx="3163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FASE #3</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9" name="8 Imagen" descr="C:\Users\User\Pictures\personales\cadete\Cuarto curso militar\EJERC. TERRENO 2.3.4 CURSO LORETO QUITO\DSC09244.JPG"/>
          <p:cNvPicPr/>
          <p:nvPr/>
        </p:nvPicPr>
        <p:blipFill>
          <a:blip r:embed="rId4" cstate="print"/>
          <a:srcRect/>
          <a:stretch>
            <a:fillRect/>
          </a:stretch>
        </p:blipFill>
        <p:spPr bwMode="auto">
          <a:xfrm>
            <a:off x="1331640" y="2420888"/>
            <a:ext cx="3528392" cy="3534906"/>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1956322474"/>
              </p:ext>
            </p:extLst>
          </p:nvPr>
        </p:nvGraphicFramePr>
        <p:xfrm>
          <a:off x="-22025" y="1565503"/>
          <a:ext cx="6116519" cy="4912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86907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a:hlinkClick r:id="rId3" action="ppaction://program"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INSTALACIONES</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1625772" y="0"/>
            <a:ext cx="45223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ESCENARIO</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7" name="6 Imagen" descr="C:\Users\User\Pictures\personales\cadete\Cuarto curso militar\EJERC. TERRENO 2.3.4 CURSO LORETO QUITO\DSC09176.JPG"/>
          <p:cNvPicPr/>
          <p:nvPr/>
        </p:nvPicPr>
        <p:blipFill>
          <a:blip r:embed="rId5" cstate="print"/>
          <a:srcRect/>
          <a:stretch>
            <a:fillRect/>
          </a:stretch>
        </p:blipFill>
        <p:spPr bwMode="auto">
          <a:xfrm>
            <a:off x="787028" y="4057124"/>
            <a:ext cx="2932430" cy="2192020"/>
          </a:xfrm>
          <a:prstGeom prst="rect">
            <a:avLst/>
          </a:prstGeom>
          <a:ln>
            <a:noFill/>
          </a:ln>
          <a:effectLst>
            <a:softEdge rad="112500"/>
          </a:effectLst>
        </p:spPr>
      </p:pic>
      <p:pic>
        <p:nvPicPr>
          <p:cNvPr id="8" name="7 Imagen" descr="C:\Users\User\Pictures\personales\cadete\Cuarto curso militar\EJERC. TERRENO 2.3.4 CURSO LORETO QUITO\DSC09123.JPG"/>
          <p:cNvPicPr/>
          <p:nvPr/>
        </p:nvPicPr>
        <p:blipFill>
          <a:blip r:embed="rId6" cstate="print"/>
          <a:srcRect/>
          <a:stretch>
            <a:fillRect/>
          </a:stretch>
        </p:blipFill>
        <p:spPr bwMode="auto">
          <a:xfrm>
            <a:off x="3275856" y="2877294"/>
            <a:ext cx="3055620" cy="2275840"/>
          </a:xfrm>
          <a:prstGeom prst="rect">
            <a:avLst/>
          </a:prstGeom>
          <a:ln>
            <a:noFill/>
          </a:ln>
          <a:effectLst>
            <a:softEdge rad="112500"/>
          </a:effectLst>
        </p:spPr>
      </p:pic>
      <p:pic>
        <p:nvPicPr>
          <p:cNvPr id="10" name="9 Imagen" descr="C:\Users\User\Pictures\personales\cadete\Cuarto curso militar\EJERC. TERRENO 2.3.4 CURSO LORETO QUITO\DSC08940.JPG"/>
          <p:cNvPicPr/>
          <p:nvPr/>
        </p:nvPicPr>
        <p:blipFill>
          <a:blip r:embed="rId7" cstate="print"/>
          <a:srcRect/>
          <a:stretch>
            <a:fillRect/>
          </a:stretch>
        </p:blipFill>
        <p:spPr bwMode="auto">
          <a:xfrm>
            <a:off x="683568" y="1586392"/>
            <a:ext cx="2846705" cy="2167255"/>
          </a:xfrm>
          <a:prstGeom prst="rect">
            <a:avLst/>
          </a:prstGeom>
          <a:ln>
            <a:noFill/>
          </a:ln>
          <a:effectLst>
            <a:softEdge rad="112500"/>
          </a:effectLst>
        </p:spPr>
      </p:pic>
    </p:spTree>
    <p:extLst>
      <p:ext uri="{BB962C8B-B14F-4D97-AF65-F5344CB8AC3E}">
        <p14:creationId xmlns:p14="http://schemas.microsoft.com/office/powerpoint/2010/main" val="3706610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01189" y="0"/>
            <a:ext cx="497155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ARMAMENTO</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pic>
        <p:nvPicPr>
          <p:cNvPr id="9" name="8 Imagen" descr="E:\TIPPMANN_A_5_A5_Paintball_Gun_Marker_M4_Sniper_Set_5.jpg"/>
          <p:cNvPicPr/>
          <p:nvPr/>
        </p:nvPicPr>
        <p:blipFill>
          <a:blip r:embed="rId4" cstate="print"/>
          <a:srcRect/>
          <a:stretch>
            <a:fillRect/>
          </a:stretch>
        </p:blipFill>
        <p:spPr bwMode="auto">
          <a:xfrm>
            <a:off x="463214" y="927273"/>
            <a:ext cx="2520280" cy="3169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descr="C:\Users\COMANDATO\Pictures\imag\arton8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7358" y="482661"/>
            <a:ext cx="1437010" cy="14370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C:\Users\COMANDATO\Pictures\imag\kevusar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348880"/>
            <a:ext cx="1191481" cy="12143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C:\Users\COMANDATO\Pictures\imag\imagenes_lapapa_co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7390" y="2204864"/>
            <a:ext cx="1287216" cy="12872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COMANDATO\Pictures\imag\imagesCAT0PA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2233087"/>
            <a:ext cx="1510263" cy="1988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1" name="Picture 7" descr="C:\Users\COMANDATO\Pictures\imag\rpg-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7268" y="692696"/>
            <a:ext cx="2523860" cy="1568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C:\Users\COMANDATO\Pictures\imag\storm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848" y="976304"/>
            <a:ext cx="1260342" cy="114831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OMANDATO\Pictures\imag\014hk33e25-3040rounder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7655" y="4293096"/>
            <a:ext cx="1576233" cy="16561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4" name="Picture 10" descr="C:\Users\COMANDATO\Pictures\imag\104406_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429000"/>
            <a:ext cx="1197826" cy="11978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C:\Users\COMANDATO\Pictures\imag\img.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5606" y="1872845"/>
            <a:ext cx="777523" cy="777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5" name="Picture 11" descr="C:\Users\COMANDATO\Pictures\imag\Hummer_milita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38248" y="4354270"/>
            <a:ext cx="1910016" cy="13069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OMANDATO\Pictures\imag\green_cow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0872" y="4293096"/>
            <a:ext cx="1372482" cy="10293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37" name="Picture 13" descr="C:\Users\COMANDATO\Pictures\imag\34144.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2464" y="3954801"/>
            <a:ext cx="1117568" cy="1673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24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17445" y="0"/>
            <a:ext cx="49390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EVALUACIÓN</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8" name="7 Tabla"/>
          <p:cNvGraphicFramePr>
            <a:graphicFrameLocks noGrp="1"/>
          </p:cNvGraphicFramePr>
          <p:nvPr>
            <p:extLst>
              <p:ext uri="{D42A27DB-BD31-4B8C-83A1-F6EECF244321}">
                <p14:modId xmlns:p14="http://schemas.microsoft.com/office/powerpoint/2010/main" val="3220855956"/>
              </p:ext>
            </p:extLst>
          </p:nvPr>
        </p:nvGraphicFramePr>
        <p:xfrm>
          <a:off x="251520" y="1124744"/>
          <a:ext cx="6840759" cy="4341767"/>
        </p:xfrm>
        <a:graphic>
          <a:graphicData uri="http://schemas.openxmlformats.org/drawingml/2006/table">
            <a:tbl>
              <a:tblPr firstRow="1" firstCol="1" bandRow="1">
                <a:tableStyleId>{5C22544A-7EE6-4342-B048-85BDC9FD1C3A}</a:tableStyleId>
              </a:tblPr>
              <a:tblGrid>
                <a:gridCol w="1840273"/>
                <a:gridCol w="1840273"/>
                <a:gridCol w="879400"/>
                <a:gridCol w="814726"/>
                <a:gridCol w="814726"/>
                <a:gridCol w="651361"/>
              </a:tblGrid>
              <a:tr h="265997">
                <a:tc>
                  <a:txBody>
                    <a:bodyPr/>
                    <a:lstStyle/>
                    <a:p>
                      <a:pPr algn="ctr">
                        <a:lnSpc>
                          <a:spcPct val="115000"/>
                        </a:lnSpc>
                        <a:spcAft>
                          <a:spcPts val="0"/>
                        </a:spcAft>
                      </a:pPr>
                      <a:r>
                        <a:rPr lang="es-EC" sz="700" dirty="0">
                          <a:effectLst/>
                        </a:rPr>
                        <a:t>UNIDAD DE COMPETENCIA</a:t>
                      </a:r>
                      <a:endParaRPr lang="es-EC" sz="1000" dirty="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dirty="0">
                          <a:effectLst/>
                        </a:rPr>
                        <a:t>VERIFICACIONES Y APORTES EN LA UNIDAD DE COMPETENCIA</a:t>
                      </a:r>
                      <a:endParaRPr lang="es-EC" sz="1000" dirty="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CALIFICACIONES OBTENIDAS</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PESO EN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RESULTADO (CALF. * PESO)</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PROMEDIO OBTENIDO</a:t>
                      </a:r>
                      <a:endParaRPr lang="es-EC" sz="1000">
                        <a:effectLst/>
                        <a:latin typeface="Calibri"/>
                        <a:ea typeface="Calibri"/>
                        <a:cs typeface="Times New Roman"/>
                      </a:endParaRPr>
                    </a:p>
                  </a:txBody>
                  <a:tcPr marL="60021" marR="60021" marT="0" marB="0">
                    <a:cell3D prstMaterial="dkEdge">
                      <a:bevel/>
                      <a:lightRig rig="flood" dir="t"/>
                    </a:cell3D>
                  </a:tcPr>
                </a:tc>
              </a:tr>
              <a:tr h="208951">
                <a:tc rowSpan="5">
                  <a:txBody>
                    <a:bodyPr/>
                    <a:lstStyle/>
                    <a:p>
                      <a:pPr algn="ctr">
                        <a:lnSpc>
                          <a:spcPct val="115000"/>
                        </a:lnSpc>
                        <a:spcAft>
                          <a:spcPts val="0"/>
                        </a:spcAft>
                      </a:pPr>
                      <a:r>
                        <a:rPr lang="es-EC" sz="700">
                          <a:effectLst/>
                        </a:rPr>
                        <a:t>UNIDAD DE COMPETENCIA  FASE No.1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1100">
                          <a:effectLst/>
                        </a:rPr>
                        <a:t>Aporte 1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rowSpan="5">
                  <a:txBody>
                    <a:bodyPr/>
                    <a:lstStyle/>
                    <a:p>
                      <a:pPr algn="ctr">
                        <a:lnSpc>
                          <a:spcPct val="115000"/>
                        </a:lnSpc>
                        <a:spcAft>
                          <a:spcPts val="0"/>
                        </a:spcAft>
                      </a:pPr>
                      <a:r>
                        <a:rPr lang="es-EC" sz="700">
                          <a:effectLst/>
                        </a:rPr>
                        <a:t> </a:t>
                      </a:r>
                      <a:endParaRPr lang="es-EC" sz="1000">
                        <a:effectLst/>
                        <a:latin typeface="Calibri"/>
                        <a:ea typeface="Calibri"/>
                        <a:cs typeface="Times New Roman"/>
                      </a:endParaRPr>
                    </a:p>
                  </a:txBody>
                  <a:tcPr marL="60021" marR="60021" marT="0" marB="0">
                    <a:cell3D prstMaterial="dkEdge">
                      <a:bevel/>
                      <a:lightRig rig="flood" dir="t"/>
                    </a:cell3D>
                  </a:tcPr>
                </a:tc>
              </a:tr>
              <a:tr h="208951">
                <a:tc vMerge="1">
                  <a:txBody>
                    <a:bodyPr/>
                    <a:lstStyle/>
                    <a:p>
                      <a:endParaRPr lang="es-EC"/>
                    </a:p>
                  </a:txBody>
                  <a:tcPr/>
                </a:tc>
                <a:tc>
                  <a:txBody>
                    <a:bodyPr/>
                    <a:lstStyle/>
                    <a:p>
                      <a:pPr algn="ctr">
                        <a:lnSpc>
                          <a:spcPct val="115000"/>
                        </a:lnSpc>
                        <a:spcAft>
                          <a:spcPts val="0"/>
                        </a:spcAft>
                      </a:pPr>
                      <a:r>
                        <a:rPr lang="es-EC" sz="1100">
                          <a:effectLst/>
                        </a:rPr>
                        <a:t>Aporte 2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3</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4</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5</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184921">
                <a:tc gridSpan="5">
                  <a:txBody>
                    <a:bodyPr/>
                    <a:lstStyle/>
                    <a:p>
                      <a:pPr algn="l">
                        <a:lnSpc>
                          <a:spcPct val="115000"/>
                        </a:lnSpc>
                        <a:spcAft>
                          <a:spcPts val="0"/>
                        </a:spcAft>
                      </a:pPr>
                      <a:r>
                        <a:rPr lang="es-EC" sz="700">
                          <a:effectLst/>
                        </a:rPr>
                        <a:t>PROMEDIO DE LA PRIMERA UNIDAD DE COMPETENCIA</a:t>
                      </a:r>
                      <a:endParaRPr lang="es-EC" sz="1000">
                        <a:effectLst/>
                        <a:latin typeface="Calibri"/>
                        <a:ea typeface="Calibri"/>
                        <a:cs typeface="Times New Roman"/>
                      </a:endParaRPr>
                    </a:p>
                  </a:txBody>
                  <a:tcPr marL="60021" marR="60021" marT="0" marB="0">
                    <a:cell3D prstMaterial="dkEdge">
                      <a:bevel/>
                      <a:lightRig rig="flood" dir="t"/>
                    </a:cell3D>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700">
                          <a:effectLst/>
                        </a:rPr>
                        <a:t>5,00</a:t>
                      </a:r>
                      <a:endParaRPr lang="es-EC" sz="1000">
                        <a:effectLst/>
                        <a:latin typeface="Calibri"/>
                        <a:ea typeface="Calibri"/>
                        <a:cs typeface="Times New Roman"/>
                      </a:endParaRPr>
                    </a:p>
                  </a:txBody>
                  <a:tcPr marL="60021" marR="60021" marT="0" marB="0">
                    <a:cell3D prstMaterial="dkEdge">
                      <a:bevel/>
                      <a:lightRig rig="flood" dir="t"/>
                    </a:cell3D>
                  </a:tcPr>
                </a:tc>
              </a:tr>
              <a:tr h="208951">
                <a:tc rowSpan="5">
                  <a:txBody>
                    <a:bodyPr/>
                    <a:lstStyle/>
                    <a:p>
                      <a:pPr algn="ctr">
                        <a:lnSpc>
                          <a:spcPct val="115000"/>
                        </a:lnSpc>
                        <a:spcAft>
                          <a:spcPts val="0"/>
                        </a:spcAft>
                      </a:pPr>
                      <a:r>
                        <a:rPr lang="es-EC" sz="700">
                          <a:effectLst/>
                        </a:rPr>
                        <a:t>UNIDAD DE COMPETENCIA FASE No. 2</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1100">
                          <a:effectLst/>
                        </a:rPr>
                        <a:t>Aporte 1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rowSpan="5">
                  <a:txBody>
                    <a:bodyPr/>
                    <a:lstStyle/>
                    <a:p>
                      <a:pPr algn="ctr">
                        <a:lnSpc>
                          <a:spcPct val="115000"/>
                        </a:lnSpc>
                        <a:spcAft>
                          <a:spcPts val="0"/>
                        </a:spcAft>
                      </a:pPr>
                      <a:r>
                        <a:rPr lang="es-EC" sz="700" dirty="0">
                          <a:effectLst/>
                        </a:rPr>
                        <a:t> </a:t>
                      </a:r>
                      <a:endParaRPr lang="es-EC" sz="1000" dirty="0">
                        <a:effectLst/>
                        <a:latin typeface="Calibri"/>
                        <a:ea typeface="Calibri"/>
                        <a:cs typeface="Times New Roman"/>
                      </a:endParaRPr>
                    </a:p>
                  </a:txBody>
                  <a:tcPr marL="60021" marR="60021" marT="0" marB="0">
                    <a:cell3D prstMaterial="dkEdge">
                      <a:bevel/>
                      <a:lightRig rig="flood" dir="t"/>
                    </a:cell3D>
                  </a:tcPr>
                </a:tc>
              </a:tr>
              <a:tr h="208951">
                <a:tc vMerge="1">
                  <a:txBody>
                    <a:bodyPr/>
                    <a:lstStyle/>
                    <a:p>
                      <a:endParaRPr lang="es-EC"/>
                    </a:p>
                  </a:txBody>
                  <a:tcPr/>
                </a:tc>
                <a:tc>
                  <a:txBody>
                    <a:bodyPr/>
                    <a:lstStyle/>
                    <a:p>
                      <a:pPr algn="ctr">
                        <a:lnSpc>
                          <a:spcPct val="115000"/>
                        </a:lnSpc>
                        <a:spcAft>
                          <a:spcPts val="0"/>
                        </a:spcAft>
                      </a:pPr>
                      <a:r>
                        <a:rPr lang="es-EC" sz="1100">
                          <a:effectLst/>
                        </a:rPr>
                        <a:t>Aporte 2</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3</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4</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188803">
                <a:tc vMerge="1">
                  <a:txBody>
                    <a:bodyPr/>
                    <a:lstStyle/>
                    <a:p>
                      <a:endParaRPr lang="es-EC"/>
                    </a:p>
                  </a:txBody>
                  <a:tcPr/>
                </a:tc>
                <a:tc>
                  <a:txBody>
                    <a:bodyPr/>
                    <a:lstStyle/>
                    <a:p>
                      <a:pPr algn="ctr">
                        <a:lnSpc>
                          <a:spcPct val="115000"/>
                        </a:lnSpc>
                        <a:spcAft>
                          <a:spcPts val="0"/>
                        </a:spcAft>
                      </a:pPr>
                      <a:r>
                        <a:rPr lang="es-EC" sz="1100" dirty="0">
                          <a:effectLst/>
                        </a:rPr>
                        <a:t>Aporte 5</a:t>
                      </a:r>
                      <a:endParaRPr lang="es-EC" sz="1000" dirty="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184921">
                <a:tc gridSpan="5">
                  <a:txBody>
                    <a:bodyPr/>
                    <a:lstStyle/>
                    <a:p>
                      <a:pPr algn="l">
                        <a:lnSpc>
                          <a:spcPct val="115000"/>
                        </a:lnSpc>
                        <a:spcAft>
                          <a:spcPts val="0"/>
                        </a:spcAft>
                      </a:pPr>
                      <a:r>
                        <a:rPr lang="es-EC" sz="700">
                          <a:effectLst/>
                        </a:rPr>
                        <a:t>PROMEDIO DE LA SEGUNDA UNIDAD DE COMPETENCIA</a:t>
                      </a:r>
                      <a:endParaRPr lang="es-EC" sz="1000">
                        <a:effectLst/>
                        <a:latin typeface="Calibri"/>
                        <a:ea typeface="Calibri"/>
                        <a:cs typeface="Times New Roman"/>
                      </a:endParaRPr>
                    </a:p>
                  </a:txBody>
                  <a:tcPr marL="60021" marR="60021" marT="0" marB="0">
                    <a:cell3D prstMaterial="dkEdge">
                      <a:bevel/>
                      <a:lightRig rig="flood" dir="t"/>
                    </a:cell3D>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700">
                          <a:effectLst/>
                        </a:rPr>
                        <a:t>5,00</a:t>
                      </a:r>
                      <a:endParaRPr lang="es-EC" sz="1000">
                        <a:effectLst/>
                        <a:latin typeface="Calibri"/>
                        <a:ea typeface="Calibri"/>
                        <a:cs typeface="Times New Roman"/>
                      </a:endParaRPr>
                    </a:p>
                  </a:txBody>
                  <a:tcPr marL="60021" marR="60021" marT="0" marB="0">
                    <a:cell3D prstMaterial="dkEdge">
                      <a:bevel/>
                      <a:lightRig rig="flood" dir="t"/>
                    </a:cell3D>
                  </a:tcPr>
                </a:tc>
              </a:tr>
              <a:tr h="208951">
                <a:tc rowSpan="5">
                  <a:txBody>
                    <a:bodyPr/>
                    <a:lstStyle/>
                    <a:p>
                      <a:pPr algn="ctr">
                        <a:lnSpc>
                          <a:spcPct val="115000"/>
                        </a:lnSpc>
                        <a:spcAft>
                          <a:spcPts val="0"/>
                        </a:spcAft>
                      </a:pPr>
                      <a:r>
                        <a:rPr lang="es-EC" sz="700">
                          <a:effectLst/>
                        </a:rPr>
                        <a:t>UNIDAD DE COMPETENCIA FASE No. 3</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1100">
                          <a:effectLst/>
                        </a:rPr>
                        <a:t>Aporte 1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rowSpan="5">
                  <a:txBody>
                    <a:bodyPr/>
                    <a:lstStyle/>
                    <a:p>
                      <a:pPr algn="ctr">
                        <a:lnSpc>
                          <a:spcPct val="115000"/>
                        </a:lnSpc>
                        <a:spcAft>
                          <a:spcPts val="0"/>
                        </a:spcAft>
                      </a:pPr>
                      <a:r>
                        <a:rPr lang="es-EC" sz="700">
                          <a:effectLst/>
                        </a:rPr>
                        <a:t> </a:t>
                      </a:r>
                      <a:endParaRPr lang="es-EC" sz="1000">
                        <a:effectLst/>
                        <a:latin typeface="Calibri"/>
                        <a:ea typeface="Calibri"/>
                        <a:cs typeface="Times New Roman"/>
                      </a:endParaRPr>
                    </a:p>
                  </a:txBody>
                  <a:tcPr marL="60021" marR="60021" marT="0" marB="0">
                    <a:cell3D prstMaterial="dkEdge">
                      <a:bevel/>
                      <a:lightRig rig="flood" dir="t"/>
                    </a:cell3D>
                  </a:tcPr>
                </a:tc>
              </a:tr>
              <a:tr h="208951">
                <a:tc vMerge="1">
                  <a:txBody>
                    <a:bodyPr/>
                    <a:lstStyle/>
                    <a:p>
                      <a:endParaRPr lang="es-EC"/>
                    </a:p>
                  </a:txBody>
                  <a:tcPr/>
                </a:tc>
                <a:tc>
                  <a:txBody>
                    <a:bodyPr/>
                    <a:lstStyle/>
                    <a:p>
                      <a:pPr algn="ctr">
                        <a:lnSpc>
                          <a:spcPct val="115000"/>
                        </a:lnSpc>
                        <a:spcAft>
                          <a:spcPts val="0"/>
                        </a:spcAft>
                      </a:pPr>
                      <a:r>
                        <a:rPr lang="es-EC" sz="1100">
                          <a:effectLst/>
                        </a:rPr>
                        <a:t>Aporte 2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3</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4</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208951">
                <a:tc vMerge="1">
                  <a:txBody>
                    <a:bodyPr/>
                    <a:lstStyle/>
                    <a:p>
                      <a:endParaRPr lang="es-EC"/>
                    </a:p>
                  </a:txBody>
                  <a:tcPr/>
                </a:tc>
                <a:tc>
                  <a:txBody>
                    <a:bodyPr/>
                    <a:lstStyle/>
                    <a:p>
                      <a:pPr algn="ctr">
                        <a:lnSpc>
                          <a:spcPct val="115000"/>
                        </a:lnSpc>
                        <a:spcAft>
                          <a:spcPts val="0"/>
                        </a:spcAft>
                      </a:pPr>
                      <a:r>
                        <a:rPr lang="es-EC" sz="1100">
                          <a:effectLst/>
                        </a:rPr>
                        <a:t>Aporte 5</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0,0500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1,00</a:t>
                      </a:r>
                      <a:endParaRPr lang="es-EC" sz="1000">
                        <a:effectLst/>
                        <a:latin typeface="Calibri"/>
                        <a:ea typeface="Calibri"/>
                        <a:cs typeface="Times New Roman"/>
                      </a:endParaRPr>
                    </a:p>
                  </a:txBody>
                  <a:tcPr marL="60021" marR="60021" marT="0" marB="0">
                    <a:cell3D prstMaterial="dkEdge">
                      <a:bevel/>
                      <a:lightRig rig="flood" dir="t"/>
                    </a:cell3D>
                  </a:tcPr>
                </a:tc>
                <a:tc vMerge="1">
                  <a:txBody>
                    <a:bodyPr/>
                    <a:lstStyle/>
                    <a:p>
                      <a:endParaRPr lang="es-EC"/>
                    </a:p>
                  </a:txBody>
                  <a:tcPr/>
                </a:tc>
              </a:tr>
              <a:tr h="193956">
                <a:tc gridSpan="5">
                  <a:txBody>
                    <a:bodyPr/>
                    <a:lstStyle/>
                    <a:p>
                      <a:pPr algn="l">
                        <a:lnSpc>
                          <a:spcPct val="115000"/>
                        </a:lnSpc>
                        <a:spcAft>
                          <a:spcPts val="0"/>
                        </a:spcAft>
                      </a:pPr>
                      <a:r>
                        <a:rPr lang="es-EC" sz="700">
                          <a:effectLst/>
                        </a:rPr>
                        <a:t>PROMEDIO DE LA TERCERA UNIDAD DE COMPETENCIA</a:t>
                      </a:r>
                      <a:endParaRPr lang="es-EC" sz="1000">
                        <a:effectLst/>
                        <a:latin typeface="Calibri"/>
                        <a:ea typeface="Calibri"/>
                        <a:cs typeface="Times New Roman"/>
                      </a:endParaRPr>
                    </a:p>
                  </a:txBody>
                  <a:tcPr marL="60021" marR="60021" marT="0" marB="0">
                    <a:cell3D prstMaterial="dkEdge">
                      <a:bevel/>
                      <a:lightRig rig="flood" dir="t"/>
                    </a:cell3D>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700">
                          <a:effectLst/>
                        </a:rPr>
                        <a:t>5,00</a:t>
                      </a:r>
                      <a:endParaRPr lang="es-EC" sz="1000">
                        <a:effectLst/>
                        <a:latin typeface="Calibri"/>
                        <a:ea typeface="Calibri"/>
                        <a:cs typeface="Times New Roman"/>
                      </a:endParaRPr>
                    </a:p>
                  </a:txBody>
                  <a:tcPr marL="60021" marR="60021" marT="0" marB="0">
                    <a:cell3D prstMaterial="dkEdge">
                      <a:bevel/>
                      <a:lightRig rig="flood" dir="t"/>
                    </a:cell3D>
                  </a:tcPr>
                </a:tc>
              </a:tr>
              <a:tr h="208951">
                <a:tc>
                  <a:txBody>
                    <a:bodyPr/>
                    <a:lstStyle/>
                    <a:p>
                      <a:pPr algn="ctr">
                        <a:lnSpc>
                          <a:spcPct val="115000"/>
                        </a:lnSpc>
                        <a:spcAft>
                          <a:spcPts val="0"/>
                        </a:spcAft>
                      </a:pPr>
                      <a:r>
                        <a:rPr lang="es-EC" sz="700">
                          <a:effectLst/>
                        </a:rPr>
                        <a:t>ACTUACIÓN DISCIPLINARIA</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1100">
                          <a:effectLst/>
                        </a:rPr>
                        <a:t>APORTE GENERAL</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20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0,2500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5,00</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5,00</a:t>
                      </a:r>
                      <a:endParaRPr lang="es-EC" sz="1000">
                        <a:effectLst/>
                        <a:latin typeface="Calibri"/>
                        <a:ea typeface="Calibri"/>
                        <a:cs typeface="Times New Roman"/>
                      </a:endParaRPr>
                    </a:p>
                  </a:txBody>
                  <a:tcPr marL="60021" marR="60021" marT="0" marB="0">
                    <a:cell3D prstMaterial="dkEdge">
                      <a:bevel/>
                      <a:lightRig rig="flood" dir="t"/>
                    </a:cell3D>
                  </a:tcPr>
                </a:tc>
              </a:tr>
              <a:tr h="184921">
                <a:tc gridSpan="2">
                  <a:txBody>
                    <a:bodyPr/>
                    <a:lstStyle/>
                    <a:p>
                      <a:pPr algn="l">
                        <a:lnSpc>
                          <a:spcPct val="115000"/>
                        </a:lnSpc>
                        <a:spcAft>
                          <a:spcPts val="0"/>
                        </a:spcAft>
                      </a:pPr>
                      <a:r>
                        <a:rPr lang="es-EC" sz="700">
                          <a:effectLst/>
                        </a:rPr>
                        <a:t>PROMEDIO DE LA ASIGNATURA</a:t>
                      </a:r>
                      <a:endParaRPr lang="es-EC" sz="1000">
                        <a:effectLst/>
                        <a:latin typeface="Calibri"/>
                        <a:ea typeface="Calibri"/>
                        <a:cs typeface="Times New Roman"/>
                      </a:endParaRPr>
                    </a:p>
                  </a:txBody>
                  <a:tcPr marL="60021" marR="60021" marT="0" marB="0">
                    <a:cell3D prstMaterial="dkEdge">
                      <a:bevel/>
                      <a:lightRig rig="flood" dir="t"/>
                    </a:cell3D>
                  </a:tcPr>
                </a:tc>
                <a:tc hMerge="1">
                  <a:txBody>
                    <a:bodyPr/>
                    <a:lstStyle/>
                    <a:p>
                      <a:endParaRPr lang="es-EC"/>
                    </a:p>
                  </a:txBody>
                  <a:tcPr/>
                </a:tc>
                <a:tc>
                  <a:txBody>
                    <a:bodyPr/>
                    <a:lstStyle/>
                    <a:p>
                      <a:pPr algn="ctr">
                        <a:lnSpc>
                          <a:spcPct val="115000"/>
                        </a:lnSpc>
                        <a:spcAft>
                          <a:spcPts val="0"/>
                        </a:spcAft>
                      </a:pPr>
                      <a:r>
                        <a:rPr lang="es-EC" sz="700">
                          <a:effectLst/>
                        </a:rPr>
                        <a:t>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a:effectLst/>
                        </a:rPr>
                        <a:t> </a:t>
                      </a:r>
                      <a:endParaRPr lang="es-EC" sz="1000">
                        <a:effectLst/>
                        <a:latin typeface="Calibri"/>
                        <a:ea typeface="Calibri"/>
                        <a:cs typeface="Times New Roman"/>
                      </a:endParaRPr>
                    </a:p>
                  </a:txBody>
                  <a:tcPr marL="60021" marR="60021" marT="0" marB="0">
                    <a:cell3D prstMaterial="dkEdge">
                      <a:bevel/>
                      <a:lightRig rig="flood" dir="t"/>
                    </a:cell3D>
                  </a:tcPr>
                </a:tc>
                <a:tc>
                  <a:txBody>
                    <a:bodyPr/>
                    <a:lstStyle/>
                    <a:p>
                      <a:pPr algn="ctr">
                        <a:lnSpc>
                          <a:spcPct val="115000"/>
                        </a:lnSpc>
                        <a:spcAft>
                          <a:spcPts val="0"/>
                        </a:spcAft>
                      </a:pPr>
                      <a:r>
                        <a:rPr lang="es-EC" sz="700" dirty="0">
                          <a:effectLst/>
                        </a:rPr>
                        <a:t>20,00</a:t>
                      </a:r>
                      <a:endParaRPr lang="es-EC" sz="1000" dirty="0">
                        <a:effectLst/>
                        <a:latin typeface="Calibri"/>
                        <a:ea typeface="Calibri"/>
                        <a:cs typeface="Times New Roman"/>
                      </a:endParaRPr>
                    </a:p>
                  </a:txBody>
                  <a:tcPr marL="60021" marR="60021" marT="0" marB="0">
                    <a:cell3D prstMaterial="dkEdge">
                      <a:bevel/>
                      <a:lightRig rig="flood" dir="t"/>
                    </a:cell3D>
                  </a:tcPr>
                </a:tc>
              </a:tr>
            </a:tbl>
          </a:graphicData>
        </a:graphic>
      </p:graphicFrame>
    </p:spTree>
    <p:extLst>
      <p:ext uri="{BB962C8B-B14F-4D97-AF65-F5344CB8AC3E}">
        <p14:creationId xmlns:p14="http://schemas.microsoft.com/office/powerpoint/2010/main" val="3773340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17445" y="0"/>
            <a:ext cx="493904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EVALUACIÓN</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4212413738"/>
              </p:ext>
            </p:extLst>
          </p:nvPr>
        </p:nvGraphicFramePr>
        <p:xfrm>
          <a:off x="1730078" y="1052736"/>
          <a:ext cx="4313778" cy="4862085"/>
        </p:xfrm>
        <a:graphic>
          <a:graphicData uri="http://schemas.openxmlformats.org/drawingml/2006/table">
            <a:tbl>
              <a:tblPr>
                <a:tableStyleId>{3C2FFA5D-87B4-456A-9821-1D502468CF0F}</a:tableStyleId>
              </a:tblPr>
              <a:tblGrid>
                <a:gridCol w="1229174"/>
                <a:gridCol w="1464506"/>
                <a:gridCol w="373420"/>
                <a:gridCol w="350081"/>
                <a:gridCol w="390924"/>
                <a:gridCol w="505673"/>
              </a:tblGrid>
              <a:tr h="186878">
                <a:tc gridSpan="6">
                  <a:txBody>
                    <a:bodyPr/>
                    <a:lstStyle/>
                    <a:p>
                      <a:pPr algn="l" fontAlgn="b"/>
                      <a:r>
                        <a:rPr lang="es-EC" sz="1100" u="none" strike="noStrike">
                          <a:effectLst/>
                        </a:rPr>
                        <a:t>OPERACIÓN:                     RECONOCIMIENTO DE RUTA</a:t>
                      </a:r>
                      <a:endParaRPr lang="es-EC" sz="1100" b="1" i="0" u="none" strike="noStrike">
                        <a:solidFill>
                          <a:srgbClr val="000000"/>
                        </a:solidFill>
                        <a:effectLst/>
                        <a:latin typeface="Calibri"/>
                      </a:endParaRPr>
                    </a:p>
                  </a:txBody>
                  <a:tcPr marL="5840" marR="5840" marT="584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5999">
                <a:tc gridSpan="6">
                  <a:txBody>
                    <a:bodyPr/>
                    <a:lstStyle/>
                    <a:p>
                      <a:pPr algn="ctr" fontAlgn="b"/>
                      <a:r>
                        <a:rPr lang="es-EC" sz="900" u="none" strike="noStrike">
                          <a:effectLst/>
                        </a:rPr>
                        <a:t>EVALUACIÓN  DE LA ACTUACIÓN DEL COMANDANTE DE PELOTÓN  </a:t>
                      </a:r>
                      <a:endParaRPr lang="es-EC" sz="900" b="1" i="0" u="none" strike="noStrike">
                        <a:solidFill>
                          <a:srgbClr val="000000"/>
                        </a:solidFill>
                        <a:effectLst/>
                        <a:latin typeface="Calibri"/>
                      </a:endParaRPr>
                    </a:p>
                  </a:txBody>
                  <a:tcPr marL="5840" marR="5840" marT="584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6799">
                <a:tc gridSpan="6">
                  <a:txBody>
                    <a:bodyPr/>
                    <a:lstStyle/>
                    <a:p>
                      <a:pPr algn="ctr" fontAlgn="b"/>
                      <a:r>
                        <a:rPr lang="es-EC" sz="700" u="none" strike="noStrike">
                          <a:effectLst/>
                        </a:rPr>
                        <a:t>EN LA PLANIFICACIÓN</a:t>
                      </a:r>
                      <a:endParaRPr lang="es-EC" sz="700" b="1" i="0" u="none" strike="noStrike">
                        <a:solidFill>
                          <a:srgbClr val="000000"/>
                        </a:solidFill>
                        <a:effectLst/>
                        <a:latin typeface="Calibri"/>
                      </a:endParaRPr>
                    </a:p>
                  </a:txBody>
                  <a:tcPr marL="5840" marR="5840" marT="584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5437">
                <a:tc>
                  <a:txBody>
                    <a:bodyPr/>
                    <a:lstStyle/>
                    <a:p>
                      <a:pPr algn="ctr" fontAlgn="ctr"/>
                      <a:r>
                        <a:rPr lang="es-EC" sz="700" u="none" strike="noStrike">
                          <a:effectLst/>
                        </a:rPr>
                        <a:t>PARÁMETROS</a:t>
                      </a:r>
                      <a:endParaRPr lang="es-EC" sz="700" b="1" i="0" u="none" strike="noStrike">
                        <a:solidFill>
                          <a:srgbClr val="000000"/>
                        </a:solidFill>
                        <a:effectLst/>
                        <a:latin typeface="Calibri"/>
                      </a:endParaRPr>
                    </a:p>
                  </a:txBody>
                  <a:tcPr marL="5840" marR="5840" marT="5840" marB="0" anchor="ctr"/>
                </a:tc>
                <a:tc>
                  <a:txBody>
                    <a:bodyPr/>
                    <a:lstStyle/>
                    <a:p>
                      <a:pPr algn="ctr" fontAlgn="ctr"/>
                      <a:r>
                        <a:rPr lang="es-EC" sz="700" u="none" strike="noStrike">
                          <a:effectLst/>
                        </a:rPr>
                        <a:t>ACTIVIDADES</a:t>
                      </a:r>
                      <a:endParaRPr lang="es-EC" sz="700" b="1" i="0" u="none" strike="noStrike">
                        <a:solidFill>
                          <a:srgbClr val="000000"/>
                        </a:solidFill>
                        <a:effectLst/>
                        <a:latin typeface="Calibri"/>
                      </a:endParaRPr>
                    </a:p>
                  </a:txBody>
                  <a:tcPr marL="5840" marR="5840" marT="5840" marB="0" anchor="ctr"/>
                </a:tc>
                <a:tc>
                  <a:txBody>
                    <a:bodyPr/>
                    <a:lstStyle/>
                    <a:p>
                      <a:pPr algn="ctr" fontAlgn="ctr"/>
                      <a:r>
                        <a:rPr lang="es-EC" sz="500" u="none" strike="noStrike">
                          <a:effectLst/>
                        </a:rPr>
                        <a:t>cumple satisfactoriamente (pto)</a:t>
                      </a:r>
                      <a:endParaRPr lang="es-EC" sz="500" b="1" i="0" u="none" strike="noStrike">
                        <a:solidFill>
                          <a:srgbClr val="000000"/>
                        </a:solidFill>
                        <a:effectLst/>
                        <a:latin typeface="Calibri"/>
                      </a:endParaRPr>
                    </a:p>
                  </a:txBody>
                  <a:tcPr marL="5840" marR="5840" marT="5840" marB="0" anchor="ctr"/>
                </a:tc>
                <a:tc>
                  <a:txBody>
                    <a:bodyPr/>
                    <a:lstStyle/>
                    <a:p>
                      <a:pPr algn="ctr" fontAlgn="ctr"/>
                      <a:r>
                        <a:rPr lang="es-EC" sz="500" u="none" strike="noStrike">
                          <a:effectLst/>
                        </a:rPr>
                        <a:t>Cumple              (0,5pto)</a:t>
                      </a:r>
                      <a:endParaRPr lang="es-EC" sz="500" b="1" i="0" u="none" strike="noStrike">
                        <a:solidFill>
                          <a:srgbClr val="000000"/>
                        </a:solidFill>
                        <a:effectLst/>
                        <a:latin typeface="Calibri"/>
                      </a:endParaRPr>
                    </a:p>
                  </a:txBody>
                  <a:tcPr marL="5840" marR="5840" marT="5840" marB="0" anchor="ctr"/>
                </a:tc>
                <a:tc>
                  <a:txBody>
                    <a:bodyPr/>
                    <a:lstStyle/>
                    <a:p>
                      <a:pPr algn="ctr" fontAlgn="ctr"/>
                      <a:r>
                        <a:rPr lang="es-EC" sz="500" u="none" strike="noStrike">
                          <a:effectLst/>
                        </a:rPr>
                        <a:t>No cumple    (0,0pto)</a:t>
                      </a:r>
                      <a:endParaRPr lang="es-EC" sz="500" b="1" i="0" u="none" strike="noStrike">
                        <a:solidFill>
                          <a:srgbClr val="000000"/>
                        </a:solidFill>
                        <a:effectLst/>
                        <a:latin typeface="Calibri"/>
                      </a:endParaRPr>
                    </a:p>
                  </a:txBody>
                  <a:tcPr marL="5840" marR="5840" marT="5840" marB="0" anchor="ctr"/>
                </a:tc>
                <a:tc>
                  <a:txBody>
                    <a:bodyPr/>
                    <a:lstStyle/>
                    <a:p>
                      <a:pPr algn="ctr" fontAlgn="ctr"/>
                      <a:r>
                        <a:rPr lang="es-EC" sz="700" u="none" strike="noStrike">
                          <a:effectLst/>
                        </a:rPr>
                        <a:t>PUNTAJE TOTAL </a:t>
                      </a:r>
                      <a:endParaRPr lang="es-EC" sz="700" b="1" i="0" u="none" strike="noStrike">
                        <a:solidFill>
                          <a:srgbClr val="000000"/>
                        </a:solidFill>
                        <a:effectLst/>
                        <a:latin typeface="Calibri"/>
                      </a:endParaRPr>
                    </a:p>
                  </a:txBody>
                  <a:tcPr marL="5840" marR="5840" marT="5840" marB="0" anchor="ctr"/>
                </a:tc>
              </a:tr>
              <a:tr h="116799">
                <a:tc rowSpan="10">
                  <a:txBody>
                    <a:bodyPr/>
                    <a:lstStyle/>
                    <a:p>
                      <a:pPr algn="ctr" fontAlgn="ctr"/>
                      <a:r>
                        <a:rPr lang="es-EC" sz="700" u="none" strike="noStrike">
                          <a:effectLst/>
                        </a:rPr>
                        <a:t>PLAN DE RECONOCIMIENTO</a:t>
                      </a:r>
                      <a:endParaRPr lang="es-EC" sz="700" b="1" i="0" u="none" strike="noStrike">
                        <a:solidFill>
                          <a:srgbClr val="000000"/>
                        </a:solidFill>
                        <a:effectLst/>
                        <a:latin typeface="Calibri"/>
                      </a:endParaRPr>
                    </a:p>
                  </a:txBody>
                  <a:tcPr marL="5840" marR="5840" marT="5840" marB="0" anchor="ctr"/>
                </a:tc>
                <a:tc>
                  <a:txBody>
                    <a:bodyPr/>
                    <a:lstStyle/>
                    <a:p>
                      <a:pPr algn="l" fontAlgn="b"/>
                      <a:r>
                        <a:rPr lang="es-EC" sz="700" u="none" strike="noStrike">
                          <a:effectLst/>
                        </a:rPr>
                        <a:t>Organización para el combate</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rowSpan="10">
                  <a:txBody>
                    <a:bodyPr/>
                    <a:lstStyle/>
                    <a:p>
                      <a:pPr algn="ctr" fontAlgn="ctr"/>
                      <a:r>
                        <a:rPr lang="es-EC" sz="700" u="none" strike="noStrike">
                          <a:effectLst/>
                        </a:rPr>
                        <a:t>10</a:t>
                      </a:r>
                      <a:endParaRPr lang="es-EC" sz="700" b="0" i="0" u="none" strike="noStrike">
                        <a:solidFill>
                          <a:srgbClr val="000000"/>
                        </a:solidFill>
                        <a:effectLst/>
                        <a:latin typeface="Calibri"/>
                      </a:endParaRPr>
                    </a:p>
                  </a:txBody>
                  <a:tcPr marL="5840" marR="5840" marT="5840" marB="0" anchor="ctr"/>
                </a:tc>
              </a:tr>
              <a:tr h="122639">
                <a:tc vMerge="1">
                  <a:txBody>
                    <a:bodyPr/>
                    <a:lstStyle/>
                    <a:p>
                      <a:endParaRPr lang="es-EC"/>
                    </a:p>
                  </a:txBody>
                  <a:tcPr/>
                </a:tc>
                <a:tc>
                  <a:txBody>
                    <a:bodyPr/>
                    <a:lstStyle/>
                    <a:p>
                      <a:pPr algn="l" fontAlgn="b"/>
                      <a:r>
                        <a:rPr lang="es-EC" sz="700" u="none" strike="noStrike">
                          <a:effectLst/>
                        </a:rPr>
                        <a:t>Situación General</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Misión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Duración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Hora de salida</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Itinerario</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Restricciones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Medidas de Coordinación y Control</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Instrucciones de Coordinación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8479">
                <a:tc vMerge="1">
                  <a:txBody>
                    <a:bodyPr/>
                    <a:lstStyle/>
                    <a:p>
                      <a:endParaRPr lang="es-EC"/>
                    </a:p>
                  </a:txBody>
                  <a:tcPr/>
                </a:tc>
                <a:tc>
                  <a:txBody>
                    <a:bodyPr/>
                    <a:lstStyle/>
                    <a:p>
                      <a:pPr algn="l" fontAlgn="b"/>
                      <a:r>
                        <a:rPr lang="es-EC" sz="700" u="none" strike="noStrike">
                          <a:effectLst/>
                        </a:rPr>
                        <a:t>Tareas a los subordinados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1</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rowSpan="5">
                  <a:txBody>
                    <a:bodyPr/>
                    <a:lstStyle/>
                    <a:p>
                      <a:pPr algn="ctr" fontAlgn="ctr"/>
                      <a:r>
                        <a:rPr lang="es-EC" sz="700" u="none" strike="noStrike">
                          <a:effectLst/>
                        </a:rPr>
                        <a:t>ENSAYOS</a:t>
                      </a:r>
                      <a:endParaRPr lang="es-EC" sz="700" b="1" i="0" u="none" strike="noStrike">
                        <a:solidFill>
                          <a:srgbClr val="000000"/>
                        </a:solidFill>
                        <a:effectLst/>
                        <a:latin typeface="Calibri"/>
                      </a:endParaRPr>
                    </a:p>
                  </a:txBody>
                  <a:tcPr marL="5840" marR="5840" marT="5840" marB="0" anchor="ctr"/>
                </a:tc>
                <a:tc>
                  <a:txBody>
                    <a:bodyPr/>
                    <a:lstStyle/>
                    <a:p>
                      <a:pPr algn="l" fontAlgn="b"/>
                      <a:r>
                        <a:rPr lang="es-EC" sz="700" u="none" strike="noStrike" dirty="0">
                          <a:effectLst/>
                        </a:rPr>
                        <a:t>Comunicaciones</a:t>
                      </a:r>
                      <a:endParaRPr lang="es-EC" sz="700" b="0" i="0" u="none" strike="noStrike" dirty="0">
                        <a:solidFill>
                          <a:srgbClr val="000000"/>
                        </a:solidFill>
                        <a:effectLst/>
                        <a:latin typeface="Calibri"/>
                      </a:endParaRPr>
                    </a:p>
                  </a:txBody>
                  <a:tcPr marL="5840" marR="5840" marT="5840" marB="0" anchor="b"/>
                </a:tc>
                <a:tc>
                  <a:txBody>
                    <a:bodyPr/>
                    <a:lstStyle/>
                    <a:p>
                      <a:pPr algn="ctr" fontAlgn="b"/>
                      <a:r>
                        <a:rPr lang="es-EC" sz="700" u="none" strike="noStrike">
                          <a:effectLst/>
                        </a:rPr>
                        <a:t>2</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rowSpan="5">
                  <a:txBody>
                    <a:bodyPr/>
                    <a:lstStyle/>
                    <a:p>
                      <a:pPr algn="ctr" fontAlgn="ctr"/>
                      <a:r>
                        <a:rPr lang="es-EC" sz="700" u="none" strike="noStrike">
                          <a:effectLst/>
                        </a:rPr>
                        <a:t>13</a:t>
                      </a:r>
                      <a:endParaRPr lang="es-EC" sz="700" b="0" i="0" u="none" strike="noStrike">
                        <a:solidFill>
                          <a:srgbClr val="000000"/>
                        </a:solidFill>
                        <a:effectLst/>
                        <a:latin typeface="Symbol"/>
                      </a:endParaRPr>
                    </a:p>
                  </a:txBody>
                  <a:tcPr marL="5840" marR="5840" marT="5840" marB="0" anchor="ctr"/>
                </a:tc>
              </a:tr>
              <a:tr h="122639">
                <a:tc vMerge="1">
                  <a:txBody>
                    <a:bodyPr/>
                    <a:lstStyle/>
                    <a:p>
                      <a:endParaRPr lang="es-EC"/>
                    </a:p>
                  </a:txBody>
                  <a:tcPr/>
                </a:tc>
                <a:tc>
                  <a:txBody>
                    <a:bodyPr/>
                    <a:lstStyle/>
                    <a:p>
                      <a:pPr algn="l" fontAlgn="b"/>
                      <a:r>
                        <a:rPr lang="es-EC" sz="700" u="none" strike="noStrike">
                          <a:effectLst/>
                        </a:rPr>
                        <a:t>Señales Convencionales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2</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Técnicas de Acción Inmediata</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5</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vMerge="1">
                  <a:txBody>
                    <a:bodyPr/>
                    <a:lstStyle/>
                    <a:p>
                      <a:endParaRPr lang="es-EC"/>
                    </a:p>
                  </a:txBody>
                  <a:tcPr/>
                </a:tc>
                <a:tc>
                  <a:txBody>
                    <a:bodyPr/>
                    <a:lstStyle/>
                    <a:p>
                      <a:pPr algn="l" fontAlgn="b"/>
                      <a:r>
                        <a:rPr lang="es-EC" sz="700" u="none" strike="noStrike">
                          <a:effectLst/>
                        </a:rPr>
                        <a:t>Navegación por brújula</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2</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8479">
                <a:tc vMerge="1">
                  <a:txBody>
                    <a:bodyPr/>
                    <a:lstStyle/>
                    <a:p>
                      <a:endParaRPr lang="es-EC"/>
                    </a:p>
                  </a:txBody>
                  <a:tcPr/>
                </a:tc>
                <a:tc>
                  <a:txBody>
                    <a:bodyPr/>
                    <a:lstStyle/>
                    <a:p>
                      <a:pPr algn="l" fontAlgn="b"/>
                      <a:r>
                        <a:rPr lang="es-EC" sz="700" u="none" strike="noStrike">
                          <a:effectLst/>
                        </a:rPr>
                        <a:t>Uso del GPS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2</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8479">
                <a:tc gridSpan="5">
                  <a:txBody>
                    <a:bodyPr/>
                    <a:lstStyle/>
                    <a:p>
                      <a:pPr algn="ctr" fontAlgn="b"/>
                      <a:r>
                        <a:rPr lang="es-EC" sz="700" u="none" strike="noStrike">
                          <a:effectLst/>
                        </a:rPr>
                        <a:t>EN LA EJECUCIÓN</a:t>
                      </a:r>
                      <a:endParaRPr lang="es-EC" sz="700" b="1" i="0" u="none" strike="noStrike">
                        <a:solidFill>
                          <a:srgbClr val="000000"/>
                        </a:solidFill>
                        <a:effectLst/>
                        <a:latin typeface="Calibri"/>
                      </a:endParaRPr>
                    </a:p>
                  </a:txBody>
                  <a:tcPr marL="5840" marR="5840" marT="584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ctr"/>
                      <a:r>
                        <a:rPr lang="es-EC" sz="700" u="none" strike="noStrike">
                          <a:effectLst/>
                        </a:rPr>
                        <a:t> </a:t>
                      </a:r>
                      <a:endParaRPr lang="es-EC" sz="700" b="0" i="0" u="none" strike="noStrike">
                        <a:solidFill>
                          <a:srgbClr val="000000"/>
                        </a:solidFill>
                        <a:effectLst/>
                        <a:latin typeface="Calibri"/>
                      </a:endParaRPr>
                    </a:p>
                  </a:txBody>
                  <a:tcPr marL="5840" marR="5840" marT="5840" marB="0" anchor="ctr"/>
                </a:tc>
              </a:tr>
              <a:tr h="122639">
                <a:tc>
                  <a:txBody>
                    <a:bodyPr/>
                    <a:lstStyle/>
                    <a:p>
                      <a:pPr algn="l" fontAlgn="b"/>
                      <a:r>
                        <a:rPr lang="es-EC" sz="700" u="none" strike="noStrike">
                          <a:effectLst/>
                        </a:rPr>
                        <a:t>CONDUCCIÓN</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dirty="0">
                          <a:effectLst/>
                        </a:rPr>
                        <a:t>Cumple </a:t>
                      </a:r>
                      <a:r>
                        <a:rPr lang="es-EC" sz="700" u="none" strike="noStrike" baseline="0" dirty="0" smtClean="0">
                          <a:effectLst/>
                        </a:rPr>
                        <a:t> el factor tiempo</a:t>
                      </a:r>
                      <a:endParaRPr lang="es-EC" sz="700" b="0" i="0" u="none" strike="noStrike" dirty="0">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rowSpan="6">
                  <a:txBody>
                    <a:bodyPr/>
                    <a:lstStyle/>
                    <a:p>
                      <a:pPr algn="ctr" fontAlgn="ctr"/>
                      <a:r>
                        <a:rPr lang="es-EC" sz="700" u="none" strike="noStrike">
                          <a:effectLst/>
                        </a:rPr>
                        <a:t>18</a:t>
                      </a:r>
                      <a:endParaRPr lang="es-EC" sz="700" b="0" i="0" u="none" strike="noStrike">
                        <a:solidFill>
                          <a:srgbClr val="000000"/>
                        </a:solidFill>
                        <a:effectLst/>
                        <a:latin typeface="Calibri"/>
                      </a:endParaRPr>
                    </a:p>
                  </a:txBody>
                  <a:tcPr marL="5840" marR="5840" marT="5840" marB="0" anchor="ctr"/>
                </a:tc>
              </a:tr>
              <a:tr h="122639">
                <a:tc>
                  <a:txBody>
                    <a:bodyPr/>
                    <a:lstStyle/>
                    <a:p>
                      <a:pPr algn="l" fontAlgn="b"/>
                      <a:r>
                        <a:rPr lang="es-EC" sz="700" u="none" strike="noStrike" dirty="0">
                          <a:effectLst/>
                        </a:rPr>
                        <a:t> </a:t>
                      </a:r>
                      <a:endParaRPr lang="es-EC" sz="700" b="1" i="0" u="none" strike="noStrike" dirty="0">
                        <a:solidFill>
                          <a:srgbClr val="000000"/>
                        </a:solidFill>
                        <a:effectLst/>
                        <a:latin typeface="Calibri"/>
                      </a:endParaRPr>
                    </a:p>
                  </a:txBody>
                  <a:tcPr marL="5840" marR="5840" marT="5840" marB="0" anchor="b"/>
                </a:tc>
                <a:tc>
                  <a:txBody>
                    <a:bodyPr/>
                    <a:lstStyle/>
                    <a:p>
                      <a:pPr algn="l" fontAlgn="b"/>
                      <a:r>
                        <a:rPr lang="es-EC" sz="700" u="none" strike="noStrike">
                          <a:effectLst/>
                        </a:rPr>
                        <a:t>Adopta formaciones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Uso de señales convencionales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Cumple con los puntos de coordinación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Conduce técnicas de acción inmediata</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dirty="0">
                          <a:effectLst/>
                        </a:rPr>
                        <a:t> </a:t>
                      </a:r>
                      <a:endParaRPr lang="es-EC" sz="700" b="1" i="0" u="none" strike="noStrike" dirty="0">
                        <a:solidFill>
                          <a:srgbClr val="000000"/>
                        </a:solidFill>
                        <a:effectLst/>
                        <a:latin typeface="Calibri"/>
                      </a:endParaRPr>
                    </a:p>
                  </a:txBody>
                  <a:tcPr marL="5840" marR="5840" marT="5840" marB="0" anchor="b"/>
                </a:tc>
                <a:tc>
                  <a:txBody>
                    <a:bodyPr/>
                    <a:lstStyle/>
                    <a:p>
                      <a:pPr algn="l" fontAlgn="b"/>
                      <a:r>
                        <a:rPr lang="es-EC" sz="700" u="none" strike="noStrike" dirty="0">
                          <a:effectLst/>
                        </a:rPr>
                        <a:t>Emite informe del reconocimiento</a:t>
                      </a:r>
                      <a:endParaRPr lang="es-EC" sz="700" b="0" i="0" u="none" strike="noStrike" dirty="0">
                        <a:solidFill>
                          <a:srgbClr val="000000"/>
                        </a:solidFill>
                        <a:effectLst/>
                        <a:latin typeface="Calibri"/>
                      </a:endParaRPr>
                    </a:p>
                  </a:txBody>
                  <a:tcPr marL="5840" marR="5840" marT="5840" marB="0" anchor="b"/>
                </a:tc>
                <a:tc>
                  <a:txBody>
                    <a:bodyPr/>
                    <a:lstStyle/>
                    <a:p>
                      <a:pPr algn="ctr" fontAlgn="b"/>
                      <a:r>
                        <a:rPr lang="es-EC" sz="700" u="none" strike="noStrike" dirty="0">
                          <a:effectLst/>
                        </a:rPr>
                        <a:t>3</a:t>
                      </a:r>
                      <a:endParaRPr lang="es-EC" sz="700" b="0" i="0" u="none" strike="noStrike" dirty="0">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endParaRPr lang="es-EC" sz="900" b="1" i="0" u="none" strike="noStrike" dirty="0">
                        <a:solidFill>
                          <a:srgbClr val="000000"/>
                        </a:solidFill>
                        <a:effectLst/>
                        <a:latin typeface="Calibri"/>
                      </a:endParaRPr>
                    </a:p>
                  </a:txBody>
                  <a:tcPr marL="5840" marR="5840" marT="5840" marB="0" anchor="b"/>
                </a:tc>
                <a:tc>
                  <a:txBody>
                    <a:bodyPr/>
                    <a:lstStyle/>
                    <a:p>
                      <a:pPr algn="l" fontAlgn="b"/>
                      <a:r>
                        <a:rPr lang="es-EC" sz="900" b="0" i="0" u="none" strike="noStrike" dirty="0" smtClean="0">
                          <a:solidFill>
                            <a:srgbClr val="000000"/>
                          </a:solidFill>
                          <a:effectLst/>
                          <a:latin typeface="Calibri"/>
                        </a:rPr>
                        <a:t>Localiza</a:t>
                      </a:r>
                      <a:r>
                        <a:rPr lang="es-EC" sz="900" b="0" i="0" u="none" strike="noStrike" baseline="0" dirty="0" smtClean="0">
                          <a:solidFill>
                            <a:srgbClr val="000000"/>
                          </a:solidFill>
                          <a:effectLst/>
                          <a:latin typeface="Calibri"/>
                        </a:rPr>
                        <a:t> puntos</a:t>
                      </a:r>
                      <a:endParaRPr lang="es-EC" sz="900" b="0" i="0" u="none" strike="noStrike" dirty="0">
                        <a:solidFill>
                          <a:srgbClr val="000000"/>
                        </a:solidFill>
                        <a:effectLst/>
                        <a:latin typeface="Calibri"/>
                      </a:endParaRPr>
                    </a:p>
                  </a:txBody>
                  <a:tcPr marL="5840" marR="5840" marT="5840" marB="0" anchor="b"/>
                </a:tc>
                <a:tc>
                  <a:txBody>
                    <a:bodyPr/>
                    <a:lstStyle/>
                    <a:p>
                      <a:pPr algn="ctr" fontAlgn="b"/>
                      <a:r>
                        <a:rPr lang="es-EC" sz="900" b="0" i="0" u="none" strike="noStrike" dirty="0" smtClean="0">
                          <a:solidFill>
                            <a:srgbClr val="000000"/>
                          </a:solidFill>
                          <a:effectLst/>
                          <a:latin typeface="Calibri"/>
                        </a:rPr>
                        <a:t>3</a:t>
                      </a:r>
                      <a:endParaRPr lang="es-EC" sz="900" b="0" i="0" u="none" strike="noStrike" dirty="0">
                        <a:solidFill>
                          <a:srgbClr val="000000"/>
                        </a:solidFill>
                        <a:effectLst/>
                        <a:latin typeface="Calibri"/>
                      </a:endParaRPr>
                    </a:p>
                  </a:txBody>
                  <a:tcPr marL="5840" marR="5840" marT="5840" marB="0" anchor="b"/>
                </a:tc>
                <a:tc>
                  <a:txBody>
                    <a:bodyPr/>
                    <a:lstStyle/>
                    <a:p>
                      <a:pPr algn="l" fontAlgn="b"/>
                      <a:endParaRPr lang="es-EC" sz="700" b="0" i="0" u="none" strike="noStrike">
                        <a:solidFill>
                          <a:srgbClr val="000000"/>
                        </a:solidFill>
                        <a:effectLst/>
                        <a:latin typeface="Calibri"/>
                      </a:endParaRPr>
                    </a:p>
                  </a:txBody>
                  <a:tcPr marL="5840" marR="5840" marT="5840" marB="0" anchor="b"/>
                </a:tc>
                <a:tc>
                  <a:txBody>
                    <a:bodyPr/>
                    <a:lstStyle/>
                    <a:p>
                      <a:pPr algn="l" fontAlgn="b"/>
                      <a:endParaRPr lang="es-EC" sz="700" b="0" i="0" u="none" strike="noStrike">
                        <a:solidFill>
                          <a:srgbClr val="000000"/>
                        </a:solidFill>
                        <a:effectLst/>
                        <a:latin typeface="Calibri"/>
                      </a:endParaRPr>
                    </a:p>
                  </a:txBody>
                  <a:tcPr marL="5840" marR="5840" marT="5840" marB="0" anchor="b"/>
                </a:tc>
                <a:tc>
                  <a:txBody>
                    <a:bodyPr/>
                    <a:lstStyle/>
                    <a:p>
                      <a:pPr algn="ctr" fontAlgn="ctr"/>
                      <a:endParaRPr lang="es-EC" sz="700" b="0" i="0" u="none" strike="noStrike" dirty="0">
                        <a:solidFill>
                          <a:srgbClr val="000000"/>
                        </a:solidFill>
                        <a:effectLst/>
                        <a:latin typeface="Calibri"/>
                      </a:endParaRPr>
                    </a:p>
                  </a:txBody>
                  <a:tcPr marL="5840" marR="5840" marT="5840" marB="0" anchor="ctr"/>
                </a:tc>
              </a:tr>
              <a:tr h="122639">
                <a:tc>
                  <a:txBody>
                    <a:bodyPr/>
                    <a:lstStyle/>
                    <a:p>
                      <a:pPr algn="l" fontAlgn="b"/>
                      <a:r>
                        <a:rPr lang="es-EC" sz="700" u="none" strike="noStrike">
                          <a:effectLst/>
                        </a:rPr>
                        <a:t>EVENTUALIDADES</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Analiza la situación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rowSpan="4">
                  <a:txBody>
                    <a:bodyPr/>
                    <a:lstStyle/>
                    <a:p>
                      <a:pPr algn="ctr" fontAlgn="ctr"/>
                      <a:r>
                        <a:rPr lang="es-EC" sz="700" u="none" strike="noStrike">
                          <a:effectLst/>
                        </a:rPr>
                        <a:t>12</a:t>
                      </a:r>
                      <a:endParaRPr lang="es-EC" sz="700" b="0" i="0" u="none" strike="noStrike">
                        <a:solidFill>
                          <a:srgbClr val="000000"/>
                        </a:solidFill>
                        <a:effectLst/>
                        <a:latin typeface="Calibri"/>
                      </a:endParaRPr>
                    </a:p>
                  </a:txBody>
                  <a:tcPr marL="5840" marR="5840" marT="5840" marB="0" anchor="ct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Desarrolla la situación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Toma decisiones</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Adopta Cursos de Acción</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ACTUACIÓN PERSONAL</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Conducta Disciplinaria</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2</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rowSpan="3">
                  <a:txBody>
                    <a:bodyPr/>
                    <a:lstStyle/>
                    <a:p>
                      <a:pPr algn="ctr" fontAlgn="ctr"/>
                      <a:r>
                        <a:rPr lang="es-EC" sz="700" u="none" strike="noStrike">
                          <a:effectLst/>
                        </a:rPr>
                        <a:t>7</a:t>
                      </a:r>
                      <a:endParaRPr lang="es-EC" sz="700" b="0" i="0" u="none" strike="noStrike">
                        <a:solidFill>
                          <a:srgbClr val="000000"/>
                        </a:solidFill>
                        <a:effectLst/>
                        <a:latin typeface="Calibri"/>
                      </a:endParaRPr>
                    </a:p>
                  </a:txBody>
                  <a:tcPr marL="5840" marR="5840" marT="5840" marB="0" anchor="ctr"/>
                </a:tc>
              </a:tr>
              <a:tr h="122639">
                <a:tc>
                  <a:txBody>
                    <a:bodyPr/>
                    <a:lstStyle/>
                    <a:p>
                      <a:pPr algn="l" fontAlgn="b"/>
                      <a:r>
                        <a:rPr lang="es-EC" sz="700" u="none" strike="noStrike">
                          <a:effectLst/>
                        </a:rPr>
                        <a:t> </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Espíritu Militar</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2</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dirty="0">
                          <a:effectLst/>
                        </a:rPr>
                        <a:t> </a:t>
                      </a:r>
                      <a:endParaRPr lang="es-EC" sz="700" b="1" i="0" u="none" strike="noStrike" dirty="0">
                        <a:solidFill>
                          <a:srgbClr val="000000"/>
                        </a:solidFill>
                        <a:effectLst/>
                        <a:latin typeface="Calibri"/>
                      </a:endParaRPr>
                    </a:p>
                  </a:txBody>
                  <a:tcPr marL="5840" marR="5840" marT="5840" marB="0" anchor="b"/>
                </a:tc>
                <a:tc>
                  <a:txBody>
                    <a:bodyPr/>
                    <a:lstStyle/>
                    <a:p>
                      <a:pPr algn="l" fontAlgn="b"/>
                      <a:r>
                        <a:rPr lang="es-EC" sz="700" u="none" strike="noStrike">
                          <a:effectLst/>
                        </a:rPr>
                        <a:t>Liderazgo</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3</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vMerge="1">
                  <a:txBody>
                    <a:bodyPr/>
                    <a:lstStyle/>
                    <a:p>
                      <a:endParaRPr lang="es-EC"/>
                    </a:p>
                  </a:txBody>
                  <a:tcPr/>
                </a:tc>
              </a:tr>
              <a:tr h="122639">
                <a:tc>
                  <a:txBody>
                    <a:bodyPr/>
                    <a:lstStyle/>
                    <a:p>
                      <a:pPr algn="l" fontAlgn="b"/>
                      <a:r>
                        <a:rPr lang="es-EC" sz="700" u="none" strike="noStrike">
                          <a:effectLst/>
                        </a:rPr>
                        <a:t>TOTAL</a:t>
                      </a:r>
                      <a:endParaRPr lang="es-EC" sz="700" b="1"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ctr" fontAlgn="b"/>
                      <a:r>
                        <a:rPr lang="es-EC" sz="700" u="none" strike="noStrike">
                          <a:effectLst/>
                        </a:rPr>
                        <a:t>57</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l" fontAlgn="b"/>
                      <a:r>
                        <a:rPr lang="es-EC" sz="700" u="none" strike="noStrike">
                          <a:effectLst/>
                        </a:rPr>
                        <a:t> </a:t>
                      </a:r>
                      <a:endParaRPr lang="es-EC" sz="700" b="0" i="0" u="none" strike="noStrike">
                        <a:solidFill>
                          <a:srgbClr val="000000"/>
                        </a:solidFill>
                        <a:effectLst/>
                        <a:latin typeface="Calibri"/>
                      </a:endParaRPr>
                    </a:p>
                  </a:txBody>
                  <a:tcPr marL="5840" marR="5840" marT="5840" marB="0" anchor="b"/>
                </a:tc>
                <a:tc>
                  <a:txBody>
                    <a:bodyPr/>
                    <a:lstStyle/>
                    <a:p>
                      <a:pPr algn="r" fontAlgn="b"/>
                      <a:r>
                        <a:rPr lang="es-EC" sz="700" u="none" strike="noStrike" dirty="0">
                          <a:effectLst/>
                        </a:rPr>
                        <a:t>60</a:t>
                      </a:r>
                      <a:endParaRPr lang="es-EC" sz="700" b="0" i="0" u="none" strike="noStrike" dirty="0">
                        <a:solidFill>
                          <a:srgbClr val="000000"/>
                        </a:solidFill>
                        <a:effectLst/>
                        <a:latin typeface="Calibri"/>
                      </a:endParaRPr>
                    </a:p>
                  </a:txBody>
                  <a:tcPr marL="5840" marR="5840" marT="5840" marB="0" anchor="b"/>
                </a:tc>
              </a:tr>
            </a:tbl>
          </a:graphicData>
        </a:graphic>
      </p:graphicFrame>
    </p:spTree>
    <p:extLst>
      <p:ext uri="{BB962C8B-B14F-4D97-AF65-F5344CB8AC3E}">
        <p14:creationId xmlns:p14="http://schemas.microsoft.com/office/powerpoint/2010/main" val="1629368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67544" y="2204864"/>
            <a:ext cx="4101623"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GRACIAS POR SU ATENCIÓN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21614613"/>
      </p:ext>
    </p:extLst>
  </p:cSld>
  <p:clrMapOvr>
    <a:masterClrMapping/>
  </p:clrMapOvr>
  <mc:AlternateContent xmlns:mc="http://schemas.openxmlformats.org/markup-compatibility/2006" xmlns:p14="http://schemas.microsoft.com/office/powerpoint/2010/main">
    <mc:Choice Requires="p14">
      <p:transition spd="slow" p14:dur="5000">
        <p14:honeycomb/>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SITUACIÓN</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590230" y="0"/>
            <a:ext cx="65934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HERIDO ENEMIGO</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2323322243"/>
              </p:ext>
            </p:extLst>
          </p:nvPr>
        </p:nvGraphicFramePr>
        <p:xfrm>
          <a:off x="1056456" y="1844824"/>
          <a:ext cx="5675784"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extLst>
              <p:ext uri="{D42A27DB-BD31-4B8C-83A1-F6EECF244321}">
                <p14:modId xmlns:p14="http://schemas.microsoft.com/office/powerpoint/2010/main" val="1289287344"/>
              </p:ext>
            </p:extLst>
          </p:nvPr>
        </p:nvGraphicFramePr>
        <p:xfrm>
          <a:off x="590231" y="1491956"/>
          <a:ext cx="6286025" cy="51053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229188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a:hlinkClick r:id="rId3" action="ppaction://hlinksldjump"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SITUACIÓN</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590230" y="0"/>
            <a:ext cx="65934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HERIDO ENEMIGO</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3193439369"/>
              </p:ext>
            </p:extLst>
          </p:nvPr>
        </p:nvGraphicFramePr>
        <p:xfrm>
          <a:off x="1056456" y="1844824"/>
          <a:ext cx="5675784"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7 Diagrama"/>
          <p:cNvGraphicFramePr/>
          <p:nvPr>
            <p:extLst>
              <p:ext uri="{D42A27DB-BD31-4B8C-83A1-F6EECF244321}">
                <p14:modId xmlns:p14="http://schemas.microsoft.com/office/powerpoint/2010/main" val="1699787372"/>
              </p:ext>
            </p:extLst>
          </p:nvPr>
        </p:nvGraphicFramePr>
        <p:xfrm>
          <a:off x="590231" y="1491956"/>
          <a:ext cx="6286025" cy="51053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6 Rectángulo"/>
          <p:cNvSpPr/>
          <p:nvPr/>
        </p:nvSpPr>
        <p:spPr>
          <a:xfrm>
            <a:off x="135133"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ACTUACIÓN</a:t>
            </a:r>
            <a:endParaRPr lang="es-ES" sz="3200" b="1" dirty="0">
              <a:ln w="50800"/>
              <a:solidFill>
                <a:srgbClr val="7030A0"/>
              </a:solidFill>
              <a:effectLst>
                <a:glow rad="101600">
                  <a:schemeClr val="bg1">
                    <a:alpha val="60000"/>
                  </a:schemeClr>
                </a:glow>
              </a:effectLst>
            </a:endParaRPr>
          </a:p>
        </p:txBody>
      </p:sp>
    </p:spTree>
    <p:extLst>
      <p:ext uri="{BB962C8B-B14F-4D97-AF65-F5344CB8AC3E}">
        <p14:creationId xmlns:p14="http://schemas.microsoft.com/office/powerpoint/2010/main" val="39286835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6" presetClass="exit" presetSubtype="32" fill="hold" grpId="0" nodeType="withEffect">
                                  <p:stCondLst>
                                    <p:cond delay="0"/>
                                  </p:stCondLst>
                                  <p:childTnLst>
                                    <p:animEffect transition="out" filter="circle(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Graphic spid="5" grpId="1">
        <p:bldAsOne/>
      </p:bldGraphic>
      <p:bldGraphic spid="8" grpId="0">
        <p:bldAsOne/>
      </p:bldGraphic>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a:hlinkClick r:id="rId3" action="ppaction://hlinksldjump"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SITUACIÓN</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1071162" y="0"/>
            <a:ext cx="56316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HERIDO AMIGO</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1504833948"/>
              </p:ext>
            </p:extLst>
          </p:nvPr>
        </p:nvGraphicFramePr>
        <p:xfrm>
          <a:off x="1056456" y="1844824"/>
          <a:ext cx="5963816" cy="3960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Rectángulo"/>
          <p:cNvSpPr/>
          <p:nvPr/>
        </p:nvSpPr>
        <p:spPr>
          <a:xfrm>
            <a:off x="65240" y="1006934"/>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ACTUACIÓN</a:t>
            </a:r>
            <a:endParaRPr lang="es-ES" sz="3200" b="1" dirty="0">
              <a:ln w="50800"/>
              <a:solidFill>
                <a:srgbClr val="7030A0"/>
              </a:solidFill>
              <a:effectLst>
                <a:glow rad="101600">
                  <a:schemeClr val="bg1">
                    <a:alpha val="60000"/>
                  </a:schemeClr>
                </a:glow>
              </a:effectLst>
            </a:endParaRPr>
          </a:p>
        </p:txBody>
      </p:sp>
      <p:graphicFrame>
        <p:nvGraphicFramePr>
          <p:cNvPr id="9" name="8 Diagrama"/>
          <p:cNvGraphicFramePr/>
          <p:nvPr>
            <p:extLst>
              <p:ext uri="{D42A27DB-BD31-4B8C-83A1-F6EECF244321}">
                <p14:modId xmlns:p14="http://schemas.microsoft.com/office/powerpoint/2010/main" val="1305575216"/>
              </p:ext>
            </p:extLst>
          </p:nvPr>
        </p:nvGraphicFramePr>
        <p:xfrm>
          <a:off x="1407482" y="1844824"/>
          <a:ext cx="5900822" cy="39701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112313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6" presetClass="exit" presetSubtype="32" fill="hold" grpId="0" nodeType="withEffect">
                                  <p:stCondLst>
                                    <p:cond delay="0"/>
                                  </p:stCondLst>
                                  <p:childTnLst>
                                    <p:animEffect transition="out" filter="circle(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Graphic spid="5" grpId="1">
        <p:bldAsOne/>
      </p:bldGraphic>
      <p:bldP spid="7" grpId="0"/>
      <p:bldGraphic spid="9"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a:hlinkClick r:id="rId3" action="ppaction://hlinksldjump"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725144"/>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980728"/>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SITUACIÓN</a:t>
            </a:r>
            <a:endParaRPr lang="es-ES" sz="3200" b="1" dirty="0">
              <a:ln w="50800"/>
              <a:solidFill>
                <a:srgbClr val="7030A0"/>
              </a:solidFill>
              <a:effectLst>
                <a:glow rad="101600">
                  <a:schemeClr val="bg1">
                    <a:alpha val="60000"/>
                  </a:schemeClr>
                </a:glow>
              </a:effectLst>
            </a:endParaRPr>
          </a:p>
        </p:txBody>
      </p:sp>
      <p:sp>
        <p:nvSpPr>
          <p:cNvPr id="6" name="5 Rectángulo"/>
          <p:cNvSpPr/>
          <p:nvPr/>
        </p:nvSpPr>
        <p:spPr>
          <a:xfrm>
            <a:off x="885179" y="0"/>
            <a:ext cx="60035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CAMPO MINADO</a:t>
            </a:r>
            <a:r>
              <a:rPr lang="es-ES" sz="4400" b="1" spc="50" dirty="0" smtClean="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rPr>
              <a:t> </a:t>
            </a:r>
            <a:endParaRPr lang="es-ES" sz="5400" b="1" cap="none" spc="50" dirty="0">
              <a:ln w="1143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0800000" scaled="1"/>
                <a:tileRect/>
              </a:gradFill>
              <a:effectLst>
                <a:glow rad="101600">
                  <a:schemeClr val="bg1">
                    <a:alpha val="60000"/>
                  </a:schemeClr>
                </a:glow>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1343974253"/>
              </p:ext>
            </p:extLst>
          </p:nvPr>
        </p:nvGraphicFramePr>
        <p:xfrm>
          <a:off x="1122548" y="1591709"/>
          <a:ext cx="5963816" cy="38954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Rectángulo"/>
          <p:cNvSpPr/>
          <p:nvPr/>
        </p:nvSpPr>
        <p:spPr>
          <a:xfrm>
            <a:off x="65240" y="1006934"/>
            <a:ext cx="8208912" cy="58477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solidFill>
                  <a:srgbClr val="7030A0"/>
                </a:solidFill>
                <a:effectLst>
                  <a:glow rad="101600">
                    <a:schemeClr val="bg1">
                      <a:alpha val="60000"/>
                    </a:schemeClr>
                  </a:glow>
                </a:effectLst>
              </a:rPr>
              <a:t>ACTUACIÓN</a:t>
            </a:r>
            <a:endParaRPr lang="es-ES" sz="3200" b="1" dirty="0">
              <a:ln w="50800"/>
              <a:solidFill>
                <a:srgbClr val="7030A0"/>
              </a:solidFill>
              <a:effectLst>
                <a:glow rad="101600">
                  <a:schemeClr val="bg1">
                    <a:alpha val="60000"/>
                  </a:schemeClr>
                </a:glow>
              </a:effectLst>
            </a:endParaRPr>
          </a:p>
        </p:txBody>
      </p:sp>
      <p:graphicFrame>
        <p:nvGraphicFramePr>
          <p:cNvPr id="8" name="7 Diagrama"/>
          <p:cNvGraphicFramePr/>
          <p:nvPr>
            <p:extLst>
              <p:ext uri="{D42A27DB-BD31-4B8C-83A1-F6EECF244321}">
                <p14:modId xmlns:p14="http://schemas.microsoft.com/office/powerpoint/2010/main" val="4087601269"/>
              </p:ext>
            </p:extLst>
          </p:nvPr>
        </p:nvGraphicFramePr>
        <p:xfrm>
          <a:off x="880100" y="1401784"/>
          <a:ext cx="6374057" cy="43591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110591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6" presetClass="exit" presetSubtype="32" fill="hold" grpId="0" nodeType="withEffect">
                                  <p:stCondLst>
                                    <p:cond delay="0"/>
                                  </p:stCondLst>
                                  <p:childTnLst>
                                    <p:animEffect transition="out" filter="circle(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Graphic spid="5" grpId="1">
        <p:bldAsOne/>
      </p:bldGraphic>
      <p:bldP spid="7" grpId="0"/>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211960" y="4763280"/>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790113"/>
            <a:ext cx="37587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OBJETIVOS</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7" name="6 Diagrama"/>
          <p:cNvGraphicFramePr/>
          <p:nvPr>
            <p:extLst>
              <p:ext uri="{D42A27DB-BD31-4B8C-83A1-F6EECF244321}">
                <p14:modId xmlns:p14="http://schemas.microsoft.com/office/powerpoint/2010/main" val="1168744603"/>
              </p:ext>
            </p:extLst>
          </p:nvPr>
        </p:nvGraphicFramePr>
        <p:xfrm>
          <a:off x="-612576" y="404663"/>
          <a:ext cx="7128792" cy="5400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7641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532927"/>
            <a:ext cx="37587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HIPÓTESIS</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7" name="6 Diagrama"/>
          <p:cNvGraphicFramePr/>
          <p:nvPr>
            <p:extLst>
              <p:ext uri="{D42A27DB-BD31-4B8C-83A1-F6EECF244321}">
                <p14:modId xmlns:p14="http://schemas.microsoft.com/office/powerpoint/2010/main" val="249614077"/>
              </p:ext>
            </p:extLst>
          </p:nvPr>
        </p:nvGraphicFramePr>
        <p:xfrm>
          <a:off x="611560" y="260648"/>
          <a:ext cx="6240164" cy="4286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2270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797152"/>
            <a:ext cx="4464496" cy="15121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532927"/>
            <a:ext cx="375871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MARCO TEÓRICO</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2" name="1 Diagrama"/>
          <p:cNvGraphicFramePr/>
          <p:nvPr>
            <p:extLst>
              <p:ext uri="{D42A27DB-BD31-4B8C-83A1-F6EECF244321}">
                <p14:modId xmlns:p14="http://schemas.microsoft.com/office/powerpoint/2010/main" val="67385183"/>
              </p:ext>
            </p:extLst>
          </p:nvPr>
        </p:nvGraphicFramePr>
        <p:xfrm>
          <a:off x="-324544" y="332656"/>
          <a:ext cx="3960440"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extLst>
              <p:ext uri="{D42A27DB-BD31-4B8C-83A1-F6EECF244321}">
                <p14:modId xmlns:p14="http://schemas.microsoft.com/office/powerpoint/2010/main" val="4126984408"/>
              </p:ext>
            </p:extLst>
          </p:nvPr>
        </p:nvGraphicFramePr>
        <p:xfrm>
          <a:off x="3440396" y="644495"/>
          <a:ext cx="5308068" cy="37206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96610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797152"/>
            <a:ext cx="4464496" cy="15121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532927"/>
            <a:ext cx="375871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MARCO TEÓRICO</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2" name="1 Diagrama"/>
          <p:cNvGraphicFramePr/>
          <p:nvPr>
            <p:extLst>
              <p:ext uri="{D42A27DB-BD31-4B8C-83A1-F6EECF244321}">
                <p14:modId xmlns:p14="http://schemas.microsoft.com/office/powerpoint/2010/main" val="3595536950"/>
              </p:ext>
            </p:extLst>
          </p:nvPr>
        </p:nvGraphicFramePr>
        <p:xfrm>
          <a:off x="-1260648" y="764704"/>
          <a:ext cx="561662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extLst>
              <p:ext uri="{D42A27DB-BD31-4B8C-83A1-F6EECF244321}">
                <p14:modId xmlns:p14="http://schemas.microsoft.com/office/powerpoint/2010/main" val="2928653063"/>
              </p:ext>
            </p:extLst>
          </p:nvPr>
        </p:nvGraphicFramePr>
        <p:xfrm>
          <a:off x="3059832" y="1268760"/>
          <a:ext cx="5277108" cy="35283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69076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4160476" y="4691273"/>
            <a:ext cx="4464496" cy="16180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756" y="188640"/>
            <a:ext cx="1536700" cy="1524000"/>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564850" y="4532927"/>
            <a:ext cx="37587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 sz="3600" b="1" cap="none" spc="0"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a:p>
            <a:pPr algn="ctr"/>
            <a:r>
              <a:rPr lang="es-ES" sz="3600" b="1" dirty="0" smtClean="0">
                <a:ln w="11430">
                  <a:solidFill>
                    <a:schemeClr val="bg1"/>
                  </a:solidFill>
                </a:ln>
                <a:solidFill>
                  <a:schemeClr val="bg1"/>
                </a:solidFill>
                <a:effectLst>
                  <a:glow rad="101600">
                    <a:srgbClr val="A5F319"/>
                  </a:glow>
                  <a:outerShdw blurRad="50800" dist="39000" dir="5460000" algn="tl">
                    <a:srgbClr val="000000">
                      <a:alpha val="38000"/>
                    </a:srgbClr>
                  </a:outerShdw>
                </a:effectLst>
              </a:rPr>
              <a:t>METODOLOGÍA</a:t>
            </a:r>
            <a:endParaRPr lang="es-ES" sz="3600" b="1" cap="none" spc="0" dirty="0">
              <a:ln w="11430">
                <a:solidFill>
                  <a:schemeClr val="bg1"/>
                </a:solidFill>
              </a:ln>
              <a:solidFill>
                <a:schemeClr val="bg1"/>
              </a:solidFill>
              <a:effectLst>
                <a:glow rad="101600">
                  <a:srgbClr val="A5F319"/>
                </a:glow>
                <a:outerShdw blurRad="50800" dist="39000" dir="5460000" algn="tl">
                  <a:srgbClr val="000000">
                    <a:alpha val="38000"/>
                  </a:srgbClr>
                </a:outerShdw>
              </a:effectLst>
            </a:endParaRPr>
          </a:p>
        </p:txBody>
      </p:sp>
      <p:graphicFrame>
        <p:nvGraphicFramePr>
          <p:cNvPr id="2" name="1 Diagrama"/>
          <p:cNvGraphicFramePr/>
          <p:nvPr>
            <p:extLst>
              <p:ext uri="{D42A27DB-BD31-4B8C-83A1-F6EECF244321}">
                <p14:modId xmlns:p14="http://schemas.microsoft.com/office/powerpoint/2010/main" val="363810386"/>
              </p:ext>
            </p:extLst>
          </p:nvPr>
        </p:nvGraphicFramePr>
        <p:xfrm>
          <a:off x="323528" y="260648"/>
          <a:ext cx="6696744" cy="4745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9311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écn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Technic</Template>
  <TotalTime>1198</TotalTime>
  <Words>3035</Words>
  <Application>Microsoft Office PowerPoint</Application>
  <PresentationFormat>Presentación en pantalla (4:3)</PresentationFormat>
  <Paragraphs>827</Paragraphs>
  <Slides>49</Slides>
  <Notes>0</Notes>
  <HiddenSlides>13</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Técnico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Romo</dc:creator>
  <cp:lastModifiedBy>Jonathan Romo</cp:lastModifiedBy>
  <cp:revision>24</cp:revision>
  <dcterms:created xsi:type="dcterms:W3CDTF">2011-06-30T02:18:28Z</dcterms:created>
  <dcterms:modified xsi:type="dcterms:W3CDTF">2011-07-01T21:28:05Z</dcterms:modified>
</cp:coreProperties>
</file>