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64" r:id="rId14"/>
    <p:sldId id="265" r:id="rId15"/>
    <p:sldId id="28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4" r:id="rId25"/>
    <p:sldId id="279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" Target="../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92468-8850-49B6-A786-869F91113243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B50BB5-F24C-412B-9DFD-BAA476B5B948}">
      <dgm:prSet/>
      <dgm:spPr/>
      <dgm:t>
        <a:bodyPr/>
        <a:lstStyle/>
        <a:p>
          <a:pPr rtl="0"/>
          <a:r>
            <a:rPr lang="es-ES" dirty="0" smtClean="0"/>
            <a:t>COMPARAR</a:t>
          </a:r>
          <a:endParaRPr lang="es-ES" dirty="0"/>
        </a:p>
      </dgm:t>
    </dgm:pt>
    <dgm:pt modelId="{9583B834-A88E-4CAF-BE3C-576E375CE0E0}" type="parTrans" cxnId="{71819815-555A-49F4-B698-329BBF0E1327}">
      <dgm:prSet/>
      <dgm:spPr/>
      <dgm:t>
        <a:bodyPr/>
        <a:lstStyle/>
        <a:p>
          <a:endParaRPr lang="es-ES"/>
        </a:p>
      </dgm:t>
    </dgm:pt>
    <dgm:pt modelId="{CD5F3334-7280-4452-B44C-ED6246860990}" type="sibTrans" cxnId="{71819815-555A-49F4-B698-329BBF0E1327}">
      <dgm:prSet/>
      <dgm:spPr/>
      <dgm:t>
        <a:bodyPr/>
        <a:lstStyle/>
        <a:p>
          <a:endParaRPr lang="es-ES"/>
        </a:p>
      </dgm:t>
    </dgm:pt>
    <dgm:pt modelId="{5CB92A08-95C0-4B98-80ED-1BC749064B17}">
      <dgm:prSet/>
      <dgm:spPr/>
      <dgm:t>
        <a:bodyPr/>
        <a:lstStyle/>
        <a:p>
          <a:pPr rtl="0"/>
          <a:r>
            <a:rPr lang="es-ES_tradnl" b="1" baseline="0" dirty="0" smtClean="0">
              <a:solidFill>
                <a:srgbClr val="C00000"/>
              </a:solidFill>
            </a:rPr>
            <a:t>Los factores causantes del cansancio mental que influyen para su rendimiento académico  en los cadetes de la Escuela Superior Militar “ELOY ALFARO”  de primero a tercer curso militar.</a:t>
          </a:r>
          <a:endParaRPr lang="es-ES" b="1" baseline="0" dirty="0">
            <a:solidFill>
              <a:srgbClr val="C00000"/>
            </a:solidFill>
          </a:endParaRPr>
        </a:p>
      </dgm:t>
    </dgm:pt>
    <dgm:pt modelId="{1AF98FDE-A9EE-4093-A887-825D48FFC72B}" type="parTrans" cxnId="{F656C926-63A9-4B0E-BAAE-804277F11228}">
      <dgm:prSet/>
      <dgm:spPr/>
      <dgm:t>
        <a:bodyPr/>
        <a:lstStyle/>
        <a:p>
          <a:endParaRPr lang="es-ES"/>
        </a:p>
      </dgm:t>
    </dgm:pt>
    <dgm:pt modelId="{9F457AE1-D4A1-4570-ADFD-635D1907FEB5}" type="sibTrans" cxnId="{F656C926-63A9-4B0E-BAAE-804277F11228}">
      <dgm:prSet/>
      <dgm:spPr/>
      <dgm:t>
        <a:bodyPr/>
        <a:lstStyle/>
        <a:p>
          <a:endParaRPr lang="es-ES"/>
        </a:p>
      </dgm:t>
    </dgm:pt>
    <dgm:pt modelId="{B5255C13-742D-43D3-948E-9E5EDA0728C6}">
      <dgm:prSet/>
      <dgm:spPr/>
      <dgm:t>
        <a:bodyPr/>
        <a:lstStyle/>
        <a:p>
          <a:r>
            <a:rPr lang="es-ES_tradnl" dirty="0" smtClean="0"/>
            <a:t>DETERMINAR</a:t>
          </a:r>
          <a:endParaRPr lang="es-ES" dirty="0"/>
        </a:p>
      </dgm:t>
    </dgm:pt>
    <dgm:pt modelId="{0F4BA8D6-C49F-44AE-BE31-640D39E8E388}" type="parTrans" cxnId="{8910B73A-1C9D-4950-B8E8-C930A5F198DB}">
      <dgm:prSet/>
      <dgm:spPr/>
      <dgm:t>
        <a:bodyPr/>
        <a:lstStyle/>
        <a:p>
          <a:endParaRPr lang="es-ES"/>
        </a:p>
      </dgm:t>
    </dgm:pt>
    <dgm:pt modelId="{963EDF49-4128-4FE5-A6C7-DFEDB5B68EAB}" type="sibTrans" cxnId="{8910B73A-1C9D-4950-B8E8-C930A5F198DB}">
      <dgm:prSet/>
      <dgm:spPr/>
      <dgm:t>
        <a:bodyPr/>
        <a:lstStyle/>
        <a:p>
          <a:endParaRPr lang="es-ES"/>
        </a:p>
      </dgm:t>
    </dgm:pt>
    <dgm:pt modelId="{44A04302-4104-4859-B410-D52E53528393}" type="pres">
      <dgm:prSet presAssocID="{5D592468-8850-49B6-A786-869F911132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6D13A6-4CEC-4425-988A-D35B54144A67}" type="pres">
      <dgm:prSet presAssocID="{5D592468-8850-49B6-A786-869F91113243}" presName="vNodes" presStyleCnt="0"/>
      <dgm:spPr/>
    </dgm:pt>
    <dgm:pt modelId="{1CE821D7-0A2F-4DE3-90C6-89E445D7AFF2}" type="pres">
      <dgm:prSet presAssocID="{B5255C13-742D-43D3-948E-9E5EDA0728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7520C-C458-41DA-9029-E1DE9488F3EA}" type="pres">
      <dgm:prSet presAssocID="{963EDF49-4128-4FE5-A6C7-DFEDB5B68EAB}" presName="spacerT" presStyleCnt="0"/>
      <dgm:spPr/>
    </dgm:pt>
    <dgm:pt modelId="{372C3D29-A146-4E8D-9024-5E3F73309DD7}" type="pres">
      <dgm:prSet presAssocID="{963EDF49-4128-4FE5-A6C7-DFEDB5B68EA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0FA1381-5158-4C68-BED5-7838A8373DED}" type="pres">
      <dgm:prSet presAssocID="{963EDF49-4128-4FE5-A6C7-DFEDB5B68EAB}" presName="spacerB" presStyleCnt="0"/>
      <dgm:spPr/>
    </dgm:pt>
    <dgm:pt modelId="{C0A9205C-E62F-46C6-AFE2-D69905564A82}" type="pres">
      <dgm:prSet presAssocID="{8FB50BB5-F24C-412B-9DFD-BAA476B5B948}" presName="node" presStyleLbl="node1" presStyleIdx="1" presStyleCnt="3" custLinFactNeighborX="-1575" custLinFactNeighborY="-46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DAB8D-C428-4C6F-8E6A-D14661D8CA91}" type="pres">
      <dgm:prSet presAssocID="{5D592468-8850-49B6-A786-869F91113243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A332E7B0-F950-4B41-9DB7-1BAB07B71884}" type="pres">
      <dgm:prSet presAssocID="{5D592468-8850-49B6-A786-869F9111324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D53222C-2828-4EBC-A9F1-2BBC9FAACA01}" type="pres">
      <dgm:prSet presAssocID="{5D592468-8850-49B6-A786-869F91113243}" presName="lastNode" presStyleLbl="node1" presStyleIdx="2" presStyleCnt="3" custScaleX="113738" custScaleY="116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129560-6F82-4122-9EB6-7E9C5214CBFB}" type="presOf" srcId="{CD5F3334-7280-4452-B44C-ED6246860990}" destId="{A332E7B0-F950-4B41-9DB7-1BAB07B71884}" srcOrd="1" destOrd="0" presId="urn:microsoft.com/office/officeart/2005/8/layout/equation2"/>
    <dgm:cxn modelId="{ACCBFA7E-FD5C-4E4E-9358-D201E1FE63E3}" type="presOf" srcId="{963EDF49-4128-4FE5-A6C7-DFEDB5B68EAB}" destId="{372C3D29-A146-4E8D-9024-5E3F73309DD7}" srcOrd="0" destOrd="0" presId="urn:microsoft.com/office/officeart/2005/8/layout/equation2"/>
    <dgm:cxn modelId="{F35A3368-EAE6-4F38-B7D2-344757F22E75}" type="presOf" srcId="{5D592468-8850-49B6-A786-869F91113243}" destId="{44A04302-4104-4859-B410-D52E53528393}" srcOrd="0" destOrd="0" presId="urn:microsoft.com/office/officeart/2005/8/layout/equation2"/>
    <dgm:cxn modelId="{71819815-555A-49F4-B698-329BBF0E1327}" srcId="{5D592468-8850-49B6-A786-869F91113243}" destId="{8FB50BB5-F24C-412B-9DFD-BAA476B5B948}" srcOrd="1" destOrd="0" parTransId="{9583B834-A88E-4CAF-BE3C-576E375CE0E0}" sibTransId="{CD5F3334-7280-4452-B44C-ED6246860990}"/>
    <dgm:cxn modelId="{BB3FF701-346A-4B66-B410-8CCC87658143}" type="presOf" srcId="{5CB92A08-95C0-4B98-80ED-1BC749064B17}" destId="{FD53222C-2828-4EBC-A9F1-2BBC9FAACA01}" srcOrd="0" destOrd="0" presId="urn:microsoft.com/office/officeart/2005/8/layout/equation2"/>
    <dgm:cxn modelId="{993B30FC-6DB6-4F7E-B73B-4767D9348E04}" type="presOf" srcId="{B5255C13-742D-43D3-948E-9E5EDA0728C6}" destId="{1CE821D7-0A2F-4DE3-90C6-89E445D7AFF2}" srcOrd="0" destOrd="0" presId="urn:microsoft.com/office/officeart/2005/8/layout/equation2"/>
    <dgm:cxn modelId="{F656C926-63A9-4B0E-BAAE-804277F11228}" srcId="{5D592468-8850-49B6-A786-869F91113243}" destId="{5CB92A08-95C0-4B98-80ED-1BC749064B17}" srcOrd="2" destOrd="0" parTransId="{1AF98FDE-A9EE-4093-A887-825D48FFC72B}" sibTransId="{9F457AE1-D4A1-4570-ADFD-635D1907FEB5}"/>
    <dgm:cxn modelId="{8910B73A-1C9D-4950-B8E8-C930A5F198DB}" srcId="{5D592468-8850-49B6-A786-869F91113243}" destId="{B5255C13-742D-43D3-948E-9E5EDA0728C6}" srcOrd="0" destOrd="0" parTransId="{0F4BA8D6-C49F-44AE-BE31-640D39E8E388}" sibTransId="{963EDF49-4128-4FE5-A6C7-DFEDB5B68EAB}"/>
    <dgm:cxn modelId="{1EE2C921-17BC-438E-9C4D-9EFEEBF8D651}" type="presOf" srcId="{8FB50BB5-F24C-412B-9DFD-BAA476B5B948}" destId="{C0A9205C-E62F-46C6-AFE2-D69905564A82}" srcOrd="0" destOrd="0" presId="urn:microsoft.com/office/officeart/2005/8/layout/equation2"/>
    <dgm:cxn modelId="{F89B184A-5CAB-431A-94BA-9B96C61DEC41}" type="presOf" srcId="{CD5F3334-7280-4452-B44C-ED6246860990}" destId="{EACDAB8D-C428-4C6F-8E6A-D14661D8CA91}" srcOrd="0" destOrd="0" presId="urn:microsoft.com/office/officeart/2005/8/layout/equation2"/>
    <dgm:cxn modelId="{0EFA366B-5042-4C0B-8CA7-B3D9D10647FF}" type="presParOf" srcId="{44A04302-4104-4859-B410-D52E53528393}" destId="{1B6D13A6-4CEC-4425-988A-D35B54144A67}" srcOrd="0" destOrd="0" presId="urn:microsoft.com/office/officeart/2005/8/layout/equation2"/>
    <dgm:cxn modelId="{485946CF-16F2-4064-B24A-93E54D4531E2}" type="presParOf" srcId="{1B6D13A6-4CEC-4425-988A-D35B54144A67}" destId="{1CE821D7-0A2F-4DE3-90C6-89E445D7AFF2}" srcOrd="0" destOrd="0" presId="urn:microsoft.com/office/officeart/2005/8/layout/equation2"/>
    <dgm:cxn modelId="{F7E4A664-D053-4DB7-915C-4B5340478A2F}" type="presParOf" srcId="{1B6D13A6-4CEC-4425-988A-D35B54144A67}" destId="{F2E7520C-C458-41DA-9029-E1DE9488F3EA}" srcOrd="1" destOrd="0" presId="urn:microsoft.com/office/officeart/2005/8/layout/equation2"/>
    <dgm:cxn modelId="{B3ED2D3B-85DC-49A1-BE71-326A9A6ADB1A}" type="presParOf" srcId="{1B6D13A6-4CEC-4425-988A-D35B54144A67}" destId="{372C3D29-A146-4E8D-9024-5E3F73309DD7}" srcOrd="2" destOrd="0" presId="urn:microsoft.com/office/officeart/2005/8/layout/equation2"/>
    <dgm:cxn modelId="{9483AC57-D841-48AE-9E55-DE406869C4FE}" type="presParOf" srcId="{1B6D13A6-4CEC-4425-988A-D35B54144A67}" destId="{10FA1381-5158-4C68-BED5-7838A8373DED}" srcOrd="3" destOrd="0" presId="urn:microsoft.com/office/officeart/2005/8/layout/equation2"/>
    <dgm:cxn modelId="{E40D33FC-AB56-4AA2-A0EB-F8FE23B3F84C}" type="presParOf" srcId="{1B6D13A6-4CEC-4425-988A-D35B54144A67}" destId="{C0A9205C-E62F-46C6-AFE2-D69905564A82}" srcOrd="4" destOrd="0" presId="urn:microsoft.com/office/officeart/2005/8/layout/equation2"/>
    <dgm:cxn modelId="{49B3A9BC-61DD-422A-9EC7-D74AC18F698F}" type="presParOf" srcId="{44A04302-4104-4859-B410-D52E53528393}" destId="{EACDAB8D-C428-4C6F-8E6A-D14661D8CA91}" srcOrd="1" destOrd="0" presId="urn:microsoft.com/office/officeart/2005/8/layout/equation2"/>
    <dgm:cxn modelId="{E69FA792-0218-4D37-95AA-DC44C82D88CF}" type="presParOf" srcId="{EACDAB8D-C428-4C6F-8E6A-D14661D8CA91}" destId="{A332E7B0-F950-4B41-9DB7-1BAB07B71884}" srcOrd="0" destOrd="0" presId="urn:microsoft.com/office/officeart/2005/8/layout/equation2"/>
    <dgm:cxn modelId="{D4701D68-2F73-4F90-976E-9800FFE589C7}" type="presParOf" srcId="{44A04302-4104-4859-B410-D52E53528393}" destId="{FD53222C-2828-4EBC-A9F1-2BBC9FAACA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DF7DD4-F910-4BA1-9714-7F2052CBBAC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51BD0A-AA38-43E1-8BA1-7473B5C1E7C8}">
      <dgm:prSet custT="1"/>
      <dgm:spPr/>
      <dgm:t>
        <a:bodyPr/>
        <a:lstStyle/>
        <a:p>
          <a:pPr rtl="0"/>
          <a:r>
            <a:rPr lang="es-ES" sz="2000" dirty="0" smtClean="0"/>
            <a:t>En este se destaca el uso de líneas de colores, como calles a seguir para ordenar las secuencias.</a:t>
          </a:r>
          <a:endParaRPr lang="es-ES" sz="2000" dirty="0"/>
        </a:p>
      </dgm:t>
    </dgm:pt>
    <dgm:pt modelId="{7C4F67F5-526A-4C69-8728-457F9BBD74FB}" type="parTrans" cxnId="{B6664CCC-3FCB-4924-BCA7-487B61DAA76A}">
      <dgm:prSet/>
      <dgm:spPr/>
      <dgm:t>
        <a:bodyPr/>
        <a:lstStyle/>
        <a:p>
          <a:endParaRPr lang="es-ES"/>
        </a:p>
      </dgm:t>
    </dgm:pt>
    <dgm:pt modelId="{838C7BD4-160B-429C-8D2B-CA1FDA8B70CA}" type="sibTrans" cxnId="{B6664CCC-3FCB-4924-BCA7-487B61DAA76A}">
      <dgm:prSet/>
      <dgm:spPr/>
      <dgm:t>
        <a:bodyPr/>
        <a:lstStyle/>
        <a:p>
          <a:endParaRPr lang="es-ES"/>
        </a:p>
      </dgm:t>
    </dgm:pt>
    <dgm:pt modelId="{AAEEB902-8556-44E2-8C22-FCE06D76D831}">
      <dgm:prSet custT="1"/>
      <dgm:spPr/>
      <dgm:t>
        <a:bodyPr/>
        <a:lstStyle/>
        <a:p>
          <a:pPr rtl="0"/>
          <a:r>
            <a:rPr lang="es-ES" sz="2000" dirty="0" smtClean="0"/>
            <a:t>Los </a:t>
          </a:r>
          <a:r>
            <a:rPr lang="es-ES" sz="2800" dirty="0" smtClean="0"/>
            <a:t>recuadros </a:t>
          </a:r>
          <a:r>
            <a:rPr lang="es-ES" sz="2000" dirty="0" smtClean="0"/>
            <a:t>de colores, unificando la función visualmente.</a:t>
          </a:r>
          <a:endParaRPr lang="es-ES" sz="2000" dirty="0"/>
        </a:p>
      </dgm:t>
    </dgm:pt>
    <dgm:pt modelId="{80010820-F125-4625-BFE1-8A7A5F2DD66A}" type="parTrans" cxnId="{93447E38-AB1B-44CB-835E-4044D760527E}">
      <dgm:prSet/>
      <dgm:spPr/>
      <dgm:t>
        <a:bodyPr/>
        <a:lstStyle/>
        <a:p>
          <a:endParaRPr lang="es-ES"/>
        </a:p>
      </dgm:t>
    </dgm:pt>
    <dgm:pt modelId="{9C91F3E1-CF31-4578-AFB7-DF7A841A31BF}" type="sibTrans" cxnId="{93447E38-AB1B-44CB-835E-4044D760527E}">
      <dgm:prSet/>
      <dgm:spPr/>
      <dgm:t>
        <a:bodyPr/>
        <a:lstStyle/>
        <a:p>
          <a:endParaRPr lang="es-ES"/>
        </a:p>
      </dgm:t>
    </dgm:pt>
    <dgm:pt modelId="{69F06661-89A0-4465-B383-EF98F949D923}">
      <dgm:prSet/>
      <dgm:spPr/>
      <dgm:t>
        <a:bodyPr/>
        <a:lstStyle/>
        <a:p>
          <a:pPr rtl="0"/>
          <a:endParaRPr lang="es-ES" dirty="0"/>
        </a:p>
      </dgm:t>
    </dgm:pt>
    <dgm:pt modelId="{3C012E0C-9934-4A8C-8D9E-0539DA175A92}" type="parTrans" cxnId="{A2D67ECE-A635-4BD4-8243-75D13F86AE9B}">
      <dgm:prSet/>
      <dgm:spPr/>
      <dgm:t>
        <a:bodyPr/>
        <a:lstStyle/>
        <a:p>
          <a:endParaRPr lang="es-ES"/>
        </a:p>
      </dgm:t>
    </dgm:pt>
    <dgm:pt modelId="{3A22C2B9-E421-4C6F-B132-E0EE7F483504}" type="sibTrans" cxnId="{A2D67ECE-A635-4BD4-8243-75D13F86AE9B}">
      <dgm:prSet/>
      <dgm:spPr/>
      <dgm:t>
        <a:bodyPr/>
        <a:lstStyle/>
        <a:p>
          <a:endParaRPr lang="es-ES"/>
        </a:p>
      </dgm:t>
    </dgm:pt>
    <dgm:pt modelId="{B973C167-7B05-4F23-8C2E-0F320FC5F3B8}">
      <dgm:prSet/>
      <dgm:spPr/>
      <dgm:t>
        <a:bodyPr/>
        <a:lstStyle/>
        <a:p>
          <a:pPr rtl="0"/>
          <a:endParaRPr lang="es-ES" dirty="0"/>
        </a:p>
      </dgm:t>
    </dgm:pt>
    <dgm:pt modelId="{B71A89F0-0D8F-426F-AD48-BCB782EFF91B}" type="parTrans" cxnId="{4543B740-C279-4FBF-960F-5D753FEC9E1F}">
      <dgm:prSet/>
      <dgm:spPr/>
      <dgm:t>
        <a:bodyPr/>
        <a:lstStyle/>
        <a:p>
          <a:endParaRPr lang="es-ES"/>
        </a:p>
      </dgm:t>
    </dgm:pt>
    <dgm:pt modelId="{0DF6FCB0-66E4-47E2-B673-4E08FF2DA1CE}" type="sibTrans" cxnId="{4543B740-C279-4FBF-960F-5D753FEC9E1F}">
      <dgm:prSet/>
      <dgm:spPr/>
      <dgm:t>
        <a:bodyPr/>
        <a:lstStyle/>
        <a:p>
          <a:endParaRPr lang="es-ES"/>
        </a:p>
      </dgm:t>
    </dgm:pt>
    <dgm:pt modelId="{66E325EB-4AFD-40B7-858E-3D0BD346C7E2}" type="pres">
      <dgm:prSet presAssocID="{EEDF7DD4-F910-4BA1-9714-7F2052CBBAC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469CFB-23C8-4AAD-8FAC-13BEC2C22769}" type="pres">
      <dgm:prSet presAssocID="{EEDF7DD4-F910-4BA1-9714-7F2052CBBAC3}" presName="ribbon" presStyleLbl="node1" presStyleIdx="0" presStyleCnt="1"/>
      <dgm:spPr/>
    </dgm:pt>
    <dgm:pt modelId="{F545FF21-D494-46C7-AA6A-949E8ED2FB8A}" type="pres">
      <dgm:prSet presAssocID="{EEDF7DD4-F910-4BA1-9714-7F2052CBBAC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2173B-D6A2-4098-BF1D-1FBF04800311}" type="pres">
      <dgm:prSet presAssocID="{EEDF7DD4-F910-4BA1-9714-7F2052CBBAC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CFDF35-7A13-4B4A-B4C6-569A79E3FD95}" type="presOf" srcId="{AAEEB902-8556-44E2-8C22-FCE06D76D831}" destId="{9C02173B-D6A2-4098-BF1D-1FBF04800311}" srcOrd="0" destOrd="0" presId="urn:microsoft.com/office/officeart/2005/8/layout/arrow6"/>
    <dgm:cxn modelId="{F94D73D2-7479-4D6B-B303-5B736294534C}" type="presOf" srcId="{2151BD0A-AA38-43E1-8BA1-7473B5C1E7C8}" destId="{F545FF21-D494-46C7-AA6A-949E8ED2FB8A}" srcOrd="0" destOrd="0" presId="urn:microsoft.com/office/officeart/2005/8/layout/arrow6"/>
    <dgm:cxn modelId="{93447E38-AB1B-44CB-835E-4044D760527E}" srcId="{EEDF7DD4-F910-4BA1-9714-7F2052CBBAC3}" destId="{AAEEB902-8556-44E2-8C22-FCE06D76D831}" srcOrd="1" destOrd="0" parTransId="{80010820-F125-4625-BFE1-8A7A5F2DD66A}" sibTransId="{9C91F3E1-CF31-4578-AFB7-DF7A841A31BF}"/>
    <dgm:cxn modelId="{A2D67ECE-A635-4BD4-8243-75D13F86AE9B}" srcId="{EEDF7DD4-F910-4BA1-9714-7F2052CBBAC3}" destId="{69F06661-89A0-4465-B383-EF98F949D923}" srcOrd="2" destOrd="0" parTransId="{3C012E0C-9934-4A8C-8D9E-0539DA175A92}" sibTransId="{3A22C2B9-E421-4C6F-B132-E0EE7F483504}"/>
    <dgm:cxn modelId="{4543B740-C279-4FBF-960F-5D753FEC9E1F}" srcId="{EEDF7DD4-F910-4BA1-9714-7F2052CBBAC3}" destId="{B973C167-7B05-4F23-8C2E-0F320FC5F3B8}" srcOrd="3" destOrd="0" parTransId="{B71A89F0-0D8F-426F-AD48-BCB782EFF91B}" sibTransId="{0DF6FCB0-66E4-47E2-B673-4E08FF2DA1CE}"/>
    <dgm:cxn modelId="{62CB8AFB-8A8E-410B-B56C-ABE160F42676}" type="presOf" srcId="{EEDF7DD4-F910-4BA1-9714-7F2052CBBAC3}" destId="{66E325EB-4AFD-40B7-858E-3D0BD346C7E2}" srcOrd="0" destOrd="0" presId="urn:microsoft.com/office/officeart/2005/8/layout/arrow6"/>
    <dgm:cxn modelId="{B6664CCC-3FCB-4924-BCA7-487B61DAA76A}" srcId="{EEDF7DD4-F910-4BA1-9714-7F2052CBBAC3}" destId="{2151BD0A-AA38-43E1-8BA1-7473B5C1E7C8}" srcOrd="0" destOrd="0" parTransId="{7C4F67F5-526A-4C69-8728-457F9BBD74FB}" sibTransId="{838C7BD4-160B-429C-8D2B-CA1FDA8B70CA}"/>
    <dgm:cxn modelId="{1556B6D0-A1A0-4BC3-AC5A-5E165E7E512F}" type="presParOf" srcId="{66E325EB-4AFD-40B7-858E-3D0BD346C7E2}" destId="{6A469CFB-23C8-4AAD-8FAC-13BEC2C22769}" srcOrd="0" destOrd="0" presId="urn:microsoft.com/office/officeart/2005/8/layout/arrow6"/>
    <dgm:cxn modelId="{CA6F5AC7-6AEF-4F93-8B71-EA222E7F11B5}" type="presParOf" srcId="{66E325EB-4AFD-40B7-858E-3D0BD346C7E2}" destId="{F545FF21-D494-46C7-AA6A-949E8ED2FB8A}" srcOrd="1" destOrd="0" presId="urn:microsoft.com/office/officeart/2005/8/layout/arrow6"/>
    <dgm:cxn modelId="{20EA11C3-511E-4DB1-912C-024A45A2FAC8}" type="presParOf" srcId="{66E325EB-4AFD-40B7-858E-3D0BD346C7E2}" destId="{9C02173B-D6A2-4098-BF1D-1FBF0480031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D6C462-9FD7-4AC2-879C-D3B88A2721C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61E6B5-4928-4E4F-8463-071D31E01B68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FF0000"/>
              </a:solidFill>
            </a:rPr>
            <a:t>Notificación a los estudiantes de las normas del curso, trabajos a realizar, lecturas aconsejadas, gráficos, documentación complementaria, ejercicios y material pedagógico en general.</a:t>
          </a:r>
          <a:endParaRPr lang="es-ES" sz="1600" b="1" dirty="0">
            <a:solidFill>
              <a:srgbClr val="FF0000"/>
            </a:solidFill>
          </a:endParaRPr>
        </a:p>
      </dgm:t>
    </dgm:pt>
    <dgm:pt modelId="{B3E571F2-9036-485E-84F4-FD8247EDCC83}" type="parTrans" cxnId="{3BEE8695-E91F-487A-B5F3-AD66C864BB71}">
      <dgm:prSet/>
      <dgm:spPr/>
      <dgm:t>
        <a:bodyPr/>
        <a:lstStyle/>
        <a:p>
          <a:endParaRPr lang="es-ES"/>
        </a:p>
      </dgm:t>
    </dgm:pt>
    <dgm:pt modelId="{9939156A-BB5F-4EA8-AAEA-E21CBC472F47}" type="sibTrans" cxnId="{3BEE8695-E91F-487A-B5F3-AD66C864BB71}">
      <dgm:prSet/>
      <dgm:spPr/>
      <dgm:t>
        <a:bodyPr/>
        <a:lstStyle/>
        <a:p>
          <a:endParaRPr lang="es-ES"/>
        </a:p>
      </dgm:t>
    </dgm:pt>
    <dgm:pt modelId="{27E64319-4D4D-4752-B653-F30B78193548}">
      <dgm:prSet/>
      <dgm:spPr/>
      <dgm:t>
        <a:bodyPr/>
        <a:lstStyle/>
        <a:p>
          <a:pPr rtl="0"/>
          <a:r>
            <a:rPr lang="es-ES" dirty="0" smtClean="0">
              <a:solidFill>
                <a:srgbClr val="FF0000"/>
              </a:solidFill>
            </a:rPr>
            <a:t>Elementos que tradicionalmente podía formar parte de una página web educativa:</a:t>
          </a:r>
          <a:endParaRPr lang="es-ES" dirty="0">
            <a:solidFill>
              <a:srgbClr val="FF0000"/>
            </a:solidFill>
          </a:endParaRPr>
        </a:p>
      </dgm:t>
    </dgm:pt>
    <dgm:pt modelId="{2A282554-91D1-4390-B586-C1EF50B7CE93}" type="parTrans" cxnId="{380C147E-84D3-426B-AF93-2B118EFC6920}">
      <dgm:prSet/>
      <dgm:spPr/>
      <dgm:t>
        <a:bodyPr/>
        <a:lstStyle/>
        <a:p>
          <a:endParaRPr lang="es-ES"/>
        </a:p>
      </dgm:t>
    </dgm:pt>
    <dgm:pt modelId="{CEEC8701-EB83-46F2-A02D-E05D63CC04E9}" type="sibTrans" cxnId="{380C147E-84D3-426B-AF93-2B118EFC6920}">
      <dgm:prSet/>
      <dgm:spPr/>
      <dgm:t>
        <a:bodyPr/>
        <a:lstStyle/>
        <a:p>
          <a:endParaRPr lang="es-ES"/>
        </a:p>
      </dgm:t>
    </dgm:pt>
    <dgm:pt modelId="{116B4E24-2108-412C-98FA-76BB0414F9BD}" type="pres">
      <dgm:prSet presAssocID="{51D6C462-9FD7-4AC2-879C-D3B88A2721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50B039-0AA8-438D-9B16-9642C3014A66}" type="pres">
      <dgm:prSet presAssocID="{51D6C462-9FD7-4AC2-879C-D3B88A2721CA}" presName="node1" presStyleLbl="node1" presStyleIdx="0" presStyleCnt="2" custLinFactNeighborX="6318" custLinFactNeighborY="-4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14548-0996-4AC2-A286-2FE9C691BE45}" type="pres">
      <dgm:prSet presAssocID="{51D6C462-9FD7-4AC2-879C-D3B88A2721CA}" presName="sibTrans" presStyleLbl="bgShp" presStyleIdx="0" presStyleCnt="1" custLinFactNeighborX="6625" custLinFactNeighborY="-267"/>
      <dgm:spPr/>
      <dgm:t>
        <a:bodyPr/>
        <a:lstStyle/>
        <a:p>
          <a:endParaRPr lang="es-EC"/>
        </a:p>
      </dgm:t>
    </dgm:pt>
    <dgm:pt modelId="{AB0EC6AD-6DEC-4587-B9B7-0BD603B9FE09}" type="pres">
      <dgm:prSet presAssocID="{51D6C462-9FD7-4AC2-879C-D3B88A2721CA}" presName="node2" presStyleLbl="node1" presStyleIdx="1" presStyleCnt="2" custLinFactNeighborX="15068" custLinFactNeighborY="15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51691C-90C4-410C-B235-D5283E0F447D}" type="pres">
      <dgm:prSet presAssocID="{51D6C462-9FD7-4AC2-879C-D3B88A2721CA}" presName="sp1" presStyleCnt="0"/>
      <dgm:spPr/>
    </dgm:pt>
    <dgm:pt modelId="{32F9FDEE-5A7F-4D63-B315-1FC7B69AEFCB}" type="pres">
      <dgm:prSet presAssocID="{51D6C462-9FD7-4AC2-879C-D3B88A2721CA}" presName="sp2" presStyleCnt="0"/>
      <dgm:spPr/>
    </dgm:pt>
  </dgm:ptLst>
  <dgm:cxnLst>
    <dgm:cxn modelId="{E4D1D430-4CFA-4DB4-8B33-443E686C05D8}" type="presOf" srcId="{1861E6B5-4928-4E4F-8463-071D31E01B68}" destId="{AB0EC6AD-6DEC-4587-B9B7-0BD603B9FE09}" srcOrd="0" destOrd="0" presId="urn:microsoft.com/office/officeart/2005/8/layout/cycle3"/>
    <dgm:cxn modelId="{D2BB0D16-5B90-4E37-9757-6CC4733D50A5}" type="presOf" srcId="{51D6C462-9FD7-4AC2-879C-D3B88A2721CA}" destId="{116B4E24-2108-412C-98FA-76BB0414F9BD}" srcOrd="0" destOrd="0" presId="urn:microsoft.com/office/officeart/2005/8/layout/cycle3"/>
    <dgm:cxn modelId="{307E3500-9FA9-4FEA-9601-A14B503F27C0}" type="presOf" srcId="{27E64319-4D4D-4752-B653-F30B78193548}" destId="{DE50B039-0AA8-438D-9B16-9642C3014A66}" srcOrd="0" destOrd="0" presId="urn:microsoft.com/office/officeart/2005/8/layout/cycle3"/>
    <dgm:cxn modelId="{988501A0-626A-47DD-A53B-E4B17FB47101}" type="presOf" srcId="{CEEC8701-EB83-46F2-A02D-E05D63CC04E9}" destId="{05F14548-0996-4AC2-A286-2FE9C691BE45}" srcOrd="0" destOrd="0" presId="urn:microsoft.com/office/officeart/2005/8/layout/cycle3"/>
    <dgm:cxn modelId="{380C147E-84D3-426B-AF93-2B118EFC6920}" srcId="{51D6C462-9FD7-4AC2-879C-D3B88A2721CA}" destId="{27E64319-4D4D-4752-B653-F30B78193548}" srcOrd="0" destOrd="0" parTransId="{2A282554-91D1-4390-B586-C1EF50B7CE93}" sibTransId="{CEEC8701-EB83-46F2-A02D-E05D63CC04E9}"/>
    <dgm:cxn modelId="{3BEE8695-E91F-487A-B5F3-AD66C864BB71}" srcId="{51D6C462-9FD7-4AC2-879C-D3B88A2721CA}" destId="{1861E6B5-4928-4E4F-8463-071D31E01B68}" srcOrd="1" destOrd="0" parTransId="{B3E571F2-9036-485E-84F4-FD8247EDCC83}" sibTransId="{9939156A-BB5F-4EA8-AAEA-E21CBC472F47}"/>
    <dgm:cxn modelId="{63FD0A54-9565-4640-852F-89D7478B6674}" type="presParOf" srcId="{116B4E24-2108-412C-98FA-76BB0414F9BD}" destId="{DE50B039-0AA8-438D-9B16-9642C3014A66}" srcOrd="0" destOrd="0" presId="urn:microsoft.com/office/officeart/2005/8/layout/cycle3"/>
    <dgm:cxn modelId="{5D403B1F-183C-4226-A52A-F1750E981C8E}" type="presParOf" srcId="{116B4E24-2108-412C-98FA-76BB0414F9BD}" destId="{05F14548-0996-4AC2-A286-2FE9C691BE45}" srcOrd="1" destOrd="0" presId="urn:microsoft.com/office/officeart/2005/8/layout/cycle3"/>
    <dgm:cxn modelId="{D118C558-1108-4D42-A423-EA0B02977C56}" type="presParOf" srcId="{116B4E24-2108-412C-98FA-76BB0414F9BD}" destId="{AB0EC6AD-6DEC-4587-B9B7-0BD603B9FE09}" srcOrd="2" destOrd="0" presId="urn:microsoft.com/office/officeart/2005/8/layout/cycle3"/>
    <dgm:cxn modelId="{F1235577-2116-4BC3-B989-1AC6A0469004}" type="presParOf" srcId="{116B4E24-2108-412C-98FA-76BB0414F9BD}" destId="{0651691C-90C4-410C-B235-D5283E0F447D}" srcOrd="3" destOrd="0" presId="urn:microsoft.com/office/officeart/2005/8/layout/cycle3"/>
    <dgm:cxn modelId="{8C4A7B72-ECF2-42AF-8E97-F4836FE0CE21}" type="presParOf" srcId="{116B4E24-2108-412C-98FA-76BB0414F9BD}" destId="{32F9FDEE-5A7F-4D63-B315-1FC7B69AEFC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52BBD-B832-4D36-A152-0B8E9AA7D7B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D3F9BA-8A32-4929-B61D-3F1EECD996EA}">
      <dgm:prSet phldrT="[Texto]" custT="1"/>
      <dgm:spPr/>
      <dgm:t>
        <a:bodyPr/>
        <a:lstStyle/>
        <a:p>
          <a:r>
            <a:rPr lang="es-ES" sz="2800" dirty="0" smtClean="0"/>
            <a:t>JUSTIFICACIÓN</a:t>
          </a:r>
          <a:endParaRPr lang="es-ES" sz="2800" dirty="0"/>
        </a:p>
      </dgm:t>
    </dgm:pt>
    <dgm:pt modelId="{F8BC2B57-8AB1-4754-8B99-856424A97AAF}" type="parTrans" cxnId="{52B2EDE4-7CA0-40DB-B9F5-1D02A3B072E3}">
      <dgm:prSet/>
      <dgm:spPr/>
      <dgm:t>
        <a:bodyPr/>
        <a:lstStyle/>
        <a:p>
          <a:endParaRPr lang="es-ES"/>
        </a:p>
      </dgm:t>
    </dgm:pt>
    <dgm:pt modelId="{DDEC1586-5476-4819-A236-599C483F93E6}" type="sibTrans" cxnId="{52B2EDE4-7CA0-40DB-B9F5-1D02A3B072E3}">
      <dgm:prSet/>
      <dgm:spPr/>
      <dgm:t>
        <a:bodyPr/>
        <a:lstStyle/>
        <a:p>
          <a:endParaRPr lang="es-ES"/>
        </a:p>
      </dgm:t>
    </dgm:pt>
    <dgm:pt modelId="{6145A865-5CAE-4AC5-A14C-6EAE772AB92F}">
      <dgm:prSet phldrT="[Texto]"/>
      <dgm:spPr>
        <a:ln>
          <a:solidFill>
            <a:srgbClr val="002060"/>
          </a:solidFill>
        </a:ln>
        <a:scene3d>
          <a:camera prst="obliqueBottom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dirty="0" smtClean="0">
              <a:latin typeface="Arial Black" pitchFamily="34" charset="0"/>
            </a:rPr>
            <a:t>Las exigencias de una sociedad más competitiva.</a:t>
          </a:r>
          <a:endParaRPr lang="es-ES" dirty="0">
            <a:latin typeface="Arial Black" pitchFamily="34" charset="0"/>
          </a:endParaRPr>
        </a:p>
      </dgm:t>
    </dgm:pt>
    <dgm:pt modelId="{561745B4-3D81-4BF2-817E-2215DE4ECAD3}" type="parTrans" cxnId="{3D5B1A32-AAAA-4C04-8F16-9458FF9BDDB8}">
      <dgm:prSet/>
      <dgm:spPr/>
      <dgm:t>
        <a:bodyPr/>
        <a:lstStyle/>
        <a:p>
          <a:endParaRPr lang="es-ES"/>
        </a:p>
      </dgm:t>
    </dgm:pt>
    <dgm:pt modelId="{1118941F-C3E6-4EE0-964B-EB8B55AA8326}" type="sibTrans" cxnId="{3D5B1A32-AAAA-4C04-8F16-9458FF9BDDB8}">
      <dgm:prSet/>
      <dgm:spPr/>
      <dgm:t>
        <a:bodyPr/>
        <a:lstStyle/>
        <a:p>
          <a:endParaRPr lang="es-ES"/>
        </a:p>
      </dgm:t>
    </dgm:pt>
    <dgm:pt modelId="{A020E4BB-1A0F-4014-B787-E9EBB0E1F8A9}">
      <dgm:prSet phldrT="[Texto]"/>
      <dgm:spPr>
        <a:ln>
          <a:solidFill>
            <a:srgbClr val="002060"/>
          </a:solidFill>
        </a:ln>
        <a:scene3d>
          <a:camera prst="obliqueBottom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_tradnl" dirty="0" smtClean="0">
              <a:latin typeface="Bookman Old Style" pitchFamily="18" charset="0"/>
            </a:rPr>
            <a:t>Permite descubrir más recursos que en el futuro se dispondrán frente a otras situaciones que generen estrés.</a:t>
          </a:r>
          <a:endParaRPr lang="es-ES" dirty="0">
            <a:latin typeface="Bookman Old Style" pitchFamily="18" charset="0"/>
          </a:endParaRPr>
        </a:p>
      </dgm:t>
    </dgm:pt>
    <dgm:pt modelId="{9C396005-02AD-4790-B440-8FF81A4E7F52}" type="parTrans" cxnId="{E0009AB4-DD9B-4C5F-932F-D63C1181AD06}">
      <dgm:prSet/>
      <dgm:spPr/>
      <dgm:t>
        <a:bodyPr/>
        <a:lstStyle/>
        <a:p>
          <a:endParaRPr lang="es-ES"/>
        </a:p>
      </dgm:t>
    </dgm:pt>
    <dgm:pt modelId="{E505CB71-53FD-46E6-9D5E-D2615827D2B3}" type="sibTrans" cxnId="{E0009AB4-DD9B-4C5F-932F-D63C1181AD06}">
      <dgm:prSet/>
      <dgm:spPr/>
      <dgm:t>
        <a:bodyPr/>
        <a:lstStyle/>
        <a:p>
          <a:endParaRPr lang="es-ES"/>
        </a:p>
      </dgm:t>
    </dgm:pt>
    <dgm:pt modelId="{23DBF8E3-3FA8-4974-8D50-DB97E0DB21ED}">
      <dgm:prSet phldrT="[Texto]"/>
      <dgm:spPr>
        <a:ln>
          <a:solidFill>
            <a:srgbClr val="002060"/>
          </a:solidFill>
        </a:ln>
        <a:scene3d>
          <a:camera prst="obliqueBottom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dirty="0" smtClean="0">
              <a:latin typeface="Arial Black" pitchFamily="34" charset="0"/>
            </a:rPr>
            <a:t>La fatiga es un mecanismo regulador del organismo.</a:t>
          </a:r>
          <a:endParaRPr lang="es-ES" dirty="0">
            <a:latin typeface="Arial Black" pitchFamily="34" charset="0"/>
          </a:endParaRPr>
        </a:p>
      </dgm:t>
    </dgm:pt>
    <dgm:pt modelId="{34892CBB-53F0-450F-A7EB-8EAF5467E79D}" type="parTrans" cxnId="{34D27432-803C-4B3A-A897-BCE27DAB235B}">
      <dgm:prSet/>
      <dgm:spPr/>
      <dgm:t>
        <a:bodyPr/>
        <a:lstStyle/>
        <a:p>
          <a:endParaRPr lang="es-ES"/>
        </a:p>
      </dgm:t>
    </dgm:pt>
    <dgm:pt modelId="{D7E94418-8341-4973-934F-657FAE8D2ECF}" type="sibTrans" cxnId="{34D27432-803C-4B3A-A897-BCE27DAB235B}">
      <dgm:prSet/>
      <dgm:spPr/>
      <dgm:t>
        <a:bodyPr/>
        <a:lstStyle/>
        <a:p>
          <a:endParaRPr lang="es-ES"/>
        </a:p>
      </dgm:t>
    </dgm:pt>
    <dgm:pt modelId="{C4118611-C2A2-49BF-A2DD-AB9BFABA807B}">
      <dgm:prSet phldrT="[Texto]" phldr="1"/>
      <dgm:spPr/>
      <dgm:t>
        <a:bodyPr/>
        <a:lstStyle/>
        <a:p>
          <a:endParaRPr lang="es-ES"/>
        </a:p>
      </dgm:t>
    </dgm:pt>
    <dgm:pt modelId="{CD95028C-8193-404B-9A26-60E376C43363}" type="parTrans" cxnId="{8997E45C-4F24-43D0-80BE-31A5BAB21A0E}">
      <dgm:prSet/>
      <dgm:spPr/>
      <dgm:t>
        <a:bodyPr/>
        <a:lstStyle/>
        <a:p>
          <a:endParaRPr lang="es-ES"/>
        </a:p>
      </dgm:t>
    </dgm:pt>
    <dgm:pt modelId="{49F2212B-E20D-435D-A18F-7BF40856F20C}" type="sibTrans" cxnId="{8997E45C-4F24-43D0-80BE-31A5BAB21A0E}">
      <dgm:prSet/>
      <dgm:spPr/>
      <dgm:t>
        <a:bodyPr/>
        <a:lstStyle/>
        <a:p>
          <a:endParaRPr lang="es-ES"/>
        </a:p>
      </dgm:t>
    </dgm:pt>
    <dgm:pt modelId="{094D23F8-6D9B-4415-A410-9441C28AA4A7}">
      <dgm:prSet/>
      <dgm:spPr>
        <a:ln>
          <a:solidFill>
            <a:srgbClr val="002060"/>
          </a:solidFill>
        </a:ln>
        <a:scene3d>
          <a:camera prst="obliqueBottom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dirty="0" smtClean="0">
              <a:latin typeface="Cambria Math" pitchFamily="18" charset="0"/>
              <a:ea typeface="Cambria Math" pitchFamily="18" charset="0"/>
            </a:rPr>
            <a:t>El mecanismo de estrés </a:t>
          </a:r>
          <a:endParaRPr lang="es-ES" dirty="0">
            <a:latin typeface="Cambria Math" pitchFamily="18" charset="0"/>
            <a:ea typeface="Cambria Math" pitchFamily="18" charset="0"/>
          </a:endParaRPr>
        </a:p>
      </dgm:t>
    </dgm:pt>
    <dgm:pt modelId="{ECFA739A-CCBB-4FB8-9C83-43D7E1A9F88D}" type="parTrans" cxnId="{1070B4AA-D5DA-49FB-B9B8-2AEFE21A2E55}">
      <dgm:prSet/>
      <dgm:spPr/>
      <dgm:t>
        <a:bodyPr/>
        <a:lstStyle/>
        <a:p>
          <a:endParaRPr lang="es-ES"/>
        </a:p>
      </dgm:t>
    </dgm:pt>
    <dgm:pt modelId="{6E9E689F-0989-40E4-965D-ED010FA68200}" type="sibTrans" cxnId="{1070B4AA-D5DA-49FB-B9B8-2AEFE21A2E55}">
      <dgm:prSet/>
      <dgm:spPr/>
      <dgm:t>
        <a:bodyPr/>
        <a:lstStyle/>
        <a:p>
          <a:endParaRPr lang="es-ES"/>
        </a:p>
      </dgm:t>
    </dgm:pt>
    <dgm:pt modelId="{14B4F65A-4349-4C1E-BB07-3FE27CDE4B5F}" type="pres">
      <dgm:prSet presAssocID="{BD952BBD-B832-4D36-A152-0B8E9AA7D7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3A2DE7-445E-49EC-BE2C-593E988DDDC6}" type="pres">
      <dgm:prSet presAssocID="{BD952BBD-B832-4D36-A152-0B8E9AA7D7B5}" presName="matrix" presStyleCnt="0"/>
      <dgm:spPr/>
    </dgm:pt>
    <dgm:pt modelId="{6B7956C3-5B56-41E7-8D5B-ABE014A0F83C}" type="pres">
      <dgm:prSet presAssocID="{BD952BBD-B832-4D36-A152-0B8E9AA7D7B5}" presName="tile1" presStyleLbl="node1" presStyleIdx="0" presStyleCnt="4"/>
      <dgm:spPr/>
      <dgm:t>
        <a:bodyPr/>
        <a:lstStyle/>
        <a:p>
          <a:endParaRPr lang="es-ES"/>
        </a:p>
      </dgm:t>
    </dgm:pt>
    <dgm:pt modelId="{6ABD0C30-79B4-446F-9B23-DC66A54DE20B}" type="pres">
      <dgm:prSet presAssocID="{BD952BBD-B832-4D36-A152-0B8E9AA7D7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5AC18-07AA-404C-977F-268FB62C480C}" type="pres">
      <dgm:prSet presAssocID="{BD952BBD-B832-4D36-A152-0B8E9AA7D7B5}" presName="tile2" presStyleLbl="node1" presStyleIdx="1" presStyleCnt="4"/>
      <dgm:spPr/>
      <dgm:t>
        <a:bodyPr/>
        <a:lstStyle/>
        <a:p>
          <a:endParaRPr lang="es-ES"/>
        </a:p>
      </dgm:t>
    </dgm:pt>
    <dgm:pt modelId="{55C8E0A7-CDA8-48F4-86C7-79EC5D2C229E}" type="pres">
      <dgm:prSet presAssocID="{BD952BBD-B832-4D36-A152-0B8E9AA7D7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325980-C109-4D58-84FE-58D7E7BAB097}" type="pres">
      <dgm:prSet presAssocID="{BD952BBD-B832-4D36-A152-0B8E9AA7D7B5}" presName="tile3" presStyleLbl="node1" presStyleIdx="2" presStyleCnt="4" custLinFactNeighborX="1750" custLinFactNeighborY="-2351"/>
      <dgm:spPr/>
      <dgm:t>
        <a:bodyPr/>
        <a:lstStyle/>
        <a:p>
          <a:endParaRPr lang="es-ES"/>
        </a:p>
      </dgm:t>
    </dgm:pt>
    <dgm:pt modelId="{471AFC12-D245-4A9C-98D3-310A6EFE96E3}" type="pres">
      <dgm:prSet presAssocID="{BD952BBD-B832-4D36-A152-0B8E9AA7D7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69DE-B071-4AF4-A137-EDDC9AFB3557}" type="pres">
      <dgm:prSet presAssocID="{BD952BBD-B832-4D36-A152-0B8E9AA7D7B5}" presName="tile4" presStyleLbl="node1" presStyleIdx="3" presStyleCnt="4"/>
      <dgm:spPr/>
      <dgm:t>
        <a:bodyPr/>
        <a:lstStyle/>
        <a:p>
          <a:endParaRPr lang="es-ES"/>
        </a:p>
      </dgm:t>
    </dgm:pt>
    <dgm:pt modelId="{2E2389A0-53D7-4DDD-BAD8-0855C65F0EE5}" type="pres">
      <dgm:prSet presAssocID="{BD952BBD-B832-4D36-A152-0B8E9AA7D7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A72BF-B6C8-4D14-A14B-32080AF18036}" type="pres">
      <dgm:prSet presAssocID="{BD952BBD-B832-4D36-A152-0B8E9AA7D7B5}" presName="centerTile" presStyleLbl="fgShp" presStyleIdx="0" presStyleCnt="1" custScaleX="111670" custScaleY="10399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070B4AA-D5DA-49FB-B9B8-2AEFE21A2E55}" srcId="{05D3F9BA-8A32-4929-B61D-3F1EECD996EA}" destId="{094D23F8-6D9B-4415-A410-9441C28AA4A7}" srcOrd="2" destOrd="0" parTransId="{ECFA739A-CCBB-4FB8-9C83-43D7E1A9F88D}" sibTransId="{6E9E689F-0989-40E4-965D-ED010FA68200}"/>
    <dgm:cxn modelId="{3D5B1A32-AAAA-4C04-8F16-9458FF9BDDB8}" srcId="{05D3F9BA-8A32-4929-B61D-3F1EECD996EA}" destId="{6145A865-5CAE-4AC5-A14C-6EAE772AB92F}" srcOrd="0" destOrd="0" parTransId="{561745B4-3D81-4BF2-817E-2215DE4ECAD3}" sibTransId="{1118941F-C3E6-4EE0-964B-EB8B55AA8326}"/>
    <dgm:cxn modelId="{1919DD49-33CE-41DA-9AD4-1803026BC853}" type="presOf" srcId="{BD952BBD-B832-4D36-A152-0B8E9AA7D7B5}" destId="{14B4F65A-4349-4C1E-BB07-3FE27CDE4B5F}" srcOrd="0" destOrd="0" presId="urn:microsoft.com/office/officeart/2005/8/layout/matrix1"/>
    <dgm:cxn modelId="{8997E45C-4F24-43D0-80BE-31A5BAB21A0E}" srcId="{05D3F9BA-8A32-4929-B61D-3F1EECD996EA}" destId="{C4118611-C2A2-49BF-A2DD-AB9BFABA807B}" srcOrd="4" destOrd="0" parTransId="{CD95028C-8193-404B-9A26-60E376C43363}" sibTransId="{49F2212B-E20D-435D-A18F-7BF40856F20C}"/>
    <dgm:cxn modelId="{6DB0962D-790A-4E24-9D26-2A4992659B18}" type="presOf" srcId="{094D23F8-6D9B-4415-A410-9441C28AA4A7}" destId="{471AFC12-D245-4A9C-98D3-310A6EFE96E3}" srcOrd="1" destOrd="0" presId="urn:microsoft.com/office/officeart/2005/8/layout/matrix1"/>
    <dgm:cxn modelId="{87587AA5-EC50-44C5-9248-8988CC025EFA}" type="presOf" srcId="{094D23F8-6D9B-4415-A410-9441C28AA4A7}" destId="{BB325980-C109-4D58-84FE-58D7E7BAB097}" srcOrd="0" destOrd="0" presId="urn:microsoft.com/office/officeart/2005/8/layout/matrix1"/>
    <dgm:cxn modelId="{A5C17137-D1B2-4941-9889-13F51349E47D}" type="presOf" srcId="{23DBF8E3-3FA8-4974-8D50-DB97E0DB21ED}" destId="{2E2389A0-53D7-4DDD-BAD8-0855C65F0EE5}" srcOrd="1" destOrd="0" presId="urn:microsoft.com/office/officeart/2005/8/layout/matrix1"/>
    <dgm:cxn modelId="{9C07EC71-A368-45F2-A583-952E73FFA484}" type="presOf" srcId="{6145A865-5CAE-4AC5-A14C-6EAE772AB92F}" destId="{6B7956C3-5B56-41E7-8D5B-ABE014A0F83C}" srcOrd="0" destOrd="0" presId="urn:microsoft.com/office/officeart/2005/8/layout/matrix1"/>
    <dgm:cxn modelId="{4B4FF8C0-8282-4E90-82E8-3095843538D2}" type="presOf" srcId="{A020E4BB-1A0F-4014-B787-E9EBB0E1F8A9}" destId="{55C8E0A7-CDA8-48F4-86C7-79EC5D2C229E}" srcOrd="1" destOrd="0" presId="urn:microsoft.com/office/officeart/2005/8/layout/matrix1"/>
    <dgm:cxn modelId="{E0009AB4-DD9B-4C5F-932F-D63C1181AD06}" srcId="{05D3F9BA-8A32-4929-B61D-3F1EECD996EA}" destId="{A020E4BB-1A0F-4014-B787-E9EBB0E1F8A9}" srcOrd="1" destOrd="0" parTransId="{9C396005-02AD-4790-B440-8FF81A4E7F52}" sibTransId="{E505CB71-53FD-46E6-9D5E-D2615827D2B3}"/>
    <dgm:cxn modelId="{10805B4F-FAE6-4EBD-9409-19056693300D}" type="presOf" srcId="{23DBF8E3-3FA8-4974-8D50-DB97E0DB21ED}" destId="{650369DE-B071-4AF4-A137-EDDC9AFB3557}" srcOrd="0" destOrd="0" presId="urn:microsoft.com/office/officeart/2005/8/layout/matrix1"/>
    <dgm:cxn modelId="{52B2EDE4-7CA0-40DB-B9F5-1D02A3B072E3}" srcId="{BD952BBD-B832-4D36-A152-0B8E9AA7D7B5}" destId="{05D3F9BA-8A32-4929-B61D-3F1EECD996EA}" srcOrd="0" destOrd="0" parTransId="{F8BC2B57-8AB1-4754-8B99-856424A97AAF}" sibTransId="{DDEC1586-5476-4819-A236-599C483F93E6}"/>
    <dgm:cxn modelId="{34D27432-803C-4B3A-A897-BCE27DAB235B}" srcId="{05D3F9BA-8A32-4929-B61D-3F1EECD996EA}" destId="{23DBF8E3-3FA8-4974-8D50-DB97E0DB21ED}" srcOrd="3" destOrd="0" parTransId="{34892CBB-53F0-450F-A7EB-8EAF5467E79D}" sibTransId="{D7E94418-8341-4973-934F-657FAE8D2ECF}"/>
    <dgm:cxn modelId="{A3CBF545-C4FB-44BF-985A-D4453968155C}" type="presOf" srcId="{05D3F9BA-8A32-4929-B61D-3F1EECD996EA}" destId="{078A72BF-B6C8-4D14-A14B-32080AF18036}" srcOrd="0" destOrd="0" presId="urn:microsoft.com/office/officeart/2005/8/layout/matrix1"/>
    <dgm:cxn modelId="{03F5444E-0643-4CF7-B322-606968B2E873}" type="presOf" srcId="{A020E4BB-1A0F-4014-B787-E9EBB0E1F8A9}" destId="{7485AC18-07AA-404C-977F-268FB62C480C}" srcOrd="0" destOrd="0" presId="urn:microsoft.com/office/officeart/2005/8/layout/matrix1"/>
    <dgm:cxn modelId="{65CA18AD-5926-40D0-B2CC-D04BB63792D8}" type="presOf" srcId="{6145A865-5CAE-4AC5-A14C-6EAE772AB92F}" destId="{6ABD0C30-79B4-446F-9B23-DC66A54DE20B}" srcOrd="1" destOrd="0" presId="urn:microsoft.com/office/officeart/2005/8/layout/matrix1"/>
    <dgm:cxn modelId="{E416BAFD-97BC-40A8-AD70-114F957C41EC}" type="presParOf" srcId="{14B4F65A-4349-4C1E-BB07-3FE27CDE4B5F}" destId="{E93A2DE7-445E-49EC-BE2C-593E988DDDC6}" srcOrd="0" destOrd="0" presId="urn:microsoft.com/office/officeart/2005/8/layout/matrix1"/>
    <dgm:cxn modelId="{A1F805B6-F4DE-43DA-982D-2AD6C0979314}" type="presParOf" srcId="{E93A2DE7-445E-49EC-BE2C-593E988DDDC6}" destId="{6B7956C3-5B56-41E7-8D5B-ABE014A0F83C}" srcOrd="0" destOrd="0" presId="urn:microsoft.com/office/officeart/2005/8/layout/matrix1"/>
    <dgm:cxn modelId="{AB426199-0F21-40C5-AABD-58F945CBD319}" type="presParOf" srcId="{E93A2DE7-445E-49EC-BE2C-593E988DDDC6}" destId="{6ABD0C30-79B4-446F-9B23-DC66A54DE20B}" srcOrd="1" destOrd="0" presId="urn:microsoft.com/office/officeart/2005/8/layout/matrix1"/>
    <dgm:cxn modelId="{E003103B-57A6-4D6F-82EE-65C88EBA99DE}" type="presParOf" srcId="{E93A2DE7-445E-49EC-BE2C-593E988DDDC6}" destId="{7485AC18-07AA-404C-977F-268FB62C480C}" srcOrd="2" destOrd="0" presId="urn:microsoft.com/office/officeart/2005/8/layout/matrix1"/>
    <dgm:cxn modelId="{A975FACE-4453-4AF7-8B81-8C74550E7912}" type="presParOf" srcId="{E93A2DE7-445E-49EC-BE2C-593E988DDDC6}" destId="{55C8E0A7-CDA8-48F4-86C7-79EC5D2C229E}" srcOrd="3" destOrd="0" presId="urn:microsoft.com/office/officeart/2005/8/layout/matrix1"/>
    <dgm:cxn modelId="{0F4888DE-A8FF-45F0-9E12-F0915D6686AF}" type="presParOf" srcId="{E93A2DE7-445E-49EC-BE2C-593E988DDDC6}" destId="{BB325980-C109-4D58-84FE-58D7E7BAB097}" srcOrd="4" destOrd="0" presId="urn:microsoft.com/office/officeart/2005/8/layout/matrix1"/>
    <dgm:cxn modelId="{BED4F90C-4837-40E2-81ED-FED24472FB56}" type="presParOf" srcId="{E93A2DE7-445E-49EC-BE2C-593E988DDDC6}" destId="{471AFC12-D245-4A9C-98D3-310A6EFE96E3}" srcOrd="5" destOrd="0" presId="urn:microsoft.com/office/officeart/2005/8/layout/matrix1"/>
    <dgm:cxn modelId="{51EC2B14-9A8E-4A00-87C5-707100873F32}" type="presParOf" srcId="{E93A2DE7-445E-49EC-BE2C-593E988DDDC6}" destId="{650369DE-B071-4AF4-A137-EDDC9AFB3557}" srcOrd="6" destOrd="0" presId="urn:microsoft.com/office/officeart/2005/8/layout/matrix1"/>
    <dgm:cxn modelId="{9B0E9D85-47B4-4BCC-911B-0A26F2E956D9}" type="presParOf" srcId="{E93A2DE7-445E-49EC-BE2C-593E988DDDC6}" destId="{2E2389A0-53D7-4DDD-BAD8-0855C65F0EE5}" srcOrd="7" destOrd="0" presId="urn:microsoft.com/office/officeart/2005/8/layout/matrix1"/>
    <dgm:cxn modelId="{7D5F1C67-5A76-43D6-A553-7461087F71BA}" type="presParOf" srcId="{14B4F65A-4349-4C1E-BB07-3FE27CDE4B5F}" destId="{078A72BF-B6C8-4D14-A14B-32080AF18036}" srcOrd="1" destOrd="0" presId="urn:microsoft.com/office/officeart/2005/8/layout/matrix1"/>
  </dgm:cxnLst>
  <dgm:bg>
    <a:effectLst>
      <a:glow rad="101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54AD1-2C07-4E5A-A70A-2D90C2399C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6612F59-D584-4E39-9CC2-7FF5F19686BA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dirty="0" smtClean="0"/>
            <a:t>Nivel de logro que alcanza un estudiante en una asignatura.</a:t>
          </a:r>
          <a:endParaRPr lang="es-EC" sz="2800" dirty="0"/>
        </a:p>
      </dgm:t>
    </dgm:pt>
    <dgm:pt modelId="{4E22A225-C1FE-4D97-BDD6-58390CE2082E}" type="parTrans" cxnId="{E1CE9C24-A036-4640-B8B4-3A703A4E0864}">
      <dgm:prSet/>
      <dgm:spPr/>
      <dgm:t>
        <a:bodyPr/>
        <a:lstStyle/>
        <a:p>
          <a:endParaRPr lang="es-EC"/>
        </a:p>
      </dgm:t>
    </dgm:pt>
    <dgm:pt modelId="{3681FAA2-88B9-48A8-A60F-D0D8C50B2565}" type="sibTrans" cxnId="{E1CE9C24-A036-4640-B8B4-3A703A4E0864}">
      <dgm:prSet/>
      <dgm:spPr/>
      <dgm:t>
        <a:bodyPr/>
        <a:lstStyle/>
        <a:p>
          <a:endParaRPr lang="es-EC"/>
        </a:p>
      </dgm:t>
    </dgm:pt>
    <dgm:pt modelId="{04890766-E9BA-48EE-9BC5-D26189043A9E}">
      <dgm:prSet phldrT="[Texto]" custT="1"/>
      <dgm:spPr/>
      <dgm:t>
        <a:bodyPr/>
        <a:lstStyle/>
        <a:p>
          <a:r>
            <a:rPr lang="es-EC" sz="2400" dirty="0" smtClean="0"/>
            <a:t>Capacidades Coordinativas </a:t>
          </a:r>
          <a:endParaRPr lang="es-EC" sz="2400" dirty="0"/>
        </a:p>
      </dgm:t>
    </dgm:pt>
    <dgm:pt modelId="{B30A3D24-1F03-4D68-9C0F-4D5F61FDAD38}" type="parTrans" cxnId="{E02853D8-C3F2-42A1-B2AF-E5ED1E472400}">
      <dgm:prSet/>
      <dgm:spPr/>
      <dgm:t>
        <a:bodyPr/>
        <a:lstStyle/>
        <a:p>
          <a:endParaRPr lang="es-EC"/>
        </a:p>
      </dgm:t>
    </dgm:pt>
    <dgm:pt modelId="{DEE57720-510F-4309-8E43-9DB88DE622B0}" type="sibTrans" cxnId="{E02853D8-C3F2-42A1-B2AF-E5ED1E472400}">
      <dgm:prSet/>
      <dgm:spPr/>
      <dgm:t>
        <a:bodyPr/>
        <a:lstStyle/>
        <a:p>
          <a:endParaRPr lang="es-EC"/>
        </a:p>
      </dgm:t>
    </dgm:pt>
    <dgm:pt modelId="{EB99681C-85E6-4B40-9BB2-68140803A1A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4000" dirty="0" smtClean="0"/>
            <a:t>Táctico-Cognitivas</a:t>
          </a:r>
          <a:endParaRPr lang="es-EC" sz="4000" dirty="0"/>
        </a:p>
      </dgm:t>
    </dgm:pt>
    <dgm:pt modelId="{9754737E-73E0-4812-81FB-9E903A0CCE28}" type="parTrans" cxnId="{E5DA8F7D-924A-4423-AB74-D41C68C79DD0}">
      <dgm:prSet/>
      <dgm:spPr/>
      <dgm:t>
        <a:bodyPr/>
        <a:lstStyle/>
        <a:p>
          <a:endParaRPr lang="es-EC"/>
        </a:p>
      </dgm:t>
    </dgm:pt>
    <dgm:pt modelId="{C9850C22-8D18-4B37-BAC7-0F67644F2EF6}" type="sibTrans" cxnId="{E5DA8F7D-924A-4423-AB74-D41C68C79DD0}">
      <dgm:prSet/>
      <dgm:spPr/>
      <dgm:t>
        <a:bodyPr/>
        <a:lstStyle/>
        <a:p>
          <a:endParaRPr lang="es-EC"/>
        </a:p>
      </dgm:t>
    </dgm:pt>
    <dgm:pt modelId="{68FD7CE4-CDE3-4EC6-90A3-95B1D912E5FC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3200" dirty="0" smtClean="0"/>
            <a:t>Técnica</a:t>
          </a:r>
          <a:endParaRPr lang="es-EC" sz="3200" dirty="0"/>
        </a:p>
      </dgm:t>
    </dgm:pt>
    <dgm:pt modelId="{FBFD9FA8-2D8F-4A50-A680-1B73BAC0E824}" type="parTrans" cxnId="{5135AFD6-6D52-440E-A745-036FC2CDA52C}">
      <dgm:prSet/>
      <dgm:spPr/>
      <dgm:t>
        <a:bodyPr/>
        <a:lstStyle/>
        <a:p>
          <a:endParaRPr lang="es-EC"/>
        </a:p>
      </dgm:t>
    </dgm:pt>
    <dgm:pt modelId="{CDD886A4-171E-47E2-87F1-EAF8E889FB3B}" type="sibTrans" cxnId="{5135AFD6-6D52-440E-A745-036FC2CDA52C}">
      <dgm:prSet/>
      <dgm:spPr/>
      <dgm:t>
        <a:bodyPr/>
        <a:lstStyle/>
        <a:p>
          <a:endParaRPr lang="es-EC"/>
        </a:p>
      </dgm:t>
    </dgm:pt>
    <dgm:pt modelId="{FE45C241-94D4-4301-AB7C-E5751BCBA36F}">
      <dgm:prSet phldrT="[Texto]" custT="1"/>
      <dgm:spPr/>
      <dgm:t>
        <a:bodyPr/>
        <a:lstStyle/>
        <a:p>
          <a:r>
            <a:rPr lang="es-EC" sz="2800" dirty="0" smtClean="0"/>
            <a:t>Capacidades Motrices</a:t>
          </a:r>
          <a:endParaRPr lang="es-EC" sz="2800" dirty="0"/>
        </a:p>
      </dgm:t>
    </dgm:pt>
    <dgm:pt modelId="{E02CB1DC-A63B-4029-AAFE-D41091A21DA5}" type="parTrans" cxnId="{162A315A-E0A1-43B9-9417-A4FDEA5EF796}">
      <dgm:prSet/>
      <dgm:spPr/>
      <dgm:t>
        <a:bodyPr/>
        <a:lstStyle/>
        <a:p>
          <a:endParaRPr lang="es-EC"/>
        </a:p>
      </dgm:t>
    </dgm:pt>
    <dgm:pt modelId="{1BB96274-EB40-456B-A137-0D84E8F7221F}" type="sibTrans" cxnId="{162A315A-E0A1-43B9-9417-A4FDEA5EF796}">
      <dgm:prSet/>
      <dgm:spPr/>
      <dgm:t>
        <a:bodyPr/>
        <a:lstStyle/>
        <a:p>
          <a:endParaRPr lang="es-EC"/>
        </a:p>
      </dgm:t>
    </dgm:pt>
    <dgm:pt modelId="{EE338EE6-16C9-41E7-B500-CCDDBC86247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4000" dirty="0" smtClean="0"/>
            <a:t>Psíquicas</a:t>
          </a:r>
          <a:endParaRPr lang="es-EC" sz="4000" dirty="0"/>
        </a:p>
      </dgm:t>
    </dgm:pt>
    <dgm:pt modelId="{964D9E38-B000-4DA9-B341-069D4ECE778D}" type="parTrans" cxnId="{26AE6702-68F3-415D-B0E4-93EA137F79C3}">
      <dgm:prSet/>
      <dgm:spPr/>
      <dgm:t>
        <a:bodyPr/>
        <a:lstStyle/>
        <a:p>
          <a:endParaRPr lang="es-EC"/>
        </a:p>
      </dgm:t>
    </dgm:pt>
    <dgm:pt modelId="{F22263B3-6E38-48C6-A57F-1B6C57CF0477}" type="sibTrans" cxnId="{26AE6702-68F3-415D-B0E4-93EA137F79C3}">
      <dgm:prSet/>
      <dgm:spPr/>
      <dgm:t>
        <a:bodyPr/>
        <a:lstStyle/>
        <a:p>
          <a:endParaRPr lang="es-EC"/>
        </a:p>
      </dgm:t>
    </dgm:pt>
    <dgm:pt modelId="{0C36F7F1-1DD6-41FC-ACBC-51A974A7BD1A}" type="pres">
      <dgm:prSet presAssocID="{AC154AD1-2C07-4E5A-A70A-2D90C2399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E8EC4A-5E28-47A4-A6D3-0B208C86C9F1}" type="pres">
      <dgm:prSet presAssocID="{EE338EE6-16C9-41E7-B500-CCDDBC86247C}" presName="boxAndChildren" presStyleCnt="0"/>
      <dgm:spPr/>
    </dgm:pt>
    <dgm:pt modelId="{3C806303-C14F-4597-A93C-2C627E5374AF}" type="pres">
      <dgm:prSet presAssocID="{EE338EE6-16C9-41E7-B500-CCDDBC86247C}" presName="parentTextBox" presStyleLbl="node1" presStyleIdx="0" presStyleCnt="4" custLinFactNeighborX="126" custLinFactNeighborY="-1387"/>
      <dgm:spPr/>
      <dgm:t>
        <a:bodyPr/>
        <a:lstStyle/>
        <a:p>
          <a:endParaRPr lang="es-EC"/>
        </a:p>
      </dgm:t>
    </dgm:pt>
    <dgm:pt modelId="{11EBA7E0-B561-4D7A-A7AE-1E4AF0DA3929}" type="pres">
      <dgm:prSet presAssocID="{C9850C22-8D18-4B37-BAC7-0F67644F2EF6}" presName="sp" presStyleCnt="0"/>
      <dgm:spPr/>
    </dgm:pt>
    <dgm:pt modelId="{61E27E28-078C-4E43-8E46-F123D67791B7}" type="pres">
      <dgm:prSet presAssocID="{EB99681C-85E6-4B40-9BB2-68140803A1AA}" presName="arrowAndChildren" presStyleCnt="0"/>
      <dgm:spPr/>
    </dgm:pt>
    <dgm:pt modelId="{92E3AA18-8C83-4D07-9CFA-80A711F0AB40}" type="pres">
      <dgm:prSet presAssocID="{EB99681C-85E6-4B40-9BB2-68140803A1AA}" presName="parentTextArrow" presStyleLbl="node1" presStyleIdx="1" presStyleCnt="4"/>
      <dgm:spPr/>
      <dgm:t>
        <a:bodyPr/>
        <a:lstStyle/>
        <a:p>
          <a:endParaRPr lang="es-EC"/>
        </a:p>
      </dgm:t>
    </dgm:pt>
    <dgm:pt modelId="{5FCE66B7-17F3-42F4-8474-92C24188A487}" type="pres">
      <dgm:prSet presAssocID="{CDD886A4-171E-47E2-87F1-EAF8E889FB3B}" presName="sp" presStyleCnt="0"/>
      <dgm:spPr/>
    </dgm:pt>
    <dgm:pt modelId="{5BB4A8FF-8462-4013-98E4-4900554003BA}" type="pres">
      <dgm:prSet presAssocID="{68FD7CE4-CDE3-4EC6-90A3-95B1D912E5FC}" presName="arrowAndChildren" presStyleCnt="0"/>
      <dgm:spPr/>
    </dgm:pt>
    <dgm:pt modelId="{4468593F-185A-4381-A360-E0623C359D71}" type="pres">
      <dgm:prSet presAssocID="{68FD7CE4-CDE3-4EC6-90A3-95B1D912E5FC}" presName="parentTextArrow" presStyleLbl="node1" presStyleIdx="1" presStyleCnt="4"/>
      <dgm:spPr/>
      <dgm:t>
        <a:bodyPr/>
        <a:lstStyle/>
        <a:p>
          <a:endParaRPr lang="es-EC"/>
        </a:p>
      </dgm:t>
    </dgm:pt>
    <dgm:pt modelId="{8B682CE9-CCC8-42A1-9E83-978619AD93F0}" type="pres">
      <dgm:prSet presAssocID="{68FD7CE4-CDE3-4EC6-90A3-95B1D912E5FC}" presName="arrow" presStyleLbl="node1" presStyleIdx="2" presStyleCnt="4" custScaleY="84808"/>
      <dgm:spPr/>
      <dgm:t>
        <a:bodyPr/>
        <a:lstStyle/>
        <a:p>
          <a:endParaRPr lang="es-EC"/>
        </a:p>
      </dgm:t>
    </dgm:pt>
    <dgm:pt modelId="{2F2E7E05-9A50-4A01-A6DF-A59F98CA8BA7}" type="pres">
      <dgm:prSet presAssocID="{68FD7CE4-CDE3-4EC6-90A3-95B1D912E5FC}" presName="descendantArrow" presStyleCnt="0"/>
      <dgm:spPr/>
    </dgm:pt>
    <dgm:pt modelId="{1412E3DA-11B4-432D-92A6-5617DA964344}" type="pres">
      <dgm:prSet presAssocID="{04890766-E9BA-48EE-9BC5-D26189043A9E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8EA45-B3E8-4795-A709-CEE66FF2B0A3}" type="pres">
      <dgm:prSet presAssocID="{FE45C241-94D4-4301-AB7C-E5751BCBA36F}" presName="childTextArrow" presStyleLbl="fgAccFollowNode1" presStyleIdx="1" presStyleCnt="2" custLinFactNeighborX="3500" custLinFactNeighborY="16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9BE765-8C41-4E83-95FA-714839F874BA}" type="pres">
      <dgm:prSet presAssocID="{3681FAA2-88B9-48A8-A60F-D0D8C50B2565}" presName="sp" presStyleCnt="0"/>
      <dgm:spPr/>
    </dgm:pt>
    <dgm:pt modelId="{00A23D4D-D338-4252-B3C7-66C70827DE1B}" type="pres">
      <dgm:prSet presAssocID="{D6612F59-D584-4E39-9CC2-7FF5F19686BA}" presName="arrowAndChildren" presStyleCnt="0"/>
      <dgm:spPr/>
    </dgm:pt>
    <dgm:pt modelId="{78C7C469-6020-4C94-B3F6-866B28BA96E9}" type="pres">
      <dgm:prSet presAssocID="{D6612F59-D584-4E39-9CC2-7FF5F19686BA}" presName="parentTextArrow" presStyleLbl="node1" presStyleIdx="3" presStyleCnt="4" custScaleY="71088"/>
      <dgm:spPr/>
      <dgm:t>
        <a:bodyPr/>
        <a:lstStyle/>
        <a:p>
          <a:endParaRPr lang="es-EC"/>
        </a:p>
      </dgm:t>
    </dgm:pt>
  </dgm:ptLst>
  <dgm:cxnLst>
    <dgm:cxn modelId="{33E7F490-B164-4BFF-9AC2-01D98366F30D}" type="presOf" srcId="{EE338EE6-16C9-41E7-B500-CCDDBC86247C}" destId="{3C806303-C14F-4597-A93C-2C627E5374AF}" srcOrd="0" destOrd="0" presId="urn:microsoft.com/office/officeart/2005/8/layout/process4"/>
    <dgm:cxn modelId="{D547B0E3-7A07-42AC-9CD9-E31AC553BC47}" type="presOf" srcId="{FE45C241-94D4-4301-AB7C-E5751BCBA36F}" destId="{FD48EA45-B3E8-4795-A709-CEE66FF2B0A3}" srcOrd="0" destOrd="0" presId="urn:microsoft.com/office/officeart/2005/8/layout/process4"/>
    <dgm:cxn modelId="{2FC762D2-1C8E-4360-827E-3F3E9A7F40BB}" type="presOf" srcId="{AC154AD1-2C07-4E5A-A70A-2D90C2399C20}" destId="{0C36F7F1-1DD6-41FC-ACBC-51A974A7BD1A}" srcOrd="0" destOrd="0" presId="urn:microsoft.com/office/officeart/2005/8/layout/process4"/>
    <dgm:cxn modelId="{78660BEC-371D-4914-B00B-782FD51D9788}" type="presOf" srcId="{04890766-E9BA-48EE-9BC5-D26189043A9E}" destId="{1412E3DA-11B4-432D-92A6-5617DA964344}" srcOrd="0" destOrd="0" presId="urn:microsoft.com/office/officeart/2005/8/layout/process4"/>
    <dgm:cxn modelId="{E02853D8-C3F2-42A1-B2AF-E5ED1E472400}" srcId="{68FD7CE4-CDE3-4EC6-90A3-95B1D912E5FC}" destId="{04890766-E9BA-48EE-9BC5-D26189043A9E}" srcOrd="0" destOrd="0" parTransId="{B30A3D24-1F03-4D68-9C0F-4D5F61FDAD38}" sibTransId="{DEE57720-510F-4309-8E43-9DB88DE622B0}"/>
    <dgm:cxn modelId="{81E99BD1-95E9-4148-BCA9-E096880B4D9E}" type="presOf" srcId="{EB99681C-85E6-4B40-9BB2-68140803A1AA}" destId="{92E3AA18-8C83-4D07-9CFA-80A711F0AB40}" srcOrd="0" destOrd="0" presId="urn:microsoft.com/office/officeart/2005/8/layout/process4"/>
    <dgm:cxn modelId="{26AE6702-68F3-415D-B0E4-93EA137F79C3}" srcId="{AC154AD1-2C07-4E5A-A70A-2D90C2399C20}" destId="{EE338EE6-16C9-41E7-B500-CCDDBC86247C}" srcOrd="3" destOrd="0" parTransId="{964D9E38-B000-4DA9-B341-069D4ECE778D}" sibTransId="{F22263B3-6E38-48C6-A57F-1B6C57CF0477}"/>
    <dgm:cxn modelId="{CE0F1567-34B0-40DC-8372-CB4DDF9F6560}" type="presOf" srcId="{68FD7CE4-CDE3-4EC6-90A3-95B1D912E5FC}" destId="{4468593F-185A-4381-A360-E0623C359D71}" srcOrd="0" destOrd="0" presId="urn:microsoft.com/office/officeart/2005/8/layout/process4"/>
    <dgm:cxn modelId="{162A315A-E0A1-43B9-9417-A4FDEA5EF796}" srcId="{68FD7CE4-CDE3-4EC6-90A3-95B1D912E5FC}" destId="{FE45C241-94D4-4301-AB7C-E5751BCBA36F}" srcOrd="1" destOrd="0" parTransId="{E02CB1DC-A63B-4029-AAFE-D41091A21DA5}" sibTransId="{1BB96274-EB40-456B-A137-0D84E8F7221F}"/>
    <dgm:cxn modelId="{5135AFD6-6D52-440E-A745-036FC2CDA52C}" srcId="{AC154AD1-2C07-4E5A-A70A-2D90C2399C20}" destId="{68FD7CE4-CDE3-4EC6-90A3-95B1D912E5FC}" srcOrd="1" destOrd="0" parTransId="{FBFD9FA8-2D8F-4A50-A680-1B73BAC0E824}" sibTransId="{CDD886A4-171E-47E2-87F1-EAF8E889FB3B}"/>
    <dgm:cxn modelId="{079C4955-744A-47B0-830E-337319C6C4FE}" type="presOf" srcId="{68FD7CE4-CDE3-4EC6-90A3-95B1D912E5FC}" destId="{8B682CE9-CCC8-42A1-9E83-978619AD93F0}" srcOrd="1" destOrd="0" presId="urn:microsoft.com/office/officeart/2005/8/layout/process4"/>
    <dgm:cxn modelId="{3C6C92A2-85BF-431A-BE65-142A786DB0EE}" type="presOf" srcId="{D6612F59-D584-4E39-9CC2-7FF5F19686BA}" destId="{78C7C469-6020-4C94-B3F6-866B28BA96E9}" srcOrd="0" destOrd="0" presId="urn:microsoft.com/office/officeart/2005/8/layout/process4"/>
    <dgm:cxn modelId="{E1CE9C24-A036-4640-B8B4-3A703A4E0864}" srcId="{AC154AD1-2C07-4E5A-A70A-2D90C2399C20}" destId="{D6612F59-D584-4E39-9CC2-7FF5F19686BA}" srcOrd="0" destOrd="0" parTransId="{4E22A225-C1FE-4D97-BDD6-58390CE2082E}" sibTransId="{3681FAA2-88B9-48A8-A60F-D0D8C50B2565}"/>
    <dgm:cxn modelId="{E5DA8F7D-924A-4423-AB74-D41C68C79DD0}" srcId="{AC154AD1-2C07-4E5A-A70A-2D90C2399C20}" destId="{EB99681C-85E6-4B40-9BB2-68140803A1AA}" srcOrd="2" destOrd="0" parTransId="{9754737E-73E0-4812-81FB-9E903A0CCE28}" sibTransId="{C9850C22-8D18-4B37-BAC7-0F67644F2EF6}"/>
    <dgm:cxn modelId="{908D8EF2-9343-485F-A6FA-F919B0A8A5F9}" type="presParOf" srcId="{0C36F7F1-1DD6-41FC-ACBC-51A974A7BD1A}" destId="{F1E8EC4A-5E28-47A4-A6D3-0B208C86C9F1}" srcOrd="0" destOrd="0" presId="urn:microsoft.com/office/officeart/2005/8/layout/process4"/>
    <dgm:cxn modelId="{800F6F12-D80D-477A-8135-7A61D1CAD69F}" type="presParOf" srcId="{F1E8EC4A-5E28-47A4-A6D3-0B208C86C9F1}" destId="{3C806303-C14F-4597-A93C-2C627E5374AF}" srcOrd="0" destOrd="0" presId="urn:microsoft.com/office/officeart/2005/8/layout/process4"/>
    <dgm:cxn modelId="{D8301E59-8F6A-44ED-AB0C-412770DF43B8}" type="presParOf" srcId="{0C36F7F1-1DD6-41FC-ACBC-51A974A7BD1A}" destId="{11EBA7E0-B561-4D7A-A7AE-1E4AF0DA3929}" srcOrd="1" destOrd="0" presId="urn:microsoft.com/office/officeart/2005/8/layout/process4"/>
    <dgm:cxn modelId="{F9AF3B67-6D9B-4264-A537-4ABAC2280BB5}" type="presParOf" srcId="{0C36F7F1-1DD6-41FC-ACBC-51A974A7BD1A}" destId="{61E27E28-078C-4E43-8E46-F123D67791B7}" srcOrd="2" destOrd="0" presId="urn:microsoft.com/office/officeart/2005/8/layout/process4"/>
    <dgm:cxn modelId="{61B67C35-2439-4048-B7EB-044E7778D8AD}" type="presParOf" srcId="{61E27E28-078C-4E43-8E46-F123D67791B7}" destId="{92E3AA18-8C83-4D07-9CFA-80A711F0AB40}" srcOrd="0" destOrd="0" presId="urn:microsoft.com/office/officeart/2005/8/layout/process4"/>
    <dgm:cxn modelId="{3D4AC83E-8A2D-44C8-ABE0-A45B31800539}" type="presParOf" srcId="{0C36F7F1-1DD6-41FC-ACBC-51A974A7BD1A}" destId="{5FCE66B7-17F3-42F4-8474-92C24188A487}" srcOrd="3" destOrd="0" presId="urn:microsoft.com/office/officeart/2005/8/layout/process4"/>
    <dgm:cxn modelId="{50B15D74-4CF0-404A-ACBC-FB263E0848B2}" type="presParOf" srcId="{0C36F7F1-1DD6-41FC-ACBC-51A974A7BD1A}" destId="{5BB4A8FF-8462-4013-98E4-4900554003BA}" srcOrd="4" destOrd="0" presId="urn:microsoft.com/office/officeart/2005/8/layout/process4"/>
    <dgm:cxn modelId="{E0C97954-E345-490D-BA65-50A6CCC9431D}" type="presParOf" srcId="{5BB4A8FF-8462-4013-98E4-4900554003BA}" destId="{4468593F-185A-4381-A360-E0623C359D71}" srcOrd="0" destOrd="0" presId="urn:microsoft.com/office/officeart/2005/8/layout/process4"/>
    <dgm:cxn modelId="{364E578A-2541-4F11-9EE0-E8351D510987}" type="presParOf" srcId="{5BB4A8FF-8462-4013-98E4-4900554003BA}" destId="{8B682CE9-CCC8-42A1-9E83-978619AD93F0}" srcOrd="1" destOrd="0" presId="urn:microsoft.com/office/officeart/2005/8/layout/process4"/>
    <dgm:cxn modelId="{FF9A1D28-CE34-4661-A5CE-6AB2AEC4B831}" type="presParOf" srcId="{5BB4A8FF-8462-4013-98E4-4900554003BA}" destId="{2F2E7E05-9A50-4A01-A6DF-A59F98CA8BA7}" srcOrd="2" destOrd="0" presId="urn:microsoft.com/office/officeart/2005/8/layout/process4"/>
    <dgm:cxn modelId="{C982CB20-5A2C-467B-A231-0BF12C152498}" type="presParOf" srcId="{2F2E7E05-9A50-4A01-A6DF-A59F98CA8BA7}" destId="{1412E3DA-11B4-432D-92A6-5617DA964344}" srcOrd="0" destOrd="0" presId="urn:microsoft.com/office/officeart/2005/8/layout/process4"/>
    <dgm:cxn modelId="{B455ED1D-87DB-4A00-8CAB-79CB93B378DD}" type="presParOf" srcId="{2F2E7E05-9A50-4A01-A6DF-A59F98CA8BA7}" destId="{FD48EA45-B3E8-4795-A709-CEE66FF2B0A3}" srcOrd="1" destOrd="0" presId="urn:microsoft.com/office/officeart/2005/8/layout/process4"/>
    <dgm:cxn modelId="{B4BF3E74-0FBD-4745-A73F-7A8FA9B92617}" type="presParOf" srcId="{0C36F7F1-1DD6-41FC-ACBC-51A974A7BD1A}" destId="{729BE765-8C41-4E83-95FA-714839F874BA}" srcOrd="5" destOrd="0" presId="urn:microsoft.com/office/officeart/2005/8/layout/process4"/>
    <dgm:cxn modelId="{BE009DAA-4592-41AA-87E3-8D79D99A0D79}" type="presParOf" srcId="{0C36F7F1-1DD6-41FC-ACBC-51A974A7BD1A}" destId="{00A23D4D-D338-4252-B3C7-66C70827DE1B}" srcOrd="6" destOrd="0" presId="urn:microsoft.com/office/officeart/2005/8/layout/process4"/>
    <dgm:cxn modelId="{2B48ABB1-D300-47E2-811F-17C94357C832}" type="presParOf" srcId="{00A23D4D-D338-4252-B3C7-66C70827DE1B}" destId="{78C7C469-6020-4C94-B3F6-866B28BA96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EF690E-49A4-4D65-AA99-34043C1A0F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E02E6C-BD80-4D7E-B704-5746E56D189B}">
      <dgm:prSet phldrT="[Texto]" custT="1"/>
      <dgm:spPr/>
      <dgm:t>
        <a:bodyPr/>
        <a:lstStyle/>
        <a:p>
          <a:pPr algn="ctr"/>
          <a:r>
            <a:rPr lang="es-EC" sz="3200" dirty="0" smtClean="0"/>
            <a:t>Disminución del Rendimiento Académico</a:t>
          </a:r>
          <a:endParaRPr lang="es-EC" sz="3200" dirty="0"/>
        </a:p>
      </dgm:t>
    </dgm:pt>
    <dgm:pt modelId="{F217AD86-1885-49A5-AD6D-92DC3B47B8F6}" type="parTrans" cxnId="{369DA6F8-A216-430A-B915-CB3167D36390}">
      <dgm:prSet/>
      <dgm:spPr/>
      <dgm:t>
        <a:bodyPr/>
        <a:lstStyle/>
        <a:p>
          <a:endParaRPr lang="es-EC"/>
        </a:p>
      </dgm:t>
    </dgm:pt>
    <dgm:pt modelId="{B70F6EC0-47D0-4F0E-A7C6-31A3BE5BEDA0}" type="sibTrans" cxnId="{369DA6F8-A216-430A-B915-CB3167D36390}">
      <dgm:prSet/>
      <dgm:spPr/>
      <dgm:t>
        <a:bodyPr/>
        <a:lstStyle/>
        <a:p>
          <a:endParaRPr lang="es-EC"/>
        </a:p>
      </dgm:t>
    </dgm:pt>
    <dgm:pt modelId="{63F89041-FC1D-465E-8D30-CC5934F2BE46}">
      <dgm:prSet phldrT="[Texto]" custT="1"/>
      <dgm:spPr/>
      <dgm:t>
        <a:bodyPr/>
        <a:lstStyle/>
        <a:p>
          <a:pPr algn="ctr"/>
          <a:r>
            <a:rPr lang="es-EC" sz="3200" dirty="0" smtClean="0"/>
            <a:t>Ejercicio Físico </a:t>
          </a:r>
          <a:r>
            <a:rPr lang="es-EC" sz="3600" dirty="0" smtClean="0"/>
            <a:t>disminuye </a:t>
          </a:r>
          <a:r>
            <a:rPr lang="es-EC" sz="3200" dirty="0" smtClean="0"/>
            <a:t>el rendimiento Académico</a:t>
          </a:r>
          <a:endParaRPr lang="es-EC" sz="3200" dirty="0"/>
        </a:p>
      </dgm:t>
    </dgm:pt>
    <dgm:pt modelId="{6466890B-1585-4FD9-9A63-60571B5CC9C4}" type="parTrans" cxnId="{36B1AB1E-CC88-4BB0-ADB3-A694BDFDD8DA}">
      <dgm:prSet/>
      <dgm:spPr/>
      <dgm:t>
        <a:bodyPr/>
        <a:lstStyle/>
        <a:p>
          <a:endParaRPr lang="es-EC"/>
        </a:p>
      </dgm:t>
    </dgm:pt>
    <dgm:pt modelId="{6FE2295A-453D-4017-95C5-F24F9368CD32}" type="sibTrans" cxnId="{36B1AB1E-CC88-4BB0-ADB3-A694BDFDD8DA}">
      <dgm:prSet/>
      <dgm:spPr/>
      <dgm:t>
        <a:bodyPr/>
        <a:lstStyle/>
        <a:p>
          <a:endParaRPr lang="es-EC"/>
        </a:p>
      </dgm:t>
    </dgm:pt>
    <dgm:pt modelId="{64B2102D-7523-440C-8A00-F657D3F9CFCD}">
      <dgm:prSet phldrT="[Texto]" custT="1"/>
      <dgm:spPr/>
      <dgm:t>
        <a:bodyPr/>
        <a:lstStyle/>
        <a:p>
          <a:pPr algn="ctr"/>
          <a:r>
            <a:rPr lang="es-EC" sz="3600" dirty="0" smtClean="0"/>
            <a:t>Agotamiento Físico</a:t>
          </a:r>
        </a:p>
      </dgm:t>
    </dgm:pt>
    <dgm:pt modelId="{17193B25-FE63-4BFC-BFB2-1D8256454DDE}" type="parTrans" cxnId="{C8E4AD10-0263-489F-8824-C9597BD5BDE9}">
      <dgm:prSet/>
      <dgm:spPr/>
      <dgm:t>
        <a:bodyPr/>
        <a:lstStyle/>
        <a:p>
          <a:endParaRPr lang="es-EC"/>
        </a:p>
      </dgm:t>
    </dgm:pt>
    <dgm:pt modelId="{7CD596E0-0E5E-432E-B105-5C7953877244}" type="sibTrans" cxnId="{C8E4AD10-0263-489F-8824-C9597BD5BDE9}">
      <dgm:prSet/>
      <dgm:spPr/>
      <dgm:t>
        <a:bodyPr/>
        <a:lstStyle/>
        <a:p>
          <a:endParaRPr lang="es-EC"/>
        </a:p>
      </dgm:t>
    </dgm:pt>
    <dgm:pt modelId="{C7423912-2601-49A4-98C7-E9E15B985EAE}">
      <dgm:prSet phldrT="[Texto]" custT="1"/>
      <dgm:spPr/>
      <dgm:t>
        <a:bodyPr/>
        <a:lstStyle/>
        <a:p>
          <a:pPr algn="ctr"/>
          <a:r>
            <a:rPr lang="es-EC" sz="3600" dirty="0" smtClean="0"/>
            <a:t>Causas del Agotamiento Físico e Intelectual</a:t>
          </a:r>
        </a:p>
      </dgm:t>
    </dgm:pt>
    <dgm:pt modelId="{671641A9-0088-4D59-A70E-961E6D9135FD}" type="parTrans" cxnId="{D6386780-941F-4CA1-B151-AC41EB57C162}">
      <dgm:prSet/>
      <dgm:spPr/>
      <dgm:t>
        <a:bodyPr/>
        <a:lstStyle/>
        <a:p>
          <a:endParaRPr lang="es-EC"/>
        </a:p>
      </dgm:t>
    </dgm:pt>
    <dgm:pt modelId="{34EA7FD6-EFCF-4603-A314-E0228FCE67B1}" type="sibTrans" cxnId="{D6386780-941F-4CA1-B151-AC41EB57C162}">
      <dgm:prSet/>
      <dgm:spPr/>
      <dgm:t>
        <a:bodyPr/>
        <a:lstStyle/>
        <a:p>
          <a:endParaRPr lang="es-EC"/>
        </a:p>
      </dgm:t>
    </dgm:pt>
    <dgm:pt modelId="{91D5D535-7F4D-4890-81CB-036C1D257B50}" type="pres">
      <dgm:prSet presAssocID="{39EF690E-49A4-4D65-AA99-34043C1A0F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09F3DB-4642-4657-89D2-44FBE1A4ED7C}" type="pres">
      <dgm:prSet presAssocID="{2DE02E6C-BD80-4D7E-B704-5746E56D189B}" presName="parentLin" presStyleCnt="0"/>
      <dgm:spPr/>
    </dgm:pt>
    <dgm:pt modelId="{340D89E8-DAD9-4CE7-8A4B-DD9C1A922E3D}" type="pres">
      <dgm:prSet presAssocID="{2DE02E6C-BD80-4D7E-B704-5746E56D189B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B6D0E1E-B0E6-4BB1-834F-447082D5E6BF}" type="pres">
      <dgm:prSet presAssocID="{2DE02E6C-BD80-4D7E-B704-5746E56D189B}" presName="parentText" presStyleLbl="node1" presStyleIdx="0" presStyleCnt="4" custScaleX="136070" custScaleY="2349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D7885-2C11-4EB0-AED5-44EAF1024729}" type="pres">
      <dgm:prSet presAssocID="{2DE02E6C-BD80-4D7E-B704-5746E56D189B}" presName="negativeSpace" presStyleCnt="0"/>
      <dgm:spPr/>
    </dgm:pt>
    <dgm:pt modelId="{B9C452CA-DBFF-4466-BA94-563D582E134B}" type="pres">
      <dgm:prSet presAssocID="{2DE02E6C-BD80-4D7E-B704-5746E56D189B}" presName="childText" presStyleLbl="conFgAcc1" presStyleIdx="0" presStyleCnt="4">
        <dgm:presLayoutVars>
          <dgm:bulletEnabled val="1"/>
        </dgm:presLayoutVars>
      </dgm:prSet>
      <dgm:spPr/>
    </dgm:pt>
    <dgm:pt modelId="{319B909D-329B-4820-8F30-F2C7CE2A1FC4}" type="pres">
      <dgm:prSet presAssocID="{B70F6EC0-47D0-4F0E-A7C6-31A3BE5BEDA0}" presName="spaceBetweenRectangles" presStyleCnt="0"/>
      <dgm:spPr/>
    </dgm:pt>
    <dgm:pt modelId="{1B05D48F-92F0-4383-9472-9E78F357DBAF}" type="pres">
      <dgm:prSet presAssocID="{63F89041-FC1D-465E-8D30-CC5934F2BE46}" presName="parentLin" presStyleCnt="0"/>
      <dgm:spPr/>
    </dgm:pt>
    <dgm:pt modelId="{609AC6BC-70EA-431C-9D44-8100AD953826}" type="pres">
      <dgm:prSet presAssocID="{63F89041-FC1D-465E-8D30-CC5934F2BE4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51B95D8-61F1-4F63-A40B-118A4FBCC81C}" type="pres">
      <dgm:prSet presAssocID="{63F89041-FC1D-465E-8D30-CC5934F2BE46}" presName="parentText" presStyleLbl="node1" presStyleIdx="1" presStyleCnt="4" custScaleX="135000" custScaleY="1701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39417-7C2A-4B9E-82B1-1B2672035B6B}" type="pres">
      <dgm:prSet presAssocID="{63F89041-FC1D-465E-8D30-CC5934F2BE46}" presName="negativeSpace" presStyleCnt="0"/>
      <dgm:spPr/>
    </dgm:pt>
    <dgm:pt modelId="{307E653C-CB31-4FC7-B8B1-44DCC2600227}" type="pres">
      <dgm:prSet presAssocID="{63F89041-FC1D-465E-8D30-CC5934F2BE46}" presName="childText" presStyleLbl="conFgAcc1" presStyleIdx="1" presStyleCnt="4">
        <dgm:presLayoutVars>
          <dgm:bulletEnabled val="1"/>
        </dgm:presLayoutVars>
      </dgm:prSet>
      <dgm:spPr/>
    </dgm:pt>
    <dgm:pt modelId="{4CBEAAFB-27E1-4471-8BA3-94E861F7CE78}" type="pres">
      <dgm:prSet presAssocID="{6FE2295A-453D-4017-95C5-F24F9368CD32}" presName="spaceBetweenRectangles" presStyleCnt="0"/>
      <dgm:spPr/>
    </dgm:pt>
    <dgm:pt modelId="{9050BE16-E7B5-4E51-AFB8-4443CF0A5D3B}" type="pres">
      <dgm:prSet presAssocID="{64B2102D-7523-440C-8A00-F657D3F9CFCD}" presName="parentLin" presStyleCnt="0"/>
      <dgm:spPr/>
    </dgm:pt>
    <dgm:pt modelId="{E467BB9E-6D83-4DC9-AE69-79763E998BCB}" type="pres">
      <dgm:prSet presAssocID="{64B2102D-7523-440C-8A00-F657D3F9CFCD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C7EB92F7-6AFD-48A8-A0DE-DD17656B7BFD}" type="pres">
      <dgm:prSet presAssocID="{64B2102D-7523-440C-8A00-F657D3F9CFCD}" presName="parentText" presStyleLbl="node1" presStyleIdx="2" presStyleCnt="4" custScaleX="137464" custScaleY="2035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37E57D-6C30-40A6-8330-6577AE1AAA3F}" type="pres">
      <dgm:prSet presAssocID="{64B2102D-7523-440C-8A00-F657D3F9CFCD}" presName="negativeSpace" presStyleCnt="0"/>
      <dgm:spPr/>
    </dgm:pt>
    <dgm:pt modelId="{693E9207-D64A-41A6-B8DF-54E956530CF6}" type="pres">
      <dgm:prSet presAssocID="{64B2102D-7523-440C-8A00-F657D3F9CFCD}" presName="childText" presStyleLbl="conFgAcc1" presStyleIdx="2" presStyleCnt="4">
        <dgm:presLayoutVars>
          <dgm:bulletEnabled val="1"/>
        </dgm:presLayoutVars>
      </dgm:prSet>
      <dgm:spPr/>
    </dgm:pt>
    <dgm:pt modelId="{B91C3B12-1531-4650-A604-15AEBFDD8C33}" type="pres">
      <dgm:prSet presAssocID="{7CD596E0-0E5E-432E-B105-5C7953877244}" presName="spaceBetweenRectangles" presStyleCnt="0"/>
      <dgm:spPr/>
    </dgm:pt>
    <dgm:pt modelId="{C7698D15-0A47-4F92-9B3B-61236535445A}" type="pres">
      <dgm:prSet presAssocID="{C7423912-2601-49A4-98C7-E9E15B985EAE}" presName="parentLin" presStyleCnt="0"/>
      <dgm:spPr/>
    </dgm:pt>
    <dgm:pt modelId="{7912DA5D-EEBC-4030-B089-3C4A952C69F4}" type="pres">
      <dgm:prSet presAssocID="{C7423912-2601-49A4-98C7-E9E15B985EAE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8D0722DB-BCCC-41FD-B930-03C718BEC202}" type="pres">
      <dgm:prSet presAssocID="{C7423912-2601-49A4-98C7-E9E15B985EAE}" presName="parentText" presStyleLbl="node1" presStyleIdx="3" presStyleCnt="4" custScaleX="135710" custScaleY="19014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06759E-B2F4-4FC8-B25F-23862EA29E93}" type="pres">
      <dgm:prSet presAssocID="{C7423912-2601-49A4-98C7-E9E15B985EAE}" presName="negativeSpace" presStyleCnt="0"/>
      <dgm:spPr/>
    </dgm:pt>
    <dgm:pt modelId="{9D62ABC9-F473-4E4C-B08F-BF709FCD02EC}" type="pres">
      <dgm:prSet presAssocID="{C7423912-2601-49A4-98C7-E9E15B985EAE}" presName="childText" presStyleLbl="conFgAcc1" presStyleIdx="3" presStyleCnt="4" custLinFactNeighborY="-2305">
        <dgm:presLayoutVars>
          <dgm:bulletEnabled val="1"/>
        </dgm:presLayoutVars>
      </dgm:prSet>
      <dgm:spPr/>
    </dgm:pt>
  </dgm:ptLst>
  <dgm:cxnLst>
    <dgm:cxn modelId="{EB53868D-8E3A-4F47-BACF-F6C7FFDB6EA7}" type="presOf" srcId="{C7423912-2601-49A4-98C7-E9E15B985EAE}" destId="{7912DA5D-EEBC-4030-B089-3C4A952C69F4}" srcOrd="0" destOrd="0" presId="urn:microsoft.com/office/officeart/2005/8/layout/list1"/>
    <dgm:cxn modelId="{19F225AC-E086-40E5-B1D2-E759CC3A2BD3}" type="presOf" srcId="{64B2102D-7523-440C-8A00-F657D3F9CFCD}" destId="{E467BB9E-6D83-4DC9-AE69-79763E998BCB}" srcOrd="0" destOrd="0" presId="urn:microsoft.com/office/officeart/2005/8/layout/list1"/>
    <dgm:cxn modelId="{36B1AB1E-CC88-4BB0-ADB3-A694BDFDD8DA}" srcId="{39EF690E-49A4-4D65-AA99-34043C1A0F48}" destId="{63F89041-FC1D-465E-8D30-CC5934F2BE46}" srcOrd="1" destOrd="0" parTransId="{6466890B-1585-4FD9-9A63-60571B5CC9C4}" sibTransId="{6FE2295A-453D-4017-95C5-F24F9368CD32}"/>
    <dgm:cxn modelId="{C8E4AD10-0263-489F-8824-C9597BD5BDE9}" srcId="{39EF690E-49A4-4D65-AA99-34043C1A0F48}" destId="{64B2102D-7523-440C-8A00-F657D3F9CFCD}" srcOrd="2" destOrd="0" parTransId="{17193B25-FE63-4BFC-BFB2-1D8256454DDE}" sibTransId="{7CD596E0-0E5E-432E-B105-5C7953877244}"/>
    <dgm:cxn modelId="{096CB999-5189-4A89-B047-F4E3C3D8AF9C}" type="presOf" srcId="{64B2102D-7523-440C-8A00-F657D3F9CFCD}" destId="{C7EB92F7-6AFD-48A8-A0DE-DD17656B7BFD}" srcOrd="1" destOrd="0" presId="urn:microsoft.com/office/officeart/2005/8/layout/list1"/>
    <dgm:cxn modelId="{01A7F697-2EE0-43BD-AC0F-C1A9CE215EE4}" type="presOf" srcId="{2DE02E6C-BD80-4D7E-B704-5746E56D189B}" destId="{4B6D0E1E-B0E6-4BB1-834F-447082D5E6BF}" srcOrd="1" destOrd="0" presId="urn:microsoft.com/office/officeart/2005/8/layout/list1"/>
    <dgm:cxn modelId="{3EB5CB71-E299-40B9-9041-6193A3F5A3F7}" type="presOf" srcId="{63F89041-FC1D-465E-8D30-CC5934F2BE46}" destId="{451B95D8-61F1-4F63-A40B-118A4FBCC81C}" srcOrd="1" destOrd="0" presId="urn:microsoft.com/office/officeart/2005/8/layout/list1"/>
    <dgm:cxn modelId="{D6386780-941F-4CA1-B151-AC41EB57C162}" srcId="{39EF690E-49A4-4D65-AA99-34043C1A0F48}" destId="{C7423912-2601-49A4-98C7-E9E15B985EAE}" srcOrd="3" destOrd="0" parTransId="{671641A9-0088-4D59-A70E-961E6D9135FD}" sibTransId="{34EA7FD6-EFCF-4603-A314-E0228FCE67B1}"/>
    <dgm:cxn modelId="{369DA6F8-A216-430A-B915-CB3167D36390}" srcId="{39EF690E-49A4-4D65-AA99-34043C1A0F48}" destId="{2DE02E6C-BD80-4D7E-B704-5746E56D189B}" srcOrd="0" destOrd="0" parTransId="{F217AD86-1885-49A5-AD6D-92DC3B47B8F6}" sibTransId="{B70F6EC0-47D0-4F0E-A7C6-31A3BE5BEDA0}"/>
    <dgm:cxn modelId="{667FF765-F73B-435E-B0A3-EF2056C2C48B}" type="presOf" srcId="{39EF690E-49A4-4D65-AA99-34043C1A0F48}" destId="{91D5D535-7F4D-4890-81CB-036C1D257B50}" srcOrd="0" destOrd="0" presId="urn:microsoft.com/office/officeart/2005/8/layout/list1"/>
    <dgm:cxn modelId="{370D5BDC-B49E-4775-A795-545A28FE4FFF}" type="presOf" srcId="{C7423912-2601-49A4-98C7-E9E15B985EAE}" destId="{8D0722DB-BCCC-41FD-B930-03C718BEC202}" srcOrd="1" destOrd="0" presId="urn:microsoft.com/office/officeart/2005/8/layout/list1"/>
    <dgm:cxn modelId="{CEA09BC3-CC46-43B0-BC77-39E5A682834C}" type="presOf" srcId="{2DE02E6C-BD80-4D7E-B704-5746E56D189B}" destId="{340D89E8-DAD9-4CE7-8A4B-DD9C1A922E3D}" srcOrd="0" destOrd="0" presId="urn:microsoft.com/office/officeart/2005/8/layout/list1"/>
    <dgm:cxn modelId="{00B8F864-04D0-4715-B395-A2A1CB9F278A}" type="presOf" srcId="{63F89041-FC1D-465E-8D30-CC5934F2BE46}" destId="{609AC6BC-70EA-431C-9D44-8100AD953826}" srcOrd="0" destOrd="0" presId="urn:microsoft.com/office/officeart/2005/8/layout/list1"/>
    <dgm:cxn modelId="{20D64881-4248-42A3-AE17-9A105B788EB1}" type="presParOf" srcId="{91D5D535-7F4D-4890-81CB-036C1D257B50}" destId="{7E09F3DB-4642-4657-89D2-44FBE1A4ED7C}" srcOrd="0" destOrd="0" presId="urn:microsoft.com/office/officeart/2005/8/layout/list1"/>
    <dgm:cxn modelId="{9FB54BBA-A6FA-4EFA-AC20-21ADF7E397C4}" type="presParOf" srcId="{7E09F3DB-4642-4657-89D2-44FBE1A4ED7C}" destId="{340D89E8-DAD9-4CE7-8A4B-DD9C1A922E3D}" srcOrd="0" destOrd="0" presId="urn:microsoft.com/office/officeart/2005/8/layout/list1"/>
    <dgm:cxn modelId="{07BCB6BB-6D17-475B-B2F9-B90D941369E9}" type="presParOf" srcId="{7E09F3DB-4642-4657-89D2-44FBE1A4ED7C}" destId="{4B6D0E1E-B0E6-4BB1-834F-447082D5E6BF}" srcOrd="1" destOrd="0" presId="urn:microsoft.com/office/officeart/2005/8/layout/list1"/>
    <dgm:cxn modelId="{271A2A7F-1A0F-4541-8099-1F48DAD81CE7}" type="presParOf" srcId="{91D5D535-7F4D-4890-81CB-036C1D257B50}" destId="{570D7885-2C11-4EB0-AED5-44EAF1024729}" srcOrd="1" destOrd="0" presId="urn:microsoft.com/office/officeart/2005/8/layout/list1"/>
    <dgm:cxn modelId="{D019C489-10EB-4C34-B097-AB66EB3F7D8E}" type="presParOf" srcId="{91D5D535-7F4D-4890-81CB-036C1D257B50}" destId="{B9C452CA-DBFF-4466-BA94-563D582E134B}" srcOrd="2" destOrd="0" presId="urn:microsoft.com/office/officeart/2005/8/layout/list1"/>
    <dgm:cxn modelId="{84B3CBB1-0F1F-4014-B9B4-B5B02B077476}" type="presParOf" srcId="{91D5D535-7F4D-4890-81CB-036C1D257B50}" destId="{319B909D-329B-4820-8F30-F2C7CE2A1FC4}" srcOrd="3" destOrd="0" presId="urn:microsoft.com/office/officeart/2005/8/layout/list1"/>
    <dgm:cxn modelId="{C3486863-2694-4E2D-AD62-626439E36E43}" type="presParOf" srcId="{91D5D535-7F4D-4890-81CB-036C1D257B50}" destId="{1B05D48F-92F0-4383-9472-9E78F357DBAF}" srcOrd="4" destOrd="0" presId="urn:microsoft.com/office/officeart/2005/8/layout/list1"/>
    <dgm:cxn modelId="{BFDEDC9E-9747-4E7D-BEF5-32DADD844A9D}" type="presParOf" srcId="{1B05D48F-92F0-4383-9472-9E78F357DBAF}" destId="{609AC6BC-70EA-431C-9D44-8100AD953826}" srcOrd="0" destOrd="0" presId="urn:microsoft.com/office/officeart/2005/8/layout/list1"/>
    <dgm:cxn modelId="{0C4AAAB3-32AE-48F8-860C-E1FE00E90B1A}" type="presParOf" srcId="{1B05D48F-92F0-4383-9472-9E78F357DBAF}" destId="{451B95D8-61F1-4F63-A40B-118A4FBCC81C}" srcOrd="1" destOrd="0" presId="urn:microsoft.com/office/officeart/2005/8/layout/list1"/>
    <dgm:cxn modelId="{4A756FA6-55F0-4EB3-8451-98386CC63B39}" type="presParOf" srcId="{91D5D535-7F4D-4890-81CB-036C1D257B50}" destId="{F6839417-7C2A-4B9E-82B1-1B2672035B6B}" srcOrd="5" destOrd="0" presId="urn:microsoft.com/office/officeart/2005/8/layout/list1"/>
    <dgm:cxn modelId="{F57BB525-7883-4119-8681-F9490EC598D7}" type="presParOf" srcId="{91D5D535-7F4D-4890-81CB-036C1D257B50}" destId="{307E653C-CB31-4FC7-B8B1-44DCC2600227}" srcOrd="6" destOrd="0" presId="urn:microsoft.com/office/officeart/2005/8/layout/list1"/>
    <dgm:cxn modelId="{E71094A7-2763-4F8F-8367-383B5E6A22F6}" type="presParOf" srcId="{91D5D535-7F4D-4890-81CB-036C1D257B50}" destId="{4CBEAAFB-27E1-4471-8BA3-94E861F7CE78}" srcOrd="7" destOrd="0" presId="urn:microsoft.com/office/officeart/2005/8/layout/list1"/>
    <dgm:cxn modelId="{15B0DDA0-FEF5-494E-A96A-13C531D0DB95}" type="presParOf" srcId="{91D5D535-7F4D-4890-81CB-036C1D257B50}" destId="{9050BE16-E7B5-4E51-AFB8-4443CF0A5D3B}" srcOrd="8" destOrd="0" presId="urn:microsoft.com/office/officeart/2005/8/layout/list1"/>
    <dgm:cxn modelId="{D808BF74-76AA-4E21-8DEC-E34FA6730F56}" type="presParOf" srcId="{9050BE16-E7B5-4E51-AFB8-4443CF0A5D3B}" destId="{E467BB9E-6D83-4DC9-AE69-79763E998BCB}" srcOrd="0" destOrd="0" presId="urn:microsoft.com/office/officeart/2005/8/layout/list1"/>
    <dgm:cxn modelId="{18232BA1-5903-480F-BB04-56A86DD7299A}" type="presParOf" srcId="{9050BE16-E7B5-4E51-AFB8-4443CF0A5D3B}" destId="{C7EB92F7-6AFD-48A8-A0DE-DD17656B7BFD}" srcOrd="1" destOrd="0" presId="urn:microsoft.com/office/officeart/2005/8/layout/list1"/>
    <dgm:cxn modelId="{2FB8F45C-D29C-40A0-98D6-BB8EB1000C42}" type="presParOf" srcId="{91D5D535-7F4D-4890-81CB-036C1D257B50}" destId="{5837E57D-6C30-40A6-8330-6577AE1AAA3F}" srcOrd="9" destOrd="0" presId="urn:microsoft.com/office/officeart/2005/8/layout/list1"/>
    <dgm:cxn modelId="{BC65EC2D-80D2-421A-9896-5ABA69E01E25}" type="presParOf" srcId="{91D5D535-7F4D-4890-81CB-036C1D257B50}" destId="{693E9207-D64A-41A6-B8DF-54E956530CF6}" srcOrd="10" destOrd="0" presId="urn:microsoft.com/office/officeart/2005/8/layout/list1"/>
    <dgm:cxn modelId="{9275A59A-52A1-46F5-89C3-835A69862204}" type="presParOf" srcId="{91D5D535-7F4D-4890-81CB-036C1D257B50}" destId="{B91C3B12-1531-4650-A604-15AEBFDD8C33}" srcOrd="11" destOrd="0" presId="urn:microsoft.com/office/officeart/2005/8/layout/list1"/>
    <dgm:cxn modelId="{0D34A90E-1B19-48A7-B572-4099873246A7}" type="presParOf" srcId="{91D5D535-7F4D-4890-81CB-036C1D257B50}" destId="{C7698D15-0A47-4F92-9B3B-61236535445A}" srcOrd="12" destOrd="0" presId="urn:microsoft.com/office/officeart/2005/8/layout/list1"/>
    <dgm:cxn modelId="{6C30E3B4-4DBA-4840-BA23-A2DBA948BB5F}" type="presParOf" srcId="{C7698D15-0A47-4F92-9B3B-61236535445A}" destId="{7912DA5D-EEBC-4030-B089-3C4A952C69F4}" srcOrd="0" destOrd="0" presId="urn:microsoft.com/office/officeart/2005/8/layout/list1"/>
    <dgm:cxn modelId="{BA1D7E24-9879-47AD-B6C0-1A45A52B7351}" type="presParOf" srcId="{C7698D15-0A47-4F92-9B3B-61236535445A}" destId="{8D0722DB-BCCC-41FD-B930-03C718BEC202}" srcOrd="1" destOrd="0" presId="urn:microsoft.com/office/officeart/2005/8/layout/list1"/>
    <dgm:cxn modelId="{0AE5B281-417C-44BF-B9BF-42D5E3C5434A}" type="presParOf" srcId="{91D5D535-7F4D-4890-81CB-036C1D257B50}" destId="{3206759E-B2F4-4FC8-B25F-23862EA29E93}" srcOrd="13" destOrd="0" presId="urn:microsoft.com/office/officeart/2005/8/layout/list1"/>
    <dgm:cxn modelId="{E9690D2A-FCB0-4E91-BF68-0C8D352B0C71}" type="presParOf" srcId="{91D5D535-7F4D-4890-81CB-036C1D257B50}" destId="{9D62ABC9-F473-4E4C-B08F-BF709FCD02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EBA9BA-1062-4740-A542-D7485554FD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7C7E9B-C36D-4A64-B24D-6F3E04F40F9D}">
      <dgm:prSet phldrT="[Texto]" custT="1"/>
      <dgm:spPr/>
      <dgm:t>
        <a:bodyPr/>
        <a:lstStyle/>
        <a:p>
          <a:r>
            <a:rPr lang="es-EC" sz="3200" dirty="0" smtClean="0"/>
            <a:t>Largas Jornadas de Trabajo Físico o Mental</a:t>
          </a:r>
          <a:endParaRPr lang="es-EC" sz="3200" dirty="0"/>
        </a:p>
      </dgm:t>
    </dgm:pt>
    <dgm:pt modelId="{1C325F69-8BF1-4D6A-A5FF-D284ADB9EA8B}" type="parTrans" cxnId="{F3ED97CA-4EE8-4AC2-8274-446CD14535BC}">
      <dgm:prSet/>
      <dgm:spPr/>
      <dgm:t>
        <a:bodyPr/>
        <a:lstStyle/>
        <a:p>
          <a:endParaRPr lang="es-EC"/>
        </a:p>
      </dgm:t>
    </dgm:pt>
    <dgm:pt modelId="{A28A51D9-E91E-4924-B1D6-31595B7F4CFF}" type="sibTrans" cxnId="{F3ED97CA-4EE8-4AC2-8274-446CD14535BC}">
      <dgm:prSet/>
      <dgm:spPr/>
      <dgm:t>
        <a:bodyPr/>
        <a:lstStyle/>
        <a:p>
          <a:endParaRPr lang="es-EC"/>
        </a:p>
      </dgm:t>
    </dgm:pt>
    <dgm:pt modelId="{8138B852-5054-4BC1-AA63-249E0C381597}">
      <dgm:prSet phldrT="[Texto]" custT="1"/>
      <dgm:spPr/>
      <dgm:t>
        <a:bodyPr/>
        <a:lstStyle/>
        <a:p>
          <a:r>
            <a:rPr lang="es-EC" sz="3600" dirty="0" smtClean="0"/>
            <a:t>Alimentación Incorrecta</a:t>
          </a:r>
          <a:endParaRPr lang="es-EC" sz="3600" dirty="0"/>
        </a:p>
      </dgm:t>
    </dgm:pt>
    <dgm:pt modelId="{EC3775CF-1408-4055-A459-AD0A79903169}" type="parTrans" cxnId="{EC80AC3B-65D8-4C66-ADE6-EEB154173B1F}">
      <dgm:prSet/>
      <dgm:spPr/>
      <dgm:t>
        <a:bodyPr/>
        <a:lstStyle/>
        <a:p>
          <a:endParaRPr lang="es-EC"/>
        </a:p>
      </dgm:t>
    </dgm:pt>
    <dgm:pt modelId="{BB62CCB5-1C93-485F-B0FB-679FC1E79EC6}" type="sibTrans" cxnId="{EC80AC3B-65D8-4C66-ADE6-EEB154173B1F}">
      <dgm:prSet/>
      <dgm:spPr/>
      <dgm:t>
        <a:bodyPr/>
        <a:lstStyle/>
        <a:p>
          <a:endParaRPr lang="es-EC"/>
        </a:p>
      </dgm:t>
    </dgm:pt>
    <dgm:pt modelId="{C7379426-E590-45E8-AC5D-4614E0C1BBD2}">
      <dgm:prSet phldrT="[Texto]" custT="1"/>
      <dgm:spPr/>
      <dgm:t>
        <a:bodyPr/>
        <a:lstStyle/>
        <a:p>
          <a:r>
            <a:rPr lang="es-EC" sz="3600" dirty="0" smtClean="0"/>
            <a:t>No dormir el Tiempo Suficiente</a:t>
          </a:r>
          <a:endParaRPr lang="es-EC" sz="3600" dirty="0"/>
        </a:p>
      </dgm:t>
    </dgm:pt>
    <dgm:pt modelId="{D4F1F1D0-B394-43C4-A085-F62467B977DE}" type="parTrans" cxnId="{C69E0191-AC56-4D5F-B884-6C185245FFF6}">
      <dgm:prSet/>
      <dgm:spPr/>
      <dgm:t>
        <a:bodyPr/>
        <a:lstStyle/>
        <a:p>
          <a:endParaRPr lang="es-EC"/>
        </a:p>
      </dgm:t>
    </dgm:pt>
    <dgm:pt modelId="{212BAB1A-44F8-4AF6-8B63-1B66B01F033D}" type="sibTrans" cxnId="{C69E0191-AC56-4D5F-B884-6C185245FFF6}">
      <dgm:prSet/>
      <dgm:spPr/>
      <dgm:t>
        <a:bodyPr/>
        <a:lstStyle/>
        <a:p>
          <a:endParaRPr lang="es-EC"/>
        </a:p>
      </dgm:t>
    </dgm:pt>
    <dgm:pt modelId="{613F91AB-94D8-4D63-AE89-81B5662AA945}" type="pres">
      <dgm:prSet presAssocID="{6DEBA9BA-1062-4740-A542-D7485554FDB3}" presName="compositeShape" presStyleCnt="0">
        <dgm:presLayoutVars>
          <dgm:dir/>
          <dgm:resizeHandles/>
        </dgm:presLayoutVars>
      </dgm:prSet>
      <dgm:spPr/>
    </dgm:pt>
    <dgm:pt modelId="{D551D1A9-0ECF-4778-937A-F3F8D64A2C31}" type="pres">
      <dgm:prSet presAssocID="{6DEBA9BA-1062-4740-A542-D7485554FDB3}" presName="pyramid" presStyleLbl="node1" presStyleIdx="0" presStyleCnt="1"/>
      <dgm:spPr/>
    </dgm:pt>
    <dgm:pt modelId="{B9F4DFE0-02AE-4563-A5AC-FA0BE2002741}" type="pres">
      <dgm:prSet presAssocID="{6DEBA9BA-1062-4740-A542-D7485554FDB3}" presName="theList" presStyleCnt="0"/>
      <dgm:spPr/>
    </dgm:pt>
    <dgm:pt modelId="{74ECEFFF-9A3E-46D7-8B39-CA6A8E650A75}" type="pres">
      <dgm:prSet presAssocID="{267C7E9B-C36D-4A64-B24D-6F3E04F40F9D}" presName="aNode" presStyleLbl="fgAcc1" presStyleIdx="0" presStyleCnt="3" custScaleX="147033" custLinFactNeighborX="22040" custLinFactNeighborY="45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8CC228-079B-4C99-A9FD-C6CB075899CB}" type="pres">
      <dgm:prSet presAssocID="{267C7E9B-C36D-4A64-B24D-6F3E04F40F9D}" presName="aSpace" presStyleCnt="0"/>
      <dgm:spPr/>
    </dgm:pt>
    <dgm:pt modelId="{EFDC7E53-657A-4D4C-A4CD-63DA9B1A4BE4}" type="pres">
      <dgm:prSet presAssocID="{8138B852-5054-4BC1-AA63-249E0C381597}" presName="aNode" presStyleLbl="fgAcc1" presStyleIdx="1" presStyleCnt="3" custScaleX="148160" custLinFactNeighborX="20413" custLinFactNeighborY="597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C64F13-0E54-487F-95CE-685EF5654791}" type="pres">
      <dgm:prSet presAssocID="{8138B852-5054-4BC1-AA63-249E0C381597}" presName="aSpace" presStyleCnt="0"/>
      <dgm:spPr/>
    </dgm:pt>
    <dgm:pt modelId="{495054E1-C384-4625-AC1F-04F6F93D5673}" type="pres">
      <dgm:prSet presAssocID="{C7379426-E590-45E8-AC5D-4614E0C1BBD2}" presName="aNode" presStyleLbl="fgAcc1" presStyleIdx="2" presStyleCnt="3" custScaleX="153106" custLinFactY="2784" custLinFactNeighborX="22886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03C7FA-FE33-4916-A8B2-47A8F622B4EF}" type="pres">
      <dgm:prSet presAssocID="{C7379426-E590-45E8-AC5D-4614E0C1BBD2}" presName="aSpace" presStyleCnt="0"/>
      <dgm:spPr/>
    </dgm:pt>
  </dgm:ptLst>
  <dgm:cxnLst>
    <dgm:cxn modelId="{1BDD061C-F4FA-45FC-81F8-417E95FE93DE}" type="presOf" srcId="{C7379426-E590-45E8-AC5D-4614E0C1BBD2}" destId="{495054E1-C384-4625-AC1F-04F6F93D5673}" srcOrd="0" destOrd="0" presId="urn:microsoft.com/office/officeart/2005/8/layout/pyramid2"/>
    <dgm:cxn modelId="{EC80AC3B-65D8-4C66-ADE6-EEB154173B1F}" srcId="{6DEBA9BA-1062-4740-A542-D7485554FDB3}" destId="{8138B852-5054-4BC1-AA63-249E0C381597}" srcOrd="1" destOrd="0" parTransId="{EC3775CF-1408-4055-A459-AD0A79903169}" sibTransId="{BB62CCB5-1C93-485F-B0FB-679FC1E79EC6}"/>
    <dgm:cxn modelId="{002589B5-82F3-4F4E-A691-A472145EE39F}" type="presOf" srcId="{267C7E9B-C36D-4A64-B24D-6F3E04F40F9D}" destId="{74ECEFFF-9A3E-46D7-8B39-CA6A8E650A75}" srcOrd="0" destOrd="0" presId="urn:microsoft.com/office/officeart/2005/8/layout/pyramid2"/>
    <dgm:cxn modelId="{C69E0191-AC56-4D5F-B884-6C185245FFF6}" srcId="{6DEBA9BA-1062-4740-A542-D7485554FDB3}" destId="{C7379426-E590-45E8-AC5D-4614E0C1BBD2}" srcOrd="2" destOrd="0" parTransId="{D4F1F1D0-B394-43C4-A085-F62467B977DE}" sibTransId="{212BAB1A-44F8-4AF6-8B63-1B66B01F033D}"/>
    <dgm:cxn modelId="{6818618F-46AB-4AD6-806A-BDF074043EA7}" type="presOf" srcId="{6DEBA9BA-1062-4740-A542-D7485554FDB3}" destId="{613F91AB-94D8-4D63-AE89-81B5662AA945}" srcOrd="0" destOrd="0" presId="urn:microsoft.com/office/officeart/2005/8/layout/pyramid2"/>
    <dgm:cxn modelId="{1E21406A-4D7D-400C-89A5-CFB12C76F398}" type="presOf" srcId="{8138B852-5054-4BC1-AA63-249E0C381597}" destId="{EFDC7E53-657A-4D4C-A4CD-63DA9B1A4BE4}" srcOrd="0" destOrd="0" presId="urn:microsoft.com/office/officeart/2005/8/layout/pyramid2"/>
    <dgm:cxn modelId="{F3ED97CA-4EE8-4AC2-8274-446CD14535BC}" srcId="{6DEBA9BA-1062-4740-A542-D7485554FDB3}" destId="{267C7E9B-C36D-4A64-B24D-6F3E04F40F9D}" srcOrd="0" destOrd="0" parTransId="{1C325F69-8BF1-4D6A-A5FF-D284ADB9EA8B}" sibTransId="{A28A51D9-E91E-4924-B1D6-31595B7F4CFF}"/>
    <dgm:cxn modelId="{014D7D2F-0CBB-428C-9A17-6639ACE67A12}" type="presParOf" srcId="{613F91AB-94D8-4D63-AE89-81B5662AA945}" destId="{D551D1A9-0ECF-4778-937A-F3F8D64A2C31}" srcOrd="0" destOrd="0" presId="urn:microsoft.com/office/officeart/2005/8/layout/pyramid2"/>
    <dgm:cxn modelId="{DC755D54-FDF9-4834-BF73-39EB6ECBE72C}" type="presParOf" srcId="{613F91AB-94D8-4D63-AE89-81B5662AA945}" destId="{B9F4DFE0-02AE-4563-A5AC-FA0BE2002741}" srcOrd="1" destOrd="0" presId="urn:microsoft.com/office/officeart/2005/8/layout/pyramid2"/>
    <dgm:cxn modelId="{BDBF711B-1F06-454E-B6D7-E78AE9DA52FD}" type="presParOf" srcId="{B9F4DFE0-02AE-4563-A5AC-FA0BE2002741}" destId="{74ECEFFF-9A3E-46D7-8B39-CA6A8E650A75}" srcOrd="0" destOrd="0" presId="urn:microsoft.com/office/officeart/2005/8/layout/pyramid2"/>
    <dgm:cxn modelId="{9394F135-5578-47E4-A427-A2BE48920E3E}" type="presParOf" srcId="{B9F4DFE0-02AE-4563-A5AC-FA0BE2002741}" destId="{FB8CC228-079B-4C99-A9FD-C6CB075899CB}" srcOrd="1" destOrd="0" presId="urn:microsoft.com/office/officeart/2005/8/layout/pyramid2"/>
    <dgm:cxn modelId="{D714D053-C113-49DA-A784-BB105553F9F2}" type="presParOf" srcId="{B9F4DFE0-02AE-4563-A5AC-FA0BE2002741}" destId="{EFDC7E53-657A-4D4C-A4CD-63DA9B1A4BE4}" srcOrd="2" destOrd="0" presId="urn:microsoft.com/office/officeart/2005/8/layout/pyramid2"/>
    <dgm:cxn modelId="{C72E9DDA-1862-4FD5-A2C7-DFBF09C79458}" type="presParOf" srcId="{B9F4DFE0-02AE-4563-A5AC-FA0BE2002741}" destId="{91C64F13-0E54-487F-95CE-685EF5654791}" srcOrd="3" destOrd="0" presId="urn:microsoft.com/office/officeart/2005/8/layout/pyramid2"/>
    <dgm:cxn modelId="{31239A00-97BC-40D9-B8B5-AB2FCA9C5519}" type="presParOf" srcId="{B9F4DFE0-02AE-4563-A5AC-FA0BE2002741}" destId="{495054E1-C384-4625-AC1F-04F6F93D5673}" srcOrd="4" destOrd="0" presId="urn:microsoft.com/office/officeart/2005/8/layout/pyramid2"/>
    <dgm:cxn modelId="{5D14D0D6-7611-438A-9F20-36BD92ED6EF6}" type="presParOf" srcId="{B9F4DFE0-02AE-4563-A5AC-FA0BE2002741}" destId="{EF03C7FA-FE33-4916-A8B2-47A8F622B4E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CB82D-AFC1-4659-89F9-D3E794DFF42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14B097-AD31-4EEC-AD93-E298D10CBBAE}">
      <dgm:prSet phldrT="[Texto]"/>
      <dgm:spPr/>
      <dgm:t>
        <a:bodyPr/>
        <a:lstStyle/>
        <a:p>
          <a:r>
            <a:rPr lang="es-ES" dirty="0" smtClean="0"/>
            <a:t>Duerme en Horas de Clase:</a:t>
          </a:r>
          <a:endParaRPr lang="es-ES" dirty="0"/>
        </a:p>
      </dgm:t>
    </dgm:pt>
    <dgm:pt modelId="{298CEAF5-BCD4-4E57-91F0-44150A7B8DE3}" type="parTrans" cxnId="{A90D891B-19AE-4437-96D2-AE9E4E5EBE1E}">
      <dgm:prSet/>
      <dgm:spPr/>
      <dgm:t>
        <a:bodyPr/>
        <a:lstStyle/>
        <a:p>
          <a:endParaRPr lang="es-ES"/>
        </a:p>
      </dgm:t>
    </dgm:pt>
    <dgm:pt modelId="{C9B9FD37-0621-4404-B453-D001A254EA54}" type="sibTrans" cxnId="{A90D891B-19AE-4437-96D2-AE9E4E5EBE1E}">
      <dgm:prSet/>
      <dgm:spPr/>
      <dgm:t>
        <a:bodyPr/>
        <a:lstStyle/>
        <a:p>
          <a:endParaRPr lang="es-ES"/>
        </a:p>
      </dgm:t>
    </dgm:pt>
    <dgm:pt modelId="{1E51F70B-D8BA-48FF-A47B-238F0146AD0D}">
      <dgm:prSet phldrT="[Texto]"/>
      <dgm:spPr/>
      <dgm:t>
        <a:bodyPr/>
        <a:lstStyle/>
        <a:p>
          <a:r>
            <a:rPr lang="es-ES" dirty="0" smtClean="0"/>
            <a:t>Duermen parcialmente el 47%</a:t>
          </a:r>
          <a:endParaRPr lang="es-ES" dirty="0"/>
        </a:p>
      </dgm:t>
    </dgm:pt>
    <dgm:pt modelId="{33B2E46C-3977-4140-95AD-9CE45246B4A0}" type="parTrans" cxnId="{9B5DDFB0-2BA3-4C27-A1DF-C4BF4188051D}">
      <dgm:prSet/>
      <dgm:spPr/>
      <dgm:t>
        <a:bodyPr/>
        <a:lstStyle/>
        <a:p>
          <a:endParaRPr lang="es-ES"/>
        </a:p>
      </dgm:t>
    </dgm:pt>
    <dgm:pt modelId="{16281EC3-DE99-4BFF-85DA-83A1204055FB}" type="sibTrans" cxnId="{9B5DDFB0-2BA3-4C27-A1DF-C4BF4188051D}">
      <dgm:prSet/>
      <dgm:spPr/>
      <dgm:t>
        <a:bodyPr/>
        <a:lstStyle/>
        <a:p>
          <a:endParaRPr lang="es-ES"/>
        </a:p>
      </dgm:t>
    </dgm:pt>
    <dgm:pt modelId="{4D1A496C-10F4-4A9D-A961-6BC813A54045}">
      <dgm:prSet phldrT="[Texto]" custT="1"/>
      <dgm:spPr/>
      <dgm:t>
        <a:bodyPr/>
        <a:lstStyle/>
        <a:p>
          <a:r>
            <a:rPr lang="es-ES" sz="2000" b="1" dirty="0" smtClean="0"/>
            <a:t>La preparación académica de la Esmil, cree Ud. que aumentado su nivel cognitivo</a:t>
          </a:r>
          <a:endParaRPr lang="es-ES" sz="2000" b="1" dirty="0"/>
        </a:p>
      </dgm:t>
    </dgm:pt>
    <dgm:pt modelId="{2E22CDCC-1476-4FD2-BD36-04A96A9739A8}" type="parTrans" cxnId="{748ED3A9-7406-4188-A99B-A5449F6CEC4B}">
      <dgm:prSet/>
      <dgm:spPr/>
      <dgm:t>
        <a:bodyPr/>
        <a:lstStyle/>
        <a:p>
          <a:endParaRPr lang="es-ES"/>
        </a:p>
      </dgm:t>
    </dgm:pt>
    <dgm:pt modelId="{0CEB7FA5-13FF-428B-83F3-271824705277}" type="sibTrans" cxnId="{748ED3A9-7406-4188-A99B-A5449F6CEC4B}">
      <dgm:prSet/>
      <dgm:spPr/>
      <dgm:t>
        <a:bodyPr/>
        <a:lstStyle/>
        <a:p>
          <a:endParaRPr lang="es-ES"/>
        </a:p>
      </dgm:t>
    </dgm:pt>
    <dgm:pt modelId="{294351B9-4AC8-4014-8B9F-8846B6C325C3}">
      <dgm:prSet phldrT="[Texto]"/>
      <dgm:spPr/>
      <dgm:t>
        <a:bodyPr/>
        <a:lstStyle/>
        <a:p>
          <a:r>
            <a:rPr lang="es-ES" dirty="0" smtClean="0"/>
            <a:t>20% en muy alto grado.</a:t>
          </a:r>
          <a:endParaRPr lang="es-ES" dirty="0"/>
        </a:p>
      </dgm:t>
    </dgm:pt>
    <dgm:pt modelId="{AA66823D-3286-45FA-9857-C1F7FC6C0071}" type="parTrans" cxnId="{B6BD6E0A-6323-44EF-97D2-917C46A206B1}">
      <dgm:prSet/>
      <dgm:spPr/>
      <dgm:t>
        <a:bodyPr/>
        <a:lstStyle/>
        <a:p>
          <a:endParaRPr lang="es-ES"/>
        </a:p>
      </dgm:t>
    </dgm:pt>
    <dgm:pt modelId="{4658CD4C-72DF-4D15-AE87-6E424A2A5F46}" type="sibTrans" cxnId="{B6BD6E0A-6323-44EF-97D2-917C46A206B1}">
      <dgm:prSet/>
      <dgm:spPr/>
      <dgm:t>
        <a:bodyPr/>
        <a:lstStyle/>
        <a:p>
          <a:endParaRPr lang="es-ES"/>
        </a:p>
      </dgm:t>
    </dgm:pt>
    <dgm:pt modelId="{D5A92F50-74A1-4163-A24F-91BC22C7CAED}">
      <dgm:prSet phldrT="[Texto]"/>
      <dgm:spPr/>
      <dgm:t>
        <a:bodyPr/>
        <a:lstStyle/>
        <a:p>
          <a:r>
            <a:rPr lang="es-ES" dirty="0" smtClean="0"/>
            <a:t>13%medianamente.</a:t>
          </a:r>
          <a:endParaRPr lang="es-ES" dirty="0"/>
        </a:p>
      </dgm:t>
    </dgm:pt>
    <dgm:pt modelId="{8C8ECA79-164B-40D2-9C9E-13053F50A007}" type="parTrans" cxnId="{74BF9E0D-A19C-4A02-B255-6689881C3272}">
      <dgm:prSet/>
      <dgm:spPr/>
      <dgm:t>
        <a:bodyPr/>
        <a:lstStyle/>
        <a:p>
          <a:endParaRPr lang="es-ES"/>
        </a:p>
      </dgm:t>
    </dgm:pt>
    <dgm:pt modelId="{1F1D389D-85D7-4656-975C-67B2DA29295F}" type="sibTrans" cxnId="{74BF9E0D-A19C-4A02-B255-6689881C3272}">
      <dgm:prSet/>
      <dgm:spPr/>
      <dgm:t>
        <a:bodyPr/>
        <a:lstStyle/>
        <a:p>
          <a:endParaRPr lang="es-ES"/>
        </a:p>
      </dgm:t>
    </dgm:pt>
    <dgm:pt modelId="{56C86E57-AB30-4BE9-921F-F30C6AECCD70}">
      <dgm:prSet phldrT="[Texto]" custT="1"/>
      <dgm:spPr/>
      <dgm:t>
        <a:bodyPr/>
        <a:lstStyle/>
        <a:p>
          <a:r>
            <a:rPr lang="es-ES" sz="2000" b="1" dirty="0" smtClean="0"/>
            <a:t>Durante las clases lo profesores realizan talleres de aprendizaje respecto a la materia</a:t>
          </a:r>
          <a:r>
            <a:rPr lang="es-ES" sz="1200" b="1" dirty="0" smtClean="0"/>
            <a:t>.</a:t>
          </a:r>
          <a:endParaRPr lang="es-ES" sz="1200" b="1" dirty="0"/>
        </a:p>
      </dgm:t>
    </dgm:pt>
    <dgm:pt modelId="{4260CBD9-8EEF-4B75-B306-502BEF7B742A}" type="parTrans" cxnId="{5730C7BC-CEDF-4AF7-AB54-BA133515561A}">
      <dgm:prSet/>
      <dgm:spPr/>
      <dgm:t>
        <a:bodyPr/>
        <a:lstStyle/>
        <a:p>
          <a:endParaRPr lang="es-ES"/>
        </a:p>
      </dgm:t>
    </dgm:pt>
    <dgm:pt modelId="{46F5D553-601C-4F43-95D3-0E2C3F3018A3}" type="sibTrans" cxnId="{5730C7BC-CEDF-4AF7-AB54-BA133515561A}">
      <dgm:prSet/>
      <dgm:spPr/>
      <dgm:t>
        <a:bodyPr/>
        <a:lstStyle/>
        <a:p>
          <a:endParaRPr lang="es-ES"/>
        </a:p>
      </dgm:t>
    </dgm:pt>
    <dgm:pt modelId="{768CCA72-E720-4BE1-A680-FF8991D6D112}">
      <dgm:prSet phldrT="[Texto]"/>
      <dgm:spPr/>
      <dgm:t>
        <a:bodyPr/>
        <a:lstStyle/>
        <a:p>
          <a:r>
            <a:rPr lang="es-ES" dirty="0" smtClean="0"/>
            <a:t>40% casi nunca.</a:t>
          </a:r>
          <a:endParaRPr lang="es-ES" dirty="0"/>
        </a:p>
      </dgm:t>
    </dgm:pt>
    <dgm:pt modelId="{16316519-721D-42E4-AFD7-FC323FEF73B9}" type="parTrans" cxnId="{26EA85AD-3588-4010-90B9-20F253BDB401}">
      <dgm:prSet/>
      <dgm:spPr/>
      <dgm:t>
        <a:bodyPr/>
        <a:lstStyle/>
        <a:p>
          <a:endParaRPr lang="es-ES"/>
        </a:p>
      </dgm:t>
    </dgm:pt>
    <dgm:pt modelId="{2BB1D9F2-6D14-448A-BB6F-676B903908C9}" type="sibTrans" cxnId="{26EA85AD-3588-4010-90B9-20F253BDB401}">
      <dgm:prSet/>
      <dgm:spPr/>
      <dgm:t>
        <a:bodyPr/>
        <a:lstStyle/>
        <a:p>
          <a:endParaRPr lang="es-ES"/>
        </a:p>
      </dgm:t>
    </dgm:pt>
    <dgm:pt modelId="{711F5AF6-ADEA-46DD-BF42-8DCCB4F7976D}">
      <dgm:prSet phldrT="[Texto]"/>
      <dgm:spPr/>
      <dgm:t>
        <a:bodyPr/>
        <a:lstStyle/>
        <a:p>
          <a:r>
            <a:rPr lang="es-ES" dirty="0" smtClean="0"/>
            <a:t>32% algunas veces.</a:t>
          </a:r>
          <a:endParaRPr lang="es-ES" dirty="0"/>
        </a:p>
      </dgm:t>
    </dgm:pt>
    <dgm:pt modelId="{8EC4BE1C-B8F3-4E8D-A11E-0D7FBE87EA7E}" type="parTrans" cxnId="{7A6D98C7-8637-4E20-AECC-3E4B8B7EC60A}">
      <dgm:prSet/>
      <dgm:spPr/>
      <dgm:t>
        <a:bodyPr/>
        <a:lstStyle/>
        <a:p>
          <a:endParaRPr lang="es-ES"/>
        </a:p>
      </dgm:t>
    </dgm:pt>
    <dgm:pt modelId="{109E03E9-F6B3-42DC-AC78-DD51FF64B3A7}" type="sibTrans" cxnId="{7A6D98C7-8637-4E20-AECC-3E4B8B7EC60A}">
      <dgm:prSet/>
      <dgm:spPr/>
      <dgm:t>
        <a:bodyPr/>
        <a:lstStyle/>
        <a:p>
          <a:endParaRPr lang="es-ES"/>
        </a:p>
      </dgm:t>
    </dgm:pt>
    <dgm:pt modelId="{6B831344-F4E7-4C90-B7C2-04743EC584B0}">
      <dgm:prSet phldrT="[Texto]"/>
      <dgm:spPr/>
      <dgm:t>
        <a:bodyPr/>
        <a:lstStyle/>
        <a:p>
          <a:r>
            <a:rPr lang="es-ES" dirty="0" smtClean="0"/>
            <a:t>Si lo hace  el 42%</a:t>
          </a:r>
          <a:endParaRPr lang="es-ES" dirty="0"/>
        </a:p>
      </dgm:t>
    </dgm:pt>
    <dgm:pt modelId="{A706353C-DBBB-40A2-8C95-079F82BF8CF7}" type="parTrans" cxnId="{F7F428FA-4E32-4DE9-A3A2-B19400026367}">
      <dgm:prSet/>
      <dgm:spPr/>
      <dgm:t>
        <a:bodyPr/>
        <a:lstStyle/>
        <a:p>
          <a:endParaRPr lang="es-ES"/>
        </a:p>
      </dgm:t>
    </dgm:pt>
    <dgm:pt modelId="{C0EB9F05-37AC-4572-BD73-27D89A4980A5}" type="sibTrans" cxnId="{F7F428FA-4E32-4DE9-A3A2-B19400026367}">
      <dgm:prSet/>
      <dgm:spPr/>
      <dgm:t>
        <a:bodyPr/>
        <a:lstStyle/>
        <a:p>
          <a:endParaRPr lang="es-ES"/>
        </a:p>
      </dgm:t>
    </dgm:pt>
    <dgm:pt modelId="{F59AE92A-E561-40AF-ADC8-B4F12DE992F7}">
      <dgm:prSet phldrT="[Texto]"/>
      <dgm:spPr/>
      <dgm:t>
        <a:bodyPr/>
        <a:lstStyle/>
        <a:p>
          <a:r>
            <a:rPr lang="es-ES" dirty="0" smtClean="0"/>
            <a:t>26,7% en alto grado.</a:t>
          </a:r>
          <a:endParaRPr lang="es-ES" dirty="0"/>
        </a:p>
      </dgm:t>
    </dgm:pt>
    <dgm:pt modelId="{4F8626B5-E626-4D42-B5D8-F4B2CDE79277}" type="parTrans" cxnId="{57698378-8859-4B00-8397-1252DF8F0405}">
      <dgm:prSet/>
      <dgm:spPr/>
      <dgm:t>
        <a:bodyPr/>
        <a:lstStyle/>
        <a:p>
          <a:endParaRPr lang="es-ES"/>
        </a:p>
      </dgm:t>
    </dgm:pt>
    <dgm:pt modelId="{FA299799-5C3E-4CA8-AE89-0E9C503A33EF}" type="sibTrans" cxnId="{57698378-8859-4B00-8397-1252DF8F0405}">
      <dgm:prSet/>
      <dgm:spPr/>
      <dgm:t>
        <a:bodyPr/>
        <a:lstStyle/>
        <a:p>
          <a:endParaRPr lang="es-ES"/>
        </a:p>
      </dgm:t>
    </dgm:pt>
    <dgm:pt modelId="{B455094C-6859-4767-9349-0455F357B668}">
      <dgm:prSet phldrT="[Texto]"/>
      <dgm:spPr/>
      <dgm:t>
        <a:bodyPr/>
        <a:lstStyle/>
        <a:p>
          <a:r>
            <a:rPr lang="es-ES" dirty="0" smtClean="0"/>
            <a:t>13.3% nunca.</a:t>
          </a:r>
          <a:endParaRPr lang="es-ES" dirty="0"/>
        </a:p>
      </dgm:t>
    </dgm:pt>
    <dgm:pt modelId="{CC64D1C5-26D1-492A-902D-A27069F8D6B8}" type="parTrans" cxnId="{A95DD775-2F7D-4439-B06D-185123C9D423}">
      <dgm:prSet/>
      <dgm:spPr/>
      <dgm:t>
        <a:bodyPr/>
        <a:lstStyle/>
        <a:p>
          <a:endParaRPr lang="es-ES"/>
        </a:p>
      </dgm:t>
    </dgm:pt>
    <dgm:pt modelId="{936E2870-9C73-49E3-A9EB-F06C0382E808}" type="sibTrans" cxnId="{A95DD775-2F7D-4439-B06D-185123C9D423}">
      <dgm:prSet/>
      <dgm:spPr/>
      <dgm:t>
        <a:bodyPr/>
        <a:lstStyle/>
        <a:p>
          <a:endParaRPr lang="es-ES"/>
        </a:p>
      </dgm:t>
    </dgm:pt>
    <dgm:pt modelId="{2E4B9A05-F81E-440F-872A-E74BE064E64B}" type="pres">
      <dgm:prSet presAssocID="{776CB82D-AFC1-4659-89F9-D3E794DFF4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64CFBD-CB51-4C63-9233-AFBECC2B00FC}" type="pres">
      <dgm:prSet presAssocID="{56C86E57-AB30-4BE9-921F-F30C6AECCD70}" presName="boxAndChildren" presStyleCnt="0"/>
      <dgm:spPr/>
    </dgm:pt>
    <dgm:pt modelId="{298CF901-293F-4CDB-9501-9D3BB135EDF5}" type="pres">
      <dgm:prSet presAssocID="{56C86E57-AB30-4BE9-921F-F30C6AECCD70}" presName="parentTextBox" presStyleLbl="node1" presStyleIdx="0" presStyleCnt="3"/>
      <dgm:spPr/>
      <dgm:t>
        <a:bodyPr/>
        <a:lstStyle/>
        <a:p>
          <a:endParaRPr lang="es-EC"/>
        </a:p>
      </dgm:t>
    </dgm:pt>
    <dgm:pt modelId="{D0BFEB6C-9872-4C5C-8EA9-6DA86D91B53A}" type="pres">
      <dgm:prSet presAssocID="{56C86E57-AB30-4BE9-921F-F30C6AECCD70}" presName="entireBox" presStyleLbl="node1" presStyleIdx="0" presStyleCnt="3"/>
      <dgm:spPr/>
      <dgm:t>
        <a:bodyPr/>
        <a:lstStyle/>
        <a:p>
          <a:endParaRPr lang="es-EC"/>
        </a:p>
      </dgm:t>
    </dgm:pt>
    <dgm:pt modelId="{E1A5AE58-7C56-4F8C-A574-F8FB46DD230F}" type="pres">
      <dgm:prSet presAssocID="{56C86E57-AB30-4BE9-921F-F30C6AECCD70}" presName="descendantBox" presStyleCnt="0"/>
      <dgm:spPr/>
    </dgm:pt>
    <dgm:pt modelId="{44E17EAD-34FD-47A7-9733-5AE03193BFCF}" type="pres">
      <dgm:prSet presAssocID="{768CCA72-E720-4BE1-A680-FF8991D6D112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76DF4-772B-4755-89EF-624650381221}" type="pres">
      <dgm:prSet presAssocID="{B455094C-6859-4767-9349-0455F357B668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003CA7-4BC8-41E2-BD4C-4EF16605DA67}" type="pres">
      <dgm:prSet presAssocID="{711F5AF6-ADEA-46DD-BF42-8DCCB4F7976D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66B48E-F2B3-476A-B1FC-BAB9E6BF08E5}" type="pres">
      <dgm:prSet presAssocID="{0CEB7FA5-13FF-428B-83F3-271824705277}" presName="sp" presStyleCnt="0"/>
      <dgm:spPr/>
    </dgm:pt>
    <dgm:pt modelId="{E8553085-6B8A-4420-9A45-994000E219F5}" type="pres">
      <dgm:prSet presAssocID="{4D1A496C-10F4-4A9D-A961-6BC813A54045}" presName="arrowAndChildren" presStyleCnt="0"/>
      <dgm:spPr/>
    </dgm:pt>
    <dgm:pt modelId="{DF8F1684-636C-414B-9542-5924062F32D2}" type="pres">
      <dgm:prSet presAssocID="{4D1A496C-10F4-4A9D-A961-6BC813A54045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2D4642AB-9AF4-4981-80E5-D21613CF8DFF}" type="pres">
      <dgm:prSet presAssocID="{4D1A496C-10F4-4A9D-A961-6BC813A54045}" presName="arrow" presStyleLbl="node1" presStyleIdx="1" presStyleCnt="3"/>
      <dgm:spPr/>
      <dgm:t>
        <a:bodyPr/>
        <a:lstStyle/>
        <a:p>
          <a:endParaRPr lang="es-EC"/>
        </a:p>
      </dgm:t>
    </dgm:pt>
    <dgm:pt modelId="{D3603945-8F9E-47EF-8403-460D2D7224B1}" type="pres">
      <dgm:prSet presAssocID="{4D1A496C-10F4-4A9D-A961-6BC813A54045}" presName="descendantArrow" presStyleCnt="0"/>
      <dgm:spPr/>
    </dgm:pt>
    <dgm:pt modelId="{C6E6E5F3-B680-408C-9943-AF8674BB6E32}" type="pres">
      <dgm:prSet presAssocID="{294351B9-4AC8-4014-8B9F-8846B6C325C3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F5245-C4FA-4759-BE86-2EF96DC312D3}" type="pres">
      <dgm:prSet presAssocID="{F59AE92A-E561-40AF-ADC8-B4F12DE992F7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CC92D-194D-48BC-91B3-870307F3C6EC}" type="pres">
      <dgm:prSet presAssocID="{D5A92F50-74A1-4163-A24F-91BC22C7CAED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352FB-DD99-424E-AE19-4E6660F3E052}" type="pres">
      <dgm:prSet presAssocID="{C9B9FD37-0621-4404-B453-D001A254EA54}" presName="sp" presStyleCnt="0"/>
      <dgm:spPr/>
    </dgm:pt>
    <dgm:pt modelId="{300F1760-08F7-4C4D-91FA-16C65A625822}" type="pres">
      <dgm:prSet presAssocID="{8814B097-AD31-4EEC-AD93-E298D10CBBAE}" presName="arrowAndChildren" presStyleCnt="0"/>
      <dgm:spPr/>
    </dgm:pt>
    <dgm:pt modelId="{98278265-B611-4D99-90A0-189F225D7886}" type="pres">
      <dgm:prSet presAssocID="{8814B097-AD31-4EEC-AD93-E298D10CBBAE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EE681FAA-8E4B-4D0A-A141-279FF61FAF7F}" type="pres">
      <dgm:prSet presAssocID="{8814B097-AD31-4EEC-AD93-E298D10CBBAE}" presName="arrow" presStyleLbl="node1" presStyleIdx="2" presStyleCnt="3"/>
      <dgm:spPr/>
      <dgm:t>
        <a:bodyPr/>
        <a:lstStyle/>
        <a:p>
          <a:endParaRPr lang="es-EC"/>
        </a:p>
      </dgm:t>
    </dgm:pt>
    <dgm:pt modelId="{0ECA0AD5-93A6-4485-B780-04E1DC14EA0D}" type="pres">
      <dgm:prSet presAssocID="{8814B097-AD31-4EEC-AD93-E298D10CBBAE}" presName="descendantArrow" presStyleCnt="0"/>
      <dgm:spPr/>
    </dgm:pt>
    <dgm:pt modelId="{B68B4403-E33A-4DB1-A920-833D6D52342A}" type="pres">
      <dgm:prSet presAssocID="{1E51F70B-D8BA-48FF-A47B-238F0146AD0D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6F3A38-16DE-4E5D-9E0C-E1B02DCCBEC4}" type="pres">
      <dgm:prSet presAssocID="{6B831344-F4E7-4C90-B7C2-04743EC584B0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D23914-C9D8-429B-9689-24319BBB877F}" type="presOf" srcId="{8814B097-AD31-4EEC-AD93-E298D10CBBAE}" destId="{98278265-B611-4D99-90A0-189F225D7886}" srcOrd="0" destOrd="0" presId="urn:microsoft.com/office/officeart/2005/8/layout/process4"/>
    <dgm:cxn modelId="{113C0071-3AA6-4BAB-B496-CC87C9D0850B}" type="presOf" srcId="{711F5AF6-ADEA-46DD-BF42-8DCCB4F7976D}" destId="{04003CA7-4BC8-41E2-BD4C-4EF16605DA67}" srcOrd="0" destOrd="0" presId="urn:microsoft.com/office/officeart/2005/8/layout/process4"/>
    <dgm:cxn modelId="{B0B2BDEC-ECF8-43B1-AC4B-772E7886D38E}" type="presOf" srcId="{4D1A496C-10F4-4A9D-A961-6BC813A54045}" destId="{2D4642AB-9AF4-4981-80E5-D21613CF8DFF}" srcOrd="1" destOrd="0" presId="urn:microsoft.com/office/officeart/2005/8/layout/process4"/>
    <dgm:cxn modelId="{9B5DDFB0-2BA3-4C27-A1DF-C4BF4188051D}" srcId="{8814B097-AD31-4EEC-AD93-E298D10CBBAE}" destId="{1E51F70B-D8BA-48FF-A47B-238F0146AD0D}" srcOrd="0" destOrd="0" parTransId="{33B2E46C-3977-4140-95AD-9CE45246B4A0}" sibTransId="{16281EC3-DE99-4BFF-85DA-83A1204055FB}"/>
    <dgm:cxn modelId="{7A6D98C7-8637-4E20-AECC-3E4B8B7EC60A}" srcId="{56C86E57-AB30-4BE9-921F-F30C6AECCD70}" destId="{711F5AF6-ADEA-46DD-BF42-8DCCB4F7976D}" srcOrd="2" destOrd="0" parTransId="{8EC4BE1C-B8F3-4E8D-A11E-0D7FBE87EA7E}" sibTransId="{109E03E9-F6B3-42DC-AC78-DD51FF64B3A7}"/>
    <dgm:cxn modelId="{5730C7BC-CEDF-4AF7-AB54-BA133515561A}" srcId="{776CB82D-AFC1-4659-89F9-D3E794DFF424}" destId="{56C86E57-AB30-4BE9-921F-F30C6AECCD70}" srcOrd="2" destOrd="0" parTransId="{4260CBD9-8EEF-4B75-B306-502BEF7B742A}" sibTransId="{46F5D553-601C-4F43-95D3-0E2C3F3018A3}"/>
    <dgm:cxn modelId="{5D4BEF68-4779-4600-A857-93C8F72C292A}" type="presOf" srcId="{768CCA72-E720-4BE1-A680-FF8991D6D112}" destId="{44E17EAD-34FD-47A7-9733-5AE03193BFCF}" srcOrd="0" destOrd="0" presId="urn:microsoft.com/office/officeart/2005/8/layout/process4"/>
    <dgm:cxn modelId="{B6BD6E0A-6323-44EF-97D2-917C46A206B1}" srcId="{4D1A496C-10F4-4A9D-A961-6BC813A54045}" destId="{294351B9-4AC8-4014-8B9F-8846B6C325C3}" srcOrd="0" destOrd="0" parTransId="{AA66823D-3286-45FA-9857-C1F7FC6C0071}" sibTransId="{4658CD4C-72DF-4D15-AE87-6E424A2A5F46}"/>
    <dgm:cxn modelId="{57698378-8859-4B00-8397-1252DF8F0405}" srcId="{4D1A496C-10F4-4A9D-A961-6BC813A54045}" destId="{F59AE92A-E561-40AF-ADC8-B4F12DE992F7}" srcOrd="1" destOrd="0" parTransId="{4F8626B5-E626-4D42-B5D8-F4B2CDE79277}" sibTransId="{FA299799-5C3E-4CA8-AE89-0E9C503A33EF}"/>
    <dgm:cxn modelId="{33547719-DAD6-4E36-9E6D-8C840328FFA9}" type="presOf" srcId="{1E51F70B-D8BA-48FF-A47B-238F0146AD0D}" destId="{B68B4403-E33A-4DB1-A920-833D6D52342A}" srcOrd="0" destOrd="0" presId="urn:microsoft.com/office/officeart/2005/8/layout/process4"/>
    <dgm:cxn modelId="{1F80A80C-C3A2-4922-8650-ACBF72F19BB5}" type="presOf" srcId="{294351B9-4AC8-4014-8B9F-8846B6C325C3}" destId="{C6E6E5F3-B680-408C-9943-AF8674BB6E32}" srcOrd="0" destOrd="0" presId="urn:microsoft.com/office/officeart/2005/8/layout/process4"/>
    <dgm:cxn modelId="{61D11CBD-8241-4BF5-BD5B-85AE4BEBA587}" type="presOf" srcId="{6B831344-F4E7-4C90-B7C2-04743EC584B0}" destId="{926F3A38-16DE-4E5D-9E0C-E1B02DCCBEC4}" srcOrd="0" destOrd="0" presId="urn:microsoft.com/office/officeart/2005/8/layout/process4"/>
    <dgm:cxn modelId="{74BF9E0D-A19C-4A02-B255-6689881C3272}" srcId="{4D1A496C-10F4-4A9D-A961-6BC813A54045}" destId="{D5A92F50-74A1-4163-A24F-91BC22C7CAED}" srcOrd="2" destOrd="0" parTransId="{8C8ECA79-164B-40D2-9C9E-13053F50A007}" sibTransId="{1F1D389D-85D7-4656-975C-67B2DA29295F}"/>
    <dgm:cxn modelId="{4AED30E1-63BC-4E3D-80ED-2150A1844D6B}" type="presOf" srcId="{776CB82D-AFC1-4659-89F9-D3E794DFF424}" destId="{2E4B9A05-F81E-440F-872A-E74BE064E64B}" srcOrd="0" destOrd="0" presId="urn:microsoft.com/office/officeart/2005/8/layout/process4"/>
    <dgm:cxn modelId="{1ABE3444-6F83-42F7-BDD9-16321C51E257}" type="presOf" srcId="{8814B097-AD31-4EEC-AD93-E298D10CBBAE}" destId="{EE681FAA-8E4B-4D0A-A141-279FF61FAF7F}" srcOrd="1" destOrd="0" presId="urn:microsoft.com/office/officeart/2005/8/layout/process4"/>
    <dgm:cxn modelId="{65C41700-F22E-429A-A334-6977749C5EC4}" type="presOf" srcId="{B455094C-6859-4767-9349-0455F357B668}" destId="{CA176DF4-772B-4755-89EF-624650381221}" srcOrd="0" destOrd="0" presId="urn:microsoft.com/office/officeart/2005/8/layout/process4"/>
    <dgm:cxn modelId="{4E1F1AD1-1B1F-4E84-86DC-AA84A5038C1C}" type="presOf" srcId="{4D1A496C-10F4-4A9D-A961-6BC813A54045}" destId="{DF8F1684-636C-414B-9542-5924062F32D2}" srcOrd="0" destOrd="0" presId="urn:microsoft.com/office/officeart/2005/8/layout/process4"/>
    <dgm:cxn modelId="{24AFB5A4-4C9A-4E98-9FDB-F92850F14075}" type="presOf" srcId="{56C86E57-AB30-4BE9-921F-F30C6AECCD70}" destId="{D0BFEB6C-9872-4C5C-8EA9-6DA86D91B53A}" srcOrd="1" destOrd="0" presId="urn:microsoft.com/office/officeart/2005/8/layout/process4"/>
    <dgm:cxn modelId="{9F05A38D-5DF4-43F3-BED6-93FD271190C3}" type="presOf" srcId="{56C86E57-AB30-4BE9-921F-F30C6AECCD70}" destId="{298CF901-293F-4CDB-9501-9D3BB135EDF5}" srcOrd="0" destOrd="0" presId="urn:microsoft.com/office/officeart/2005/8/layout/process4"/>
    <dgm:cxn modelId="{1792D4B0-2005-4884-A041-E82F4AD3282E}" type="presOf" srcId="{D5A92F50-74A1-4163-A24F-91BC22C7CAED}" destId="{71ACC92D-194D-48BC-91B3-870307F3C6EC}" srcOrd="0" destOrd="0" presId="urn:microsoft.com/office/officeart/2005/8/layout/process4"/>
    <dgm:cxn modelId="{F7F428FA-4E32-4DE9-A3A2-B19400026367}" srcId="{8814B097-AD31-4EEC-AD93-E298D10CBBAE}" destId="{6B831344-F4E7-4C90-B7C2-04743EC584B0}" srcOrd="1" destOrd="0" parTransId="{A706353C-DBBB-40A2-8C95-079F82BF8CF7}" sibTransId="{C0EB9F05-37AC-4572-BD73-27D89A4980A5}"/>
    <dgm:cxn modelId="{A95DD775-2F7D-4439-B06D-185123C9D423}" srcId="{56C86E57-AB30-4BE9-921F-F30C6AECCD70}" destId="{B455094C-6859-4767-9349-0455F357B668}" srcOrd="1" destOrd="0" parTransId="{CC64D1C5-26D1-492A-902D-A27069F8D6B8}" sibTransId="{936E2870-9C73-49E3-A9EB-F06C0382E808}"/>
    <dgm:cxn modelId="{F280893A-AD63-4BB4-A6BF-DB8368414BE6}" type="presOf" srcId="{F59AE92A-E561-40AF-ADC8-B4F12DE992F7}" destId="{7B6F5245-C4FA-4759-BE86-2EF96DC312D3}" srcOrd="0" destOrd="0" presId="urn:microsoft.com/office/officeart/2005/8/layout/process4"/>
    <dgm:cxn modelId="{26EA85AD-3588-4010-90B9-20F253BDB401}" srcId="{56C86E57-AB30-4BE9-921F-F30C6AECCD70}" destId="{768CCA72-E720-4BE1-A680-FF8991D6D112}" srcOrd="0" destOrd="0" parTransId="{16316519-721D-42E4-AFD7-FC323FEF73B9}" sibTransId="{2BB1D9F2-6D14-448A-BB6F-676B903908C9}"/>
    <dgm:cxn modelId="{748ED3A9-7406-4188-A99B-A5449F6CEC4B}" srcId="{776CB82D-AFC1-4659-89F9-D3E794DFF424}" destId="{4D1A496C-10F4-4A9D-A961-6BC813A54045}" srcOrd="1" destOrd="0" parTransId="{2E22CDCC-1476-4FD2-BD36-04A96A9739A8}" sibTransId="{0CEB7FA5-13FF-428B-83F3-271824705277}"/>
    <dgm:cxn modelId="{A90D891B-19AE-4437-96D2-AE9E4E5EBE1E}" srcId="{776CB82D-AFC1-4659-89F9-D3E794DFF424}" destId="{8814B097-AD31-4EEC-AD93-E298D10CBBAE}" srcOrd="0" destOrd="0" parTransId="{298CEAF5-BCD4-4E57-91F0-44150A7B8DE3}" sibTransId="{C9B9FD37-0621-4404-B453-D001A254EA54}"/>
    <dgm:cxn modelId="{6A913911-6F39-4E34-9F96-5070F434BBF6}" type="presParOf" srcId="{2E4B9A05-F81E-440F-872A-E74BE064E64B}" destId="{8C64CFBD-CB51-4C63-9233-AFBECC2B00FC}" srcOrd="0" destOrd="0" presId="urn:microsoft.com/office/officeart/2005/8/layout/process4"/>
    <dgm:cxn modelId="{9FFD1956-2FC5-414F-A1A3-126059EAA6B0}" type="presParOf" srcId="{8C64CFBD-CB51-4C63-9233-AFBECC2B00FC}" destId="{298CF901-293F-4CDB-9501-9D3BB135EDF5}" srcOrd="0" destOrd="0" presId="urn:microsoft.com/office/officeart/2005/8/layout/process4"/>
    <dgm:cxn modelId="{B475FE0C-A954-4215-B479-20FC5FD30139}" type="presParOf" srcId="{8C64CFBD-CB51-4C63-9233-AFBECC2B00FC}" destId="{D0BFEB6C-9872-4C5C-8EA9-6DA86D91B53A}" srcOrd="1" destOrd="0" presId="urn:microsoft.com/office/officeart/2005/8/layout/process4"/>
    <dgm:cxn modelId="{34EA32FC-ABEE-4578-828F-C4FAE6626297}" type="presParOf" srcId="{8C64CFBD-CB51-4C63-9233-AFBECC2B00FC}" destId="{E1A5AE58-7C56-4F8C-A574-F8FB46DD230F}" srcOrd="2" destOrd="0" presId="urn:microsoft.com/office/officeart/2005/8/layout/process4"/>
    <dgm:cxn modelId="{62C7E8EA-19E5-4CF0-9525-9540EF662271}" type="presParOf" srcId="{E1A5AE58-7C56-4F8C-A574-F8FB46DD230F}" destId="{44E17EAD-34FD-47A7-9733-5AE03193BFCF}" srcOrd="0" destOrd="0" presId="urn:microsoft.com/office/officeart/2005/8/layout/process4"/>
    <dgm:cxn modelId="{B61A8781-7A89-447F-A9DD-B3814FD2787A}" type="presParOf" srcId="{E1A5AE58-7C56-4F8C-A574-F8FB46DD230F}" destId="{CA176DF4-772B-4755-89EF-624650381221}" srcOrd="1" destOrd="0" presId="urn:microsoft.com/office/officeart/2005/8/layout/process4"/>
    <dgm:cxn modelId="{954F020D-252E-4AEB-A993-E636C19D1AAC}" type="presParOf" srcId="{E1A5AE58-7C56-4F8C-A574-F8FB46DD230F}" destId="{04003CA7-4BC8-41E2-BD4C-4EF16605DA67}" srcOrd="2" destOrd="0" presId="urn:microsoft.com/office/officeart/2005/8/layout/process4"/>
    <dgm:cxn modelId="{882C18D7-F981-4BC4-87BD-A82306E1E2F8}" type="presParOf" srcId="{2E4B9A05-F81E-440F-872A-E74BE064E64B}" destId="{0366B48E-F2B3-476A-B1FC-BAB9E6BF08E5}" srcOrd="1" destOrd="0" presId="urn:microsoft.com/office/officeart/2005/8/layout/process4"/>
    <dgm:cxn modelId="{5411E6A5-02A1-45F0-9081-8B05C83B2291}" type="presParOf" srcId="{2E4B9A05-F81E-440F-872A-E74BE064E64B}" destId="{E8553085-6B8A-4420-9A45-994000E219F5}" srcOrd="2" destOrd="0" presId="urn:microsoft.com/office/officeart/2005/8/layout/process4"/>
    <dgm:cxn modelId="{55483C65-8EC3-4905-A71B-49F69B00B1DE}" type="presParOf" srcId="{E8553085-6B8A-4420-9A45-994000E219F5}" destId="{DF8F1684-636C-414B-9542-5924062F32D2}" srcOrd="0" destOrd="0" presId="urn:microsoft.com/office/officeart/2005/8/layout/process4"/>
    <dgm:cxn modelId="{31D035B9-6212-4634-B774-825D8FE3B339}" type="presParOf" srcId="{E8553085-6B8A-4420-9A45-994000E219F5}" destId="{2D4642AB-9AF4-4981-80E5-D21613CF8DFF}" srcOrd="1" destOrd="0" presId="urn:microsoft.com/office/officeart/2005/8/layout/process4"/>
    <dgm:cxn modelId="{E8D8FCB9-DF48-4E23-8613-CEEC69CF8D06}" type="presParOf" srcId="{E8553085-6B8A-4420-9A45-994000E219F5}" destId="{D3603945-8F9E-47EF-8403-460D2D7224B1}" srcOrd="2" destOrd="0" presId="urn:microsoft.com/office/officeart/2005/8/layout/process4"/>
    <dgm:cxn modelId="{DFD594EA-E4DC-47A7-8C35-DEE5BB1FAB53}" type="presParOf" srcId="{D3603945-8F9E-47EF-8403-460D2D7224B1}" destId="{C6E6E5F3-B680-408C-9943-AF8674BB6E32}" srcOrd="0" destOrd="0" presId="urn:microsoft.com/office/officeart/2005/8/layout/process4"/>
    <dgm:cxn modelId="{9247D5AC-9AB3-4BF4-B664-305C87EE798B}" type="presParOf" srcId="{D3603945-8F9E-47EF-8403-460D2D7224B1}" destId="{7B6F5245-C4FA-4759-BE86-2EF96DC312D3}" srcOrd="1" destOrd="0" presId="urn:microsoft.com/office/officeart/2005/8/layout/process4"/>
    <dgm:cxn modelId="{0D89B9D7-80AB-4671-A1C2-310AC04527F2}" type="presParOf" srcId="{D3603945-8F9E-47EF-8403-460D2D7224B1}" destId="{71ACC92D-194D-48BC-91B3-870307F3C6EC}" srcOrd="2" destOrd="0" presId="urn:microsoft.com/office/officeart/2005/8/layout/process4"/>
    <dgm:cxn modelId="{4D15B42E-A977-48FC-AE7C-764B9368EB02}" type="presParOf" srcId="{2E4B9A05-F81E-440F-872A-E74BE064E64B}" destId="{2EC352FB-DD99-424E-AE19-4E6660F3E052}" srcOrd="3" destOrd="0" presId="urn:microsoft.com/office/officeart/2005/8/layout/process4"/>
    <dgm:cxn modelId="{D3CE9ECB-B0EF-45EA-8301-D032597CE6A6}" type="presParOf" srcId="{2E4B9A05-F81E-440F-872A-E74BE064E64B}" destId="{300F1760-08F7-4C4D-91FA-16C65A625822}" srcOrd="4" destOrd="0" presId="urn:microsoft.com/office/officeart/2005/8/layout/process4"/>
    <dgm:cxn modelId="{01DAD8D9-62A2-4079-97CD-BA20FFDD99E5}" type="presParOf" srcId="{300F1760-08F7-4C4D-91FA-16C65A625822}" destId="{98278265-B611-4D99-90A0-189F225D7886}" srcOrd="0" destOrd="0" presId="urn:microsoft.com/office/officeart/2005/8/layout/process4"/>
    <dgm:cxn modelId="{A0531011-9223-4A88-9056-1275EB30A587}" type="presParOf" srcId="{300F1760-08F7-4C4D-91FA-16C65A625822}" destId="{EE681FAA-8E4B-4D0A-A141-279FF61FAF7F}" srcOrd="1" destOrd="0" presId="urn:microsoft.com/office/officeart/2005/8/layout/process4"/>
    <dgm:cxn modelId="{AF42F2C3-82AB-4E25-B90E-6E5777DCFBFF}" type="presParOf" srcId="{300F1760-08F7-4C4D-91FA-16C65A625822}" destId="{0ECA0AD5-93A6-4485-B780-04E1DC14EA0D}" srcOrd="2" destOrd="0" presId="urn:microsoft.com/office/officeart/2005/8/layout/process4"/>
    <dgm:cxn modelId="{1C5EC453-B5A0-4B3B-A71A-8E8116BCC82C}" type="presParOf" srcId="{0ECA0AD5-93A6-4485-B780-04E1DC14EA0D}" destId="{B68B4403-E33A-4DB1-A920-833D6D52342A}" srcOrd="0" destOrd="0" presId="urn:microsoft.com/office/officeart/2005/8/layout/process4"/>
    <dgm:cxn modelId="{E4EBEDC1-2FAC-49D9-ABAD-1D0300969B89}" type="presParOf" srcId="{0ECA0AD5-93A6-4485-B780-04E1DC14EA0D}" destId="{926F3A38-16DE-4E5D-9E0C-E1B02DCCBEC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9DF73-4085-448C-937A-3538ACEBD0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ADC6E9-07BF-484E-9B45-9C81A077E45E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dirty="0" smtClean="0"/>
            <a:t>Agotamiento Físico principal causa.</a:t>
          </a:r>
          <a:endParaRPr lang="es-EC" dirty="0"/>
        </a:p>
      </dgm:t>
    </dgm:pt>
    <dgm:pt modelId="{D67E2433-6FDA-4F02-95F4-3EE013932450}" type="parTrans" cxnId="{18778DB4-212B-41F5-89D9-E1AB6A1BFB0B}">
      <dgm:prSet/>
      <dgm:spPr/>
      <dgm:t>
        <a:bodyPr/>
        <a:lstStyle/>
        <a:p>
          <a:endParaRPr lang="es-EC"/>
        </a:p>
      </dgm:t>
    </dgm:pt>
    <dgm:pt modelId="{288D43AB-441C-4E8B-984B-D137A8A837D2}" type="sibTrans" cxnId="{18778DB4-212B-41F5-89D9-E1AB6A1BFB0B}">
      <dgm:prSet/>
      <dgm:spPr/>
      <dgm:t>
        <a:bodyPr/>
        <a:lstStyle/>
        <a:p>
          <a:endParaRPr lang="es-EC"/>
        </a:p>
      </dgm:t>
    </dgm:pt>
    <dgm:pt modelId="{87115532-BFC2-4F40-BFE7-75E073789C6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dirty="0" smtClean="0"/>
            <a:t>Plan de Entrenamiento no es ejecutado a cabalidad.</a:t>
          </a:r>
          <a:endParaRPr lang="es-EC" dirty="0"/>
        </a:p>
      </dgm:t>
    </dgm:pt>
    <dgm:pt modelId="{104F9418-7376-4348-A0BA-F43296AE23F9}" type="parTrans" cxnId="{33B1B834-0CB2-42BD-AF14-8FB4AA31FFD3}">
      <dgm:prSet/>
      <dgm:spPr/>
      <dgm:t>
        <a:bodyPr/>
        <a:lstStyle/>
        <a:p>
          <a:endParaRPr lang="es-EC"/>
        </a:p>
      </dgm:t>
    </dgm:pt>
    <dgm:pt modelId="{176465C0-E57A-4527-BFFB-1A20664916E9}" type="sibTrans" cxnId="{33B1B834-0CB2-42BD-AF14-8FB4AA31FFD3}">
      <dgm:prSet/>
      <dgm:spPr/>
      <dgm:t>
        <a:bodyPr/>
        <a:lstStyle/>
        <a:p>
          <a:endParaRPr lang="es-EC"/>
        </a:p>
      </dgm:t>
    </dgm:pt>
    <dgm:pt modelId="{A11678AD-3630-4341-9D7D-F71FB4840E8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dirty="0" smtClean="0"/>
            <a:t>Importancia a la parte Física debido a las limitaciones que existe.</a:t>
          </a:r>
          <a:endParaRPr lang="es-EC" dirty="0"/>
        </a:p>
      </dgm:t>
    </dgm:pt>
    <dgm:pt modelId="{FD2333FD-46D8-41FA-A24F-683DBA8DD211}" type="parTrans" cxnId="{8DD4F315-2248-48B9-9756-FB9D01B33D89}">
      <dgm:prSet/>
      <dgm:spPr/>
      <dgm:t>
        <a:bodyPr/>
        <a:lstStyle/>
        <a:p>
          <a:endParaRPr lang="es-EC"/>
        </a:p>
      </dgm:t>
    </dgm:pt>
    <dgm:pt modelId="{E9669C89-639B-4BDA-AAFB-10704CDEEC1E}" type="sibTrans" cxnId="{8DD4F315-2248-48B9-9756-FB9D01B33D89}">
      <dgm:prSet/>
      <dgm:spPr/>
      <dgm:t>
        <a:bodyPr/>
        <a:lstStyle/>
        <a:p>
          <a:endParaRPr lang="es-EC"/>
        </a:p>
      </dgm:t>
    </dgm:pt>
    <dgm:pt modelId="{132A93B4-8B80-43E9-97CC-637A08B8BF03}" type="pres">
      <dgm:prSet presAssocID="{3D49DF73-4085-448C-937A-3538ACEBD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5EBC4D-0229-42EB-B9E3-50053036D841}" type="pres">
      <dgm:prSet presAssocID="{EDADC6E9-07BF-484E-9B45-9C81A077E4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5B027A-3588-41E5-8BB2-12DD81E3FE70}" type="pres">
      <dgm:prSet presAssocID="{288D43AB-441C-4E8B-984B-D137A8A837D2}" presName="spacer" presStyleCnt="0"/>
      <dgm:spPr/>
    </dgm:pt>
    <dgm:pt modelId="{BB523A7A-13C2-44BA-B4F4-F53AF5941630}" type="pres">
      <dgm:prSet presAssocID="{87115532-BFC2-4F40-BFE7-75E073789C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FA1F9-779B-47C9-BC4C-6E2F467C96E6}" type="pres">
      <dgm:prSet presAssocID="{176465C0-E57A-4527-BFFB-1A20664916E9}" presName="spacer" presStyleCnt="0"/>
      <dgm:spPr/>
    </dgm:pt>
    <dgm:pt modelId="{C58A8E86-EB3C-46A0-9F59-1E621CB61CC5}" type="pres">
      <dgm:prSet presAssocID="{A11678AD-3630-4341-9D7D-F71FB4840E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778DB4-212B-41F5-89D9-E1AB6A1BFB0B}" srcId="{3D49DF73-4085-448C-937A-3538ACEBD04E}" destId="{EDADC6E9-07BF-484E-9B45-9C81A077E45E}" srcOrd="0" destOrd="0" parTransId="{D67E2433-6FDA-4F02-95F4-3EE013932450}" sibTransId="{288D43AB-441C-4E8B-984B-D137A8A837D2}"/>
    <dgm:cxn modelId="{E851DE83-7722-405E-939F-D6E521F172D7}" type="presOf" srcId="{EDADC6E9-07BF-484E-9B45-9C81A077E45E}" destId="{D45EBC4D-0229-42EB-B9E3-50053036D841}" srcOrd="0" destOrd="0" presId="urn:microsoft.com/office/officeart/2005/8/layout/vList2"/>
    <dgm:cxn modelId="{69215986-ECE5-4A7A-80A8-66A2811D3E5B}" type="presOf" srcId="{87115532-BFC2-4F40-BFE7-75E073789C67}" destId="{BB523A7A-13C2-44BA-B4F4-F53AF5941630}" srcOrd="0" destOrd="0" presId="urn:microsoft.com/office/officeart/2005/8/layout/vList2"/>
    <dgm:cxn modelId="{C56E045B-CB7A-4A02-B04F-87001278B485}" type="presOf" srcId="{3D49DF73-4085-448C-937A-3538ACEBD04E}" destId="{132A93B4-8B80-43E9-97CC-637A08B8BF03}" srcOrd="0" destOrd="0" presId="urn:microsoft.com/office/officeart/2005/8/layout/vList2"/>
    <dgm:cxn modelId="{33B1B834-0CB2-42BD-AF14-8FB4AA31FFD3}" srcId="{3D49DF73-4085-448C-937A-3538ACEBD04E}" destId="{87115532-BFC2-4F40-BFE7-75E073789C67}" srcOrd="1" destOrd="0" parTransId="{104F9418-7376-4348-A0BA-F43296AE23F9}" sibTransId="{176465C0-E57A-4527-BFFB-1A20664916E9}"/>
    <dgm:cxn modelId="{8DD4F315-2248-48B9-9756-FB9D01B33D89}" srcId="{3D49DF73-4085-448C-937A-3538ACEBD04E}" destId="{A11678AD-3630-4341-9D7D-F71FB4840E80}" srcOrd="2" destOrd="0" parTransId="{FD2333FD-46D8-41FA-A24F-683DBA8DD211}" sibTransId="{E9669C89-639B-4BDA-AAFB-10704CDEEC1E}"/>
    <dgm:cxn modelId="{FA73F136-A8AB-4B31-AD54-D8E3536D7F07}" type="presOf" srcId="{A11678AD-3630-4341-9D7D-F71FB4840E80}" destId="{C58A8E86-EB3C-46A0-9F59-1E621CB61CC5}" srcOrd="0" destOrd="0" presId="urn:microsoft.com/office/officeart/2005/8/layout/vList2"/>
    <dgm:cxn modelId="{F95D5968-26DF-4AE7-8F0B-49781EE9BBCB}" type="presParOf" srcId="{132A93B4-8B80-43E9-97CC-637A08B8BF03}" destId="{D45EBC4D-0229-42EB-B9E3-50053036D841}" srcOrd="0" destOrd="0" presId="urn:microsoft.com/office/officeart/2005/8/layout/vList2"/>
    <dgm:cxn modelId="{04D7E478-3F0C-4508-8AAF-39D624B18A99}" type="presParOf" srcId="{132A93B4-8B80-43E9-97CC-637A08B8BF03}" destId="{BB5B027A-3588-41E5-8BB2-12DD81E3FE70}" srcOrd="1" destOrd="0" presId="urn:microsoft.com/office/officeart/2005/8/layout/vList2"/>
    <dgm:cxn modelId="{2D231F3C-D2D6-4A48-837F-30E3B3D37711}" type="presParOf" srcId="{132A93B4-8B80-43E9-97CC-637A08B8BF03}" destId="{BB523A7A-13C2-44BA-B4F4-F53AF5941630}" srcOrd="2" destOrd="0" presId="urn:microsoft.com/office/officeart/2005/8/layout/vList2"/>
    <dgm:cxn modelId="{59E59D5D-6E67-46BB-B3F1-178DABFEB406}" type="presParOf" srcId="{132A93B4-8B80-43E9-97CC-637A08B8BF03}" destId="{941FA1F9-779B-47C9-BC4C-6E2F467C96E6}" srcOrd="3" destOrd="0" presId="urn:microsoft.com/office/officeart/2005/8/layout/vList2"/>
    <dgm:cxn modelId="{9FADC15F-B84F-4263-86D9-AA7C388179A6}" type="presParOf" srcId="{132A93B4-8B80-43E9-97CC-637A08B8BF03}" destId="{C58A8E86-EB3C-46A0-9F59-1E621CB61C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9BE2A9-E9E2-447D-8DB4-8368B38D802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097FB48-44AB-42E8-B740-60F2CFEBF930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400" dirty="0" smtClean="0"/>
            <a:t>Cumplir el cronograma de actividades deportivas establecidas.</a:t>
          </a:r>
          <a:endParaRPr lang="es-EC" sz="2400" dirty="0"/>
        </a:p>
      </dgm:t>
    </dgm:pt>
    <dgm:pt modelId="{60B47B21-6539-41DE-84C4-C5F4042143EC}" type="parTrans" cxnId="{872F7D35-27DF-4F3D-9716-90A5468E6499}">
      <dgm:prSet/>
      <dgm:spPr/>
      <dgm:t>
        <a:bodyPr/>
        <a:lstStyle/>
        <a:p>
          <a:endParaRPr lang="es-EC"/>
        </a:p>
      </dgm:t>
    </dgm:pt>
    <dgm:pt modelId="{E8604E32-D53B-4637-9F80-CADC3D774949}" type="sibTrans" cxnId="{872F7D35-27DF-4F3D-9716-90A5468E6499}">
      <dgm:prSet/>
      <dgm:spPr/>
      <dgm:t>
        <a:bodyPr/>
        <a:lstStyle/>
        <a:p>
          <a:endParaRPr lang="es-EC"/>
        </a:p>
      </dgm:t>
    </dgm:pt>
    <dgm:pt modelId="{009405DC-FF61-44D9-8E51-2E4782B0B7C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400" dirty="0" smtClean="0"/>
            <a:t>Suplementos Alimenticios o Vitaminas.</a:t>
          </a:r>
          <a:endParaRPr lang="es-EC" sz="2400" dirty="0"/>
        </a:p>
      </dgm:t>
    </dgm:pt>
    <dgm:pt modelId="{2149C9D1-5629-49C1-81DA-3A6A86A5042C}" type="parTrans" cxnId="{CE714E39-08FC-44D7-99AA-0FEF2D4FE2AA}">
      <dgm:prSet/>
      <dgm:spPr/>
      <dgm:t>
        <a:bodyPr/>
        <a:lstStyle/>
        <a:p>
          <a:endParaRPr lang="es-EC"/>
        </a:p>
      </dgm:t>
    </dgm:pt>
    <dgm:pt modelId="{91CD0A06-6521-4604-BD45-5EB6204A5133}" type="sibTrans" cxnId="{CE714E39-08FC-44D7-99AA-0FEF2D4FE2AA}">
      <dgm:prSet/>
      <dgm:spPr/>
      <dgm:t>
        <a:bodyPr/>
        <a:lstStyle/>
        <a:p>
          <a:endParaRPr lang="es-EC"/>
        </a:p>
      </dgm:t>
    </dgm:pt>
    <dgm:pt modelId="{1F26D94E-B561-412E-9320-08A9EEDC96D4}">
      <dgm:prSet phldrT="[Texto]" custT="1"/>
      <dgm:spPr/>
      <dgm:t>
        <a:bodyPr/>
        <a:lstStyle/>
        <a:p>
          <a:r>
            <a:rPr lang="es-EC" sz="2400" dirty="0" smtClean="0"/>
            <a:t>Buscar tiempo con la finalidad de recuperar el descanso.</a:t>
          </a:r>
          <a:endParaRPr lang="es-EC" sz="2400" dirty="0"/>
        </a:p>
      </dgm:t>
    </dgm:pt>
    <dgm:pt modelId="{C52738C9-51BB-42A9-A795-59812951A7B5}" type="parTrans" cxnId="{26A7AE6B-32C0-47F2-ABD8-AEC3C38911D2}">
      <dgm:prSet/>
      <dgm:spPr/>
      <dgm:t>
        <a:bodyPr/>
        <a:lstStyle/>
        <a:p>
          <a:endParaRPr lang="es-EC"/>
        </a:p>
      </dgm:t>
    </dgm:pt>
    <dgm:pt modelId="{3E9B3B1E-B158-4BC8-AED6-5A3D140D404B}" type="sibTrans" cxnId="{26A7AE6B-32C0-47F2-ABD8-AEC3C38911D2}">
      <dgm:prSet/>
      <dgm:spPr/>
      <dgm:t>
        <a:bodyPr/>
        <a:lstStyle/>
        <a:p>
          <a:endParaRPr lang="es-EC"/>
        </a:p>
      </dgm:t>
    </dgm:pt>
    <dgm:pt modelId="{326FE45E-E4B1-4817-B9B9-7DF82695CDC3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400" dirty="0" smtClean="0"/>
            <a:t>Talleres de relajación y charlas para no consumir alcohol. </a:t>
          </a:r>
        </a:p>
        <a:p>
          <a:endParaRPr lang="es-EC" sz="1900" dirty="0"/>
        </a:p>
      </dgm:t>
    </dgm:pt>
    <dgm:pt modelId="{A77BA060-A8EE-41D8-AAB3-E57110089AE8}" type="parTrans" cxnId="{AB07C829-9F86-446A-B0D3-16522391665C}">
      <dgm:prSet/>
      <dgm:spPr/>
      <dgm:t>
        <a:bodyPr/>
        <a:lstStyle/>
        <a:p>
          <a:endParaRPr lang="es-EC"/>
        </a:p>
      </dgm:t>
    </dgm:pt>
    <dgm:pt modelId="{56103921-0B1A-4A20-8ECB-9F60A0D4F5E0}" type="sibTrans" cxnId="{AB07C829-9F86-446A-B0D3-16522391665C}">
      <dgm:prSet/>
      <dgm:spPr/>
      <dgm:t>
        <a:bodyPr/>
        <a:lstStyle/>
        <a:p>
          <a:endParaRPr lang="es-EC"/>
        </a:p>
      </dgm:t>
    </dgm:pt>
    <dgm:pt modelId="{92895063-0590-4A94-BE81-32235245084F}" type="pres">
      <dgm:prSet presAssocID="{869BE2A9-E9E2-447D-8DB4-8368B38D80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2B239E-7372-4284-B2E4-51C4A70AE90E}" type="pres">
      <dgm:prSet presAssocID="{3097FB48-44AB-42E8-B740-60F2CFEBF930}" presName="circle1" presStyleLbl="node1" presStyleIdx="0" presStyleCnt="4"/>
      <dgm:spPr/>
    </dgm:pt>
    <dgm:pt modelId="{132D1AB5-9949-4FEB-9073-A05432064A27}" type="pres">
      <dgm:prSet presAssocID="{3097FB48-44AB-42E8-B740-60F2CFEBF930}" presName="space" presStyleCnt="0"/>
      <dgm:spPr/>
    </dgm:pt>
    <dgm:pt modelId="{4AC7FAE2-03BD-488B-954E-557046A86771}" type="pres">
      <dgm:prSet presAssocID="{3097FB48-44AB-42E8-B740-60F2CFEBF930}" presName="rect1" presStyleLbl="alignAcc1" presStyleIdx="0" presStyleCnt="4"/>
      <dgm:spPr/>
      <dgm:t>
        <a:bodyPr/>
        <a:lstStyle/>
        <a:p>
          <a:endParaRPr lang="es-EC"/>
        </a:p>
      </dgm:t>
    </dgm:pt>
    <dgm:pt modelId="{F342E23E-917B-4770-9D0D-3B4267A7237B}" type="pres">
      <dgm:prSet presAssocID="{009405DC-FF61-44D9-8E51-2E4782B0B7C8}" presName="vertSpace2" presStyleLbl="node1" presStyleIdx="0" presStyleCnt="4"/>
      <dgm:spPr/>
    </dgm:pt>
    <dgm:pt modelId="{CC6F2E7D-60FD-4B80-896C-B4AF0E864785}" type="pres">
      <dgm:prSet presAssocID="{009405DC-FF61-44D9-8E51-2E4782B0B7C8}" presName="circle2" presStyleLbl="node1" presStyleIdx="1" presStyleCnt="4"/>
      <dgm:spPr/>
    </dgm:pt>
    <dgm:pt modelId="{7F60A18C-F92C-487F-8BF6-50C265A84540}" type="pres">
      <dgm:prSet presAssocID="{009405DC-FF61-44D9-8E51-2E4782B0B7C8}" presName="rect2" presStyleLbl="alignAcc1" presStyleIdx="1" presStyleCnt="4" custLinFactNeighborX="2072" custLinFactNeighborY="2245"/>
      <dgm:spPr/>
      <dgm:t>
        <a:bodyPr/>
        <a:lstStyle/>
        <a:p>
          <a:endParaRPr lang="es-EC"/>
        </a:p>
      </dgm:t>
    </dgm:pt>
    <dgm:pt modelId="{0DE1EAE2-847D-4C80-92E1-022676D8BBA5}" type="pres">
      <dgm:prSet presAssocID="{1F26D94E-B561-412E-9320-08A9EEDC96D4}" presName="vertSpace3" presStyleLbl="node1" presStyleIdx="1" presStyleCnt="4"/>
      <dgm:spPr/>
    </dgm:pt>
    <dgm:pt modelId="{89970B67-B3AF-4748-8AB1-2501705A15F2}" type="pres">
      <dgm:prSet presAssocID="{1F26D94E-B561-412E-9320-08A9EEDC96D4}" presName="circle3" presStyleLbl="node1" presStyleIdx="2" presStyleCnt="4"/>
      <dgm:spPr/>
    </dgm:pt>
    <dgm:pt modelId="{439828BE-1B99-49D1-9B07-6AE412187653}" type="pres">
      <dgm:prSet presAssocID="{1F26D94E-B561-412E-9320-08A9EEDC96D4}" presName="rect3" presStyleLbl="alignAcc1" presStyleIdx="2" presStyleCnt="4"/>
      <dgm:spPr/>
      <dgm:t>
        <a:bodyPr/>
        <a:lstStyle/>
        <a:p>
          <a:endParaRPr lang="es-EC"/>
        </a:p>
      </dgm:t>
    </dgm:pt>
    <dgm:pt modelId="{B581C392-9473-4550-BAE8-8A0B9F40D0C4}" type="pres">
      <dgm:prSet presAssocID="{326FE45E-E4B1-4817-B9B9-7DF82695CDC3}" presName="vertSpace4" presStyleLbl="node1" presStyleIdx="2" presStyleCnt="4"/>
      <dgm:spPr/>
    </dgm:pt>
    <dgm:pt modelId="{22B67144-892C-4E81-8848-4D0F93C1924A}" type="pres">
      <dgm:prSet presAssocID="{326FE45E-E4B1-4817-B9B9-7DF82695CDC3}" presName="circle4" presStyleLbl="node1" presStyleIdx="3" presStyleCnt="4"/>
      <dgm:spPr/>
    </dgm:pt>
    <dgm:pt modelId="{4AC0B9C2-2851-4BF0-ADE5-CDF4767B6CCD}" type="pres">
      <dgm:prSet presAssocID="{326FE45E-E4B1-4817-B9B9-7DF82695CDC3}" presName="rect4" presStyleLbl="alignAcc1" presStyleIdx="3" presStyleCnt="4" custLinFactNeighborX="865" custLinFactNeighborY="2456"/>
      <dgm:spPr/>
      <dgm:t>
        <a:bodyPr/>
        <a:lstStyle/>
        <a:p>
          <a:endParaRPr lang="es-EC"/>
        </a:p>
      </dgm:t>
    </dgm:pt>
    <dgm:pt modelId="{3D6DE9EF-9AC5-4F5E-8FEE-6C11EF008C8E}" type="pres">
      <dgm:prSet presAssocID="{3097FB48-44AB-42E8-B740-60F2CFEBF93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88FC2-F246-4E41-B452-ADBF7310D177}" type="pres">
      <dgm:prSet presAssocID="{009405DC-FF61-44D9-8E51-2E4782B0B7C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84FBA-3C9B-424C-93E6-EF2EAE8D8E4E}" type="pres">
      <dgm:prSet presAssocID="{1F26D94E-B561-412E-9320-08A9EEDC96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FE49D-5CCD-433C-90DD-AAD88A6CBE1A}" type="pres">
      <dgm:prSet presAssocID="{326FE45E-E4B1-4817-B9B9-7DF82695CD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9F2D7F-5EAE-4FF5-BF42-A9DDAE818892}" type="presOf" srcId="{3097FB48-44AB-42E8-B740-60F2CFEBF930}" destId="{3D6DE9EF-9AC5-4F5E-8FEE-6C11EF008C8E}" srcOrd="1" destOrd="0" presId="urn:microsoft.com/office/officeart/2005/8/layout/target3"/>
    <dgm:cxn modelId="{991D7771-F29B-475D-A889-DF6E3C552067}" type="presOf" srcId="{1F26D94E-B561-412E-9320-08A9EEDC96D4}" destId="{439828BE-1B99-49D1-9B07-6AE412187653}" srcOrd="0" destOrd="0" presId="urn:microsoft.com/office/officeart/2005/8/layout/target3"/>
    <dgm:cxn modelId="{DC6D24FB-DF22-4F52-B9F7-69421D79021D}" type="presOf" srcId="{3097FB48-44AB-42E8-B740-60F2CFEBF930}" destId="{4AC7FAE2-03BD-488B-954E-557046A86771}" srcOrd="0" destOrd="0" presId="urn:microsoft.com/office/officeart/2005/8/layout/target3"/>
    <dgm:cxn modelId="{AB07C829-9F86-446A-B0D3-16522391665C}" srcId="{869BE2A9-E9E2-447D-8DB4-8368B38D802A}" destId="{326FE45E-E4B1-4817-B9B9-7DF82695CDC3}" srcOrd="3" destOrd="0" parTransId="{A77BA060-A8EE-41D8-AAB3-E57110089AE8}" sibTransId="{56103921-0B1A-4A20-8ECB-9F60A0D4F5E0}"/>
    <dgm:cxn modelId="{0CCCA872-5DE4-4441-8B1A-B77B9D104EA3}" type="presOf" srcId="{009405DC-FF61-44D9-8E51-2E4782B0B7C8}" destId="{50F88FC2-F246-4E41-B452-ADBF7310D177}" srcOrd="1" destOrd="0" presId="urn:microsoft.com/office/officeart/2005/8/layout/target3"/>
    <dgm:cxn modelId="{7E20BACA-CC54-4DD8-9146-0986AFC1F694}" type="presOf" srcId="{1F26D94E-B561-412E-9320-08A9EEDC96D4}" destId="{C8084FBA-3C9B-424C-93E6-EF2EAE8D8E4E}" srcOrd="1" destOrd="0" presId="urn:microsoft.com/office/officeart/2005/8/layout/target3"/>
    <dgm:cxn modelId="{D302DE83-488D-4D15-8646-76C7E2BCC07C}" type="presOf" srcId="{326FE45E-E4B1-4817-B9B9-7DF82695CDC3}" destId="{5ABFE49D-5CCD-433C-90DD-AAD88A6CBE1A}" srcOrd="1" destOrd="0" presId="urn:microsoft.com/office/officeart/2005/8/layout/target3"/>
    <dgm:cxn modelId="{872F7D35-27DF-4F3D-9716-90A5468E6499}" srcId="{869BE2A9-E9E2-447D-8DB4-8368B38D802A}" destId="{3097FB48-44AB-42E8-B740-60F2CFEBF930}" srcOrd="0" destOrd="0" parTransId="{60B47B21-6539-41DE-84C4-C5F4042143EC}" sibTransId="{E8604E32-D53B-4637-9F80-CADC3D774949}"/>
    <dgm:cxn modelId="{8E4A5BEB-05F9-4D54-9694-3694E925AA21}" type="presOf" srcId="{869BE2A9-E9E2-447D-8DB4-8368B38D802A}" destId="{92895063-0590-4A94-BE81-32235245084F}" srcOrd="0" destOrd="0" presId="urn:microsoft.com/office/officeart/2005/8/layout/target3"/>
    <dgm:cxn modelId="{B92D1701-D9B4-49A1-86FD-556F9FB450F4}" type="presOf" srcId="{326FE45E-E4B1-4817-B9B9-7DF82695CDC3}" destId="{4AC0B9C2-2851-4BF0-ADE5-CDF4767B6CCD}" srcOrd="0" destOrd="0" presId="urn:microsoft.com/office/officeart/2005/8/layout/target3"/>
    <dgm:cxn modelId="{51FBBE92-78B9-4627-B85D-A102616EC407}" type="presOf" srcId="{009405DC-FF61-44D9-8E51-2E4782B0B7C8}" destId="{7F60A18C-F92C-487F-8BF6-50C265A84540}" srcOrd="0" destOrd="0" presId="urn:microsoft.com/office/officeart/2005/8/layout/target3"/>
    <dgm:cxn modelId="{26A7AE6B-32C0-47F2-ABD8-AEC3C38911D2}" srcId="{869BE2A9-E9E2-447D-8DB4-8368B38D802A}" destId="{1F26D94E-B561-412E-9320-08A9EEDC96D4}" srcOrd="2" destOrd="0" parTransId="{C52738C9-51BB-42A9-A795-59812951A7B5}" sibTransId="{3E9B3B1E-B158-4BC8-AED6-5A3D140D404B}"/>
    <dgm:cxn modelId="{CE714E39-08FC-44D7-99AA-0FEF2D4FE2AA}" srcId="{869BE2A9-E9E2-447D-8DB4-8368B38D802A}" destId="{009405DC-FF61-44D9-8E51-2E4782B0B7C8}" srcOrd="1" destOrd="0" parTransId="{2149C9D1-5629-49C1-81DA-3A6A86A5042C}" sibTransId="{91CD0A06-6521-4604-BD45-5EB6204A5133}"/>
    <dgm:cxn modelId="{D1FCC956-CA9B-43D7-870C-9597558235B9}" type="presParOf" srcId="{92895063-0590-4A94-BE81-32235245084F}" destId="{252B239E-7372-4284-B2E4-51C4A70AE90E}" srcOrd="0" destOrd="0" presId="urn:microsoft.com/office/officeart/2005/8/layout/target3"/>
    <dgm:cxn modelId="{A459C76B-84B5-46BB-A99A-41F04852F0E3}" type="presParOf" srcId="{92895063-0590-4A94-BE81-32235245084F}" destId="{132D1AB5-9949-4FEB-9073-A05432064A27}" srcOrd="1" destOrd="0" presId="urn:microsoft.com/office/officeart/2005/8/layout/target3"/>
    <dgm:cxn modelId="{002D8E8A-48A4-41BC-B47D-81F957A93D66}" type="presParOf" srcId="{92895063-0590-4A94-BE81-32235245084F}" destId="{4AC7FAE2-03BD-488B-954E-557046A86771}" srcOrd="2" destOrd="0" presId="urn:microsoft.com/office/officeart/2005/8/layout/target3"/>
    <dgm:cxn modelId="{809E9DBD-35D6-49CF-8B26-38A1FA263DFA}" type="presParOf" srcId="{92895063-0590-4A94-BE81-32235245084F}" destId="{F342E23E-917B-4770-9D0D-3B4267A7237B}" srcOrd="3" destOrd="0" presId="urn:microsoft.com/office/officeart/2005/8/layout/target3"/>
    <dgm:cxn modelId="{64F7782F-5E3D-4182-ABC5-1DA29E1CC962}" type="presParOf" srcId="{92895063-0590-4A94-BE81-32235245084F}" destId="{CC6F2E7D-60FD-4B80-896C-B4AF0E864785}" srcOrd="4" destOrd="0" presId="urn:microsoft.com/office/officeart/2005/8/layout/target3"/>
    <dgm:cxn modelId="{68900396-7995-4A2F-87DB-8C4E91BE257C}" type="presParOf" srcId="{92895063-0590-4A94-BE81-32235245084F}" destId="{7F60A18C-F92C-487F-8BF6-50C265A84540}" srcOrd="5" destOrd="0" presId="urn:microsoft.com/office/officeart/2005/8/layout/target3"/>
    <dgm:cxn modelId="{F2292DB7-9D6A-44F2-A20A-D1BB5B7F9305}" type="presParOf" srcId="{92895063-0590-4A94-BE81-32235245084F}" destId="{0DE1EAE2-847D-4C80-92E1-022676D8BBA5}" srcOrd="6" destOrd="0" presId="urn:microsoft.com/office/officeart/2005/8/layout/target3"/>
    <dgm:cxn modelId="{71D154D1-8B58-413D-845C-A04A6D50E10A}" type="presParOf" srcId="{92895063-0590-4A94-BE81-32235245084F}" destId="{89970B67-B3AF-4748-8AB1-2501705A15F2}" srcOrd="7" destOrd="0" presId="urn:microsoft.com/office/officeart/2005/8/layout/target3"/>
    <dgm:cxn modelId="{4F65F0BA-BD8D-42B7-8786-860652436B0E}" type="presParOf" srcId="{92895063-0590-4A94-BE81-32235245084F}" destId="{439828BE-1B99-49D1-9B07-6AE412187653}" srcOrd="8" destOrd="0" presId="urn:microsoft.com/office/officeart/2005/8/layout/target3"/>
    <dgm:cxn modelId="{D5F5229F-E802-4CFB-B707-E5FC5E1FA962}" type="presParOf" srcId="{92895063-0590-4A94-BE81-32235245084F}" destId="{B581C392-9473-4550-BAE8-8A0B9F40D0C4}" srcOrd="9" destOrd="0" presId="urn:microsoft.com/office/officeart/2005/8/layout/target3"/>
    <dgm:cxn modelId="{C49219D2-D8E2-4C94-B37B-7A495103902B}" type="presParOf" srcId="{92895063-0590-4A94-BE81-32235245084F}" destId="{22B67144-892C-4E81-8848-4D0F93C1924A}" srcOrd="10" destOrd="0" presId="urn:microsoft.com/office/officeart/2005/8/layout/target3"/>
    <dgm:cxn modelId="{6B40D709-4A56-489B-B3E3-B18C643EFEC6}" type="presParOf" srcId="{92895063-0590-4A94-BE81-32235245084F}" destId="{4AC0B9C2-2851-4BF0-ADE5-CDF4767B6CCD}" srcOrd="11" destOrd="0" presId="urn:microsoft.com/office/officeart/2005/8/layout/target3"/>
    <dgm:cxn modelId="{FDD8B779-8CA1-4A1E-9DEC-3E428DCB4480}" type="presParOf" srcId="{92895063-0590-4A94-BE81-32235245084F}" destId="{3D6DE9EF-9AC5-4F5E-8FEE-6C11EF008C8E}" srcOrd="12" destOrd="0" presId="urn:microsoft.com/office/officeart/2005/8/layout/target3"/>
    <dgm:cxn modelId="{A2A2BFB7-3179-4897-8321-076B48FED00E}" type="presParOf" srcId="{92895063-0590-4A94-BE81-32235245084F}" destId="{50F88FC2-F246-4E41-B452-ADBF7310D177}" srcOrd="13" destOrd="0" presId="urn:microsoft.com/office/officeart/2005/8/layout/target3"/>
    <dgm:cxn modelId="{BDD0EC56-EAAE-4A7F-80DA-859C6A7D176C}" type="presParOf" srcId="{92895063-0590-4A94-BE81-32235245084F}" destId="{C8084FBA-3C9B-424C-93E6-EF2EAE8D8E4E}" srcOrd="14" destOrd="0" presId="urn:microsoft.com/office/officeart/2005/8/layout/target3"/>
    <dgm:cxn modelId="{8F32A122-7FA2-45A5-BD0A-5D86735C8826}" type="presParOf" srcId="{92895063-0590-4A94-BE81-32235245084F}" destId="{5ABFE49D-5CCD-433C-90DD-AAD88A6CBE1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7841DD-5DC4-49F9-9DAF-15027CCBB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D5CD40-B592-4BC4-AE3E-08B10E1ADB9E}">
      <dgm:prSet phldrT="[Texto]" custT="1"/>
      <dgm:spPr/>
      <dgm:t>
        <a:bodyPr/>
        <a:lstStyle/>
        <a:p>
          <a:r>
            <a:rPr lang="es-ES" sz="2400" dirty="0" smtClean="0"/>
            <a:t>CONSISTE </a:t>
          </a:r>
        </a:p>
        <a:p>
          <a:r>
            <a:rPr lang="es-ES" sz="2800" dirty="0" smtClean="0"/>
            <a:t>EN:</a:t>
          </a:r>
          <a:endParaRPr lang="es-ES" sz="2800" dirty="0"/>
        </a:p>
      </dgm:t>
    </dgm:pt>
    <dgm:pt modelId="{0B136712-1422-4D1E-B485-461E5F5C72B6}" type="parTrans" cxnId="{EB175A0A-4309-4C7A-ACB3-34D09EB7A209}">
      <dgm:prSet/>
      <dgm:spPr/>
      <dgm:t>
        <a:bodyPr/>
        <a:lstStyle/>
        <a:p>
          <a:endParaRPr lang="es-ES" sz="3200"/>
        </a:p>
      </dgm:t>
    </dgm:pt>
    <dgm:pt modelId="{A85A929C-1E88-4710-A2F2-0471FBF6F250}" type="sibTrans" cxnId="{EB175A0A-4309-4C7A-ACB3-34D09EB7A209}">
      <dgm:prSet/>
      <dgm:spPr/>
      <dgm:t>
        <a:bodyPr/>
        <a:lstStyle/>
        <a:p>
          <a:endParaRPr lang="es-ES" sz="3200"/>
        </a:p>
      </dgm:t>
    </dgm:pt>
    <dgm:pt modelId="{0B8FF681-4E34-454F-BF1F-A5B382A579E5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Mediante Blog</a:t>
          </a:r>
          <a:endParaRPr lang="es-ES" sz="1600" b="1" dirty="0">
            <a:solidFill>
              <a:srgbClr val="FF0000"/>
            </a:solidFill>
          </a:endParaRPr>
        </a:p>
      </dgm:t>
    </dgm:pt>
    <dgm:pt modelId="{5EE1D741-F53C-4810-8C1B-4588A10FC3B2}" type="parTrans" cxnId="{3C37DFC0-8711-4B9A-9016-E18B8E88E9E5}">
      <dgm:prSet/>
      <dgm:spPr/>
      <dgm:t>
        <a:bodyPr/>
        <a:lstStyle/>
        <a:p>
          <a:endParaRPr lang="es-ES" sz="3200"/>
        </a:p>
      </dgm:t>
    </dgm:pt>
    <dgm:pt modelId="{423FA34F-FA9B-4DD6-8D26-BA2F4D74861D}" type="sibTrans" cxnId="{3C37DFC0-8711-4B9A-9016-E18B8E88E9E5}">
      <dgm:prSet/>
      <dgm:spPr/>
      <dgm:t>
        <a:bodyPr/>
        <a:lstStyle/>
        <a:p>
          <a:endParaRPr lang="es-ES" sz="3200"/>
        </a:p>
      </dgm:t>
    </dgm:pt>
    <dgm:pt modelId="{F71108EA-4DAE-4B9A-BA5E-2C39DCD882C3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Elaboración  de Mapas virtuales</a:t>
          </a:r>
          <a:endParaRPr lang="es-ES" sz="1600" b="1" dirty="0">
            <a:solidFill>
              <a:schemeClr val="tx1">
                <a:lumMod val="95000"/>
              </a:schemeClr>
            </a:solidFill>
          </a:endParaRPr>
        </a:p>
      </dgm:t>
    </dgm:pt>
    <dgm:pt modelId="{C4A63E89-1BC5-41BA-A686-71A13383AA75}" type="parTrans" cxnId="{B1D5C7F4-F696-4856-B6E3-36E269E83A77}">
      <dgm:prSet/>
      <dgm:spPr/>
      <dgm:t>
        <a:bodyPr/>
        <a:lstStyle/>
        <a:p>
          <a:endParaRPr lang="es-ES" sz="3200"/>
        </a:p>
      </dgm:t>
    </dgm:pt>
    <dgm:pt modelId="{0936C8E6-6D43-4D49-8335-0C8ADA45AD95}" type="sibTrans" cxnId="{B1D5C7F4-F696-4856-B6E3-36E269E83A77}">
      <dgm:prSet/>
      <dgm:spPr/>
      <dgm:t>
        <a:bodyPr/>
        <a:lstStyle/>
        <a:p>
          <a:endParaRPr lang="es-ES" sz="3200"/>
        </a:p>
      </dgm:t>
    </dgm:pt>
    <dgm:pt modelId="{7286DE66-E4AB-4FE4-96D4-3155C80D5321}">
      <dgm:prSet phldrT="[Texto]" custT="1"/>
      <dgm:spPr/>
      <dgm:t>
        <a:bodyPr/>
        <a:lstStyle/>
        <a:p>
          <a:r>
            <a:rPr lang="es-ES" sz="1200" dirty="0" smtClean="0"/>
            <a:t>Costo de $10.00</a:t>
          </a:r>
          <a:endParaRPr lang="es-ES" sz="1200" dirty="0"/>
        </a:p>
      </dgm:t>
    </dgm:pt>
    <dgm:pt modelId="{CC4128EB-2DAC-4890-8928-1F334200C30A}" type="parTrans" cxnId="{7AD0F929-BBDA-4BFE-ABB7-B1434F8F101E}">
      <dgm:prSet/>
      <dgm:spPr/>
      <dgm:t>
        <a:bodyPr/>
        <a:lstStyle/>
        <a:p>
          <a:endParaRPr lang="es-ES" sz="3200"/>
        </a:p>
      </dgm:t>
    </dgm:pt>
    <dgm:pt modelId="{052E8F05-4C88-4BAB-B949-486343BD7498}" type="sibTrans" cxnId="{7AD0F929-BBDA-4BFE-ABB7-B1434F8F101E}">
      <dgm:prSet/>
      <dgm:spPr/>
      <dgm:t>
        <a:bodyPr/>
        <a:lstStyle/>
        <a:p>
          <a:endParaRPr lang="es-ES" sz="3200"/>
        </a:p>
      </dgm:t>
    </dgm:pt>
    <dgm:pt modelId="{F2550F00-AF44-4FBB-9321-AAE97A6EAF52}">
      <dgm:prSet phldrT="[Texto]" custT="1"/>
      <dgm:spPr/>
      <dgm:t>
        <a:bodyPr/>
        <a:lstStyle/>
        <a:p>
          <a:r>
            <a:rPr lang="es-ES" sz="1200" dirty="0" smtClean="0"/>
            <a:t>Se lo realiza en la Universidad Central del Ecuador</a:t>
          </a:r>
          <a:endParaRPr lang="es-ES" sz="1200" dirty="0"/>
        </a:p>
      </dgm:t>
    </dgm:pt>
    <dgm:pt modelId="{1ED7DBB0-A269-438F-8FBF-4430577F0991}" type="parTrans" cxnId="{77D5CB1B-B3B0-4D51-8C01-99A02B37680D}">
      <dgm:prSet/>
      <dgm:spPr/>
      <dgm:t>
        <a:bodyPr/>
        <a:lstStyle/>
        <a:p>
          <a:endParaRPr lang="es-ES" sz="3200"/>
        </a:p>
      </dgm:t>
    </dgm:pt>
    <dgm:pt modelId="{DA6B7F2C-7E02-44E9-95EE-B644B224F0DD}" type="sibTrans" cxnId="{77D5CB1B-B3B0-4D51-8C01-99A02B37680D}">
      <dgm:prSet/>
      <dgm:spPr/>
      <dgm:t>
        <a:bodyPr/>
        <a:lstStyle/>
        <a:p>
          <a:endParaRPr lang="es-ES" sz="3200"/>
        </a:p>
      </dgm:t>
    </dgm:pt>
    <dgm:pt modelId="{1498824C-F1B8-42A2-821A-0B446C47C055}" type="pres">
      <dgm:prSet presAssocID="{FC7841DD-5DC4-49F9-9DAF-15027CCBB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3CB411-79C0-4D8C-9B48-C9AFC002F574}" type="pres">
      <dgm:prSet presAssocID="{FFD5CD40-B592-4BC4-AE3E-08B10E1ADB9E}" presName="centerShape" presStyleLbl="node0" presStyleIdx="0" presStyleCnt="1" custScaleX="137047" custScaleY="129195" custLinFactNeighborX="-982" custLinFactNeighborY="-1430"/>
      <dgm:spPr/>
      <dgm:t>
        <a:bodyPr/>
        <a:lstStyle/>
        <a:p>
          <a:endParaRPr lang="es-ES"/>
        </a:p>
      </dgm:t>
    </dgm:pt>
    <dgm:pt modelId="{5BB2CC6F-BB3C-43D8-B58C-C83C8B933147}" type="pres">
      <dgm:prSet presAssocID="{0B8FF681-4E34-454F-BF1F-A5B382A579E5}" presName="node" presStyleLbl="node1" presStyleIdx="0" presStyleCnt="4" custScaleX="218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FE258-A31D-4B2E-A618-30137318312D}" type="pres">
      <dgm:prSet presAssocID="{0B8FF681-4E34-454F-BF1F-A5B382A579E5}" presName="dummy" presStyleCnt="0"/>
      <dgm:spPr/>
    </dgm:pt>
    <dgm:pt modelId="{4CB39280-CCA4-4BA0-AC08-8FC5B5077135}" type="pres">
      <dgm:prSet presAssocID="{423FA34F-FA9B-4DD6-8D26-BA2F4D74861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D34DE1D-8D05-4999-B899-D4CCFF8942C9}" type="pres">
      <dgm:prSet presAssocID="{F71108EA-4DAE-4B9A-BA5E-2C39DCD882C3}" presName="node" presStyleLbl="node1" presStyleIdx="1" presStyleCnt="4" custScaleX="194773" custScaleY="193236" custRadScaleRad="130954" custRadScaleInc="-13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2D108-7020-43FA-A0F7-167563D90890}" type="pres">
      <dgm:prSet presAssocID="{F71108EA-4DAE-4B9A-BA5E-2C39DCD882C3}" presName="dummy" presStyleCnt="0"/>
      <dgm:spPr/>
    </dgm:pt>
    <dgm:pt modelId="{053B123D-7936-444C-BE4A-96BE1DFD3A66}" type="pres">
      <dgm:prSet presAssocID="{0936C8E6-6D43-4D49-8335-0C8ADA45AD95}" presName="sibTrans" presStyleLbl="sibTrans2D1" presStyleIdx="1" presStyleCnt="4" custLinFactNeighborX="5318" custLinFactNeighborY="3421"/>
      <dgm:spPr/>
      <dgm:t>
        <a:bodyPr/>
        <a:lstStyle/>
        <a:p>
          <a:endParaRPr lang="es-ES"/>
        </a:p>
      </dgm:t>
    </dgm:pt>
    <dgm:pt modelId="{3BD39483-6063-4A85-89D2-9168B021E5AC}" type="pres">
      <dgm:prSet presAssocID="{7286DE66-E4AB-4FE4-96D4-3155C80D5321}" presName="node" presStyleLbl="node1" presStyleIdx="2" presStyleCnt="4" custScaleX="1684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FF2A-6B3F-488E-839F-1B86797EC76A}" type="pres">
      <dgm:prSet presAssocID="{7286DE66-E4AB-4FE4-96D4-3155C80D5321}" presName="dummy" presStyleCnt="0"/>
      <dgm:spPr/>
    </dgm:pt>
    <dgm:pt modelId="{A8D15CB0-390D-4C66-A73E-97355CC24E8F}" type="pres">
      <dgm:prSet presAssocID="{052E8F05-4C88-4BAB-B949-486343BD749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D014E38-EE47-4A8C-9FAC-44D81D112E92}" type="pres">
      <dgm:prSet presAssocID="{F2550F00-AF44-4FBB-9321-AAE97A6EAF52}" presName="node" presStyleLbl="node1" presStyleIdx="3" presStyleCnt="4" custScaleX="179620" custScaleY="212551" custRadScaleRad="154725" custRadScaleInc="11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DE4EF-3301-4253-8D1B-ED61C48ACC38}" type="pres">
      <dgm:prSet presAssocID="{F2550F00-AF44-4FBB-9321-AAE97A6EAF52}" presName="dummy" presStyleCnt="0"/>
      <dgm:spPr/>
    </dgm:pt>
    <dgm:pt modelId="{825CE4CD-3A0B-4DB9-BC7A-33EF0D403FB7}" type="pres">
      <dgm:prSet presAssocID="{DA6B7F2C-7E02-44E9-95EE-B644B224F0DD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7AD0F929-BBDA-4BFE-ABB7-B1434F8F101E}" srcId="{FFD5CD40-B592-4BC4-AE3E-08B10E1ADB9E}" destId="{7286DE66-E4AB-4FE4-96D4-3155C80D5321}" srcOrd="2" destOrd="0" parTransId="{CC4128EB-2DAC-4890-8928-1F334200C30A}" sibTransId="{052E8F05-4C88-4BAB-B949-486343BD7498}"/>
    <dgm:cxn modelId="{3C37DFC0-8711-4B9A-9016-E18B8E88E9E5}" srcId="{FFD5CD40-B592-4BC4-AE3E-08B10E1ADB9E}" destId="{0B8FF681-4E34-454F-BF1F-A5B382A579E5}" srcOrd="0" destOrd="0" parTransId="{5EE1D741-F53C-4810-8C1B-4588A10FC3B2}" sibTransId="{423FA34F-FA9B-4DD6-8D26-BA2F4D74861D}"/>
    <dgm:cxn modelId="{B1D5C7F4-F696-4856-B6E3-36E269E83A77}" srcId="{FFD5CD40-B592-4BC4-AE3E-08B10E1ADB9E}" destId="{F71108EA-4DAE-4B9A-BA5E-2C39DCD882C3}" srcOrd="1" destOrd="0" parTransId="{C4A63E89-1BC5-41BA-A686-71A13383AA75}" sibTransId="{0936C8E6-6D43-4D49-8335-0C8ADA45AD95}"/>
    <dgm:cxn modelId="{A53A42CB-EA48-4119-9555-9FFA6F611FAA}" type="presOf" srcId="{052E8F05-4C88-4BAB-B949-486343BD7498}" destId="{A8D15CB0-390D-4C66-A73E-97355CC24E8F}" srcOrd="0" destOrd="0" presId="urn:microsoft.com/office/officeart/2005/8/layout/radial6"/>
    <dgm:cxn modelId="{986EB6A7-C077-4888-B52D-CD16D326A02D}" type="presOf" srcId="{FC7841DD-5DC4-49F9-9DAF-15027CCBB379}" destId="{1498824C-F1B8-42A2-821A-0B446C47C055}" srcOrd="0" destOrd="0" presId="urn:microsoft.com/office/officeart/2005/8/layout/radial6"/>
    <dgm:cxn modelId="{9D611092-47DE-4B98-889A-9F479D3514D2}" type="presOf" srcId="{0B8FF681-4E34-454F-BF1F-A5B382A579E5}" destId="{5BB2CC6F-BB3C-43D8-B58C-C83C8B933147}" srcOrd="0" destOrd="0" presId="urn:microsoft.com/office/officeart/2005/8/layout/radial6"/>
    <dgm:cxn modelId="{EB175A0A-4309-4C7A-ACB3-34D09EB7A209}" srcId="{FC7841DD-5DC4-49F9-9DAF-15027CCBB379}" destId="{FFD5CD40-B592-4BC4-AE3E-08B10E1ADB9E}" srcOrd="0" destOrd="0" parTransId="{0B136712-1422-4D1E-B485-461E5F5C72B6}" sibTransId="{A85A929C-1E88-4710-A2F2-0471FBF6F250}"/>
    <dgm:cxn modelId="{B6C03C64-5A03-4340-BCC7-4C237A93A2D2}" type="presOf" srcId="{DA6B7F2C-7E02-44E9-95EE-B644B224F0DD}" destId="{825CE4CD-3A0B-4DB9-BC7A-33EF0D403FB7}" srcOrd="0" destOrd="0" presId="urn:microsoft.com/office/officeart/2005/8/layout/radial6"/>
    <dgm:cxn modelId="{B3F362A3-75A5-4A90-81F6-B3EE88787E74}" type="presOf" srcId="{0936C8E6-6D43-4D49-8335-0C8ADA45AD95}" destId="{053B123D-7936-444C-BE4A-96BE1DFD3A66}" srcOrd="0" destOrd="0" presId="urn:microsoft.com/office/officeart/2005/8/layout/radial6"/>
    <dgm:cxn modelId="{E60B8F56-CA79-4437-9D75-A22C6C68907E}" type="presOf" srcId="{7286DE66-E4AB-4FE4-96D4-3155C80D5321}" destId="{3BD39483-6063-4A85-89D2-9168B021E5AC}" srcOrd="0" destOrd="0" presId="urn:microsoft.com/office/officeart/2005/8/layout/radial6"/>
    <dgm:cxn modelId="{03F548D0-05E7-4CA3-B8CE-657E54AC35D9}" type="presOf" srcId="{423FA34F-FA9B-4DD6-8D26-BA2F4D74861D}" destId="{4CB39280-CCA4-4BA0-AC08-8FC5B5077135}" srcOrd="0" destOrd="0" presId="urn:microsoft.com/office/officeart/2005/8/layout/radial6"/>
    <dgm:cxn modelId="{28CF750F-BF9D-471F-A327-8FB19E1796E4}" type="presOf" srcId="{F2550F00-AF44-4FBB-9321-AAE97A6EAF52}" destId="{9D014E38-EE47-4A8C-9FAC-44D81D112E92}" srcOrd="0" destOrd="0" presId="urn:microsoft.com/office/officeart/2005/8/layout/radial6"/>
    <dgm:cxn modelId="{5401FEB0-225D-45FE-B176-B6E2A506BC8E}" type="presOf" srcId="{F71108EA-4DAE-4B9A-BA5E-2C39DCD882C3}" destId="{5D34DE1D-8D05-4999-B899-D4CCFF8942C9}" srcOrd="0" destOrd="0" presId="urn:microsoft.com/office/officeart/2005/8/layout/radial6"/>
    <dgm:cxn modelId="{00B04F07-9C3F-438A-9228-31FEBAA9E15B}" type="presOf" srcId="{FFD5CD40-B592-4BC4-AE3E-08B10E1ADB9E}" destId="{693CB411-79C0-4D8C-9B48-C9AFC002F574}" srcOrd="0" destOrd="0" presId="urn:microsoft.com/office/officeart/2005/8/layout/radial6"/>
    <dgm:cxn modelId="{77D5CB1B-B3B0-4D51-8C01-99A02B37680D}" srcId="{FFD5CD40-B592-4BC4-AE3E-08B10E1ADB9E}" destId="{F2550F00-AF44-4FBB-9321-AAE97A6EAF52}" srcOrd="3" destOrd="0" parTransId="{1ED7DBB0-A269-438F-8FBF-4430577F0991}" sibTransId="{DA6B7F2C-7E02-44E9-95EE-B644B224F0DD}"/>
    <dgm:cxn modelId="{B059375D-3CC5-4647-943A-ADB1D4135B81}" type="presParOf" srcId="{1498824C-F1B8-42A2-821A-0B446C47C055}" destId="{693CB411-79C0-4D8C-9B48-C9AFC002F574}" srcOrd="0" destOrd="0" presId="urn:microsoft.com/office/officeart/2005/8/layout/radial6"/>
    <dgm:cxn modelId="{7F737ED8-9A40-4896-9C54-620045610878}" type="presParOf" srcId="{1498824C-F1B8-42A2-821A-0B446C47C055}" destId="{5BB2CC6F-BB3C-43D8-B58C-C83C8B933147}" srcOrd="1" destOrd="0" presId="urn:microsoft.com/office/officeart/2005/8/layout/radial6"/>
    <dgm:cxn modelId="{4B1F0665-5583-47F5-8C6B-618B0B4795D9}" type="presParOf" srcId="{1498824C-F1B8-42A2-821A-0B446C47C055}" destId="{268FE258-A31D-4B2E-A618-30137318312D}" srcOrd="2" destOrd="0" presId="urn:microsoft.com/office/officeart/2005/8/layout/radial6"/>
    <dgm:cxn modelId="{B5FDCA8D-2316-4753-9CC7-9140F2CA2F6B}" type="presParOf" srcId="{1498824C-F1B8-42A2-821A-0B446C47C055}" destId="{4CB39280-CCA4-4BA0-AC08-8FC5B5077135}" srcOrd="3" destOrd="0" presId="urn:microsoft.com/office/officeart/2005/8/layout/radial6"/>
    <dgm:cxn modelId="{CFB4A432-B6A5-418C-970B-BB4B9E47C0E2}" type="presParOf" srcId="{1498824C-F1B8-42A2-821A-0B446C47C055}" destId="{5D34DE1D-8D05-4999-B899-D4CCFF8942C9}" srcOrd="4" destOrd="0" presId="urn:microsoft.com/office/officeart/2005/8/layout/radial6"/>
    <dgm:cxn modelId="{3D6E99A8-CF0D-4131-A0EF-541C152349AD}" type="presParOf" srcId="{1498824C-F1B8-42A2-821A-0B446C47C055}" destId="{D5E2D108-7020-43FA-A0F7-167563D90890}" srcOrd="5" destOrd="0" presId="urn:microsoft.com/office/officeart/2005/8/layout/radial6"/>
    <dgm:cxn modelId="{F5DF4D11-6597-4193-BD26-8E570A674653}" type="presParOf" srcId="{1498824C-F1B8-42A2-821A-0B446C47C055}" destId="{053B123D-7936-444C-BE4A-96BE1DFD3A66}" srcOrd="6" destOrd="0" presId="urn:microsoft.com/office/officeart/2005/8/layout/radial6"/>
    <dgm:cxn modelId="{A66F2CFC-DC1C-4515-92B7-14D50DA90677}" type="presParOf" srcId="{1498824C-F1B8-42A2-821A-0B446C47C055}" destId="{3BD39483-6063-4A85-89D2-9168B021E5AC}" srcOrd="7" destOrd="0" presId="urn:microsoft.com/office/officeart/2005/8/layout/radial6"/>
    <dgm:cxn modelId="{6995D384-781C-4BC6-83C8-A8C6A64B000C}" type="presParOf" srcId="{1498824C-F1B8-42A2-821A-0B446C47C055}" destId="{2091FF2A-6B3F-488E-839F-1B86797EC76A}" srcOrd="8" destOrd="0" presId="urn:microsoft.com/office/officeart/2005/8/layout/radial6"/>
    <dgm:cxn modelId="{063766A3-15E6-4BE5-9005-C7B5E6D7CA26}" type="presParOf" srcId="{1498824C-F1B8-42A2-821A-0B446C47C055}" destId="{A8D15CB0-390D-4C66-A73E-97355CC24E8F}" srcOrd="9" destOrd="0" presId="urn:microsoft.com/office/officeart/2005/8/layout/radial6"/>
    <dgm:cxn modelId="{5FC0976F-7B49-4EAE-AB15-710E12877945}" type="presParOf" srcId="{1498824C-F1B8-42A2-821A-0B446C47C055}" destId="{9D014E38-EE47-4A8C-9FAC-44D81D112E92}" srcOrd="10" destOrd="0" presId="urn:microsoft.com/office/officeart/2005/8/layout/radial6"/>
    <dgm:cxn modelId="{5310249A-BE46-4CC5-8951-9F2FB61F072F}" type="presParOf" srcId="{1498824C-F1B8-42A2-821A-0B446C47C055}" destId="{F2FDE4EF-3301-4253-8D1B-ED61C48ACC38}" srcOrd="11" destOrd="0" presId="urn:microsoft.com/office/officeart/2005/8/layout/radial6"/>
    <dgm:cxn modelId="{D6BCB2A1-77E1-4981-99FA-094070696DB8}" type="presParOf" srcId="{1498824C-F1B8-42A2-821A-0B446C47C055}" destId="{825CE4CD-3A0B-4DB9-BC7A-33EF0D403FB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CC5D-726D-4093-B086-482BC8380583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D2130-F3A3-4687-A60F-3B8C2AD42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2130-F3A3-4687-A60F-3B8C2AD42BDF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26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504989-FB7E-4095-8BE3-2C8D6BFA781B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E54836-D300-4AC8-B545-7105F1ECE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x.com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smil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600" i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PROYECTO DEL TRABAJO DE GRADO PREVIO A LA OBTENCION DEL TITULO ACADÉMICO DE:</a:t>
            </a:r>
            <a:r>
              <a:rPr lang="es-ES" sz="3100" dirty="0" smtClean="0">
                <a:latin typeface="Baskerville Old Face" pitchFamily="18" charset="0"/>
              </a:rPr>
              <a:t/>
            </a:r>
            <a:br>
              <a:rPr lang="es-ES" sz="3100" dirty="0" smtClean="0">
                <a:latin typeface="Baskerville Old Face" pitchFamily="18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LICENCIADO EN CIENCIAS MILITARES</a:t>
            </a:r>
            <a:endParaRPr lang="es-E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6400800" cy="9807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dirty="0" smtClean="0">
                <a:latin typeface="Berlin Sans FB" pitchFamily="34" charset="0"/>
              </a:rPr>
              <a:t>KDTE DE I.M RODRíGUEZ ANDREA</a:t>
            </a:r>
          </a:p>
          <a:p>
            <a:r>
              <a:rPr lang="es-ES" sz="2800" dirty="0" smtClean="0">
                <a:latin typeface="Berlin Sans FB" pitchFamily="34" charset="0"/>
              </a:rPr>
              <a:t>KDTE DE I.M VILLACIS ERICKA</a:t>
            </a:r>
            <a:endParaRPr lang="es-ES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C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RENDIM IENTO ACADÉMICO</a:t>
            </a:r>
            <a:endParaRPr lang="es-EC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APRENDIZAJE SIGNIFICATIVO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sz="5300" dirty="0" smtClean="0"/>
              <a:t>CANSANCIO MENTAL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Factores: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 lvl="1"/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556792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DCIM\101MSDCF\DSC00960.JPG"/>
          <p:cNvPicPr>
            <a:picLocks noChangeAspect="1" noChangeArrowheads="1"/>
          </p:cNvPicPr>
          <p:nvPr/>
        </p:nvPicPr>
        <p:blipFill>
          <a:blip r:embed="rId7" cstate="print"/>
          <a:srcRect l="8263" t="50000" r="20075" b="21650"/>
          <a:stretch>
            <a:fillRect/>
          </a:stretch>
        </p:blipFill>
        <p:spPr bwMode="auto">
          <a:xfrm>
            <a:off x="0" y="1988840"/>
            <a:ext cx="3528392" cy="1440160"/>
          </a:xfrm>
          <a:prstGeom prst="rect">
            <a:avLst/>
          </a:prstGeom>
          <a:noFill/>
        </p:spPr>
      </p:pic>
      <p:pic>
        <p:nvPicPr>
          <p:cNvPr id="2051" name="Picture 3" descr="E:\DCIM\101MSDCF\DSC00961.JPG"/>
          <p:cNvPicPr>
            <a:picLocks noChangeAspect="1" noChangeArrowheads="1"/>
          </p:cNvPicPr>
          <p:nvPr/>
        </p:nvPicPr>
        <p:blipFill>
          <a:blip r:embed="rId8" cstate="print"/>
          <a:srcRect l="25588" t="35300" r="37012" b="26900"/>
          <a:stretch>
            <a:fillRect/>
          </a:stretch>
        </p:blipFill>
        <p:spPr bwMode="auto">
          <a:xfrm>
            <a:off x="0" y="3789040"/>
            <a:ext cx="341987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METODOLOGÍA</a:t>
            </a:r>
          </a:p>
          <a:p>
            <a:r>
              <a:rPr lang="es-ES" dirty="0" smtClean="0"/>
              <a:t> </a:t>
            </a:r>
            <a:r>
              <a:rPr lang="es-EC" b="1" dirty="0" smtClean="0"/>
              <a:t>PARADIGMA DE LA  INVESTIGACIÓN</a:t>
            </a:r>
            <a:endParaRPr lang="es-ES" dirty="0" smtClean="0"/>
          </a:p>
          <a:p>
            <a:pPr>
              <a:buNone/>
            </a:pPr>
            <a:r>
              <a:rPr lang="es-EC" b="1" dirty="0" smtClean="0"/>
              <a:t>    	 INVESTIGACIÓN DESCRIPTIVA</a:t>
            </a:r>
          </a:p>
          <a:p>
            <a:r>
              <a:rPr lang="es-EC" sz="2800" dirty="0" smtClean="0"/>
              <a:t> </a:t>
            </a:r>
            <a:r>
              <a:rPr lang="es-EC" sz="2400" b="1" dirty="0" smtClean="0"/>
              <a:t> NIVEL Y TIPO DE INVESTIGACIÓN</a:t>
            </a:r>
            <a:r>
              <a:rPr lang="es-EC" b="1" dirty="0" smtClean="0"/>
              <a:t>.</a:t>
            </a:r>
            <a:r>
              <a:rPr lang="es-ES" sz="2000" dirty="0" smtClean="0"/>
              <a:t>	</a:t>
            </a:r>
            <a:endParaRPr lang="es-ES" dirty="0" smtClean="0"/>
          </a:p>
          <a:p>
            <a:pPr lvl="2"/>
            <a:r>
              <a:rPr lang="es-EC" b="1" dirty="0" smtClean="0"/>
              <a:t>MÉTODO ANALÍTICO-SINTÉTICO   </a:t>
            </a:r>
            <a:endParaRPr lang="es-ES" sz="1900" dirty="0" smtClean="0"/>
          </a:p>
          <a:p>
            <a:pPr lvl="2"/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18864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CAPITULO </a:t>
            </a:r>
            <a:endParaRPr kumimoji="0" lang="es-ES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" name="4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48680"/>
            <a:ext cx="432048" cy="825974"/>
          </a:xfrm>
          <a:prstGeom prst="rect">
            <a:avLst/>
          </a:prstGeom>
        </p:spPr>
      </p:pic>
      <p:pic>
        <p:nvPicPr>
          <p:cNvPr id="6" name="5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432048" cy="825974"/>
          </a:xfrm>
          <a:prstGeom prst="rect">
            <a:avLst/>
          </a:prstGeom>
        </p:spPr>
      </p:pic>
      <p:pic>
        <p:nvPicPr>
          <p:cNvPr id="7" name="6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48680"/>
            <a:ext cx="432048" cy="825974"/>
          </a:xfrm>
          <a:prstGeom prst="rect">
            <a:avLst/>
          </a:prstGeom>
        </p:spPr>
      </p:pic>
      <p:pic>
        <p:nvPicPr>
          <p:cNvPr id="15" name="14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348519" cy="363040"/>
          </a:xfrm>
          <a:prstGeom prst="rect">
            <a:avLst/>
          </a:prstGeom>
        </p:spPr>
      </p:pic>
      <p:pic>
        <p:nvPicPr>
          <p:cNvPr id="17" name="16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3501008"/>
            <a:ext cx="345638" cy="360040"/>
          </a:xfrm>
          <a:prstGeom prst="rect">
            <a:avLst/>
          </a:prstGeom>
        </p:spPr>
      </p:pic>
      <p:pic>
        <p:nvPicPr>
          <p:cNvPr id="18" name="17 Imagen" descr="Cuadrados0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996952"/>
            <a:ext cx="288032" cy="288032"/>
          </a:xfrm>
          <a:prstGeom prst="rect">
            <a:avLst/>
          </a:prstGeom>
        </p:spPr>
      </p:pic>
      <p:pic>
        <p:nvPicPr>
          <p:cNvPr id="23" name="22 Imagen" descr="Cuadrados0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149080"/>
            <a:ext cx="288032" cy="288032"/>
          </a:xfrm>
          <a:prstGeom prst="rect">
            <a:avLst/>
          </a:prstGeom>
        </p:spPr>
      </p:pic>
      <p:pic>
        <p:nvPicPr>
          <p:cNvPr id="14" name="13 Imagen" descr="book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5589240"/>
            <a:ext cx="1617712" cy="960517"/>
          </a:xfrm>
          <a:prstGeom prst="rect">
            <a:avLst/>
          </a:prstGeom>
        </p:spPr>
      </p:pic>
      <p:pic>
        <p:nvPicPr>
          <p:cNvPr id="16" name="15 Imagen" descr="libro-roj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-675456"/>
            <a:ext cx="1379488" cy="4335521"/>
          </a:xfrm>
          <a:prstGeom prst="rect">
            <a:avLst/>
          </a:prstGeom>
        </p:spPr>
      </p:pic>
      <p:pic>
        <p:nvPicPr>
          <p:cNvPr id="22" name="21 Imagen" descr="rela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3284984"/>
            <a:ext cx="1304925" cy="12382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828328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Se tomo como muestra a los cadetes de II CM: </a:t>
            </a:r>
            <a:endParaRPr lang="es-ES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b="1" dirty="0" smtClean="0"/>
              <a:t> </a:t>
            </a:r>
            <a:r>
              <a:rPr lang="es-EC" b="1" dirty="0" smtClean="0">
                <a:solidFill>
                  <a:srgbClr val="FF0000"/>
                </a:solidFill>
              </a:rPr>
              <a:t>MUESTRA</a:t>
            </a:r>
          </a:p>
          <a:p>
            <a:pPr lvl="0">
              <a:buNone/>
            </a:pPr>
            <a:r>
              <a:rPr lang="es-EC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s-EC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POBLACI</a:t>
            </a:r>
            <a:r>
              <a:rPr lang="es-EC" sz="28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EC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lang="es-EC" sz="40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En vista que el segundo curso  militar están conformados de 152 cadetes, Se procedió a sacar la muestra.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1772816"/>
            <a:ext cx="345638" cy="36004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2852936"/>
          <a:ext cx="3399155" cy="1097280"/>
        </p:xfrm>
        <a:graphic>
          <a:graphicData uri="http://schemas.openxmlformats.org/drawingml/2006/table">
            <a:tbl>
              <a:tblPr/>
              <a:tblGrid>
                <a:gridCol w="2940050"/>
                <a:gridCol w="4591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ESTRATOS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OFICIALES INSTRUCTORES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02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DOCENTES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CADETES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48064" y="4365104"/>
          <a:ext cx="348179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cuación" r:id="rId4" imgW="1739880" imgH="431640" progId="Equation.3">
                  <p:embed/>
                </p:oleObj>
              </mc:Choice>
              <mc:Fallback>
                <p:oleObj name="Ecuación" r:id="rId4" imgW="17398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365104"/>
                        <a:ext cx="3481799" cy="86409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259632" y="4149080"/>
          <a:ext cx="1872208" cy="1872210"/>
        </p:xfrm>
        <a:graphic>
          <a:graphicData uri="http://schemas.openxmlformats.org/drawingml/2006/table">
            <a:tbl>
              <a:tblPr/>
              <a:tblGrid>
                <a:gridCol w="1872208"/>
              </a:tblGrid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MUESTRA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02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accent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ES" sz="11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23528" y="476672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rlin Sans FB Demi" pitchFamily="34" charset="0"/>
              </a:rPr>
              <a:t>CAPITULO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5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432048" cy="825974"/>
          </a:xfrm>
          <a:prstGeom prst="rect">
            <a:avLst/>
          </a:prstGeom>
        </p:spPr>
      </p:pic>
      <p:pic>
        <p:nvPicPr>
          <p:cNvPr id="7" name="6 Imagen" descr="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864096" cy="98086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19910979">
            <a:off x="1134356" y="1920052"/>
            <a:ext cx="7446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  <a:t>CONCLUSIONES</a:t>
            </a:r>
          </a:p>
          <a:p>
            <a:r>
              <a:rPr lang="es-ES" sz="6000" b="1" dirty="0" smtClean="0">
                <a:latin typeface="Algerian" pitchFamily="82" charset="0"/>
              </a:rPr>
              <a:t>                Y </a:t>
            </a:r>
            <a:r>
              <a:rPr lang="es-ES" sz="6000" b="1" dirty="0" smtClean="0">
                <a:solidFill>
                  <a:srgbClr val="FFFF00"/>
                </a:solidFill>
                <a:latin typeface="Algerian" pitchFamily="82" charset="0"/>
              </a:rPr>
              <a:t>RECOMENDACIONES</a:t>
            </a:r>
            <a:endParaRPr lang="es-ES" sz="60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rlin Sans FB Demi" pitchFamily="34" charset="0"/>
              </a:rPr>
              <a:t>CAPITULO</a:t>
            </a:r>
            <a:endParaRPr lang="es-ES" dirty="0"/>
          </a:p>
        </p:txBody>
      </p:sp>
      <p:pic>
        <p:nvPicPr>
          <p:cNvPr id="4" name="3 Imagen" descr="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4664"/>
            <a:ext cx="864096" cy="98086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21402431">
            <a:off x="932362" y="1233882"/>
            <a:ext cx="63454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PROPUESTA</a:t>
            </a:r>
            <a:endParaRPr lang="es-E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03440" y="2348880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Implementación de actividades y talleres que contribuyan a la  ESMIL a los DOCENTES y a los CADETES para mejorar el RENDIMIENTO ACADEMICO DE LA ESCUELA.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4941168"/>
            <a:ext cx="37444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 GENERAL</a:t>
            </a:r>
          </a:p>
          <a:p>
            <a:pPr algn="ctr"/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MEJORAR EL RENDIMIENTO ACADÉMICO.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mil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18002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139700">
                    <a:schemeClr val="accent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ESTUDIO DE LOS FACTORES QUE PRODUCEN  CANSANCIO MENTAL Y LA INCIDENCIA EN EL RENDIMIENTO ACADÈMICO DE LOS CADETES DE LA ESMIL EN EL PERIODO </a:t>
            </a:r>
            <a:br>
              <a:rPr lang="es-ES" dirty="0" smtClean="0">
                <a:solidFill>
                  <a:schemeClr val="tx1"/>
                </a:solidFill>
                <a:effectLst>
                  <a:glow rad="139700">
                    <a:schemeClr val="accent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s-ES" dirty="0" smtClean="0">
                <a:solidFill>
                  <a:schemeClr val="tx1"/>
                </a:solidFill>
                <a:effectLst>
                  <a:glow rad="139700">
                    <a:schemeClr val="accent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2010-2011</a:t>
            </a:r>
            <a:endParaRPr lang="es-ES" dirty="0">
              <a:solidFill>
                <a:schemeClr val="tx1"/>
              </a:solidFill>
              <a:effectLst>
                <a:glow rad="139700">
                  <a:schemeClr val="accent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" name="Picture 5" descr="http://esmil.mil.ec/aspirantes/img/cabec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914400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 smtClean="0"/>
              <a:t>IMPLEMENTACIÓN DE UNA RED VIRTUAL DE ENSEÑANZA APRENDIZAJE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707904" y="5157192"/>
            <a:ext cx="2304256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Incentiva a entregar Tareas a Tiempo ya que se publica la tarea y se registra la hora y la fecha.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1700808"/>
            <a:ext cx="1440160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 prst="slope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Presentar  y calificar  Tareas.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63888" y="1700808"/>
            <a:ext cx="194421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Realizan Cuestionarios con calificación automática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1916832"/>
            <a:ext cx="1944216" cy="64633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 prst="artDeco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Realizan Trabajos en grupo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3356992"/>
            <a:ext cx="1944216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 puede instalar en cualquier Microsoft  Office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3789040"/>
            <a:ext cx="19442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 imparten clases on-line</a:t>
            </a:r>
            <a:endParaRPr lang="es-ES" dirty="0"/>
          </a:p>
        </p:txBody>
      </p:sp>
      <p:sp>
        <p:nvSpPr>
          <p:cNvPr id="29698" name="AutoShape 2" descr="data:image/jpg;base64,/9j/4AAQSkZJRgABAQAAAQABAAD/2wBDAAkGBwgHBgkIBwgKCgkLDRYPDQwMDRsUFRAWIB0iIiAdHx8kKDQsJCYxJx8fLT0tMTU3Ojo6Iys/RD84QzQ5Ojf/2wBDAQoKCg0MDRoPDxo3JR8lNzc3Nzc3Nzc3Nzc3Nzc3Nzc3Nzc3Nzc3Nzc3Nzc3Nzc3Nzc3Nzc3Nzc3Nzc3Nzc3Nzf/wAARCABeAH4DASIAAhEBAxEB/8QAHAAAAgIDAQEAAAAAAAAAAAAABgcABQEDBAII/8QAQhAAAQMDAQQFBgsGBwAAAAAAAQACAwQFEQYSITFxBxNBUbEjNGFzgZEUIjIzUnKCobLR8DVCYpLB0hUkJUNjouH/xAAaAQACAwEBAAAAAAAAAAAAAAAAAwIEBQEG/8QAKREAAgEEAQMEAgIDAAAAAAAAAAECAwQFERIxccEhM4GxMjQTI4KRof/aAAwDAQACEQMRAD8AeKiiiAIooqy83622WPbr6lkZIy2Mb3u5BAFmolvWdLFJE5wp7a+QZw0vm2fuAKqajpar3Z+D2+mZ3bW07+oQA3lEkKjpOv8AJ83JDF9SIf1yuam1Xqy8VIgpa6oc7i4tcGNaO8kAYQA+FEBaZoDRTsrLpc6u4Vw4bUz+rjyMHDSd/M+4I4p5OsYDjCANqiiiAIooogCKKKIAi562sp6GB09XMyKJvFzj+sqpvt9qaEyQUFqrauoaBhzYHdXvH0uB9iVupKjVNzrm081JM2WSN0gM25sbAQNzc95G7cgAh1R0iylkkdo8hE0fGnfgO9mdzf1wSnqL1U3Gqe8dbVvJyXl+G57y48fYryTSNdK9rqjrKgg5Alc0NB+qDgfeqe5V9BaK6Skq3SCeJ2y9rI9oA884QBmKGowDUljc7w2NpHsyTv8AcsyYb2LnfqW2y4+JWnH0YR/cuGS8MqnllIyRrcfKkAB9wJx70AdrammbWwxVTntic8CVzBksb2lOKwWSNkDIqGINixnLd+16c9vNIjcw7Wd2fcnL0XXuqtVuFJfHn4M7BpviZdC0/uuPdwwMbvBVStTpa5vWydOlOpvit6GLb7RFTgF4y5WgAaMDcuCoutNCxpa/rXPGWtjOcjv5Koqr7cc5gpoWD+PLj/RKrXlKl1e+3qMp21Sp0X+wnUQS/UV5jO9tOR3dWfzWYdaTxOArKJjm9picQR7D+arRy1s3ptruh7x1wltLfyGqirLTe6G6sJpJgXt+VG7c5vMKzWjCcZrlF7RSlFxepLRFFFFI4a5WF7SBuKA6+21j+kQCWpaaIWgubEeO31wBI/67+QTASz1JcTS9M1np356ue0yRejJc5/jGEAF9DZ6dzQ8jO9fN2o2fC9RVklVSyNDp35MjC394549y+orc5ph3cAgrrI6umqXVMbJdtxJD2gjfzVO6vI27jyXXf/Czb2zrJ6fQU1toKZ7mRxluzsgAArn1Da46KQTANDntDTj6Q4/cR7iiK/UdJRPE1NTsZJnPxRhborDU6gZTmpYA07L9loPaO/kpW13TuY7gRr286EtSAzT9NHNcYn1AzGx21sng49nsTTp+rmAcfery1aIg+Chs8Y2cYDccOXcqiKidRVs9I45MTi3PeBwKxs3SnyjPfp0NXFVI8ZQ16lnBX09BB8Ru07vKGbxquUyENfj0Dgtl5lMNM7euXRlrbWvfVzMD37ezHtb8Yxk896q2NKd0+LfoPupwt1yS9Tlgv9Q546zaAPacq7p6kVUeXb8o4h06ySHEoDgRvBGQUK3Szi0XXqYhiKQB7B3d4+5NyONVCnziyFlffyz4SRS1b57fOyrpJHRyxnIcP1w9CZelL8y9W6ObAbJ8mRo/dcOP69KX14j8jIMdiz0a1boqyrgydnaY/wB+QfAJuGrSUuD6C8pTi4qaG8ovMZ2mA94XpejMMiWmtqeI9Kmk5i7yjqWqbjP0WEj8R9yZaVWun46YNJtGMimmzyLZP/UAMGzZ6h4PpQZTA/BJEZ2g5if7UI04/wArJzXn829OH+Xg1ca9KXx5AjVLd4CZWi4WGkgJaDiJngEudVj4w5JlaL8yh9W3wCnhHumzmSe5IKsAcEDXOMHUFaf4h+EI6QVcR/r1YfSPwhMzXtQ7+GLxz1Ul28oDdTNxA7mrjo1YDQx5H+4/xVZqceQPMq16NvMY/WP8VUwj238ljJPaQzAMNCEtXMDrpRn/AIz4otHAIW1UM3Ok9WfFaOX/AFX3X2U7B6rr5+gUvjMRy8lV6A3XSq+x4lXV+Hk5eSptBjF0qvseJWRiH/e+5oX73SHHTfMt5LatVN8w3ktq9UYZEvdZW/a6StKVobnNPWRk9xbHkfiKYS1TQRykOcxpe0ENcRvGeOD2IA4LM3ET8+lCVN5tIjimh6ljh35S3ddYaaFzHkb157Odafz4NTHdJfHkHdV/KHJMjRXmcPq2+ASt1BWx1TvJ700dFeZw+rb4BNwsXGDTIZBpyWgrQZcP27Wcx+EIzQDf6+KjvdYXntA3/VCnm/Zh38Mjj/cl28oHdT+bnmVa9G3mTPWO8UOX26Q1MJawjKI+jbzJn13eKq4SLjJ7H5Fpr0GWOAQvqn9p0nqz4ooHAIR1nUMp66le88Iz4rQy/wCo+6+ypY++vn6KC/fNS8lTaE/atV9jxK3Xa8080cgBGSFo0Cdq51JHaGeJWRiItV9sv3zTp6HHTfMN5LatVN8w3ktq9UYpFFFEAYIyCEvLvoOnfITDPVkHvc3+1MRYLQeIS6lGFTXNb0TjUlD8WKk6AjPF9T/M38kcaboH0UTY3A4a0NGfQMK92G9w9yyABwCIUoU/xWjkpyl1ZnsQdqfSFPcqqWq66pEkpy5rXN2eAHd6EYrBAPFFSlCotTWwjOUHuLFUdARni+p/mb+SJdLWJ1qa2Ju2WAk5eRnei/Yb3D3LIaBwAXIUacHuK0dlUlJabIOCH9U6dgvQZJLLOx8bS1ojIAOeYKIVFKdONRcZLaORk4vaFU/QEZcfKVJ+038lZ6f0r/hVU58RlO3jO2QeHs9KYGw3uHuUDW9w9yjGhTg9xiSlVnJabPMI2Img9gXppJOezsWMbTsH5I7F7TR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data:image/jpg;base64,/9j/4AAQSkZJRgABAQAAAQABAAD/2wBDAAkGBwgHBgkIBwgKCgkLDRYPDQwMDRsUFRAWIB0iIiAdHx8kKDQsJCYxJx8fLT0tMTU3Ojo6Iys/RD84QzQ5Ojf/2wBDAQoKCg0MDRoPDxo3JR8lNzc3Nzc3Nzc3Nzc3Nzc3Nzc3Nzc3Nzc3Nzc3Nzc3Nzc3Nzc3Nzc3Nzc3Nzc3Nzc3Nzf/wAARCABeAH4DASIAAhEBAxEB/8QAHAAAAgIDAQEAAAAAAAAAAAAABgcABQEDBAII/8QAQhAAAQMDAQQFBgsGBwAAAAAAAQACAwQFEQYSITFxBxNBUbEjNGFzgZEUIjIzUnKCobLR8DVCYpLB0hUkJUNjouH/xAAaAQACAwEBAAAAAAAAAAAAAAAAAwIEBQEG/8QAKREAAgEEAQMEAgIDAAAAAAAAAAECAwQFERIxccEhM4GxMjQTI4KRof/aAAwDAQACEQMRAD8AeKiiiAIooqy83622WPbr6lkZIy2Mb3u5BAFmolvWdLFJE5wp7a+QZw0vm2fuAKqajpar3Z+D2+mZ3bW07+oQA3lEkKjpOv8AJ83JDF9SIf1yuam1Xqy8VIgpa6oc7i4tcGNaO8kAYQA+FEBaZoDRTsrLpc6u4Vw4bUz+rjyMHDSd/M+4I4p5OsYDjCANqiiiAIooogCKKKIAi562sp6GB09XMyKJvFzj+sqpvt9qaEyQUFqrauoaBhzYHdXvH0uB9iVupKjVNzrm081JM2WSN0gM25sbAQNzc95G7cgAh1R0iylkkdo8hE0fGnfgO9mdzf1wSnqL1U3Gqe8dbVvJyXl+G57y48fYryTSNdK9rqjrKgg5Alc0NB+qDgfeqe5V9BaK6Skq3SCeJ2y9rI9oA884QBmKGowDUljc7w2NpHsyTv8AcsyYb2LnfqW2y4+JWnH0YR/cuGS8MqnllIyRrcfKkAB9wJx70AdrammbWwxVTntic8CVzBksb2lOKwWSNkDIqGINixnLd+16c9vNIjcw7Wd2fcnL0XXuqtVuFJfHn4M7BpviZdC0/uuPdwwMbvBVStTpa5vWydOlOpvit6GLb7RFTgF4y5WgAaMDcuCoutNCxpa/rXPGWtjOcjv5Koqr7cc5gpoWD+PLj/RKrXlKl1e+3qMp21Sp0X+wnUQS/UV5jO9tOR3dWfzWYdaTxOArKJjm9picQR7D+arRy1s3ptruh7x1wltLfyGqirLTe6G6sJpJgXt+VG7c5vMKzWjCcZrlF7RSlFxepLRFFFFI4a5WF7SBuKA6+21j+kQCWpaaIWgubEeO31wBI/67+QTASz1JcTS9M1np356ue0yRejJc5/jGEAF9DZ6dzQ8jO9fN2o2fC9RVklVSyNDp35MjC394549y+orc5ph3cAgrrI6umqXVMbJdtxJD2gjfzVO6vI27jyXXf/Czb2zrJ6fQU1toKZ7mRxluzsgAArn1Da46KQTANDntDTj6Q4/cR7iiK/UdJRPE1NTsZJnPxRhborDU6gZTmpYA07L9loPaO/kpW13TuY7gRr286EtSAzT9NHNcYn1AzGx21sng49nsTTp+rmAcfery1aIg+Chs8Y2cYDccOXcqiKidRVs9I45MTi3PeBwKxs3SnyjPfp0NXFVI8ZQ16lnBX09BB8Ru07vKGbxquUyENfj0Dgtl5lMNM7euXRlrbWvfVzMD37ezHtb8Yxk896q2NKd0+LfoPupwt1yS9Tlgv9Q546zaAPacq7p6kVUeXb8o4h06ySHEoDgRvBGQUK3Szi0XXqYhiKQB7B3d4+5NyONVCnziyFlffyz4SRS1b57fOyrpJHRyxnIcP1w9CZelL8y9W6ObAbJ8mRo/dcOP69KX14j8jIMdiz0a1boqyrgydnaY/wB+QfAJuGrSUuD6C8pTi4qaG8ovMZ2mA94XpejMMiWmtqeI9Kmk5i7yjqWqbjP0WEj8R9yZaVWun46YNJtGMimmzyLZP/UAMGzZ6h4PpQZTA/BJEZ2g5if7UI04/wArJzXn829OH+Xg1ca9KXx5AjVLd4CZWi4WGkgJaDiJngEudVj4w5JlaL8yh9W3wCnhHumzmSe5IKsAcEDXOMHUFaf4h+EI6QVcR/r1YfSPwhMzXtQ7+GLxz1Ul28oDdTNxA7mrjo1YDQx5H+4/xVZqceQPMq16NvMY/WP8VUwj238ljJPaQzAMNCEtXMDrpRn/AIz4otHAIW1UM3Ok9WfFaOX/AFX3X2U7B6rr5+gUvjMRy8lV6A3XSq+x4lXV+Hk5eSptBjF0qvseJWRiH/e+5oX73SHHTfMt5LatVN8w3ktq9UYZEvdZW/a6StKVobnNPWRk9xbHkfiKYS1TQRykOcxpe0ENcRvGeOD2IA4LM3ET8+lCVN5tIjimh6ljh35S3ddYaaFzHkb157Odafz4NTHdJfHkHdV/KHJMjRXmcPq2+ASt1BWx1TvJ700dFeZw+rb4BNwsXGDTIZBpyWgrQZcP27Wcx+EIzQDf6+KjvdYXntA3/VCnm/Zh38Mjj/cl28oHdT+bnmVa9G3mTPWO8UOX26Q1MJawjKI+jbzJn13eKq4SLjJ7H5Fpr0GWOAQvqn9p0nqz4ooHAIR1nUMp66le88Iz4rQy/wCo+6+ypY++vn6KC/fNS8lTaE/atV9jxK3Xa8080cgBGSFo0Cdq51JHaGeJWRiItV9sv3zTp6HHTfMN5LatVN8w3ktq9UYpFFFEAYIyCEvLvoOnfITDPVkHvc3+1MRYLQeIS6lGFTXNb0TjUlD8WKk6AjPF9T/M38kcaboH0UTY3A4a0NGfQMK92G9w9yyABwCIUoU/xWjkpyl1ZnsQdqfSFPcqqWq66pEkpy5rXN2eAHd6EYrBAPFFSlCotTWwjOUHuLFUdARni+p/mb+SJdLWJ1qa2Ju2WAk5eRnei/Yb3D3LIaBwAXIUacHuK0dlUlJabIOCH9U6dgvQZJLLOx8bS1ojIAOeYKIVFKdONRcZLaORk4vaFU/QEZcfKVJ+038lZ6f0r/hVU58RlO3jO2QeHs9KYGw3uHuUDW9w9yjGhTg9xiSlVnJabPMI2Img9gXppJOezsWMbTsH5I7F7TR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2" name="AutoShape 6" descr="data:image/jpg;base64,/9j/4AAQSkZJRgABAQAAAQABAAD/2wBDAAkGBwgHBgkIBwgKCgkLDRYPDQwMDRsUFRAWIB0iIiAdHx8kKDQsJCYxJx8fLT0tMTU3Ojo6Iys/RD84QzQ5Ojf/2wBDAQoKCg0MDRoPDxo3JR8lNzc3Nzc3Nzc3Nzc3Nzc3Nzc3Nzc3Nzc3Nzc3Nzc3Nzc3Nzc3Nzc3Nzc3Nzc3Nzc3Nzf/wAARCABeAF4DASIAAhEBAxEB/8QAGwAAAgMBAQEAAAAAAAAAAAAABQYABAcDAgH/xAA2EAACAQIFAgUCBQMDBQAAAAABAgMEEQAFEiExQVEGEyJhcRSBMpGhsfAHI0IVwdEkQ2Jy8f/EABoBAAMBAQEBAAAAAAAAAAAAAAAEBQIBAwb/xAAnEQACAgIBAwMEAwAAAAAAAAAAAQIDBBESBRMhIzFBIiQyUTNx8P/aAAwDAQACEQMRAD8A3HExMeZJFjQs5sBgA9E2xVlrUXaMGRvbj8/+MDc1zSnghZqqpWnQMqqrKSWJNtwP5+WEnM/6g0EaOkBqJ3hcKzxgRKDcA8knk9SePfABoD1FTIxETIBuLheD05xxZqgvpkqHjII26m/Tbr/PfGW1f9Sq/VG0MKK3mkEySsujSx9Lr0Jvfe34fnHOjzXPa2RWElakDRGWOVJiwcK5N9zvexG+OAaoHrFIYVBIA3GxB+MfY80qI7ebEsim1mTa98KmUJmEcXmSVmYmoZUd43ieRQzFCy2uBYE25Pp1YbI5BJHJC+rWqKPWpABI/L5AOOgXaPMKerA8ttLn/B9m/LFvC3VUgXyzENVtJIjB3JtYi3Tb7bd8WctzVtfk1JJXbTKeT8/84ADeJiA3xMAEwneMfE9Pl9OyxB5ajiKNBtq6FieB+fxg54jrpaDLZJKdFeUj0h20qO5J7YzuHwuuYTmur6uprJ2OjzVQpGwJ3IJG4AAFx8dMcYCLm2ZV+ezTTVs0kTHSVgZ2ILa2FyLLa4422FscqiklgSRYpp2inVdS/gMh1jR12GoG1/8AbAkVVdmNXKmXsYlOqMAixkQ3Hq23NrC973OLlVkAlgeeapWBy7TqsrMSqX0qha1gdRLbCw33x06cayp+oZbioAkrBHUFlXc7axcj8VyTc7Wv8YbP6d5gayamoqhJppT5sNOzkFVdSzNq32sCLWHJ4GEdIVadKaORXLm4ED+WwYgb34A9Q+cPXhzLHpafLpmSKOSzz+fpLSkE8MQN+17njgYVysmNEOTGMfHd0tI1yjWKWKIwxhISo0+qxvf1XAv1GO7VkFO8hlkDkFR5aEMV7fOFKl8tYUh1xMJIw3l+ZYhr6vw/A/f3xXzDMqSjSoiSgRZXEZRoiNi+25tfuPz98JrqKlDaWmeqw3y17jbHmOXGWO0ykuFWMumzKb2ANt+uKtb9LLJJ9NMjyIpOkf49tvv2wk/6rTpVQUf08zyvOhiMf/bBtsQDsNRPA4xdTMamiaYUrNINDKVvc3Fxwx7bj474xHqkk13F4/Zt4Da+l+R6yWtJ/wCllJ1D8BP7YMYQssrxUOhWVEqE0M6j0eqx5+bHb2+cPFLMs9PHKvDi+K8JKcVKPsISi4vTAXiSRWSoV7kCMIABc3PJ/LHGGQPl3nwkSRFAQHFgq3PX7jHDxCPMaqvGHGv/ACcrwpO1vZTfpivR+cMmTzo1kEMBWTQ19wSOCPsAPf2xmx8YtoILb0JmY5KkVL54hpUjWnBR1LBybEEtcXIPIN/tgetFqqBl9kRqaFjrdrrIACdN+bksADbphqrbS0wWV4/LkpSwjbcWve5NrdVG/bArwjS09RnOg6N42nkJUPrB0qFF+nHzbEjCy7LLOLfgo5FFahy15KOU+GppKiHMxWwR3pFaVTGW3DWZQARb/H39JuLG2GCsyiOillU1kRT6eNEQnciy77ncbfvv3dYAgQAoZA1kVrgBiRyCL/y+BniMzLSyO4p2gd0VYwhBCE23O/3HvhvqEFOlv9C+JY4WJIV66crDJUCQBTGNmQWO+5JA4sfcbfmHWkqKrPZKaR41SnAmQEAqSun0kE/Funt3Yc2p1eGpgqBGymBUMclxGVHqJH6i/e+BXhxIZs9DulIVNMZhEtiNCLpAF/8A1vf+GPgQTs0ylkWNV7QXj8KwzCKSF6N40s0rJCHaQG4Kg3/8lvvbbqNjyqaOSnkk1aSJJWVEYnjiwBXbbp2+13Wjiiani0LH5bIoOlrqBv8Alv8Arf3wLzyOQy0xkWJfLkI2sS54uft++KfUqI9nkvgRw7pKzT+RIpao0Gdq6s7+eyxNpk1qVJFuTtY37f7Y1Lw/Lqp5Ir3CNcem2xH/ANxk2cxLDm8JSNQnmjcyWJsWIFuTa3XbfGn+FywLK4sxjUncEXG22PXpst0mc5LubB3ifWGq4dSLG+7MUJsCpF7/ADbnHCirY1yimiaohgcI0coaE2N9VgOAOP16YMeJKbVMjWJEilTpa24/fY/pgZlh+ipBQkFJCCgFrlo9R+xI1AHfthu78GKw/JAesKzUoepMLBF1lSLRsEN1vfrfnvgR4XExzNXRIGhkp3hVFb+2DcNuLEW39+owYzKRY6ELLKiSeXoMcoAuot6QOPn3F97YDZG0kFft9Oo0SyRSLsUuuy7bG1rX/QY+e6a33CpkeazTfLeOjo4V9N9KOVIO1uOP2wFzpZY1eOQ0rUzFFjUA6ri9r9OecGYo3eGMTU66VjQ2DDQ57cd+fgYHZi8v0UmgLrQoDtpGsi5X5sRf5xazn6Ev6J1H8iFnNGVhGr01NJBE0SjXf1He1xa1g1r97H2wL8K0qQeJEJp4IynmEumy77EcX02HBFsFczhZ6WVCkcky6Ji5W4b1CwJ5uCPjA/w3qn8QSVDoix1EM0e4Gzgi9xaxG1rX3374i9NfqaKOQvSNEpYkiEbJAsVlBIPB/F0sLdDf2wLzcaYIlikiMvm6yzA2CjhQL7CxH6nrglSHRDCyANpCDWTdZAEtsb7bnt3+cAfEk40xRwkkmHVFpvfje446DFbqL+3f++RDGXqIS80ZTmMDBlUNURFEEdzvt0+5xpvhQRlZGh3VEVLlSDe3X8sZrUap/ENLpMjqbSl0iACle5Pw33tjWcihMVEGa937m+w2GOdNT7O2by39Z3zKl+qpWQfjHqQ+4wBhn9MlM6sA51AE7bd+3GGnALPcvILVdOLHYuFHJ7/G++KDW1oVT0IOZV9bHWNTrTStJJ5ziJ4n0yFbrvbYqf3Itjx4XpqoZ5BUMqR2jW6FHUM7hma1wLqGFux5+Wd4YSYpWpx5ke6m7IVHJFwD1A/nPyky+kpY1+mkqmkijbSyyliA34baie5+/wCs+nAjTLlFjU8pzjpoP0cYNHG58pL2uosBa/BwI8RVqRZfFIyxGOSVRYci99/tbBiBkECB5nmjjOq7r6yQb36bD4xWrKdavL5YJJd2vvESCDqO426jDWRV3anH9i9c+E0zOc+zZRSywpSpUggRmJ5Agvffe3tyTi7kzu2cVxh+neEU4gh8mMlTYr6gQxH+R/LnnB9sho/LrYzNUSJU6QDEdb8i4Fxvp533G/fHampYqQSSU1VLFUyKzF5IfMOnheLbLxz3PW+E8XA7DTGrspWR0GX2iVEqoWsgU2XVb0kbC/wfthI8X1lUKlnhLWWEaZAVB1FiG/YWwzT1OgRi97EAm4U22U7d9sVJKWH6gCGAXZdA21EC/S/82w5fQrocZewtXZwltC14SyWors2WaZ3l0s4Ej3YW1fAHF/fr1xrcaLHGqKLKosB7Yo5Tly0UZZt5X5PYdhghjddarjxRmc3N7ZMQi+JiY9DIGzHJw4d6UKC1iUOwuDcWwHlDCVVZHQpcMtre4O/a2HHHKanimA82NWtuL8jAArR1Uhi1uSotyxuBcW7n3x9Sqf8Atqp9R0k+oi1tuecGJclhYMIpHS4tvvb3GKxyOYMNM0ZW9ze435vbfAALjld4VDagQxYFBfYnfe3vv1x4TQqgsmlRYC46ewJ9+OMF0yGTUC9QBtvYE4uRZPTKxdy8jHubD9MAIAU1LNUEJHEzEn1HYW25v05vzhiy/LUpT5jnXKRz0Hxi6kaRqFjUKo4AFhj1gAmJiYm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 descr="mosiac-round-lo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140968"/>
            <a:ext cx="1728192" cy="1728192"/>
          </a:xfrm>
          <a:prstGeom prst="rect">
            <a:avLst/>
          </a:prstGeom>
        </p:spPr>
      </p:pic>
      <p:pic>
        <p:nvPicPr>
          <p:cNvPr id="29704" name="Picture 8" descr="http://t3.gstatic.com/images?q=tbn:ANd9GcTr4E6kfcu1kwNIiFRbZuNuoR9dwhLxRg40rZy0qHI8d84tLP3o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10149"/>
            <a:ext cx="2476500" cy="1847851"/>
          </a:xfrm>
          <a:prstGeom prst="rect">
            <a:avLst/>
          </a:prstGeom>
          <a:noFill/>
        </p:spPr>
      </p:pic>
      <p:pic>
        <p:nvPicPr>
          <p:cNvPr id="29706" name="Picture 10" descr="http://www.chironweb.org/wiki/images/Moodle.jpg"/>
          <p:cNvPicPr>
            <a:picLocks noChangeAspect="1" noChangeArrowheads="1"/>
          </p:cNvPicPr>
          <p:nvPr/>
        </p:nvPicPr>
        <p:blipFill>
          <a:blip r:embed="rId4" cstate="print"/>
          <a:srcRect l="4390" t="7969" r="5418" b="52116"/>
          <a:stretch>
            <a:fillRect/>
          </a:stretch>
        </p:blipFill>
        <p:spPr bwMode="auto">
          <a:xfrm>
            <a:off x="6804248" y="980728"/>
            <a:ext cx="1886738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Taller de Aprendizaje: LECTURA RÁPIDA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Permite Comprender y Retener el conocimiento , es de manera dinámica y combina los métodos mas eficientes.</a:t>
            </a:r>
          </a:p>
          <a:p>
            <a:pPr>
              <a:buNone/>
            </a:pPr>
            <a:r>
              <a:rPr lang="es-ES" dirty="0" smtClean="0"/>
              <a:t>Tiene un costo de $15.00 </a:t>
            </a:r>
          </a:p>
          <a:p>
            <a:pPr>
              <a:buNone/>
            </a:pPr>
            <a:r>
              <a:rPr lang="es-ES" dirty="0" smtClean="0"/>
              <a:t>Se  lo desarrolla en ILVEM INSTITUTE INTERNACIONAL (Av. Occidental Frente al diario Hoy)</a:t>
            </a:r>
          </a:p>
          <a:p>
            <a:pPr>
              <a:buNone/>
            </a:pPr>
            <a:r>
              <a:rPr lang="es-ES" dirty="0" smtClean="0"/>
              <a:t>Tiene una duración de 10 horas. </a:t>
            </a:r>
            <a:endParaRPr lang="es-ES" dirty="0"/>
          </a:p>
        </p:txBody>
      </p:sp>
      <p:pic>
        <p:nvPicPr>
          <p:cNvPr id="8" name="7 Imagen" descr="bull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502915" cy="502915"/>
          </a:xfrm>
          <a:prstGeom prst="rect">
            <a:avLst/>
          </a:prstGeom>
        </p:spPr>
      </p:pic>
      <p:pic>
        <p:nvPicPr>
          <p:cNvPr id="9" name="8 Imagen" descr="bull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502915" cy="502915"/>
          </a:xfrm>
          <a:prstGeom prst="rect">
            <a:avLst/>
          </a:prstGeom>
        </p:spPr>
      </p:pic>
      <p:pic>
        <p:nvPicPr>
          <p:cNvPr id="10" name="9 Imagen" descr="bull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502915" cy="502915"/>
          </a:xfrm>
          <a:prstGeom prst="rect">
            <a:avLst/>
          </a:prstGeom>
        </p:spPr>
      </p:pic>
      <p:pic>
        <p:nvPicPr>
          <p:cNvPr id="11" name="10 Imagen" descr="bull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373216"/>
            <a:ext cx="502915" cy="502915"/>
          </a:xfrm>
          <a:prstGeom prst="rect">
            <a:avLst/>
          </a:prstGeom>
        </p:spPr>
      </p:pic>
      <p:pic>
        <p:nvPicPr>
          <p:cNvPr id="28674" name="Picture 2" descr="http://mexico.ilvem.com/banners/banner_we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86499"/>
            <a:ext cx="8820472" cy="646227"/>
          </a:xfrm>
          <a:prstGeom prst="rect">
            <a:avLst/>
          </a:prstGeom>
          <a:noFill/>
        </p:spPr>
      </p:pic>
      <p:pic>
        <p:nvPicPr>
          <p:cNvPr id="14" name="13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013176"/>
            <a:ext cx="1771650" cy="132397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/>
          <a:lstStyle/>
          <a:p>
            <a:r>
              <a:rPr lang="es-ES" sz="3600" dirty="0" smtClean="0"/>
              <a:t>Inclusión de la Tecnología en la Práctica.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142941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Aumento de Herramientas digitales, como canal de comunicación mediante la web priorizando el aprendizaje.</a:t>
            </a:r>
          </a:p>
          <a:p>
            <a:pPr algn="ctr">
              <a:buNone/>
            </a:pP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59632" y="2996952"/>
          <a:ext cx="7416824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mapa conceptual t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5 Diagrama"/>
          <p:cNvGraphicFramePr/>
          <p:nvPr/>
        </p:nvGraphicFramePr>
        <p:xfrm>
          <a:off x="0" y="3286631"/>
          <a:ext cx="9144000" cy="357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MAPAS  CONCEPTUALES  VIRTUALES </a:t>
            </a:r>
            <a:endParaRPr lang="es-ES" sz="2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un Blog?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95736" y="134076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2708920"/>
            <a:ext cx="3923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LA PUEDE REALIZAR MEDIANTE </a:t>
            </a:r>
            <a:r>
              <a:rPr lang="es-E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www.wix.com</a:t>
            </a:r>
            <a:endParaRPr lang="es-ES" sz="2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quizás el más conocido es </a:t>
            </a:r>
            <a:r>
              <a:rPr lang="es-ES" sz="2000" b="1" dirty="0" err="1" smtClean="0">
                <a:solidFill>
                  <a:schemeClr val="tx1">
                    <a:lumMod val="95000"/>
                  </a:schemeClr>
                </a:solidFill>
              </a:rPr>
              <a:t>Blogger</a:t>
            </a:r>
            <a:r>
              <a:rPr lang="es-E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  </a:t>
            </a:r>
          </a:p>
          <a:p>
            <a:r>
              <a:rPr lang="es-ES" sz="2000" b="1" dirty="0" err="1" smtClean="0">
                <a:solidFill>
                  <a:schemeClr val="tx1">
                    <a:lumMod val="95000"/>
                  </a:schemeClr>
                </a:solidFill>
              </a:rPr>
              <a:t>Blogspot</a:t>
            </a:r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En español existen sus equivalentes, como:</a:t>
            </a:r>
          </a:p>
          <a:p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Bitácoras.com</a:t>
            </a:r>
          </a:p>
          <a:p>
            <a:r>
              <a:rPr lang="es-ES" sz="2000" dirty="0" err="1" smtClean="0">
                <a:solidFill>
                  <a:schemeClr val="tx1">
                    <a:lumMod val="95000"/>
                  </a:schemeClr>
                </a:solidFill>
              </a:rPr>
              <a:t>Blogalia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2000" dirty="0" err="1" smtClean="0">
                <a:solidFill>
                  <a:schemeClr val="tx1">
                    <a:lumMod val="95000"/>
                  </a:schemeClr>
                </a:solidFill>
              </a:rPr>
              <a:t>Blogia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Los blogs de Ya.com</a:t>
            </a:r>
          </a:p>
          <a:p>
            <a:endParaRPr lang="es-E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blogDoc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6937"/>
          <a:stretch>
            <a:fillRect/>
          </a:stretch>
        </p:blipFill>
        <p:spPr bwMode="auto">
          <a:xfrm>
            <a:off x="-180528" y="0"/>
            <a:ext cx="6107832" cy="30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1554" t="5931" r="13728"/>
          <a:stretch>
            <a:fillRect/>
          </a:stretch>
        </p:blipFill>
        <p:spPr bwMode="auto">
          <a:xfrm>
            <a:off x="3635896" y="2780928"/>
            <a:ext cx="5650225" cy="426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de nube"/>
          <p:cNvSpPr/>
          <p:nvPr/>
        </p:nvSpPr>
        <p:spPr>
          <a:xfrm>
            <a:off x="1043608" y="260648"/>
            <a:ext cx="7164288" cy="5733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19706904">
            <a:off x="1260797" y="2384066"/>
            <a:ext cx="6175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PREGUNTAS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71274">
            <a:off x="1445125" y="1936286"/>
            <a:ext cx="6253764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 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SU </a:t>
            </a:r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ATENCIÓN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lgerian" pitchFamily="82" charset="0"/>
              </a:rPr>
              <a:t>Introducción</a:t>
            </a:r>
            <a:endParaRPr lang="es-E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 los actuales momentos nos enfrentamos a un proceso acelerado de cambios  :</a:t>
            </a:r>
          </a:p>
          <a:p>
            <a:pPr algn="ctr">
              <a:buNone/>
            </a:pPr>
            <a:r>
              <a:rPr lang="es-ES" i="1" u="sng" dirty="0" smtClean="0">
                <a:solidFill>
                  <a:schemeClr val="bg1"/>
                </a:solidFill>
              </a:rPr>
              <a:t>Científicos y Tecnológicos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Con esta investigación vamos a determinar las causas especificas por las cuales se produce el agotamiento mental en los cadetes y como afecta al rendimiento académico de los mismos y mejorar el nivel académico de los cadetes.      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3531" cy="67678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tx1"/>
                </a:solidFill>
                <a:latin typeface="Berlin Sans FB Demi" pitchFamily="34" charset="0"/>
              </a:rPr>
              <a:t>CAPITULO </a:t>
            </a:r>
            <a:endParaRPr lang="es-ES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>
                <a:solidFill>
                  <a:schemeClr val="tx1"/>
                </a:solidFill>
              </a:rPr>
              <a:t>FORMULACIÓN DEL PROBLEMA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OBJETIVO GENERAL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OBJETIVOS ESPECIFÍCOS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JUSTIFICACION</a:t>
            </a:r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4" name="3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420888"/>
            <a:ext cx="276511" cy="288032"/>
          </a:xfrm>
          <a:prstGeom prst="rect">
            <a:avLst/>
          </a:prstGeom>
        </p:spPr>
      </p:pic>
      <p:pic>
        <p:nvPicPr>
          <p:cNvPr id="10" name="9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276511" cy="288032"/>
          </a:xfrm>
          <a:prstGeom prst="rect">
            <a:avLst/>
          </a:prstGeom>
        </p:spPr>
      </p:pic>
      <p:pic>
        <p:nvPicPr>
          <p:cNvPr id="11" name="10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6"/>
            <a:ext cx="276511" cy="288032"/>
          </a:xfrm>
          <a:prstGeom prst="rect">
            <a:avLst/>
          </a:prstGeom>
        </p:spPr>
      </p:pic>
      <p:pic>
        <p:nvPicPr>
          <p:cNvPr id="12" name="11 Imagen" descr="Bullet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284984"/>
            <a:ext cx="276511" cy="288032"/>
          </a:xfrm>
          <a:prstGeom prst="rect">
            <a:avLst/>
          </a:prstGeom>
        </p:spPr>
      </p:pic>
      <p:pic>
        <p:nvPicPr>
          <p:cNvPr id="14" name="13 Imagen" descr="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04664"/>
            <a:ext cx="432048" cy="82597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itchFamily="18" charset="0"/>
              </a:rPr>
              <a:t>FORMULACIÓN DEL PROBLEMA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s-ES" sz="3600" dirty="0" smtClean="0">
                <a:solidFill>
                  <a:schemeClr val="tx1"/>
                </a:solidFill>
                <a:latin typeface="Californian FB" pitchFamily="18" charset="0"/>
              </a:rPr>
              <a:t>¿Qué produce el cansancio mental  en los cadetes y en que forma ayudaríamos a alcanzar un mejor nivel de vida  académica luego de practicar actividades y ejercicios específicos graduales?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79884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1108719"/>
          </a:xfrm>
          <a:scene3d>
            <a:camera prst="orthographicFront"/>
            <a:lightRig rig="freezing" dir="t"/>
          </a:scene3d>
          <a:sp3d>
            <a:bevelT w="1397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S" sz="3600" dirty="0" smtClean="0">
                <a:solidFill>
                  <a:schemeClr val="tx1"/>
                </a:solidFill>
              </a:rPr>
              <a:t>Comparar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75856" y="4149080"/>
            <a:ext cx="2746648" cy="11087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Analizar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724128" y="1628800"/>
            <a:ext cx="2746648" cy="1108719"/>
          </a:xfrm>
          <a:prstGeom prst="rect">
            <a:avLst/>
          </a:prstGeom>
          <a:scene3d>
            <a:camera prst="orthographicFront">
              <a:rot lat="0" lon="0" rev="0"/>
            </a:camera>
            <a:lightRig rig="sunset" dir="t"/>
          </a:scene3d>
          <a:sp3d prstMaterial="powder">
            <a:bevelT w="50800" h="50800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Flecha derecha"/>
          <p:cNvSpPr/>
          <p:nvPr/>
        </p:nvSpPr>
        <p:spPr>
          <a:xfrm rot="4397210">
            <a:off x="2341437" y="3006024"/>
            <a:ext cx="161444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1815245">
            <a:off x="5658108" y="2431325"/>
            <a:ext cx="956404" cy="1701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54868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99792" y="5517232"/>
            <a:ext cx="525658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 DEPENDIENTE</a:t>
            </a:r>
          </a:p>
          <a:p>
            <a:pPr algn="just"/>
            <a:r>
              <a:rPr lang="es-EC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 INDEPENDIENTE</a:t>
            </a:r>
            <a:endParaRPr lang="es-EC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801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b="0" i="1" cap="none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rlin Sans FB Demi" pitchFamily="34" charset="0"/>
              </a:rPr>
              <a:t>CAPITULO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6400800" cy="473008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es-EC" dirty="0" smtClean="0"/>
          </a:p>
          <a:p>
            <a:pPr algn="just">
              <a:buFont typeface="Wingdings" pitchFamily="2" charset="2"/>
              <a:buChar char="v"/>
            </a:pP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FUNDAMENTOS TEÓRICOS</a:t>
            </a:r>
          </a:p>
          <a:p>
            <a:pPr algn="just"/>
            <a:endParaRPr lang="es-EC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RENDIMIENTO ACADÉMICO</a:t>
            </a:r>
          </a:p>
          <a:p>
            <a:pPr lvl="1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APRENDIZAJE SIGNIFICATIVO</a:t>
            </a:r>
          </a:p>
          <a:p>
            <a:pPr lvl="2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AGOTAMIENTO FÍSICO</a:t>
            </a:r>
          </a:p>
          <a:p>
            <a:pPr lvl="2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CAUSAS DEL AGOTAMIENTO FÍSICO</a:t>
            </a:r>
          </a:p>
          <a:p>
            <a:pPr lvl="1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CANSANCIO MENTAL</a:t>
            </a:r>
          </a:p>
          <a:p>
            <a:pPr lvl="1" algn="just">
              <a:buFont typeface="Wingdings" pitchFamily="2" charset="2"/>
              <a:buChar char="v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FACTORES DEL CANSANCIO MENTAL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60648"/>
            <a:ext cx="432048" cy="825974"/>
          </a:xfrm>
          <a:prstGeom prst="rect">
            <a:avLst/>
          </a:prstGeom>
        </p:spPr>
      </p:pic>
      <p:pic>
        <p:nvPicPr>
          <p:cNvPr id="5" name="4 Imagen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432048" cy="82597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1188</TotalTime>
  <Words>791</Words>
  <Application>Microsoft Office PowerPoint</Application>
  <PresentationFormat>Presentación en pantalla (4:3)</PresentationFormat>
  <Paragraphs>149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8" baseType="lpstr">
      <vt:lpstr>Algerian</vt:lpstr>
      <vt:lpstr>Arial</vt:lpstr>
      <vt:lpstr>Arial Black</vt:lpstr>
      <vt:lpstr>Baskerville Old Face</vt:lpstr>
      <vt:lpstr>Berlin Sans FB</vt:lpstr>
      <vt:lpstr>Berlin Sans FB Demi</vt:lpstr>
      <vt:lpstr>Bookman Old Style</vt:lpstr>
      <vt:lpstr>Calibri</vt:lpstr>
      <vt:lpstr>Californian FB</vt:lpstr>
      <vt:lpstr>Cambria Math</vt:lpstr>
      <vt:lpstr>Century Gothic</vt:lpstr>
      <vt:lpstr>Consolas</vt:lpstr>
      <vt:lpstr>Cooper Black</vt:lpstr>
      <vt:lpstr>Corbel</vt:lpstr>
      <vt:lpstr>Times New Roman</vt:lpstr>
      <vt:lpstr>Wingdings</vt:lpstr>
      <vt:lpstr>Wingdings 2</vt:lpstr>
      <vt:lpstr>Wingdings 3</vt:lpstr>
      <vt:lpstr>Metro</vt:lpstr>
      <vt:lpstr>Ecuación</vt:lpstr>
      <vt:lpstr>PROYECTO DEL TRABAJO DE GRADO PREVIO A LA OBTENCION DEL TITULO ACADÉMICO DE:  LICENCIADO EN CIENCIAS MILITARES</vt:lpstr>
      <vt:lpstr>ESTUDIO DE LOS FACTORES QUE PRODUCEN  CANSANCIO MENTAL Y LA INCIDENCIA EN EL RENDIMIENTO ACADÈMICO DE LOS CADETES DE LA ESMIL EN EL PERIODO  2010-2011</vt:lpstr>
      <vt:lpstr>Introducción</vt:lpstr>
      <vt:lpstr>CAPITULO </vt:lpstr>
      <vt:lpstr>FORMULACIÓN DEL PROBLEMA</vt:lpstr>
      <vt:lpstr>OBJETIVO</vt:lpstr>
      <vt:lpstr>Objetivos Específicos:</vt:lpstr>
      <vt:lpstr>Presentación de PowerPoint</vt:lpstr>
      <vt:lpstr>CAPITULO </vt:lpstr>
      <vt:lpstr>RENDIM IENTO ACADÉMICO</vt:lpstr>
      <vt:lpstr>APRENDIZAJE SIGNIFICATIVO</vt:lpstr>
      <vt:lpstr>CANSANCIO MENTAL Factores:</vt:lpstr>
      <vt:lpstr>Presentación de PowerPoint</vt:lpstr>
      <vt:lpstr>Se tomo como muestra a los cadetes de II CM: </vt:lpstr>
      <vt:lpstr>Presentación de PowerPoint</vt:lpstr>
      <vt:lpstr>CAPITULO</vt:lpstr>
      <vt:lpstr>CONCLUSIONES</vt:lpstr>
      <vt:lpstr>RECOMENDACIONES</vt:lpstr>
      <vt:lpstr>CAPITULO</vt:lpstr>
      <vt:lpstr>IMPLEMENTACIÓN DE UNA RED VIRTUAL DE ENSEÑANZA APRENDIZAJE</vt:lpstr>
      <vt:lpstr>Taller de Aprendizaje: LECTURA RÁPIDA</vt:lpstr>
      <vt:lpstr>Inclusión de la Tecnología en la Práctica.</vt:lpstr>
      <vt:lpstr>Presentación de PowerPoint</vt:lpstr>
      <vt:lpstr>Que es un Blog?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DEL TRABAJO DE GRADO PREVIO A LA OBTENCION DEL TITULO ACADEMICO DE:  LICENCIADO EN CIENCIAS MILITARES</dc:title>
  <dc:creator>Villacis</dc:creator>
  <cp:lastModifiedBy>Josimar Bravo</cp:lastModifiedBy>
  <cp:revision>35</cp:revision>
  <dcterms:created xsi:type="dcterms:W3CDTF">2011-06-28T16:49:29Z</dcterms:created>
  <dcterms:modified xsi:type="dcterms:W3CDTF">2017-06-14T14:34:23Z</dcterms:modified>
</cp:coreProperties>
</file>