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6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70" r:id="rId13"/>
    <p:sldId id="271" r:id="rId14"/>
    <p:sldId id="272" r:id="rId15"/>
    <p:sldId id="274" r:id="rId16"/>
    <p:sldId id="269" r:id="rId17"/>
    <p:sldId id="275" r:id="rId18"/>
    <p:sldId id="281" r:id="rId19"/>
    <p:sldId id="280" r:id="rId20"/>
    <p:sldId id="283" r:id="rId21"/>
    <p:sldId id="284" r:id="rId22"/>
    <p:sldId id="286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9" r:id="rId31"/>
    <p:sldId id="298" r:id="rId32"/>
    <p:sldId id="315" r:id="rId33"/>
    <p:sldId id="301" r:id="rId34"/>
    <p:sldId id="302" r:id="rId35"/>
    <p:sldId id="303" r:id="rId36"/>
    <p:sldId id="279" r:id="rId37"/>
    <p:sldId id="322" r:id="rId38"/>
    <p:sldId id="323" r:id="rId39"/>
    <p:sldId id="324" r:id="rId40"/>
    <p:sldId id="309" r:id="rId41"/>
    <p:sldId id="320" r:id="rId42"/>
    <p:sldId id="325" r:id="rId43"/>
    <p:sldId id="311" r:id="rId44"/>
    <p:sldId id="312" r:id="rId45"/>
    <p:sldId id="287" r:id="rId46"/>
    <p:sldId id="326" r:id="rId47"/>
    <p:sldId id="307" r:id="rId48"/>
    <p:sldId id="308" r:id="rId49"/>
    <p:sldId id="314" r:id="rId5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D608"/>
    <a:srgbClr val="FF00FF"/>
    <a:srgbClr val="BC4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SIS\1.Presentacion%20saaty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SIS\1.Presentacion%20saaty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SIS\1.Presentacion%20saaty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SIS\1.Presentacion%20saaty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SIS\1.Presentacion%20saaty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SIS\1.Presentacion%20saaty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 sz="1400" b="1" dirty="0">
                <a:solidFill>
                  <a:schemeClr val="accent6">
                    <a:lumMod val="75000"/>
                  </a:schemeClr>
                </a:solidFill>
              </a:rPr>
              <a:t>SISTEMA </a:t>
            </a:r>
            <a:r>
              <a:rPr lang="es-EC" sz="1400" b="1" dirty="0" smtClean="0">
                <a:solidFill>
                  <a:schemeClr val="accent6">
                    <a:lumMod val="75000"/>
                  </a:schemeClr>
                </a:solidFill>
              </a:rPr>
              <a:t>SOCIAL</a:t>
            </a:r>
            <a:endParaRPr lang="es-EC" sz="1400" b="1" dirty="0">
              <a:solidFill>
                <a:schemeClr val="accent6">
                  <a:lumMod val="7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9007388221151966"/>
          <c:y val="0.19016967839300833"/>
          <c:w val="0.36820741039954658"/>
          <c:h val="0.72942013780451398"/>
        </c:manualLayout>
      </c:layout>
      <c:radarChart>
        <c:radarStyle val="marker"/>
        <c:varyColors val="0"/>
        <c:ser>
          <c:idx val="0"/>
          <c:order val="0"/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cat>
            <c:strRef>
              <c:f>'Puntaje por variable'!$D$21:$D$28</c:f>
              <c:strCache>
                <c:ptCount val="8"/>
                <c:pt idx="0">
                  <c:v>V1</c:v>
                </c:pt>
                <c:pt idx="1">
                  <c:v>V2</c:v>
                </c:pt>
                <c:pt idx="2">
                  <c:v>V3</c:v>
                </c:pt>
                <c:pt idx="3">
                  <c:v>V4</c:v>
                </c:pt>
                <c:pt idx="4">
                  <c:v>V5</c:v>
                </c:pt>
                <c:pt idx="5">
                  <c:v>V6</c:v>
                </c:pt>
                <c:pt idx="6">
                  <c:v>V7</c:v>
                </c:pt>
                <c:pt idx="7">
                  <c:v>V8</c:v>
                </c:pt>
              </c:strCache>
            </c:strRef>
          </c:cat>
          <c:val>
            <c:numRef>
              <c:f>'Puntaje por variable'!$H$21:$H$28</c:f>
              <c:numCache>
                <c:formatCode>0.00</c:formatCode>
                <c:ptCount val="8"/>
                <c:pt idx="0">
                  <c:v>70.882019284876918</c:v>
                </c:pt>
                <c:pt idx="1">
                  <c:v>46.128707798330225</c:v>
                </c:pt>
                <c:pt idx="2">
                  <c:v>91.484496124030997</c:v>
                </c:pt>
                <c:pt idx="3">
                  <c:v>78.11860940695297</c:v>
                </c:pt>
                <c:pt idx="4">
                  <c:v>54.075288243359822</c:v>
                </c:pt>
                <c:pt idx="5">
                  <c:v>77.777777777777786</c:v>
                </c:pt>
                <c:pt idx="6">
                  <c:v>30.522222222222222</c:v>
                </c:pt>
                <c:pt idx="7">
                  <c:v>69.59681481481482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6987400"/>
        <c:axId val="216985408"/>
      </c:radarChart>
      <c:catAx>
        <c:axId val="216987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16985408"/>
        <c:crosses val="autoZero"/>
        <c:auto val="1"/>
        <c:lblAlgn val="ctr"/>
        <c:lblOffset val="100"/>
        <c:noMultiLvlLbl val="0"/>
      </c:catAx>
      <c:valAx>
        <c:axId val="21698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16987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s-EC" dirty="0" smtClean="0"/>
              <a:t>PEA HOMBRE</a:t>
            </a:r>
            <a:r>
              <a:rPr lang="es-EC" baseline="0" dirty="0" smtClean="0"/>
              <a:t> - MUJERES</a:t>
            </a:r>
            <a:endParaRPr lang="es-EC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dk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dk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5B9BD5"/>
                </a:solidFill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Hoja1!$A$10:$A$11</c:f>
              <c:strCache>
                <c:ptCount val="2"/>
                <c:pt idx="0">
                  <c:v>Hombre</c:v>
                </c:pt>
                <c:pt idx="1">
                  <c:v>Mujer</c:v>
                </c:pt>
              </c:strCache>
            </c:strRef>
          </c:cat>
          <c:val>
            <c:numRef>
              <c:f>Hoja1!$B$10:$B$11</c:f>
              <c:numCache>
                <c:formatCode>General</c:formatCode>
                <c:ptCount val="2"/>
                <c:pt idx="0">
                  <c:v>26098</c:v>
                </c:pt>
                <c:pt idx="1">
                  <c:v>20147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accent6">
            <a:lumMod val="110000"/>
            <a:satMod val="105000"/>
            <a:tint val="67000"/>
          </a:schemeClr>
        </a:gs>
        <a:gs pos="50000">
          <a:schemeClr val="accent6">
            <a:lumMod val="105000"/>
            <a:satMod val="103000"/>
            <a:tint val="73000"/>
          </a:schemeClr>
        </a:gs>
        <a:gs pos="100000">
          <a:schemeClr val="accent6">
            <a:lumMod val="105000"/>
            <a:satMod val="109000"/>
            <a:tint val="81000"/>
          </a:schemeClr>
        </a:gs>
      </a:gsLst>
      <a:lin ang="5400000" scaled="0"/>
    </a:gradFill>
    <a:ln w="635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PEA Y PEI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Hoja1!$E$2</c:f>
              <c:strCache>
                <c:ptCount val="1"/>
                <c:pt idx="0">
                  <c:v>Guamaní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dk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dk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5B9BD5"/>
                </a:solidFill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Hoja1!$F$1:$G$1</c:f>
              <c:strCache>
                <c:ptCount val="2"/>
                <c:pt idx="0">
                  <c:v>PEA</c:v>
                </c:pt>
                <c:pt idx="1">
                  <c:v>PEI</c:v>
                </c:pt>
              </c:strCache>
            </c:strRef>
          </c:cat>
          <c:val>
            <c:numRef>
              <c:f>Hoja1!$F$2:$G$2</c:f>
              <c:numCache>
                <c:formatCode>General</c:formatCode>
                <c:ptCount val="2"/>
                <c:pt idx="0">
                  <c:v>46245</c:v>
                </c:pt>
                <c:pt idx="1">
                  <c:v>6813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accent4">
            <a:lumMod val="110000"/>
            <a:satMod val="105000"/>
            <a:tint val="67000"/>
          </a:schemeClr>
        </a:gs>
        <a:gs pos="50000">
          <a:schemeClr val="accent4">
            <a:lumMod val="105000"/>
            <a:satMod val="103000"/>
            <a:tint val="73000"/>
          </a:schemeClr>
        </a:gs>
        <a:gs pos="100000">
          <a:schemeClr val="accent4">
            <a:lumMod val="105000"/>
            <a:satMod val="109000"/>
            <a:tint val="81000"/>
          </a:schemeClr>
        </a:gs>
      </a:gsLst>
      <a:lin ang="5400000" scaled="0"/>
    </a:gradFill>
    <a:ln w="6350" cap="flat" cmpd="sng" algn="ctr">
      <a:solidFill>
        <a:schemeClr val="accent4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 sz="1400" b="1"/>
              <a:t>SISTEMA ECONÓMICO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9324263989691823"/>
          <c:y val="0.19121343315539072"/>
          <c:w val="0.3433972678301549"/>
          <c:h val="0.71481980134781553"/>
        </c:manualLayout>
      </c:layout>
      <c:radarChart>
        <c:radarStyle val="marker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'Puntaje por variable'!$D$36:$D$38</c:f>
              <c:strCache>
                <c:ptCount val="3"/>
                <c:pt idx="0">
                  <c:v>V1</c:v>
                </c:pt>
                <c:pt idx="1">
                  <c:v>V2</c:v>
                </c:pt>
                <c:pt idx="2">
                  <c:v>V3</c:v>
                </c:pt>
              </c:strCache>
            </c:strRef>
          </c:cat>
          <c:val>
            <c:numRef>
              <c:f>'Puntaje por variable'!$H$36:$H$38</c:f>
              <c:numCache>
                <c:formatCode>0.00</c:formatCode>
                <c:ptCount val="3"/>
                <c:pt idx="0">
                  <c:v>65.046980589015362</c:v>
                </c:pt>
                <c:pt idx="1">
                  <c:v>23.333333333333329</c:v>
                </c:pt>
                <c:pt idx="2">
                  <c:v>93.195876288659804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087584"/>
        <c:axId val="216077216"/>
      </c:radarChart>
      <c:catAx>
        <c:axId val="17908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16077216"/>
        <c:crosses val="autoZero"/>
        <c:auto val="1"/>
        <c:lblAlgn val="ctr"/>
        <c:lblOffset val="100"/>
        <c:noMultiLvlLbl val="0"/>
      </c:catAx>
      <c:valAx>
        <c:axId val="21607721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79087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 sz="1400" b="1">
                <a:solidFill>
                  <a:srgbClr val="00B050"/>
                </a:solidFill>
              </a:rPr>
              <a:t>SISTEMA AMBIENTAL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6145737228941981"/>
          <c:y val="0.18803909202400901"/>
          <c:w val="0.36885318390835553"/>
          <c:h val="0.73846550659715349"/>
        </c:manualLayout>
      </c:layout>
      <c:radarChart>
        <c:radarStyle val="marker"/>
        <c:varyColors val="0"/>
        <c:ser>
          <c:idx val="0"/>
          <c:order val="0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strRef>
              <c:f>'Puntaje por variable'!$D$4:$D$10</c:f>
              <c:strCache>
                <c:ptCount val="7"/>
                <c:pt idx="0">
                  <c:v>V1</c:v>
                </c:pt>
                <c:pt idx="1">
                  <c:v>V2</c:v>
                </c:pt>
                <c:pt idx="2">
                  <c:v>V3</c:v>
                </c:pt>
                <c:pt idx="3">
                  <c:v>V4</c:v>
                </c:pt>
                <c:pt idx="4">
                  <c:v>V5</c:v>
                </c:pt>
                <c:pt idx="5">
                  <c:v>V6</c:v>
                </c:pt>
                <c:pt idx="6">
                  <c:v>V7</c:v>
                </c:pt>
              </c:strCache>
            </c:strRef>
          </c:cat>
          <c:val>
            <c:numRef>
              <c:f>'Puntaje por variable'!$H$4:$H$10</c:f>
              <c:numCache>
                <c:formatCode>0.00</c:formatCode>
                <c:ptCount val="7"/>
                <c:pt idx="0">
                  <c:v>97.966666666666669</c:v>
                </c:pt>
                <c:pt idx="1">
                  <c:v>70.872609334454566</c:v>
                </c:pt>
                <c:pt idx="2">
                  <c:v>37.645574203132057</c:v>
                </c:pt>
                <c:pt idx="3">
                  <c:v>100</c:v>
                </c:pt>
                <c:pt idx="4">
                  <c:v>100</c:v>
                </c:pt>
                <c:pt idx="5">
                  <c:v>77.777777777777786</c:v>
                </c:pt>
                <c:pt idx="6">
                  <c:v>89.987179485872375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6080744"/>
        <c:axId val="216079568"/>
      </c:radarChart>
      <c:catAx>
        <c:axId val="216080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16079568"/>
        <c:crosses val="autoZero"/>
        <c:auto val="1"/>
        <c:lblAlgn val="ctr"/>
        <c:lblOffset val="100"/>
        <c:noMultiLvlLbl val="0"/>
      </c:catAx>
      <c:valAx>
        <c:axId val="21607956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16080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 sz="1400" b="1"/>
              <a:t>SISTEMA MOVILIDAD, ENERGÍA Y CONECTIVIDAD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2060747470902107"/>
          <c:y val="0.28878087407374947"/>
          <c:w val="0.28038500707436903"/>
          <c:h val="0.60380088569461898"/>
        </c:manualLayout>
      </c:layout>
      <c:radarChart>
        <c:radarStyle val="marker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'Puntaje por variable'!$D$48:$D$50</c:f>
              <c:strCache>
                <c:ptCount val="3"/>
                <c:pt idx="0">
                  <c:v>V1</c:v>
                </c:pt>
                <c:pt idx="1">
                  <c:v>V2</c:v>
                </c:pt>
                <c:pt idx="2">
                  <c:v>V3</c:v>
                </c:pt>
              </c:strCache>
            </c:strRef>
          </c:cat>
          <c:val>
            <c:numRef>
              <c:f>'Puntaje por variable'!$H$48:$H$50</c:f>
              <c:numCache>
                <c:formatCode>0.00</c:formatCode>
                <c:ptCount val="3"/>
                <c:pt idx="0">
                  <c:v>82.445819824429222</c:v>
                </c:pt>
                <c:pt idx="1">
                  <c:v>88.503941832175698</c:v>
                </c:pt>
                <c:pt idx="2">
                  <c:v>46.364069750500981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6079176"/>
        <c:axId val="216078000"/>
      </c:radarChart>
      <c:catAx>
        <c:axId val="216079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16078000"/>
        <c:crosses val="autoZero"/>
        <c:auto val="1"/>
        <c:lblAlgn val="ctr"/>
        <c:lblOffset val="100"/>
        <c:noMultiLvlLbl val="0"/>
      </c:catAx>
      <c:valAx>
        <c:axId val="21607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16079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050"/>
              <a:t>Cobertura</a:t>
            </a:r>
            <a:r>
              <a:rPr lang="es-EC" sz="1050" baseline="0"/>
              <a:t> vial por capa de rodadura </a:t>
            </a:r>
            <a:endParaRPr lang="es-EC" sz="105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5B9BD5"/>
                </a:solidFill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Hoja1!$F$21:$F$23</c:f>
              <c:strCache>
                <c:ptCount val="3"/>
                <c:pt idx="0">
                  <c:v>Asfalto</c:v>
                </c:pt>
                <c:pt idx="1">
                  <c:v>Adoquinado</c:v>
                </c:pt>
                <c:pt idx="2">
                  <c:v>Tierra</c:v>
                </c:pt>
              </c:strCache>
            </c:strRef>
          </c:cat>
          <c:val>
            <c:numRef>
              <c:f>Hoja1!$G$21:$G$23</c:f>
              <c:numCache>
                <c:formatCode>General</c:formatCode>
                <c:ptCount val="3"/>
                <c:pt idx="0">
                  <c:v>213532.02006499999</c:v>
                </c:pt>
                <c:pt idx="1">
                  <c:v>23360.488648999999</c:v>
                </c:pt>
                <c:pt idx="2">
                  <c:v>5655.8188559999999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 b="1"/>
              <a:t>SISTEMA POLÍTICO INSTITUCIONAL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6578437238201066"/>
          <c:y val="0.17618587288249227"/>
          <c:w val="0.38992184298669336"/>
          <c:h val="0.73723225717355334"/>
        </c:manualLayout>
      </c:layout>
      <c:radarChart>
        <c:radarStyle val="marker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'Puntaje por variable'!$D$62:$D$65</c:f>
              <c:strCache>
                <c:ptCount val="4"/>
                <c:pt idx="0">
                  <c:v>V1</c:v>
                </c:pt>
                <c:pt idx="1">
                  <c:v>V2</c:v>
                </c:pt>
                <c:pt idx="2">
                  <c:v>V3</c:v>
                </c:pt>
                <c:pt idx="3">
                  <c:v>V4</c:v>
                </c:pt>
              </c:strCache>
            </c:strRef>
          </c:cat>
          <c:val>
            <c:numRef>
              <c:f>'Puntaje por variable'!$H$62:$H$65</c:f>
              <c:numCache>
                <c:formatCode>0.00</c:formatCode>
                <c:ptCount val="4"/>
                <c:pt idx="0">
                  <c:v>57.012628338629554</c:v>
                </c:pt>
                <c:pt idx="1">
                  <c:v>33.333333333333336</c:v>
                </c:pt>
                <c:pt idx="2">
                  <c:v>33.333333333333336</c:v>
                </c:pt>
                <c:pt idx="3">
                  <c:v>33.333333333333336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6081136"/>
        <c:axId val="216083096"/>
      </c:radarChart>
      <c:catAx>
        <c:axId val="21608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16083096"/>
        <c:crosses val="autoZero"/>
        <c:auto val="1"/>
        <c:lblAlgn val="ctr"/>
        <c:lblOffset val="100"/>
        <c:noMultiLvlLbl val="0"/>
      </c:catAx>
      <c:valAx>
        <c:axId val="2160830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21608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SISTEMA TERRITORIAL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7.646930543081816E-2"/>
                  <c:y val="-2.3861025497338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198044342361927E-2"/>
                  <c:y val="3.8998409356216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8239610568797822E-2"/>
                  <c:y val="2.6998898785073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008738706003514"/>
                  <c:y val="-5.82448710690158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2858960419842833E-2"/>
                  <c:y val="3.2671933011977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948655485373836E-2"/>
                  <c:y val="5.0997919927360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'Puntaje Cualitativo'!$A$12:$A$16</c:f>
              <c:strCache>
                <c:ptCount val="5"/>
                <c:pt idx="0">
                  <c:v>Ambiental</c:v>
                </c:pt>
                <c:pt idx="1">
                  <c:v>Social</c:v>
                </c:pt>
                <c:pt idx="2">
                  <c:v>Económico</c:v>
                </c:pt>
                <c:pt idx="3">
                  <c:v>Movilidad, Energía y Conectividad</c:v>
                </c:pt>
                <c:pt idx="4">
                  <c:v>Político Institucional</c:v>
                </c:pt>
              </c:strCache>
            </c:strRef>
          </c:cat>
          <c:val>
            <c:numRef>
              <c:f>'Puntaje Cualitativo'!$D$12:$D$16</c:f>
              <c:numCache>
                <c:formatCode>0.00</c:formatCode>
                <c:ptCount val="5"/>
                <c:pt idx="0">
                  <c:v>73.626982896235319</c:v>
                </c:pt>
                <c:pt idx="1">
                  <c:v>68.91057184332189</c:v>
                </c:pt>
                <c:pt idx="2">
                  <c:v>49.977616060226282</c:v>
                </c:pt>
                <c:pt idx="3">
                  <c:v>74.999986072393369</c:v>
                </c:pt>
                <c:pt idx="4">
                  <c:v>40.225865772012632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6075648"/>
        <c:axId val="216081528"/>
      </c:radarChart>
      <c:catAx>
        <c:axId val="21607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16081528"/>
        <c:crosses val="autoZero"/>
        <c:auto val="1"/>
        <c:lblAlgn val="ctr"/>
        <c:lblOffset val="100"/>
        <c:noMultiLvlLbl val="0"/>
      </c:catAx>
      <c:valAx>
        <c:axId val="21608152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16075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accent3">
            <a:lumMod val="110000"/>
            <a:satMod val="105000"/>
            <a:tint val="67000"/>
          </a:schemeClr>
        </a:gs>
        <a:gs pos="50000">
          <a:schemeClr val="accent3">
            <a:lumMod val="105000"/>
            <a:satMod val="103000"/>
            <a:tint val="73000"/>
          </a:schemeClr>
        </a:gs>
        <a:gs pos="100000">
          <a:schemeClr val="accent3">
            <a:lumMod val="105000"/>
            <a:satMod val="109000"/>
            <a:tint val="81000"/>
          </a:schemeClr>
        </a:gs>
      </a:gsLst>
      <a:lin ang="5400000" scaled="0"/>
    </a:gradFill>
    <a:ln w="6350" cap="flat" cmpd="sng" algn="ctr">
      <a:solidFill>
        <a:schemeClr val="accent3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6B68C-579D-466C-9CB6-BB4CBF41E9B5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</dgm:pt>
    <dgm:pt modelId="{E3DF3B23-C28D-4504-8F91-99168350ED9A}">
      <dgm:prSet phldrT="[Texto]" custT="1"/>
      <dgm:spPr/>
      <dgm:t>
        <a:bodyPr/>
        <a:lstStyle/>
        <a:p>
          <a:pPr algn="ctr"/>
          <a:r>
            <a:rPr lang="es-EC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Límites:</a:t>
          </a:r>
        </a:p>
        <a:p>
          <a:pPr algn="ctr"/>
          <a:r>
            <a:rPr lang="es-EC" sz="1200" dirty="0" smtClean="0"/>
            <a:t>Norte: Quitumbe </a:t>
          </a:r>
        </a:p>
        <a:p>
          <a:pPr algn="ctr"/>
          <a:r>
            <a:rPr lang="es-EC" sz="1200" dirty="0" smtClean="0"/>
            <a:t>Sur: Cantón Mejía</a:t>
          </a:r>
        </a:p>
        <a:p>
          <a:pPr algn="ctr"/>
          <a:r>
            <a:rPr lang="es-EC" sz="1200" dirty="0" smtClean="0"/>
            <a:t>Este: Turubamba</a:t>
          </a:r>
        </a:p>
        <a:p>
          <a:pPr algn="ctr"/>
          <a:r>
            <a:rPr lang="es-EC" sz="1200" dirty="0" smtClean="0"/>
            <a:t>Oeste: La Ecuatoriana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535B55-0CDC-493A-818B-34CF7B76F9DB}" type="parTrans" cxnId="{A90AD3EB-AD1B-4EAF-A5A2-A0E07D4D09DA}">
      <dgm:prSet/>
      <dgm:spPr/>
      <dgm:t>
        <a:bodyPr/>
        <a:lstStyle/>
        <a:p>
          <a:endParaRPr lang="es-EC"/>
        </a:p>
      </dgm:t>
    </dgm:pt>
    <dgm:pt modelId="{AE8D1585-33A9-4788-8797-6D92BA689134}" type="sibTrans" cxnId="{A90AD3EB-AD1B-4EAF-A5A2-A0E07D4D09DA}">
      <dgm:prSet/>
      <dgm:spPr/>
      <dgm:t>
        <a:bodyPr/>
        <a:lstStyle/>
        <a:p>
          <a:endParaRPr lang="es-EC"/>
        </a:p>
      </dgm:t>
    </dgm:pt>
    <dgm:pt modelId="{E9522BE0-1E2F-4F17-B056-0E5BC16EE2B4}">
      <dgm:prSet phldrT="[Texto]" custT="1"/>
      <dgm:spPr/>
      <dgm:t>
        <a:bodyPr/>
        <a:lstStyle/>
        <a:p>
          <a:pPr algn="ctr"/>
          <a:r>
            <a:rPr lang="es-EC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Población 2010:</a:t>
          </a:r>
          <a:endParaRPr lang="es-EC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8F3F57-8C89-4BAE-B4EB-47FA723B5AD1}" type="parTrans" cxnId="{37B7B39E-51CB-4911-91EC-3322AE00442E}">
      <dgm:prSet/>
      <dgm:spPr/>
      <dgm:t>
        <a:bodyPr/>
        <a:lstStyle/>
        <a:p>
          <a:endParaRPr lang="es-EC"/>
        </a:p>
      </dgm:t>
    </dgm:pt>
    <dgm:pt modelId="{AC345E72-E40F-428E-BA7F-FC9D3082B5CD}" type="sibTrans" cxnId="{37B7B39E-51CB-4911-91EC-3322AE00442E}">
      <dgm:prSet/>
      <dgm:spPr/>
      <dgm:t>
        <a:bodyPr/>
        <a:lstStyle/>
        <a:p>
          <a:endParaRPr lang="es-EC"/>
        </a:p>
      </dgm:t>
    </dgm:pt>
    <dgm:pt modelId="{BA73055D-6362-4F74-9910-005BB8984BC8}">
      <dgm:prSet custT="1"/>
      <dgm:spPr/>
      <dgm:t>
        <a:bodyPr/>
        <a:lstStyle/>
        <a:p>
          <a:pPr algn="ctr"/>
          <a:r>
            <a:rPr lang="es-EC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Superficie:</a:t>
          </a:r>
          <a:endParaRPr lang="es-EC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D5EA1C-D8C2-46BC-A57C-0AB61E5DF57F}" type="parTrans" cxnId="{6AC4B254-85A0-4439-A3AF-4A717DAB7572}">
      <dgm:prSet/>
      <dgm:spPr/>
      <dgm:t>
        <a:bodyPr/>
        <a:lstStyle/>
        <a:p>
          <a:endParaRPr lang="es-EC"/>
        </a:p>
      </dgm:t>
    </dgm:pt>
    <dgm:pt modelId="{2FC47E50-5AA3-4977-A0B6-487930B7058E}" type="sibTrans" cxnId="{6AC4B254-85A0-4439-A3AF-4A717DAB7572}">
      <dgm:prSet/>
      <dgm:spPr/>
      <dgm:t>
        <a:bodyPr/>
        <a:lstStyle/>
        <a:p>
          <a:endParaRPr lang="es-EC"/>
        </a:p>
      </dgm:t>
    </dgm:pt>
    <dgm:pt modelId="{09A96E3E-258E-4323-8121-25EE0598F384}">
      <dgm:prSet phldrT="[Texto]" custT="1"/>
      <dgm:spPr/>
      <dgm:t>
        <a:bodyPr/>
        <a:lstStyle/>
        <a:p>
          <a:pPr algn="ctr"/>
          <a:r>
            <a:rPr lang="es-EC" sz="1200" dirty="0" smtClean="0"/>
            <a:t>68 417 </a:t>
          </a:r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habitantes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ACDB8E-76F5-4AC2-8786-AD50D275148F}" type="parTrans" cxnId="{9EF0ADAE-EA73-4CA3-A8A9-8144307B3276}">
      <dgm:prSet/>
      <dgm:spPr/>
      <dgm:t>
        <a:bodyPr/>
        <a:lstStyle/>
        <a:p>
          <a:endParaRPr lang="es-EC"/>
        </a:p>
      </dgm:t>
    </dgm:pt>
    <dgm:pt modelId="{B5196E92-911E-4B15-ADD1-2ED515064061}" type="sibTrans" cxnId="{9EF0ADAE-EA73-4CA3-A8A9-8144307B3276}">
      <dgm:prSet/>
      <dgm:spPr/>
      <dgm:t>
        <a:bodyPr/>
        <a:lstStyle/>
        <a:p>
          <a:endParaRPr lang="es-EC"/>
        </a:p>
      </dgm:t>
    </dgm:pt>
    <dgm:pt modelId="{6239A0AC-D4B1-406D-B70E-1791540ECD12}">
      <dgm:prSet custT="1"/>
      <dgm:spPr/>
      <dgm:t>
        <a:bodyPr/>
        <a:lstStyle/>
        <a:p>
          <a:pPr algn="ctr"/>
          <a:r>
            <a:rPr lang="es-EC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18,0902km²</a:t>
          </a:r>
          <a:endParaRPr lang="es-EC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D0A026-5326-4175-A4BF-846F232BEDC9}" type="sibTrans" cxnId="{5454877E-97A1-4D3A-9073-427E85E293F1}">
      <dgm:prSet/>
      <dgm:spPr/>
      <dgm:t>
        <a:bodyPr/>
        <a:lstStyle/>
        <a:p>
          <a:endParaRPr lang="es-EC"/>
        </a:p>
      </dgm:t>
    </dgm:pt>
    <dgm:pt modelId="{964E389D-8255-4735-8F6C-E828BE962DCB}" type="parTrans" cxnId="{5454877E-97A1-4D3A-9073-427E85E293F1}">
      <dgm:prSet/>
      <dgm:spPr/>
      <dgm:t>
        <a:bodyPr/>
        <a:lstStyle/>
        <a:p>
          <a:endParaRPr lang="es-EC"/>
        </a:p>
      </dgm:t>
    </dgm:pt>
    <dgm:pt modelId="{B1036B7E-909D-4A0E-938C-03843EC3ACF7}" type="pres">
      <dgm:prSet presAssocID="{8556B68C-579D-466C-9CB6-BB4CBF41E9B5}" presName="linearFlow" presStyleCnt="0">
        <dgm:presLayoutVars>
          <dgm:resizeHandles val="exact"/>
        </dgm:presLayoutVars>
      </dgm:prSet>
      <dgm:spPr/>
    </dgm:pt>
    <dgm:pt modelId="{BBB2C5A1-5454-48B3-9C9D-714FB6C41357}" type="pres">
      <dgm:prSet presAssocID="{E3DF3B23-C28D-4504-8F91-99168350ED9A}" presName="node" presStyleLbl="node1" presStyleIdx="0" presStyleCnt="3" custScaleY="1256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DA9118-89CE-4B9E-BD4A-E66BC302129D}" type="pres">
      <dgm:prSet presAssocID="{AE8D1585-33A9-4788-8797-6D92BA689134}" presName="sibTrans" presStyleLbl="sibTrans2D1" presStyleIdx="0" presStyleCnt="2"/>
      <dgm:spPr/>
      <dgm:t>
        <a:bodyPr/>
        <a:lstStyle/>
        <a:p>
          <a:endParaRPr lang="es-EC"/>
        </a:p>
      </dgm:t>
    </dgm:pt>
    <dgm:pt modelId="{E6939733-E9D3-49EE-8D89-8F941EFDE199}" type="pres">
      <dgm:prSet presAssocID="{AE8D1585-33A9-4788-8797-6D92BA689134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D86A5A59-874F-4DBE-BAEB-6CBB31B0F86C}" type="pres">
      <dgm:prSet presAssocID="{BA73055D-6362-4F74-9910-005BB8984BC8}" presName="node" presStyleLbl="node1" presStyleIdx="1" presStyleCnt="3" custScaleY="4610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D64A3B-4454-4BB4-A9AE-1C49CCF14ED0}" type="pres">
      <dgm:prSet presAssocID="{2FC47E50-5AA3-4977-A0B6-487930B7058E}" presName="sibTrans" presStyleLbl="sibTrans2D1" presStyleIdx="1" presStyleCnt="2"/>
      <dgm:spPr/>
      <dgm:t>
        <a:bodyPr/>
        <a:lstStyle/>
        <a:p>
          <a:endParaRPr lang="es-EC"/>
        </a:p>
      </dgm:t>
    </dgm:pt>
    <dgm:pt modelId="{D610204B-447A-4190-9022-70448D39536F}" type="pres">
      <dgm:prSet presAssocID="{2FC47E50-5AA3-4977-A0B6-487930B7058E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DD09F938-27B8-4D28-BFB5-EFC3A6B100E5}" type="pres">
      <dgm:prSet presAssocID="{E9522BE0-1E2F-4F17-B056-0E5BC16EE2B4}" presName="node" presStyleLbl="node1" presStyleIdx="2" presStyleCnt="3" custScaleY="479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D482867-7F80-419D-9674-590AC2DE610D}" type="presOf" srcId="{2FC47E50-5AA3-4977-A0B6-487930B7058E}" destId="{D610204B-447A-4190-9022-70448D39536F}" srcOrd="1" destOrd="0" presId="urn:microsoft.com/office/officeart/2005/8/layout/process2"/>
    <dgm:cxn modelId="{B0431BA7-0E4E-4724-8421-BE2FFADA1CC5}" type="presOf" srcId="{BA73055D-6362-4F74-9910-005BB8984BC8}" destId="{D86A5A59-874F-4DBE-BAEB-6CBB31B0F86C}" srcOrd="0" destOrd="0" presId="urn:microsoft.com/office/officeart/2005/8/layout/process2"/>
    <dgm:cxn modelId="{37B7B39E-51CB-4911-91EC-3322AE00442E}" srcId="{8556B68C-579D-466C-9CB6-BB4CBF41E9B5}" destId="{E9522BE0-1E2F-4F17-B056-0E5BC16EE2B4}" srcOrd="2" destOrd="0" parTransId="{348F3F57-8C89-4BAE-B4EB-47FA723B5AD1}" sibTransId="{AC345E72-E40F-428E-BA7F-FC9D3082B5CD}"/>
    <dgm:cxn modelId="{A90AD3EB-AD1B-4EAF-A5A2-A0E07D4D09DA}" srcId="{8556B68C-579D-466C-9CB6-BB4CBF41E9B5}" destId="{E3DF3B23-C28D-4504-8F91-99168350ED9A}" srcOrd="0" destOrd="0" parTransId="{DB535B55-0CDC-493A-818B-34CF7B76F9DB}" sibTransId="{AE8D1585-33A9-4788-8797-6D92BA689134}"/>
    <dgm:cxn modelId="{CCF24A59-E402-4DBA-9C57-0DDAE96E0ED0}" type="presOf" srcId="{AE8D1585-33A9-4788-8797-6D92BA689134}" destId="{BCDA9118-89CE-4B9E-BD4A-E66BC302129D}" srcOrd="0" destOrd="0" presId="urn:microsoft.com/office/officeart/2005/8/layout/process2"/>
    <dgm:cxn modelId="{6AC4B254-85A0-4439-A3AF-4A717DAB7572}" srcId="{8556B68C-579D-466C-9CB6-BB4CBF41E9B5}" destId="{BA73055D-6362-4F74-9910-005BB8984BC8}" srcOrd="1" destOrd="0" parTransId="{88D5EA1C-D8C2-46BC-A57C-0AB61E5DF57F}" sibTransId="{2FC47E50-5AA3-4977-A0B6-487930B7058E}"/>
    <dgm:cxn modelId="{72C2688F-42D6-4C84-9348-FEF056115F5B}" type="presOf" srcId="{09A96E3E-258E-4323-8121-25EE0598F384}" destId="{DD09F938-27B8-4D28-BFB5-EFC3A6B100E5}" srcOrd="0" destOrd="1" presId="urn:microsoft.com/office/officeart/2005/8/layout/process2"/>
    <dgm:cxn modelId="{684AC759-9E1B-42F4-9478-E1F91ECDF47A}" type="presOf" srcId="{2FC47E50-5AA3-4977-A0B6-487930B7058E}" destId="{EDD64A3B-4454-4BB4-A9AE-1C49CCF14ED0}" srcOrd="0" destOrd="0" presId="urn:microsoft.com/office/officeart/2005/8/layout/process2"/>
    <dgm:cxn modelId="{9A2543F9-B56A-4590-BA61-250CCBD89B1F}" type="presOf" srcId="{E3DF3B23-C28D-4504-8F91-99168350ED9A}" destId="{BBB2C5A1-5454-48B3-9C9D-714FB6C41357}" srcOrd="0" destOrd="0" presId="urn:microsoft.com/office/officeart/2005/8/layout/process2"/>
    <dgm:cxn modelId="{0007CF17-55D6-437D-9B35-35B0465EA82E}" type="presOf" srcId="{E9522BE0-1E2F-4F17-B056-0E5BC16EE2B4}" destId="{DD09F938-27B8-4D28-BFB5-EFC3A6B100E5}" srcOrd="0" destOrd="0" presId="urn:microsoft.com/office/officeart/2005/8/layout/process2"/>
    <dgm:cxn modelId="{3AA8E395-0B80-4A0E-A0BD-12E6196DDF75}" type="presOf" srcId="{AE8D1585-33A9-4788-8797-6D92BA689134}" destId="{E6939733-E9D3-49EE-8D89-8F941EFDE199}" srcOrd="1" destOrd="0" presId="urn:microsoft.com/office/officeart/2005/8/layout/process2"/>
    <dgm:cxn modelId="{3A1A1B3E-F672-4FF4-B4BE-D7ABF84DD37C}" type="presOf" srcId="{8556B68C-579D-466C-9CB6-BB4CBF41E9B5}" destId="{B1036B7E-909D-4A0E-938C-03843EC3ACF7}" srcOrd="0" destOrd="0" presId="urn:microsoft.com/office/officeart/2005/8/layout/process2"/>
    <dgm:cxn modelId="{5454877E-97A1-4D3A-9073-427E85E293F1}" srcId="{BA73055D-6362-4F74-9910-005BB8984BC8}" destId="{6239A0AC-D4B1-406D-B70E-1791540ECD12}" srcOrd="0" destOrd="0" parTransId="{964E389D-8255-4735-8F6C-E828BE962DCB}" sibTransId="{27D0A026-5326-4175-A4BF-846F232BEDC9}"/>
    <dgm:cxn modelId="{9EF0ADAE-EA73-4CA3-A8A9-8144307B3276}" srcId="{E9522BE0-1E2F-4F17-B056-0E5BC16EE2B4}" destId="{09A96E3E-258E-4323-8121-25EE0598F384}" srcOrd="0" destOrd="0" parTransId="{95ACDB8E-76F5-4AC2-8786-AD50D275148F}" sibTransId="{B5196E92-911E-4B15-ADD1-2ED515064061}"/>
    <dgm:cxn modelId="{B5B70B86-CEA6-43C1-B6DB-761FD62E49F1}" type="presOf" srcId="{6239A0AC-D4B1-406D-B70E-1791540ECD12}" destId="{D86A5A59-874F-4DBE-BAEB-6CBB31B0F86C}" srcOrd="0" destOrd="1" presId="urn:microsoft.com/office/officeart/2005/8/layout/process2"/>
    <dgm:cxn modelId="{C6CF02DA-CE01-4F2E-A336-D42407E51399}" type="presParOf" srcId="{B1036B7E-909D-4A0E-938C-03843EC3ACF7}" destId="{BBB2C5A1-5454-48B3-9C9D-714FB6C41357}" srcOrd="0" destOrd="0" presId="urn:microsoft.com/office/officeart/2005/8/layout/process2"/>
    <dgm:cxn modelId="{83411248-C784-4F25-BFEE-EFEC4898A079}" type="presParOf" srcId="{B1036B7E-909D-4A0E-938C-03843EC3ACF7}" destId="{BCDA9118-89CE-4B9E-BD4A-E66BC302129D}" srcOrd="1" destOrd="0" presId="urn:microsoft.com/office/officeart/2005/8/layout/process2"/>
    <dgm:cxn modelId="{28CE62AF-2054-4B46-9EC8-F09117E0BD0A}" type="presParOf" srcId="{BCDA9118-89CE-4B9E-BD4A-E66BC302129D}" destId="{E6939733-E9D3-49EE-8D89-8F941EFDE199}" srcOrd="0" destOrd="0" presId="urn:microsoft.com/office/officeart/2005/8/layout/process2"/>
    <dgm:cxn modelId="{B0D54620-A4D5-43EF-9053-6D8E1DF3CC46}" type="presParOf" srcId="{B1036B7E-909D-4A0E-938C-03843EC3ACF7}" destId="{D86A5A59-874F-4DBE-BAEB-6CBB31B0F86C}" srcOrd="2" destOrd="0" presId="urn:microsoft.com/office/officeart/2005/8/layout/process2"/>
    <dgm:cxn modelId="{941E1643-27DB-47D4-A65E-64A2FB942212}" type="presParOf" srcId="{B1036B7E-909D-4A0E-938C-03843EC3ACF7}" destId="{EDD64A3B-4454-4BB4-A9AE-1C49CCF14ED0}" srcOrd="3" destOrd="0" presId="urn:microsoft.com/office/officeart/2005/8/layout/process2"/>
    <dgm:cxn modelId="{6A3721DE-3C69-4F56-A3C3-571DB45199EE}" type="presParOf" srcId="{EDD64A3B-4454-4BB4-A9AE-1C49CCF14ED0}" destId="{D610204B-447A-4190-9022-70448D39536F}" srcOrd="0" destOrd="0" presId="urn:microsoft.com/office/officeart/2005/8/layout/process2"/>
    <dgm:cxn modelId="{4CA63608-96BF-4309-9A36-53C5983C2A8A}" type="presParOf" srcId="{B1036B7E-909D-4A0E-938C-03843EC3ACF7}" destId="{DD09F938-27B8-4D28-BFB5-EFC3A6B100E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94D424-0505-411B-9E6A-8ECE9021D1EC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03CE1A96-5D92-4E28-87D8-1829F99CDD48}">
      <dgm:prSet phldrT="[Texto]" custT="1"/>
      <dgm:spPr/>
      <dgm:t>
        <a:bodyPr/>
        <a:lstStyle/>
        <a:p>
          <a:r>
            <a:rPr lang="es-ES" sz="1400" dirty="0" smtClean="0"/>
            <a:t>Realizar el análisis social, económico y ambiental de la parroquia Guamaní sector  EPMRQ-EP.</a:t>
          </a:r>
          <a:endParaRPr lang="es-EC" sz="1400" dirty="0"/>
        </a:p>
      </dgm:t>
    </dgm:pt>
    <dgm:pt modelId="{D0926D6E-A276-4E0F-ADAA-FECCB41880B4}" type="parTrans" cxnId="{E0784B07-41AF-47E4-9835-BA8D60601E9F}">
      <dgm:prSet/>
      <dgm:spPr/>
      <dgm:t>
        <a:bodyPr/>
        <a:lstStyle/>
        <a:p>
          <a:endParaRPr lang="es-EC" sz="1400"/>
        </a:p>
      </dgm:t>
    </dgm:pt>
    <dgm:pt modelId="{7E61EFFF-44E0-4CB3-9F77-82A947080305}" type="sibTrans" cxnId="{E0784B07-41AF-47E4-9835-BA8D60601E9F}">
      <dgm:prSet/>
      <dgm:spPr/>
      <dgm:t>
        <a:bodyPr/>
        <a:lstStyle/>
        <a:p>
          <a:endParaRPr lang="es-EC" sz="1400"/>
        </a:p>
      </dgm:t>
    </dgm:pt>
    <dgm:pt modelId="{D5BA3FC1-D179-4778-9705-06BDAB481B4F}">
      <dgm:prSet phldrT="[Texto]" custT="1"/>
      <dgm:spPr/>
      <dgm:t>
        <a:bodyPr/>
        <a:lstStyle/>
        <a:p>
          <a:r>
            <a:rPr lang="es-ES" sz="1400" dirty="0" smtClean="0"/>
            <a:t>Proponer una  metodología para la elaboración de un Planeamiento Urbanístico, basada en el  concepto de “sostenibilidad”, que sea efectiva y simple en su aplicación.</a:t>
          </a:r>
          <a:endParaRPr lang="es-EC" sz="1400" dirty="0"/>
        </a:p>
      </dgm:t>
    </dgm:pt>
    <dgm:pt modelId="{824188AC-78B5-41F8-976A-688353497A90}" type="parTrans" cxnId="{8C7CD31B-ACBC-4E63-A482-578D506C6D24}">
      <dgm:prSet/>
      <dgm:spPr/>
      <dgm:t>
        <a:bodyPr/>
        <a:lstStyle/>
        <a:p>
          <a:endParaRPr lang="es-EC" sz="1400"/>
        </a:p>
      </dgm:t>
    </dgm:pt>
    <dgm:pt modelId="{AECD10AD-54E6-4A18-95C5-F660F2F6E033}" type="sibTrans" cxnId="{8C7CD31B-ACBC-4E63-A482-578D506C6D24}">
      <dgm:prSet/>
      <dgm:spPr/>
      <dgm:t>
        <a:bodyPr/>
        <a:lstStyle/>
        <a:p>
          <a:endParaRPr lang="es-EC" sz="1400"/>
        </a:p>
      </dgm:t>
    </dgm:pt>
    <dgm:pt modelId="{BF5BFD41-A468-474E-9731-487581A70307}">
      <dgm:prSet phldrT="[Texto]" custT="1"/>
      <dgm:spPr/>
      <dgm:t>
        <a:bodyPr/>
        <a:lstStyle/>
        <a:p>
          <a:r>
            <a:rPr lang="es-ES" sz="1400" dirty="0" smtClean="0"/>
            <a:t>Identificar los requerimientos funcionales, preventivos y ambientales para optimizar el uso  del  suelo  y  su  relación  con  la  estructura  de  los  asentamientos,  considerando  las   necesidades de la población de Guamaní en relación al uso del EPMRQ-EP.</a:t>
          </a:r>
          <a:endParaRPr lang="es-EC" sz="1400" dirty="0"/>
        </a:p>
      </dgm:t>
    </dgm:pt>
    <dgm:pt modelId="{33591D3D-6ACA-438C-A223-CB9F105F9F44}" type="parTrans" cxnId="{47C52591-6A2B-458D-B2D5-54E230B0BB2C}">
      <dgm:prSet/>
      <dgm:spPr/>
      <dgm:t>
        <a:bodyPr/>
        <a:lstStyle/>
        <a:p>
          <a:endParaRPr lang="es-EC" sz="1400"/>
        </a:p>
      </dgm:t>
    </dgm:pt>
    <dgm:pt modelId="{2A90CD6C-7EA3-4D3E-931E-8D845B8C37E9}" type="sibTrans" cxnId="{47C52591-6A2B-458D-B2D5-54E230B0BB2C}">
      <dgm:prSet/>
      <dgm:spPr/>
      <dgm:t>
        <a:bodyPr/>
        <a:lstStyle/>
        <a:p>
          <a:endParaRPr lang="es-EC" sz="1400"/>
        </a:p>
      </dgm:t>
    </dgm:pt>
    <dgm:pt modelId="{69550C7A-0C31-4C13-9660-F16C395E555D}" type="pres">
      <dgm:prSet presAssocID="{4C94D424-0505-411B-9E6A-8ECE9021D1E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0B6B0A4-32A7-470F-B0B1-13E24F19B238}" type="pres">
      <dgm:prSet presAssocID="{03CE1A96-5D92-4E28-87D8-1829F99CDD48}" presName="parentLin" presStyleCnt="0"/>
      <dgm:spPr/>
      <dgm:t>
        <a:bodyPr/>
        <a:lstStyle/>
        <a:p>
          <a:endParaRPr lang="es-EC"/>
        </a:p>
      </dgm:t>
    </dgm:pt>
    <dgm:pt modelId="{DD8DC403-2A9F-4E5B-95DE-97CD50F939E4}" type="pres">
      <dgm:prSet presAssocID="{03CE1A96-5D92-4E28-87D8-1829F99CDD48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2A9A1BF3-02DA-4B64-88EF-F4012E38BCCF}" type="pres">
      <dgm:prSet presAssocID="{03CE1A96-5D92-4E28-87D8-1829F99CDD4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23DDC0-FD2C-4750-B63F-F2A1282E32C2}" type="pres">
      <dgm:prSet presAssocID="{03CE1A96-5D92-4E28-87D8-1829F99CDD48}" presName="negativeSpace" presStyleCnt="0"/>
      <dgm:spPr/>
      <dgm:t>
        <a:bodyPr/>
        <a:lstStyle/>
        <a:p>
          <a:endParaRPr lang="es-EC"/>
        </a:p>
      </dgm:t>
    </dgm:pt>
    <dgm:pt modelId="{FF804E02-CB1B-4BBC-B3A0-3CA129675A41}" type="pres">
      <dgm:prSet presAssocID="{03CE1A96-5D92-4E28-87D8-1829F99CDD48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377163-8E32-41AB-A0D8-B7B95576A112}" type="pres">
      <dgm:prSet presAssocID="{7E61EFFF-44E0-4CB3-9F77-82A947080305}" presName="spaceBetweenRectangles" presStyleCnt="0"/>
      <dgm:spPr/>
      <dgm:t>
        <a:bodyPr/>
        <a:lstStyle/>
        <a:p>
          <a:endParaRPr lang="es-EC"/>
        </a:p>
      </dgm:t>
    </dgm:pt>
    <dgm:pt modelId="{DD18C700-15F5-41FE-AAF8-980C3FD5FE5F}" type="pres">
      <dgm:prSet presAssocID="{D5BA3FC1-D179-4778-9705-06BDAB481B4F}" presName="parentLin" presStyleCnt="0"/>
      <dgm:spPr/>
      <dgm:t>
        <a:bodyPr/>
        <a:lstStyle/>
        <a:p>
          <a:endParaRPr lang="es-EC"/>
        </a:p>
      </dgm:t>
    </dgm:pt>
    <dgm:pt modelId="{2B9CA80E-C6DD-469E-8F08-886E25828035}" type="pres">
      <dgm:prSet presAssocID="{D5BA3FC1-D179-4778-9705-06BDAB481B4F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C07C5DC2-1176-48C1-95C9-182D41F116A0}" type="pres">
      <dgm:prSet presAssocID="{D5BA3FC1-D179-4778-9705-06BDAB481B4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073D74-9B1E-414E-B34C-6F82219CB081}" type="pres">
      <dgm:prSet presAssocID="{D5BA3FC1-D179-4778-9705-06BDAB481B4F}" presName="negativeSpace" presStyleCnt="0"/>
      <dgm:spPr/>
      <dgm:t>
        <a:bodyPr/>
        <a:lstStyle/>
        <a:p>
          <a:endParaRPr lang="es-EC"/>
        </a:p>
      </dgm:t>
    </dgm:pt>
    <dgm:pt modelId="{52CCB077-8C3C-4A44-BECE-4AF9899A55DD}" type="pres">
      <dgm:prSet presAssocID="{D5BA3FC1-D179-4778-9705-06BDAB481B4F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80FD6D2-382D-4120-AC6D-BEF475F34EBC}" type="pres">
      <dgm:prSet presAssocID="{AECD10AD-54E6-4A18-95C5-F660F2F6E033}" presName="spaceBetweenRectangles" presStyleCnt="0"/>
      <dgm:spPr/>
      <dgm:t>
        <a:bodyPr/>
        <a:lstStyle/>
        <a:p>
          <a:endParaRPr lang="es-EC"/>
        </a:p>
      </dgm:t>
    </dgm:pt>
    <dgm:pt modelId="{836F84EE-82C3-4037-9A1F-125ADD326414}" type="pres">
      <dgm:prSet presAssocID="{BF5BFD41-A468-474E-9731-487581A70307}" presName="parentLin" presStyleCnt="0"/>
      <dgm:spPr/>
      <dgm:t>
        <a:bodyPr/>
        <a:lstStyle/>
        <a:p>
          <a:endParaRPr lang="es-EC"/>
        </a:p>
      </dgm:t>
    </dgm:pt>
    <dgm:pt modelId="{4DA611D0-AA3C-4178-9A53-B8508C0D9BB9}" type="pres">
      <dgm:prSet presAssocID="{BF5BFD41-A468-474E-9731-487581A70307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216B1D7C-E50B-45BC-9464-274D9C4B111F}" type="pres">
      <dgm:prSet presAssocID="{BF5BFD41-A468-474E-9731-487581A7030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787EED-D5A3-47FF-BE70-5EDE391FC6F3}" type="pres">
      <dgm:prSet presAssocID="{BF5BFD41-A468-474E-9731-487581A70307}" presName="negativeSpace" presStyleCnt="0"/>
      <dgm:spPr/>
      <dgm:t>
        <a:bodyPr/>
        <a:lstStyle/>
        <a:p>
          <a:endParaRPr lang="es-EC"/>
        </a:p>
      </dgm:t>
    </dgm:pt>
    <dgm:pt modelId="{66B3EB34-3879-4BFF-A169-6C1EBD7D5E04}" type="pres">
      <dgm:prSet presAssocID="{BF5BFD41-A468-474E-9731-487581A70307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F67562A-B401-4C93-935B-832ECBFA2FA5}" type="presOf" srcId="{D5BA3FC1-D179-4778-9705-06BDAB481B4F}" destId="{C07C5DC2-1176-48C1-95C9-182D41F116A0}" srcOrd="1" destOrd="0" presId="urn:microsoft.com/office/officeart/2005/8/layout/list1"/>
    <dgm:cxn modelId="{1A6A42A6-7F76-4BB8-9846-70554DB096B7}" type="presOf" srcId="{D5BA3FC1-D179-4778-9705-06BDAB481B4F}" destId="{2B9CA80E-C6DD-469E-8F08-886E25828035}" srcOrd="0" destOrd="0" presId="urn:microsoft.com/office/officeart/2005/8/layout/list1"/>
    <dgm:cxn modelId="{041639B5-9381-48FA-AD38-61D4E441352A}" type="presOf" srcId="{BF5BFD41-A468-474E-9731-487581A70307}" destId="{4DA611D0-AA3C-4178-9A53-B8508C0D9BB9}" srcOrd="0" destOrd="0" presId="urn:microsoft.com/office/officeart/2005/8/layout/list1"/>
    <dgm:cxn modelId="{18D96B34-94AA-4BB9-8DFC-5CB94E21DE5D}" type="presOf" srcId="{03CE1A96-5D92-4E28-87D8-1829F99CDD48}" destId="{2A9A1BF3-02DA-4B64-88EF-F4012E38BCCF}" srcOrd="1" destOrd="0" presId="urn:microsoft.com/office/officeart/2005/8/layout/list1"/>
    <dgm:cxn modelId="{8C7CD31B-ACBC-4E63-A482-578D506C6D24}" srcId="{4C94D424-0505-411B-9E6A-8ECE9021D1EC}" destId="{D5BA3FC1-D179-4778-9705-06BDAB481B4F}" srcOrd="1" destOrd="0" parTransId="{824188AC-78B5-41F8-976A-688353497A90}" sibTransId="{AECD10AD-54E6-4A18-95C5-F660F2F6E033}"/>
    <dgm:cxn modelId="{D3E96387-527D-41AD-A75B-370F1331E773}" type="presOf" srcId="{BF5BFD41-A468-474E-9731-487581A70307}" destId="{216B1D7C-E50B-45BC-9464-274D9C4B111F}" srcOrd="1" destOrd="0" presId="urn:microsoft.com/office/officeart/2005/8/layout/list1"/>
    <dgm:cxn modelId="{7C3BADBB-D3D5-4BB2-B5CA-784D3CD5C9C6}" type="presOf" srcId="{03CE1A96-5D92-4E28-87D8-1829F99CDD48}" destId="{DD8DC403-2A9F-4E5B-95DE-97CD50F939E4}" srcOrd="0" destOrd="0" presId="urn:microsoft.com/office/officeart/2005/8/layout/list1"/>
    <dgm:cxn modelId="{E0784B07-41AF-47E4-9835-BA8D60601E9F}" srcId="{4C94D424-0505-411B-9E6A-8ECE9021D1EC}" destId="{03CE1A96-5D92-4E28-87D8-1829F99CDD48}" srcOrd="0" destOrd="0" parTransId="{D0926D6E-A276-4E0F-ADAA-FECCB41880B4}" sibTransId="{7E61EFFF-44E0-4CB3-9F77-82A947080305}"/>
    <dgm:cxn modelId="{6B9AA78A-515D-4898-A484-466BC0BD4640}" type="presOf" srcId="{4C94D424-0505-411B-9E6A-8ECE9021D1EC}" destId="{69550C7A-0C31-4C13-9660-F16C395E555D}" srcOrd="0" destOrd="0" presId="urn:microsoft.com/office/officeart/2005/8/layout/list1"/>
    <dgm:cxn modelId="{47C52591-6A2B-458D-B2D5-54E230B0BB2C}" srcId="{4C94D424-0505-411B-9E6A-8ECE9021D1EC}" destId="{BF5BFD41-A468-474E-9731-487581A70307}" srcOrd="2" destOrd="0" parTransId="{33591D3D-6ACA-438C-A223-CB9F105F9F44}" sibTransId="{2A90CD6C-7EA3-4D3E-931E-8D845B8C37E9}"/>
    <dgm:cxn modelId="{3E2EB15E-028F-4C9B-986D-C9B94E495A88}" type="presParOf" srcId="{69550C7A-0C31-4C13-9660-F16C395E555D}" destId="{B0B6B0A4-32A7-470F-B0B1-13E24F19B238}" srcOrd="0" destOrd="0" presId="urn:microsoft.com/office/officeart/2005/8/layout/list1"/>
    <dgm:cxn modelId="{82507F0F-05A3-4BED-ACA7-2082C839920E}" type="presParOf" srcId="{B0B6B0A4-32A7-470F-B0B1-13E24F19B238}" destId="{DD8DC403-2A9F-4E5B-95DE-97CD50F939E4}" srcOrd="0" destOrd="0" presId="urn:microsoft.com/office/officeart/2005/8/layout/list1"/>
    <dgm:cxn modelId="{CAE3C5FC-1A4A-41B7-8758-3547BF227771}" type="presParOf" srcId="{B0B6B0A4-32A7-470F-B0B1-13E24F19B238}" destId="{2A9A1BF3-02DA-4B64-88EF-F4012E38BCCF}" srcOrd="1" destOrd="0" presId="urn:microsoft.com/office/officeart/2005/8/layout/list1"/>
    <dgm:cxn modelId="{7AE75791-7771-48D2-A594-120D74A327F3}" type="presParOf" srcId="{69550C7A-0C31-4C13-9660-F16C395E555D}" destId="{0C23DDC0-FD2C-4750-B63F-F2A1282E32C2}" srcOrd="1" destOrd="0" presId="urn:microsoft.com/office/officeart/2005/8/layout/list1"/>
    <dgm:cxn modelId="{704459E1-082B-465A-8F61-5270F907805B}" type="presParOf" srcId="{69550C7A-0C31-4C13-9660-F16C395E555D}" destId="{FF804E02-CB1B-4BBC-B3A0-3CA129675A41}" srcOrd="2" destOrd="0" presId="urn:microsoft.com/office/officeart/2005/8/layout/list1"/>
    <dgm:cxn modelId="{759552B9-F171-42E0-B419-FC8CE06875B0}" type="presParOf" srcId="{69550C7A-0C31-4C13-9660-F16C395E555D}" destId="{15377163-8E32-41AB-A0D8-B7B95576A112}" srcOrd="3" destOrd="0" presId="urn:microsoft.com/office/officeart/2005/8/layout/list1"/>
    <dgm:cxn modelId="{06C9A431-386E-45D2-846B-5057A95D5B79}" type="presParOf" srcId="{69550C7A-0C31-4C13-9660-F16C395E555D}" destId="{DD18C700-15F5-41FE-AAF8-980C3FD5FE5F}" srcOrd="4" destOrd="0" presId="urn:microsoft.com/office/officeart/2005/8/layout/list1"/>
    <dgm:cxn modelId="{EE326EB0-A734-4DD2-9B71-6A4AFF7A7422}" type="presParOf" srcId="{DD18C700-15F5-41FE-AAF8-980C3FD5FE5F}" destId="{2B9CA80E-C6DD-469E-8F08-886E25828035}" srcOrd="0" destOrd="0" presId="urn:microsoft.com/office/officeart/2005/8/layout/list1"/>
    <dgm:cxn modelId="{A037B477-E1FD-4BA2-886D-648E91081409}" type="presParOf" srcId="{DD18C700-15F5-41FE-AAF8-980C3FD5FE5F}" destId="{C07C5DC2-1176-48C1-95C9-182D41F116A0}" srcOrd="1" destOrd="0" presId="urn:microsoft.com/office/officeart/2005/8/layout/list1"/>
    <dgm:cxn modelId="{D0C257DB-7800-49B4-A37C-373D078E368A}" type="presParOf" srcId="{69550C7A-0C31-4C13-9660-F16C395E555D}" destId="{67073D74-9B1E-414E-B34C-6F82219CB081}" srcOrd="5" destOrd="0" presId="urn:microsoft.com/office/officeart/2005/8/layout/list1"/>
    <dgm:cxn modelId="{5063C211-10B1-400C-AA2B-05C040CCD691}" type="presParOf" srcId="{69550C7A-0C31-4C13-9660-F16C395E555D}" destId="{52CCB077-8C3C-4A44-BECE-4AF9899A55DD}" srcOrd="6" destOrd="0" presId="urn:microsoft.com/office/officeart/2005/8/layout/list1"/>
    <dgm:cxn modelId="{30F8DC85-098A-45C6-BBF5-0D56B16375A9}" type="presParOf" srcId="{69550C7A-0C31-4C13-9660-F16C395E555D}" destId="{480FD6D2-382D-4120-AC6D-BEF475F34EBC}" srcOrd="7" destOrd="0" presId="urn:microsoft.com/office/officeart/2005/8/layout/list1"/>
    <dgm:cxn modelId="{71980A46-1751-418F-B927-20B3DE6455BC}" type="presParOf" srcId="{69550C7A-0C31-4C13-9660-F16C395E555D}" destId="{836F84EE-82C3-4037-9A1F-125ADD326414}" srcOrd="8" destOrd="0" presId="urn:microsoft.com/office/officeart/2005/8/layout/list1"/>
    <dgm:cxn modelId="{273481A0-66E1-42B8-9691-B4D1BD0478D9}" type="presParOf" srcId="{836F84EE-82C3-4037-9A1F-125ADD326414}" destId="{4DA611D0-AA3C-4178-9A53-B8508C0D9BB9}" srcOrd="0" destOrd="0" presId="urn:microsoft.com/office/officeart/2005/8/layout/list1"/>
    <dgm:cxn modelId="{326133B6-CD38-4138-88DE-262542313187}" type="presParOf" srcId="{836F84EE-82C3-4037-9A1F-125ADD326414}" destId="{216B1D7C-E50B-45BC-9464-274D9C4B111F}" srcOrd="1" destOrd="0" presId="urn:microsoft.com/office/officeart/2005/8/layout/list1"/>
    <dgm:cxn modelId="{E2C48232-B72A-4E61-B211-88715B318DD0}" type="presParOf" srcId="{69550C7A-0C31-4C13-9660-F16C395E555D}" destId="{B9787EED-D5A3-47FF-BE70-5EDE391FC6F3}" srcOrd="9" destOrd="0" presId="urn:microsoft.com/office/officeart/2005/8/layout/list1"/>
    <dgm:cxn modelId="{128C8F5D-47E8-42E4-8508-080CE965D6F9}" type="presParOf" srcId="{69550C7A-0C31-4C13-9660-F16C395E555D}" destId="{66B3EB34-3879-4BFF-A169-6C1EBD7D5E0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3B41B8-686A-4710-A7CF-F44866C2E9FD}" type="doc">
      <dgm:prSet loTypeId="urn:microsoft.com/office/officeart/2005/8/layout/hProcess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5B18FC4-6B33-4117-B23C-A236A7116785}">
      <dgm:prSet phldrT="[Texto]"/>
      <dgm:spPr>
        <a:solidFill>
          <a:srgbClr val="00B0F0"/>
        </a:solidFill>
      </dgm:spPr>
      <dgm:t>
        <a:bodyPr/>
        <a:lstStyle/>
        <a:p>
          <a:r>
            <a:rPr lang="es-EC" dirty="0" smtClean="0"/>
            <a:t>1</a:t>
          </a:r>
          <a:endParaRPr lang="es-EC" dirty="0"/>
        </a:p>
      </dgm:t>
    </dgm:pt>
    <dgm:pt modelId="{E785A1DD-A0E6-4C54-A335-21FD7EAE1A3A}" type="parTrans" cxnId="{61DA4C32-1BDF-4CF9-9685-615C411A29E2}">
      <dgm:prSet/>
      <dgm:spPr/>
      <dgm:t>
        <a:bodyPr/>
        <a:lstStyle/>
        <a:p>
          <a:endParaRPr lang="es-EC"/>
        </a:p>
      </dgm:t>
    </dgm:pt>
    <dgm:pt modelId="{2FFD99FB-0BA0-47C0-AC43-21B76995C0A6}" type="sibTrans" cxnId="{61DA4C32-1BDF-4CF9-9685-615C411A29E2}">
      <dgm:prSet/>
      <dgm:spPr/>
      <dgm:t>
        <a:bodyPr/>
        <a:lstStyle/>
        <a:p>
          <a:endParaRPr lang="es-EC"/>
        </a:p>
      </dgm:t>
    </dgm:pt>
    <dgm:pt modelId="{30F213C3-4D56-4DA0-BFF6-D9B58B54E2D3}">
      <dgm:prSet phldrT="[Texto]"/>
      <dgm:spPr/>
      <dgm:t>
        <a:bodyPr/>
        <a:lstStyle/>
        <a:p>
          <a:r>
            <a:rPr lang="es-ES" dirty="0" smtClean="0"/>
            <a:t>Una base de datos de matrices multicriterio de la problemática urbana.</a:t>
          </a:r>
          <a:endParaRPr lang="es-EC" dirty="0"/>
        </a:p>
      </dgm:t>
    </dgm:pt>
    <dgm:pt modelId="{CC638FFC-F947-4363-A5BE-03F24E24E51F}" type="parTrans" cxnId="{7834983A-2DAB-4266-994A-B737D2474EF2}">
      <dgm:prSet/>
      <dgm:spPr/>
      <dgm:t>
        <a:bodyPr/>
        <a:lstStyle/>
        <a:p>
          <a:endParaRPr lang="es-EC"/>
        </a:p>
      </dgm:t>
    </dgm:pt>
    <dgm:pt modelId="{DC058A2C-6ADC-4054-B45F-CC02F7FE1EA8}" type="sibTrans" cxnId="{7834983A-2DAB-4266-994A-B737D2474EF2}">
      <dgm:prSet/>
      <dgm:spPr/>
      <dgm:t>
        <a:bodyPr/>
        <a:lstStyle/>
        <a:p>
          <a:endParaRPr lang="es-EC"/>
        </a:p>
      </dgm:t>
    </dgm:pt>
    <dgm:pt modelId="{7C9AB134-91C2-41FB-92A2-93B42CF7E6B4}">
      <dgm:prSet phldrT="[Texto]"/>
      <dgm:spPr>
        <a:solidFill>
          <a:schemeClr val="accent6"/>
        </a:solidFill>
      </dgm:spPr>
      <dgm:t>
        <a:bodyPr/>
        <a:lstStyle/>
        <a:p>
          <a:r>
            <a:rPr lang="es-EC" dirty="0" smtClean="0"/>
            <a:t>2</a:t>
          </a:r>
          <a:endParaRPr lang="es-EC" dirty="0"/>
        </a:p>
      </dgm:t>
    </dgm:pt>
    <dgm:pt modelId="{05E600C7-E163-455C-BE3D-366CA1870D51}" type="parTrans" cxnId="{8221B606-3F9E-40B6-9DC1-44180167571E}">
      <dgm:prSet/>
      <dgm:spPr/>
      <dgm:t>
        <a:bodyPr/>
        <a:lstStyle/>
        <a:p>
          <a:endParaRPr lang="es-EC"/>
        </a:p>
      </dgm:t>
    </dgm:pt>
    <dgm:pt modelId="{D6F9C505-8AA5-4BC2-AFA0-729B8050EEA6}" type="sibTrans" cxnId="{8221B606-3F9E-40B6-9DC1-44180167571E}">
      <dgm:prSet/>
      <dgm:spPr/>
      <dgm:t>
        <a:bodyPr/>
        <a:lstStyle/>
        <a:p>
          <a:endParaRPr lang="es-EC"/>
        </a:p>
      </dgm:t>
    </dgm:pt>
    <dgm:pt modelId="{836AD94E-4919-4664-9158-B1397AA62FEA}">
      <dgm:prSet phldrT="[Texto]"/>
      <dgm:spPr/>
      <dgm:t>
        <a:bodyPr/>
        <a:lstStyle/>
        <a:p>
          <a:r>
            <a:rPr lang="es-ES" dirty="0" smtClean="0"/>
            <a:t>Un Informe sobre la metodología para el Planeamiento Urbanístico de la parroquia</a:t>
          </a:r>
          <a:endParaRPr lang="es-EC" dirty="0"/>
        </a:p>
      </dgm:t>
    </dgm:pt>
    <dgm:pt modelId="{140CF89D-087C-4D32-ADAD-6BF50C6A2F6E}" type="parTrans" cxnId="{5AD67512-1468-405A-ABC0-DA7ADB1DDD85}">
      <dgm:prSet/>
      <dgm:spPr/>
      <dgm:t>
        <a:bodyPr/>
        <a:lstStyle/>
        <a:p>
          <a:endParaRPr lang="es-EC"/>
        </a:p>
      </dgm:t>
    </dgm:pt>
    <dgm:pt modelId="{E8458F16-40D7-4BDA-857E-DF6DB60E5E76}" type="sibTrans" cxnId="{5AD67512-1468-405A-ABC0-DA7ADB1DDD85}">
      <dgm:prSet/>
      <dgm:spPr/>
      <dgm:t>
        <a:bodyPr/>
        <a:lstStyle/>
        <a:p>
          <a:endParaRPr lang="es-EC"/>
        </a:p>
      </dgm:t>
    </dgm:pt>
    <dgm:pt modelId="{DFEA2242-DDC5-46F9-90E8-22CD046AB9F0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C" dirty="0" smtClean="0"/>
            <a:t>3</a:t>
          </a:r>
          <a:endParaRPr lang="es-EC" dirty="0"/>
        </a:p>
      </dgm:t>
    </dgm:pt>
    <dgm:pt modelId="{3BC9DE9B-1127-4CF8-AD70-4C7666DF79CD}" type="parTrans" cxnId="{E307261D-1F86-4D65-8C16-61D8C8FD6AD5}">
      <dgm:prSet/>
      <dgm:spPr/>
      <dgm:t>
        <a:bodyPr/>
        <a:lstStyle/>
        <a:p>
          <a:endParaRPr lang="es-EC"/>
        </a:p>
      </dgm:t>
    </dgm:pt>
    <dgm:pt modelId="{16FC08CE-9388-4A39-9875-93FF151E7E13}" type="sibTrans" cxnId="{E307261D-1F86-4D65-8C16-61D8C8FD6AD5}">
      <dgm:prSet/>
      <dgm:spPr/>
      <dgm:t>
        <a:bodyPr/>
        <a:lstStyle/>
        <a:p>
          <a:endParaRPr lang="es-EC"/>
        </a:p>
      </dgm:t>
    </dgm:pt>
    <dgm:pt modelId="{668DD293-B0A6-424F-93FD-B44F509C371C}">
      <dgm:prSet phldrT="[Texto]"/>
      <dgm:spPr/>
      <dgm:t>
        <a:bodyPr/>
        <a:lstStyle/>
        <a:p>
          <a:r>
            <a:rPr lang="es-ES" dirty="0" smtClean="0"/>
            <a:t>Un Mapa del Planeamiento Urbanístico de la zona de estudio Esc. 1:5000  </a:t>
          </a:r>
          <a:endParaRPr lang="es-EC" dirty="0"/>
        </a:p>
      </dgm:t>
    </dgm:pt>
    <dgm:pt modelId="{7528C0F1-4A72-40FB-9F9E-C2D1B79F247E}" type="parTrans" cxnId="{1C96670D-0A06-4741-9F0F-C8E18B2EAE03}">
      <dgm:prSet/>
      <dgm:spPr/>
      <dgm:t>
        <a:bodyPr/>
        <a:lstStyle/>
        <a:p>
          <a:endParaRPr lang="es-EC"/>
        </a:p>
      </dgm:t>
    </dgm:pt>
    <dgm:pt modelId="{B19D6328-4FD0-414B-B743-907520E8F1DF}" type="sibTrans" cxnId="{1C96670D-0A06-4741-9F0F-C8E18B2EAE03}">
      <dgm:prSet/>
      <dgm:spPr/>
      <dgm:t>
        <a:bodyPr/>
        <a:lstStyle/>
        <a:p>
          <a:endParaRPr lang="es-EC"/>
        </a:p>
      </dgm:t>
    </dgm:pt>
    <dgm:pt modelId="{3323FDD4-C350-4FB0-9C60-9C4138654A6F}" type="pres">
      <dgm:prSet presAssocID="{D53B41B8-686A-4710-A7CF-F44866C2E9F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3BC4BF2-EF91-4E38-9801-C96BEC4CA209}" type="pres">
      <dgm:prSet presAssocID="{35B18FC4-6B33-4117-B23C-A236A7116785}" presName="compositeNode" presStyleCnt="0">
        <dgm:presLayoutVars>
          <dgm:bulletEnabled val="1"/>
        </dgm:presLayoutVars>
      </dgm:prSet>
      <dgm:spPr/>
    </dgm:pt>
    <dgm:pt modelId="{7D0F74CD-8D82-4418-BAB8-FCFE6C272F27}" type="pres">
      <dgm:prSet presAssocID="{35B18FC4-6B33-4117-B23C-A236A7116785}" presName="bgRect" presStyleLbl="node1" presStyleIdx="0" presStyleCnt="3"/>
      <dgm:spPr/>
      <dgm:t>
        <a:bodyPr/>
        <a:lstStyle/>
        <a:p>
          <a:endParaRPr lang="es-EC"/>
        </a:p>
      </dgm:t>
    </dgm:pt>
    <dgm:pt modelId="{DCECF40D-ADE8-4132-838C-90F5B51767BE}" type="pres">
      <dgm:prSet presAssocID="{35B18FC4-6B33-4117-B23C-A236A7116785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F2BA07-10BD-4CE4-85BA-DF1F47A4FF61}" type="pres">
      <dgm:prSet presAssocID="{35B18FC4-6B33-4117-B23C-A236A7116785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1BF2A0-EB26-4BF9-A921-FC285C9DD005}" type="pres">
      <dgm:prSet presAssocID="{2FFD99FB-0BA0-47C0-AC43-21B76995C0A6}" presName="hSp" presStyleCnt="0"/>
      <dgm:spPr/>
    </dgm:pt>
    <dgm:pt modelId="{901A0EA9-7C35-47AE-88DC-960CA2CF252D}" type="pres">
      <dgm:prSet presAssocID="{2FFD99FB-0BA0-47C0-AC43-21B76995C0A6}" presName="vProcSp" presStyleCnt="0"/>
      <dgm:spPr/>
    </dgm:pt>
    <dgm:pt modelId="{8CC3F010-948E-4FFF-A461-ED01EBC6C600}" type="pres">
      <dgm:prSet presAssocID="{2FFD99FB-0BA0-47C0-AC43-21B76995C0A6}" presName="vSp1" presStyleCnt="0"/>
      <dgm:spPr/>
    </dgm:pt>
    <dgm:pt modelId="{62F8C368-81A7-4C6D-B050-2AD11D62DF0E}" type="pres">
      <dgm:prSet presAssocID="{2FFD99FB-0BA0-47C0-AC43-21B76995C0A6}" presName="simulatedConn" presStyleLbl="solidFgAcc1" presStyleIdx="0" presStyleCnt="2"/>
      <dgm:spPr/>
    </dgm:pt>
    <dgm:pt modelId="{E5381133-C682-4E52-A6E2-3226575FB2B7}" type="pres">
      <dgm:prSet presAssocID="{2FFD99FB-0BA0-47C0-AC43-21B76995C0A6}" presName="vSp2" presStyleCnt="0"/>
      <dgm:spPr/>
    </dgm:pt>
    <dgm:pt modelId="{56DD0C4C-94AC-4EBB-8A10-8AF7548A5A38}" type="pres">
      <dgm:prSet presAssocID="{2FFD99FB-0BA0-47C0-AC43-21B76995C0A6}" presName="sibTrans" presStyleCnt="0"/>
      <dgm:spPr/>
    </dgm:pt>
    <dgm:pt modelId="{F4A6FB6E-262E-4C1F-8F10-36B75D37C5A3}" type="pres">
      <dgm:prSet presAssocID="{7C9AB134-91C2-41FB-92A2-93B42CF7E6B4}" presName="compositeNode" presStyleCnt="0">
        <dgm:presLayoutVars>
          <dgm:bulletEnabled val="1"/>
        </dgm:presLayoutVars>
      </dgm:prSet>
      <dgm:spPr/>
    </dgm:pt>
    <dgm:pt modelId="{83CB8704-C82B-4DDD-B125-01F6774867FA}" type="pres">
      <dgm:prSet presAssocID="{7C9AB134-91C2-41FB-92A2-93B42CF7E6B4}" presName="bgRect" presStyleLbl="node1" presStyleIdx="1" presStyleCnt="3"/>
      <dgm:spPr/>
      <dgm:t>
        <a:bodyPr/>
        <a:lstStyle/>
        <a:p>
          <a:endParaRPr lang="es-EC"/>
        </a:p>
      </dgm:t>
    </dgm:pt>
    <dgm:pt modelId="{B58C453E-1397-4B32-8AE8-3C4F06E7848B}" type="pres">
      <dgm:prSet presAssocID="{7C9AB134-91C2-41FB-92A2-93B42CF7E6B4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6AE165-070B-4E0F-8762-3B0E02DB1259}" type="pres">
      <dgm:prSet presAssocID="{7C9AB134-91C2-41FB-92A2-93B42CF7E6B4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9D90E7-9056-4262-804C-0E29BEAC9D8A}" type="pres">
      <dgm:prSet presAssocID="{D6F9C505-8AA5-4BC2-AFA0-729B8050EEA6}" presName="hSp" presStyleCnt="0"/>
      <dgm:spPr/>
    </dgm:pt>
    <dgm:pt modelId="{6EB9C9F3-E6A1-4B09-94B2-F0DBE82F9750}" type="pres">
      <dgm:prSet presAssocID="{D6F9C505-8AA5-4BC2-AFA0-729B8050EEA6}" presName="vProcSp" presStyleCnt="0"/>
      <dgm:spPr/>
    </dgm:pt>
    <dgm:pt modelId="{1A1D6BC1-EE63-4EC9-91E8-19A13FE4A0F6}" type="pres">
      <dgm:prSet presAssocID="{D6F9C505-8AA5-4BC2-AFA0-729B8050EEA6}" presName="vSp1" presStyleCnt="0"/>
      <dgm:spPr/>
    </dgm:pt>
    <dgm:pt modelId="{53104F4B-B4CD-4CEF-AA06-8413C9BB3E8F}" type="pres">
      <dgm:prSet presAssocID="{D6F9C505-8AA5-4BC2-AFA0-729B8050EEA6}" presName="simulatedConn" presStyleLbl="solidFgAcc1" presStyleIdx="1" presStyleCnt="2"/>
      <dgm:spPr/>
    </dgm:pt>
    <dgm:pt modelId="{E3659155-3422-4680-8D4C-4C72B4678AB6}" type="pres">
      <dgm:prSet presAssocID="{D6F9C505-8AA5-4BC2-AFA0-729B8050EEA6}" presName="vSp2" presStyleCnt="0"/>
      <dgm:spPr/>
    </dgm:pt>
    <dgm:pt modelId="{E08B9EFF-49D8-4C9F-905A-DDA27A201916}" type="pres">
      <dgm:prSet presAssocID="{D6F9C505-8AA5-4BC2-AFA0-729B8050EEA6}" presName="sibTrans" presStyleCnt="0"/>
      <dgm:spPr/>
    </dgm:pt>
    <dgm:pt modelId="{032650B8-29B9-4BC1-AD1E-AD7B9EEF4721}" type="pres">
      <dgm:prSet presAssocID="{DFEA2242-DDC5-46F9-90E8-22CD046AB9F0}" presName="compositeNode" presStyleCnt="0">
        <dgm:presLayoutVars>
          <dgm:bulletEnabled val="1"/>
        </dgm:presLayoutVars>
      </dgm:prSet>
      <dgm:spPr/>
    </dgm:pt>
    <dgm:pt modelId="{DCB18D58-BA7F-4DF4-A97A-2A65C9103009}" type="pres">
      <dgm:prSet presAssocID="{DFEA2242-DDC5-46F9-90E8-22CD046AB9F0}" presName="bgRect" presStyleLbl="node1" presStyleIdx="2" presStyleCnt="3"/>
      <dgm:spPr/>
      <dgm:t>
        <a:bodyPr/>
        <a:lstStyle/>
        <a:p>
          <a:endParaRPr lang="es-EC"/>
        </a:p>
      </dgm:t>
    </dgm:pt>
    <dgm:pt modelId="{4E06674F-CBD4-47F3-BBED-2F696CD3A723}" type="pres">
      <dgm:prSet presAssocID="{DFEA2242-DDC5-46F9-90E8-22CD046AB9F0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8F6544-4599-425C-AEED-672688790C19}" type="pres">
      <dgm:prSet presAssocID="{DFEA2242-DDC5-46F9-90E8-22CD046AB9F0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1848982-9D37-402F-8E4E-8833991DABA7}" type="presOf" srcId="{D53B41B8-686A-4710-A7CF-F44866C2E9FD}" destId="{3323FDD4-C350-4FB0-9C60-9C4138654A6F}" srcOrd="0" destOrd="0" presId="urn:microsoft.com/office/officeart/2005/8/layout/hProcess7"/>
    <dgm:cxn modelId="{5AD67512-1468-405A-ABC0-DA7ADB1DDD85}" srcId="{7C9AB134-91C2-41FB-92A2-93B42CF7E6B4}" destId="{836AD94E-4919-4664-9158-B1397AA62FEA}" srcOrd="0" destOrd="0" parTransId="{140CF89D-087C-4D32-ADAD-6BF50C6A2F6E}" sibTransId="{E8458F16-40D7-4BDA-857E-DF6DB60E5E76}"/>
    <dgm:cxn modelId="{497220C8-B514-4853-A402-F90D5FF290B9}" type="presOf" srcId="{7C9AB134-91C2-41FB-92A2-93B42CF7E6B4}" destId="{83CB8704-C82B-4DDD-B125-01F6774867FA}" srcOrd="0" destOrd="0" presId="urn:microsoft.com/office/officeart/2005/8/layout/hProcess7"/>
    <dgm:cxn modelId="{1C96670D-0A06-4741-9F0F-C8E18B2EAE03}" srcId="{DFEA2242-DDC5-46F9-90E8-22CD046AB9F0}" destId="{668DD293-B0A6-424F-93FD-B44F509C371C}" srcOrd="0" destOrd="0" parTransId="{7528C0F1-4A72-40FB-9F9E-C2D1B79F247E}" sibTransId="{B19D6328-4FD0-414B-B743-907520E8F1DF}"/>
    <dgm:cxn modelId="{8000BEA8-61D1-4BBA-AFE0-F3E866BB0EBD}" type="presOf" srcId="{DFEA2242-DDC5-46F9-90E8-22CD046AB9F0}" destId="{4E06674F-CBD4-47F3-BBED-2F696CD3A723}" srcOrd="1" destOrd="0" presId="urn:microsoft.com/office/officeart/2005/8/layout/hProcess7"/>
    <dgm:cxn modelId="{E307261D-1F86-4D65-8C16-61D8C8FD6AD5}" srcId="{D53B41B8-686A-4710-A7CF-F44866C2E9FD}" destId="{DFEA2242-DDC5-46F9-90E8-22CD046AB9F0}" srcOrd="2" destOrd="0" parTransId="{3BC9DE9B-1127-4CF8-AD70-4C7666DF79CD}" sibTransId="{16FC08CE-9388-4A39-9875-93FF151E7E13}"/>
    <dgm:cxn modelId="{C09E6EC5-05B6-4BAC-AAC3-D516A390FF9F}" type="presOf" srcId="{7C9AB134-91C2-41FB-92A2-93B42CF7E6B4}" destId="{B58C453E-1397-4B32-8AE8-3C4F06E7848B}" srcOrd="1" destOrd="0" presId="urn:microsoft.com/office/officeart/2005/8/layout/hProcess7"/>
    <dgm:cxn modelId="{70B8BF2F-9555-4C46-A42A-443DCC716A1C}" type="presOf" srcId="{30F213C3-4D56-4DA0-BFF6-D9B58B54E2D3}" destId="{24F2BA07-10BD-4CE4-85BA-DF1F47A4FF61}" srcOrd="0" destOrd="0" presId="urn:microsoft.com/office/officeart/2005/8/layout/hProcess7"/>
    <dgm:cxn modelId="{4AE2D735-0E63-4CDC-8876-5A4C3538E9F6}" type="presOf" srcId="{35B18FC4-6B33-4117-B23C-A236A7116785}" destId="{DCECF40D-ADE8-4132-838C-90F5B51767BE}" srcOrd="1" destOrd="0" presId="urn:microsoft.com/office/officeart/2005/8/layout/hProcess7"/>
    <dgm:cxn modelId="{8221B606-3F9E-40B6-9DC1-44180167571E}" srcId="{D53B41B8-686A-4710-A7CF-F44866C2E9FD}" destId="{7C9AB134-91C2-41FB-92A2-93B42CF7E6B4}" srcOrd="1" destOrd="0" parTransId="{05E600C7-E163-455C-BE3D-366CA1870D51}" sibTransId="{D6F9C505-8AA5-4BC2-AFA0-729B8050EEA6}"/>
    <dgm:cxn modelId="{FCE32FF5-37AF-44D4-9E6A-D32F37131B9B}" type="presOf" srcId="{35B18FC4-6B33-4117-B23C-A236A7116785}" destId="{7D0F74CD-8D82-4418-BAB8-FCFE6C272F27}" srcOrd="0" destOrd="0" presId="urn:microsoft.com/office/officeart/2005/8/layout/hProcess7"/>
    <dgm:cxn modelId="{C108E23F-C092-4F8A-AB49-DA13FF1AC1B9}" type="presOf" srcId="{DFEA2242-DDC5-46F9-90E8-22CD046AB9F0}" destId="{DCB18D58-BA7F-4DF4-A97A-2A65C9103009}" srcOrd="0" destOrd="0" presId="urn:microsoft.com/office/officeart/2005/8/layout/hProcess7"/>
    <dgm:cxn modelId="{7834983A-2DAB-4266-994A-B737D2474EF2}" srcId="{35B18FC4-6B33-4117-B23C-A236A7116785}" destId="{30F213C3-4D56-4DA0-BFF6-D9B58B54E2D3}" srcOrd="0" destOrd="0" parTransId="{CC638FFC-F947-4363-A5BE-03F24E24E51F}" sibTransId="{DC058A2C-6ADC-4054-B45F-CC02F7FE1EA8}"/>
    <dgm:cxn modelId="{61DA4C32-1BDF-4CF9-9685-615C411A29E2}" srcId="{D53B41B8-686A-4710-A7CF-F44866C2E9FD}" destId="{35B18FC4-6B33-4117-B23C-A236A7116785}" srcOrd="0" destOrd="0" parTransId="{E785A1DD-A0E6-4C54-A335-21FD7EAE1A3A}" sibTransId="{2FFD99FB-0BA0-47C0-AC43-21B76995C0A6}"/>
    <dgm:cxn modelId="{F84420B4-94BE-4D8F-8370-5500FB53BAD4}" type="presOf" srcId="{836AD94E-4919-4664-9158-B1397AA62FEA}" destId="{C86AE165-070B-4E0F-8762-3B0E02DB1259}" srcOrd="0" destOrd="0" presId="urn:microsoft.com/office/officeart/2005/8/layout/hProcess7"/>
    <dgm:cxn modelId="{55C3F581-8901-4225-958A-45F5CB080E0B}" type="presOf" srcId="{668DD293-B0A6-424F-93FD-B44F509C371C}" destId="{F18F6544-4599-425C-AEED-672688790C19}" srcOrd="0" destOrd="0" presId="urn:microsoft.com/office/officeart/2005/8/layout/hProcess7"/>
    <dgm:cxn modelId="{DA7871E7-1A72-41D7-92E4-324B913AC798}" type="presParOf" srcId="{3323FDD4-C350-4FB0-9C60-9C4138654A6F}" destId="{53BC4BF2-EF91-4E38-9801-C96BEC4CA209}" srcOrd="0" destOrd="0" presId="urn:microsoft.com/office/officeart/2005/8/layout/hProcess7"/>
    <dgm:cxn modelId="{8DF8ED82-50B3-47BF-9518-DB3E84F33BEE}" type="presParOf" srcId="{53BC4BF2-EF91-4E38-9801-C96BEC4CA209}" destId="{7D0F74CD-8D82-4418-BAB8-FCFE6C272F27}" srcOrd="0" destOrd="0" presId="urn:microsoft.com/office/officeart/2005/8/layout/hProcess7"/>
    <dgm:cxn modelId="{202A6A7D-BB6B-4DD4-BA15-544840A3CAD4}" type="presParOf" srcId="{53BC4BF2-EF91-4E38-9801-C96BEC4CA209}" destId="{DCECF40D-ADE8-4132-838C-90F5B51767BE}" srcOrd="1" destOrd="0" presId="urn:microsoft.com/office/officeart/2005/8/layout/hProcess7"/>
    <dgm:cxn modelId="{9E8A8064-93EE-44D7-913B-C666EF238A77}" type="presParOf" srcId="{53BC4BF2-EF91-4E38-9801-C96BEC4CA209}" destId="{24F2BA07-10BD-4CE4-85BA-DF1F47A4FF61}" srcOrd="2" destOrd="0" presId="urn:microsoft.com/office/officeart/2005/8/layout/hProcess7"/>
    <dgm:cxn modelId="{A260784B-4A22-4969-949D-7C7008A392AF}" type="presParOf" srcId="{3323FDD4-C350-4FB0-9C60-9C4138654A6F}" destId="{511BF2A0-EB26-4BF9-A921-FC285C9DD005}" srcOrd="1" destOrd="0" presId="urn:microsoft.com/office/officeart/2005/8/layout/hProcess7"/>
    <dgm:cxn modelId="{9EE343F1-0202-4C39-B288-12FADCDDDFDA}" type="presParOf" srcId="{3323FDD4-C350-4FB0-9C60-9C4138654A6F}" destId="{901A0EA9-7C35-47AE-88DC-960CA2CF252D}" srcOrd="2" destOrd="0" presId="urn:microsoft.com/office/officeart/2005/8/layout/hProcess7"/>
    <dgm:cxn modelId="{9B45247F-E84D-4E05-AB26-9EC0790DEF9C}" type="presParOf" srcId="{901A0EA9-7C35-47AE-88DC-960CA2CF252D}" destId="{8CC3F010-948E-4FFF-A461-ED01EBC6C600}" srcOrd="0" destOrd="0" presId="urn:microsoft.com/office/officeart/2005/8/layout/hProcess7"/>
    <dgm:cxn modelId="{27800076-E59C-4B9B-BC38-7B140357C1FC}" type="presParOf" srcId="{901A0EA9-7C35-47AE-88DC-960CA2CF252D}" destId="{62F8C368-81A7-4C6D-B050-2AD11D62DF0E}" srcOrd="1" destOrd="0" presId="urn:microsoft.com/office/officeart/2005/8/layout/hProcess7"/>
    <dgm:cxn modelId="{BEECA73C-74FB-43D3-AE9B-CB1BAE00995C}" type="presParOf" srcId="{901A0EA9-7C35-47AE-88DC-960CA2CF252D}" destId="{E5381133-C682-4E52-A6E2-3226575FB2B7}" srcOrd="2" destOrd="0" presId="urn:microsoft.com/office/officeart/2005/8/layout/hProcess7"/>
    <dgm:cxn modelId="{DE455219-5B77-424E-A0EC-44342117C069}" type="presParOf" srcId="{3323FDD4-C350-4FB0-9C60-9C4138654A6F}" destId="{56DD0C4C-94AC-4EBB-8A10-8AF7548A5A38}" srcOrd="3" destOrd="0" presId="urn:microsoft.com/office/officeart/2005/8/layout/hProcess7"/>
    <dgm:cxn modelId="{5F28A2CD-424A-47D0-9248-1C842A40D9AE}" type="presParOf" srcId="{3323FDD4-C350-4FB0-9C60-9C4138654A6F}" destId="{F4A6FB6E-262E-4C1F-8F10-36B75D37C5A3}" srcOrd="4" destOrd="0" presId="urn:microsoft.com/office/officeart/2005/8/layout/hProcess7"/>
    <dgm:cxn modelId="{91B6396E-3192-4FAC-8952-30096316566C}" type="presParOf" srcId="{F4A6FB6E-262E-4C1F-8F10-36B75D37C5A3}" destId="{83CB8704-C82B-4DDD-B125-01F6774867FA}" srcOrd="0" destOrd="0" presId="urn:microsoft.com/office/officeart/2005/8/layout/hProcess7"/>
    <dgm:cxn modelId="{276A7EFB-E693-4B33-B779-9D94EF221A40}" type="presParOf" srcId="{F4A6FB6E-262E-4C1F-8F10-36B75D37C5A3}" destId="{B58C453E-1397-4B32-8AE8-3C4F06E7848B}" srcOrd="1" destOrd="0" presId="urn:microsoft.com/office/officeart/2005/8/layout/hProcess7"/>
    <dgm:cxn modelId="{16384A5A-A8BB-470A-B708-59AEE2A9D084}" type="presParOf" srcId="{F4A6FB6E-262E-4C1F-8F10-36B75D37C5A3}" destId="{C86AE165-070B-4E0F-8762-3B0E02DB1259}" srcOrd="2" destOrd="0" presId="urn:microsoft.com/office/officeart/2005/8/layout/hProcess7"/>
    <dgm:cxn modelId="{C3F89B6E-38F5-4BE3-851C-C8C32F82A63D}" type="presParOf" srcId="{3323FDD4-C350-4FB0-9C60-9C4138654A6F}" destId="{4D9D90E7-9056-4262-804C-0E29BEAC9D8A}" srcOrd="5" destOrd="0" presId="urn:microsoft.com/office/officeart/2005/8/layout/hProcess7"/>
    <dgm:cxn modelId="{C0F8AEDA-743B-4DEE-A6B3-B5341A33A2AB}" type="presParOf" srcId="{3323FDD4-C350-4FB0-9C60-9C4138654A6F}" destId="{6EB9C9F3-E6A1-4B09-94B2-F0DBE82F9750}" srcOrd="6" destOrd="0" presId="urn:microsoft.com/office/officeart/2005/8/layout/hProcess7"/>
    <dgm:cxn modelId="{8AE6B91F-1417-4B22-8B82-346B8B0A7C43}" type="presParOf" srcId="{6EB9C9F3-E6A1-4B09-94B2-F0DBE82F9750}" destId="{1A1D6BC1-EE63-4EC9-91E8-19A13FE4A0F6}" srcOrd="0" destOrd="0" presId="urn:microsoft.com/office/officeart/2005/8/layout/hProcess7"/>
    <dgm:cxn modelId="{0252F64A-9466-4247-BEBB-66A47E88BA49}" type="presParOf" srcId="{6EB9C9F3-E6A1-4B09-94B2-F0DBE82F9750}" destId="{53104F4B-B4CD-4CEF-AA06-8413C9BB3E8F}" srcOrd="1" destOrd="0" presId="urn:microsoft.com/office/officeart/2005/8/layout/hProcess7"/>
    <dgm:cxn modelId="{3512FF6D-0575-4AC0-B001-89B272A4636A}" type="presParOf" srcId="{6EB9C9F3-E6A1-4B09-94B2-F0DBE82F9750}" destId="{E3659155-3422-4680-8D4C-4C72B4678AB6}" srcOrd="2" destOrd="0" presId="urn:microsoft.com/office/officeart/2005/8/layout/hProcess7"/>
    <dgm:cxn modelId="{7E4FC83F-25F2-4572-983F-DF1A7F55C5E0}" type="presParOf" srcId="{3323FDD4-C350-4FB0-9C60-9C4138654A6F}" destId="{E08B9EFF-49D8-4C9F-905A-DDA27A201916}" srcOrd="7" destOrd="0" presId="urn:microsoft.com/office/officeart/2005/8/layout/hProcess7"/>
    <dgm:cxn modelId="{E0106D95-427F-4723-94E4-21322D18C588}" type="presParOf" srcId="{3323FDD4-C350-4FB0-9C60-9C4138654A6F}" destId="{032650B8-29B9-4BC1-AD1E-AD7B9EEF4721}" srcOrd="8" destOrd="0" presId="urn:microsoft.com/office/officeart/2005/8/layout/hProcess7"/>
    <dgm:cxn modelId="{6063DC97-A1F0-4C37-9CC1-5B22D5B60BB6}" type="presParOf" srcId="{032650B8-29B9-4BC1-AD1E-AD7B9EEF4721}" destId="{DCB18D58-BA7F-4DF4-A97A-2A65C9103009}" srcOrd="0" destOrd="0" presId="urn:microsoft.com/office/officeart/2005/8/layout/hProcess7"/>
    <dgm:cxn modelId="{36158C9A-DCF9-413F-84CD-A88B25ACBB1C}" type="presParOf" srcId="{032650B8-29B9-4BC1-AD1E-AD7B9EEF4721}" destId="{4E06674F-CBD4-47F3-BBED-2F696CD3A723}" srcOrd="1" destOrd="0" presId="urn:microsoft.com/office/officeart/2005/8/layout/hProcess7"/>
    <dgm:cxn modelId="{387A6B05-DAC5-42BC-9464-B88BDEAB13D0}" type="presParOf" srcId="{032650B8-29B9-4BC1-AD1E-AD7B9EEF4721}" destId="{F18F6544-4599-425C-AEED-672688790C1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BE1FF7-4AEC-4387-893F-B987888540A4}" type="doc">
      <dgm:prSet loTypeId="urn:microsoft.com/office/officeart/2005/8/layout/bProcess3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9B425A53-7616-4148-9F15-D3CEF9177DF3}">
      <dgm:prSet phldrT="[Texto]"/>
      <dgm:spPr/>
      <dgm:t>
        <a:bodyPr/>
        <a:lstStyle/>
        <a:p>
          <a:r>
            <a:rPr lang="es-EC" smtClean="0"/>
            <a:t>Recopilación de información </a:t>
          </a:r>
          <a:endParaRPr lang="es-EC" dirty="0"/>
        </a:p>
      </dgm:t>
    </dgm:pt>
    <dgm:pt modelId="{C44AB8AD-3AAF-4AEA-8F12-E40B84873734}" type="parTrans" cxnId="{C374F276-ED8F-4989-8B90-A2FA5DDC331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9174937-D1B3-4D23-803E-689ADDBF1D4B}" type="sibTrans" cxnId="{C374F276-ED8F-4989-8B90-A2FA5DDC331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92C4A4C-9214-4D5F-BE77-DD699284A3BF}">
      <dgm:prSet phldrT="[Texto]"/>
      <dgm:spPr/>
      <dgm:t>
        <a:bodyPr/>
        <a:lstStyle/>
        <a:p>
          <a:r>
            <a:rPr lang="es-EC" smtClean="0"/>
            <a:t>Revisión documental </a:t>
          </a:r>
          <a:endParaRPr lang="es-EC" dirty="0"/>
        </a:p>
      </dgm:t>
    </dgm:pt>
    <dgm:pt modelId="{6B51CCA6-6A90-4479-A773-3D6F7152865E}" type="parTrans" cxnId="{0C65CB92-54B8-468E-99AF-53C858C7807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CC653C2-178B-43DC-92FD-54A67E791CFC}" type="sibTrans" cxnId="{0C65CB92-54B8-468E-99AF-53C858C7807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72E7C43-0C1F-4DAF-8A3C-FD772651CD00}">
      <dgm:prSet phldrT="[Texto]"/>
      <dgm:spPr/>
      <dgm:t>
        <a:bodyPr/>
        <a:lstStyle/>
        <a:p>
          <a:r>
            <a:rPr lang="es-EC" dirty="0" smtClean="0"/>
            <a:t>Sistemas a analizar</a:t>
          </a:r>
          <a:endParaRPr lang="es-EC" dirty="0"/>
        </a:p>
      </dgm:t>
    </dgm:pt>
    <dgm:pt modelId="{CFF19478-7B6C-44A8-8C8D-C1AA9864863B}" type="parTrans" cxnId="{4B496B85-63B1-41BB-9AAA-8881BD4FC0D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86F381C-A29F-4DAE-B5FE-7171D2AA855D}" type="sibTrans" cxnId="{4B496B85-63B1-41BB-9AAA-8881BD4FC0D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751DFD6-66FF-49FF-8CDC-77C0EC7CE3FF}">
      <dgm:prSet phldrT="[Texto]"/>
      <dgm:spPr/>
      <dgm:t>
        <a:bodyPr/>
        <a:lstStyle/>
        <a:p>
          <a:r>
            <a:rPr lang="es-EC" smtClean="0"/>
            <a:t>Priorizar variables </a:t>
          </a:r>
          <a:endParaRPr lang="es-EC" dirty="0"/>
        </a:p>
      </dgm:t>
    </dgm:pt>
    <dgm:pt modelId="{D83FBDDE-1D79-408D-BE26-120A724E7AB4}" type="parTrans" cxnId="{1919492B-E8A6-4A67-A026-939F2A470F3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8CD5F9D-278D-4531-8C9F-B18561254EF6}" type="sibTrans" cxnId="{1919492B-E8A6-4A67-A026-939F2A470F3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4C23205-3FA9-4110-8825-71537DDF96C6}">
      <dgm:prSet phldrT="[Texto]"/>
      <dgm:spPr/>
      <dgm:t>
        <a:bodyPr/>
        <a:lstStyle/>
        <a:p>
          <a:r>
            <a:rPr lang="es-EC" smtClean="0"/>
            <a:t>Semaforización de indicadores</a:t>
          </a:r>
          <a:endParaRPr lang="es-EC" dirty="0"/>
        </a:p>
      </dgm:t>
    </dgm:pt>
    <dgm:pt modelId="{1F8C7F09-0907-46CF-BB47-E9EC5026AAA1}" type="parTrans" cxnId="{4755DB1D-1D47-4AE9-AF40-1EB872C65BA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A377941-87A3-4CE3-AD94-915405346266}" type="sibTrans" cxnId="{4755DB1D-1D47-4AE9-AF40-1EB872C65BA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E03483A-A38C-4EF8-8BA0-725A5B1BE31A}">
      <dgm:prSet phldrT="[Texto]"/>
      <dgm:spPr/>
      <dgm:t>
        <a:bodyPr/>
        <a:lstStyle/>
        <a:p>
          <a:r>
            <a:rPr lang="es-EC" smtClean="0"/>
            <a:t>Aplicación del método AHP</a:t>
          </a:r>
          <a:endParaRPr lang="es-EC" dirty="0"/>
        </a:p>
      </dgm:t>
    </dgm:pt>
    <dgm:pt modelId="{FE418AD0-6502-4F26-AEC5-D7EDA678C690}" type="parTrans" cxnId="{AB2D2A35-84E5-4BDD-B757-77B07C9F981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A26838D-29B6-4553-9050-E60EF7972209}" type="sibTrans" cxnId="{AB2D2A35-84E5-4BDD-B757-77B07C9F981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10CC0FE-B8F4-41C8-A964-677C771390EF}">
      <dgm:prSet phldrT="[Texto]"/>
      <dgm:spPr/>
      <dgm:t>
        <a:bodyPr/>
        <a:lstStyle/>
        <a:p>
          <a:r>
            <a:rPr lang="es-EC" smtClean="0"/>
            <a:t>Propuesta</a:t>
          </a:r>
          <a:endParaRPr lang="es-EC" dirty="0"/>
        </a:p>
      </dgm:t>
    </dgm:pt>
    <dgm:pt modelId="{4B1F903D-79C1-471B-ABF5-30A1014F7F10}" type="parTrans" cxnId="{F0F7A9F9-94CC-42FE-94AE-69ED9D98F8D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5C5D0F7-261D-481F-9006-C46081C108AA}" type="sibTrans" cxnId="{F0F7A9F9-94CC-42FE-94AE-69ED9D98F8D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32996A9-32BD-48B9-9EAD-0BBB09CBF4B3}">
      <dgm:prSet phldrT="[Texto]"/>
      <dgm:spPr/>
      <dgm:t>
        <a:bodyPr/>
        <a:lstStyle/>
        <a:p>
          <a:r>
            <a:rPr lang="es-EC" smtClean="0"/>
            <a:t>Modelo de gestión </a:t>
          </a:r>
          <a:endParaRPr lang="es-EC" dirty="0"/>
        </a:p>
      </dgm:t>
    </dgm:pt>
    <dgm:pt modelId="{0EB6D881-59FC-47BE-A43B-5A82E8B5AC6F}" type="parTrans" cxnId="{69BDBF76-95D4-4F87-9F18-020BC3B3828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85527F2-D5DA-47A5-9B57-C30C09440508}" type="sibTrans" cxnId="{69BDBF76-95D4-4F87-9F18-020BC3B3828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72AD79E-E9DB-440C-BBF3-C4824D02058A}" type="pres">
      <dgm:prSet presAssocID="{B7BE1FF7-4AEC-4387-893F-B987888540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B125261-771D-483C-84F3-06D6132A1A8F}" type="pres">
      <dgm:prSet presAssocID="{9B425A53-7616-4148-9F15-D3CEF9177DF3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250B7C-4972-449F-B62E-720BFD552269}" type="pres">
      <dgm:prSet presAssocID="{79174937-D1B3-4D23-803E-689ADDBF1D4B}" presName="sibTrans" presStyleLbl="sibTrans1D1" presStyleIdx="0" presStyleCnt="7"/>
      <dgm:spPr/>
      <dgm:t>
        <a:bodyPr/>
        <a:lstStyle/>
        <a:p>
          <a:endParaRPr lang="es-EC"/>
        </a:p>
      </dgm:t>
    </dgm:pt>
    <dgm:pt modelId="{CF86EE44-3E06-4E96-AAE7-5CE0EE702538}" type="pres">
      <dgm:prSet presAssocID="{79174937-D1B3-4D23-803E-689ADDBF1D4B}" presName="connectorText" presStyleLbl="sibTrans1D1" presStyleIdx="0" presStyleCnt="7"/>
      <dgm:spPr/>
      <dgm:t>
        <a:bodyPr/>
        <a:lstStyle/>
        <a:p>
          <a:endParaRPr lang="es-EC"/>
        </a:p>
      </dgm:t>
    </dgm:pt>
    <dgm:pt modelId="{D83177F6-B97D-453C-9615-0A065F8BC010}" type="pres">
      <dgm:prSet presAssocID="{A92C4A4C-9214-4D5F-BE77-DD699284A3BF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7D7D56-41FD-4EDF-9FEB-15EEEDB89D19}" type="pres">
      <dgm:prSet presAssocID="{4CC653C2-178B-43DC-92FD-54A67E791CFC}" presName="sibTrans" presStyleLbl="sibTrans1D1" presStyleIdx="1" presStyleCnt="7"/>
      <dgm:spPr/>
      <dgm:t>
        <a:bodyPr/>
        <a:lstStyle/>
        <a:p>
          <a:endParaRPr lang="es-EC"/>
        </a:p>
      </dgm:t>
    </dgm:pt>
    <dgm:pt modelId="{2FE93CBD-51EB-4594-A977-1CD7128C862A}" type="pres">
      <dgm:prSet presAssocID="{4CC653C2-178B-43DC-92FD-54A67E791CFC}" presName="connectorText" presStyleLbl="sibTrans1D1" presStyleIdx="1" presStyleCnt="7"/>
      <dgm:spPr/>
      <dgm:t>
        <a:bodyPr/>
        <a:lstStyle/>
        <a:p>
          <a:endParaRPr lang="es-EC"/>
        </a:p>
      </dgm:t>
    </dgm:pt>
    <dgm:pt modelId="{A9565003-B26D-4418-9E30-E902F5C0420C}" type="pres">
      <dgm:prSet presAssocID="{572E7C43-0C1F-4DAF-8A3C-FD772651CD00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F73E09-ECE9-4D1B-9A33-436FF53CC597}" type="pres">
      <dgm:prSet presAssocID="{D86F381C-A29F-4DAE-B5FE-7171D2AA855D}" presName="sibTrans" presStyleLbl="sibTrans1D1" presStyleIdx="2" presStyleCnt="7"/>
      <dgm:spPr/>
      <dgm:t>
        <a:bodyPr/>
        <a:lstStyle/>
        <a:p>
          <a:endParaRPr lang="es-EC"/>
        </a:p>
      </dgm:t>
    </dgm:pt>
    <dgm:pt modelId="{648F9347-A799-47C4-B167-D3D889B149D8}" type="pres">
      <dgm:prSet presAssocID="{D86F381C-A29F-4DAE-B5FE-7171D2AA855D}" presName="connectorText" presStyleLbl="sibTrans1D1" presStyleIdx="2" presStyleCnt="7"/>
      <dgm:spPr/>
      <dgm:t>
        <a:bodyPr/>
        <a:lstStyle/>
        <a:p>
          <a:endParaRPr lang="es-EC"/>
        </a:p>
      </dgm:t>
    </dgm:pt>
    <dgm:pt modelId="{B42A9C13-16E0-46A4-84DB-E2B323062E8B}" type="pres">
      <dgm:prSet presAssocID="{4751DFD6-66FF-49FF-8CDC-77C0EC7CE3F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1EADAE-9418-422C-B18B-1A12990D5612}" type="pres">
      <dgm:prSet presAssocID="{98CD5F9D-278D-4531-8C9F-B18561254EF6}" presName="sibTrans" presStyleLbl="sibTrans1D1" presStyleIdx="3" presStyleCnt="7"/>
      <dgm:spPr/>
      <dgm:t>
        <a:bodyPr/>
        <a:lstStyle/>
        <a:p>
          <a:endParaRPr lang="es-EC"/>
        </a:p>
      </dgm:t>
    </dgm:pt>
    <dgm:pt modelId="{F67B8D29-9BB2-410C-BFB5-AC159FF9AAC9}" type="pres">
      <dgm:prSet presAssocID="{98CD5F9D-278D-4531-8C9F-B18561254EF6}" presName="connectorText" presStyleLbl="sibTrans1D1" presStyleIdx="3" presStyleCnt="7"/>
      <dgm:spPr/>
      <dgm:t>
        <a:bodyPr/>
        <a:lstStyle/>
        <a:p>
          <a:endParaRPr lang="es-EC"/>
        </a:p>
      </dgm:t>
    </dgm:pt>
    <dgm:pt modelId="{8C689460-C3A3-4875-8BDC-FC21A3C39E7D}" type="pres">
      <dgm:prSet presAssocID="{04C23205-3FA9-4110-8825-71537DDF96C6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09CBC4-A137-44D0-BE42-5208B8EA0883}" type="pres">
      <dgm:prSet presAssocID="{0A377941-87A3-4CE3-AD94-915405346266}" presName="sibTrans" presStyleLbl="sibTrans1D1" presStyleIdx="4" presStyleCnt="7"/>
      <dgm:spPr/>
      <dgm:t>
        <a:bodyPr/>
        <a:lstStyle/>
        <a:p>
          <a:endParaRPr lang="es-EC"/>
        </a:p>
      </dgm:t>
    </dgm:pt>
    <dgm:pt modelId="{7299BB39-FDD8-4251-AA58-83A1E8460D13}" type="pres">
      <dgm:prSet presAssocID="{0A377941-87A3-4CE3-AD94-915405346266}" presName="connectorText" presStyleLbl="sibTrans1D1" presStyleIdx="4" presStyleCnt="7"/>
      <dgm:spPr/>
      <dgm:t>
        <a:bodyPr/>
        <a:lstStyle/>
        <a:p>
          <a:endParaRPr lang="es-EC"/>
        </a:p>
      </dgm:t>
    </dgm:pt>
    <dgm:pt modelId="{9A4FC530-0258-498B-89A8-1A48196C1A89}" type="pres">
      <dgm:prSet presAssocID="{2E03483A-A38C-4EF8-8BA0-725A5B1BE31A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6EA4FBF-84FB-46FF-B68A-161EBA512A04}" type="pres">
      <dgm:prSet presAssocID="{BA26838D-29B6-4553-9050-E60EF7972209}" presName="sibTrans" presStyleLbl="sibTrans1D1" presStyleIdx="5" presStyleCnt="7"/>
      <dgm:spPr/>
      <dgm:t>
        <a:bodyPr/>
        <a:lstStyle/>
        <a:p>
          <a:endParaRPr lang="es-EC"/>
        </a:p>
      </dgm:t>
    </dgm:pt>
    <dgm:pt modelId="{EAFC98A8-E1CC-4A3E-A169-4CD9683BE983}" type="pres">
      <dgm:prSet presAssocID="{BA26838D-29B6-4553-9050-E60EF7972209}" presName="connectorText" presStyleLbl="sibTrans1D1" presStyleIdx="5" presStyleCnt="7"/>
      <dgm:spPr/>
      <dgm:t>
        <a:bodyPr/>
        <a:lstStyle/>
        <a:p>
          <a:endParaRPr lang="es-EC"/>
        </a:p>
      </dgm:t>
    </dgm:pt>
    <dgm:pt modelId="{C7A4B44E-6C33-47E9-920E-447CD4AE7A8A}" type="pres">
      <dgm:prSet presAssocID="{210CC0FE-B8F4-41C8-A964-677C771390EF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72DD11-5080-411A-B2E7-4D918A89DFBF}" type="pres">
      <dgm:prSet presAssocID="{65C5D0F7-261D-481F-9006-C46081C108AA}" presName="sibTrans" presStyleLbl="sibTrans1D1" presStyleIdx="6" presStyleCnt="7"/>
      <dgm:spPr/>
      <dgm:t>
        <a:bodyPr/>
        <a:lstStyle/>
        <a:p>
          <a:endParaRPr lang="es-EC"/>
        </a:p>
      </dgm:t>
    </dgm:pt>
    <dgm:pt modelId="{1CC070BB-9B37-4C81-95B0-D788CDE4734F}" type="pres">
      <dgm:prSet presAssocID="{65C5D0F7-261D-481F-9006-C46081C108AA}" presName="connectorText" presStyleLbl="sibTrans1D1" presStyleIdx="6" presStyleCnt="7"/>
      <dgm:spPr/>
      <dgm:t>
        <a:bodyPr/>
        <a:lstStyle/>
        <a:p>
          <a:endParaRPr lang="es-EC"/>
        </a:p>
      </dgm:t>
    </dgm:pt>
    <dgm:pt modelId="{5603BA9D-269A-4806-B168-5189497BADF2}" type="pres">
      <dgm:prSet presAssocID="{D32996A9-32BD-48B9-9EAD-0BBB09CBF4B3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B496B85-63B1-41BB-9AAA-8881BD4FC0DE}" srcId="{B7BE1FF7-4AEC-4387-893F-B987888540A4}" destId="{572E7C43-0C1F-4DAF-8A3C-FD772651CD00}" srcOrd="2" destOrd="0" parTransId="{CFF19478-7B6C-44A8-8C8D-C1AA9864863B}" sibTransId="{D86F381C-A29F-4DAE-B5FE-7171D2AA855D}"/>
    <dgm:cxn modelId="{0C65CB92-54B8-468E-99AF-53C858C78078}" srcId="{B7BE1FF7-4AEC-4387-893F-B987888540A4}" destId="{A92C4A4C-9214-4D5F-BE77-DD699284A3BF}" srcOrd="1" destOrd="0" parTransId="{6B51CCA6-6A90-4479-A773-3D6F7152865E}" sibTransId="{4CC653C2-178B-43DC-92FD-54A67E791CFC}"/>
    <dgm:cxn modelId="{69BDBF76-95D4-4F87-9F18-020BC3B38286}" srcId="{B7BE1FF7-4AEC-4387-893F-B987888540A4}" destId="{D32996A9-32BD-48B9-9EAD-0BBB09CBF4B3}" srcOrd="7" destOrd="0" parTransId="{0EB6D881-59FC-47BE-A43B-5A82E8B5AC6F}" sibTransId="{C85527F2-D5DA-47A5-9B57-C30C09440508}"/>
    <dgm:cxn modelId="{020FD279-B065-43CF-9857-77BA80244C3A}" type="presOf" srcId="{4CC653C2-178B-43DC-92FD-54A67E791CFC}" destId="{2E7D7D56-41FD-4EDF-9FEB-15EEEDB89D19}" srcOrd="0" destOrd="0" presId="urn:microsoft.com/office/officeart/2005/8/layout/bProcess3"/>
    <dgm:cxn modelId="{CC6E4F94-1ED8-4A1F-8B11-CC18B3A2D372}" type="presOf" srcId="{0A377941-87A3-4CE3-AD94-915405346266}" destId="{F009CBC4-A137-44D0-BE42-5208B8EA0883}" srcOrd="0" destOrd="0" presId="urn:microsoft.com/office/officeart/2005/8/layout/bProcess3"/>
    <dgm:cxn modelId="{21042341-F96C-4D13-A193-24E4A314810B}" type="presOf" srcId="{2E03483A-A38C-4EF8-8BA0-725A5B1BE31A}" destId="{9A4FC530-0258-498B-89A8-1A48196C1A89}" srcOrd="0" destOrd="0" presId="urn:microsoft.com/office/officeart/2005/8/layout/bProcess3"/>
    <dgm:cxn modelId="{6BA573A0-58BD-428B-A255-52F9407DE513}" type="presOf" srcId="{572E7C43-0C1F-4DAF-8A3C-FD772651CD00}" destId="{A9565003-B26D-4418-9E30-E902F5C0420C}" srcOrd="0" destOrd="0" presId="urn:microsoft.com/office/officeart/2005/8/layout/bProcess3"/>
    <dgm:cxn modelId="{EA280A63-6404-4DD3-9B4D-8C140BC74D5B}" type="presOf" srcId="{98CD5F9D-278D-4531-8C9F-B18561254EF6}" destId="{661EADAE-9418-422C-B18B-1A12990D5612}" srcOrd="0" destOrd="0" presId="urn:microsoft.com/office/officeart/2005/8/layout/bProcess3"/>
    <dgm:cxn modelId="{1919492B-E8A6-4A67-A026-939F2A470F36}" srcId="{B7BE1FF7-4AEC-4387-893F-B987888540A4}" destId="{4751DFD6-66FF-49FF-8CDC-77C0EC7CE3FF}" srcOrd="3" destOrd="0" parTransId="{D83FBDDE-1D79-408D-BE26-120A724E7AB4}" sibTransId="{98CD5F9D-278D-4531-8C9F-B18561254EF6}"/>
    <dgm:cxn modelId="{F2ACD79A-C90B-44E7-80E5-E950C9794B27}" type="presOf" srcId="{210CC0FE-B8F4-41C8-A964-677C771390EF}" destId="{C7A4B44E-6C33-47E9-920E-447CD4AE7A8A}" srcOrd="0" destOrd="0" presId="urn:microsoft.com/office/officeart/2005/8/layout/bProcess3"/>
    <dgm:cxn modelId="{F0F7A9F9-94CC-42FE-94AE-69ED9D98F8D5}" srcId="{B7BE1FF7-4AEC-4387-893F-B987888540A4}" destId="{210CC0FE-B8F4-41C8-A964-677C771390EF}" srcOrd="6" destOrd="0" parTransId="{4B1F903D-79C1-471B-ABF5-30A1014F7F10}" sibTransId="{65C5D0F7-261D-481F-9006-C46081C108AA}"/>
    <dgm:cxn modelId="{83419826-D290-4984-8C48-2931B64DE260}" type="presOf" srcId="{D32996A9-32BD-48B9-9EAD-0BBB09CBF4B3}" destId="{5603BA9D-269A-4806-B168-5189497BADF2}" srcOrd="0" destOrd="0" presId="urn:microsoft.com/office/officeart/2005/8/layout/bProcess3"/>
    <dgm:cxn modelId="{E5CF0B88-57B9-4892-A06D-A71891661953}" type="presOf" srcId="{A92C4A4C-9214-4D5F-BE77-DD699284A3BF}" destId="{D83177F6-B97D-453C-9615-0A065F8BC010}" srcOrd="0" destOrd="0" presId="urn:microsoft.com/office/officeart/2005/8/layout/bProcess3"/>
    <dgm:cxn modelId="{C374F276-ED8F-4989-8B90-A2FA5DDC3315}" srcId="{B7BE1FF7-4AEC-4387-893F-B987888540A4}" destId="{9B425A53-7616-4148-9F15-D3CEF9177DF3}" srcOrd="0" destOrd="0" parTransId="{C44AB8AD-3AAF-4AEA-8F12-E40B84873734}" sibTransId="{79174937-D1B3-4D23-803E-689ADDBF1D4B}"/>
    <dgm:cxn modelId="{830E6B02-3BF0-4906-9C9B-FE549A7EB5EC}" type="presOf" srcId="{B7BE1FF7-4AEC-4387-893F-B987888540A4}" destId="{972AD79E-E9DB-440C-BBF3-C4824D02058A}" srcOrd="0" destOrd="0" presId="urn:microsoft.com/office/officeart/2005/8/layout/bProcess3"/>
    <dgm:cxn modelId="{7FFE5FAC-3A26-4CAD-B583-DF52A560877D}" type="presOf" srcId="{BA26838D-29B6-4553-9050-E60EF7972209}" destId="{96EA4FBF-84FB-46FF-B68A-161EBA512A04}" srcOrd="0" destOrd="0" presId="urn:microsoft.com/office/officeart/2005/8/layout/bProcess3"/>
    <dgm:cxn modelId="{F78294FE-69BF-4861-9178-498567D020FA}" type="presOf" srcId="{65C5D0F7-261D-481F-9006-C46081C108AA}" destId="{1CC070BB-9B37-4C81-95B0-D788CDE4734F}" srcOrd="1" destOrd="0" presId="urn:microsoft.com/office/officeart/2005/8/layout/bProcess3"/>
    <dgm:cxn modelId="{13A8C2F0-CA63-43CF-9876-BF6D6D74E34F}" type="presOf" srcId="{4751DFD6-66FF-49FF-8CDC-77C0EC7CE3FF}" destId="{B42A9C13-16E0-46A4-84DB-E2B323062E8B}" srcOrd="0" destOrd="0" presId="urn:microsoft.com/office/officeart/2005/8/layout/bProcess3"/>
    <dgm:cxn modelId="{C15C9BDB-8454-421C-A2D3-15A89235F725}" type="presOf" srcId="{65C5D0F7-261D-481F-9006-C46081C108AA}" destId="{C172DD11-5080-411A-B2E7-4D918A89DFBF}" srcOrd="0" destOrd="0" presId="urn:microsoft.com/office/officeart/2005/8/layout/bProcess3"/>
    <dgm:cxn modelId="{578933C5-1856-4107-96FC-BA6C3126B1E5}" type="presOf" srcId="{BA26838D-29B6-4553-9050-E60EF7972209}" destId="{EAFC98A8-E1CC-4A3E-A169-4CD9683BE983}" srcOrd="1" destOrd="0" presId="urn:microsoft.com/office/officeart/2005/8/layout/bProcess3"/>
    <dgm:cxn modelId="{69AB7ABD-F148-428C-8B38-968B683287A6}" type="presOf" srcId="{98CD5F9D-278D-4531-8C9F-B18561254EF6}" destId="{F67B8D29-9BB2-410C-BFB5-AC159FF9AAC9}" srcOrd="1" destOrd="0" presId="urn:microsoft.com/office/officeart/2005/8/layout/bProcess3"/>
    <dgm:cxn modelId="{2F80D345-0898-482B-B437-3138D1A08008}" type="presOf" srcId="{4CC653C2-178B-43DC-92FD-54A67E791CFC}" destId="{2FE93CBD-51EB-4594-A977-1CD7128C862A}" srcOrd="1" destOrd="0" presId="urn:microsoft.com/office/officeart/2005/8/layout/bProcess3"/>
    <dgm:cxn modelId="{C304B687-9261-4C36-A8D8-D14832CF77AD}" type="presOf" srcId="{79174937-D1B3-4D23-803E-689ADDBF1D4B}" destId="{CF86EE44-3E06-4E96-AAE7-5CE0EE702538}" srcOrd="1" destOrd="0" presId="urn:microsoft.com/office/officeart/2005/8/layout/bProcess3"/>
    <dgm:cxn modelId="{F1768E36-7A50-426E-AC48-98BC61C76A27}" type="presOf" srcId="{D86F381C-A29F-4DAE-B5FE-7171D2AA855D}" destId="{648F9347-A799-47C4-B167-D3D889B149D8}" srcOrd="1" destOrd="0" presId="urn:microsoft.com/office/officeart/2005/8/layout/bProcess3"/>
    <dgm:cxn modelId="{4755DB1D-1D47-4AE9-AF40-1EB872C65BA2}" srcId="{B7BE1FF7-4AEC-4387-893F-B987888540A4}" destId="{04C23205-3FA9-4110-8825-71537DDF96C6}" srcOrd="4" destOrd="0" parTransId="{1F8C7F09-0907-46CF-BB47-E9EC5026AAA1}" sibTransId="{0A377941-87A3-4CE3-AD94-915405346266}"/>
    <dgm:cxn modelId="{B6030964-6AC5-4964-AFC0-3CB1DDEBF2A6}" type="presOf" srcId="{D86F381C-A29F-4DAE-B5FE-7171D2AA855D}" destId="{82F73E09-ECE9-4D1B-9A33-436FF53CC597}" srcOrd="0" destOrd="0" presId="urn:microsoft.com/office/officeart/2005/8/layout/bProcess3"/>
    <dgm:cxn modelId="{AB2D2A35-84E5-4BDD-B757-77B07C9F981B}" srcId="{B7BE1FF7-4AEC-4387-893F-B987888540A4}" destId="{2E03483A-A38C-4EF8-8BA0-725A5B1BE31A}" srcOrd="5" destOrd="0" parTransId="{FE418AD0-6502-4F26-AEC5-D7EDA678C690}" sibTransId="{BA26838D-29B6-4553-9050-E60EF7972209}"/>
    <dgm:cxn modelId="{3B636204-0068-402E-9883-47451379A23A}" type="presOf" srcId="{9B425A53-7616-4148-9F15-D3CEF9177DF3}" destId="{3B125261-771D-483C-84F3-06D6132A1A8F}" srcOrd="0" destOrd="0" presId="urn:microsoft.com/office/officeart/2005/8/layout/bProcess3"/>
    <dgm:cxn modelId="{4B03F668-AB65-41C9-8A54-0535015D919D}" type="presOf" srcId="{04C23205-3FA9-4110-8825-71537DDF96C6}" destId="{8C689460-C3A3-4875-8BDC-FC21A3C39E7D}" srcOrd="0" destOrd="0" presId="urn:microsoft.com/office/officeart/2005/8/layout/bProcess3"/>
    <dgm:cxn modelId="{D110A070-3703-42F8-853F-7CC5AD40CBB4}" type="presOf" srcId="{0A377941-87A3-4CE3-AD94-915405346266}" destId="{7299BB39-FDD8-4251-AA58-83A1E8460D13}" srcOrd="1" destOrd="0" presId="urn:microsoft.com/office/officeart/2005/8/layout/bProcess3"/>
    <dgm:cxn modelId="{4F268A9E-2AA4-4683-AAEE-383A7FB49697}" type="presOf" srcId="{79174937-D1B3-4D23-803E-689ADDBF1D4B}" destId="{2E250B7C-4972-449F-B62E-720BFD552269}" srcOrd="0" destOrd="0" presId="urn:microsoft.com/office/officeart/2005/8/layout/bProcess3"/>
    <dgm:cxn modelId="{A57D1186-BF48-4EE7-A036-4A118F1E8227}" type="presParOf" srcId="{972AD79E-E9DB-440C-BBF3-C4824D02058A}" destId="{3B125261-771D-483C-84F3-06D6132A1A8F}" srcOrd="0" destOrd="0" presId="urn:microsoft.com/office/officeart/2005/8/layout/bProcess3"/>
    <dgm:cxn modelId="{73742D2D-441B-459F-8EAE-0BAE3DABEE4F}" type="presParOf" srcId="{972AD79E-E9DB-440C-BBF3-C4824D02058A}" destId="{2E250B7C-4972-449F-B62E-720BFD552269}" srcOrd="1" destOrd="0" presId="urn:microsoft.com/office/officeart/2005/8/layout/bProcess3"/>
    <dgm:cxn modelId="{A9B2A978-4F44-4E1C-BC62-42C82C4FB55B}" type="presParOf" srcId="{2E250B7C-4972-449F-B62E-720BFD552269}" destId="{CF86EE44-3E06-4E96-AAE7-5CE0EE702538}" srcOrd="0" destOrd="0" presId="urn:microsoft.com/office/officeart/2005/8/layout/bProcess3"/>
    <dgm:cxn modelId="{EB39FC3F-23AE-4084-B592-D38C86EFD1E8}" type="presParOf" srcId="{972AD79E-E9DB-440C-BBF3-C4824D02058A}" destId="{D83177F6-B97D-453C-9615-0A065F8BC010}" srcOrd="2" destOrd="0" presId="urn:microsoft.com/office/officeart/2005/8/layout/bProcess3"/>
    <dgm:cxn modelId="{A8650D3E-26DF-4C2B-A4E4-F3710E6CB96B}" type="presParOf" srcId="{972AD79E-E9DB-440C-BBF3-C4824D02058A}" destId="{2E7D7D56-41FD-4EDF-9FEB-15EEEDB89D19}" srcOrd="3" destOrd="0" presId="urn:microsoft.com/office/officeart/2005/8/layout/bProcess3"/>
    <dgm:cxn modelId="{55F9B246-0067-4ECE-90E5-92CF93EAAE20}" type="presParOf" srcId="{2E7D7D56-41FD-4EDF-9FEB-15EEEDB89D19}" destId="{2FE93CBD-51EB-4594-A977-1CD7128C862A}" srcOrd="0" destOrd="0" presId="urn:microsoft.com/office/officeart/2005/8/layout/bProcess3"/>
    <dgm:cxn modelId="{56508A96-5684-4A60-A04A-512576193206}" type="presParOf" srcId="{972AD79E-E9DB-440C-BBF3-C4824D02058A}" destId="{A9565003-B26D-4418-9E30-E902F5C0420C}" srcOrd="4" destOrd="0" presId="urn:microsoft.com/office/officeart/2005/8/layout/bProcess3"/>
    <dgm:cxn modelId="{DA2FCA12-82F1-4AFF-9375-88F73F8F4021}" type="presParOf" srcId="{972AD79E-E9DB-440C-BBF3-C4824D02058A}" destId="{82F73E09-ECE9-4D1B-9A33-436FF53CC597}" srcOrd="5" destOrd="0" presId="urn:microsoft.com/office/officeart/2005/8/layout/bProcess3"/>
    <dgm:cxn modelId="{2AE7971F-44BF-4711-95B2-71B6520BC812}" type="presParOf" srcId="{82F73E09-ECE9-4D1B-9A33-436FF53CC597}" destId="{648F9347-A799-47C4-B167-D3D889B149D8}" srcOrd="0" destOrd="0" presId="urn:microsoft.com/office/officeart/2005/8/layout/bProcess3"/>
    <dgm:cxn modelId="{EE49C858-B98C-4D37-903C-CF430E358347}" type="presParOf" srcId="{972AD79E-E9DB-440C-BBF3-C4824D02058A}" destId="{B42A9C13-16E0-46A4-84DB-E2B323062E8B}" srcOrd="6" destOrd="0" presId="urn:microsoft.com/office/officeart/2005/8/layout/bProcess3"/>
    <dgm:cxn modelId="{7214E70E-3975-4D17-9D9C-0E338FAF3399}" type="presParOf" srcId="{972AD79E-E9DB-440C-BBF3-C4824D02058A}" destId="{661EADAE-9418-422C-B18B-1A12990D5612}" srcOrd="7" destOrd="0" presId="urn:microsoft.com/office/officeart/2005/8/layout/bProcess3"/>
    <dgm:cxn modelId="{3A363D89-3BB4-4626-8981-E54D232A9EDA}" type="presParOf" srcId="{661EADAE-9418-422C-B18B-1A12990D5612}" destId="{F67B8D29-9BB2-410C-BFB5-AC159FF9AAC9}" srcOrd="0" destOrd="0" presId="urn:microsoft.com/office/officeart/2005/8/layout/bProcess3"/>
    <dgm:cxn modelId="{60823984-00DA-467B-A5E4-7D25212E2C19}" type="presParOf" srcId="{972AD79E-E9DB-440C-BBF3-C4824D02058A}" destId="{8C689460-C3A3-4875-8BDC-FC21A3C39E7D}" srcOrd="8" destOrd="0" presId="urn:microsoft.com/office/officeart/2005/8/layout/bProcess3"/>
    <dgm:cxn modelId="{AB0E1075-9EC7-4B81-BE0B-224FE2C39E41}" type="presParOf" srcId="{972AD79E-E9DB-440C-BBF3-C4824D02058A}" destId="{F009CBC4-A137-44D0-BE42-5208B8EA0883}" srcOrd="9" destOrd="0" presId="urn:microsoft.com/office/officeart/2005/8/layout/bProcess3"/>
    <dgm:cxn modelId="{D3483424-1B41-46D8-9219-0537073ED20A}" type="presParOf" srcId="{F009CBC4-A137-44D0-BE42-5208B8EA0883}" destId="{7299BB39-FDD8-4251-AA58-83A1E8460D13}" srcOrd="0" destOrd="0" presId="urn:microsoft.com/office/officeart/2005/8/layout/bProcess3"/>
    <dgm:cxn modelId="{047E42BA-DBCF-4A45-BBEB-7583FC7F61EF}" type="presParOf" srcId="{972AD79E-E9DB-440C-BBF3-C4824D02058A}" destId="{9A4FC530-0258-498B-89A8-1A48196C1A89}" srcOrd="10" destOrd="0" presId="urn:microsoft.com/office/officeart/2005/8/layout/bProcess3"/>
    <dgm:cxn modelId="{26F87EFC-66DB-4119-B710-D446AFA3A4ED}" type="presParOf" srcId="{972AD79E-E9DB-440C-BBF3-C4824D02058A}" destId="{96EA4FBF-84FB-46FF-B68A-161EBA512A04}" srcOrd="11" destOrd="0" presId="urn:microsoft.com/office/officeart/2005/8/layout/bProcess3"/>
    <dgm:cxn modelId="{1D1784F9-328B-47FC-A923-E01D08FAB61E}" type="presParOf" srcId="{96EA4FBF-84FB-46FF-B68A-161EBA512A04}" destId="{EAFC98A8-E1CC-4A3E-A169-4CD9683BE983}" srcOrd="0" destOrd="0" presId="urn:microsoft.com/office/officeart/2005/8/layout/bProcess3"/>
    <dgm:cxn modelId="{3C7C20B7-E3D8-498A-BB59-02EBBC0FFF53}" type="presParOf" srcId="{972AD79E-E9DB-440C-BBF3-C4824D02058A}" destId="{C7A4B44E-6C33-47E9-920E-447CD4AE7A8A}" srcOrd="12" destOrd="0" presId="urn:microsoft.com/office/officeart/2005/8/layout/bProcess3"/>
    <dgm:cxn modelId="{5BAF4EA0-576D-416B-AC33-2E97647364B1}" type="presParOf" srcId="{972AD79E-E9DB-440C-BBF3-C4824D02058A}" destId="{C172DD11-5080-411A-B2E7-4D918A89DFBF}" srcOrd="13" destOrd="0" presId="urn:microsoft.com/office/officeart/2005/8/layout/bProcess3"/>
    <dgm:cxn modelId="{A0CC8EF5-1B78-49B4-9BD9-E7A83C991640}" type="presParOf" srcId="{C172DD11-5080-411A-B2E7-4D918A89DFBF}" destId="{1CC070BB-9B37-4C81-95B0-D788CDE4734F}" srcOrd="0" destOrd="0" presId="urn:microsoft.com/office/officeart/2005/8/layout/bProcess3"/>
    <dgm:cxn modelId="{05E1DCEA-4D82-46DB-A68D-57C5069CE0F1}" type="presParOf" srcId="{972AD79E-E9DB-440C-BBF3-C4824D02058A}" destId="{5603BA9D-269A-4806-B168-5189497BADF2}" srcOrd="1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552EBA-572B-439A-AA03-2F8FFDBDEF0E}" type="doc">
      <dgm:prSet loTypeId="urn:microsoft.com/office/officeart/2008/layout/VerticalAccentLis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DD211B89-557E-4841-82CB-45A80F8E6E9D}">
      <dgm:prSet phldrT="[Texto]" custT="1"/>
      <dgm:spPr/>
      <dgm:t>
        <a:bodyPr/>
        <a:lstStyle/>
        <a:p>
          <a:r>
            <a:rPr lang="es-EC" sz="1800" dirty="0" smtClean="0"/>
            <a:t>Momento Descriptivo o explicativo</a:t>
          </a:r>
          <a:endParaRPr lang="es-EC" sz="1800" dirty="0"/>
        </a:p>
      </dgm:t>
    </dgm:pt>
    <dgm:pt modelId="{67CDB1DF-B0F7-4DF4-BC16-42BBDB7085BF}" type="parTrans" cxnId="{F4B11EEF-AB2E-4781-B359-34DF3307E40E}">
      <dgm:prSet/>
      <dgm:spPr/>
      <dgm:t>
        <a:bodyPr/>
        <a:lstStyle/>
        <a:p>
          <a:endParaRPr lang="es-EC" sz="2800"/>
        </a:p>
      </dgm:t>
    </dgm:pt>
    <dgm:pt modelId="{9C62C0D4-33F2-4AFF-8F7C-32F64D9F3B33}" type="sibTrans" cxnId="{F4B11EEF-AB2E-4781-B359-34DF3307E40E}">
      <dgm:prSet/>
      <dgm:spPr/>
      <dgm:t>
        <a:bodyPr/>
        <a:lstStyle/>
        <a:p>
          <a:endParaRPr lang="es-EC" sz="2800"/>
        </a:p>
      </dgm:t>
    </dgm:pt>
    <dgm:pt modelId="{D71C96A5-60CA-416D-8736-1393CD76AAFE}">
      <dgm:prSet phldrT="[Texto]" custT="1"/>
      <dgm:spPr/>
      <dgm:t>
        <a:bodyPr/>
        <a:lstStyle/>
        <a:p>
          <a:r>
            <a:rPr lang="es-EC" sz="1050" dirty="0" smtClean="0"/>
            <a:t>Diagnóstico Territorial</a:t>
          </a:r>
          <a:endParaRPr lang="es-EC" sz="1050" dirty="0"/>
        </a:p>
      </dgm:t>
    </dgm:pt>
    <dgm:pt modelId="{A12A3F16-7070-4192-915A-20E9BAA882D3}" type="parTrans" cxnId="{725F3C7D-2908-496F-8107-A25EECE343C4}">
      <dgm:prSet/>
      <dgm:spPr/>
      <dgm:t>
        <a:bodyPr/>
        <a:lstStyle/>
        <a:p>
          <a:endParaRPr lang="es-EC" sz="2800"/>
        </a:p>
      </dgm:t>
    </dgm:pt>
    <dgm:pt modelId="{08EF6A61-09CF-42F3-BBC3-4D06E653BCCA}" type="sibTrans" cxnId="{725F3C7D-2908-496F-8107-A25EECE343C4}">
      <dgm:prSet/>
      <dgm:spPr/>
      <dgm:t>
        <a:bodyPr/>
        <a:lstStyle/>
        <a:p>
          <a:endParaRPr lang="es-EC" sz="2800"/>
        </a:p>
      </dgm:t>
    </dgm:pt>
    <dgm:pt modelId="{F2D94C2C-BE41-4A01-8538-DA3C5F625E49}">
      <dgm:prSet phldrT="[Texto]" custT="1"/>
      <dgm:spPr/>
      <dgm:t>
        <a:bodyPr/>
        <a:lstStyle/>
        <a:p>
          <a:r>
            <a:rPr lang="es-EC" sz="1800" dirty="0" smtClean="0"/>
            <a:t>Momento Normativo</a:t>
          </a:r>
          <a:endParaRPr lang="es-EC" sz="1800" dirty="0"/>
        </a:p>
      </dgm:t>
    </dgm:pt>
    <dgm:pt modelId="{1A67EE08-F7F0-4828-B63E-30A513843FBC}" type="parTrans" cxnId="{BC6D3875-7D7C-499C-957F-852800EA5B67}">
      <dgm:prSet/>
      <dgm:spPr/>
      <dgm:t>
        <a:bodyPr/>
        <a:lstStyle/>
        <a:p>
          <a:endParaRPr lang="es-EC" sz="2800"/>
        </a:p>
      </dgm:t>
    </dgm:pt>
    <dgm:pt modelId="{C9C3292C-37BA-494C-9A08-9F78DECA0894}" type="sibTrans" cxnId="{BC6D3875-7D7C-499C-957F-852800EA5B67}">
      <dgm:prSet/>
      <dgm:spPr/>
      <dgm:t>
        <a:bodyPr/>
        <a:lstStyle/>
        <a:p>
          <a:endParaRPr lang="es-EC" sz="2800"/>
        </a:p>
      </dgm:t>
    </dgm:pt>
    <dgm:pt modelId="{906ADAE7-F501-4C09-B256-521501DDDDA2}">
      <dgm:prSet phldrT="[Texto]" custT="1"/>
      <dgm:spPr/>
      <dgm:t>
        <a:bodyPr/>
        <a:lstStyle/>
        <a:p>
          <a:r>
            <a:rPr lang="es-EC" sz="1050" dirty="0" smtClean="0"/>
            <a:t>Objetivos, políticas, escenarios</a:t>
          </a:r>
          <a:endParaRPr lang="es-EC" sz="1050" dirty="0"/>
        </a:p>
      </dgm:t>
    </dgm:pt>
    <dgm:pt modelId="{80DFFA11-20DE-462C-B46D-1706A202466B}" type="parTrans" cxnId="{C3280B99-0ECA-451B-93F3-78DB71F39DE3}">
      <dgm:prSet/>
      <dgm:spPr/>
      <dgm:t>
        <a:bodyPr/>
        <a:lstStyle/>
        <a:p>
          <a:endParaRPr lang="es-EC" sz="2800"/>
        </a:p>
      </dgm:t>
    </dgm:pt>
    <dgm:pt modelId="{E5FB932A-B93A-43EE-AE44-326B9F1E69D7}" type="sibTrans" cxnId="{C3280B99-0ECA-451B-93F3-78DB71F39DE3}">
      <dgm:prSet/>
      <dgm:spPr/>
      <dgm:t>
        <a:bodyPr/>
        <a:lstStyle/>
        <a:p>
          <a:endParaRPr lang="es-EC" sz="2800"/>
        </a:p>
      </dgm:t>
    </dgm:pt>
    <dgm:pt modelId="{222821E9-555B-46E2-982D-05F0B19DB7FA}">
      <dgm:prSet phldrT="[Texto]" custT="1"/>
      <dgm:spPr/>
      <dgm:t>
        <a:bodyPr/>
        <a:lstStyle/>
        <a:p>
          <a:r>
            <a:rPr lang="es-EC" sz="1800" dirty="0" smtClean="0"/>
            <a:t>Momento Estratégico</a:t>
          </a:r>
          <a:endParaRPr lang="es-EC" sz="1800" dirty="0"/>
        </a:p>
      </dgm:t>
    </dgm:pt>
    <dgm:pt modelId="{1A6E3B83-FCB0-49BE-B358-3D7A4668D1E1}" type="parTrans" cxnId="{FE16C5E7-AD33-496D-B838-3550BA89ABFF}">
      <dgm:prSet/>
      <dgm:spPr/>
      <dgm:t>
        <a:bodyPr/>
        <a:lstStyle/>
        <a:p>
          <a:endParaRPr lang="es-EC" sz="2800"/>
        </a:p>
      </dgm:t>
    </dgm:pt>
    <dgm:pt modelId="{66D7E4B6-325F-47AF-B298-ED0948501279}" type="sibTrans" cxnId="{FE16C5E7-AD33-496D-B838-3550BA89ABFF}">
      <dgm:prSet/>
      <dgm:spPr/>
      <dgm:t>
        <a:bodyPr/>
        <a:lstStyle/>
        <a:p>
          <a:endParaRPr lang="es-EC" sz="2800"/>
        </a:p>
      </dgm:t>
    </dgm:pt>
    <dgm:pt modelId="{BF477E75-069E-4AB4-90EE-0C8E7B8DE857}">
      <dgm:prSet phldrT="[Texto]" custT="1"/>
      <dgm:spPr/>
      <dgm:t>
        <a:bodyPr/>
        <a:lstStyle/>
        <a:p>
          <a:r>
            <a:rPr lang="es-EC" sz="1050" dirty="0" smtClean="0"/>
            <a:t>Mapa estratégico y tablero de control</a:t>
          </a:r>
          <a:endParaRPr lang="es-EC" sz="1050" dirty="0"/>
        </a:p>
      </dgm:t>
    </dgm:pt>
    <dgm:pt modelId="{6F133D34-5EE7-4669-8386-BFFB1CFB8AA0}" type="parTrans" cxnId="{A83F0C50-9F02-43C2-806E-AACB78095481}">
      <dgm:prSet/>
      <dgm:spPr/>
      <dgm:t>
        <a:bodyPr/>
        <a:lstStyle/>
        <a:p>
          <a:endParaRPr lang="es-EC" sz="2800"/>
        </a:p>
      </dgm:t>
    </dgm:pt>
    <dgm:pt modelId="{4DAE427F-E16B-47E0-84BF-A043A0944A73}" type="sibTrans" cxnId="{A83F0C50-9F02-43C2-806E-AACB78095481}">
      <dgm:prSet/>
      <dgm:spPr/>
      <dgm:t>
        <a:bodyPr/>
        <a:lstStyle/>
        <a:p>
          <a:endParaRPr lang="es-EC" sz="2800"/>
        </a:p>
      </dgm:t>
    </dgm:pt>
    <dgm:pt modelId="{5B0691CD-E1DC-4DB7-AECF-C74F8480F4F3}">
      <dgm:prSet phldrT="[Texto]" custT="1"/>
      <dgm:spPr/>
      <dgm:t>
        <a:bodyPr/>
        <a:lstStyle/>
        <a:p>
          <a:r>
            <a:rPr lang="es-EC" sz="1800" dirty="0" smtClean="0"/>
            <a:t>Momento Operativo</a:t>
          </a:r>
          <a:endParaRPr lang="es-EC" sz="1800" dirty="0"/>
        </a:p>
      </dgm:t>
    </dgm:pt>
    <dgm:pt modelId="{F9D25962-1423-4341-8E0A-4319E634B123}" type="parTrans" cxnId="{D64BC5C6-060C-42ED-AFE1-A03B7EDF81A9}">
      <dgm:prSet/>
      <dgm:spPr/>
      <dgm:t>
        <a:bodyPr/>
        <a:lstStyle/>
        <a:p>
          <a:endParaRPr lang="es-EC" sz="2800"/>
        </a:p>
      </dgm:t>
    </dgm:pt>
    <dgm:pt modelId="{AB872B43-9120-4973-AA8E-A1E3B7DF39CD}" type="sibTrans" cxnId="{D64BC5C6-060C-42ED-AFE1-A03B7EDF81A9}">
      <dgm:prSet/>
      <dgm:spPr/>
      <dgm:t>
        <a:bodyPr/>
        <a:lstStyle/>
        <a:p>
          <a:endParaRPr lang="es-EC" sz="2800"/>
        </a:p>
      </dgm:t>
    </dgm:pt>
    <dgm:pt modelId="{936A863A-C8B7-452D-B154-F07FCAC53B48}">
      <dgm:prSet phldrT="[Texto]" custT="1"/>
      <dgm:spPr/>
      <dgm:t>
        <a:bodyPr/>
        <a:lstStyle/>
        <a:p>
          <a:r>
            <a:rPr lang="es-EC" sz="1050" dirty="0" smtClean="0"/>
            <a:t>Programas y Proyectos </a:t>
          </a:r>
          <a:endParaRPr lang="es-EC" sz="1050" dirty="0"/>
        </a:p>
      </dgm:t>
    </dgm:pt>
    <dgm:pt modelId="{F6853083-7FDF-4DA8-BF7E-735C09F7ACF2}" type="parTrans" cxnId="{8BECC980-BB09-4AEB-AA4B-E19F93AD3CFB}">
      <dgm:prSet/>
      <dgm:spPr/>
      <dgm:t>
        <a:bodyPr/>
        <a:lstStyle/>
        <a:p>
          <a:endParaRPr lang="es-EC" sz="2800"/>
        </a:p>
      </dgm:t>
    </dgm:pt>
    <dgm:pt modelId="{9BEA7EFC-DC8A-4CC1-8E89-E0DF6BB423A8}" type="sibTrans" cxnId="{8BECC980-BB09-4AEB-AA4B-E19F93AD3CFB}">
      <dgm:prSet/>
      <dgm:spPr/>
      <dgm:t>
        <a:bodyPr/>
        <a:lstStyle/>
        <a:p>
          <a:endParaRPr lang="es-EC" sz="2800"/>
        </a:p>
      </dgm:t>
    </dgm:pt>
    <dgm:pt modelId="{5852BE55-A49D-432C-B589-E169FE3F7FE5}" type="pres">
      <dgm:prSet presAssocID="{8A552EBA-572B-439A-AA03-2F8FFDBDEF0E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DB3E3419-92F0-4F3C-BA0C-509335080E27}" type="pres">
      <dgm:prSet presAssocID="{DD211B89-557E-4841-82CB-45A80F8E6E9D}" presName="parenttextcomposite" presStyleCnt="0"/>
      <dgm:spPr/>
    </dgm:pt>
    <dgm:pt modelId="{6E28ACF7-B9D0-4D47-95F7-4A5D34B736DF}" type="pres">
      <dgm:prSet presAssocID="{DD211B89-557E-4841-82CB-45A80F8E6E9D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666A94-1D4B-49C0-A6B1-92D92B00E111}" type="pres">
      <dgm:prSet presAssocID="{DD211B89-557E-4841-82CB-45A80F8E6E9D}" presName="composite" presStyleCnt="0"/>
      <dgm:spPr/>
    </dgm:pt>
    <dgm:pt modelId="{CE494C66-0FEE-4184-893E-84DC0B9B9E4F}" type="pres">
      <dgm:prSet presAssocID="{DD211B89-557E-4841-82CB-45A80F8E6E9D}" presName="chevron1" presStyleLbl="alignNode1" presStyleIdx="0" presStyleCnt="28"/>
      <dgm:spPr/>
    </dgm:pt>
    <dgm:pt modelId="{7C0CE1E0-4BB0-4BBF-8BA2-EF922FFF0FAC}" type="pres">
      <dgm:prSet presAssocID="{DD211B89-557E-4841-82CB-45A80F8E6E9D}" presName="chevron2" presStyleLbl="alignNode1" presStyleIdx="1" presStyleCnt="28"/>
      <dgm:spPr/>
    </dgm:pt>
    <dgm:pt modelId="{EE0850A3-6E0A-4B25-9A9B-88ED788BB2AA}" type="pres">
      <dgm:prSet presAssocID="{DD211B89-557E-4841-82CB-45A80F8E6E9D}" presName="chevron3" presStyleLbl="alignNode1" presStyleIdx="2" presStyleCnt="28"/>
      <dgm:spPr/>
    </dgm:pt>
    <dgm:pt modelId="{D6E8DD8F-F41A-4E9C-AC91-E200965573A8}" type="pres">
      <dgm:prSet presAssocID="{DD211B89-557E-4841-82CB-45A80F8E6E9D}" presName="chevron4" presStyleLbl="alignNode1" presStyleIdx="3" presStyleCnt="28"/>
      <dgm:spPr/>
    </dgm:pt>
    <dgm:pt modelId="{FB8BA65F-70F1-483A-99E6-7AECFB8FE985}" type="pres">
      <dgm:prSet presAssocID="{DD211B89-557E-4841-82CB-45A80F8E6E9D}" presName="chevron5" presStyleLbl="alignNode1" presStyleIdx="4" presStyleCnt="28"/>
      <dgm:spPr/>
    </dgm:pt>
    <dgm:pt modelId="{AE2D91A1-8826-4094-9F7C-5EFBD4FC2753}" type="pres">
      <dgm:prSet presAssocID="{DD211B89-557E-4841-82CB-45A80F8E6E9D}" presName="chevron6" presStyleLbl="alignNode1" presStyleIdx="5" presStyleCnt="28"/>
      <dgm:spPr/>
    </dgm:pt>
    <dgm:pt modelId="{0F2250EC-7C92-46DF-BFAB-07E6BA5A240A}" type="pres">
      <dgm:prSet presAssocID="{DD211B89-557E-4841-82CB-45A80F8E6E9D}" presName="chevron7" presStyleLbl="alignNode1" presStyleIdx="6" presStyleCnt="28"/>
      <dgm:spPr/>
    </dgm:pt>
    <dgm:pt modelId="{1AD83EBE-5DD0-4A09-AB17-283394DF6C91}" type="pres">
      <dgm:prSet presAssocID="{DD211B89-557E-4841-82CB-45A80F8E6E9D}" presName="childtext" presStyleLbl="solidFgAcc1" presStyleIdx="0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04C77C-034F-4C38-94BA-C6DC9D08A86D}" type="pres">
      <dgm:prSet presAssocID="{9C62C0D4-33F2-4AFF-8F7C-32F64D9F3B33}" presName="sibTrans" presStyleCnt="0"/>
      <dgm:spPr/>
    </dgm:pt>
    <dgm:pt modelId="{24368F66-94AD-4434-A030-C6039C887E3F}" type="pres">
      <dgm:prSet presAssocID="{F2D94C2C-BE41-4A01-8538-DA3C5F625E49}" presName="parenttextcomposite" presStyleCnt="0"/>
      <dgm:spPr/>
    </dgm:pt>
    <dgm:pt modelId="{3E502035-BA1B-47D9-8632-3B4C85C81A5B}" type="pres">
      <dgm:prSet presAssocID="{F2D94C2C-BE41-4A01-8538-DA3C5F625E49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66DC6E-15AF-4560-8185-0C54B4C672C9}" type="pres">
      <dgm:prSet presAssocID="{F2D94C2C-BE41-4A01-8538-DA3C5F625E49}" presName="composite" presStyleCnt="0"/>
      <dgm:spPr/>
    </dgm:pt>
    <dgm:pt modelId="{6933B945-7D7B-457D-8183-2CCEC87C719A}" type="pres">
      <dgm:prSet presAssocID="{F2D94C2C-BE41-4A01-8538-DA3C5F625E49}" presName="chevron1" presStyleLbl="alignNode1" presStyleIdx="7" presStyleCnt="28"/>
      <dgm:spPr/>
    </dgm:pt>
    <dgm:pt modelId="{D0CFD1AB-2AB1-4D40-BD6B-5410A52296F4}" type="pres">
      <dgm:prSet presAssocID="{F2D94C2C-BE41-4A01-8538-DA3C5F625E49}" presName="chevron2" presStyleLbl="alignNode1" presStyleIdx="8" presStyleCnt="28"/>
      <dgm:spPr/>
    </dgm:pt>
    <dgm:pt modelId="{95DE1C28-841C-4CC5-B7E1-8769AF5B4C48}" type="pres">
      <dgm:prSet presAssocID="{F2D94C2C-BE41-4A01-8538-DA3C5F625E49}" presName="chevron3" presStyleLbl="alignNode1" presStyleIdx="9" presStyleCnt="28"/>
      <dgm:spPr/>
    </dgm:pt>
    <dgm:pt modelId="{FF2E52D2-21FA-497F-8B03-F13FDB3D26EF}" type="pres">
      <dgm:prSet presAssocID="{F2D94C2C-BE41-4A01-8538-DA3C5F625E49}" presName="chevron4" presStyleLbl="alignNode1" presStyleIdx="10" presStyleCnt="28"/>
      <dgm:spPr/>
    </dgm:pt>
    <dgm:pt modelId="{00EA0BF5-5A2B-48E6-B7A5-42C9B74F12D7}" type="pres">
      <dgm:prSet presAssocID="{F2D94C2C-BE41-4A01-8538-DA3C5F625E49}" presName="chevron5" presStyleLbl="alignNode1" presStyleIdx="11" presStyleCnt="28"/>
      <dgm:spPr/>
    </dgm:pt>
    <dgm:pt modelId="{F7A05D02-A809-445B-A828-A6680F33CDDF}" type="pres">
      <dgm:prSet presAssocID="{F2D94C2C-BE41-4A01-8538-DA3C5F625E49}" presName="chevron6" presStyleLbl="alignNode1" presStyleIdx="12" presStyleCnt="28"/>
      <dgm:spPr/>
    </dgm:pt>
    <dgm:pt modelId="{61166624-D07E-4EFE-A4F7-2389D31851ED}" type="pres">
      <dgm:prSet presAssocID="{F2D94C2C-BE41-4A01-8538-DA3C5F625E49}" presName="chevron7" presStyleLbl="alignNode1" presStyleIdx="13" presStyleCnt="28"/>
      <dgm:spPr/>
    </dgm:pt>
    <dgm:pt modelId="{ACABF0E0-AD85-42D7-ADD6-4F28E3072CFB}" type="pres">
      <dgm:prSet presAssocID="{F2D94C2C-BE41-4A01-8538-DA3C5F625E49}" presName="childtext" presStyleLbl="solidFgAcc1" presStyleIdx="1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B8F2AC-FA33-4D71-8C09-6ACF217B835A}" type="pres">
      <dgm:prSet presAssocID="{C9C3292C-37BA-494C-9A08-9F78DECA0894}" presName="sibTrans" presStyleCnt="0"/>
      <dgm:spPr/>
    </dgm:pt>
    <dgm:pt modelId="{629E9AE5-95D5-4FF9-8C46-3FB9D3CA4AB7}" type="pres">
      <dgm:prSet presAssocID="{222821E9-555B-46E2-982D-05F0B19DB7FA}" presName="parenttextcomposite" presStyleCnt="0"/>
      <dgm:spPr/>
    </dgm:pt>
    <dgm:pt modelId="{5E3760D7-0366-4394-9ED8-BC9034D9CC2F}" type="pres">
      <dgm:prSet presAssocID="{222821E9-555B-46E2-982D-05F0B19DB7FA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DF4944-0F1E-455B-A9F3-8ABB19F78FEE}" type="pres">
      <dgm:prSet presAssocID="{222821E9-555B-46E2-982D-05F0B19DB7FA}" presName="composite" presStyleCnt="0"/>
      <dgm:spPr/>
    </dgm:pt>
    <dgm:pt modelId="{18E7B9E3-FBCD-4861-984D-4B9B04763453}" type="pres">
      <dgm:prSet presAssocID="{222821E9-555B-46E2-982D-05F0B19DB7FA}" presName="chevron1" presStyleLbl="alignNode1" presStyleIdx="14" presStyleCnt="28"/>
      <dgm:spPr/>
    </dgm:pt>
    <dgm:pt modelId="{79C65D22-45BF-4FCF-82D9-0CF893677A63}" type="pres">
      <dgm:prSet presAssocID="{222821E9-555B-46E2-982D-05F0B19DB7FA}" presName="chevron2" presStyleLbl="alignNode1" presStyleIdx="15" presStyleCnt="28"/>
      <dgm:spPr/>
    </dgm:pt>
    <dgm:pt modelId="{33E5DBB0-729D-4768-B34D-3B20925EBD88}" type="pres">
      <dgm:prSet presAssocID="{222821E9-555B-46E2-982D-05F0B19DB7FA}" presName="chevron3" presStyleLbl="alignNode1" presStyleIdx="16" presStyleCnt="28"/>
      <dgm:spPr/>
    </dgm:pt>
    <dgm:pt modelId="{F753331D-A1DC-499D-B173-94D8A2F94886}" type="pres">
      <dgm:prSet presAssocID="{222821E9-555B-46E2-982D-05F0B19DB7FA}" presName="chevron4" presStyleLbl="alignNode1" presStyleIdx="17" presStyleCnt="28"/>
      <dgm:spPr/>
    </dgm:pt>
    <dgm:pt modelId="{B1DB42AD-4F48-4967-A9D2-5B238C842034}" type="pres">
      <dgm:prSet presAssocID="{222821E9-555B-46E2-982D-05F0B19DB7FA}" presName="chevron5" presStyleLbl="alignNode1" presStyleIdx="18" presStyleCnt="28"/>
      <dgm:spPr/>
    </dgm:pt>
    <dgm:pt modelId="{61ABAF56-5194-4078-BE01-405BE783EB45}" type="pres">
      <dgm:prSet presAssocID="{222821E9-555B-46E2-982D-05F0B19DB7FA}" presName="chevron6" presStyleLbl="alignNode1" presStyleIdx="19" presStyleCnt="28"/>
      <dgm:spPr/>
    </dgm:pt>
    <dgm:pt modelId="{10BBB3EC-19C1-4036-ABED-5AEBE047CD06}" type="pres">
      <dgm:prSet presAssocID="{222821E9-555B-46E2-982D-05F0B19DB7FA}" presName="chevron7" presStyleLbl="alignNode1" presStyleIdx="20" presStyleCnt="28"/>
      <dgm:spPr/>
    </dgm:pt>
    <dgm:pt modelId="{7F376FB0-A884-4DAF-BD66-5D7CD46BF6D7}" type="pres">
      <dgm:prSet presAssocID="{222821E9-555B-46E2-982D-05F0B19DB7FA}" presName="childtext" presStyleLbl="solidFgAcc1" presStyleIdx="2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721CA4-93EE-467F-AF65-E542B370FCE1}" type="pres">
      <dgm:prSet presAssocID="{66D7E4B6-325F-47AF-B298-ED0948501279}" presName="sibTrans" presStyleCnt="0"/>
      <dgm:spPr/>
    </dgm:pt>
    <dgm:pt modelId="{F6C8F7BF-1728-427A-B0AD-18D51BF38F6D}" type="pres">
      <dgm:prSet presAssocID="{5B0691CD-E1DC-4DB7-AECF-C74F8480F4F3}" presName="parenttextcomposite" presStyleCnt="0"/>
      <dgm:spPr/>
    </dgm:pt>
    <dgm:pt modelId="{B8CB957F-FA7C-468B-8A14-F471F9B611DA}" type="pres">
      <dgm:prSet presAssocID="{5B0691CD-E1DC-4DB7-AECF-C74F8480F4F3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923D25-802D-4C8A-BBBF-4C7BE2BD82E3}" type="pres">
      <dgm:prSet presAssocID="{5B0691CD-E1DC-4DB7-AECF-C74F8480F4F3}" presName="composite" presStyleCnt="0"/>
      <dgm:spPr/>
    </dgm:pt>
    <dgm:pt modelId="{11FD7D5C-7F88-4A8D-912B-9C80BEE8D49B}" type="pres">
      <dgm:prSet presAssocID="{5B0691CD-E1DC-4DB7-AECF-C74F8480F4F3}" presName="chevron1" presStyleLbl="alignNode1" presStyleIdx="21" presStyleCnt="28"/>
      <dgm:spPr/>
    </dgm:pt>
    <dgm:pt modelId="{DC08351C-CB32-467A-BED3-42D0D19C2DF2}" type="pres">
      <dgm:prSet presAssocID="{5B0691CD-E1DC-4DB7-AECF-C74F8480F4F3}" presName="chevron2" presStyleLbl="alignNode1" presStyleIdx="22" presStyleCnt="28"/>
      <dgm:spPr/>
    </dgm:pt>
    <dgm:pt modelId="{846B50EA-1582-4277-BD46-C8F16EC3E84E}" type="pres">
      <dgm:prSet presAssocID="{5B0691CD-E1DC-4DB7-AECF-C74F8480F4F3}" presName="chevron3" presStyleLbl="alignNode1" presStyleIdx="23" presStyleCnt="28"/>
      <dgm:spPr/>
    </dgm:pt>
    <dgm:pt modelId="{897420B2-6E34-4A4A-B9DF-55ED9600710D}" type="pres">
      <dgm:prSet presAssocID="{5B0691CD-E1DC-4DB7-AECF-C74F8480F4F3}" presName="chevron4" presStyleLbl="alignNode1" presStyleIdx="24" presStyleCnt="28"/>
      <dgm:spPr/>
    </dgm:pt>
    <dgm:pt modelId="{B9415C92-9ECD-4B47-AB66-54630AA645EE}" type="pres">
      <dgm:prSet presAssocID="{5B0691CD-E1DC-4DB7-AECF-C74F8480F4F3}" presName="chevron5" presStyleLbl="alignNode1" presStyleIdx="25" presStyleCnt="28"/>
      <dgm:spPr/>
    </dgm:pt>
    <dgm:pt modelId="{12B877BC-4C1E-4F08-A86E-D792A5FC8B2A}" type="pres">
      <dgm:prSet presAssocID="{5B0691CD-E1DC-4DB7-AECF-C74F8480F4F3}" presName="chevron6" presStyleLbl="alignNode1" presStyleIdx="26" presStyleCnt="28"/>
      <dgm:spPr/>
    </dgm:pt>
    <dgm:pt modelId="{48ADE118-7B08-4D35-9A0B-9279E7678BA0}" type="pres">
      <dgm:prSet presAssocID="{5B0691CD-E1DC-4DB7-AECF-C74F8480F4F3}" presName="chevron7" presStyleLbl="alignNode1" presStyleIdx="27" presStyleCnt="28"/>
      <dgm:spPr/>
    </dgm:pt>
    <dgm:pt modelId="{8C978A59-5EF5-42A3-A713-B94D3824EE65}" type="pres">
      <dgm:prSet presAssocID="{5B0691CD-E1DC-4DB7-AECF-C74F8480F4F3}" presName="childtext" presStyleLbl="solidFgAcc1" presStyleIdx="3" presStyleCnt="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83F0C50-9F02-43C2-806E-AACB78095481}" srcId="{222821E9-555B-46E2-982D-05F0B19DB7FA}" destId="{BF477E75-069E-4AB4-90EE-0C8E7B8DE857}" srcOrd="0" destOrd="0" parTransId="{6F133D34-5EE7-4669-8386-BFFB1CFB8AA0}" sibTransId="{4DAE427F-E16B-47E0-84BF-A043A0944A73}"/>
    <dgm:cxn modelId="{DD05239B-551F-4757-8F1A-6685333D0624}" type="presOf" srcId="{5B0691CD-E1DC-4DB7-AECF-C74F8480F4F3}" destId="{B8CB957F-FA7C-468B-8A14-F471F9B611DA}" srcOrd="0" destOrd="0" presId="urn:microsoft.com/office/officeart/2008/layout/VerticalAccentList"/>
    <dgm:cxn modelId="{0C7FA2E9-5B7B-4C61-BE5E-7CB55CBEC048}" type="presOf" srcId="{D71C96A5-60CA-416D-8736-1393CD76AAFE}" destId="{1AD83EBE-5DD0-4A09-AB17-283394DF6C91}" srcOrd="0" destOrd="0" presId="urn:microsoft.com/office/officeart/2008/layout/VerticalAccentList"/>
    <dgm:cxn modelId="{86215F7C-B328-4D08-B315-DBFA33F2C876}" type="presOf" srcId="{906ADAE7-F501-4C09-B256-521501DDDDA2}" destId="{ACABF0E0-AD85-42D7-ADD6-4F28E3072CFB}" srcOrd="0" destOrd="0" presId="urn:microsoft.com/office/officeart/2008/layout/VerticalAccentList"/>
    <dgm:cxn modelId="{E3ABCD9F-FF1D-414F-BDBB-35732939D7D9}" type="presOf" srcId="{936A863A-C8B7-452D-B154-F07FCAC53B48}" destId="{8C978A59-5EF5-42A3-A713-B94D3824EE65}" srcOrd="0" destOrd="0" presId="urn:microsoft.com/office/officeart/2008/layout/VerticalAccentList"/>
    <dgm:cxn modelId="{D64BC5C6-060C-42ED-AFE1-A03B7EDF81A9}" srcId="{8A552EBA-572B-439A-AA03-2F8FFDBDEF0E}" destId="{5B0691CD-E1DC-4DB7-AECF-C74F8480F4F3}" srcOrd="3" destOrd="0" parTransId="{F9D25962-1423-4341-8E0A-4319E634B123}" sibTransId="{AB872B43-9120-4973-AA8E-A1E3B7DF39CD}"/>
    <dgm:cxn modelId="{BC6D3875-7D7C-499C-957F-852800EA5B67}" srcId="{8A552EBA-572B-439A-AA03-2F8FFDBDEF0E}" destId="{F2D94C2C-BE41-4A01-8538-DA3C5F625E49}" srcOrd="1" destOrd="0" parTransId="{1A67EE08-F7F0-4828-B63E-30A513843FBC}" sibTransId="{C9C3292C-37BA-494C-9A08-9F78DECA0894}"/>
    <dgm:cxn modelId="{2101232F-56FB-4552-8FDF-F35B08180E83}" type="presOf" srcId="{BF477E75-069E-4AB4-90EE-0C8E7B8DE857}" destId="{7F376FB0-A884-4DAF-BD66-5D7CD46BF6D7}" srcOrd="0" destOrd="0" presId="urn:microsoft.com/office/officeart/2008/layout/VerticalAccentList"/>
    <dgm:cxn modelId="{8BECC980-BB09-4AEB-AA4B-E19F93AD3CFB}" srcId="{5B0691CD-E1DC-4DB7-AECF-C74F8480F4F3}" destId="{936A863A-C8B7-452D-B154-F07FCAC53B48}" srcOrd="0" destOrd="0" parTransId="{F6853083-7FDF-4DA8-BF7E-735C09F7ACF2}" sibTransId="{9BEA7EFC-DC8A-4CC1-8E89-E0DF6BB423A8}"/>
    <dgm:cxn modelId="{1FB61440-07CA-49F3-8884-534D92645CF3}" type="presOf" srcId="{F2D94C2C-BE41-4A01-8538-DA3C5F625E49}" destId="{3E502035-BA1B-47D9-8632-3B4C85C81A5B}" srcOrd="0" destOrd="0" presId="urn:microsoft.com/office/officeart/2008/layout/VerticalAccentList"/>
    <dgm:cxn modelId="{C3280B99-0ECA-451B-93F3-78DB71F39DE3}" srcId="{F2D94C2C-BE41-4A01-8538-DA3C5F625E49}" destId="{906ADAE7-F501-4C09-B256-521501DDDDA2}" srcOrd="0" destOrd="0" parTransId="{80DFFA11-20DE-462C-B46D-1706A202466B}" sibTransId="{E5FB932A-B93A-43EE-AE44-326B9F1E69D7}"/>
    <dgm:cxn modelId="{F4B11EEF-AB2E-4781-B359-34DF3307E40E}" srcId="{8A552EBA-572B-439A-AA03-2F8FFDBDEF0E}" destId="{DD211B89-557E-4841-82CB-45A80F8E6E9D}" srcOrd="0" destOrd="0" parTransId="{67CDB1DF-B0F7-4DF4-BC16-42BBDB7085BF}" sibTransId="{9C62C0D4-33F2-4AFF-8F7C-32F64D9F3B33}"/>
    <dgm:cxn modelId="{FE16C5E7-AD33-496D-B838-3550BA89ABFF}" srcId="{8A552EBA-572B-439A-AA03-2F8FFDBDEF0E}" destId="{222821E9-555B-46E2-982D-05F0B19DB7FA}" srcOrd="2" destOrd="0" parTransId="{1A6E3B83-FCB0-49BE-B358-3D7A4668D1E1}" sibTransId="{66D7E4B6-325F-47AF-B298-ED0948501279}"/>
    <dgm:cxn modelId="{DFD8ACED-2D5F-4624-AD5E-CABA157F4586}" type="presOf" srcId="{8A552EBA-572B-439A-AA03-2F8FFDBDEF0E}" destId="{5852BE55-A49D-432C-B589-E169FE3F7FE5}" srcOrd="0" destOrd="0" presId="urn:microsoft.com/office/officeart/2008/layout/VerticalAccentList"/>
    <dgm:cxn modelId="{725F3C7D-2908-496F-8107-A25EECE343C4}" srcId="{DD211B89-557E-4841-82CB-45A80F8E6E9D}" destId="{D71C96A5-60CA-416D-8736-1393CD76AAFE}" srcOrd="0" destOrd="0" parTransId="{A12A3F16-7070-4192-915A-20E9BAA882D3}" sibTransId="{08EF6A61-09CF-42F3-BBC3-4D06E653BCCA}"/>
    <dgm:cxn modelId="{204C5190-CB21-480B-B3D2-2EED0CD918F4}" type="presOf" srcId="{222821E9-555B-46E2-982D-05F0B19DB7FA}" destId="{5E3760D7-0366-4394-9ED8-BC9034D9CC2F}" srcOrd="0" destOrd="0" presId="urn:microsoft.com/office/officeart/2008/layout/VerticalAccentList"/>
    <dgm:cxn modelId="{F610375F-0F93-4D0B-A52E-265CDBEBC124}" type="presOf" srcId="{DD211B89-557E-4841-82CB-45A80F8E6E9D}" destId="{6E28ACF7-B9D0-4D47-95F7-4A5D34B736DF}" srcOrd="0" destOrd="0" presId="urn:microsoft.com/office/officeart/2008/layout/VerticalAccentList"/>
    <dgm:cxn modelId="{2DB30404-FB15-4DA7-9603-0654D38FF067}" type="presParOf" srcId="{5852BE55-A49D-432C-B589-E169FE3F7FE5}" destId="{DB3E3419-92F0-4F3C-BA0C-509335080E27}" srcOrd="0" destOrd="0" presId="urn:microsoft.com/office/officeart/2008/layout/VerticalAccentList"/>
    <dgm:cxn modelId="{E508C8D0-6F36-4752-9731-EC33703DF145}" type="presParOf" srcId="{DB3E3419-92F0-4F3C-BA0C-509335080E27}" destId="{6E28ACF7-B9D0-4D47-95F7-4A5D34B736DF}" srcOrd="0" destOrd="0" presId="urn:microsoft.com/office/officeart/2008/layout/VerticalAccentList"/>
    <dgm:cxn modelId="{8DE5C1E4-29D7-41D0-8803-FCEEB1D1F0A7}" type="presParOf" srcId="{5852BE55-A49D-432C-B589-E169FE3F7FE5}" destId="{4D666A94-1D4B-49C0-A6B1-92D92B00E111}" srcOrd="1" destOrd="0" presId="urn:microsoft.com/office/officeart/2008/layout/VerticalAccentList"/>
    <dgm:cxn modelId="{1BEBD9B7-C84D-4D97-9E76-BA15055A4A46}" type="presParOf" srcId="{4D666A94-1D4B-49C0-A6B1-92D92B00E111}" destId="{CE494C66-0FEE-4184-893E-84DC0B9B9E4F}" srcOrd="0" destOrd="0" presId="urn:microsoft.com/office/officeart/2008/layout/VerticalAccentList"/>
    <dgm:cxn modelId="{16EDCE4F-25F3-420E-A594-C1B1BAD8DB43}" type="presParOf" srcId="{4D666A94-1D4B-49C0-A6B1-92D92B00E111}" destId="{7C0CE1E0-4BB0-4BBF-8BA2-EF922FFF0FAC}" srcOrd="1" destOrd="0" presId="urn:microsoft.com/office/officeart/2008/layout/VerticalAccentList"/>
    <dgm:cxn modelId="{6028DA6C-02F9-4710-B4A1-2A185AA01FEC}" type="presParOf" srcId="{4D666A94-1D4B-49C0-A6B1-92D92B00E111}" destId="{EE0850A3-6E0A-4B25-9A9B-88ED788BB2AA}" srcOrd="2" destOrd="0" presId="urn:microsoft.com/office/officeart/2008/layout/VerticalAccentList"/>
    <dgm:cxn modelId="{D3A26195-D656-47E1-AAB3-CF2116C38193}" type="presParOf" srcId="{4D666A94-1D4B-49C0-A6B1-92D92B00E111}" destId="{D6E8DD8F-F41A-4E9C-AC91-E200965573A8}" srcOrd="3" destOrd="0" presId="urn:microsoft.com/office/officeart/2008/layout/VerticalAccentList"/>
    <dgm:cxn modelId="{33CB474A-6508-44D8-BC3A-099BAB3B4A58}" type="presParOf" srcId="{4D666A94-1D4B-49C0-A6B1-92D92B00E111}" destId="{FB8BA65F-70F1-483A-99E6-7AECFB8FE985}" srcOrd="4" destOrd="0" presId="urn:microsoft.com/office/officeart/2008/layout/VerticalAccentList"/>
    <dgm:cxn modelId="{EFB69716-0B1D-417E-BF95-B625FDDA44DF}" type="presParOf" srcId="{4D666A94-1D4B-49C0-A6B1-92D92B00E111}" destId="{AE2D91A1-8826-4094-9F7C-5EFBD4FC2753}" srcOrd="5" destOrd="0" presId="urn:microsoft.com/office/officeart/2008/layout/VerticalAccentList"/>
    <dgm:cxn modelId="{385C4400-731D-4B7B-8FA1-4FCEF4540F50}" type="presParOf" srcId="{4D666A94-1D4B-49C0-A6B1-92D92B00E111}" destId="{0F2250EC-7C92-46DF-BFAB-07E6BA5A240A}" srcOrd="6" destOrd="0" presId="urn:microsoft.com/office/officeart/2008/layout/VerticalAccentList"/>
    <dgm:cxn modelId="{703217D1-60A8-438F-B233-7E3CDAED1B3E}" type="presParOf" srcId="{4D666A94-1D4B-49C0-A6B1-92D92B00E111}" destId="{1AD83EBE-5DD0-4A09-AB17-283394DF6C91}" srcOrd="7" destOrd="0" presId="urn:microsoft.com/office/officeart/2008/layout/VerticalAccentList"/>
    <dgm:cxn modelId="{39904385-00FE-405F-8EB1-D3112E1A163A}" type="presParOf" srcId="{5852BE55-A49D-432C-B589-E169FE3F7FE5}" destId="{B604C77C-034F-4C38-94BA-C6DC9D08A86D}" srcOrd="2" destOrd="0" presId="urn:microsoft.com/office/officeart/2008/layout/VerticalAccentList"/>
    <dgm:cxn modelId="{5C6CB1D8-4AA6-42D7-8557-CAF81413F869}" type="presParOf" srcId="{5852BE55-A49D-432C-B589-E169FE3F7FE5}" destId="{24368F66-94AD-4434-A030-C6039C887E3F}" srcOrd="3" destOrd="0" presId="urn:microsoft.com/office/officeart/2008/layout/VerticalAccentList"/>
    <dgm:cxn modelId="{FBB00486-EB75-49FB-B655-B11B294A3499}" type="presParOf" srcId="{24368F66-94AD-4434-A030-C6039C887E3F}" destId="{3E502035-BA1B-47D9-8632-3B4C85C81A5B}" srcOrd="0" destOrd="0" presId="urn:microsoft.com/office/officeart/2008/layout/VerticalAccentList"/>
    <dgm:cxn modelId="{32B7CF9F-B844-429F-A123-487C04E932D9}" type="presParOf" srcId="{5852BE55-A49D-432C-B589-E169FE3F7FE5}" destId="{FE66DC6E-15AF-4560-8185-0C54B4C672C9}" srcOrd="4" destOrd="0" presId="urn:microsoft.com/office/officeart/2008/layout/VerticalAccentList"/>
    <dgm:cxn modelId="{725DCA57-A8DE-4425-9C9F-351732210D73}" type="presParOf" srcId="{FE66DC6E-15AF-4560-8185-0C54B4C672C9}" destId="{6933B945-7D7B-457D-8183-2CCEC87C719A}" srcOrd="0" destOrd="0" presId="urn:microsoft.com/office/officeart/2008/layout/VerticalAccentList"/>
    <dgm:cxn modelId="{3FE27E0F-6431-447D-A86C-33031FB3C049}" type="presParOf" srcId="{FE66DC6E-15AF-4560-8185-0C54B4C672C9}" destId="{D0CFD1AB-2AB1-4D40-BD6B-5410A52296F4}" srcOrd="1" destOrd="0" presId="urn:microsoft.com/office/officeart/2008/layout/VerticalAccentList"/>
    <dgm:cxn modelId="{B492C947-8643-47FD-8D41-49C182B18DE7}" type="presParOf" srcId="{FE66DC6E-15AF-4560-8185-0C54B4C672C9}" destId="{95DE1C28-841C-4CC5-B7E1-8769AF5B4C48}" srcOrd="2" destOrd="0" presId="urn:microsoft.com/office/officeart/2008/layout/VerticalAccentList"/>
    <dgm:cxn modelId="{5DECAD68-748B-46A6-AE36-B1DB66425CF6}" type="presParOf" srcId="{FE66DC6E-15AF-4560-8185-0C54B4C672C9}" destId="{FF2E52D2-21FA-497F-8B03-F13FDB3D26EF}" srcOrd="3" destOrd="0" presId="urn:microsoft.com/office/officeart/2008/layout/VerticalAccentList"/>
    <dgm:cxn modelId="{3E3A76B6-F138-448A-B533-14CD98565AAF}" type="presParOf" srcId="{FE66DC6E-15AF-4560-8185-0C54B4C672C9}" destId="{00EA0BF5-5A2B-48E6-B7A5-42C9B74F12D7}" srcOrd="4" destOrd="0" presId="urn:microsoft.com/office/officeart/2008/layout/VerticalAccentList"/>
    <dgm:cxn modelId="{7D3EDB3B-2AF0-4254-B470-D7F05523C08E}" type="presParOf" srcId="{FE66DC6E-15AF-4560-8185-0C54B4C672C9}" destId="{F7A05D02-A809-445B-A828-A6680F33CDDF}" srcOrd="5" destOrd="0" presId="urn:microsoft.com/office/officeart/2008/layout/VerticalAccentList"/>
    <dgm:cxn modelId="{40419F13-AE5F-4ACC-BB60-7767521C3ABA}" type="presParOf" srcId="{FE66DC6E-15AF-4560-8185-0C54B4C672C9}" destId="{61166624-D07E-4EFE-A4F7-2389D31851ED}" srcOrd="6" destOrd="0" presId="urn:microsoft.com/office/officeart/2008/layout/VerticalAccentList"/>
    <dgm:cxn modelId="{C804FC39-09E1-474D-B91F-BCDBF71EAC6B}" type="presParOf" srcId="{FE66DC6E-15AF-4560-8185-0C54B4C672C9}" destId="{ACABF0E0-AD85-42D7-ADD6-4F28E3072CFB}" srcOrd="7" destOrd="0" presId="urn:microsoft.com/office/officeart/2008/layout/VerticalAccentList"/>
    <dgm:cxn modelId="{C8479B64-20C2-4C4D-8883-9147F3B51F2F}" type="presParOf" srcId="{5852BE55-A49D-432C-B589-E169FE3F7FE5}" destId="{A5B8F2AC-FA33-4D71-8C09-6ACF217B835A}" srcOrd="5" destOrd="0" presId="urn:microsoft.com/office/officeart/2008/layout/VerticalAccentList"/>
    <dgm:cxn modelId="{7636DB12-8ADE-4CD3-9468-378EAA22B9E5}" type="presParOf" srcId="{5852BE55-A49D-432C-B589-E169FE3F7FE5}" destId="{629E9AE5-95D5-4FF9-8C46-3FB9D3CA4AB7}" srcOrd="6" destOrd="0" presId="urn:microsoft.com/office/officeart/2008/layout/VerticalAccentList"/>
    <dgm:cxn modelId="{280970D4-B25D-4FCC-B2CE-EA0D73A117F2}" type="presParOf" srcId="{629E9AE5-95D5-4FF9-8C46-3FB9D3CA4AB7}" destId="{5E3760D7-0366-4394-9ED8-BC9034D9CC2F}" srcOrd="0" destOrd="0" presId="urn:microsoft.com/office/officeart/2008/layout/VerticalAccentList"/>
    <dgm:cxn modelId="{CBB6112C-452B-4E46-888F-732D129A5BE2}" type="presParOf" srcId="{5852BE55-A49D-432C-B589-E169FE3F7FE5}" destId="{F4DF4944-0F1E-455B-A9F3-8ABB19F78FEE}" srcOrd="7" destOrd="0" presId="urn:microsoft.com/office/officeart/2008/layout/VerticalAccentList"/>
    <dgm:cxn modelId="{69BAA5D7-DA05-4575-AFED-7EB45C41E5A9}" type="presParOf" srcId="{F4DF4944-0F1E-455B-A9F3-8ABB19F78FEE}" destId="{18E7B9E3-FBCD-4861-984D-4B9B04763453}" srcOrd="0" destOrd="0" presId="urn:microsoft.com/office/officeart/2008/layout/VerticalAccentList"/>
    <dgm:cxn modelId="{8B4C5202-B360-4295-99EC-401AF4607185}" type="presParOf" srcId="{F4DF4944-0F1E-455B-A9F3-8ABB19F78FEE}" destId="{79C65D22-45BF-4FCF-82D9-0CF893677A63}" srcOrd="1" destOrd="0" presId="urn:microsoft.com/office/officeart/2008/layout/VerticalAccentList"/>
    <dgm:cxn modelId="{107F8164-DF63-4F6A-817D-A5BF693BE80A}" type="presParOf" srcId="{F4DF4944-0F1E-455B-A9F3-8ABB19F78FEE}" destId="{33E5DBB0-729D-4768-B34D-3B20925EBD88}" srcOrd="2" destOrd="0" presId="urn:microsoft.com/office/officeart/2008/layout/VerticalAccentList"/>
    <dgm:cxn modelId="{520A5AF8-2CDA-4793-83D2-0C92B715FE4E}" type="presParOf" srcId="{F4DF4944-0F1E-455B-A9F3-8ABB19F78FEE}" destId="{F753331D-A1DC-499D-B173-94D8A2F94886}" srcOrd="3" destOrd="0" presId="urn:microsoft.com/office/officeart/2008/layout/VerticalAccentList"/>
    <dgm:cxn modelId="{1B1B5AFF-A0CA-49C5-BEAF-D8954377ABC4}" type="presParOf" srcId="{F4DF4944-0F1E-455B-A9F3-8ABB19F78FEE}" destId="{B1DB42AD-4F48-4967-A9D2-5B238C842034}" srcOrd="4" destOrd="0" presId="urn:microsoft.com/office/officeart/2008/layout/VerticalAccentList"/>
    <dgm:cxn modelId="{91808C3E-5CA1-47A2-9A4D-A87C3783ACAE}" type="presParOf" srcId="{F4DF4944-0F1E-455B-A9F3-8ABB19F78FEE}" destId="{61ABAF56-5194-4078-BE01-405BE783EB45}" srcOrd="5" destOrd="0" presId="urn:microsoft.com/office/officeart/2008/layout/VerticalAccentList"/>
    <dgm:cxn modelId="{75D0E064-8737-491B-B38B-2D70FB1F132A}" type="presParOf" srcId="{F4DF4944-0F1E-455B-A9F3-8ABB19F78FEE}" destId="{10BBB3EC-19C1-4036-ABED-5AEBE047CD06}" srcOrd="6" destOrd="0" presId="urn:microsoft.com/office/officeart/2008/layout/VerticalAccentList"/>
    <dgm:cxn modelId="{4AFB5CDD-85A4-4B3E-B02D-C8B4887B16E1}" type="presParOf" srcId="{F4DF4944-0F1E-455B-A9F3-8ABB19F78FEE}" destId="{7F376FB0-A884-4DAF-BD66-5D7CD46BF6D7}" srcOrd="7" destOrd="0" presId="urn:microsoft.com/office/officeart/2008/layout/VerticalAccentList"/>
    <dgm:cxn modelId="{E5957E47-6E90-42D0-916D-CE8818A2D073}" type="presParOf" srcId="{5852BE55-A49D-432C-B589-E169FE3F7FE5}" destId="{98721CA4-93EE-467F-AF65-E542B370FCE1}" srcOrd="8" destOrd="0" presId="urn:microsoft.com/office/officeart/2008/layout/VerticalAccentList"/>
    <dgm:cxn modelId="{B3491B24-4EE0-44FE-861B-22A154DC62F7}" type="presParOf" srcId="{5852BE55-A49D-432C-B589-E169FE3F7FE5}" destId="{F6C8F7BF-1728-427A-B0AD-18D51BF38F6D}" srcOrd="9" destOrd="0" presId="urn:microsoft.com/office/officeart/2008/layout/VerticalAccentList"/>
    <dgm:cxn modelId="{ACCD07FE-BFD2-474F-8844-5DDA3FC55C78}" type="presParOf" srcId="{F6C8F7BF-1728-427A-B0AD-18D51BF38F6D}" destId="{B8CB957F-FA7C-468B-8A14-F471F9B611DA}" srcOrd="0" destOrd="0" presId="urn:microsoft.com/office/officeart/2008/layout/VerticalAccentList"/>
    <dgm:cxn modelId="{9CDE416C-3654-4C6D-BCC9-98A4C3700740}" type="presParOf" srcId="{5852BE55-A49D-432C-B589-E169FE3F7FE5}" destId="{95923D25-802D-4C8A-BBBF-4C7BE2BD82E3}" srcOrd="10" destOrd="0" presId="urn:microsoft.com/office/officeart/2008/layout/VerticalAccentList"/>
    <dgm:cxn modelId="{5845FC97-F1C4-467C-B3A1-9E6F0F5DC3F2}" type="presParOf" srcId="{95923D25-802D-4C8A-BBBF-4C7BE2BD82E3}" destId="{11FD7D5C-7F88-4A8D-912B-9C80BEE8D49B}" srcOrd="0" destOrd="0" presId="urn:microsoft.com/office/officeart/2008/layout/VerticalAccentList"/>
    <dgm:cxn modelId="{A5D1F39B-9002-4E5D-9953-2AAE003C5A19}" type="presParOf" srcId="{95923D25-802D-4C8A-BBBF-4C7BE2BD82E3}" destId="{DC08351C-CB32-467A-BED3-42D0D19C2DF2}" srcOrd="1" destOrd="0" presId="urn:microsoft.com/office/officeart/2008/layout/VerticalAccentList"/>
    <dgm:cxn modelId="{23E4E4A2-025F-4858-9809-F5FBEE979A4A}" type="presParOf" srcId="{95923D25-802D-4C8A-BBBF-4C7BE2BD82E3}" destId="{846B50EA-1582-4277-BD46-C8F16EC3E84E}" srcOrd="2" destOrd="0" presId="urn:microsoft.com/office/officeart/2008/layout/VerticalAccentList"/>
    <dgm:cxn modelId="{AE45702A-2F4B-4AC3-913F-B270B767C7BE}" type="presParOf" srcId="{95923D25-802D-4C8A-BBBF-4C7BE2BD82E3}" destId="{897420B2-6E34-4A4A-B9DF-55ED9600710D}" srcOrd="3" destOrd="0" presId="urn:microsoft.com/office/officeart/2008/layout/VerticalAccentList"/>
    <dgm:cxn modelId="{8B2EEA7F-7A84-4A9A-875E-2F812EE71002}" type="presParOf" srcId="{95923D25-802D-4C8A-BBBF-4C7BE2BD82E3}" destId="{B9415C92-9ECD-4B47-AB66-54630AA645EE}" srcOrd="4" destOrd="0" presId="urn:microsoft.com/office/officeart/2008/layout/VerticalAccentList"/>
    <dgm:cxn modelId="{7DC5B443-A4B2-486E-89CA-655864130FF3}" type="presParOf" srcId="{95923D25-802D-4C8A-BBBF-4C7BE2BD82E3}" destId="{12B877BC-4C1E-4F08-A86E-D792A5FC8B2A}" srcOrd="5" destOrd="0" presId="urn:microsoft.com/office/officeart/2008/layout/VerticalAccentList"/>
    <dgm:cxn modelId="{B3DBB86B-5F94-4D57-B0ED-88E4247289F6}" type="presParOf" srcId="{95923D25-802D-4C8A-BBBF-4C7BE2BD82E3}" destId="{48ADE118-7B08-4D35-9A0B-9279E7678BA0}" srcOrd="6" destOrd="0" presId="urn:microsoft.com/office/officeart/2008/layout/VerticalAccentList"/>
    <dgm:cxn modelId="{1947EE1A-3EF0-4BCF-A237-D11787880920}" type="presParOf" srcId="{95923D25-802D-4C8A-BBBF-4C7BE2BD82E3}" destId="{8C978A59-5EF5-42A3-A713-B94D3824EE65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ACE865-F550-4582-9D8C-C11E4AA5213E}" type="doc">
      <dgm:prSet loTypeId="urn:microsoft.com/office/officeart/2005/8/layout/bList2" loCatId="pictur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958EF3AC-8143-4492-93AD-F408E80B6D21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Social</a:t>
          </a:r>
          <a:endParaRPr lang="es-EC" dirty="0">
            <a:solidFill>
              <a:schemeClr val="tx1"/>
            </a:solidFill>
          </a:endParaRPr>
        </a:p>
      </dgm:t>
    </dgm:pt>
    <dgm:pt modelId="{0EBFCBAA-2495-4C13-BE64-D0A233453BE4}" type="parTrans" cxnId="{309AD43D-2151-461E-A52B-FDF2ACA51F5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7A6F5B8-B618-4D87-BD5D-42A974FBC3BD}" type="sibTrans" cxnId="{309AD43D-2151-461E-A52B-FDF2ACA51F5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C6282F6-3760-4089-8E69-37A632A5968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Político Institucional </a:t>
          </a:r>
          <a:endParaRPr lang="es-EC" dirty="0">
            <a:solidFill>
              <a:schemeClr val="tx1"/>
            </a:solidFill>
          </a:endParaRPr>
        </a:p>
      </dgm:t>
    </dgm:pt>
    <dgm:pt modelId="{716E4910-D55E-4173-929F-93ADC1500CE2}" type="parTrans" cxnId="{30CE6646-6C83-433C-9BEE-0D7729C03CA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3F6801D-4F63-40E0-AB83-CE4F705BFB81}" type="sibTrans" cxnId="{30CE6646-6C83-433C-9BEE-0D7729C03CA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04982C9-33A2-4822-AB09-4A5CAA4949D3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Económico</a:t>
          </a:r>
          <a:endParaRPr lang="es-EC" dirty="0">
            <a:solidFill>
              <a:schemeClr val="tx1"/>
            </a:solidFill>
          </a:endParaRPr>
        </a:p>
      </dgm:t>
    </dgm:pt>
    <dgm:pt modelId="{26174C34-6F8C-4E34-9B2D-A88086540BAB}" type="parTrans" cxnId="{2110348B-644D-4C6F-96D3-769F68742E1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61246B6-0A83-4B5F-83D7-6138A7A3DA5C}" type="sibTrans" cxnId="{2110348B-644D-4C6F-96D3-769F68742E1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555168C-C549-4D34-9059-F12B7C578B10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Ambiental</a:t>
          </a:r>
          <a:endParaRPr lang="es-EC" dirty="0">
            <a:solidFill>
              <a:schemeClr val="tx1"/>
            </a:solidFill>
          </a:endParaRPr>
        </a:p>
      </dgm:t>
    </dgm:pt>
    <dgm:pt modelId="{10624AAF-BC2E-4D7B-903B-DF52F1E63220}" type="parTrans" cxnId="{D13B8A3D-3F3D-4DC2-86DA-C240F6133B0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68FADEC-1680-48E6-AEFE-513EC5E9EB18}" type="sibTrans" cxnId="{D13B8A3D-3F3D-4DC2-86DA-C240F6133B0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C875F45-2159-4E65-A286-E84C0CCEFD7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Movilidad, energía y conectividad</a:t>
          </a:r>
          <a:endParaRPr lang="es-EC" dirty="0">
            <a:solidFill>
              <a:schemeClr val="tx1"/>
            </a:solidFill>
          </a:endParaRPr>
        </a:p>
      </dgm:t>
    </dgm:pt>
    <dgm:pt modelId="{5D54ADD1-D0FA-46A6-BB91-3BBC5F5E8E9A}" type="parTrans" cxnId="{7890AF52-9A80-4E36-BB82-9C3BFCCEDFC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982E59B-B8FA-4A37-884D-D454183E76DB}" type="sibTrans" cxnId="{7890AF52-9A80-4E36-BB82-9C3BFCCEDFC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859A264-D28D-4651-96BB-812C68DD49B9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127puntos</a:t>
          </a:r>
          <a:endParaRPr lang="es-EC" dirty="0">
            <a:solidFill>
              <a:schemeClr val="tx1"/>
            </a:solidFill>
          </a:endParaRPr>
        </a:p>
      </dgm:t>
    </dgm:pt>
    <dgm:pt modelId="{A4827A8C-0BAC-4E35-8A6C-C065D182BF30}" type="parTrans" cxnId="{8DE9D807-3D8E-4B33-B62B-851BE69AEB9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F08E67B-DCEF-4E12-A517-A923B41B1C4D}" type="sibTrans" cxnId="{8DE9D807-3D8E-4B33-B62B-851BE69AEB9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C3CE38B-F0E6-4BA2-9871-84110E45F0E0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245 puntos</a:t>
          </a:r>
          <a:endParaRPr lang="es-EC" dirty="0">
            <a:solidFill>
              <a:schemeClr val="tx1"/>
            </a:solidFill>
          </a:endParaRPr>
        </a:p>
      </dgm:t>
    </dgm:pt>
    <dgm:pt modelId="{0DD10FFF-0949-47C3-AFB4-BC8792AED676}" type="parTrans" cxnId="{F73475DD-80C6-4660-BD0C-7ABAD062CA6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A37A368-5DEE-4C14-B7D4-10F765A01FB1}" type="sibTrans" cxnId="{F73475DD-80C6-4660-BD0C-7ABAD062CA6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66D42DF-403E-436F-A226-11458F42E845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412 puntos</a:t>
          </a:r>
          <a:endParaRPr lang="es-EC" dirty="0">
            <a:solidFill>
              <a:schemeClr val="tx1"/>
            </a:solidFill>
          </a:endParaRPr>
        </a:p>
      </dgm:t>
    </dgm:pt>
    <dgm:pt modelId="{375E81D3-0EE4-4263-BA97-2BE042C4072E}" type="parTrans" cxnId="{204AE800-DA2C-4758-ACF8-7055505DB4F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6535467-7AA6-483D-9E43-11A5AD548242}" type="sibTrans" cxnId="{204AE800-DA2C-4758-ACF8-7055505DB4F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9D8DBB7-6B17-49B6-9CCF-1C3CCB8A74B5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96 puntos</a:t>
          </a:r>
          <a:endParaRPr lang="es-EC" dirty="0">
            <a:solidFill>
              <a:schemeClr val="tx1"/>
            </a:solidFill>
          </a:endParaRPr>
        </a:p>
      </dgm:t>
    </dgm:pt>
    <dgm:pt modelId="{430C92F0-0EB3-4D30-97FB-8DFE5A68FC7C}" type="parTrans" cxnId="{D07C4293-0E04-4B42-B893-072851EF7A3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C7F7631-8B88-45EA-B90C-01EEF0D523DB}" type="sibTrans" cxnId="{D07C4293-0E04-4B42-B893-072851EF7A3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4105E4F-CBB0-4979-9CAB-95F8C1E0339C}">
      <dgm:prSet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120 puntos </a:t>
          </a:r>
          <a:endParaRPr lang="es-EC" dirty="0">
            <a:solidFill>
              <a:schemeClr val="tx1"/>
            </a:solidFill>
          </a:endParaRPr>
        </a:p>
      </dgm:t>
    </dgm:pt>
    <dgm:pt modelId="{6362BECA-65CE-4738-8868-8EE431CDC68D}" type="parTrans" cxnId="{C3488F2E-2DDE-423F-A2CD-C424B47ED17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F89629D-4E03-483B-B19F-CA1E7CD97353}" type="sibTrans" cxnId="{C3488F2E-2DDE-423F-A2CD-C424B47ED17E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F07C456-B821-4A50-9B09-F5AF0218CC80}" type="pres">
      <dgm:prSet presAssocID="{D9ACE865-F550-4582-9D8C-C11E4AA5213E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0A2F704-8FB6-4F34-8765-C90510368A40}" type="pres">
      <dgm:prSet presAssocID="{958EF3AC-8143-4492-93AD-F408E80B6D21}" presName="compNode" presStyleCnt="0"/>
      <dgm:spPr/>
    </dgm:pt>
    <dgm:pt modelId="{D6C40290-0986-4168-B094-115B63D0415F}" type="pres">
      <dgm:prSet presAssocID="{958EF3AC-8143-4492-93AD-F408E80B6D21}" presName="childRect" presStyleLbl="bgAcc1" presStyleIdx="0" presStyleCnt="5" custScaleY="267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59391C-001D-4FE0-907A-BD2F2871DB5A}" type="pres">
      <dgm:prSet presAssocID="{958EF3AC-8143-4492-93AD-F408E80B6D2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F32ECD-C357-42B0-A02F-2929472B3312}" type="pres">
      <dgm:prSet presAssocID="{958EF3AC-8143-4492-93AD-F408E80B6D21}" presName="parentRect" presStyleLbl="alignNode1" presStyleIdx="0" presStyleCnt="5"/>
      <dgm:spPr/>
      <dgm:t>
        <a:bodyPr/>
        <a:lstStyle/>
        <a:p>
          <a:endParaRPr lang="es-EC"/>
        </a:p>
      </dgm:t>
    </dgm:pt>
    <dgm:pt modelId="{AA00525C-14C1-4D22-AC92-6F7749AB7666}" type="pres">
      <dgm:prSet presAssocID="{958EF3AC-8143-4492-93AD-F408E80B6D21}" presName="adorn" presStyleLbl="fgAccFollowNode1" presStyleIdx="0" presStyleCnt="5" custScaleX="256521" custScaleY="238908" custLinFactNeighborX="2117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FB70BB0-E4ED-48E8-9E37-3EEEF9DA94E8}" type="pres">
      <dgm:prSet presAssocID="{F7A6F5B8-B618-4D87-BD5D-42A974FBC3BD}" presName="sibTrans" presStyleLbl="sibTrans2D1" presStyleIdx="0" presStyleCnt="0"/>
      <dgm:spPr/>
      <dgm:t>
        <a:bodyPr/>
        <a:lstStyle/>
        <a:p>
          <a:endParaRPr lang="es-EC"/>
        </a:p>
      </dgm:t>
    </dgm:pt>
    <dgm:pt modelId="{3060176A-52AA-49D0-AC58-A93D2921ADD4}" type="pres">
      <dgm:prSet presAssocID="{404982C9-33A2-4822-AB09-4A5CAA4949D3}" presName="compNode" presStyleCnt="0"/>
      <dgm:spPr/>
    </dgm:pt>
    <dgm:pt modelId="{77A2B98D-7558-493C-A8F8-CD5460560BAA}" type="pres">
      <dgm:prSet presAssocID="{404982C9-33A2-4822-AB09-4A5CAA4949D3}" presName="childRect" presStyleLbl="bgAcc1" presStyleIdx="1" presStyleCnt="5" custScaleY="267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85D3F0-A414-40D5-8952-332CDA6A4999}" type="pres">
      <dgm:prSet presAssocID="{404982C9-33A2-4822-AB09-4A5CAA4949D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2A36E6-DED1-43E9-8DDA-C751581866D3}" type="pres">
      <dgm:prSet presAssocID="{404982C9-33A2-4822-AB09-4A5CAA4949D3}" presName="parentRect" presStyleLbl="alignNode1" presStyleIdx="1" presStyleCnt="5"/>
      <dgm:spPr/>
      <dgm:t>
        <a:bodyPr/>
        <a:lstStyle/>
        <a:p>
          <a:endParaRPr lang="es-EC"/>
        </a:p>
      </dgm:t>
    </dgm:pt>
    <dgm:pt modelId="{8B3C417F-E228-4BB6-AD21-044F37177EF1}" type="pres">
      <dgm:prSet presAssocID="{404982C9-33A2-4822-AB09-4A5CAA4949D3}" presName="adorn" presStyleLbl="fgAccFollowNode1" presStyleIdx="1" presStyleCnt="5" custScaleX="256521" custScaleY="238908" custLinFactNeighborX="4042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A2D8151-CC86-4E58-8E74-DB154A4EF36E}" type="pres">
      <dgm:prSet presAssocID="{F61246B6-0A83-4B5F-83D7-6138A7A3DA5C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C4EC119-186D-4614-AD4B-A8338544C249}" type="pres">
      <dgm:prSet presAssocID="{B555168C-C549-4D34-9059-F12B7C578B10}" presName="compNode" presStyleCnt="0"/>
      <dgm:spPr/>
    </dgm:pt>
    <dgm:pt modelId="{0AF30D95-2751-4534-BCEE-C8FDDF50153F}" type="pres">
      <dgm:prSet presAssocID="{B555168C-C549-4D34-9059-F12B7C578B10}" presName="childRect" presStyleLbl="bgAcc1" presStyleIdx="2" presStyleCnt="5" custScaleY="267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1276BA-7DC1-4691-9528-0AC0A675F4DC}" type="pres">
      <dgm:prSet presAssocID="{B555168C-C549-4D34-9059-F12B7C578B1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AED420-53CD-4C85-80DB-DA5DC9789FD4}" type="pres">
      <dgm:prSet presAssocID="{B555168C-C549-4D34-9059-F12B7C578B10}" presName="parentRect" presStyleLbl="alignNode1" presStyleIdx="2" presStyleCnt="5"/>
      <dgm:spPr/>
      <dgm:t>
        <a:bodyPr/>
        <a:lstStyle/>
        <a:p>
          <a:endParaRPr lang="es-EC"/>
        </a:p>
      </dgm:t>
    </dgm:pt>
    <dgm:pt modelId="{DC836D2F-5555-4E81-9B6C-0E22D209D9FB}" type="pres">
      <dgm:prSet presAssocID="{B555168C-C549-4D34-9059-F12B7C578B10}" presName="adorn" presStyleLbl="fgAccFollowNode1" presStyleIdx="2" presStyleCnt="5" custScaleX="256521" custScaleY="238908" custLinFactNeighborX="2117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01F8721-FCB1-4DF1-B6C7-EB894F583EBC}" type="pres">
      <dgm:prSet presAssocID="{668FADEC-1680-48E6-AEFE-513EC5E9EB18}" presName="sibTrans" presStyleLbl="sibTrans2D1" presStyleIdx="0" presStyleCnt="0"/>
      <dgm:spPr/>
      <dgm:t>
        <a:bodyPr/>
        <a:lstStyle/>
        <a:p>
          <a:endParaRPr lang="es-EC"/>
        </a:p>
      </dgm:t>
    </dgm:pt>
    <dgm:pt modelId="{DD8A3910-CEA1-4C80-B651-96ECF0C7A90B}" type="pres">
      <dgm:prSet presAssocID="{BC875F45-2159-4E65-A286-E84C0CCEFD74}" presName="compNode" presStyleCnt="0"/>
      <dgm:spPr/>
    </dgm:pt>
    <dgm:pt modelId="{8051DF0B-7861-44BC-B5AB-C3685C424278}" type="pres">
      <dgm:prSet presAssocID="{BC875F45-2159-4E65-A286-E84C0CCEFD74}" presName="childRect" presStyleLbl="bgAcc1" presStyleIdx="3" presStyleCnt="5" custScaleY="267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5E635D-10AB-437E-BE11-CCF9A372E0E5}" type="pres">
      <dgm:prSet presAssocID="{BC875F45-2159-4E65-A286-E84C0CCEFD7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A3CDC2-C204-4F15-8921-B9AC1AE752DF}" type="pres">
      <dgm:prSet presAssocID="{BC875F45-2159-4E65-A286-E84C0CCEFD74}" presName="parentRect" presStyleLbl="alignNode1" presStyleIdx="3" presStyleCnt="5"/>
      <dgm:spPr/>
      <dgm:t>
        <a:bodyPr/>
        <a:lstStyle/>
        <a:p>
          <a:endParaRPr lang="es-EC"/>
        </a:p>
      </dgm:t>
    </dgm:pt>
    <dgm:pt modelId="{5435BD51-C010-409F-B863-7EB34DEBC53E}" type="pres">
      <dgm:prSet presAssocID="{BC875F45-2159-4E65-A286-E84C0CCEFD74}" presName="adorn" presStyleLbl="fgAccFollowNode1" presStyleIdx="3" presStyleCnt="5" custScaleX="256521" custScaleY="238908" custLinFactNeighborX="2117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5729856-2D5B-48A1-8EEA-F8B77FC0811D}" type="pres">
      <dgm:prSet presAssocID="{5982E59B-B8FA-4A37-884D-D454183E76DB}" presName="sibTrans" presStyleLbl="sibTrans2D1" presStyleIdx="0" presStyleCnt="0"/>
      <dgm:spPr/>
      <dgm:t>
        <a:bodyPr/>
        <a:lstStyle/>
        <a:p>
          <a:endParaRPr lang="es-EC"/>
        </a:p>
      </dgm:t>
    </dgm:pt>
    <dgm:pt modelId="{845521AA-4F37-43E3-9F33-7887F519023C}" type="pres">
      <dgm:prSet presAssocID="{FC6282F6-3760-4089-8E69-37A632A59685}" presName="compNode" presStyleCnt="0"/>
      <dgm:spPr/>
    </dgm:pt>
    <dgm:pt modelId="{F27FF72A-BD14-4586-8FEA-0000F48E1A38}" type="pres">
      <dgm:prSet presAssocID="{FC6282F6-3760-4089-8E69-37A632A59685}" presName="childRect" presStyleLbl="bgAcc1" presStyleIdx="4" presStyleCnt="5" custScaleY="267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275E9D-6F1A-4B18-A900-C9C774ADA0CA}" type="pres">
      <dgm:prSet presAssocID="{FC6282F6-3760-4089-8E69-37A632A5968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F4729E-5547-4575-AFBB-4CC5CDC17E18}" type="pres">
      <dgm:prSet presAssocID="{FC6282F6-3760-4089-8E69-37A632A59685}" presName="parentRect" presStyleLbl="alignNode1" presStyleIdx="4" presStyleCnt="5"/>
      <dgm:spPr/>
      <dgm:t>
        <a:bodyPr/>
        <a:lstStyle/>
        <a:p>
          <a:endParaRPr lang="es-EC"/>
        </a:p>
      </dgm:t>
    </dgm:pt>
    <dgm:pt modelId="{92308206-83BD-46D3-8A83-D30C7BF513F1}" type="pres">
      <dgm:prSet presAssocID="{FC6282F6-3760-4089-8E69-37A632A59685}" presName="adorn" presStyleLbl="fgAccFollowNode1" presStyleIdx="4" presStyleCnt="5" custScaleX="256521" custScaleY="238908" custLinFactNeighborX="2117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054C3266-E851-42B3-BE57-F059A3AF735D}" type="presOf" srcId="{766D42DF-403E-436F-A226-11458F42E845}" destId="{0AF30D95-2751-4534-BCEE-C8FDDF50153F}" srcOrd="0" destOrd="0" presId="urn:microsoft.com/office/officeart/2005/8/layout/bList2"/>
    <dgm:cxn modelId="{2110348B-644D-4C6F-96D3-769F68742E14}" srcId="{D9ACE865-F550-4582-9D8C-C11E4AA5213E}" destId="{404982C9-33A2-4822-AB09-4A5CAA4949D3}" srcOrd="1" destOrd="0" parTransId="{26174C34-6F8C-4E34-9B2D-A88086540BAB}" sibTransId="{F61246B6-0A83-4B5F-83D7-6138A7A3DA5C}"/>
    <dgm:cxn modelId="{0FD0840D-7D77-4B07-BA63-1BE4D02F8156}" type="presOf" srcId="{958EF3AC-8143-4492-93AD-F408E80B6D21}" destId="{EFF32ECD-C357-42B0-A02F-2929472B3312}" srcOrd="1" destOrd="0" presId="urn:microsoft.com/office/officeart/2005/8/layout/bList2"/>
    <dgm:cxn modelId="{D07C4293-0E04-4B42-B893-072851EF7A30}" srcId="{BC875F45-2159-4E65-A286-E84C0CCEFD74}" destId="{F9D8DBB7-6B17-49B6-9CCF-1C3CCB8A74B5}" srcOrd="0" destOrd="0" parTransId="{430C92F0-0EB3-4D30-97FB-8DFE5A68FC7C}" sibTransId="{FC7F7631-8B88-45EA-B90C-01EEF0D523DB}"/>
    <dgm:cxn modelId="{E9170584-D138-47D2-8122-91B5028EF68F}" type="presOf" srcId="{404982C9-33A2-4822-AB09-4A5CAA4949D3}" destId="{DF2A36E6-DED1-43E9-8DDA-C751581866D3}" srcOrd="1" destOrd="0" presId="urn:microsoft.com/office/officeart/2005/8/layout/bList2"/>
    <dgm:cxn modelId="{232A00CA-07AB-4925-A26A-1951EF02EA8B}" type="presOf" srcId="{B555168C-C549-4D34-9059-F12B7C578B10}" destId="{EB1276BA-7DC1-4691-9528-0AC0A675F4DC}" srcOrd="0" destOrd="0" presId="urn:microsoft.com/office/officeart/2005/8/layout/bList2"/>
    <dgm:cxn modelId="{3F1E8D94-7167-429B-84A8-6261B17E45C7}" type="presOf" srcId="{D9ACE865-F550-4582-9D8C-C11E4AA5213E}" destId="{DF07C456-B821-4A50-9B09-F5AF0218CC80}" srcOrd="0" destOrd="0" presId="urn:microsoft.com/office/officeart/2005/8/layout/bList2"/>
    <dgm:cxn modelId="{3D508684-4E43-4989-99E5-21F20C421F57}" type="presOf" srcId="{FC6282F6-3760-4089-8E69-37A632A59685}" destId="{32275E9D-6F1A-4B18-A900-C9C774ADA0CA}" srcOrd="0" destOrd="0" presId="urn:microsoft.com/office/officeart/2005/8/layout/bList2"/>
    <dgm:cxn modelId="{D83DC8DC-E539-4E11-9F39-FCCB5A2142FA}" type="presOf" srcId="{FC6282F6-3760-4089-8E69-37A632A59685}" destId="{F4F4729E-5547-4575-AFBB-4CC5CDC17E18}" srcOrd="1" destOrd="0" presId="urn:microsoft.com/office/officeart/2005/8/layout/bList2"/>
    <dgm:cxn modelId="{7890AF52-9A80-4E36-BB82-9C3BFCCEDFC3}" srcId="{D9ACE865-F550-4582-9D8C-C11E4AA5213E}" destId="{BC875F45-2159-4E65-A286-E84C0CCEFD74}" srcOrd="3" destOrd="0" parTransId="{5D54ADD1-D0FA-46A6-BB91-3BBC5F5E8E9A}" sibTransId="{5982E59B-B8FA-4A37-884D-D454183E76DB}"/>
    <dgm:cxn modelId="{110C6914-F132-4353-8F21-4A753B4B7223}" type="presOf" srcId="{F7A6F5B8-B618-4D87-BD5D-42A974FBC3BD}" destId="{CFB70BB0-E4ED-48E8-9E37-3EEEF9DA94E8}" srcOrd="0" destOrd="0" presId="urn:microsoft.com/office/officeart/2005/8/layout/bList2"/>
    <dgm:cxn modelId="{97C223B5-5927-4648-84D6-AE8CBC07AA18}" type="presOf" srcId="{404982C9-33A2-4822-AB09-4A5CAA4949D3}" destId="{AD85D3F0-A414-40D5-8952-332CDA6A4999}" srcOrd="0" destOrd="0" presId="urn:microsoft.com/office/officeart/2005/8/layout/bList2"/>
    <dgm:cxn modelId="{7073582E-B679-49A7-827C-38C4B88AB566}" type="presOf" srcId="{958EF3AC-8143-4492-93AD-F408E80B6D21}" destId="{1E59391C-001D-4FE0-907A-BD2F2871DB5A}" srcOrd="0" destOrd="0" presId="urn:microsoft.com/office/officeart/2005/8/layout/bList2"/>
    <dgm:cxn modelId="{FA3F4A2E-371F-4EEE-92CA-9F8CB42DEB7A}" type="presOf" srcId="{B555168C-C549-4D34-9059-F12B7C578B10}" destId="{CAAED420-53CD-4C85-80DB-DA5DC9789FD4}" srcOrd="1" destOrd="0" presId="urn:microsoft.com/office/officeart/2005/8/layout/bList2"/>
    <dgm:cxn modelId="{3CE9F0EB-8D49-42DB-9DE8-D6077A43C335}" type="presOf" srcId="{BC875F45-2159-4E65-A286-E84C0CCEFD74}" destId="{B95E635D-10AB-437E-BE11-CCF9A372E0E5}" srcOrd="0" destOrd="0" presId="urn:microsoft.com/office/officeart/2005/8/layout/bList2"/>
    <dgm:cxn modelId="{9AF45BED-C28B-440B-B994-728847E634EF}" type="presOf" srcId="{F61246B6-0A83-4B5F-83D7-6138A7A3DA5C}" destId="{AA2D8151-CC86-4E58-8E74-DB154A4EF36E}" srcOrd="0" destOrd="0" presId="urn:microsoft.com/office/officeart/2005/8/layout/bList2"/>
    <dgm:cxn modelId="{C3488F2E-2DDE-423F-A2CD-C424B47ED17E}" srcId="{FC6282F6-3760-4089-8E69-37A632A59685}" destId="{C4105E4F-CBB0-4979-9CAB-95F8C1E0339C}" srcOrd="0" destOrd="0" parTransId="{6362BECA-65CE-4738-8868-8EE431CDC68D}" sibTransId="{DF89629D-4E03-483B-B19F-CA1E7CD97353}"/>
    <dgm:cxn modelId="{ED4F54C6-28FE-4EE9-88F7-D4CA0318D8E8}" type="presOf" srcId="{5982E59B-B8FA-4A37-884D-D454183E76DB}" destId="{85729856-2D5B-48A1-8EEA-F8B77FC0811D}" srcOrd="0" destOrd="0" presId="urn:microsoft.com/office/officeart/2005/8/layout/bList2"/>
    <dgm:cxn modelId="{D13B8A3D-3F3D-4DC2-86DA-C240F6133B05}" srcId="{D9ACE865-F550-4582-9D8C-C11E4AA5213E}" destId="{B555168C-C549-4D34-9059-F12B7C578B10}" srcOrd="2" destOrd="0" parTransId="{10624AAF-BC2E-4D7B-903B-DF52F1E63220}" sibTransId="{668FADEC-1680-48E6-AEFE-513EC5E9EB18}"/>
    <dgm:cxn modelId="{30CE6646-6C83-433C-9BEE-0D7729C03CAF}" srcId="{D9ACE865-F550-4582-9D8C-C11E4AA5213E}" destId="{FC6282F6-3760-4089-8E69-37A632A59685}" srcOrd="4" destOrd="0" parTransId="{716E4910-D55E-4173-929F-93ADC1500CE2}" sibTransId="{83F6801D-4F63-40E0-AB83-CE4F705BFB81}"/>
    <dgm:cxn modelId="{01A369F1-B35A-483C-9713-26F2D60A0D74}" type="presOf" srcId="{F9D8DBB7-6B17-49B6-9CCF-1C3CCB8A74B5}" destId="{8051DF0B-7861-44BC-B5AB-C3685C424278}" srcOrd="0" destOrd="0" presId="urn:microsoft.com/office/officeart/2005/8/layout/bList2"/>
    <dgm:cxn modelId="{204AE800-DA2C-4758-ACF8-7055505DB4F6}" srcId="{B555168C-C549-4D34-9059-F12B7C578B10}" destId="{766D42DF-403E-436F-A226-11458F42E845}" srcOrd="0" destOrd="0" parTransId="{375E81D3-0EE4-4263-BA97-2BE042C4072E}" sibTransId="{66535467-7AA6-483D-9E43-11A5AD548242}"/>
    <dgm:cxn modelId="{0410423F-C356-4890-9A43-531732E3A458}" type="presOf" srcId="{668FADEC-1680-48E6-AEFE-513EC5E9EB18}" destId="{701F8721-FCB1-4DF1-B6C7-EB894F583EBC}" srcOrd="0" destOrd="0" presId="urn:microsoft.com/office/officeart/2005/8/layout/bList2"/>
    <dgm:cxn modelId="{1E9934F0-41FA-445E-B7E1-DA41AF7A5204}" type="presOf" srcId="{BC875F45-2159-4E65-A286-E84C0CCEFD74}" destId="{2EA3CDC2-C204-4F15-8921-B9AC1AE752DF}" srcOrd="1" destOrd="0" presId="urn:microsoft.com/office/officeart/2005/8/layout/bList2"/>
    <dgm:cxn modelId="{D89403A6-740D-4F92-92DF-680788FF0D64}" type="presOf" srcId="{F859A264-D28D-4651-96BB-812C68DD49B9}" destId="{D6C40290-0986-4168-B094-115B63D0415F}" srcOrd="0" destOrd="0" presId="urn:microsoft.com/office/officeart/2005/8/layout/bList2"/>
    <dgm:cxn modelId="{F45E35AF-12E1-4976-A089-139F482E9961}" type="presOf" srcId="{8C3CE38B-F0E6-4BA2-9871-84110E45F0E0}" destId="{77A2B98D-7558-493C-A8F8-CD5460560BAA}" srcOrd="0" destOrd="0" presId="urn:microsoft.com/office/officeart/2005/8/layout/bList2"/>
    <dgm:cxn modelId="{DBE6B414-D99B-40B5-993D-39BE05048B30}" type="presOf" srcId="{C4105E4F-CBB0-4979-9CAB-95F8C1E0339C}" destId="{F27FF72A-BD14-4586-8FEA-0000F48E1A38}" srcOrd="0" destOrd="0" presId="urn:microsoft.com/office/officeart/2005/8/layout/bList2"/>
    <dgm:cxn modelId="{8DE9D807-3D8E-4B33-B62B-851BE69AEB90}" srcId="{958EF3AC-8143-4492-93AD-F408E80B6D21}" destId="{F859A264-D28D-4651-96BB-812C68DD49B9}" srcOrd="0" destOrd="0" parTransId="{A4827A8C-0BAC-4E35-8A6C-C065D182BF30}" sibTransId="{9F08E67B-DCEF-4E12-A517-A923B41B1C4D}"/>
    <dgm:cxn modelId="{F73475DD-80C6-4660-BD0C-7ABAD062CA68}" srcId="{404982C9-33A2-4822-AB09-4A5CAA4949D3}" destId="{8C3CE38B-F0E6-4BA2-9871-84110E45F0E0}" srcOrd="0" destOrd="0" parTransId="{0DD10FFF-0949-47C3-AFB4-BC8792AED676}" sibTransId="{7A37A368-5DEE-4C14-B7D4-10F765A01FB1}"/>
    <dgm:cxn modelId="{309AD43D-2151-461E-A52B-FDF2ACA51F55}" srcId="{D9ACE865-F550-4582-9D8C-C11E4AA5213E}" destId="{958EF3AC-8143-4492-93AD-F408E80B6D21}" srcOrd="0" destOrd="0" parTransId="{0EBFCBAA-2495-4C13-BE64-D0A233453BE4}" sibTransId="{F7A6F5B8-B618-4D87-BD5D-42A974FBC3BD}"/>
    <dgm:cxn modelId="{73183693-622F-4756-80FE-90D77F5586CA}" type="presParOf" srcId="{DF07C456-B821-4A50-9B09-F5AF0218CC80}" destId="{00A2F704-8FB6-4F34-8765-C90510368A40}" srcOrd="0" destOrd="0" presId="urn:microsoft.com/office/officeart/2005/8/layout/bList2"/>
    <dgm:cxn modelId="{7FFFC17E-F8AA-4CE7-99DE-0786325CD592}" type="presParOf" srcId="{00A2F704-8FB6-4F34-8765-C90510368A40}" destId="{D6C40290-0986-4168-B094-115B63D0415F}" srcOrd="0" destOrd="0" presId="urn:microsoft.com/office/officeart/2005/8/layout/bList2"/>
    <dgm:cxn modelId="{90681317-C666-4102-9957-F3F70F3D0CE4}" type="presParOf" srcId="{00A2F704-8FB6-4F34-8765-C90510368A40}" destId="{1E59391C-001D-4FE0-907A-BD2F2871DB5A}" srcOrd="1" destOrd="0" presId="urn:microsoft.com/office/officeart/2005/8/layout/bList2"/>
    <dgm:cxn modelId="{FF9D2F5E-DC4D-4A00-A9BE-A127CED0E4CC}" type="presParOf" srcId="{00A2F704-8FB6-4F34-8765-C90510368A40}" destId="{EFF32ECD-C357-42B0-A02F-2929472B3312}" srcOrd="2" destOrd="0" presId="urn:microsoft.com/office/officeart/2005/8/layout/bList2"/>
    <dgm:cxn modelId="{8DB0D63E-E7B3-4F2B-BDAB-223A8BBAEB77}" type="presParOf" srcId="{00A2F704-8FB6-4F34-8765-C90510368A40}" destId="{AA00525C-14C1-4D22-AC92-6F7749AB7666}" srcOrd="3" destOrd="0" presId="urn:microsoft.com/office/officeart/2005/8/layout/bList2"/>
    <dgm:cxn modelId="{A2E1E05A-4FD2-4EC0-BFA2-BD5744F6F157}" type="presParOf" srcId="{DF07C456-B821-4A50-9B09-F5AF0218CC80}" destId="{CFB70BB0-E4ED-48E8-9E37-3EEEF9DA94E8}" srcOrd="1" destOrd="0" presId="urn:microsoft.com/office/officeart/2005/8/layout/bList2"/>
    <dgm:cxn modelId="{88E2D961-15EB-4485-9E62-F28070845D66}" type="presParOf" srcId="{DF07C456-B821-4A50-9B09-F5AF0218CC80}" destId="{3060176A-52AA-49D0-AC58-A93D2921ADD4}" srcOrd="2" destOrd="0" presId="urn:microsoft.com/office/officeart/2005/8/layout/bList2"/>
    <dgm:cxn modelId="{CBC435EE-1473-44C2-B032-BE6052485C19}" type="presParOf" srcId="{3060176A-52AA-49D0-AC58-A93D2921ADD4}" destId="{77A2B98D-7558-493C-A8F8-CD5460560BAA}" srcOrd="0" destOrd="0" presId="urn:microsoft.com/office/officeart/2005/8/layout/bList2"/>
    <dgm:cxn modelId="{BA234E3A-7BE1-49D3-80C3-6E6E7879B7BC}" type="presParOf" srcId="{3060176A-52AA-49D0-AC58-A93D2921ADD4}" destId="{AD85D3F0-A414-40D5-8952-332CDA6A4999}" srcOrd="1" destOrd="0" presId="urn:microsoft.com/office/officeart/2005/8/layout/bList2"/>
    <dgm:cxn modelId="{EA256B30-3B3E-4942-A3B5-F7154C863DCA}" type="presParOf" srcId="{3060176A-52AA-49D0-AC58-A93D2921ADD4}" destId="{DF2A36E6-DED1-43E9-8DDA-C751581866D3}" srcOrd="2" destOrd="0" presId="urn:microsoft.com/office/officeart/2005/8/layout/bList2"/>
    <dgm:cxn modelId="{9C863186-A077-47E6-B156-1FE5E0262C51}" type="presParOf" srcId="{3060176A-52AA-49D0-AC58-A93D2921ADD4}" destId="{8B3C417F-E228-4BB6-AD21-044F37177EF1}" srcOrd="3" destOrd="0" presId="urn:microsoft.com/office/officeart/2005/8/layout/bList2"/>
    <dgm:cxn modelId="{5CBA59FD-7564-4EC4-8F49-6407086453BF}" type="presParOf" srcId="{DF07C456-B821-4A50-9B09-F5AF0218CC80}" destId="{AA2D8151-CC86-4E58-8E74-DB154A4EF36E}" srcOrd="3" destOrd="0" presId="urn:microsoft.com/office/officeart/2005/8/layout/bList2"/>
    <dgm:cxn modelId="{E2F914F3-DCA6-4BC0-A625-553D88E2D695}" type="presParOf" srcId="{DF07C456-B821-4A50-9B09-F5AF0218CC80}" destId="{EC4EC119-186D-4614-AD4B-A8338544C249}" srcOrd="4" destOrd="0" presId="urn:microsoft.com/office/officeart/2005/8/layout/bList2"/>
    <dgm:cxn modelId="{458B0D09-5AD1-4C04-A791-07D82EF2AF21}" type="presParOf" srcId="{EC4EC119-186D-4614-AD4B-A8338544C249}" destId="{0AF30D95-2751-4534-BCEE-C8FDDF50153F}" srcOrd="0" destOrd="0" presId="urn:microsoft.com/office/officeart/2005/8/layout/bList2"/>
    <dgm:cxn modelId="{01CEEACA-A25B-4E5B-BDBA-5F1BE6D576A6}" type="presParOf" srcId="{EC4EC119-186D-4614-AD4B-A8338544C249}" destId="{EB1276BA-7DC1-4691-9528-0AC0A675F4DC}" srcOrd="1" destOrd="0" presId="urn:microsoft.com/office/officeart/2005/8/layout/bList2"/>
    <dgm:cxn modelId="{21F3E238-75C6-4F0F-9DB6-8A37A5B9483A}" type="presParOf" srcId="{EC4EC119-186D-4614-AD4B-A8338544C249}" destId="{CAAED420-53CD-4C85-80DB-DA5DC9789FD4}" srcOrd="2" destOrd="0" presId="urn:microsoft.com/office/officeart/2005/8/layout/bList2"/>
    <dgm:cxn modelId="{9B2CBFFF-5AB2-4544-A8CB-343468E9EBED}" type="presParOf" srcId="{EC4EC119-186D-4614-AD4B-A8338544C249}" destId="{DC836D2F-5555-4E81-9B6C-0E22D209D9FB}" srcOrd="3" destOrd="0" presId="urn:microsoft.com/office/officeart/2005/8/layout/bList2"/>
    <dgm:cxn modelId="{89B3FF63-5757-4292-9C22-EC4FF286CF5C}" type="presParOf" srcId="{DF07C456-B821-4A50-9B09-F5AF0218CC80}" destId="{701F8721-FCB1-4DF1-B6C7-EB894F583EBC}" srcOrd="5" destOrd="0" presId="urn:microsoft.com/office/officeart/2005/8/layout/bList2"/>
    <dgm:cxn modelId="{3F7552DD-2D2E-491D-BE2C-F22ACC0F653C}" type="presParOf" srcId="{DF07C456-B821-4A50-9B09-F5AF0218CC80}" destId="{DD8A3910-CEA1-4C80-B651-96ECF0C7A90B}" srcOrd="6" destOrd="0" presId="urn:microsoft.com/office/officeart/2005/8/layout/bList2"/>
    <dgm:cxn modelId="{C63F79C0-5894-4E70-A79A-E4130F5DEB76}" type="presParOf" srcId="{DD8A3910-CEA1-4C80-B651-96ECF0C7A90B}" destId="{8051DF0B-7861-44BC-B5AB-C3685C424278}" srcOrd="0" destOrd="0" presId="urn:microsoft.com/office/officeart/2005/8/layout/bList2"/>
    <dgm:cxn modelId="{7CDBC953-BD9E-4B25-8D11-A4592E6F08FE}" type="presParOf" srcId="{DD8A3910-CEA1-4C80-B651-96ECF0C7A90B}" destId="{B95E635D-10AB-437E-BE11-CCF9A372E0E5}" srcOrd="1" destOrd="0" presId="urn:microsoft.com/office/officeart/2005/8/layout/bList2"/>
    <dgm:cxn modelId="{0D20A09D-1819-4AFF-B434-20FAF21F833C}" type="presParOf" srcId="{DD8A3910-CEA1-4C80-B651-96ECF0C7A90B}" destId="{2EA3CDC2-C204-4F15-8921-B9AC1AE752DF}" srcOrd="2" destOrd="0" presId="urn:microsoft.com/office/officeart/2005/8/layout/bList2"/>
    <dgm:cxn modelId="{8B57B4F8-B074-4358-B006-0532BCD3D728}" type="presParOf" srcId="{DD8A3910-CEA1-4C80-B651-96ECF0C7A90B}" destId="{5435BD51-C010-409F-B863-7EB34DEBC53E}" srcOrd="3" destOrd="0" presId="urn:microsoft.com/office/officeart/2005/8/layout/bList2"/>
    <dgm:cxn modelId="{2E89F9CF-0217-43C5-BA24-C74EEA930D8B}" type="presParOf" srcId="{DF07C456-B821-4A50-9B09-F5AF0218CC80}" destId="{85729856-2D5B-48A1-8EEA-F8B77FC0811D}" srcOrd="7" destOrd="0" presId="urn:microsoft.com/office/officeart/2005/8/layout/bList2"/>
    <dgm:cxn modelId="{91AE1D4D-0CAC-42F6-8279-9F19C446136F}" type="presParOf" srcId="{DF07C456-B821-4A50-9B09-F5AF0218CC80}" destId="{845521AA-4F37-43E3-9F33-7887F519023C}" srcOrd="8" destOrd="0" presId="urn:microsoft.com/office/officeart/2005/8/layout/bList2"/>
    <dgm:cxn modelId="{562E2F0F-1088-4BFF-AEFF-8775E01AC63B}" type="presParOf" srcId="{845521AA-4F37-43E3-9F33-7887F519023C}" destId="{F27FF72A-BD14-4586-8FEA-0000F48E1A38}" srcOrd="0" destOrd="0" presId="urn:microsoft.com/office/officeart/2005/8/layout/bList2"/>
    <dgm:cxn modelId="{6062C568-D9B7-4FFB-B2EB-0937E514239E}" type="presParOf" srcId="{845521AA-4F37-43E3-9F33-7887F519023C}" destId="{32275E9D-6F1A-4B18-A900-C9C774ADA0CA}" srcOrd="1" destOrd="0" presId="urn:microsoft.com/office/officeart/2005/8/layout/bList2"/>
    <dgm:cxn modelId="{B28805F9-0E3D-4272-87CF-1032A1E43366}" type="presParOf" srcId="{845521AA-4F37-43E3-9F33-7887F519023C}" destId="{F4F4729E-5547-4575-AFBB-4CC5CDC17E18}" srcOrd="2" destOrd="0" presId="urn:microsoft.com/office/officeart/2005/8/layout/bList2"/>
    <dgm:cxn modelId="{A37011CF-A656-405F-A8FB-7121479687ED}" type="presParOf" srcId="{845521AA-4F37-43E3-9F33-7887F519023C}" destId="{92308206-83BD-46D3-8A83-D30C7BF513F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930150-F5E8-4F35-AEA5-74C78AFBA450}" type="doc">
      <dgm:prSet loTypeId="urn:microsoft.com/office/officeart/2005/8/layout/process2" loCatId="process" qsTypeId="urn:microsoft.com/office/officeart/2005/8/quickstyle/simple3" qsCatId="simple" csTypeId="urn:microsoft.com/office/officeart/2005/8/colors/accent5_5" csCatId="accent5" phldr="1"/>
      <dgm:spPr/>
    </dgm:pt>
    <dgm:pt modelId="{141731E4-C960-47C6-96CE-2C09F812BC11}">
      <dgm:prSet phldrT="[Texto]"/>
      <dgm:spPr/>
      <dgm:t>
        <a:bodyPr/>
        <a:lstStyle/>
        <a:p>
          <a:r>
            <a:rPr lang="es-EC" dirty="0" smtClean="0"/>
            <a:t>El acceso a agua potable disminuye en un 8% la mortalidad infantil. </a:t>
          </a:r>
          <a:endParaRPr lang="es-EC" dirty="0"/>
        </a:p>
      </dgm:t>
    </dgm:pt>
    <dgm:pt modelId="{880A2F16-9C3C-481E-B657-E0AF50EE2378}" type="parTrans" cxnId="{5321B2E2-E99C-4E57-9C38-E23A106597F3}">
      <dgm:prSet/>
      <dgm:spPr/>
      <dgm:t>
        <a:bodyPr/>
        <a:lstStyle/>
        <a:p>
          <a:endParaRPr lang="es-EC"/>
        </a:p>
      </dgm:t>
    </dgm:pt>
    <dgm:pt modelId="{BA441F78-E4D3-4C60-8949-E0F72DDDEED3}" type="sibTrans" cxnId="{5321B2E2-E99C-4E57-9C38-E23A106597F3}">
      <dgm:prSet/>
      <dgm:spPr/>
      <dgm:t>
        <a:bodyPr/>
        <a:lstStyle/>
        <a:p>
          <a:endParaRPr lang="es-EC"/>
        </a:p>
      </dgm:t>
    </dgm:pt>
    <dgm:pt modelId="{18CF96A1-E047-411D-BFD6-C0615B87A975}">
      <dgm:prSet phldrT="[Texto]"/>
      <dgm:spPr/>
      <dgm:t>
        <a:bodyPr/>
        <a:lstStyle/>
        <a:p>
          <a:r>
            <a:rPr lang="es-EC" dirty="0" smtClean="0"/>
            <a:t>Y aumenta en un 59% la  satisfacción de familias.</a:t>
          </a:r>
          <a:endParaRPr lang="es-EC" dirty="0"/>
        </a:p>
      </dgm:t>
    </dgm:pt>
    <dgm:pt modelId="{89447C84-5FD7-46D1-9F50-26C339F947CB}" type="parTrans" cxnId="{58CED464-689B-448D-B441-8F271F4E6929}">
      <dgm:prSet/>
      <dgm:spPr/>
      <dgm:t>
        <a:bodyPr/>
        <a:lstStyle/>
        <a:p>
          <a:endParaRPr lang="es-EC"/>
        </a:p>
      </dgm:t>
    </dgm:pt>
    <dgm:pt modelId="{CD49524A-CA06-41AF-B116-1BFDB2A5B0D6}" type="sibTrans" cxnId="{58CED464-689B-448D-B441-8F271F4E6929}">
      <dgm:prSet/>
      <dgm:spPr/>
      <dgm:t>
        <a:bodyPr/>
        <a:lstStyle/>
        <a:p>
          <a:endParaRPr lang="es-EC"/>
        </a:p>
      </dgm:t>
    </dgm:pt>
    <dgm:pt modelId="{81BDFB2A-6917-423B-8FB4-111859EE9DA6}" type="pres">
      <dgm:prSet presAssocID="{14930150-F5E8-4F35-AEA5-74C78AFBA450}" presName="linearFlow" presStyleCnt="0">
        <dgm:presLayoutVars>
          <dgm:resizeHandles val="exact"/>
        </dgm:presLayoutVars>
      </dgm:prSet>
      <dgm:spPr/>
    </dgm:pt>
    <dgm:pt modelId="{6EEADBA3-FA34-4048-ACFE-86159EB1797E}" type="pres">
      <dgm:prSet presAssocID="{141731E4-C960-47C6-96CE-2C09F812BC11}" presName="node" presStyleLbl="node1" presStyleIdx="0" presStyleCnt="2" custLinFactNeighborX="-1378" custLinFactNeighborY="106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8347E5-C76D-4352-BEC6-A85BCCE6017A}" type="pres">
      <dgm:prSet presAssocID="{BA441F78-E4D3-4C60-8949-E0F72DDDEED3}" presName="sibTrans" presStyleLbl="sibTrans2D1" presStyleIdx="0" presStyleCnt="1"/>
      <dgm:spPr/>
      <dgm:t>
        <a:bodyPr/>
        <a:lstStyle/>
        <a:p>
          <a:endParaRPr lang="es-EC"/>
        </a:p>
      </dgm:t>
    </dgm:pt>
    <dgm:pt modelId="{8E923FAB-C218-4ADC-A393-926913C920AC}" type="pres">
      <dgm:prSet presAssocID="{BA441F78-E4D3-4C60-8949-E0F72DDDEED3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F080C60C-6BC0-4F3B-98A0-40AEB206C1CF}" type="pres">
      <dgm:prSet presAssocID="{18CF96A1-E047-411D-BFD6-C0615B87A97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7A5BC58-38F9-4055-9C09-C56479F58281}" type="presOf" srcId="{BA441F78-E4D3-4C60-8949-E0F72DDDEED3}" destId="{8E923FAB-C218-4ADC-A393-926913C920AC}" srcOrd="1" destOrd="0" presId="urn:microsoft.com/office/officeart/2005/8/layout/process2"/>
    <dgm:cxn modelId="{58CED464-689B-448D-B441-8F271F4E6929}" srcId="{14930150-F5E8-4F35-AEA5-74C78AFBA450}" destId="{18CF96A1-E047-411D-BFD6-C0615B87A975}" srcOrd="1" destOrd="0" parTransId="{89447C84-5FD7-46D1-9F50-26C339F947CB}" sibTransId="{CD49524A-CA06-41AF-B116-1BFDB2A5B0D6}"/>
    <dgm:cxn modelId="{3D058240-A760-4D12-A11B-961E512789BD}" type="presOf" srcId="{14930150-F5E8-4F35-AEA5-74C78AFBA450}" destId="{81BDFB2A-6917-423B-8FB4-111859EE9DA6}" srcOrd="0" destOrd="0" presId="urn:microsoft.com/office/officeart/2005/8/layout/process2"/>
    <dgm:cxn modelId="{D45D62C4-B58A-4361-8C61-11C5EDDB15B0}" type="presOf" srcId="{BA441F78-E4D3-4C60-8949-E0F72DDDEED3}" destId="{E38347E5-C76D-4352-BEC6-A85BCCE6017A}" srcOrd="0" destOrd="0" presId="urn:microsoft.com/office/officeart/2005/8/layout/process2"/>
    <dgm:cxn modelId="{B584DF22-1656-4BF2-B997-B4FC05A83332}" type="presOf" srcId="{18CF96A1-E047-411D-BFD6-C0615B87A975}" destId="{F080C60C-6BC0-4F3B-98A0-40AEB206C1CF}" srcOrd="0" destOrd="0" presId="urn:microsoft.com/office/officeart/2005/8/layout/process2"/>
    <dgm:cxn modelId="{5321B2E2-E99C-4E57-9C38-E23A106597F3}" srcId="{14930150-F5E8-4F35-AEA5-74C78AFBA450}" destId="{141731E4-C960-47C6-96CE-2C09F812BC11}" srcOrd="0" destOrd="0" parTransId="{880A2F16-9C3C-481E-B657-E0AF50EE2378}" sibTransId="{BA441F78-E4D3-4C60-8949-E0F72DDDEED3}"/>
    <dgm:cxn modelId="{5F4C5154-5256-4B25-953B-31139DF3B38A}" type="presOf" srcId="{141731E4-C960-47C6-96CE-2C09F812BC11}" destId="{6EEADBA3-FA34-4048-ACFE-86159EB1797E}" srcOrd="0" destOrd="0" presId="urn:microsoft.com/office/officeart/2005/8/layout/process2"/>
    <dgm:cxn modelId="{607396FC-E3F1-4D1C-B16E-8E4EC7181F74}" type="presParOf" srcId="{81BDFB2A-6917-423B-8FB4-111859EE9DA6}" destId="{6EEADBA3-FA34-4048-ACFE-86159EB1797E}" srcOrd="0" destOrd="0" presId="urn:microsoft.com/office/officeart/2005/8/layout/process2"/>
    <dgm:cxn modelId="{A0D6D3F1-C133-4DFD-8835-AF0EDEC91A85}" type="presParOf" srcId="{81BDFB2A-6917-423B-8FB4-111859EE9DA6}" destId="{E38347E5-C76D-4352-BEC6-A85BCCE6017A}" srcOrd="1" destOrd="0" presId="urn:microsoft.com/office/officeart/2005/8/layout/process2"/>
    <dgm:cxn modelId="{8C3482B5-DCC5-40D1-AF0C-7D2BDA4A0B4C}" type="presParOf" srcId="{E38347E5-C76D-4352-BEC6-A85BCCE6017A}" destId="{8E923FAB-C218-4ADC-A393-926913C920AC}" srcOrd="0" destOrd="0" presId="urn:microsoft.com/office/officeart/2005/8/layout/process2"/>
    <dgm:cxn modelId="{8AFBB04C-6325-4EA7-8313-8FA482B7BDE7}" type="presParOf" srcId="{81BDFB2A-6917-423B-8FB4-111859EE9DA6}" destId="{F080C60C-6BC0-4F3B-98A0-40AEB206C1C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0.74457</cdr:x>
      <cdr:y>0.21288</cdr:y>
    </cdr:from>
    <cdr:to>
      <cdr:x>0.96452</cdr:x>
      <cdr:y>0.72826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4283775" y="618260"/>
          <a:ext cx="1265464" cy="14967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C" sz="1100"/>
        </a:p>
      </cdr:txBody>
    </cdr:sp>
  </cdr:relSizeAnchor>
  <cdr:relSizeAnchor xmlns:cdr="http://schemas.openxmlformats.org/drawingml/2006/chartDrawing">
    <cdr:from>
      <cdr:x>0.67125</cdr:x>
      <cdr:y>0.31127</cdr:y>
    </cdr:from>
    <cdr:to>
      <cdr:x>0.97162</cdr:x>
      <cdr:y>0.88755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3861954" y="904010"/>
          <a:ext cx="1728107" cy="16736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C" sz="110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0.63105</cdr:x>
      <cdr:y>0.25505</cdr:y>
    </cdr:from>
    <cdr:to>
      <cdr:x>0.98817</cdr:x>
      <cdr:y>0.82665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3630632" y="740724"/>
          <a:ext cx="2054679" cy="1660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V1: Demografía</a:t>
          </a:r>
          <a:endParaRPr lang="es-EC">
            <a:solidFill>
              <a:sysClr val="windowText" lastClr="0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s-EC" sz="11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V2: Educación</a:t>
          </a:r>
          <a:endParaRPr lang="es-EC">
            <a:solidFill>
              <a:sysClr val="windowText" lastClr="0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s-EC" sz="11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V3: Salud</a:t>
          </a:r>
          <a:endParaRPr lang="es-EC">
            <a:solidFill>
              <a:sysClr val="windowText" lastClr="0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s-EC" sz="11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V4: Acceso y uso de espacio público</a:t>
          </a:r>
          <a:endParaRPr lang="es-EC">
            <a:solidFill>
              <a:sysClr val="windowText" lastClr="0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s-EC" sz="11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V5:</a:t>
          </a:r>
          <a:r>
            <a:rPr lang="es-EC" sz="11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Vivienda</a:t>
          </a:r>
        </a:p>
        <a:p xmlns:a="http://schemas.openxmlformats.org/drawingml/2006/main">
          <a:r>
            <a:rPr lang="es-EC" sz="11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V6: Planificación y uso</a:t>
          </a:r>
          <a:r>
            <a:rPr lang="es-EC" sz="1100" baseline="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del suelo</a:t>
          </a:r>
          <a:endParaRPr lang="es-EC">
            <a:solidFill>
              <a:sysClr val="windowText" lastClr="00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s-EC" sz="1100">
              <a:solidFill>
                <a:srgbClr val="FF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V7: Organizaciones sociales</a:t>
          </a:r>
        </a:p>
        <a:p xmlns:a="http://schemas.openxmlformats.org/drawingml/2006/main">
          <a:r>
            <a:rPr lang="es-EC" sz="11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V8: Seguridad</a:t>
          </a:r>
          <a:endParaRPr lang="es-EC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es-EC" sz="11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0.65128</cdr:x>
      <cdr:y>0.27779</cdr:y>
    </cdr:from>
    <cdr:to>
      <cdr:x>0.97391</cdr:x>
      <cdr:y>1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735777" y="765462"/>
          <a:ext cx="1850572" cy="19901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V1: Trabajo y Empleo</a:t>
          </a:r>
          <a:endParaRPr lang="es-EC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s-EC" sz="1100">
              <a:solidFill>
                <a:srgbClr val="FF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V2: Sectores económicos </a:t>
          </a:r>
          <a:endParaRPr lang="es-EC">
            <a:solidFill>
              <a:srgbClr val="FF00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s-EC" sz="110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V3: Inversión </a:t>
          </a:r>
          <a:endParaRPr lang="es-EC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es-EC" sz="11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0.74488</cdr:x>
      <cdr:y>0.35323</cdr:y>
    </cdr:from>
    <cdr:to>
      <cdr:x>0.97952</cdr:x>
      <cdr:y>0.71099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239737" y="1061357"/>
          <a:ext cx="1020536" cy="1074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C" sz="1100"/>
        </a:p>
      </cdr:txBody>
    </cdr:sp>
  </cdr:relSizeAnchor>
  <cdr:relSizeAnchor xmlns:cdr="http://schemas.openxmlformats.org/drawingml/2006/chartDrawing">
    <cdr:from>
      <cdr:x>0.6047</cdr:x>
      <cdr:y>0.24454</cdr:y>
    </cdr:from>
    <cdr:to>
      <cdr:x>0.98923</cdr:x>
      <cdr:y>0.84685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3497730" y="734785"/>
          <a:ext cx="2224263" cy="1809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V1: Aire</a:t>
          </a:r>
        </a:p>
        <a:p xmlns:a="http://schemas.openxmlformats.org/drawingml/2006/main">
          <a:r>
            <a:rPr lang="es-EC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V2: Agua</a:t>
          </a:r>
        </a:p>
        <a:p xmlns:a="http://schemas.openxmlformats.org/drawingml/2006/main">
          <a:r>
            <a:rPr lang="es-EC" sz="11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V3: Residuos sólidos </a:t>
          </a:r>
        </a:p>
        <a:p xmlns:a="http://schemas.openxmlformats.org/drawingml/2006/main">
          <a:r>
            <a:rPr lang="es-EC" sz="1100">
              <a:latin typeface="Times New Roman" panose="02020603050405020304" pitchFamily="18" charset="0"/>
              <a:cs typeface="Times New Roman" panose="02020603050405020304" pitchFamily="18" charset="0"/>
            </a:rPr>
            <a:t>V4: Ruido</a:t>
          </a:r>
        </a:p>
        <a:p xmlns:a="http://schemas.openxmlformats.org/drawingml/2006/main">
          <a:r>
            <a:rPr lang="es-EC" sz="1100">
              <a:latin typeface="Times New Roman" panose="02020603050405020304" pitchFamily="18" charset="0"/>
              <a:cs typeface="Times New Roman" panose="02020603050405020304" pitchFamily="18" charset="0"/>
            </a:rPr>
            <a:t>V5: Recursos</a:t>
          </a:r>
          <a:r>
            <a:rPr lang="es-EC" sz="1100" baseline="0">
              <a:latin typeface="Times New Roman" panose="02020603050405020304" pitchFamily="18" charset="0"/>
              <a:cs typeface="Times New Roman" panose="02020603050405020304" pitchFamily="18" charset="0"/>
            </a:rPr>
            <a:t> naturales renovable </a:t>
          </a:r>
          <a:endParaRPr lang="es-EC" sz="110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s-EC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V6: </a:t>
          </a:r>
          <a:r>
            <a:rPr lang="es-EC" sz="1100">
              <a:latin typeface="Times New Roman" panose="02020603050405020304" pitchFamily="18" charset="0"/>
              <a:cs typeface="Times New Roman" panose="02020603050405020304" pitchFamily="18" charset="0"/>
            </a:rPr>
            <a:t>Amenazas </a:t>
          </a:r>
        </a:p>
        <a:p xmlns:a="http://schemas.openxmlformats.org/drawingml/2006/main">
          <a:r>
            <a:rPr lang="es-EC" sz="11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V7: </a:t>
          </a:r>
          <a:r>
            <a:rPr lang="es-EC" sz="1100">
              <a:latin typeface="Times New Roman" panose="02020603050405020304" pitchFamily="18" charset="0"/>
              <a:cs typeface="Times New Roman" panose="02020603050405020304" pitchFamily="18" charset="0"/>
            </a:rPr>
            <a:t>Mitigación del cambio climático </a:t>
          </a:r>
        </a:p>
        <a:p xmlns:a="http://schemas.openxmlformats.org/drawingml/2006/main">
          <a:endParaRPr lang="es-EC" sz="110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0.67057</cdr:x>
      <cdr:y>0.33732</cdr:y>
    </cdr:from>
    <cdr:to>
      <cdr:x>0.97852</cdr:x>
      <cdr:y>0.94392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822370" y="892879"/>
          <a:ext cx="1755322" cy="16056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>
              <a:solidFill>
                <a:srgbClr val="FF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V1</a:t>
          </a:r>
          <a:r>
            <a:rPr lang="es-EC" sz="110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Acceso a servicios de telecomunicación</a:t>
          </a:r>
          <a:endParaRPr lang="es-EC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s-EC" sz="110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V2: Potencia</a:t>
          </a:r>
          <a:r>
            <a:rPr lang="es-EC" sz="1100" baseline="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instalada y tipo de generación</a:t>
          </a:r>
          <a:endParaRPr lang="es-EC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es-EC" sz="110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V3: </a:t>
          </a:r>
          <a:r>
            <a:rPr lang="es-EC" sz="1100"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Redes viales y de transporte</a:t>
          </a:r>
          <a:endParaRPr lang="es-EC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es-EC" sz="110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0.65347</cdr:x>
      <cdr:y>0.25265</cdr:y>
    </cdr:from>
    <cdr:to>
      <cdr:x>0.95428</cdr:x>
      <cdr:y>0.90329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694959" y="755567"/>
          <a:ext cx="1700893" cy="19458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C" sz="1100">
              <a:effectLst/>
              <a:latin typeface="+mn-lt"/>
              <a:ea typeface="+mn-ea"/>
              <a:cs typeface="+mn-cs"/>
            </a:rPr>
            <a:t>V1: Conciencia y participación ciudadana </a:t>
          </a:r>
          <a:endParaRPr lang="es-EC">
            <a:effectLst/>
          </a:endParaRPr>
        </a:p>
        <a:p xmlns:a="http://schemas.openxmlformats.org/drawingml/2006/main">
          <a:r>
            <a:rPr lang="es-EC" sz="1100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V2: Rendición</a:t>
          </a:r>
          <a:r>
            <a:rPr lang="es-EC" sz="1100" baseline="0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 de cuentas a la ciudadanía </a:t>
          </a:r>
          <a:endParaRPr lang="es-EC">
            <a:solidFill>
              <a:srgbClr val="FF0000"/>
            </a:solidFill>
            <a:effectLst/>
          </a:endParaRPr>
        </a:p>
        <a:p xmlns:a="http://schemas.openxmlformats.org/drawingml/2006/main">
          <a:r>
            <a:rPr lang="es-EC" sz="1100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V3: Presupuesto municipal</a:t>
          </a:r>
          <a:endParaRPr lang="es-EC">
            <a:solidFill>
              <a:srgbClr val="FF0000"/>
            </a:solidFill>
            <a:effectLst/>
          </a:endParaRPr>
        </a:p>
        <a:p xmlns:a="http://schemas.openxmlformats.org/drawingml/2006/main">
          <a:r>
            <a:rPr lang="es-EC" sz="1100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V4: Sistemas modernos</a:t>
          </a:r>
          <a:r>
            <a:rPr lang="es-EC" sz="1100" baseline="0">
              <a:solidFill>
                <a:srgbClr val="FF0000"/>
              </a:solidFill>
              <a:effectLst/>
              <a:latin typeface="+mn-lt"/>
              <a:ea typeface="+mn-ea"/>
              <a:cs typeface="+mn-cs"/>
            </a:rPr>
            <a:t> de gestión pública </a:t>
          </a:r>
        </a:p>
        <a:p xmlns:a="http://schemas.openxmlformats.org/drawingml/2006/main">
          <a:endParaRPr lang="es-EC" sz="1100">
            <a:solidFill>
              <a:srgbClr val="FF0000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0.80538</cdr:x>
      <cdr:y>0.44537</cdr:y>
    </cdr:from>
    <cdr:to>
      <cdr:x>0.97221</cdr:x>
      <cdr:y>0.67818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4547153" y="1558882"/>
          <a:ext cx="941916" cy="8149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C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48225-3F3F-47A0-AABC-6A2AEB7BFA96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13749-BB30-4833-8AA4-27987774D75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0673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4784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7830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4932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64139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3051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6557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0061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875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84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5369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40539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4045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0342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9684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7964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210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B484F-81F9-4458-A2EA-A1C09F8C6B6F}" type="datetimeFigureOut">
              <a:rPr lang="es-EC" smtClean="0"/>
              <a:t>25/7/2017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5383AF2-7592-4EAE-86B0-D3326B1285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878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  <p:sldLayoutId id="214748380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5190" y="2014461"/>
            <a:ext cx="11084312" cy="1933071"/>
          </a:xfrm>
        </p:spPr>
        <p:txBody>
          <a:bodyPr>
            <a:normAutofit fontScale="90000"/>
          </a:bodyPr>
          <a:lstStyle/>
          <a:p>
            <a:pPr algn="ctr"/>
            <a:r>
              <a:rPr lang="es-EC" sz="3600" b="1" dirty="0" smtClean="0"/>
              <a:t>DEPARTAMENTO DE CIENCIAS DE LA TIERRA Y LA CONSTRUCCIÓN </a:t>
            </a:r>
            <a:r>
              <a:rPr lang="es-EC" sz="4000" dirty="0" smtClean="0"/>
              <a:t/>
            </a:r>
            <a:br>
              <a:rPr lang="es-EC" sz="4000" dirty="0" smtClean="0"/>
            </a:br>
            <a:r>
              <a:rPr lang="es-EC" sz="3100" b="1" dirty="0" smtClean="0"/>
              <a:t>CARRERA DE INGENIERÍA GEOGRÁFICA Y DEL MEDIO AMBIENTE</a:t>
            </a: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97814" y="3572052"/>
            <a:ext cx="9339063" cy="2782229"/>
          </a:xfrm>
        </p:spPr>
        <p:txBody>
          <a:bodyPr>
            <a:normAutofit/>
          </a:bodyPr>
          <a:lstStyle/>
          <a:p>
            <a:pPr algn="ctr"/>
            <a:r>
              <a:rPr lang="es-EC" b="1" dirty="0" smtClean="0"/>
              <a:t>TEMA: </a:t>
            </a:r>
            <a:r>
              <a:rPr lang="es-EC" dirty="0" smtClean="0"/>
              <a:t>DISEÑO  DE UNA METODOLOGÍA PARA ESTUDIOS DE PLANEAMIENTO URBANÍSTICO EN LA PARROQUIA GUAMANÍ SECTOR EMPRESA PÚBLICA METROPOLITANA DE RASTRO EPMRQ-EP</a:t>
            </a:r>
          </a:p>
          <a:p>
            <a:pPr algn="ctr"/>
            <a:r>
              <a:rPr lang="es-EC" b="1" dirty="0" smtClean="0"/>
              <a:t>AUTOR:</a:t>
            </a:r>
            <a:br>
              <a:rPr lang="es-EC" b="1" dirty="0" smtClean="0"/>
            </a:br>
            <a:r>
              <a:rPr lang="es-EC" dirty="0" smtClean="0"/>
              <a:t>GUALLICHICO LOYA DANIELA ESTEFANIA</a:t>
            </a:r>
          </a:p>
          <a:p>
            <a:pPr algn="ctr"/>
            <a:r>
              <a:rPr lang="es-EC" b="1" dirty="0" smtClean="0"/>
              <a:t>DIRECTOR: ING. Pablo Pérez </a:t>
            </a:r>
            <a:endParaRPr lang="es-EC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53" y="347658"/>
            <a:ext cx="5275551" cy="136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54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5254" y="624110"/>
            <a:ext cx="8911687" cy="1280890"/>
          </a:xfrm>
        </p:spPr>
        <p:txBody>
          <a:bodyPr/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4588050"/>
              </p:ext>
            </p:extLst>
          </p:nvPr>
        </p:nvGraphicFramePr>
        <p:xfrm>
          <a:off x="1988712" y="176511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9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1801504" y="532571"/>
            <a:ext cx="8611738" cy="818557"/>
          </a:xfrm>
        </p:spPr>
        <p:txBody>
          <a:bodyPr/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Momentos de la planificación estratégica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466948280"/>
              </p:ext>
            </p:extLst>
          </p:nvPr>
        </p:nvGraphicFramePr>
        <p:xfrm>
          <a:off x="2032000" y="1468192"/>
          <a:ext cx="8296856" cy="4670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676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0151"/>
            <a:ext cx="10515600" cy="592429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Momento explicativo- Diagnostico Territorial </a:t>
            </a:r>
            <a:endParaRPr lang="es-EC" sz="16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25028" y="1177370"/>
            <a:ext cx="4262907" cy="6693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800" dirty="0" smtClean="0"/>
              <a:t>Proceso de ponderación 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023027"/>
              </p:ext>
            </p:extLst>
          </p:nvPr>
        </p:nvGraphicFramePr>
        <p:xfrm>
          <a:off x="5650875" y="682580"/>
          <a:ext cx="6419788" cy="565399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82819"/>
                <a:gridCol w="2438894"/>
                <a:gridCol w="3098075"/>
              </a:tblGrid>
              <a:tr h="6276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Escala numérica</a:t>
                      </a:r>
                      <a:endParaRPr lang="es-EC" sz="11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Escala verbal</a:t>
                      </a:r>
                      <a:endParaRPr lang="es-EC" sz="11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Explicación</a:t>
                      </a:r>
                      <a:endParaRPr lang="es-EC" sz="11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</a:tr>
              <a:tr h="88920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Igual importancia</a:t>
                      </a:r>
                      <a:endParaRPr lang="es-EC" sz="11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Los dos elementos contribuyen igualmente a la propiedad o criterio.</a:t>
                      </a:r>
                      <a:endParaRPr lang="es-EC" sz="11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</a:tr>
              <a:tr h="88920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Moderadamente más importante un elemento que el otro</a:t>
                      </a:r>
                      <a:endParaRPr lang="es-EC" sz="11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El juicio y la experiencia previa favorecen a un elemento frente al otro.</a:t>
                      </a:r>
                      <a:endParaRPr lang="es-EC" sz="11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</a:tr>
              <a:tr h="88920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C" sz="11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Fuertemente más importante un elemento que en otro</a:t>
                      </a:r>
                      <a:endParaRPr lang="es-EC" sz="11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El juicio y la experiencia previa favorecen fuertemente a un elemento frente al otro</a:t>
                      </a:r>
                      <a:endParaRPr lang="es-EC" sz="11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</a:tr>
              <a:tr h="88920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7</a:t>
                      </a:r>
                      <a:endParaRPr lang="es-EC" sz="11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Mucho más fuerte la importancia de un elemento que la del otro,</a:t>
                      </a:r>
                      <a:endParaRPr lang="es-EC" sz="11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Un elemento domina fuertemente. Su dominación está probada en práctica</a:t>
                      </a:r>
                      <a:endParaRPr lang="es-EC" sz="11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</a:tr>
              <a:tr h="88920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</a:t>
                      </a:r>
                      <a:endParaRPr lang="es-EC" sz="11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Importancia extrema de un elemento frente al otro</a:t>
                      </a:r>
                      <a:endParaRPr lang="es-EC" sz="11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Un elemento domina al otro con el mayor orden de magnitud posible</a:t>
                      </a:r>
                      <a:endParaRPr lang="es-EC" sz="11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</a:tr>
              <a:tr h="58034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 4, 6 y 8</a:t>
                      </a:r>
                      <a:endParaRPr lang="es-EC" sz="11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Valores intermedios entre dos juicios</a:t>
                      </a:r>
                      <a:endParaRPr lang="es-EC" sz="11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Valores intermedios de comparación </a:t>
                      </a:r>
                      <a:endParaRPr lang="es-EC" sz="11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/>
                </a:tc>
              </a:tr>
            </a:tbl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203653" y="4116889"/>
            <a:ext cx="4938238" cy="1498154"/>
            <a:chOff x="6800045" y="1820389"/>
            <a:chExt cx="4996193" cy="1498154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2"/>
            <a:srcRect l="32348" t="31118" r="25584" b="45290"/>
            <a:stretch/>
          </p:blipFill>
          <p:spPr>
            <a:xfrm>
              <a:off x="6909515" y="1901868"/>
              <a:ext cx="4886723" cy="1416675"/>
            </a:xfrm>
            <a:prstGeom prst="rect">
              <a:avLst/>
            </a:prstGeom>
          </p:spPr>
        </p:pic>
        <p:sp>
          <p:nvSpPr>
            <p:cNvPr id="10" name="Abrir llave 9"/>
            <p:cNvSpPr/>
            <p:nvPr/>
          </p:nvSpPr>
          <p:spPr>
            <a:xfrm>
              <a:off x="6800045" y="1918955"/>
              <a:ext cx="218941" cy="1382502"/>
            </a:xfrm>
            <a:prstGeom prst="leftBrac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1" name="Cerrar llave 10"/>
            <p:cNvSpPr/>
            <p:nvPr/>
          </p:nvSpPr>
          <p:spPr>
            <a:xfrm>
              <a:off x="11680328" y="1820389"/>
              <a:ext cx="115910" cy="1481068"/>
            </a:xfrm>
            <a:prstGeom prst="rightBrac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2" name="Título 1"/>
          <p:cNvSpPr txBox="1">
            <a:spLocks/>
          </p:cNvSpPr>
          <p:nvPr/>
        </p:nvSpPr>
        <p:spPr>
          <a:xfrm>
            <a:off x="734096" y="1424993"/>
            <a:ext cx="4407794" cy="669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C" dirty="0" smtClean="0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502076" y="2117341"/>
            <a:ext cx="4508812" cy="669307"/>
          </a:xfrm>
          <a:prstGeom prst="rect">
            <a:avLst/>
          </a:prstGeom>
          <a:solidFill>
            <a:srgbClr val="BC4C9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800" dirty="0" smtClean="0"/>
              <a:t>Proceso Analítico Jerárquico  (AHP) </a:t>
            </a:r>
            <a:r>
              <a:rPr lang="es-EC" sz="1800" dirty="0" err="1" smtClean="0"/>
              <a:t>Saaty</a:t>
            </a:r>
            <a:r>
              <a:rPr lang="es-EC" sz="1800" dirty="0" smtClean="0"/>
              <a:t> 1980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1169363" y="3289120"/>
            <a:ext cx="3251512" cy="496627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dirty="0" smtClean="0"/>
              <a:t>Matriz de comparación por pares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7893641" y="6350169"/>
            <a:ext cx="28880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</a:rPr>
              <a:t>Fuente: </a:t>
            </a:r>
            <a:r>
              <a:rPr lang="es-EC" dirty="0">
                <a:latin typeface="Arial" panose="020B0604020202020204" pitchFamily="34" charset="0"/>
                <a:ea typeface="Calibri" panose="020F0502020204030204" pitchFamily="34" charset="0"/>
              </a:rPr>
              <a:t>(Moreno, 2006)</a:t>
            </a:r>
            <a:endParaRPr lang="es-EC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5135527" y="1625657"/>
            <a:ext cx="455522" cy="4569082"/>
          </a:xfrm>
          <a:prstGeom prst="rect">
            <a:avLst/>
          </a:prstGeom>
          <a:solidFill>
            <a:srgbClr val="FFC000"/>
          </a:solidFill>
        </p:spPr>
        <p:txBody>
          <a:bodyPr vert="vert270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dirty="0" smtClean="0"/>
              <a:t>Escala de juicios de valor </a:t>
            </a:r>
          </a:p>
        </p:txBody>
      </p:sp>
    </p:spTree>
    <p:extLst>
      <p:ext uri="{BB962C8B-B14F-4D97-AF65-F5344CB8AC3E}">
        <p14:creationId xmlns:p14="http://schemas.microsoft.com/office/powerpoint/2010/main" val="18669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3241" y="627485"/>
            <a:ext cx="6783087" cy="887416"/>
          </a:xfrm>
        </p:spPr>
        <p:txBody>
          <a:bodyPr/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Consistencia de la matriz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506298" y="2296133"/>
                <a:ext cx="3999848" cy="910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2800" i="1">
                          <a:latin typeface="Cambria Math" panose="02040503050406030204" pitchFamily="18" charset="0"/>
                        </a:rPr>
                        <m:t>𝐶𝐼</m:t>
                      </m:r>
                      <m:r>
                        <a:rPr lang="es-EC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C" sz="2800" i="0">
                                  <a:latin typeface="Cambria Math" panose="02040503050406030204" pitchFamily="18" charset="0"/>
                                </a:rPr>
                                <m:t>á</m:t>
                              </m:r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s-EC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EC" sz="2800" i="0">
                              <a:latin typeface="Cambria Math" panose="02040503050406030204" pitchFamily="18" charset="0"/>
                            </a:rPr>
                            <m:t>n</m:t>
                          </m:r>
                        </m:num>
                        <m:den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C" sz="2800" i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s-EC" sz="2800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98" y="2296133"/>
                <a:ext cx="3999848" cy="91050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1117252" y="3204062"/>
                <a:ext cx="3644988" cy="9284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800" i="1">
                          <a:latin typeface="Cambria Math" panose="02040503050406030204" pitchFamily="18" charset="0"/>
                        </a:rPr>
                        <m:t>𝑅𝐶𝐼</m:t>
                      </m:r>
                      <m:r>
                        <a:rPr lang="es-EC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s-EC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sz="2800" i="0">
                                  <a:latin typeface="Cambria Math" panose="02040503050406030204" pitchFamily="18" charset="0"/>
                                </a:rPr>
                                <m:t>1,98∗(</m:t>
                              </m:r>
                              <m:r>
                                <a:rPr lang="es-EC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C" sz="2800" i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s-EC" sz="2800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252" y="3204062"/>
                <a:ext cx="3644988" cy="92845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1041444" y="4114336"/>
                <a:ext cx="2082748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2800" i="1">
                          <a:latin typeface="Cambria Math" panose="02040503050406030204" pitchFamily="18" charset="0"/>
                        </a:rPr>
                        <m:t>𝐶𝑅</m:t>
                      </m:r>
                      <m:r>
                        <a:rPr lang="es-EC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𝐶𝐼</m:t>
                          </m:r>
                        </m:num>
                        <m:den>
                          <m:r>
                            <a:rPr lang="es-EC" sz="2800" i="1">
                              <a:latin typeface="Cambria Math" panose="02040503050406030204" pitchFamily="18" charset="0"/>
                            </a:rPr>
                            <m:t>𝑅𝐶𝐼</m:t>
                          </m:r>
                        </m:den>
                      </m:f>
                      <m:r>
                        <a:rPr lang="es-EC" sz="28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C" sz="2800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444" y="4114336"/>
                <a:ext cx="2082748" cy="90178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4838048" y="3002784"/>
                <a:ext cx="2515903" cy="1470980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𝑅𝐶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&gt;0,10 </m:t>
                      </m:r>
                    </m:oMath>
                  </m:oMathPara>
                </a14:m>
                <a:endParaRPr lang="es-EC" b="0" i="1" dirty="0" smtClean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𝐼𝑛𝑐𝑜𝑛𝑠𝑖𝑠𝑡𝑒𝑛𝑐𝑖𝑎</m:t>
                      </m:r>
                    </m:oMath>
                  </m:oMathPara>
                </a14:m>
                <a:endParaRPr lang="es-EC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s-EC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s-EC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RC ≤ 0,10  </a:t>
                </a:r>
              </a:p>
              <a:p>
                <a:pPr algn="just"/>
                <a:r>
                  <a:rPr lang="es-EC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Consistencia Razonable</a:t>
                </a:r>
                <a:endParaRPr lang="es-EC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048" y="3002784"/>
                <a:ext cx="2515903" cy="1470980"/>
              </a:xfrm>
              <a:prstGeom prst="rect">
                <a:avLst/>
              </a:prstGeom>
              <a:blipFill rotWithShape="0">
                <a:blip r:embed="rId5"/>
                <a:stretch>
                  <a:fillRect l="-1435" b="-4858"/>
                </a:stretch>
              </a:blipFill>
              <a:ln w="38100"/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7685853" y="2326738"/>
                <a:ext cx="4154307" cy="2862322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𝑜𝑛𝑑𝑒</m:t>
                      </m:r>
                      <m:r>
                        <a:rPr lang="es-EC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s-EC" b="0" i="1" dirty="0" smtClean="0">
                  <a:latin typeface="Times New Roman" panose="02020603050405020304" pitchFamily="18" charset="0"/>
                </a:endParaRPr>
              </a:p>
              <a:p>
                <a:r>
                  <a:rPr lang="es-EC" dirty="0" smtClean="0"/>
                  <a:t>n</a:t>
                </a:r>
                <a:r>
                  <a:rPr lang="es-EC" dirty="0"/>
                  <a:t>: Variables independientes</a:t>
                </a:r>
              </a:p>
              <a:p>
                <a:r>
                  <a:rPr lang="es-EC" dirty="0"/>
                  <a:t>C: Criterios	</a:t>
                </a:r>
              </a:p>
              <a:p>
                <a:r>
                  <a:rPr lang="es-EC" dirty="0" smtClean="0"/>
                  <a:t>CI</a:t>
                </a:r>
                <a:r>
                  <a:rPr lang="es-EC" dirty="0"/>
                  <a:t>: Índice de consistencia </a:t>
                </a:r>
              </a:p>
              <a:p>
                <a:r>
                  <a:rPr lang="es-EC" b="1" i="1" dirty="0" smtClean="0"/>
                  <a:t>λ:</a:t>
                </a:r>
                <a:r>
                  <a:rPr lang="es-EC" dirty="0" smtClean="0"/>
                  <a:t>Desviación </a:t>
                </a:r>
                <a:r>
                  <a:rPr lang="es-EC" dirty="0"/>
                  <a:t>del vector respecto a n</a:t>
                </a:r>
                <a:r>
                  <a:rPr lang="es-EC" b="1" i="1" dirty="0"/>
                  <a:t>	</a:t>
                </a:r>
                <a:endParaRPr lang="es-EC" b="1" i="1" dirty="0" smtClean="0"/>
              </a:p>
              <a:p>
                <a:r>
                  <a:rPr lang="es-EC" dirty="0" smtClean="0"/>
                  <a:t>RCI: </a:t>
                </a:r>
                <a:r>
                  <a:rPr lang="es-EC" dirty="0"/>
                  <a:t>Índice de consistencia aleatorio</a:t>
                </a:r>
              </a:p>
              <a:p>
                <a:r>
                  <a:rPr lang="es-EC" dirty="0"/>
                  <a:t>CR: Razón de consistencia 		</a:t>
                </a:r>
                <a:endParaRPr lang="es-EC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853" y="2326738"/>
                <a:ext cx="4154307" cy="2862322"/>
              </a:xfrm>
              <a:prstGeom prst="rect">
                <a:avLst/>
              </a:prstGeom>
              <a:blipFill rotWithShape="0">
                <a:blip r:embed="rId6"/>
                <a:stretch>
                  <a:fillRect l="-873" r="-146"/>
                </a:stretch>
              </a:blipFill>
              <a:ln w="38100"/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30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4821" t="37104" r="11726" b="20995"/>
          <a:stretch/>
        </p:blipFill>
        <p:spPr>
          <a:xfrm>
            <a:off x="364900" y="1094704"/>
            <a:ext cx="7748789" cy="4200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408418"/>
              </p:ext>
            </p:extLst>
          </p:nvPr>
        </p:nvGraphicFramePr>
        <p:xfrm>
          <a:off x="8952962" y="2480943"/>
          <a:ext cx="1942564" cy="16459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71282"/>
                <a:gridCol w="971282"/>
              </a:tblGrid>
              <a:tr h="364998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</a:t>
                      </a:r>
                      <a:endParaRPr lang="es-EC" sz="20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5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4998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CI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0,056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4998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RCI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1,188</a:t>
                      </a:r>
                      <a:endParaRPr lang="es-EC" sz="20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4998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CR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0,047</a:t>
                      </a:r>
                      <a:endParaRPr lang="es-EC" sz="20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Flecha doblada hacia arriba 5"/>
          <p:cNvSpPr/>
          <p:nvPr/>
        </p:nvSpPr>
        <p:spPr>
          <a:xfrm>
            <a:off x="8409904" y="4146997"/>
            <a:ext cx="1738648" cy="1159099"/>
          </a:xfrm>
          <a:prstGeom prst="bent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8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4235" y="597137"/>
            <a:ext cx="10904621" cy="1325563"/>
          </a:xfrm>
        </p:spPr>
        <p:txBody>
          <a:bodyPr>
            <a:noAutofit/>
          </a:bodyPr>
          <a:lstStyle/>
          <a:p>
            <a:r>
              <a:rPr lang="es-EC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Ponderación para cada uno de los sistemas analizados </a:t>
            </a:r>
            <a:endParaRPr lang="es-EC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343397254"/>
              </p:ext>
            </p:extLst>
          </p:nvPr>
        </p:nvGraphicFramePr>
        <p:xfrm>
          <a:off x="2031999" y="1532586"/>
          <a:ext cx="9090925" cy="4605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588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4794" y="648285"/>
            <a:ext cx="8911687" cy="1280890"/>
          </a:xfrm>
        </p:spPr>
        <p:txBody>
          <a:bodyPr/>
          <a:lstStyle/>
          <a:p>
            <a:r>
              <a:rPr lang="es-EC" dirty="0" smtClean="0"/>
              <a:t>Valoración Cualitativa y Cuantitativa</a:t>
            </a:r>
            <a:br>
              <a:rPr lang="es-EC" dirty="0" smtClean="0"/>
            </a:br>
            <a:r>
              <a:rPr lang="es-EC" dirty="0" smtClean="0"/>
              <a:t> 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455" t="35344" r="44193" b="15537"/>
          <a:stretch/>
        </p:blipFill>
        <p:spPr>
          <a:xfrm>
            <a:off x="2254876" y="1929175"/>
            <a:ext cx="7455794" cy="3859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9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Valoración de indicadores 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820" t="34286" r="13211" b="21171"/>
          <a:stretch/>
        </p:blipFill>
        <p:spPr>
          <a:xfrm>
            <a:off x="321971" y="1690688"/>
            <a:ext cx="10934164" cy="3808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4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3898" y="613917"/>
            <a:ext cx="10515600" cy="1325563"/>
          </a:xfrm>
        </p:spPr>
        <p:txBody>
          <a:bodyPr/>
          <a:lstStyle/>
          <a:p>
            <a:r>
              <a:rPr lang="es-EC" dirty="0" smtClean="0"/>
              <a:t>Diagnóstico del Sistema Social </a:t>
            </a:r>
            <a:endParaRPr lang="es-EC" dirty="0"/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8686596"/>
              </p:ext>
            </p:extLst>
          </p:nvPr>
        </p:nvGraphicFramePr>
        <p:xfrm>
          <a:off x="3502662" y="2343955"/>
          <a:ext cx="5770127" cy="3863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6 Rectángulo"/>
          <p:cNvSpPr/>
          <p:nvPr/>
        </p:nvSpPr>
        <p:spPr>
          <a:xfrm>
            <a:off x="6216495" y="1570148"/>
            <a:ext cx="1773434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solidFill>
                  <a:schemeClr val="tx1"/>
                </a:solidFill>
              </a:rPr>
              <a:t>87/127 PUNTOS 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6" name="7 Rectángulo"/>
          <p:cNvSpPr/>
          <p:nvPr/>
        </p:nvSpPr>
        <p:spPr>
          <a:xfrm>
            <a:off x="1463898" y="1570148"/>
            <a:ext cx="161692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8 VARIABLES</a:t>
            </a:r>
            <a:endParaRPr lang="es-EC" dirty="0"/>
          </a:p>
        </p:txBody>
      </p:sp>
      <p:sp>
        <p:nvSpPr>
          <p:cNvPr id="7" name="8 Rectángulo"/>
          <p:cNvSpPr/>
          <p:nvPr/>
        </p:nvSpPr>
        <p:spPr>
          <a:xfrm>
            <a:off x="3624023" y="1570148"/>
            <a:ext cx="204927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20 INDICADORES</a:t>
            </a:r>
            <a:endParaRPr lang="es-EC" dirty="0"/>
          </a:p>
        </p:txBody>
      </p:sp>
      <p:sp>
        <p:nvSpPr>
          <p:cNvPr id="8" name="20 CuadroTexto"/>
          <p:cNvSpPr txBox="1"/>
          <p:nvPr/>
        </p:nvSpPr>
        <p:spPr>
          <a:xfrm>
            <a:off x="8533127" y="1462426"/>
            <a:ext cx="2739923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b="1" i="1" dirty="0" smtClean="0"/>
              <a:t>Sobre las condiciones mínimas</a:t>
            </a:r>
            <a:endParaRPr lang="es-EC" sz="1600" b="1" i="1" dirty="0"/>
          </a:p>
        </p:txBody>
      </p:sp>
    </p:spTree>
    <p:extLst>
      <p:ext uri="{BB962C8B-B14F-4D97-AF65-F5344CB8AC3E}">
        <p14:creationId xmlns:p14="http://schemas.microsoft.com/office/powerpoint/2010/main" val="403078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501254" y="3372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Diagnóstico del Sistema Económico</a:t>
            </a:r>
            <a:endParaRPr lang="es-EC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008163"/>
              </p:ext>
            </p:extLst>
          </p:nvPr>
        </p:nvGraphicFramePr>
        <p:xfrm>
          <a:off x="525886" y="3915178"/>
          <a:ext cx="3722557" cy="2942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481790"/>
              </p:ext>
            </p:extLst>
          </p:nvPr>
        </p:nvGraphicFramePr>
        <p:xfrm>
          <a:off x="292712" y="1471748"/>
          <a:ext cx="4059555" cy="164592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470025"/>
                <a:gridCol w="1294765"/>
                <a:gridCol w="1294765"/>
              </a:tblGrid>
              <a:tr h="18859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Parroquia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PEA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PEI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859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Guamaní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46 245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6 813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859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Turubamba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35 875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5 741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859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 Ecuatoriana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40 103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7 096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859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Quitumbe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51 561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11 411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859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Chillogallo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39 296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6 690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317945"/>
              </p:ext>
            </p:extLst>
          </p:nvPr>
        </p:nvGraphicFramePr>
        <p:xfrm>
          <a:off x="5097887" y="1236371"/>
          <a:ext cx="3827172" cy="2430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8 Rectángulo"/>
          <p:cNvSpPr/>
          <p:nvPr/>
        </p:nvSpPr>
        <p:spPr>
          <a:xfrm>
            <a:off x="9369716" y="2459864"/>
            <a:ext cx="2465969" cy="338554"/>
          </a:xfrm>
          <a:prstGeom prst="rect">
            <a:avLst/>
          </a:prstGeom>
          <a:solidFill>
            <a:srgbClr val="34D60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Tasa desempleo 3,8%</a:t>
            </a:r>
            <a:endParaRPr lang="es-EC" sz="1600" dirty="0">
              <a:solidFill>
                <a:schemeClr val="tx1"/>
              </a:solidFill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988874"/>
              </p:ext>
            </p:extLst>
          </p:nvPr>
        </p:nvGraphicFramePr>
        <p:xfrm>
          <a:off x="5458265" y="4234376"/>
          <a:ext cx="5333171" cy="190805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396681"/>
                <a:gridCol w="941911"/>
                <a:gridCol w="994579"/>
              </a:tblGrid>
              <a:tr h="381611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SECTOR  ECONÓMICO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PEA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%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1611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Primario (agrícola)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788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2,8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1611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Secundario (industrial)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9 038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32,2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1611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Terciario (comercio y servicios)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18 255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65,0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1611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Total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28 081</a:t>
                      </a:r>
                      <a:endParaRPr lang="es-EC" sz="20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100,0</a:t>
                      </a:r>
                      <a:endParaRPr lang="es-EC" sz="20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Flecha abajo 9"/>
          <p:cNvSpPr/>
          <p:nvPr/>
        </p:nvSpPr>
        <p:spPr>
          <a:xfrm>
            <a:off x="2176529" y="3245476"/>
            <a:ext cx="437882" cy="502276"/>
          </a:xfrm>
          <a:prstGeom prst="down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lecha derecha 10"/>
          <p:cNvSpPr/>
          <p:nvPr/>
        </p:nvSpPr>
        <p:spPr>
          <a:xfrm>
            <a:off x="4571999" y="2034862"/>
            <a:ext cx="631065" cy="425003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870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ANTECEDENTES </a:t>
            </a: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/>
          <a:srcRect l="45620" t="10713" r="22993" b="19173"/>
          <a:stretch/>
        </p:blipFill>
        <p:spPr bwMode="auto">
          <a:xfrm>
            <a:off x="4095285" y="1264555"/>
            <a:ext cx="5458148" cy="539555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891168" y="3681691"/>
            <a:ext cx="1882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PLAN URNANO </a:t>
            </a:r>
            <a:endParaRPr lang="es-EC" dirty="0"/>
          </a:p>
        </p:txBody>
      </p:sp>
      <p:sp>
        <p:nvSpPr>
          <p:cNvPr id="7" name="Abrir llave 6"/>
          <p:cNvSpPr/>
          <p:nvPr/>
        </p:nvSpPr>
        <p:spPr>
          <a:xfrm>
            <a:off x="3122341" y="1264556"/>
            <a:ext cx="624469" cy="53955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877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190421"/>
              </p:ext>
            </p:extLst>
          </p:nvPr>
        </p:nvGraphicFramePr>
        <p:xfrm>
          <a:off x="3807536" y="3356836"/>
          <a:ext cx="4396307" cy="2193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6 Rectángulo"/>
          <p:cNvSpPr/>
          <p:nvPr/>
        </p:nvSpPr>
        <p:spPr>
          <a:xfrm>
            <a:off x="6216495" y="1570148"/>
            <a:ext cx="1890454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solidFill>
                  <a:schemeClr val="tx1"/>
                </a:solidFill>
              </a:rPr>
              <a:t>122/245 PUNTOS 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5" name="7 Rectángulo"/>
          <p:cNvSpPr/>
          <p:nvPr/>
        </p:nvSpPr>
        <p:spPr>
          <a:xfrm>
            <a:off x="1463898" y="1570148"/>
            <a:ext cx="177818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3 VARIABLES</a:t>
            </a:r>
            <a:endParaRPr lang="es-EC" dirty="0"/>
          </a:p>
        </p:txBody>
      </p:sp>
      <p:sp>
        <p:nvSpPr>
          <p:cNvPr id="6" name="8 Rectángulo"/>
          <p:cNvSpPr/>
          <p:nvPr/>
        </p:nvSpPr>
        <p:spPr>
          <a:xfrm>
            <a:off x="3902298" y="1570148"/>
            <a:ext cx="165397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6 INDICADORES</a:t>
            </a:r>
            <a:endParaRPr lang="es-EC" dirty="0"/>
          </a:p>
        </p:txBody>
      </p:sp>
      <p:sp>
        <p:nvSpPr>
          <p:cNvPr id="7" name="20 CuadroTexto"/>
          <p:cNvSpPr txBox="1"/>
          <p:nvPr/>
        </p:nvSpPr>
        <p:spPr>
          <a:xfrm>
            <a:off x="8533128" y="1462426"/>
            <a:ext cx="2988312" cy="59145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dirty="0"/>
              <a:t>Muy por debajo de condiciones mínimas </a:t>
            </a:r>
            <a:endParaRPr lang="es-EC" sz="1600" b="1" i="1" dirty="0"/>
          </a:p>
        </p:txBody>
      </p:sp>
    </p:spTree>
    <p:extLst>
      <p:ext uri="{BB962C8B-B14F-4D97-AF65-F5344CB8AC3E}">
        <p14:creationId xmlns:p14="http://schemas.microsoft.com/office/powerpoint/2010/main" val="167958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Diagnóstico del Sistema Ambiental </a:t>
            </a:r>
            <a:endParaRPr lang="es-EC" dirty="0"/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9850681"/>
              </p:ext>
            </p:extLst>
          </p:nvPr>
        </p:nvGraphicFramePr>
        <p:xfrm>
          <a:off x="2920528" y="2604129"/>
          <a:ext cx="6429534" cy="3642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6 Rectángulo"/>
          <p:cNvSpPr/>
          <p:nvPr/>
        </p:nvSpPr>
        <p:spPr>
          <a:xfrm>
            <a:off x="6216495" y="1570148"/>
            <a:ext cx="1890454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solidFill>
                  <a:schemeClr val="tx1"/>
                </a:solidFill>
              </a:rPr>
              <a:t>304/412 PUNTOS 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5" name="7 Rectángulo"/>
          <p:cNvSpPr/>
          <p:nvPr/>
        </p:nvSpPr>
        <p:spPr>
          <a:xfrm>
            <a:off x="1463898" y="1570148"/>
            <a:ext cx="161692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7 VARIABLES</a:t>
            </a:r>
            <a:endParaRPr lang="es-EC" dirty="0"/>
          </a:p>
        </p:txBody>
      </p:sp>
      <p:sp>
        <p:nvSpPr>
          <p:cNvPr id="6" name="8 Rectángulo"/>
          <p:cNvSpPr/>
          <p:nvPr/>
        </p:nvSpPr>
        <p:spPr>
          <a:xfrm>
            <a:off x="3902297" y="1570148"/>
            <a:ext cx="1977997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21 INDICADORES</a:t>
            </a:r>
            <a:endParaRPr lang="es-EC" dirty="0"/>
          </a:p>
        </p:txBody>
      </p:sp>
      <p:sp>
        <p:nvSpPr>
          <p:cNvPr id="7" name="20 CuadroTexto"/>
          <p:cNvSpPr txBox="1"/>
          <p:nvPr/>
        </p:nvSpPr>
        <p:spPr>
          <a:xfrm>
            <a:off x="8650148" y="1570148"/>
            <a:ext cx="21336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Sobre condiciones </a:t>
            </a:r>
            <a:endParaRPr lang="es-EC" sz="1600" b="1" i="1" dirty="0"/>
          </a:p>
        </p:txBody>
      </p:sp>
    </p:spTree>
    <p:extLst>
      <p:ext uri="{BB962C8B-B14F-4D97-AF65-F5344CB8AC3E}">
        <p14:creationId xmlns:p14="http://schemas.microsoft.com/office/powerpoint/2010/main" val="25457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" name="Imagen 2"/>
          <p:cNvPicPr/>
          <p:nvPr/>
        </p:nvPicPr>
        <p:blipFill rotWithShape="1">
          <a:blip r:embed="rId2"/>
          <a:srcRect l="50787" t="18242" r="5133" b="27437"/>
          <a:stretch/>
        </p:blipFill>
        <p:spPr bwMode="auto">
          <a:xfrm>
            <a:off x="838200" y="365125"/>
            <a:ext cx="10018690" cy="615158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8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5936" y="236337"/>
            <a:ext cx="7855038" cy="469761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Amenaza por deslizamiento de suelo</a:t>
            </a:r>
            <a:endParaRPr lang="es-EC" dirty="0"/>
          </a:p>
        </p:txBody>
      </p:sp>
      <p:pic>
        <p:nvPicPr>
          <p:cNvPr id="3" name="Imagen 2"/>
          <p:cNvPicPr/>
          <p:nvPr/>
        </p:nvPicPr>
        <p:blipFill rotWithShape="1">
          <a:blip r:embed="rId2"/>
          <a:srcRect l="24718" t="24090" r="24424" b="18466"/>
          <a:stretch/>
        </p:blipFill>
        <p:spPr bwMode="auto">
          <a:xfrm>
            <a:off x="1353355" y="847764"/>
            <a:ext cx="9220199" cy="5385609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2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94064" y="446689"/>
            <a:ext cx="8911687" cy="1280890"/>
          </a:xfrm>
        </p:spPr>
        <p:txBody>
          <a:bodyPr>
            <a:norm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Diagnóstico del Sistema Movilidad, Energía y conectividad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8543784"/>
              </p:ext>
            </p:extLst>
          </p:nvPr>
        </p:nvGraphicFramePr>
        <p:xfrm>
          <a:off x="2731052" y="3259521"/>
          <a:ext cx="5700155" cy="283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6 Rectángulo"/>
          <p:cNvSpPr/>
          <p:nvPr/>
        </p:nvSpPr>
        <p:spPr>
          <a:xfrm>
            <a:off x="6038498" y="2085303"/>
            <a:ext cx="1603516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solidFill>
                  <a:schemeClr val="tx1"/>
                </a:solidFill>
              </a:rPr>
              <a:t>72/96PUNTOS 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9" name="7 Rectángulo"/>
          <p:cNvSpPr/>
          <p:nvPr/>
        </p:nvSpPr>
        <p:spPr>
          <a:xfrm>
            <a:off x="1285901" y="2085303"/>
            <a:ext cx="160826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3 VARIABLES</a:t>
            </a:r>
            <a:endParaRPr lang="es-EC" dirty="0"/>
          </a:p>
        </p:txBody>
      </p:sp>
      <p:sp>
        <p:nvSpPr>
          <p:cNvPr id="10" name="8 Rectángulo"/>
          <p:cNvSpPr/>
          <p:nvPr/>
        </p:nvSpPr>
        <p:spPr>
          <a:xfrm>
            <a:off x="3432517" y="2085303"/>
            <a:ext cx="219456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9 INDICADORES</a:t>
            </a:r>
            <a:endParaRPr lang="es-EC" dirty="0"/>
          </a:p>
        </p:txBody>
      </p:sp>
      <p:sp>
        <p:nvSpPr>
          <p:cNvPr id="11" name="20 CuadroTexto"/>
          <p:cNvSpPr txBox="1"/>
          <p:nvPr/>
        </p:nvSpPr>
        <p:spPr>
          <a:xfrm>
            <a:off x="8472151" y="2085303"/>
            <a:ext cx="21336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Sobre condiciones </a:t>
            </a:r>
            <a:endParaRPr lang="es-EC" sz="1600" b="1" i="1" dirty="0"/>
          </a:p>
        </p:txBody>
      </p:sp>
    </p:spTree>
    <p:extLst>
      <p:ext uri="{BB962C8B-B14F-4D97-AF65-F5344CB8AC3E}">
        <p14:creationId xmlns:p14="http://schemas.microsoft.com/office/powerpoint/2010/main" val="18329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4809"/>
          </a:xfrm>
        </p:spPr>
        <p:txBody>
          <a:bodyPr>
            <a:normAutofit/>
          </a:bodyPr>
          <a:lstStyle/>
          <a:p>
            <a:r>
              <a:rPr lang="es-EC" dirty="0" smtClean="0"/>
              <a:t>Movilidad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9282" t="11224" r="19756" b="12174"/>
          <a:stretch/>
        </p:blipFill>
        <p:spPr>
          <a:xfrm>
            <a:off x="838200" y="1269241"/>
            <a:ext cx="7167575" cy="5390866"/>
          </a:xfrm>
          <a:prstGeom prst="rect">
            <a:avLst/>
          </a:prstGeom>
        </p:spPr>
      </p:pic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947617"/>
              </p:ext>
            </p:extLst>
          </p:nvPr>
        </p:nvGraphicFramePr>
        <p:xfrm>
          <a:off x="8134067" y="2014786"/>
          <a:ext cx="3821372" cy="3218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914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Conectividad y energía</a:t>
            </a:r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003204"/>
              </p:ext>
            </p:extLst>
          </p:nvPr>
        </p:nvGraphicFramePr>
        <p:xfrm>
          <a:off x="878635" y="1479673"/>
          <a:ext cx="10220772" cy="192024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4343832"/>
                <a:gridCol w="1175388"/>
                <a:gridCol w="1175388"/>
                <a:gridCol w="1175388"/>
                <a:gridCol w="1175388"/>
                <a:gridCol w="1175388"/>
              </a:tblGrid>
              <a:tr h="21999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Guamaní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Turubamba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La Ecuatoriana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Quitumbe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Chillogallo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765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Hogares por lo menos con un celular (%)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84,8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86,7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86,9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89,5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 smtClean="0">
                          <a:effectLst/>
                        </a:rPr>
                        <a:t>87,1 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4765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Disponibilidad de una computadora  (%)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32,7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33,7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37,8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45,3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41,1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65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Disponibilidad de servicio telefónico (%)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43,5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46,7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50,4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55,5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52,6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65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Disponibilidad de servicios de internet  (%)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9,8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9,9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11,3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17,4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14,7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7650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Disponibilidad de televisión por cable (%)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8,7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7,8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20,1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15,1</a:t>
                      </a:r>
                      <a:endParaRPr lang="es-EC" sz="12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28,6</a:t>
                      </a:r>
                      <a:endParaRPr lang="es-EC" sz="12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5270240" y="10439424"/>
            <a:ext cx="1866900" cy="276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lang="es-E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Continua                    </a:t>
            </a:r>
            <a:endParaRPr lang="es-EC" sz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148" t="10401" r="18392" b="9002"/>
          <a:stretch/>
        </p:blipFill>
        <p:spPr>
          <a:xfrm>
            <a:off x="3998793" y="1264555"/>
            <a:ext cx="7140557" cy="50987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96036" y="5882185"/>
            <a:ext cx="3302757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Cobertura de energía eléctrica   98,9%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459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Diagnóstico Político Institucional </a:t>
            </a:r>
            <a:endParaRPr lang="es-EC" dirty="0"/>
          </a:p>
        </p:txBody>
      </p:sp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5178355"/>
              </p:ext>
            </p:extLst>
          </p:nvPr>
        </p:nvGraphicFramePr>
        <p:xfrm>
          <a:off x="1985917" y="2438949"/>
          <a:ext cx="7158084" cy="3347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6 Rectángulo"/>
          <p:cNvSpPr/>
          <p:nvPr/>
        </p:nvSpPr>
        <p:spPr>
          <a:xfrm>
            <a:off x="5997555" y="1690688"/>
            <a:ext cx="1720536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b="1" dirty="0" smtClean="0">
                <a:solidFill>
                  <a:schemeClr val="tx1"/>
                </a:solidFill>
              </a:rPr>
              <a:t>48/120PUNTOS 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5" name="7 Rectángulo"/>
          <p:cNvSpPr/>
          <p:nvPr/>
        </p:nvSpPr>
        <p:spPr>
          <a:xfrm>
            <a:off x="1244958" y="1690688"/>
            <a:ext cx="167298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4 VARIABLES</a:t>
            </a:r>
            <a:endParaRPr lang="es-EC" dirty="0"/>
          </a:p>
        </p:txBody>
      </p:sp>
      <p:sp>
        <p:nvSpPr>
          <p:cNvPr id="6" name="8 Rectángulo"/>
          <p:cNvSpPr/>
          <p:nvPr/>
        </p:nvSpPr>
        <p:spPr>
          <a:xfrm>
            <a:off x="3559126" y="1690688"/>
            <a:ext cx="2082019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9 INDICADORES</a:t>
            </a:r>
            <a:endParaRPr lang="es-EC" dirty="0"/>
          </a:p>
        </p:txBody>
      </p:sp>
      <p:sp>
        <p:nvSpPr>
          <p:cNvPr id="7" name="20 CuadroTexto"/>
          <p:cNvSpPr txBox="1"/>
          <p:nvPr/>
        </p:nvSpPr>
        <p:spPr>
          <a:xfrm>
            <a:off x="8483508" y="1475245"/>
            <a:ext cx="2742509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sz="1600" dirty="0"/>
              <a:t>Muy por debajo de condiciones mínimas </a:t>
            </a:r>
            <a:endParaRPr lang="es-EC" sz="1600" b="1" i="1" dirty="0"/>
          </a:p>
        </p:txBody>
      </p:sp>
    </p:spTree>
    <p:extLst>
      <p:ext uri="{BB962C8B-B14F-4D97-AF65-F5344CB8AC3E}">
        <p14:creationId xmlns:p14="http://schemas.microsoft.com/office/powerpoint/2010/main" val="316184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de Sistema 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Territorial de la Parroquia de Guamaní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679" t="56297" r="55839" b="22434"/>
          <a:stretch/>
        </p:blipFill>
        <p:spPr>
          <a:xfrm>
            <a:off x="996288" y="2456598"/>
            <a:ext cx="5445456" cy="2197289"/>
          </a:xfrm>
          <a:prstGeom prst="rect">
            <a:avLst/>
          </a:prstGeom>
        </p:spPr>
      </p:pic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7448138"/>
              </p:ext>
            </p:extLst>
          </p:nvPr>
        </p:nvGraphicFramePr>
        <p:xfrm>
          <a:off x="7030695" y="2866030"/>
          <a:ext cx="4588099" cy="3340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5 Rectángulo"/>
          <p:cNvSpPr/>
          <p:nvPr/>
        </p:nvSpPr>
        <p:spPr>
          <a:xfrm>
            <a:off x="7893132" y="1888977"/>
            <a:ext cx="1954574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634/1000 PUNTOS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6" name="6 Rectángulo"/>
          <p:cNvSpPr/>
          <p:nvPr/>
        </p:nvSpPr>
        <p:spPr>
          <a:xfrm>
            <a:off x="2679510" y="1888977"/>
            <a:ext cx="147963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25 VARIABLES</a:t>
            </a:r>
            <a:endParaRPr lang="es-EC" dirty="0"/>
          </a:p>
        </p:txBody>
      </p:sp>
      <p:sp>
        <p:nvSpPr>
          <p:cNvPr id="7" name="7 Rectángulo"/>
          <p:cNvSpPr/>
          <p:nvPr/>
        </p:nvSpPr>
        <p:spPr>
          <a:xfrm>
            <a:off x="5117910" y="1888977"/>
            <a:ext cx="177099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 smtClean="0"/>
              <a:t>65 INDICADORES</a:t>
            </a:r>
            <a:endParaRPr lang="es-EC" dirty="0"/>
          </a:p>
        </p:txBody>
      </p:sp>
      <p:sp>
        <p:nvSpPr>
          <p:cNvPr id="8" name="8 CuadroTexto"/>
          <p:cNvSpPr txBox="1"/>
          <p:nvPr/>
        </p:nvSpPr>
        <p:spPr>
          <a:xfrm>
            <a:off x="9951728" y="1806916"/>
            <a:ext cx="213360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1600" b="1" i="1" dirty="0" smtClean="0"/>
              <a:t>Cumpliendo las condiciones mínimas</a:t>
            </a:r>
            <a:endParaRPr lang="es-EC" sz="1600" b="1" i="1" dirty="0"/>
          </a:p>
        </p:txBody>
      </p:sp>
    </p:spTree>
    <p:extLst>
      <p:ext uri="{BB962C8B-B14F-4D97-AF65-F5344CB8AC3E}">
        <p14:creationId xmlns:p14="http://schemas.microsoft.com/office/powerpoint/2010/main" val="163628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1847" y="2767131"/>
            <a:ext cx="10515600" cy="1325563"/>
          </a:xfrm>
        </p:spPr>
        <p:txBody>
          <a:bodyPr/>
          <a:lstStyle/>
          <a:p>
            <a:pPr algn="ctr"/>
            <a:r>
              <a:rPr lang="es-EC" dirty="0" smtClean="0"/>
              <a:t>MOMENTO NORMATIVO</a:t>
            </a:r>
            <a:endParaRPr lang="es-EC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3561471" y="3985352"/>
            <a:ext cx="821822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Articulación Objetivos, Políticas y Estrategias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5347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65998" y="651729"/>
            <a:ext cx="10515600" cy="883812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Definición del problema</a:t>
            </a:r>
            <a:br>
              <a:rPr lang="es-EC" dirty="0" smtClean="0"/>
            </a:br>
            <a:r>
              <a:rPr lang="es-EC" dirty="0" smtClean="0"/>
              <a:t> </a:t>
            </a:r>
            <a:endParaRPr lang="es-EC" dirty="0"/>
          </a:p>
        </p:txBody>
      </p:sp>
      <p:pic>
        <p:nvPicPr>
          <p:cNvPr id="1028" name="Picture 4" descr="Resultado de imagen para guamani al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77" y="1332685"/>
            <a:ext cx="4598464" cy="250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9960" t="32741" r="46143" b="16054"/>
          <a:stretch/>
        </p:blipFill>
        <p:spPr>
          <a:xfrm>
            <a:off x="1465998" y="1332685"/>
            <a:ext cx="4473527" cy="2507795"/>
          </a:xfrm>
          <a:prstGeom prst="rect">
            <a:avLst/>
          </a:prstGeom>
        </p:spPr>
      </p:pic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15473" t="10048" r="16652" b="18035"/>
          <a:stretch/>
        </p:blipFill>
        <p:spPr>
          <a:xfrm>
            <a:off x="1465998" y="3967089"/>
            <a:ext cx="4507210" cy="26849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35800" t="10817" r="36201" b="23395"/>
          <a:stretch/>
        </p:blipFill>
        <p:spPr>
          <a:xfrm>
            <a:off x="6486877" y="3967090"/>
            <a:ext cx="4598464" cy="268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966" t="33349" r="6694" b="30594"/>
          <a:stretch/>
        </p:blipFill>
        <p:spPr>
          <a:xfrm>
            <a:off x="838200" y="195158"/>
            <a:ext cx="10515600" cy="2760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8528" t="26679" r="10255" b="16231"/>
          <a:stretch/>
        </p:blipFill>
        <p:spPr>
          <a:xfrm>
            <a:off x="838200" y="3016155"/>
            <a:ext cx="10515600" cy="3616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7894" t="24780" r="8955" b="10783"/>
          <a:stretch/>
        </p:blipFill>
        <p:spPr>
          <a:xfrm>
            <a:off x="1893193" y="1123719"/>
            <a:ext cx="9611417" cy="551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5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0332" y="2698892"/>
            <a:ext cx="6654421" cy="1325563"/>
          </a:xfrm>
        </p:spPr>
        <p:txBody>
          <a:bodyPr>
            <a:normAutofit/>
          </a:bodyPr>
          <a:lstStyle/>
          <a:p>
            <a:r>
              <a:rPr lang="es-EC" b="1" dirty="0" smtClean="0"/>
              <a:t>MOMENTO ESTRATÉGICO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96451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7344" t="29431" r="18497" b="12919"/>
          <a:stretch/>
        </p:blipFill>
        <p:spPr>
          <a:xfrm>
            <a:off x="668739" y="624109"/>
            <a:ext cx="11343630" cy="546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3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8008" t="21782" r="9372" b="11801"/>
          <a:stretch/>
        </p:blipFill>
        <p:spPr>
          <a:xfrm>
            <a:off x="838200" y="365125"/>
            <a:ext cx="9902588" cy="59050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7798" t="45242" r="9371" b="11288"/>
          <a:stretch/>
        </p:blipFill>
        <p:spPr>
          <a:xfrm>
            <a:off x="838200" y="1727691"/>
            <a:ext cx="9902588" cy="31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0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85363" y="2412289"/>
            <a:ext cx="5999329" cy="1325563"/>
          </a:xfrm>
        </p:spPr>
        <p:txBody>
          <a:bodyPr>
            <a:normAutofit/>
          </a:bodyPr>
          <a:lstStyle/>
          <a:p>
            <a:r>
              <a:rPr lang="es-EC" b="1" dirty="0" smtClean="0"/>
              <a:t>MOMENTO OPERATIVO</a:t>
            </a:r>
            <a:br>
              <a:rPr lang="es-EC" b="1" dirty="0" smtClean="0"/>
            </a:b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94570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7330" y="282917"/>
            <a:ext cx="9594527" cy="1280890"/>
          </a:xfrm>
        </p:spPr>
        <p:txBody>
          <a:bodyPr/>
          <a:lstStyle/>
          <a:p>
            <a:r>
              <a:rPr lang="es-EC" dirty="0" smtClean="0"/>
              <a:t>BANCO DE PROYECTOS DE LOS SISTEMAS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8427" t="26819" r="5595" b="14412"/>
          <a:stretch/>
        </p:blipFill>
        <p:spPr>
          <a:xfrm>
            <a:off x="606188" y="1264555"/>
            <a:ext cx="10707806" cy="5336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63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374855"/>
              </p:ext>
            </p:extLst>
          </p:nvPr>
        </p:nvGraphicFramePr>
        <p:xfrm>
          <a:off x="167424" y="365124"/>
          <a:ext cx="6824219" cy="356330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22107"/>
                <a:gridCol w="1338949"/>
                <a:gridCol w="1526318"/>
                <a:gridCol w="1186317"/>
                <a:gridCol w="1550528"/>
              </a:tblGrid>
              <a:tr h="1313358">
                <a:tc>
                  <a:txBody>
                    <a:bodyPr/>
                    <a:lstStyle/>
                    <a:p>
                      <a:pPr marR="71755"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Parroquia-Barrio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R="71755"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Agua Potable(Red Pública</a:t>
                      </a:r>
                      <a:r>
                        <a:rPr lang="es-EC" sz="1000" dirty="0" smtClean="0">
                          <a:effectLst/>
                        </a:rPr>
                        <a:t>) %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Alcantarillado (Red Pública</a:t>
                      </a:r>
                      <a:r>
                        <a:rPr lang="es-EC" sz="1000" dirty="0" smtClean="0">
                          <a:effectLst/>
                        </a:rPr>
                        <a:t>) %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Recolector </a:t>
                      </a:r>
                      <a:r>
                        <a:rPr lang="es-EC" sz="1000" dirty="0" smtClean="0">
                          <a:effectLst/>
                        </a:rPr>
                        <a:t>basura %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Disponibilidad Energía </a:t>
                      </a:r>
                      <a:r>
                        <a:rPr lang="es-EC" sz="1000" dirty="0" smtClean="0">
                          <a:effectLst/>
                        </a:rPr>
                        <a:t>Eléctrica %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38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Turubamba de monjas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99,3</a:t>
                      </a:r>
                      <a:endParaRPr lang="es-EC" sz="24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97</a:t>
                      </a:r>
                      <a:endParaRPr lang="es-EC" sz="24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98,7</a:t>
                      </a:r>
                      <a:endParaRPr lang="es-EC" sz="24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98,9</a:t>
                      </a:r>
                      <a:endParaRPr lang="es-EC" sz="24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9550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Turubamba Monjas </a:t>
                      </a:r>
                      <a:r>
                        <a:rPr lang="es-EC" sz="1000" dirty="0" err="1">
                          <a:effectLst/>
                        </a:rPr>
                        <a:t>Bev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98,1</a:t>
                      </a:r>
                      <a:endParaRPr lang="es-EC" sz="24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93</a:t>
                      </a:r>
                      <a:endParaRPr lang="es-EC" sz="24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97,8</a:t>
                      </a:r>
                      <a:endParaRPr lang="es-EC" sz="24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98,4</a:t>
                      </a:r>
                      <a:endParaRPr lang="es-EC" sz="24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818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Turubamba Monjas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98,9</a:t>
                      </a:r>
                      <a:endParaRPr lang="es-EC" sz="24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99,2</a:t>
                      </a:r>
                      <a:endParaRPr lang="es-EC" sz="24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100</a:t>
                      </a:r>
                      <a:endParaRPr lang="es-EC" sz="24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100</a:t>
                      </a:r>
                      <a:endParaRPr lang="es-EC" sz="24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8405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Hemisferio Sur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94,1</a:t>
                      </a:r>
                      <a:endParaRPr lang="es-EC" sz="24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85,6</a:t>
                      </a:r>
                      <a:endParaRPr lang="es-EC" sz="24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97,6</a:t>
                      </a:r>
                      <a:endParaRPr lang="es-EC" sz="24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97,1</a:t>
                      </a:r>
                      <a:endParaRPr lang="es-EC" sz="24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tángulo redondeado 3"/>
          <p:cNvSpPr/>
          <p:nvPr/>
        </p:nvSpPr>
        <p:spPr>
          <a:xfrm>
            <a:off x="7302321" y="563064"/>
            <a:ext cx="3876541" cy="929683"/>
          </a:xfrm>
          <a:prstGeom prst="roundRect">
            <a:avLst/>
          </a:prstGeom>
          <a:solidFill>
            <a:srgbClr val="FF00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Datos BID</a:t>
            </a:r>
            <a:endParaRPr lang="es-EC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055648990"/>
              </p:ext>
            </p:extLst>
          </p:nvPr>
        </p:nvGraphicFramePr>
        <p:xfrm>
          <a:off x="7531279" y="1854558"/>
          <a:ext cx="3583189" cy="4109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869263"/>
              </p:ext>
            </p:extLst>
          </p:nvPr>
        </p:nvGraphicFramePr>
        <p:xfrm>
          <a:off x="1577634" y="4393934"/>
          <a:ext cx="3883008" cy="1821834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813445"/>
                <a:gridCol w="1069563"/>
              </a:tblGrid>
              <a:tr h="541674">
                <a:tc>
                  <a:txBody>
                    <a:bodyPr/>
                    <a:lstStyle/>
                    <a:p>
                      <a:endParaRPr lang="es-EC" sz="1400" dirty="0">
                        <a:solidFill>
                          <a:srgbClr val="2E74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R="71755"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Guamaní  (%)</a:t>
                      </a:r>
                      <a:endParaRPr lang="es-EC" sz="16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906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Agua</a:t>
                      </a:r>
                      <a:endParaRPr lang="es-EC" sz="16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92,7</a:t>
                      </a:r>
                      <a:endParaRPr lang="es-EC" sz="16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906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Alcantarillado</a:t>
                      </a:r>
                      <a:endParaRPr lang="es-EC" sz="16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90</a:t>
                      </a:r>
                      <a:endParaRPr lang="es-EC" sz="16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9064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Energía eléctrica</a:t>
                      </a:r>
                      <a:endParaRPr lang="es-EC" sz="16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98,8</a:t>
                      </a:r>
                      <a:endParaRPr lang="es-EC" sz="16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102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Recolección de basura</a:t>
                      </a:r>
                      <a:endParaRPr lang="es-EC" sz="160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96,92</a:t>
                      </a:r>
                      <a:endParaRPr lang="es-EC" sz="1600" dirty="0">
                        <a:solidFill>
                          <a:srgbClr val="2E74B5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Flecha curvada hacia arriba 7"/>
          <p:cNvSpPr/>
          <p:nvPr/>
        </p:nvSpPr>
        <p:spPr>
          <a:xfrm>
            <a:off x="5434884" y="5782614"/>
            <a:ext cx="3090930" cy="850198"/>
          </a:xfrm>
          <a:prstGeom prst="curvedUpArrow">
            <a:avLst/>
          </a:prstGeom>
          <a:solidFill>
            <a:srgbClr val="34D60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5906" t="10625" r="16411" b="4760"/>
          <a:stretch/>
        </p:blipFill>
        <p:spPr>
          <a:xfrm>
            <a:off x="1505243" y="0"/>
            <a:ext cx="9791113" cy="668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0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5853" t="10625" r="25817" b="28414"/>
          <a:stretch/>
        </p:blipFill>
        <p:spPr>
          <a:xfrm>
            <a:off x="1420836" y="0"/>
            <a:ext cx="9462144" cy="67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4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470" t="16329" r="20834" b="10255"/>
          <a:stretch/>
        </p:blipFill>
        <p:spPr>
          <a:xfrm>
            <a:off x="1867436" y="489396"/>
            <a:ext cx="8873543" cy="6239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47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823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Descripción del área de estudio</a:t>
            </a:r>
            <a:br>
              <a:rPr lang="es-EC" dirty="0" smtClean="0"/>
            </a:b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9049" t="16265" r="30006" b="12902"/>
          <a:stretch/>
        </p:blipFill>
        <p:spPr>
          <a:xfrm>
            <a:off x="400751" y="1033670"/>
            <a:ext cx="5695249" cy="5353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3932" t="17737" r="35622" b="29158"/>
          <a:stretch/>
        </p:blipFill>
        <p:spPr>
          <a:xfrm>
            <a:off x="7668831" y="1881809"/>
            <a:ext cx="3569011" cy="3472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Conector recto de flecha 8"/>
          <p:cNvCxnSpPr/>
          <p:nvPr/>
        </p:nvCxnSpPr>
        <p:spPr>
          <a:xfrm flipV="1">
            <a:off x="3248375" y="1881809"/>
            <a:ext cx="4420456" cy="27534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3248375" y="4902165"/>
            <a:ext cx="4420456" cy="4517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6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6993" t="9282" r="17239" b="6390"/>
          <a:stretch/>
        </p:blipFill>
        <p:spPr>
          <a:xfrm>
            <a:off x="1351129" y="365125"/>
            <a:ext cx="9321420" cy="64147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5772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8293" t="11224" r="19051" b="9727"/>
          <a:stretch/>
        </p:blipFill>
        <p:spPr>
          <a:xfrm>
            <a:off x="1689629" y="365125"/>
            <a:ext cx="8812742" cy="6251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341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7995" t="16329" r="18754" b="4269"/>
          <a:stretch/>
        </p:blipFill>
        <p:spPr>
          <a:xfrm>
            <a:off x="1931830" y="141666"/>
            <a:ext cx="9311425" cy="657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7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9196" t="13012" r="19651" b="11054"/>
          <a:stretch/>
        </p:blipFill>
        <p:spPr>
          <a:xfrm>
            <a:off x="1465428" y="187705"/>
            <a:ext cx="9261143" cy="6465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2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686" t="10028" r="14406" b="7696"/>
          <a:stretch/>
        </p:blipFill>
        <p:spPr>
          <a:xfrm>
            <a:off x="1187355" y="365125"/>
            <a:ext cx="9676263" cy="63124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9732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3" name="Imagen 2"/>
          <p:cNvPicPr/>
          <p:nvPr/>
        </p:nvPicPr>
        <p:blipFill rotWithShape="1">
          <a:blip r:embed="rId2"/>
          <a:srcRect l="6558" t="23153" r="78285" b="30041"/>
          <a:stretch/>
        </p:blipFill>
        <p:spPr bwMode="auto">
          <a:xfrm>
            <a:off x="954110" y="365125"/>
            <a:ext cx="3102735" cy="4943381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/>
          <p:nvPr/>
        </p:nvPicPr>
        <p:blipFill rotWithShape="1">
          <a:blip r:embed="rId3"/>
          <a:srcRect l="21350" t="21749" r="44891" b="27938"/>
          <a:stretch/>
        </p:blipFill>
        <p:spPr bwMode="auto">
          <a:xfrm>
            <a:off x="5114608" y="133434"/>
            <a:ext cx="6509649" cy="535042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lecha derecha 4"/>
          <p:cNvSpPr/>
          <p:nvPr/>
        </p:nvSpPr>
        <p:spPr>
          <a:xfrm>
            <a:off x="4172755" y="2266682"/>
            <a:ext cx="941853" cy="708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CuadroTexto 5"/>
          <p:cNvSpPr txBox="1"/>
          <p:nvPr/>
        </p:nvSpPr>
        <p:spPr>
          <a:xfrm>
            <a:off x="6778098" y="5480035"/>
            <a:ext cx="3182667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Fuente:(Ávila </a:t>
            </a:r>
            <a:r>
              <a:rPr lang="es-EC" dirty="0">
                <a:solidFill>
                  <a:schemeClr val="tx1"/>
                </a:solidFill>
              </a:rPr>
              <a:t>et al., 2014). </a:t>
            </a:r>
          </a:p>
        </p:txBody>
      </p:sp>
    </p:spTree>
    <p:extLst>
      <p:ext uri="{BB962C8B-B14F-4D97-AF65-F5344CB8AC3E}">
        <p14:creationId xmlns:p14="http://schemas.microsoft.com/office/powerpoint/2010/main" val="231493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069" t="10240" r="14031" b="5336"/>
          <a:stretch/>
        </p:blipFill>
        <p:spPr>
          <a:xfrm>
            <a:off x="1688124" y="578677"/>
            <a:ext cx="9511956" cy="627932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4432" t="13689" r="16197" b="81826"/>
          <a:stretch/>
        </p:blipFill>
        <p:spPr>
          <a:xfrm>
            <a:off x="1688124" y="219397"/>
            <a:ext cx="9511956" cy="3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4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56448" y="1574041"/>
            <a:ext cx="10048164" cy="4881349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just"/>
            <a:r>
              <a:rPr lang="es-EC" dirty="0">
                <a:solidFill>
                  <a:schemeClr val="tx1"/>
                </a:solidFill>
              </a:rPr>
              <a:t>La planificación  es importante para una buena gestión urbana, pues permite abordar problemas y desafíos que enfrentan las ciudades como lo es la urbanización, informalidad en barrios, pobreza, vulnerabilidad ante desastres entre otros, a través del desarrollo de planes, estrategias, herramientas y políticas que promuevan la compacidad y conectividad de la zona, fortaleciendo así el aspecto social, ambiental y económico</a:t>
            </a:r>
            <a:r>
              <a:rPr lang="es-EC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s-EC" dirty="0">
                <a:solidFill>
                  <a:schemeClr val="tx1"/>
                </a:solidFill>
              </a:rPr>
              <a:t>Para la planificación urbana se definió cinco sistemas territoriales, con sus respectivas variables (25) e indicadores (65), las cuales fueron evaluadas con el método de </a:t>
            </a:r>
            <a:r>
              <a:rPr lang="es-EC" dirty="0" err="1">
                <a:solidFill>
                  <a:schemeClr val="tx1"/>
                </a:solidFill>
              </a:rPr>
              <a:t>Saaty</a:t>
            </a:r>
            <a:r>
              <a:rPr lang="es-EC" dirty="0">
                <a:solidFill>
                  <a:schemeClr val="tx1"/>
                </a:solidFill>
              </a:rPr>
              <a:t>, mediante el cual se jerarquiza las variables y se determina la variable con más alta prioridad, dando como resultado a mayor prioridad el Político Institucional, seguido del Económico, Social, Movilidad, energía y conectividad, y finalmente el Ambiental. </a:t>
            </a:r>
          </a:p>
          <a:p>
            <a:pPr algn="just"/>
            <a:r>
              <a:rPr lang="es-EC" dirty="0">
                <a:solidFill>
                  <a:schemeClr val="tx1"/>
                </a:solidFill>
              </a:rPr>
              <a:t>El realizar una planificación urbana trae consigo muchos beneficios debido a que se enfoca a brindar mejoras en espacios públicos, infraestructura, acceso a transporte público y crear oportunidades económicas para mejorar la inclusión e integración  y seguridad. </a:t>
            </a:r>
          </a:p>
          <a:p>
            <a:pPr algn="just"/>
            <a:r>
              <a:rPr lang="es-EC" dirty="0">
                <a:solidFill>
                  <a:schemeClr val="tx1"/>
                </a:solidFill>
              </a:rPr>
              <a:t>Uno de los </a:t>
            </a:r>
            <a:r>
              <a:rPr lang="es-EC" dirty="0" smtClean="0">
                <a:solidFill>
                  <a:schemeClr val="tx1"/>
                </a:solidFill>
              </a:rPr>
              <a:t>sistemas </a:t>
            </a:r>
            <a:r>
              <a:rPr lang="es-EC" dirty="0">
                <a:solidFill>
                  <a:schemeClr val="tx1"/>
                </a:solidFill>
              </a:rPr>
              <a:t>analizados en la planificación urbana es el ambiental, debido a que  generar una planificación en este aspecto genera beneficios importantes tanto económicos, beneficios en salud y mejora la calidad de vida,  pues se analiza factores como es la generación de desechos, consumo de agua, con el fin de mejorar la eficiencia en el uso de recursos y suelo. </a:t>
            </a:r>
          </a:p>
          <a:p>
            <a:pPr algn="just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73958"/>
            <a:ext cx="10515600" cy="470300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es-EC" dirty="0"/>
          </a:p>
          <a:p>
            <a:pPr algn="just"/>
            <a:r>
              <a:rPr lang="es-EC" dirty="0"/>
              <a:t>Actualizar e innovar en lo referente a enfoques y herramientas de planeamiento, con el fin de que este sea estratégico dando responsabilidades y estableciendo indicadores de desempeño</a:t>
            </a:r>
            <a:r>
              <a:rPr lang="es-EC" dirty="0" smtClean="0"/>
              <a:t>.</a:t>
            </a:r>
            <a:endParaRPr lang="es-EC" dirty="0"/>
          </a:p>
          <a:p>
            <a:pPr algn="just"/>
            <a:r>
              <a:rPr lang="es-EC" dirty="0"/>
              <a:t>La implementación de planes requiere de supervisión, confianza en instituciones que la van a </a:t>
            </a:r>
            <a:r>
              <a:rPr lang="es-EC" dirty="0" smtClean="0"/>
              <a:t>implementar, </a:t>
            </a:r>
            <a:r>
              <a:rPr lang="es-EC" dirty="0"/>
              <a:t>dar continuidad en los planes y el compromiso de las personas o líderes  que están a cargo de la gobernabilidad de cada territorio, son claves para obtener éxito</a:t>
            </a:r>
            <a:r>
              <a:rPr lang="es-EC" dirty="0" smtClean="0"/>
              <a:t>.</a:t>
            </a:r>
            <a:r>
              <a:rPr lang="es-EC" dirty="0"/>
              <a:t> </a:t>
            </a:r>
          </a:p>
          <a:p>
            <a:pPr algn="just"/>
            <a:r>
              <a:rPr lang="es-EC" dirty="0"/>
              <a:t>Los procesos participativos benefician al planeamiento urbano y al gobierno local pues se genera mayor confianza y conocimiento de las actividades que se realizan y </a:t>
            </a:r>
            <a:r>
              <a:rPr lang="es-EC" dirty="0" smtClean="0"/>
              <a:t>realizarán </a:t>
            </a:r>
            <a:r>
              <a:rPr lang="es-EC" dirty="0"/>
              <a:t>en un </a:t>
            </a:r>
            <a:r>
              <a:rPr lang="es-EC" dirty="0" smtClean="0"/>
              <a:t>futuro</a:t>
            </a:r>
            <a:r>
              <a:rPr lang="es-EC" dirty="0"/>
              <a:t>. </a:t>
            </a:r>
          </a:p>
          <a:p>
            <a:pPr algn="just"/>
            <a:r>
              <a:rPr lang="es-EC" dirty="0"/>
              <a:t>Los líderes de cada gobierno local deben pensar en el planeamiento urbano como una herramienta para alcanzar sus objetivos y ganar credibilidad, por medio de un seguimiento de las actividades que realiza, así ganara confianza y se evaluara su desempeño. </a:t>
            </a:r>
            <a:endParaRPr lang="es-EC" dirty="0" smtClean="0"/>
          </a:p>
          <a:p>
            <a:pPr algn="just"/>
            <a:r>
              <a:rPr lang="es-EC" dirty="0"/>
              <a:t>Se recomienda realizar un análisis físico-químico de aguas de las quebradas aledañas al sector como lo son la quebrada de Monjas y la quebrada </a:t>
            </a:r>
            <a:r>
              <a:rPr lang="es-EC" dirty="0" err="1"/>
              <a:t>Ugtupungo</a:t>
            </a:r>
            <a:r>
              <a:rPr lang="es-EC" dirty="0"/>
              <a:t>, puesto que las quebradas son consideradas como áreas importantes para flora y fauna silvestre, además de ser considerados como los últimos relictos de bosque andino.</a:t>
            </a:r>
          </a:p>
          <a:p>
            <a:pPr algn="just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9758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122" name="Picture 2" descr="http://www.msagen.org/msalatina/imagenes/Gracias_Plum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1905000"/>
            <a:ext cx="7543658" cy="338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27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4 Rectángulo"/>
          <p:cNvSpPr/>
          <p:nvPr/>
        </p:nvSpPr>
        <p:spPr>
          <a:xfrm rot="5400000">
            <a:off x="-2404536" y="2970658"/>
            <a:ext cx="5434884" cy="369332"/>
          </a:xfrm>
          <a:prstGeom prst="rect">
            <a:avLst/>
          </a:prstGeom>
          <a:solidFill>
            <a:srgbClr val="FAA306"/>
          </a:solidFill>
          <a:ln>
            <a:solidFill>
              <a:srgbClr val="FAA30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wrap="square" anchor="ctr" anchorCtr="1">
            <a:noAutofit/>
          </a:bodyPr>
          <a:lstStyle/>
          <a:p>
            <a:pPr algn="ctr"/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DATOS</a:t>
            </a:r>
          </a:p>
          <a:p>
            <a:pPr algn="ctr"/>
            <a:r>
              <a:rPr lang="es-EC" b="1" dirty="0" smtClean="0">
                <a:latin typeface="Times New Roman" pitchFamily="18" charset="0"/>
                <a:cs typeface="Times New Roman" pitchFamily="18" charset="0"/>
              </a:rPr>
              <a:t> GENERALES</a:t>
            </a:r>
            <a:endParaRPr lang="es-EC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859757"/>
              </p:ext>
            </p:extLst>
          </p:nvPr>
        </p:nvGraphicFramePr>
        <p:xfrm>
          <a:off x="759860" y="128788"/>
          <a:ext cx="2743198" cy="5898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21559" t="21610" r="36868" b="11488"/>
          <a:stretch/>
        </p:blipFill>
        <p:spPr>
          <a:xfrm>
            <a:off x="4803818" y="978794"/>
            <a:ext cx="5409128" cy="4893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527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general:</a:t>
            </a:r>
            <a:endParaRPr lang="es-EC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5394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/>
              <a:t>Realizar un estudio de Planeamiento Urbanístico en la parroquia Guamaní, sector Empresa Pública Metropolitana de Rastro de Quito (EPMRQ-EP), para la determinación y planificación del uso de suelo mediante el diseño de una metodología basado en un análisis social, económico y ambiental.</a:t>
            </a:r>
            <a:endParaRPr lang="es-EC" dirty="0"/>
          </a:p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1242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8775" y="501280"/>
            <a:ext cx="8911687" cy="1280890"/>
          </a:xfrm>
        </p:spPr>
        <p:txBody>
          <a:bodyPr/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091704"/>
              </p:ext>
            </p:extLst>
          </p:nvPr>
        </p:nvGraphicFramePr>
        <p:xfrm>
          <a:off x="838200" y="1825625"/>
          <a:ext cx="913004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188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7191" y="651727"/>
            <a:ext cx="2214093" cy="904117"/>
          </a:xfrm>
        </p:spPr>
        <p:txBody>
          <a:bodyPr/>
          <a:lstStyle/>
          <a:p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Metas</a:t>
            </a:r>
            <a:endParaRPr lang="es-EC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36263787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40762" t="31646" r="17171" b="28213"/>
          <a:stretch/>
        </p:blipFill>
        <p:spPr>
          <a:xfrm>
            <a:off x="2305318" y="5357612"/>
            <a:ext cx="2112586" cy="1133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/>
          <a:srcRect l="20569" t="16506" r="21328" b="9903"/>
          <a:stretch/>
        </p:blipFill>
        <p:spPr>
          <a:xfrm>
            <a:off x="7894750" y="5357611"/>
            <a:ext cx="2112586" cy="1133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/>
          <a:srcRect l="32348" t="25132" r="14003" b="10783"/>
          <a:stretch/>
        </p:blipFill>
        <p:spPr>
          <a:xfrm>
            <a:off x="5042079" y="5434884"/>
            <a:ext cx="2112586" cy="1056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12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0287" y="638796"/>
            <a:ext cx="8911687" cy="847693"/>
          </a:xfrm>
        </p:spPr>
        <p:txBody>
          <a:bodyPr>
            <a:no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Legal e Institucional</a:t>
            </a:r>
            <a:b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15 Rectángulo"/>
          <p:cNvSpPr/>
          <p:nvPr/>
        </p:nvSpPr>
        <p:spPr>
          <a:xfrm>
            <a:off x="1125172" y="2700662"/>
            <a:ext cx="4191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CONSTITUCIÓN DE LA REPÚBLICA DEL ECUADOR 2008</a:t>
            </a:r>
            <a:endParaRPr lang="en-US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16 Rectángulo"/>
          <p:cNvSpPr/>
          <p:nvPr/>
        </p:nvSpPr>
        <p:spPr>
          <a:xfrm>
            <a:off x="1132268" y="3286982"/>
            <a:ext cx="4191001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COOTAD: CÓDIGO ORGÁNICO DE ORGANIZACIÓN TERRITORIAL, AUTONOMÍA Y DESCENTRALIZACIÓN</a:t>
            </a:r>
            <a:endParaRPr lang="en-US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17 Rectángulo"/>
          <p:cNvSpPr/>
          <p:nvPr/>
        </p:nvSpPr>
        <p:spPr>
          <a:xfrm>
            <a:off x="1125174" y="4090403"/>
            <a:ext cx="419809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COPFP: CÓDIGO ORGÁNICO DE PLANIFICACIÓN Y FINANZAS </a:t>
            </a:r>
            <a:r>
              <a:rPr lang="es-ES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PÚBLICAS</a:t>
            </a:r>
            <a:endParaRPr lang="en-US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19 Rectángulo"/>
          <p:cNvSpPr/>
          <p:nvPr/>
        </p:nvSpPr>
        <p:spPr>
          <a:xfrm>
            <a:off x="1125172" y="4689824"/>
            <a:ext cx="4198097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LEY ORGÁNICA DE PARTICIPACIÓN CIUDADANA</a:t>
            </a:r>
            <a:endParaRPr lang="en-US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41727" y="2178985"/>
            <a:ext cx="438955" cy="36933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MARCO</a:t>
            </a:r>
          </a:p>
          <a:p>
            <a:pPr algn="ctr"/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LEGAL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421635" y="3276984"/>
            <a:ext cx="200622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solidFill>
                  <a:schemeClr val="tx1"/>
                </a:solidFill>
              </a:rPr>
              <a:t>MARCO INSTITUCIONAL </a:t>
            </a:r>
          </a:p>
        </p:txBody>
      </p:sp>
      <p:sp>
        <p:nvSpPr>
          <p:cNvPr id="11" name="21 Rectángulo"/>
          <p:cNvSpPr/>
          <p:nvPr/>
        </p:nvSpPr>
        <p:spPr>
          <a:xfrm>
            <a:off x="7795368" y="2303326"/>
            <a:ext cx="4191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PLAN NACIONAL PARA  EL  BUEN VIVIR              (2013-2017)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22 Rectángulo"/>
          <p:cNvSpPr/>
          <p:nvPr/>
        </p:nvSpPr>
        <p:spPr>
          <a:xfrm>
            <a:off x="7795370" y="3015374"/>
            <a:ext cx="4191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SISTEMA NACIONAL DESCENTRALIZADO DE PLANIFICACIÓN PARTICIPATIVA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34 Rectángulo"/>
          <p:cNvSpPr/>
          <p:nvPr/>
        </p:nvSpPr>
        <p:spPr>
          <a:xfrm>
            <a:off x="7795368" y="3681036"/>
            <a:ext cx="4191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ORDENANZAS METROPOLITANAS EMITIDAS POR EL CONSEJO METROPOLITANO DE QUITO 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brir llave 14"/>
          <p:cNvSpPr/>
          <p:nvPr/>
        </p:nvSpPr>
        <p:spPr>
          <a:xfrm>
            <a:off x="880682" y="2498501"/>
            <a:ext cx="244490" cy="2943799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Abrir llave 15"/>
          <p:cNvSpPr/>
          <p:nvPr/>
        </p:nvSpPr>
        <p:spPr>
          <a:xfrm>
            <a:off x="7427860" y="2178985"/>
            <a:ext cx="299739" cy="2197935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4278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3006</TotalTime>
  <Words>1421</Words>
  <Application>Microsoft Office PowerPoint</Application>
  <PresentationFormat>Panorámica</PresentationFormat>
  <Paragraphs>321</Paragraphs>
  <Slides>49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6" baseType="lpstr">
      <vt:lpstr>Arial</vt:lpstr>
      <vt:lpstr>Calibri</vt:lpstr>
      <vt:lpstr>Cambria Math</vt:lpstr>
      <vt:lpstr>Century Gothic</vt:lpstr>
      <vt:lpstr>Times New Roman</vt:lpstr>
      <vt:lpstr>Wingdings 3</vt:lpstr>
      <vt:lpstr>Espiral</vt:lpstr>
      <vt:lpstr>DEPARTAMENTO DE CIENCIAS DE LA TIERRA Y LA CONSTRUCCIÓN  CARRERA DE INGENIERÍA GEOGRÁFICA Y DEL MEDIO AMBIENTE </vt:lpstr>
      <vt:lpstr>ANTECEDENTES </vt:lpstr>
      <vt:lpstr>Definición del problema  </vt:lpstr>
      <vt:lpstr>Descripción del área de estudio </vt:lpstr>
      <vt:lpstr>Presentación de PowerPoint</vt:lpstr>
      <vt:lpstr>Objetivo general:</vt:lpstr>
      <vt:lpstr>Objetivos específicos</vt:lpstr>
      <vt:lpstr>Metas</vt:lpstr>
      <vt:lpstr>Marco Legal e Institucional </vt:lpstr>
      <vt:lpstr>Metodología </vt:lpstr>
      <vt:lpstr>Momentos de la planificación estratégica </vt:lpstr>
      <vt:lpstr>Momento explicativo- Diagnostico Territorial </vt:lpstr>
      <vt:lpstr>Consistencia de la matriz</vt:lpstr>
      <vt:lpstr>Presentación de PowerPoint</vt:lpstr>
      <vt:lpstr>Ponderación para cada uno de los sistemas analizados </vt:lpstr>
      <vt:lpstr>Valoración Cualitativa y Cuantitativa  </vt:lpstr>
      <vt:lpstr>Valoración de indicadores </vt:lpstr>
      <vt:lpstr>Diagnóstico del Sistema Social </vt:lpstr>
      <vt:lpstr>Presentación de PowerPoint</vt:lpstr>
      <vt:lpstr>Presentación de PowerPoint</vt:lpstr>
      <vt:lpstr>Diagnóstico del Sistema Ambiental </vt:lpstr>
      <vt:lpstr>Presentación de PowerPoint</vt:lpstr>
      <vt:lpstr>Amenaza por deslizamiento de suelo</vt:lpstr>
      <vt:lpstr>Diagnóstico del Sistema Movilidad, Energía y conectividad</vt:lpstr>
      <vt:lpstr>Movilidad</vt:lpstr>
      <vt:lpstr>Conectividad y energía</vt:lpstr>
      <vt:lpstr>Diagnóstico Político Institucional </vt:lpstr>
      <vt:lpstr>Resultados de Sistema Territorial de la Parroquia de Guamaní</vt:lpstr>
      <vt:lpstr>MOMENTO NORMATIVO</vt:lpstr>
      <vt:lpstr>Presentación de PowerPoint</vt:lpstr>
      <vt:lpstr>MOMENTO ESTRATÉGICO</vt:lpstr>
      <vt:lpstr>Presentación de PowerPoint</vt:lpstr>
      <vt:lpstr>Presentación de PowerPoint</vt:lpstr>
      <vt:lpstr>MOMENTO OPERATIVO </vt:lpstr>
      <vt:lpstr>BANCO DE PROYECTOS DE LOS SISTEMAS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CIENCIAS DE LA TIERRA Y LA CONSTRUCCIÓN  CARRERA DE INGENIERÍA GEOGRÁFICA Y DEL MEDIO AMBIENTE</dc:title>
  <dc:creator>USUARIO</dc:creator>
  <cp:lastModifiedBy>USUARIO</cp:lastModifiedBy>
  <cp:revision>127</cp:revision>
  <dcterms:created xsi:type="dcterms:W3CDTF">2017-06-23T15:54:43Z</dcterms:created>
  <dcterms:modified xsi:type="dcterms:W3CDTF">2017-07-26T01:55:58Z</dcterms:modified>
</cp:coreProperties>
</file>