
<file path=[Content_Types].xml><?xml version="1.0" encoding="utf-8"?>
<Types xmlns="http://schemas.openxmlformats.org/package/2006/content-types">
  <Override PartName="/ppt/diagrams/colors22.xml" ContentType="application/vnd.openxmlformats-officedocument.drawingml.diagramColor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diagrams/data24.xml" ContentType="application/vnd.openxmlformats-officedocument.drawingml.diagramData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Layouts/slideLayout13.xml" ContentType="application/vnd.openxmlformats-officedocument.presentationml.slideLayout+xml"/>
  <Override PartName="/ppt/diagrams/quickStyle17.xml" ContentType="application/vnd.openxmlformats-officedocument.drawingml.diagramStyle+xml"/>
  <Override PartName="/ppt/diagrams/data20.xml" ContentType="application/vnd.openxmlformats-officedocument.drawingml.diagramData+xml"/>
  <Override PartName="/ppt/diagrams/drawing18.xml" ContentType="application/vnd.ms-office.drawingml.diagramDrawing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24.xml" ContentType="application/vnd.openxmlformats-officedocument.drawingml.diagramStyle+xml"/>
  <Override PartName="/ppt/diagrams/drawing25.xml" ContentType="application/vnd.ms-office.drawingml.diagramDrawing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20.xml" ContentType="application/vnd.openxmlformats-officedocument.drawingml.diagramStyle+xml"/>
  <Override PartName="/ppt/diagrams/layout24.xml" ContentType="application/vnd.openxmlformats-officedocument.drawingml.diagramLayout+xml"/>
  <Override PartName="/ppt/diagrams/drawing21.xml" ContentType="application/vnd.ms-office.drawingml.diagramDrawing+xml"/>
  <Override PartName="/ppt/diagrams/drawing7.xml" ContentType="application/vnd.ms-office.drawingml.diagramDrawing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12.xml" ContentType="application/vnd.openxmlformats-officedocument.drawingml.diagramColors+xml"/>
  <Override PartName="/ppt/diagrams/layout20.xml" ContentType="application/vnd.openxmlformats-officedocument.drawingml.diagramLayout+xml"/>
  <Override PartName="/ppt/diagrams/colors23.xml" ContentType="application/vnd.openxmlformats-officedocument.drawingml.diagramColors+xml"/>
  <Override PartName="/ppt/diagrams/data25.xml" ContentType="application/vnd.openxmlformats-officedocument.drawingml.diagramData+xml"/>
  <Override PartName="/ppt/diagrams/drawing3.xml" ContentType="application/vnd.ms-office.drawingml.diagramDrawing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diagrams/quickStyle3.xml" ContentType="application/vnd.openxmlformats-officedocument.drawingml.diagramStyle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diagrams/data21.xml" ContentType="application/vnd.openxmlformats-officedocument.drawingml.diagramData+xml"/>
  <Override PartName="/ppt/diagrams/drawing19.xml" ContentType="application/vnd.ms-office.drawingml.diagramDrawing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ppt/diagrams/quickStyle18.xml" ContentType="application/vnd.openxmlformats-officedocument.drawingml.diagramStyl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layout18.xml" ContentType="application/vnd.openxmlformats-officedocument.drawingml.diagramLayout+xml"/>
  <Override PartName="/ppt/diagrams/quickStyle25.xml" ContentType="application/vnd.openxmlformats-officedocument.drawingml.diagramStyle+xml"/>
  <Default Extension="wdp" ContentType="image/vnd.ms-photo"/>
  <Override PartName="/ppt/diagrams/drawing15.xml" ContentType="application/vnd.ms-office.drawingml.diagramDrawing+xml"/>
  <Override PartName="/ppt/diagrams/drawing26.xml" ContentType="application/vnd.ms-office.drawingml.diagramDrawing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gif" ContentType="image/gif"/>
  <Override PartName="/ppt/diagrams/layout25.xml" ContentType="application/vnd.openxmlformats-officedocument.drawingml.diagramLayout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layout14.xml" ContentType="application/vnd.openxmlformats-officedocument.drawingml.diagramLayout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drawing22.xml" ContentType="application/vnd.ms-office.drawingml.diagramDrawing+xml"/>
  <Override PartName="/ppt/diagrams/drawing11.xml" ContentType="application/vnd.ms-office.drawingml.diagramDrawing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ppt/diagrams/colors24.xml" ContentType="application/vnd.openxmlformats-officedocument.drawingml.diagramColors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diagrams/data26.xml" ContentType="application/vnd.openxmlformats-officedocument.drawingml.diagramData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diagrams/data15.xml" ContentType="application/vnd.openxmlformats-officedocument.drawingml.diagramData+xml"/>
  <Override PartName="/ppt/diagrams/colors20.xml" ContentType="application/vnd.openxmlformats-officedocument.drawingml.diagramColor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diagrams/data11.xml" ContentType="application/vnd.openxmlformats-officedocument.drawingml.diagramData+xml"/>
  <Override PartName="/ppt/diagrams/quickStyle19.xml" ContentType="application/vnd.openxmlformats-officedocument.drawingml.diagramStyle+xml"/>
  <Override PartName="/ppt/diagrams/data22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diagrams/quickStyle26.xml" ContentType="application/vnd.openxmlformats-officedocument.drawingml.diagramStyl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quickStyle15.xml" ContentType="application/vnd.openxmlformats-officedocument.drawingml.diagramStyle+xml"/>
  <Override PartName="/ppt/diagrams/layout19.xml" ContentType="application/vnd.openxmlformats-officedocument.drawingml.diagramLayout+xml"/>
  <Override PartName="/ppt/diagrams/drawing16.xml" ContentType="application/vnd.ms-office.drawingml.diagramDrawing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22.xml" ContentType="application/vnd.openxmlformats-officedocument.drawingml.diagramStyle+xml"/>
  <Override PartName="/ppt/diagrams/layout26.xml" ContentType="application/vnd.openxmlformats-officedocument.drawingml.diagramLayout+xml"/>
  <Override PartName="/ppt/diagrams/drawing9.xml" ContentType="application/vnd.ms-office.drawingml.diagramDrawing+xml"/>
  <Override PartName="/ppt/diagrams/drawing23.xml" ContentType="application/vnd.ms-office.drawingml.diagramDrawing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colors18.xml" ContentType="application/vnd.openxmlformats-officedocument.drawingml.diagramColors+xml"/>
  <Override PartName="/ppt/diagrams/drawing12.xml" ContentType="application/vnd.ms-office.drawingml.diagramDrawing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diagrams/layout22.xml" ContentType="application/vnd.openxmlformats-officedocument.drawingml.diagramLayout+xml"/>
  <Override PartName="/ppt/diagrams/colors25.xml" ContentType="application/vnd.openxmlformats-officedocument.drawingml.diagramColors+xml"/>
  <Override PartName="/ppt/diagrams/drawing5.xml" ContentType="application/vnd.ms-office.drawingml.diagramDrawing+xml"/>
  <Override PartName="/ppt/slides/slide28.xml" ContentType="application/vnd.openxmlformats-officedocument.presentationml.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diagrams/data23.xml" ContentType="application/vnd.openxmlformats-officedocument.drawingml.diagramData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Layouts/slideLayout16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data9.xml" ContentType="application/vnd.openxmlformats-officedocument.drawingml.diagramData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diagrams/drawing24.xml" ContentType="application/vnd.ms-office.drawingml.diagramDrawing+xml"/>
  <Override PartName="/ppt/diagrams/drawing13.xml" ContentType="application/vnd.ms-office.drawingml.diagramDrawing+xml"/>
  <Override PartName="/ppt/diagrams/layout23.xml" ContentType="application/vnd.openxmlformats-officedocument.drawingml.diagramLayout+xml"/>
  <Override PartName="/ppt/diagrams/colors26.xml" ContentType="application/vnd.openxmlformats-officedocument.drawingml.diagramColors+xml"/>
  <Override PartName="/ppt/diagrams/drawing6.xml" ContentType="application/vnd.ms-office.drawingml.diagramDrawing+xml"/>
  <Override PartName="/ppt/diagrams/drawing20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slides/slide29.xml" ContentType="application/vnd.openxmlformats-officedocument.presentationml.slide+xml"/>
  <Override PartName="/ppt/diagrams/data17.xml" ContentType="application/vnd.openxmlformats-officedocument.drawingml.diagramData+xml"/>
  <Override PartName="/ppt/diagrams/drawing2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764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88" r:id="rId8"/>
    <p:sldId id="286" r:id="rId9"/>
    <p:sldId id="291" r:id="rId10"/>
    <p:sldId id="292" r:id="rId11"/>
    <p:sldId id="293" r:id="rId12"/>
    <p:sldId id="294" r:id="rId13"/>
    <p:sldId id="295" r:id="rId14"/>
    <p:sldId id="301" r:id="rId15"/>
    <p:sldId id="297" r:id="rId16"/>
    <p:sldId id="263" r:id="rId17"/>
    <p:sldId id="264" r:id="rId18"/>
    <p:sldId id="266" r:id="rId19"/>
    <p:sldId id="275" r:id="rId20"/>
    <p:sldId id="276" r:id="rId21"/>
    <p:sldId id="277" r:id="rId22"/>
    <p:sldId id="279" r:id="rId23"/>
    <p:sldId id="280" r:id="rId24"/>
    <p:sldId id="281" r:id="rId25"/>
    <p:sldId id="282" r:id="rId26"/>
    <p:sldId id="283" r:id="rId27"/>
    <p:sldId id="285" r:id="rId28"/>
    <p:sldId id="289" r:id="rId29"/>
    <p:sldId id="290" r:id="rId30"/>
    <p:sldId id="298" r:id="rId31"/>
    <p:sldId id="302" r:id="rId32"/>
    <p:sldId id="303" r:id="rId33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Estilo oscuro 2 - Énfasis 1/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DCAF9ED-07DC-4A11-8D7F-57B35C25682E}" styleName="Estilo medio 1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7001" autoAdjust="0"/>
    <p:restoredTop sz="94630" autoAdjust="0"/>
  </p:normalViewPr>
  <p:slideViewPr>
    <p:cSldViewPr snapToGrid="0">
      <p:cViewPr varScale="1">
        <p:scale>
          <a:sx n="62" d="100"/>
          <a:sy n="62" d="100"/>
        </p:scale>
        <p:origin x="-84" y="-2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diagrams/_rels/data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diagrams/_rels/data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diagrams/_rels/data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diagrams/_rels/data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Relationship Id="rId4" Type="http://schemas.openxmlformats.org/officeDocument/2006/relationships/image" Target="../media/image45.png"/></Relationships>
</file>

<file path=ppt/diagrams/_rels/data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diagrams/_rels/data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image" Target="../media/image55.png"/><Relationship Id="rId4" Type="http://schemas.openxmlformats.org/officeDocument/2006/relationships/image" Target="../media/image58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81.png"/><Relationship Id="rId1" Type="http://schemas.openxmlformats.org/officeDocument/2006/relationships/image" Target="../media/image71.jpeg"/><Relationship Id="rId5" Type="http://schemas.openxmlformats.org/officeDocument/2006/relationships/image" Target="../media/image101.png"/><Relationship Id="rId4" Type="http://schemas.openxmlformats.org/officeDocument/2006/relationships/image" Target="../media/image111.pn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99F32C-A7EF-49E8-9CD2-27E237648DCB}" type="doc">
      <dgm:prSet loTypeId="urn:microsoft.com/office/officeart/2005/8/layout/venn2" loCatId="relationship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EC"/>
        </a:p>
      </dgm:t>
    </dgm:pt>
    <dgm:pt modelId="{2EFA00C0-F43E-42C9-AF52-7C9181AA3B9D}" type="pres">
      <dgm:prSet presAssocID="{0F99F32C-A7EF-49E8-9CD2-27E237648DCB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es-EC"/>
        </a:p>
      </dgm:t>
    </dgm:pt>
  </dgm:ptLst>
  <dgm:cxnLst>
    <dgm:cxn modelId="{E4E27A15-24D8-4E3D-89D6-14B8D26436DD}" type="presOf" srcId="{0F99F32C-A7EF-49E8-9CD2-27E237648DCB}" destId="{2EFA00C0-F43E-42C9-AF52-7C9181AA3B9D}" srcOrd="0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152AF87-8B39-4728-BAE1-CF1D0D460112}" type="doc">
      <dgm:prSet loTypeId="urn:microsoft.com/office/officeart/2005/8/layout/pList1#1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2984B6F9-BB56-44F3-A5CA-C4F2D9CB98CE}">
      <dgm:prSet phldrT="[Texto]"/>
      <dgm:spPr/>
      <dgm:t>
        <a:bodyPr/>
        <a:lstStyle/>
        <a:p>
          <a:r>
            <a:rPr lang="es-EC" dirty="0" smtClean="0"/>
            <a:t>Acceso por </a:t>
          </a:r>
          <a:r>
            <a:rPr lang="es-EC" dirty="0" err="1" smtClean="0"/>
            <a:t>Malchingui</a:t>
          </a:r>
          <a:r>
            <a:rPr lang="es-EC" dirty="0" smtClean="0"/>
            <a:t>  20 km. </a:t>
          </a:r>
          <a:endParaRPr lang="es-EC" dirty="0"/>
        </a:p>
      </dgm:t>
    </dgm:pt>
    <dgm:pt modelId="{0C050E7F-C75D-43EA-A22C-BB3E523886F5}" type="parTrans" cxnId="{0126C13B-10C0-40A9-AA24-EF29E951BC37}">
      <dgm:prSet/>
      <dgm:spPr/>
      <dgm:t>
        <a:bodyPr/>
        <a:lstStyle/>
        <a:p>
          <a:endParaRPr lang="es-EC"/>
        </a:p>
      </dgm:t>
    </dgm:pt>
    <dgm:pt modelId="{52DE6AB3-4A47-451C-B1A8-B33C3930E00D}" type="sibTrans" cxnId="{0126C13B-10C0-40A9-AA24-EF29E951BC37}">
      <dgm:prSet/>
      <dgm:spPr/>
      <dgm:t>
        <a:bodyPr/>
        <a:lstStyle/>
        <a:p>
          <a:endParaRPr lang="es-EC"/>
        </a:p>
      </dgm:t>
    </dgm:pt>
    <dgm:pt modelId="{4F016485-0950-41E4-B987-13A2E5C20C2E}">
      <dgm:prSet phldrT="[Texto]"/>
      <dgm:spPr/>
      <dgm:t>
        <a:bodyPr/>
        <a:lstStyle/>
        <a:p>
          <a:r>
            <a:rPr lang="es-EC" dirty="0" smtClean="0"/>
            <a:t>Acceso desde peaje 8Km</a:t>
          </a:r>
          <a:endParaRPr lang="es-EC" dirty="0"/>
        </a:p>
      </dgm:t>
    </dgm:pt>
    <dgm:pt modelId="{C69DB304-AB55-46D9-BFEC-BEA91393BBA7}" type="parTrans" cxnId="{45F0226B-40AE-48FD-BAE8-68F0D80F2AA2}">
      <dgm:prSet/>
      <dgm:spPr/>
      <dgm:t>
        <a:bodyPr/>
        <a:lstStyle/>
        <a:p>
          <a:endParaRPr lang="es-EC"/>
        </a:p>
      </dgm:t>
    </dgm:pt>
    <dgm:pt modelId="{546B2B78-4241-42F6-B169-76BCC6FC8722}" type="sibTrans" cxnId="{45F0226B-40AE-48FD-BAE8-68F0D80F2AA2}">
      <dgm:prSet/>
      <dgm:spPr/>
      <dgm:t>
        <a:bodyPr/>
        <a:lstStyle/>
        <a:p>
          <a:endParaRPr lang="es-EC"/>
        </a:p>
      </dgm:t>
    </dgm:pt>
    <dgm:pt modelId="{2C55649C-8AB5-4AA8-A2F2-B4064F471B55}">
      <dgm:prSet phldrT="[Texto]"/>
      <dgm:spPr/>
      <dgm:t>
        <a:bodyPr/>
        <a:lstStyle/>
        <a:p>
          <a:r>
            <a:rPr lang="es-EC" dirty="0" smtClean="0"/>
            <a:t>Acceso</a:t>
          </a:r>
          <a:r>
            <a:rPr lang="es-EC" baseline="0" dirty="0" smtClean="0"/>
            <a:t> desde </a:t>
          </a:r>
        </a:p>
        <a:p>
          <a:r>
            <a:rPr lang="es-EC" baseline="0" dirty="0" smtClean="0"/>
            <a:t>Tocachi 9km.</a:t>
          </a:r>
          <a:endParaRPr lang="es-EC" dirty="0"/>
        </a:p>
      </dgm:t>
    </dgm:pt>
    <dgm:pt modelId="{E68B915A-0AAF-4751-8F8F-B3A1E506BEFC}" type="parTrans" cxnId="{0040AB62-9763-4B9E-92B3-20F600B80A5C}">
      <dgm:prSet/>
      <dgm:spPr/>
      <dgm:t>
        <a:bodyPr/>
        <a:lstStyle/>
        <a:p>
          <a:endParaRPr lang="es-EC"/>
        </a:p>
      </dgm:t>
    </dgm:pt>
    <dgm:pt modelId="{B2BB4A4A-7441-4FF4-AF3E-A57CF69CB848}" type="sibTrans" cxnId="{0040AB62-9763-4B9E-92B3-20F600B80A5C}">
      <dgm:prSet/>
      <dgm:spPr/>
      <dgm:t>
        <a:bodyPr/>
        <a:lstStyle/>
        <a:p>
          <a:endParaRPr lang="es-EC"/>
        </a:p>
      </dgm:t>
    </dgm:pt>
    <dgm:pt modelId="{223384FF-67F6-472F-85EF-D3CD86F37507}" type="pres">
      <dgm:prSet presAssocID="{3152AF87-8B39-4728-BAE1-CF1D0D46011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NZ"/>
        </a:p>
      </dgm:t>
    </dgm:pt>
    <dgm:pt modelId="{9B7D937D-CE69-4047-A15B-B1B050928A1F}" type="pres">
      <dgm:prSet presAssocID="{2984B6F9-BB56-44F3-A5CA-C4F2D9CB98CE}" presName="compNode" presStyleCnt="0"/>
      <dgm:spPr/>
    </dgm:pt>
    <dgm:pt modelId="{7B1FB90C-A507-4684-A26E-76340154D535}" type="pres">
      <dgm:prSet presAssocID="{2984B6F9-BB56-44F3-A5CA-C4F2D9CB98CE}" presName="pictRect" presStyleLbl="node1" presStyleIdx="0" presStyleCnt="3" custScaleX="166060" custScaleY="142586" custLinFactNeighborX="423" custLinFactNeighborY="-125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49EDE87B-4936-4CC5-BE3B-31D5D8FFD34F}" type="pres">
      <dgm:prSet presAssocID="{2984B6F9-BB56-44F3-A5CA-C4F2D9CB98CE}" presName="textRect" presStyleLbl="revTx" presStyleIdx="0" presStyleCnt="3" custScaleX="105725" custScaleY="52326" custLinFactNeighborX="-10865" custLinFactNeighborY="819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C5E0C6E-C57A-436D-B505-CD62F877334C}" type="pres">
      <dgm:prSet presAssocID="{52DE6AB3-4A47-451C-B1A8-B33C3930E00D}" presName="sibTrans" presStyleLbl="sibTrans2D1" presStyleIdx="0" presStyleCnt="0"/>
      <dgm:spPr/>
      <dgm:t>
        <a:bodyPr/>
        <a:lstStyle/>
        <a:p>
          <a:endParaRPr lang="en-NZ"/>
        </a:p>
      </dgm:t>
    </dgm:pt>
    <dgm:pt modelId="{7AB47AAA-3420-4429-96B7-17AFE7BCB7B4}" type="pres">
      <dgm:prSet presAssocID="{4F016485-0950-41E4-B987-13A2E5C20C2E}" presName="compNode" presStyleCnt="0"/>
      <dgm:spPr/>
    </dgm:pt>
    <dgm:pt modelId="{949F49D5-13DD-4D8C-9208-1F84BA23D86D}" type="pres">
      <dgm:prSet presAssocID="{4F016485-0950-41E4-B987-13A2E5C20C2E}" presName="pictRect" presStyleLbl="node1" presStyleIdx="1" presStyleCnt="3" custScaleX="166060" custScaleY="142586" custLinFactNeighborX="-3387" custLinFactNeighborY="-91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NZ"/>
        </a:p>
      </dgm:t>
    </dgm:pt>
    <dgm:pt modelId="{664B38AE-79B0-4B36-819C-DAE7E27A1567}" type="pres">
      <dgm:prSet presAssocID="{4F016485-0950-41E4-B987-13A2E5C20C2E}" presName="textRect" presStyleLbl="revTx" presStyleIdx="1" presStyleCnt="3" custScaleX="70536" custScaleY="29328" custLinFactNeighborX="-918" custLinFactNeighborY="241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FAAF619-37C4-4983-810C-E32A2D108953}" type="pres">
      <dgm:prSet presAssocID="{546B2B78-4241-42F6-B169-76BCC6FC8722}" presName="sibTrans" presStyleLbl="sibTrans2D1" presStyleIdx="0" presStyleCnt="0"/>
      <dgm:spPr/>
      <dgm:t>
        <a:bodyPr/>
        <a:lstStyle/>
        <a:p>
          <a:endParaRPr lang="en-NZ"/>
        </a:p>
      </dgm:t>
    </dgm:pt>
    <dgm:pt modelId="{26181287-A305-40F6-A7F9-755F47DB76C5}" type="pres">
      <dgm:prSet presAssocID="{2C55649C-8AB5-4AA8-A2F2-B4064F471B55}" presName="compNode" presStyleCnt="0"/>
      <dgm:spPr/>
    </dgm:pt>
    <dgm:pt modelId="{4137D158-9FE4-490C-9BAD-1570DB67F7B8}" type="pres">
      <dgm:prSet presAssocID="{2C55649C-8AB5-4AA8-A2F2-B4064F471B55}" presName="pictRect" presStyleLbl="node1" presStyleIdx="2" presStyleCnt="3" custScaleX="166060" custScaleY="142586" custLinFactNeighborX="85967" custLinFactNeighborY="-1095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NZ"/>
        </a:p>
      </dgm:t>
    </dgm:pt>
    <dgm:pt modelId="{C885F840-B6EB-4ED2-827B-523C45A01436}" type="pres">
      <dgm:prSet presAssocID="{2C55649C-8AB5-4AA8-A2F2-B4064F471B55}" presName="textRect" presStyleLbl="revTx" presStyleIdx="2" presStyleCnt="3" custScaleY="51073" custLinFactNeighborX="95425" custLinFactNeighborY="41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45F0226B-40AE-48FD-BAE8-68F0D80F2AA2}" srcId="{3152AF87-8B39-4728-BAE1-CF1D0D460112}" destId="{4F016485-0950-41E4-B987-13A2E5C20C2E}" srcOrd="1" destOrd="0" parTransId="{C69DB304-AB55-46D9-BFEC-BEA91393BBA7}" sibTransId="{546B2B78-4241-42F6-B169-76BCC6FC8722}"/>
    <dgm:cxn modelId="{13E4C9A7-E580-4D25-8A7A-DB4BE651D769}" type="presOf" srcId="{3152AF87-8B39-4728-BAE1-CF1D0D460112}" destId="{223384FF-67F6-472F-85EF-D3CD86F37507}" srcOrd="0" destOrd="0" presId="urn:microsoft.com/office/officeart/2005/8/layout/pList1#1"/>
    <dgm:cxn modelId="{536460E8-55D9-4906-BDA4-8E73E0F64CEF}" type="presOf" srcId="{2C55649C-8AB5-4AA8-A2F2-B4064F471B55}" destId="{C885F840-B6EB-4ED2-827B-523C45A01436}" srcOrd="0" destOrd="0" presId="urn:microsoft.com/office/officeart/2005/8/layout/pList1#1"/>
    <dgm:cxn modelId="{86F9C4EC-708F-41D8-A3D3-8A407FCD3905}" type="presOf" srcId="{4F016485-0950-41E4-B987-13A2E5C20C2E}" destId="{664B38AE-79B0-4B36-819C-DAE7E27A1567}" srcOrd="0" destOrd="0" presId="urn:microsoft.com/office/officeart/2005/8/layout/pList1#1"/>
    <dgm:cxn modelId="{0040AB62-9763-4B9E-92B3-20F600B80A5C}" srcId="{3152AF87-8B39-4728-BAE1-CF1D0D460112}" destId="{2C55649C-8AB5-4AA8-A2F2-B4064F471B55}" srcOrd="2" destOrd="0" parTransId="{E68B915A-0AAF-4751-8F8F-B3A1E506BEFC}" sibTransId="{B2BB4A4A-7441-4FF4-AF3E-A57CF69CB848}"/>
    <dgm:cxn modelId="{16A45E09-2067-4ED1-938B-4B53DBF3E648}" type="presOf" srcId="{2984B6F9-BB56-44F3-A5CA-C4F2D9CB98CE}" destId="{49EDE87B-4936-4CC5-BE3B-31D5D8FFD34F}" srcOrd="0" destOrd="0" presId="urn:microsoft.com/office/officeart/2005/8/layout/pList1#1"/>
    <dgm:cxn modelId="{4E67FD14-4A11-4D6C-909E-1189186CCB2B}" type="presOf" srcId="{52DE6AB3-4A47-451C-B1A8-B33C3930E00D}" destId="{5C5E0C6E-C57A-436D-B505-CD62F877334C}" srcOrd="0" destOrd="0" presId="urn:microsoft.com/office/officeart/2005/8/layout/pList1#1"/>
    <dgm:cxn modelId="{0126C13B-10C0-40A9-AA24-EF29E951BC37}" srcId="{3152AF87-8B39-4728-BAE1-CF1D0D460112}" destId="{2984B6F9-BB56-44F3-A5CA-C4F2D9CB98CE}" srcOrd="0" destOrd="0" parTransId="{0C050E7F-C75D-43EA-A22C-BB3E523886F5}" sibTransId="{52DE6AB3-4A47-451C-B1A8-B33C3930E00D}"/>
    <dgm:cxn modelId="{B321D082-B84E-4466-B20C-5760F5B7F6B8}" type="presOf" srcId="{546B2B78-4241-42F6-B169-76BCC6FC8722}" destId="{FFAAF619-37C4-4983-810C-E32A2D108953}" srcOrd="0" destOrd="0" presId="urn:microsoft.com/office/officeart/2005/8/layout/pList1#1"/>
    <dgm:cxn modelId="{9FF2A661-0255-470A-B2CF-F56E894F8AD5}" type="presParOf" srcId="{223384FF-67F6-472F-85EF-D3CD86F37507}" destId="{9B7D937D-CE69-4047-A15B-B1B050928A1F}" srcOrd="0" destOrd="0" presId="urn:microsoft.com/office/officeart/2005/8/layout/pList1#1"/>
    <dgm:cxn modelId="{5E751ACF-FB8B-42E8-B31E-1B7F2A35FC24}" type="presParOf" srcId="{9B7D937D-CE69-4047-A15B-B1B050928A1F}" destId="{7B1FB90C-A507-4684-A26E-76340154D535}" srcOrd="0" destOrd="0" presId="urn:microsoft.com/office/officeart/2005/8/layout/pList1#1"/>
    <dgm:cxn modelId="{AFDFBB0F-AE96-4C5D-9ACD-E475DD928BEC}" type="presParOf" srcId="{9B7D937D-CE69-4047-A15B-B1B050928A1F}" destId="{49EDE87B-4936-4CC5-BE3B-31D5D8FFD34F}" srcOrd="1" destOrd="0" presId="urn:microsoft.com/office/officeart/2005/8/layout/pList1#1"/>
    <dgm:cxn modelId="{E6A2DFD4-07D4-4073-BE24-F56C138051B9}" type="presParOf" srcId="{223384FF-67F6-472F-85EF-D3CD86F37507}" destId="{5C5E0C6E-C57A-436D-B505-CD62F877334C}" srcOrd="1" destOrd="0" presId="urn:microsoft.com/office/officeart/2005/8/layout/pList1#1"/>
    <dgm:cxn modelId="{025AF4E5-124F-419D-9651-8B7CEC7E7E15}" type="presParOf" srcId="{223384FF-67F6-472F-85EF-D3CD86F37507}" destId="{7AB47AAA-3420-4429-96B7-17AFE7BCB7B4}" srcOrd="2" destOrd="0" presId="urn:microsoft.com/office/officeart/2005/8/layout/pList1#1"/>
    <dgm:cxn modelId="{A402F896-9F48-4F84-AB6A-2FD5E13F3140}" type="presParOf" srcId="{7AB47AAA-3420-4429-96B7-17AFE7BCB7B4}" destId="{949F49D5-13DD-4D8C-9208-1F84BA23D86D}" srcOrd="0" destOrd="0" presId="urn:microsoft.com/office/officeart/2005/8/layout/pList1#1"/>
    <dgm:cxn modelId="{9772DC4F-3329-40A4-AA3C-9190C5031337}" type="presParOf" srcId="{7AB47AAA-3420-4429-96B7-17AFE7BCB7B4}" destId="{664B38AE-79B0-4B36-819C-DAE7E27A1567}" srcOrd="1" destOrd="0" presId="urn:microsoft.com/office/officeart/2005/8/layout/pList1#1"/>
    <dgm:cxn modelId="{72BEA988-3E9B-40CC-B8AF-BE2510497B12}" type="presParOf" srcId="{223384FF-67F6-472F-85EF-D3CD86F37507}" destId="{FFAAF619-37C4-4983-810C-E32A2D108953}" srcOrd="3" destOrd="0" presId="urn:microsoft.com/office/officeart/2005/8/layout/pList1#1"/>
    <dgm:cxn modelId="{C53705E9-0761-4B87-B631-F43CF6EC561C}" type="presParOf" srcId="{223384FF-67F6-472F-85EF-D3CD86F37507}" destId="{26181287-A305-40F6-A7F9-755F47DB76C5}" srcOrd="4" destOrd="0" presId="urn:microsoft.com/office/officeart/2005/8/layout/pList1#1"/>
    <dgm:cxn modelId="{C3AABD5E-4DFB-4A3A-8155-552D3BAB6B33}" type="presParOf" srcId="{26181287-A305-40F6-A7F9-755F47DB76C5}" destId="{4137D158-9FE4-490C-9BAD-1570DB67F7B8}" srcOrd="0" destOrd="0" presId="urn:microsoft.com/office/officeart/2005/8/layout/pList1#1"/>
    <dgm:cxn modelId="{F6C66990-8C9B-41C0-8570-D0F2D9D9B96C}" type="presParOf" srcId="{26181287-A305-40F6-A7F9-755F47DB76C5}" destId="{C885F840-B6EB-4ED2-827B-523C45A01436}" srcOrd="1" destOrd="0" presId="urn:microsoft.com/office/officeart/2005/8/layout/pList1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92BB2B1-5CAE-4DFE-9146-4B24B7810E66}" type="doc">
      <dgm:prSet loTypeId="urn:microsoft.com/office/officeart/2005/8/layout/pyramid2" loCatId="pyramid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NZ"/>
        </a:p>
      </dgm:t>
    </dgm:pt>
    <dgm:pt modelId="{D4146FD4-F269-4DF0-BA2F-5AE61D404EE5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Truncas es decir en T con una rampa de acceso.</a:t>
          </a:r>
          <a:endParaRPr lang="en-NZ" dirty="0">
            <a:solidFill>
              <a:schemeClr val="tx1"/>
            </a:solidFill>
          </a:endParaRPr>
        </a:p>
      </dgm:t>
    </dgm:pt>
    <dgm:pt modelId="{54BBCD3C-A8BC-41E0-A38B-B8932BCE5E52}" type="parTrans" cxnId="{BF35DEFE-707E-4D23-B9F8-8B51005E803E}">
      <dgm:prSet/>
      <dgm:spPr/>
      <dgm:t>
        <a:bodyPr/>
        <a:lstStyle/>
        <a:p>
          <a:endParaRPr lang="en-NZ"/>
        </a:p>
      </dgm:t>
    </dgm:pt>
    <dgm:pt modelId="{2E1364DC-3615-4A04-8F14-0CCD71EBE416}" type="sibTrans" cxnId="{BF35DEFE-707E-4D23-B9F8-8B51005E803E}">
      <dgm:prSet/>
      <dgm:spPr/>
      <dgm:t>
        <a:bodyPr/>
        <a:lstStyle/>
        <a:p>
          <a:endParaRPr lang="en-NZ"/>
        </a:p>
      </dgm:t>
    </dgm:pt>
    <dgm:pt modelId="{D4A0E9B2-AF44-4E93-8925-8698FCAE5305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Estructura realizada en bloques de </a:t>
          </a:r>
          <a:r>
            <a:rPr lang="es-EC" dirty="0" err="1" smtClean="0">
              <a:solidFill>
                <a:schemeClr val="tx1"/>
              </a:solidFill>
            </a:rPr>
            <a:t>cangahua</a:t>
          </a:r>
          <a:r>
            <a:rPr lang="es-EC" dirty="0" smtClean="0">
              <a:solidFill>
                <a:schemeClr val="tx1"/>
              </a:solidFill>
            </a:rPr>
            <a:t>.</a:t>
          </a:r>
          <a:endParaRPr lang="en-NZ" dirty="0">
            <a:solidFill>
              <a:schemeClr val="tx1"/>
            </a:solidFill>
          </a:endParaRPr>
        </a:p>
      </dgm:t>
    </dgm:pt>
    <dgm:pt modelId="{BBA2A9D0-6641-44D1-BD51-D39DFBC27B8A}" type="parTrans" cxnId="{B428F832-CEE5-4822-955C-7CA5AF52B6CB}">
      <dgm:prSet/>
      <dgm:spPr/>
      <dgm:t>
        <a:bodyPr/>
        <a:lstStyle/>
        <a:p>
          <a:endParaRPr lang="en-NZ"/>
        </a:p>
      </dgm:t>
    </dgm:pt>
    <dgm:pt modelId="{DE2EBF81-E597-4747-A707-2AAC96B148D7}" type="sibTrans" cxnId="{B428F832-CEE5-4822-955C-7CA5AF52B6CB}">
      <dgm:prSet/>
      <dgm:spPr/>
      <dgm:t>
        <a:bodyPr/>
        <a:lstStyle/>
        <a:p>
          <a:endParaRPr lang="en-NZ"/>
        </a:p>
      </dgm:t>
    </dgm:pt>
    <dgm:pt modelId="{098C8816-CEB5-4AC0-969D-1D11DA231147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Construidas con fines habitacionales y ceremoniales</a:t>
          </a:r>
          <a:endParaRPr lang="en-NZ" dirty="0">
            <a:solidFill>
              <a:schemeClr val="tx1"/>
            </a:solidFill>
          </a:endParaRPr>
        </a:p>
      </dgm:t>
    </dgm:pt>
    <dgm:pt modelId="{1815915A-CBF3-4506-B21B-EF8A182DA286}" type="parTrans" cxnId="{BE8B5FEF-FABB-45C3-9453-3A179EF90D36}">
      <dgm:prSet/>
      <dgm:spPr/>
      <dgm:t>
        <a:bodyPr/>
        <a:lstStyle/>
        <a:p>
          <a:endParaRPr lang="en-NZ"/>
        </a:p>
      </dgm:t>
    </dgm:pt>
    <dgm:pt modelId="{DD5AECB8-B0A4-4DFD-84FB-B8868ADE8BD6}" type="sibTrans" cxnId="{BE8B5FEF-FABB-45C3-9453-3A179EF90D36}">
      <dgm:prSet/>
      <dgm:spPr/>
      <dgm:t>
        <a:bodyPr/>
        <a:lstStyle/>
        <a:p>
          <a:endParaRPr lang="en-NZ"/>
        </a:p>
      </dgm:t>
    </dgm:pt>
    <dgm:pt modelId="{1C61C285-2823-421C-A46B-8B9064FA699E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Alineación de ciertas pirámides con constelaciones.</a:t>
          </a:r>
          <a:endParaRPr lang="en-NZ" dirty="0">
            <a:solidFill>
              <a:schemeClr val="tx1"/>
            </a:solidFill>
          </a:endParaRPr>
        </a:p>
      </dgm:t>
    </dgm:pt>
    <dgm:pt modelId="{F46DB6ED-38A9-46C9-950C-6DDAF0C7E135}" type="parTrans" cxnId="{AD6F592D-D3C4-487A-AEB6-62E20AA6A994}">
      <dgm:prSet/>
      <dgm:spPr/>
      <dgm:t>
        <a:bodyPr/>
        <a:lstStyle/>
        <a:p>
          <a:endParaRPr lang="en-NZ"/>
        </a:p>
      </dgm:t>
    </dgm:pt>
    <dgm:pt modelId="{AC538244-7B29-4F49-A046-1546DD9B9BBB}" type="sibTrans" cxnId="{AD6F592D-D3C4-487A-AEB6-62E20AA6A994}">
      <dgm:prSet/>
      <dgm:spPr/>
      <dgm:t>
        <a:bodyPr/>
        <a:lstStyle/>
        <a:p>
          <a:endParaRPr lang="en-NZ"/>
        </a:p>
      </dgm:t>
    </dgm:pt>
    <dgm:pt modelId="{58A511FB-E9F3-4C04-80F9-DDF11D906C54}" type="pres">
      <dgm:prSet presAssocID="{192BB2B1-5CAE-4DFE-9146-4B24B7810E66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es-ES"/>
        </a:p>
      </dgm:t>
    </dgm:pt>
    <dgm:pt modelId="{93397CE6-0306-44C9-948E-8BBA99D349A9}" type="pres">
      <dgm:prSet presAssocID="{192BB2B1-5CAE-4DFE-9146-4B24B7810E66}" presName="pyramid" presStyleLbl="node1" presStyleIdx="0" presStyleCnt="1"/>
      <dgm:spPr/>
      <dgm:t>
        <a:bodyPr/>
        <a:lstStyle/>
        <a:p>
          <a:endParaRPr lang="en-NZ"/>
        </a:p>
      </dgm:t>
    </dgm:pt>
    <dgm:pt modelId="{78546C36-E283-4002-8235-75C8E32086BC}" type="pres">
      <dgm:prSet presAssocID="{192BB2B1-5CAE-4DFE-9146-4B24B7810E66}" presName="theList" presStyleCnt="0"/>
      <dgm:spPr/>
      <dgm:t>
        <a:bodyPr/>
        <a:lstStyle/>
        <a:p>
          <a:endParaRPr lang="en-NZ"/>
        </a:p>
      </dgm:t>
    </dgm:pt>
    <dgm:pt modelId="{E4EBF8F6-C253-4A3D-B66C-5EDFEEE0B5C7}" type="pres">
      <dgm:prSet presAssocID="{D4146FD4-F269-4DF0-BA2F-5AE61D404EE5}" presName="aNode" presStyleLbl="fgAcc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F4E6FD7-9F41-444C-AF77-441F03D890EE}" type="pres">
      <dgm:prSet presAssocID="{D4146FD4-F269-4DF0-BA2F-5AE61D404EE5}" presName="aSpace" presStyleCnt="0"/>
      <dgm:spPr/>
      <dgm:t>
        <a:bodyPr/>
        <a:lstStyle/>
        <a:p>
          <a:endParaRPr lang="en-NZ"/>
        </a:p>
      </dgm:t>
    </dgm:pt>
    <dgm:pt modelId="{08F3E88D-135C-4591-8D08-F1FA074073F3}" type="pres">
      <dgm:prSet presAssocID="{D4A0E9B2-AF44-4E93-8925-8698FCAE5305}" presName="aNode" presStyleLbl="fgAcc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A57C21E-60D5-4BDA-AD11-F7D922107FF9}" type="pres">
      <dgm:prSet presAssocID="{D4A0E9B2-AF44-4E93-8925-8698FCAE5305}" presName="aSpace" presStyleCnt="0"/>
      <dgm:spPr/>
      <dgm:t>
        <a:bodyPr/>
        <a:lstStyle/>
        <a:p>
          <a:endParaRPr lang="en-NZ"/>
        </a:p>
      </dgm:t>
    </dgm:pt>
    <dgm:pt modelId="{80518F7E-02D7-4D3B-8217-ECFC85500ACE}" type="pres">
      <dgm:prSet presAssocID="{098C8816-CEB5-4AC0-969D-1D11DA231147}" presName="aNode" presStyleLbl="f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D0DBC31D-FC44-44F9-957D-75F6B1A2A0D1}" type="pres">
      <dgm:prSet presAssocID="{098C8816-CEB5-4AC0-969D-1D11DA231147}" presName="aSpace" presStyleCnt="0"/>
      <dgm:spPr/>
      <dgm:t>
        <a:bodyPr/>
        <a:lstStyle/>
        <a:p>
          <a:endParaRPr lang="en-NZ"/>
        </a:p>
      </dgm:t>
    </dgm:pt>
    <dgm:pt modelId="{1C4BEA3D-0B35-49EC-B743-D069BAAD4874}" type="pres">
      <dgm:prSet presAssocID="{1C61C285-2823-421C-A46B-8B9064FA699E}" presName="aNode" presStyleLbl="f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4735F9A2-F3E9-40C8-9F3D-3FC895FA1372}" type="pres">
      <dgm:prSet presAssocID="{1C61C285-2823-421C-A46B-8B9064FA699E}" presName="aSpace" presStyleCnt="0"/>
      <dgm:spPr/>
      <dgm:t>
        <a:bodyPr/>
        <a:lstStyle/>
        <a:p>
          <a:endParaRPr lang="en-NZ"/>
        </a:p>
      </dgm:t>
    </dgm:pt>
  </dgm:ptLst>
  <dgm:cxnLst>
    <dgm:cxn modelId="{C46F7A0E-093F-4A71-AC71-CA097D09742A}" type="presOf" srcId="{D4146FD4-F269-4DF0-BA2F-5AE61D404EE5}" destId="{E4EBF8F6-C253-4A3D-B66C-5EDFEEE0B5C7}" srcOrd="0" destOrd="0" presId="urn:microsoft.com/office/officeart/2005/8/layout/pyramid2"/>
    <dgm:cxn modelId="{AD6F592D-D3C4-487A-AEB6-62E20AA6A994}" srcId="{192BB2B1-5CAE-4DFE-9146-4B24B7810E66}" destId="{1C61C285-2823-421C-A46B-8B9064FA699E}" srcOrd="3" destOrd="0" parTransId="{F46DB6ED-38A9-46C9-950C-6DDAF0C7E135}" sibTransId="{AC538244-7B29-4F49-A046-1546DD9B9BBB}"/>
    <dgm:cxn modelId="{BE8B5FEF-FABB-45C3-9453-3A179EF90D36}" srcId="{192BB2B1-5CAE-4DFE-9146-4B24B7810E66}" destId="{098C8816-CEB5-4AC0-969D-1D11DA231147}" srcOrd="2" destOrd="0" parTransId="{1815915A-CBF3-4506-B21B-EF8A182DA286}" sibTransId="{DD5AECB8-B0A4-4DFD-84FB-B8868ADE8BD6}"/>
    <dgm:cxn modelId="{790183B3-02EC-4260-B9EE-8ABB93CDC525}" type="presOf" srcId="{1C61C285-2823-421C-A46B-8B9064FA699E}" destId="{1C4BEA3D-0B35-49EC-B743-D069BAAD4874}" srcOrd="0" destOrd="0" presId="urn:microsoft.com/office/officeart/2005/8/layout/pyramid2"/>
    <dgm:cxn modelId="{5DB9B65C-A338-4429-A287-7E6310A7D656}" type="presOf" srcId="{D4A0E9B2-AF44-4E93-8925-8698FCAE5305}" destId="{08F3E88D-135C-4591-8D08-F1FA074073F3}" srcOrd="0" destOrd="0" presId="urn:microsoft.com/office/officeart/2005/8/layout/pyramid2"/>
    <dgm:cxn modelId="{B428F832-CEE5-4822-955C-7CA5AF52B6CB}" srcId="{192BB2B1-5CAE-4DFE-9146-4B24B7810E66}" destId="{D4A0E9B2-AF44-4E93-8925-8698FCAE5305}" srcOrd="1" destOrd="0" parTransId="{BBA2A9D0-6641-44D1-BD51-D39DFBC27B8A}" sibTransId="{DE2EBF81-E597-4747-A707-2AAC96B148D7}"/>
    <dgm:cxn modelId="{12160A81-C7ED-4520-B48C-DD8F68066420}" type="presOf" srcId="{098C8816-CEB5-4AC0-969D-1D11DA231147}" destId="{80518F7E-02D7-4D3B-8217-ECFC85500ACE}" srcOrd="0" destOrd="0" presId="urn:microsoft.com/office/officeart/2005/8/layout/pyramid2"/>
    <dgm:cxn modelId="{02EAAD66-B80B-4D00-B702-029B7D04FA78}" type="presOf" srcId="{192BB2B1-5CAE-4DFE-9146-4B24B7810E66}" destId="{58A511FB-E9F3-4C04-80F9-DDF11D906C54}" srcOrd="0" destOrd="0" presId="urn:microsoft.com/office/officeart/2005/8/layout/pyramid2"/>
    <dgm:cxn modelId="{BF35DEFE-707E-4D23-B9F8-8B51005E803E}" srcId="{192BB2B1-5CAE-4DFE-9146-4B24B7810E66}" destId="{D4146FD4-F269-4DF0-BA2F-5AE61D404EE5}" srcOrd="0" destOrd="0" parTransId="{54BBCD3C-A8BC-41E0-A38B-B8932BCE5E52}" sibTransId="{2E1364DC-3615-4A04-8F14-0CCD71EBE416}"/>
    <dgm:cxn modelId="{1A4EB2F1-6E01-4C9D-BE21-0C0DB9E5F574}" type="presParOf" srcId="{58A511FB-E9F3-4C04-80F9-DDF11D906C54}" destId="{93397CE6-0306-44C9-948E-8BBA99D349A9}" srcOrd="0" destOrd="0" presId="urn:microsoft.com/office/officeart/2005/8/layout/pyramid2"/>
    <dgm:cxn modelId="{70513A6D-D967-41D3-80BB-2C14E04A0947}" type="presParOf" srcId="{58A511FB-E9F3-4C04-80F9-DDF11D906C54}" destId="{78546C36-E283-4002-8235-75C8E32086BC}" srcOrd="1" destOrd="0" presId="urn:microsoft.com/office/officeart/2005/8/layout/pyramid2"/>
    <dgm:cxn modelId="{C1883ECB-0BCE-48D9-BBF2-80F2AA03C7FD}" type="presParOf" srcId="{78546C36-E283-4002-8235-75C8E32086BC}" destId="{E4EBF8F6-C253-4A3D-B66C-5EDFEEE0B5C7}" srcOrd="0" destOrd="0" presId="urn:microsoft.com/office/officeart/2005/8/layout/pyramid2"/>
    <dgm:cxn modelId="{B3DBF555-3A9D-4E88-8879-4110A28572D0}" type="presParOf" srcId="{78546C36-E283-4002-8235-75C8E32086BC}" destId="{DF4E6FD7-9F41-444C-AF77-441F03D890EE}" srcOrd="1" destOrd="0" presId="urn:microsoft.com/office/officeart/2005/8/layout/pyramid2"/>
    <dgm:cxn modelId="{124CDDFE-204D-42E0-909E-D0B11D065848}" type="presParOf" srcId="{78546C36-E283-4002-8235-75C8E32086BC}" destId="{08F3E88D-135C-4591-8D08-F1FA074073F3}" srcOrd="2" destOrd="0" presId="urn:microsoft.com/office/officeart/2005/8/layout/pyramid2"/>
    <dgm:cxn modelId="{090D4186-6B63-4F2F-B5B8-E6DF762569FD}" type="presParOf" srcId="{78546C36-E283-4002-8235-75C8E32086BC}" destId="{BA57C21E-60D5-4BDA-AD11-F7D922107FF9}" srcOrd="3" destOrd="0" presId="urn:microsoft.com/office/officeart/2005/8/layout/pyramid2"/>
    <dgm:cxn modelId="{E5A8F8A9-7295-4D8D-8039-FC414ED25327}" type="presParOf" srcId="{78546C36-E283-4002-8235-75C8E32086BC}" destId="{80518F7E-02D7-4D3B-8217-ECFC85500ACE}" srcOrd="4" destOrd="0" presId="urn:microsoft.com/office/officeart/2005/8/layout/pyramid2"/>
    <dgm:cxn modelId="{874E9C8A-ACEF-45CD-BE1D-EB201EB640E2}" type="presParOf" srcId="{78546C36-E283-4002-8235-75C8E32086BC}" destId="{D0DBC31D-FC44-44F9-957D-75F6B1A2A0D1}" srcOrd="5" destOrd="0" presId="urn:microsoft.com/office/officeart/2005/8/layout/pyramid2"/>
    <dgm:cxn modelId="{433F6B4A-5F70-4265-BAB4-150A1CEBC138}" type="presParOf" srcId="{78546C36-E283-4002-8235-75C8E32086BC}" destId="{1C4BEA3D-0B35-49EC-B743-D069BAAD4874}" srcOrd="6" destOrd="0" presId="urn:microsoft.com/office/officeart/2005/8/layout/pyramid2"/>
    <dgm:cxn modelId="{07373A72-6073-4582-B784-F2AE0852B7A8}" type="presParOf" srcId="{78546C36-E283-4002-8235-75C8E32086BC}" destId="{4735F9A2-F3E9-40C8-9F3D-3FC895FA1372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24C1DC33-FF8F-420F-9499-9D62E438FDC0}" type="doc">
      <dgm:prSet loTypeId="urn:microsoft.com/office/officeart/2005/8/layout/lProcess3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NZ"/>
        </a:p>
      </dgm:t>
    </dgm:pt>
    <dgm:pt modelId="{33607524-B4B4-4FFD-AC0F-B5FE95D05BD3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Ubicado encima de la pirámide numero 13.</a:t>
          </a:r>
          <a:endParaRPr lang="en-NZ" dirty="0">
            <a:solidFill>
              <a:schemeClr val="tx1"/>
            </a:solidFill>
          </a:endParaRPr>
        </a:p>
      </dgm:t>
    </dgm:pt>
    <dgm:pt modelId="{E61AF848-8AB1-4103-AD91-9FEFD0CF62DC}" type="parTrans" cxnId="{C9483F2D-627A-4830-B3EC-56EA2E43E266}">
      <dgm:prSet/>
      <dgm:spPr/>
      <dgm:t>
        <a:bodyPr/>
        <a:lstStyle/>
        <a:p>
          <a:endParaRPr lang="en-NZ"/>
        </a:p>
      </dgm:t>
    </dgm:pt>
    <dgm:pt modelId="{F5AED844-3426-4996-95C5-BE5FEA2278B2}" type="sibTrans" cxnId="{C9483F2D-627A-4830-B3EC-56EA2E43E266}">
      <dgm:prSet/>
      <dgm:spPr/>
      <dgm:t>
        <a:bodyPr/>
        <a:lstStyle/>
        <a:p>
          <a:endParaRPr lang="en-NZ"/>
        </a:p>
      </dgm:t>
    </dgm:pt>
    <dgm:pt modelId="{559CB415-9F76-4A1D-8980-96841AC8853F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Realizado con barro cocido  a altas temperaturas</a:t>
          </a:r>
          <a:r>
            <a:rPr lang="es-EC" dirty="0" smtClean="0"/>
            <a:t>.</a:t>
          </a:r>
          <a:endParaRPr lang="en-NZ" dirty="0"/>
        </a:p>
      </dgm:t>
    </dgm:pt>
    <dgm:pt modelId="{AE64BDB9-00B4-4940-9D27-3D6EDCE480B9}" type="parTrans" cxnId="{C8456000-21CF-4B49-95A0-9586A18CF868}">
      <dgm:prSet/>
      <dgm:spPr/>
      <dgm:t>
        <a:bodyPr/>
        <a:lstStyle/>
        <a:p>
          <a:endParaRPr lang="en-NZ"/>
        </a:p>
      </dgm:t>
    </dgm:pt>
    <dgm:pt modelId="{E75F54F2-959D-4622-AD7B-353AD6D2BA5E}" type="sibTrans" cxnId="{C8456000-21CF-4B49-95A0-9586A18CF868}">
      <dgm:prSet/>
      <dgm:spPr/>
      <dgm:t>
        <a:bodyPr/>
        <a:lstStyle/>
        <a:p>
          <a:endParaRPr lang="en-NZ"/>
        </a:p>
      </dgm:t>
    </dgm:pt>
    <dgm:pt modelId="{23D49B65-20D4-4B5D-95A1-8DAFB1B15289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Teoría que era un bohío y encaja en un reloj solar.</a:t>
          </a:r>
          <a:endParaRPr lang="en-NZ" dirty="0">
            <a:solidFill>
              <a:schemeClr val="tx1"/>
            </a:solidFill>
          </a:endParaRPr>
        </a:p>
      </dgm:t>
    </dgm:pt>
    <dgm:pt modelId="{7B0A3783-FEAB-4439-ACAA-2EF642D8627A}" type="parTrans" cxnId="{5F2873B0-A45A-4618-95BA-3E05CEA47321}">
      <dgm:prSet/>
      <dgm:spPr/>
      <dgm:t>
        <a:bodyPr/>
        <a:lstStyle/>
        <a:p>
          <a:endParaRPr lang="en-NZ"/>
        </a:p>
      </dgm:t>
    </dgm:pt>
    <dgm:pt modelId="{453EEAD2-BAD9-427C-B631-1E38E97DD08F}" type="sibTrans" cxnId="{5F2873B0-A45A-4618-95BA-3E05CEA47321}">
      <dgm:prSet/>
      <dgm:spPr/>
      <dgm:t>
        <a:bodyPr/>
        <a:lstStyle/>
        <a:p>
          <a:endParaRPr lang="en-NZ"/>
        </a:p>
      </dgm:t>
    </dgm:pt>
    <dgm:pt modelId="{F9448F51-901F-43C6-A2E3-75008BED3FA0}" type="pres">
      <dgm:prSet presAssocID="{24C1DC33-FF8F-420F-9499-9D62E438FDC0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BDE54366-82FB-48C8-8EAE-6CC1B1A08605}" type="pres">
      <dgm:prSet presAssocID="{33607524-B4B4-4FFD-AC0F-B5FE95D05BD3}" presName="horFlow" presStyleCnt="0"/>
      <dgm:spPr/>
    </dgm:pt>
    <dgm:pt modelId="{C07F6AE4-96ED-4FB3-B53D-B137CE6CAD25}" type="pres">
      <dgm:prSet presAssocID="{33607524-B4B4-4FFD-AC0F-B5FE95D05BD3}" presName="bigChev" presStyleLbl="node1" presStyleIdx="0" presStyleCnt="3"/>
      <dgm:spPr/>
      <dgm:t>
        <a:bodyPr/>
        <a:lstStyle/>
        <a:p>
          <a:endParaRPr lang="es-ES"/>
        </a:p>
      </dgm:t>
    </dgm:pt>
    <dgm:pt modelId="{03CD1EA3-207E-4CE6-BDC7-99D80169B5A9}" type="pres">
      <dgm:prSet presAssocID="{33607524-B4B4-4FFD-AC0F-B5FE95D05BD3}" presName="vSp" presStyleCnt="0"/>
      <dgm:spPr/>
    </dgm:pt>
    <dgm:pt modelId="{83A10228-8C50-492F-8453-F17C6F657F96}" type="pres">
      <dgm:prSet presAssocID="{559CB415-9F76-4A1D-8980-96841AC8853F}" presName="horFlow" presStyleCnt="0"/>
      <dgm:spPr/>
    </dgm:pt>
    <dgm:pt modelId="{959F4088-E291-465E-8EC4-08943F66CAAF}" type="pres">
      <dgm:prSet presAssocID="{559CB415-9F76-4A1D-8980-96841AC8853F}" presName="bigChev" presStyleLbl="node1" presStyleIdx="1" presStyleCnt="3"/>
      <dgm:spPr/>
      <dgm:t>
        <a:bodyPr/>
        <a:lstStyle/>
        <a:p>
          <a:endParaRPr lang="en-NZ"/>
        </a:p>
      </dgm:t>
    </dgm:pt>
    <dgm:pt modelId="{628AC029-1CCC-41D7-AEF1-2AF739DAB465}" type="pres">
      <dgm:prSet presAssocID="{559CB415-9F76-4A1D-8980-96841AC8853F}" presName="vSp" presStyleCnt="0"/>
      <dgm:spPr/>
    </dgm:pt>
    <dgm:pt modelId="{2D02EFFD-6DD9-4DBD-80C1-CA05D8C9F7DC}" type="pres">
      <dgm:prSet presAssocID="{23D49B65-20D4-4B5D-95A1-8DAFB1B15289}" presName="horFlow" presStyleCnt="0"/>
      <dgm:spPr/>
    </dgm:pt>
    <dgm:pt modelId="{A3ACCEE6-1FDB-418B-AB00-5CA9B5C24831}" type="pres">
      <dgm:prSet presAssocID="{23D49B65-20D4-4B5D-95A1-8DAFB1B15289}" presName="bigChev" presStyleLbl="node1" presStyleIdx="2" presStyleCnt="3"/>
      <dgm:spPr/>
      <dgm:t>
        <a:bodyPr/>
        <a:lstStyle/>
        <a:p>
          <a:endParaRPr lang="es-ES"/>
        </a:p>
      </dgm:t>
    </dgm:pt>
  </dgm:ptLst>
  <dgm:cxnLst>
    <dgm:cxn modelId="{3D3BC45D-109A-47A4-8DC4-C3EB264E40CD}" type="presOf" srcId="{33607524-B4B4-4FFD-AC0F-B5FE95D05BD3}" destId="{C07F6AE4-96ED-4FB3-B53D-B137CE6CAD25}" srcOrd="0" destOrd="0" presId="urn:microsoft.com/office/officeart/2005/8/layout/lProcess3"/>
    <dgm:cxn modelId="{C8456000-21CF-4B49-95A0-9586A18CF868}" srcId="{24C1DC33-FF8F-420F-9499-9D62E438FDC0}" destId="{559CB415-9F76-4A1D-8980-96841AC8853F}" srcOrd="1" destOrd="0" parTransId="{AE64BDB9-00B4-4940-9D27-3D6EDCE480B9}" sibTransId="{E75F54F2-959D-4622-AD7B-353AD6D2BA5E}"/>
    <dgm:cxn modelId="{C9483F2D-627A-4830-B3EC-56EA2E43E266}" srcId="{24C1DC33-FF8F-420F-9499-9D62E438FDC0}" destId="{33607524-B4B4-4FFD-AC0F-B5FE95D05BD3}" srcOrd="0" destOrd="0" parTransId="{E61AF848-8AB1-4103-AD91-9FEFD0CF62DC}" sibTransId="{F5AED844-3426-4996-95C5-BE5FEA2278B2}"/>
    <dgm:cxn modelId="{AA8B00B1-F16B-4BD3-A1B4-5D018C1A69C4}" type="presOf" srcId="{24C1DC33-FF8F-420F-9499-9D62E438FDC0}" destId="{F9448F51-901F-43C6-A2E3-75008BED3FA0}" srcOrd="0" destOrd="0" presId="urn:microsoft.com/office/officeart/2005/8/layout/lProcess3"/>
    <dgm:cxn modelId="{B2E6BD2F-D838-433D-B10A-F129ACD99C2A}" type="presOf" srcId="{559CB415-9F76-4A1D-8980-96841AC8853F}" destId="{959F4088-E291-465E-8EC4-08943F66CAAF}" srcOrd="0" destOrd="0" presId="urn:microsoft.com/office/officeart/2005/8/layout/lProcess3"/>
    <dgm:cxn modelId="{5F2873B0-A45A-4618-95BA-3E05CEA47321}" srcId="{24C1DC33-FF8F-420F-9499-9D62E438FDC0}" destId="{23D49B65-20D4-4B5D-95A1-8DAFB1B15289}" srcOrd="2" destOrd="0" parTransId="{7B0A3783-FEAB-4439-ACAA-2EF642D8627A}" sibTransId="{453EEAD2-BAD9-427C-B631-1E38E97DD08F}"/>
    <dgm:cxn modelId="{60E66DB7-9B48-40DF-BFE9-0C0352552A63}" type="presOf" srcId="{23D49B65-20D4-4B5D-95A1-8DAFB1B15289}" destId="{A3ACCEE6-1FDB-418B-AB00-5CA9B5C24831}" srcOrd="0" destOrd="0" presId="urn:microsoft.com/office/officeart/2005/8/layout/lProcess3"/>
    <dgm:cxn modelId="{DCEAA2F5-2FC6-41F3-8E38-6A7C31FC8F1E}" type="presParOf" srcId="{F9448F51-901F-43C6-A2E3-75008BED3FA0}" destId="{BDE54366-82FB-48C8-8EAE-6CC1B1A08605}" srcOrd="0" destOrd="0" presId="urn:microsoft.com/office/officeart/2005/8/layout/lProcess3"/>
    <dgm:cxn modelId="{B6D36679-BEF9-4C1C-9EDE-E370F3A26AC4}" type="presParOf" srcId="{BDE54366-82FB-48C8-8EAE-6CC1B1A08605}" destId="{C07F6AE4-96ED-4FB3-B53D-B137CE6CAD25}" srcOrd="0" destOrd="0" presId="urn:microsoft.com/office/officeart/2005/8/layout/lProcess3"/>
    <dgm:cxn modelId="{6DD0EAD3-7ABE-4220-9642-EED922622828}" type="presParOf" srcId="{F9448F51-901F-43C6-A2E3-75008BED3FA0}" destId="{03CD1EA3-207E-4CE6-BDC7-99D80169B5A9}" srcOrd="1" destOrd="0" presId="urn:microsoft.com/office/officeart/2005/8/layout/lProcess3"/>
    <dgm:cxn modelId="{F21CEDCE-EF6A-44AE-93B7-F55C1DDC2363}" type="presParOf" srcId="{F9448F51-901F-43C6-A2E3-75008BED3FA0}" destId="{83A10228-8C50-492F-8453-F17C6F657F96}" srcOrd="2" destOrd="0" presId="urn:microsoft.com/office/officeart/2005/8/layout/lProcess3"/>
    <dgm:cxn modelId="{56AC851D-4FC1-43D1-B4A3-E50F405BC11E}" type="presParOf" srcId="{83A10228-8C50-492F-8453-F17C6F657F96}" destId="{959F4088-E291-465E-8EC4-08943F66CAAF}" srcOrd="0" destOrd="0" presId="urn:microsoft.com/office/officeart/2005/8/layout/lProcess3"/>
    <dgm:cxn modelId="{CEA3D312-4862-431A-A13F-1059A2B6F77E}" type="presParOf" srcId="{F9448F51-901F-43C6-A2E3-75008BED3FA0}" destId="{628AC029-1CCC-41D7-AEF1-2AF739DAB465}" srcOrd="3" destOrd="0" presId="urn:microsoft.com/office/officeart/2005/8/layout/lProcess3"/>
    <dgm:cxn modelId="{3AF7FBF7-2837-4997-95DA-6F29F9DF0540}" type="presParOf" srcId="{F9448F51-901F-43C6-A2E3-75008BED3FA0}" destId="{2D02EFFD-6DD9-4DBD-80C1-CA05D8C9F7DC}" srcOrd="4" destOrd="0" presId="urn:microsoft.com/office/officeart/2005/8/layout/lProcess3"/>
    <dgm:cxn modelId="{CB6EB79C-6E57-4FCC-9949-36FF640CC37C}" type="presParOf" srcId="{2D02EFFD-6DD9-4DBD-80C1-CA05D8C9F7DC}" destId="{A3ACCEE6-1FDB-418B-AB00-5CA9B5C24831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152AF87-8B39-4728-BAE1-CF1D0D460112}" type="doc">
      <dgm:prSet loTypeId="urn:microsoft.com/office/officeart/2005/8/layout/pList1#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2984B6F9-BB56-44F3-A5CA-C4F2D9CB98CE}">
      <dgm:prSet phldrT="[Texto]"/>
      <dgm:spPr/>
      <dgm:t>
        <a:bodyPr/>
        <a:lstStyle/>
        <a:p>
          <a:r>
            <a:rPr lang="x-none" dirty="0" smtClean="0"/>
            <a:t>21 de Marzo</a:t>
          </a:r>
          <a:endParaRPr lang="es-EC" dirty="0"/>
        </a:p>
      </dgm:t>
    </dgm:pt>
    <dgm:pt modelId="{0C050E7F-C75D-43EA-A22C-BB3E523886F5}" type="parTrans" cxnId="{0126C13B-10C0-40A9-AA24-EF29E951BC37}">
      <dgm:prSet/>
      <dgm:spPr/>
      <dgm:t>
        <a:bodyPr/>
        <a:lstStyle/>
        <a:p>
          <a:endParaRPr lang="es-EC"/>
        </a:p>
      </dgm:t>
    </dgm:pt>
    <dgm:pt modelId="{52DE6AB3-4A47-451C-B1A8-B33C3930E00D}" type="sibTrans" cxnId="{0126C13B-10C0-40A9-AA24-EF29E951BC37}">
      <dgm:prSet/>
      <dgm:spPr/>
      <dgm:t>
        <a:bodyPr/>
        <a:lstStyle/>
        <a:p>
          <a:endParaRPr lang="es-EC"/>
        </a:p>
      </dgm:t>
    </dgm:pt>
    <dgm:pt modelId="{4F016485-0950-41E4-B987-13A2E5C20C2E}">
      <dgm:prSet phldrT="[Texto]"/>
      <dgm:spPr/>
      <dgm:t>
        <a:bodyPr/>
        <a:lstStyle/>
        <a:p>
          <a:r>
            <a:rPr lang="x-none" dirty="0" smtClean="0"/>
            <a:t>21 de Junio</a:t>
          </a:r>
          <a:endParaRPr lang="es-EC" dirty="0"/>
        </a:p>
      </dgm:t>
    </dgm:pt>
    <dgm:pt modelId="{C69DB304-AB55-46D9-BFEC-BEA91393BBA7}" type="parTrans" cxnId="{45F0226B-40AE-48FD-BAE8-68F0D80F2AA2}">
      <dgm:prSet/>
      <dgm:spPr/>
      <dgm:t>
        <a:bodyPr/>
        <a:lstStyle/>
        <a:p>
          <a:endParaRPr lang="es-EC"/>
        </a:p>
      </dgm:t>
    </dgm:pt>
    <dgm:pt modelId="{546B2B78-4241-42F6-B169-76BCC6FC8722}" type="sibTrans" cxnId="{45F0226B-40AE-48FD-BAE8-68F0D80F2AA2}">
      <dgm:prSet/>
      <dgm:spPr/>
      <dgm:t>
        <a:bodyPr/>
        <a:lstStyle/>
        <a:p>
          <a:endParaRPr lang="es-EC"/>
        </a:p>
      </dgm:t>
    </dgm:pt>
    <dgm:pt modelId="{0573183F-096F-435B-9AE7-5D91CE976C80}">
      <dgm:prSet phldrT="[Texto]"/>
      <dgm:spPr/>
      <dgm:t>
        <a:bodyPr/>
        <a:lstStyle/>
        <a:p>
          <a:r>
            <a:rPr lang="x-none" dirty="0" smtClean="0"/>
            <a:t>21 de Diciembre</a:t>
          </a:r>
          <a:endParaRPr lang="es-EC" dirty="0"/>
        </a:p>
      </dgm:t>
    </dgm:pt>
    <dgm:pt modelId="{203447EF-7B4C-4E2F-803C-9388BAF8CC8D}" type="parTrans" cxnId="{4E011F87-2848-4B17-B9A9-505D1B896BA2}">
      <dgm:prSet/>
      <dgm:spPr/>
      <dgm:t>
        <a:bodyPr/>
        <a:lstStyle/>
        <a:p>
          <a:endParaRPr lang="es-EC"/>
        </a:p>
      </dgm:t>
    </dgm:pt>
    <dgm:pt modelId="{8E95B3D5-F0EA-41D9-9C2D-D3A832AA0EE9}" type="sibTrans" cxnId="{4E011F87-2848-4B17-B9A9-505D1B896BA2}">
      <dgm:prSet/>
      <dgm:spPr/>
      <dgm:t>
        <a:bodyPr/>
        <a:lstStyle/>
        <a:p>
          <a:endParaRPr lang="es-EC"/>
        </a:p>
      </dgm:t>
    </dgm:pt>
    <dgm:pt modelId="{2C55649C-8AB5-4AA8-A2F2-B4064F471B55}">
      <dgm:prSet phldrT="[Texto]"/>
      <dgm:spPr/>
      <dgm:t>
        <a:bodyPr/>
        <a:lstStyle/>
        <a:p>
          <a:r>
            <a:rPr lang="x-none" dirty="0" smtClean="0"/>
            <a:t>21 de Septiembre</a:t>
          </a:r>
          <a:endParaRPr lang="es-EC" dirty="0"/>
        </a:p>
      </dgm:t>
    </dgm:pt>
    <dgm:pt modelId="{E68B915A-0AAF-4751-8F8F-B3A1E506BEFC}" type="parTrans" cxnId="{0040AB62-9763-4B9E-92B3-20F600B80A5C}">
      <dgm:prSet/>
      <dgm:spPr/>
      <dgm:t>
        <a:bodyPr/>
        <a:lstStyle/>
        <a:p>
          <a:endParaRPr lang="es-EC"/>
        </a:p>
      </dgm:t>
    </dgm:pt>
    <dgm:pt modelId="{B2BB4A4A-7441-4FF4-AF3E-A57CF69CB848}" type="sibTrans" cxnId="{0040AB62-9763-4B9E-92B3-20F600B80A5C}">
      <dgm:prSet/>
      <dgm:spPr/>
      <dgm:t>
        <a:bodyPr/>
        <a:lstStyle/>
        <a:p>
          <a:endParaRPr lang="es-EC"/>
        </a:p>
      </dgm:t>
    </dgm:pt>
    <dgm:pt modelId="{223384FF-67F6-472F-85EF-D3CD86F37507}" type="pres">
      <dgm:prSet presAssocID="{3152AF87-8B39-4728-BAE1-CF1D0D46011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NZ"/>
        </a:p>
      </dgm:t>
    </dgm:pt>
    <dgm:pt modelId="{9B7D937D-CE69-4047-A15B-B1B050928A1F}" type="pres">
      <dgm:prSet presAssocID="{2984B6F9-BB56-44F3-A5CA-C4F2D9CB98CE}" presName="compNode" presStyleCnt="0"/>
      <dgm:spPr/>
    </dgm:pt>
    <dgm:pt modelId="{7B1FB90C-A507-4684-A26E-76340154D535}" type="pres">
      <dgm:prSet presAssocID="{2984B6F9-BB56-44F3-A5CA-C4F2D9CB98CE}" presName="pictRect" presStyleLbl="node1" presStyleIdx="0" presStyleCnt="4" custScaleX="166060" custScaleY="142586" custLinFactNeighborX="423" custLinFactNeighborY="-133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49EDE87B-4936-4CC5-BE3B-31D5D8FFD34F}" type="pres">
      <dgm:prSet presAssocID="{2984B6F9-BB56-44F3-A5CA-C4F2D9CB98CE}" presName="textRect" presStyleLbl="revTx" presStyleIdx="0" presStyleCnt="4" custScaleX="105725" custScaleY="52326" custLinFactNeighborX="-10865" custLinFactNeighborY="819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C5E0C6E-C57A-436D-B505-CD62F877334C}" type="pres">
      <dgm:prSet presAssocID="{52DE6AB3-4A47-451C-B1A8-B33C3930E00D}" presName="sibTrans" presStyleLbl="sibTrans2D1" presStyleIdx="0" presStyleCnt="0"/>
      <dgm:spPr/>
      <dgm:t>
        <a:bodyPr/>
        <a:lstStyle/>
        <a:p>
          <a:endParaRPr lang="en-NZ"/>
        </a:p>
      </dgm:t>
    </dgm:pt>
    <dgm:pt modelId="{7AB47AAA-3420-4429-96B7-17AFE7BCB7B4}" type="pres">
      <dgm:prSet presAssocID="{4F016485-0950-41E4-B987-13A2E5C20C2E}" presName="compNode" presStyleCnt="0"/>
      <dgm:spPr/>
    </dgm:pt>
    <dgm:pt modelId="{949F49D5-13DD-4D8C-9208-1F84BA23D86D}" type="pres">
      <dgm:prSet presAssocID="{4F016485-0950-41E4-B987-13A2E5C20C2E}" presName="pictRect" presStyleLbl="node1" presStyleIdx="1" presStyleCnt="4" custScaleX="166060" custScaleY="142586" custLinFactNeighborX="-3387" custLinFactNeighborY="-91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NZ"/>
        </a:p>
      </dgm:t>
    </dgm:pt>
    <dgm:pt modelId="{664B38AE-79B0-4B36-819C-DAE7E27A1567}" type="pres">
      <dgm:prSet presAssocID="{4F016485-0950-41E4-B987-13A2E5C20C2E}" presName="textRect" presStyleLbl="revTx" presStyleIdx="1" presStyleCnt="4" custScaleX="70536" custScaleY="29328" custLinFactNeighborX="-918" custLinFactNeighborY="241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FAAF619-37C4-4983-810C-E32A2D108953}" type="pres">
      <dgm:prSet presAssocID="{546B2B78-4241-42F6-B169-76BCC6FC8722}" presName="sibTrans" presStyleLbl="sibTrans2D1" presStyleIdx="0" presStyleCnt="0"/>
      <dgm:spPr/>
      <dgm:t>
        <a:bodyPr/>
        <a:lstStyle/>
        <a:p>
          <a:endParaRPr lang="en-NZ"/>
        </a:p>
      </dgm:t>
    </dgm:pt>
    <dgm:pt modelId="{26181287-A305-40F6-A7F9-755F47DB76C5}" type="pres">
      <dgm:prSet presAssocID="{2C55649C-8AB5-4AA8-A2F2-B4064F471B55}" presName="compNode" presStyleCnt="0"/>
      <dgm:spPr/>
    </dgm:pt>
    <dgm:pt modelId="{4137D158-9FE4-490C-9BAD-1570DB67F7B8}" type="pres">
      <dgm:prSet presAssocID="{2C55649C-8AB5-4AA8-A2F2-B4064F471B55}" presName="pictRect" presStyleLbl="node1" presStyleIdx="2" presStyleCnt="4" custScaleX="166060" custScaleY="142586" custLinFactNeighborX="-1527" custLinFactNeighborY="-952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NZ"/>
        </a:p>
      </dgm:t>
    </dgm:pt>
    <dgm:pt modelId="{C885F840-B6EB-4ED2-827B-523C45A01436}" type="pres">
      <dgm:prSet presAssocID="{2C55649C-8AB5-4AA8-A2F2-B4064F471B55}" presName="textRect" presStyleLbl="revTx" presStyleIdx="2" presStyleCnt="4" custScaleY="51073" custLinFactNeighborX="3016" custLinFactNeighborY="3855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B67E0BC-D4DE-4D48-B5D8-4F16E5DA832B}" type="pres">
      <dgm:prSet presAssocID="{B2BB4A4A-7441-4FF4-AF3E-A57CF69CB848}" presName="sibTrans" presStyleLbl="sibTrans2D1" presStyleIdx="0" presStyleCnt="0"/>
      <dgm:spPr/>
      <dgm:t>
        <a:bodyPr/>
        <a:lstStyle/>
        <a:p>
          <a:endParaRPr lang="en-NZ"/>
        </a:p>
      </dgm:t>
    </dgm:pt>
    <dgm:pt modelId="{4589C05A-0AE3-4D4D-A70C-50150B5E9474}" type="pres">
      <dgm:prSet presAssocID="{0573183F-096F-435B-9AE7-5D91CE976C80}" presName="compNode" presStyleCnt="0"/>
      <dgm:spPr/>
    </dgm:pt>
    <dgm:pt modelId="{61F4A704-F5CE-49B5-93AE-2F4455265439}" type="pres">
      <dgm:prSet presAssocID="{0573183F-096F-435B-9AE7-5D91CE976C80}" presName="pictRect" presStyleLbl="node1" presStyleIdx="3" presStyleCnt="4" custScaleX="166060" custScaleY="142586" custLinFactNeighborX="-4760" custLinFactNeighborY="-10372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NZ"/>
        </a:p>
      </dgm:t>
    </dgm:pt>
    <dgm:pt modelId="{66F008D2-91B4-4F19-B6D0-F8F81346E237}" type="pres">
      <dgm:prSet presAssocID="{0573183F-096F-435B-9AE7-5D91CE976C80}" presName="textRect" presStyleLbl="revTx" presStyleIdx="3" presStyleCnt="4" custScaleY="48830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</dgm:ptLst>
  <dgm:cxnLst>
    <dgm:cxn modelId="{45F0226B-40AE-48FD-BAE8-68F0D80F2AA2}" srcId="{3152AF87-8B39-4728-BAE1-CF1D0D460112}" destId="{4F016485-0950-41E4-B987-13A2E5C20C2E}" srcOrd="1" destOrd="0" parTransId="{C69DB304-AB55-46D9-BFEC-BEA91393BBA7}" sibTransId="{546B2B78-4241-42F6-B169-76BCC6FC8722}"/>
    <dgm:cxn modelId="{51CA8B70-E321-4A17-9D3D-1D9E29AC8FF1}" type="presOf" srcId="{3152AF87-8B39-4728-BAE1-CF1D0D460112}" destId="{223384FF-67F6-472F-85EF-D3CD86F37507}" srcOrd="0" destOrd="0" presId="urn:microsoft.com/office/officeart/2005/8/layout/pList1#2"/>
    <dgm:cxn modelId="{9C440F97-4669-42C5-8C12-AD3115838343}" type="presOf" srcId="{2C55649C-8AB5-4AA8-A2F2-B4064F471B55}" destId="{C885F840-B6EB-4ED2-827B-523C45A01436}" srcOrd="0" destOrd="0" presId="urn:microsoft.com/office/officeart/2005/8/layout/pList1#2"/>
    <dgm:cxn modelId="{F1636CF7-E923-4783-8482-BAC2BE92A8E7}" type="presOf" srcId="{52DE6AB3-4A47-451C-B1A8-B33C3930E00D}" destId="{5C5E0C6E-C57A-436D-B505-CD62F877334C}" srcOrd="0" destOrd="0" presId="urn:microsoft.com/office/officeart/2005/8/layout/pList1#2"/>
    <dgm:cxn modelId="{0040AB62-9763-4B9E-92B3-20F600B80A5C}" srcId="{3152AF87-8B39-4728-BAE1-CF1D0D460112}" destId="{2C55649C-8AB5-4AA8-A2F2-B4064F471B55}" srcOrd="2" destOrd="0" parTransId="{E68B915A-0AAF-4751-8F8F-B3A1E506BEFC}" sibTransId="{B2BB4A4A-7441-4FF4-AF3E-A57CF69CB848}"/>
    <dgm:cxn modelId="{E588550B-E22E-4A5E-A49E-4E2C4A0B8DBA}" type="presOf" srcId="{4F016485-0950-41E4-B987-13A2E5C20C2E}" destId="{664B38AE-79B0-4B36-819C-DAE7E27A1567}" srcOrd="0" destOrd="0" presId="urn:microsoft.com/office/officeart/2005/8/layout/pList1#2"/>
    <dgm:cxn modelId="{C89E69A9-06C1-4E6C-9A1C-2D23ED0BBCF0}" type="presOf" srcId="{B2BB4A4A-7441-4FF4-AF3E-A57CF69CB848}" destId="{7B67E0BC-D4DE-4D48-B5D8-4F16E5DA832B}" srcOrd="0" destOrd="0" presId="urn:microsoft.com/office/officeart/2005/8/layout/pList1#2"/>
    <dgm:cxn modelId="{BD1974E5-C698-4C85-99BE-C23454A3F548}" type="presOf" srcId="{0573183F-096F-435B-9AE7-5D91CE976C80}" destId="{66F008D2-91B4-4F19-B6D0-F8F81346E237}" srcOrd="0" destOrd="0" presId="urn:microsoft.com/office/officeart/2005/8/layout/pList1#2"/>
    <dgm:cxn modelId="{0126C13B-10C0-40A9-AA24-EF29E951BC37}" srcId="{3152AF87-8B39-4728-BAE1-CF1D0D460112}" destId="{2984B6F9-BB56-44F3-A5CA-C4F2D9CB98CE}" srcOrd="0" destOrd="0" parTransId="{0C050E7F-C75D-43EA-A22C-BB3E523886F5}" sibTransId="{52DE6AB3-4A47-451C-B1A8-B33C3930E00D}"/>
    <dgm:cxn modelId="{4E011F87-2848-4B17-B9A9-505D1B896BA2}" srcId="{3152AF87-8B39-4728-BAE1-CF1D0D460112}" destId="{0573183F-096F-435B-9AE7-5D91CE976C80}" srcOrd="3" destOrd="0" parTransId="{203447EF-7B4C-4E2F-803C-9388BAF8CC8D}" sibTransId="{8E95B3D5-F0EA-41D9-9C2D-D3A832AA0EE9}"/>
    <dgm:cxn modelId="{444A9D3D-D5BD-44A9-B472-76DA54609990}" type="presOf" srcId="{546B2B78-4241-42F6-B169-76BCC6FC8722}" destId="{FFAAF619-37C4-4983-810C-E32A2D108953}" srcOrd="0" destOrd="0" presId="urn:microsoft.com/office/officeart/2005/8/layout/pList1#2"/>
    <dgm:cxn modelId="{22823C4D-F2CD-4FA7-B285-3DC699958EBD}" type="presOf" srcId="{2984B6F9-BB56-44F3-A5CA-C4F2D9CB98CE}" destId="{49EDE87B-4936-4CC5-BE3B-31D5D8FFD34F}" srcOrd="0" destOrd="0" presId="urn:microsoft.com/office/officeart/2005/8/layout/pList1#2"/>
    <dgm:cxn modelId="{59A3ADDF-54B0-480B-9E95-CDB770C5447F}" type="presParOf" srcId="{223384FF-67F6-472F-85EF-D3CD86F37507}" destId="{9B7D937D-CE69-4047-A15B-B1B050928A1F}" srcOrd="0" destOrd="0" presId="urn:microsoft.com/office/officeart/2005/8/layout/pList1#2"/>
    <dgm:cxn modelId="{3E26F46B-2BE2-4E24-A742-0BCD166371CD}" type="presParOf" srcId="{9B7D937D-CE69-4047-A15B-B1B050928A1F}" destId="{7B1FB90C-A507-4684-A26E-76340154D535}" srcOrd="0" destOrd="0" presId="urn:microsoft.com/office/officeart/2005/8/layout/pList1#2"/>
    <dgm:cxn modelId="{79961863-DC62-4261-BCB5-0AB7E8D83298}" type="presParOf" srcId="{9B7D937D-CE69-4047-A15B-B1B050928A1F}" destId="{49EDE87B-4936-4CC5-BE3B-31D5D8FFD34F}" srcOrd="1" destOrd="0" presId="urn:microsoft.com/office/officeart/2005/8/layout/pList1#2"/>
    <dgm:cxn modelId="{7254B73A-7229-4C03-ABDB-9C4C3F0196BE}" type="presParOf" srcId="{223384FF-67F6-472F-85EF-D3CD86F37507}" destId="{5C5E0C6E-C57A-436D-B505-CD62F877334C}" srcOrd="1" destOrd="0" presId="urn:microsoft.com/office/officeart/2005/8/layout/pList1#2"/>
    <dgm:cxn modelId="{DA973531-6CA7-45B9-83FE-0FDE8C32E7D1}" type="presParOf" srcId="{223384FF-67F6-472F-85EF-D3CD86F37507}" destId="{7AB47AAA-3420-4429-96B7-17AFE7BCB7B4}" srcOrd="2" destOrd="0" presId="urn:microsoft.com/office/officeart/2005/8/layout/pList1#2"/>
    <dgm:cxn modelId="{4B3A08B8-F396-4D30-BE86-ACE9D6AF8CA8}" type="presParOf" srcId="{7AB47AAA-3420-4429-96B7-17AFE7BCB7B4}" destId="{949F49D5-13DD-4D8C-9208-1F84BA23D86D}" srcOrd="0" destOrd="0" presId="urn:microsoft.com/office/officeart/2005/8/layout/pList1#2"/>
    <dgm:cxn modelId="{2CC6CE6F-A4DE-4A85-ACBD-D607B737E2F6}" type="presParOf" srcId="{7AB47AAA-3420-4429-96B7-17AFE7BCB7B4}" destId="{664B38AE-79B0-4B36-819C-DAE7E27A1567}" srcOrd="1" destOrd="0" presId="urn:microsoft.com/office/officeart/2005/8/layout/pList1#2"/>
    <dgm:cxn modelId="{671A63F3-4A62-4AF4-8120-5C2F0D9D3329}" type="presParOf" srcId="{223384FF-67F6-472F-85EF-D3CD86F37507}" destId="{FFAAF619-37C4-4983-810C-E32A2D108953}" srcOrd="3" destOrd="0" presId="urn:microsoft.com/office/officeart/2005/8/layout/pList1#2"/>
    <dgm:cxn modelId="{3093F2BB-76CA-4FE1-AB99-621F1C4770BB}" type="presParOf" srcId="{223384FF-67F6-472F-85EF-D3CD86F37507}" destId="{26181287-A305-40F6-A7F9-755F47DB76C5}" srcOrd="4" destOrd="0" presId="urn:microsoft.com/office/officeart/2005/8/layout/pList1#2"/>
    <dgm:cxn modelId="{92A037DE-3D9F-456F-8EAD-43A220ACE3ED}" type="presParOf" srcId="{26181287-A305-40F6-A7F9-755F47DB76C5}" destId="{4137D158-9FE4-490C-9BAD-1570DB67F7B8}" srcOrd="0" destOrd="0" presId="urn:microsoft.com/office/officeart/2005/8/layout/pList1#2"/>
    <dgm:cxn modelId="{5139162B-B874-4638-9925-503E23116210}" type="presParOf" srcId="{26181287-A305-40F6-A7F9-755F47DB76C5}" destId="{C885F840-B6EB-4ED2-827B-523C45A01436}" srcOrd="1" destOrd="0" presId="urn:microsoft.com/office/officeart/2005/8/layout/pList1#2"/>
    <dgm:cxn modelId="{482D6BD5-2F1A-4711-AB40-951829F6C96C}" type="presParOf" srcId="{223384FF-67F6-472F-85EF-D3CD86F37507}" destId="{7B67E0BC-D4DE-4D48-B5D8-4F16E5DA832B}" srcOrd="5" destOrd="0" presId="urn:microsoft.com/office/officeart/2005/8/layout/pList1#2"/>
    <dgm:cxn modelId="{E5C214F5-D83E-44DF-BB0A-F394514C9ACA}" type="presParOf" srcId="{223384FF-67F6-472F-85EF-D3CD86F37507}" destId="{4589C05A-0AE3-4D4D-A70C-50150B5E9474}" srcOrd="6" destOrd="0" presId="urn:microsoft.com/office/officeart/2005/8/layout/pList1#2"/>
    <dgm:cxn modelId="{744F39EA-3537-4115-954B-13BE0A69A825}" type="presParOf" srcId="{4589C05A-0AE3-4D4D-A70C-50150B5E9474}" destId="{61F4A704-F5CE-49B5-93AE-2F4455265439}" srcOrd="0" destOrd="0" presId="urn:microsoft.com/office/officeart/2005/8/layout/pList1#2"/>
    <dgm:cxn modelId="{C196F456-7C5B-4BC3-A29A-9E759DE03FA4}" type="presParOf" srcId="{4589C05A-0AE3-4D4D-A70C-50150B5E9474}" destId="{66F008D2-91B4-4F19-B6D0-F8F81346E237}" srcOrd="1" destOrd="0" presId="urn:microsoft.com/office/officeart/2005/8/layout/pList1#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3152AF87-8B39-4728-BAE1-CF1D0D460112}" type="doc">
      <dgm:prSet loTypeId="urn:microsoft.com/office/officeart/2005/8/layout/pList1#3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2984B6F9-BB56-44F3-A5CA-C4F2D9CB98CE}">
      <dgm:prSet phldrT="[Texto]"/>
      <dgm:spPr/>
      <dgm:t>
        <a:bodyPr/>
        <a:lstStyle/>
        <a:p>
          <a:r>
            <a:rPr lang="es-EC" dirty="0" smtClean="0"/>
            <a:t>. </a:t>
          </a:r>
          <a:endParaRPr lang="es-EC" dirty="0"/>
        </a:p>
      </dgm:t>
    </dgm:pt>
    <dgm:pt modelId="{0C050E7F-C75D-43EA-A22C-BB3E523886F5}" type="parTrans" cxnId="{0126C13B-10C0-40A9-AA24-EF29E951BC37}">
      <dgm:prSet/>
      <dgm:spPr/>
      <dgm:t>
        <a:bodyPr/>
        <a:lstStyle/>
        <a:p>
          <a:endParaRPr lang="es-EC"/>
        </a:p>
      </dgm:t>
    </dgm:pt>
    <dgm:pt modelId="{52DE6AB3-4A47-451C-B1A8-B33C3930E00D}" type="sibTrans" cxnId="{0126C13B-10C0-40A9-AA24-EF29E951BC37}">
      <dgm:prSet/>
      <dgm:spPr/>
      <dgm:t>
        <a:bodyPr/>
        <a:lstStyle/>
        <a:p>
          <a:endParaRPr lang="es-EC"/>
        </a:p>
      </dgm:t>
    </dgm:pt>
    <dgm:pt modelId="{4F016485-0950-41E4-B987-13A2E5C20C2E}">
      <dgm:prSet phldrT="[Texto]"/>
      <dgm:spPr/>
      <dgm:t>
        <a:bodyPr/>
        <a:lstStyle/>
        <a:p>
          <a:endParaRPr lang="es-EC" dirty="0"/>
        </a:p>
      </dgm:t>
    </dgm:pt>
    <dgm:pt modelId="{C69DB304-AB55-46D9-BFEC-BEA91393BBA7}" type="parTrans" cxnId="{45F0226B-40AE-48FD-BAE8-68F0D80F2AA2}">
      <dgm:prSet/>
      <dgm:spPr/>
      <dgm:t>
        <a:bodyPr/>
        <a:lstStyle/>
        <a:p>
          <a:endParaRPr lang="es-EC"/>
        </a:p>
      </dgm:t>
    </dgm:pt>
    <dgm:pt modelId="{546B2B78-4241-42F6-B169-76BCC6FC8722}" type="sibTrans" cxnId="{45F0226B-40AE-48FD-BAE8-68F0D80F2AA2}">
      <dgm:prSet/>
      <dgm:spPr/>
      <dgm:t>
        <a:bodyPr/>
        <a:lstStyle/>
        <a:p>
          <a:endParaRPr lang="es-EC"/>
        </a:p>
      </dgm:t>
    </dgm:pt>
    <dgm:pt modelId="{2C55649C-8AB5-4AA8-A2F2-B4064F471B55}">
      <dgm:prSet phldrT="[Texto]"/>
      <dgm:spPr/>
      <dgm:t>
        <a:bodyPr/>
        <a:lstStyle/>
        <a:p>
          <a:endParaRPr lang="es-EC" dirty="0"/>
        </a:p>
      </dgm:t>
    </dgm:pt>
    <dgm:pt modelId="{E68B915A-0AAF-4751-8F8F-B3A1E506BEFC}" type="parTrans" cxnId="{0040AB62-9763-4B9E-92B3-20F600B80A5C}">
      <dgm:prSet/>
      <dgm:spPr/>
      <dgm:t>
        <a:bodyPr/>
        <a:lstStyle/>
        <a:p>
          <a:endParaRPr lang="es-EC"/>
        </a:p>
      </dgm:t>
    </dgm:pt>
    <dgm:pt modelId="{B2BB4A4A-7441-4FF4-AF3E-A57CF69CB848}" type="sibTrans" cxnId="{0040AB62-9763-4B9E-92B3-20F600B80A5C}">
      <dgm:prSet/>
      <dgm:spPr/>
      <dgm:t>
        <a:bodyPr/>
        <a:lstStyle/>
        <a:p>
          <a:endParaRPr lang="es-EC"/>
        </a:p>
      </dgm:t>
    </dgm:pt>
    <dgm:pt modelId="{223384FF-67F6-472F-85EF-D3CD86F37507}" type="pres">
      <dgm:prSet presAssocID="{3152AF87-8B39-4728-BAE1-CF1D0D46011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NZ"/>
        </a:p>
      </dgm:t>
    </dgm:pt>
    <dgm:pt modelId="{9B7D937D-CE69-4047-A15B-B1B050928A1F}" type="pres">
      <dgm:prSet presAssocID="{2984B6F9-BB56-44F3-A5CA-C4F2D9CB98CE}" presName="compNode" presStyleCnt="0"/>
      <dgm:spPr/>
    </dgm:pt>
    <dgm:pt modelId="{7B1FB90C-A507-4684-A26E-76340154D535}" type="pres">
      <dgm:prSet presAssocID="{2984B6F9-BB56-44F3-A5CA-C4F2D9CB98CE}" presName="pictRect" presStyleLbl="node1" presStyleIdx="0" presStyleCnt="3" custScaleX="166060" custScaleY="142586" custLinFactNeighborX="-1692" custLinFactNeighborY="9654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49EDE87B-4936-4CC5-BE3B-31D5D8FFD34F}" type="pres">
      <dgm:prSet presAssocID="{2984B6F9-BB56-44F3-A5CA-C4F2D9CB98CE}" presName="textRect" presStyleLbl="revTx" presStyleIdx="0" presStyleCnt="3" custScaleX="105725" custScaleY="52326" custLinFactNeighborX="-10865" custLinFactNeighborY="819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C5E0C6E-C57A-436D-B505-CD62F877334C}" type="pres">
      <dgm:prSet presAssocID="{52DE6AB3-4A47-451C-B1A8-B33C3930E00D}" presName="sibTrans" presStyleLbl="sibTrans2D1" presStyleIdx="0" presStyleCnt="0"/>
      <dgm:spPr/>
      <dgm:t>
        <a:bodyPr/>
        <a:lstStyle/>
        <a:p>
          <a:endParaRPr lang="en-NZ"/>
        </a:p>
      </dgm:t>
    </dgm:pt>
    <dgm:pt modelId="{7AB47AAA-3420-4429-96B7-17AFE7BCB7B4}" type="pres">
      <dgm:prSet presAssocID="{4F016485-0950-41E4-B987-13A2E5C20C2E}" presName="compNode" presStyleCnt="0"/>
      <dgm:spPr/>
    </dgm:pt>
    <dgm:pt modelId="{949F49D5-13DD-4D8C-9208-1F84BA23D86D}" type="pres">
      <dgm:prSet presAssocID="{4F016485-0950-41E4-B987-13A2E5C20C2E}" presName="pictRect" presStyleLbl="node1" presStyleIdx="1" presStyleCnt="3" custScaleX="166060" custScaleY="142586" custLinFactY="75093" custLinFactNeighborX="-2222" custLinFactNeighborY="10000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NZ"/>
        </a:p>
      </dgm:t>
    </dgm:pt>
    <dgm:pt modelId="{664B38AE-79B0-4B36-819C-DAE7E27A1567}" type="pres">
      <dgm:prSet presAssocID="{4F016485-0950-41E4-B987-13A2E5C20C2E}" presName="textRect" presStyleLbl="revTx" presStyleIdx="1" presStyleCnt="3" custScaleX="70536" custScaleY="29328" custLinFactNeighborX="-918" custLinFactNeighborY="241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FAAF619-37C4-4983-810C-E32A2D108953}" type="pres">
      <dgm:prSet presAssocID="{546B2B78-4241-42F6-B169-76BCC6FC8722}" presName="sibTrans" presStyleLbl="sibTrans2D1" presStyleIdx="0" presStyleCnt="0"/>
      <dgm:spPr/>
      <dgm:t>
        <a:bodyPr/>
        <a:lstStyle/>
        <a:p>
          <a:endParaRPr lang="en-NZ"/>
        </a:p>
      </dgm:t>
    </dgm:pt>
    <dgm:pt modelId="{26181287-A305-40F6-A7F9-755F47DB76C5}" type="pres">
      <dgm:prSet presAssocID="{2C55649C-8AB5-4AA8-A2F2-B4064F471B55}" presName="compNode" presStyleCnt="0"/>
      <dgm:spPr/>
    </dgm:pt>
    <dgm:pt modelId="{4137D158-9FE4-490C-9BAD-1570DB67F7B8}" type="pres">
      <dgm:prSet presAssocID="{2C55649C-8AB5-4AA8-A2F2-B4064F471B55}" presName="pictRect" presStyleLbl="node1" presStyleIdx="2" presStyleCnt="3" custScaleX="166060" custScaleY="142586" custLinFactY="-51255" custLinFactNeighborX="84265" custLinFactNeighborY="-100000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NZ"/>
        </a:p>
      </dgm:t>
    </dgm:pt>
    <dgm:pt modelId="{C885F840-B6EB-4ED2-827B-523C45A01436}" type="pres">
      <dgm:prSet presAssocID="{2C55649C-8AB5-4AA8-A2F2-B4064F471B55}" presName="textRect" presStyleLbl="revTx" presStyleIdx="2" presStyleCnt="3" custScaleY="51073" custLinFactNeighborX="95425" custLinFactNeighborY="41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45F0226B-40AE-48FD-BAE8-68F0D80F2AA2}" srcId="{3152AF87-8B39-4728-BAE1-CF1D0D460112}" destId="{4F016485-0950-41E4-B987-13A2E5C20C2E}" srcOrd="1" destOrd="0" parTransId="{C69DB304-AB55-46D9-BFEC-BEA91393BBA7}" sibTransId="{546B2B78-4241-42F6-B169-76BCC6FC8722}"/>
    <dgm:cxn modelId="{A0B40F2C-005E-4F2E-A112-C2697FF389F8}" type="presOf" srcId="{2984B6F9-BB56-44F3-A5CA-C4F2D9CB98CE}" destId="{49EDE87B-4936-4CC5-BE3B-31D5D8FFD34F}" srcOrd="0" destOrd="0" presId="urn:microsoft.com/office/officeart/2005/8/layout/pList1#3"/>
    <dgm:cxn modelId="{11DAD366-D5E3-4DA7-8FDA-0C145B612084}" type="presOf" srcId="{546B2B78-4241-42F6-B169-76BCC6FC8722}" destId="{FFAAF619-37C4-4983-810C-E32A2D108953}" srcOrd="0" destOrd="0" presId="urn:microsoft.com/office/officeart/2005/8/layout/pList1#3"/>
    <dgm:cxn modelId="{2E48D072-95F9-4DE1-AD45-2758A6D7F5ED}" type="presOf" srcId="{52DE6AB3-4A47-451C-B1A8-B33C3930E00D}" destId="{5C5E0C6E-C57A-436D-B505-CD62F877334C}" srcOrd="0" destOrd="0" presId="urn:microsoft.com/office/officeart/2005/8/layout/pList1#3"/>
    <dgm:cxn modelId="{7A721B1B-DAFB-4A0C-A055-FBE32AB2E43E}" type="presOf" srcId="{3152AF87-8B39-4728-BAE1-CF1D0D460112}" destId="{223384FF-67F6-472F-85EF-D3CD86F37507}" srcOrd="0" destOrd="0" presId="urn:microsoft.com/office/officeart/2005/8/layout/pList1#3"/>
    <dgm:cxn modelId="{0040AB62-9763-4B9E-92B3-20F600B80A5C}" srcId="{3152AF87-8B39-4728-BAE1-CF1D0D460112}" destId="{2C55649C-8AB5-4AA8-A2F2-B4064F471B55}" srcOrd="2" destOrd="0" parTransId="{E68B915A-0AAF-4751-8F8F-B3A1E506BEFC}" sibTransId="{B2BB4A4A-7441-4FF4-AF3E-A57CF69CB848}"/>
    <dgm:cxn modelId="{AA31F37A-CC45-4545-A65E-90592B7B90F6}" type="presOf" srcId="{2C55649C-8AB5-4AA8-A2F2-B4064F471B55}" destId="{C885F840-B6EB-4ED2-827B-523C45A01436}" srcOrd="0" destOrd="0" presId="urn:microsoft.com/office/officeart/2005/8/layout/pList1#3"/>
    <dgm:cxn modelId="{0126C13B-10C0-40A9-AA24-EF29E951BC37}" srcId="{3152AF87-8B39-4728-BAE1-CF1D0D460112}" destId="{2984B6F9-BB56-44F3-A5CA-C4F2D9CB98CE}" srcOrd="0" destOrd="0" parTransId="{0C050E7F-C75D-43EA-A22C-BB3E523886F5}" sibTransId="{52DE6AB3-4A47-451C-B1A8-B33C3930E00D}"/>
    <dgm:cxn modelId="{4339ABAE-36BF-4A48-AAC3-95360AFDAB90}" type="presOf" srcId="{4F016485-0950-41E4-B987-13A2E5C20C2E}" destId="{664B38AE-79B0-4B36-819C-DAE7E27A1567}" srcOrd="0" destOrd="0" presId="urn:microsoft.com/office/officeart/2005/8/layout/pList1#3"/>
    <dgm:cxn modelId="{B2588C76-D1F1-49CC-99CA-AF0CD01615A7}" type="presParOf" srcId="{223384FF-67F6-472F-85EF-D3CD86F37507}" destId="{9B7D937D-CE69-4047-A15B-B1B050928A1F}" srcOrd="0" destOrd="0" presId="urn:microsoft.com/office/officeart/2005/8/layout/pList1#3"/>
    <dgm:cxn modelId="{C1F3864D-5027-47AE-8F85-53FBCDE00BB7}" type="presParOf" srcId="{9B7D937D-CE69-4047-A15B-B1B050928A1F}" destId="{7B1FB90C-A507-4684-A26E-76340154D535}" srcOrd="0" destOrd="0" presId="urn:microsoft.com/office/officeart/2005/8/layout/pList1#3"/>
    <dgm:cxn modelId="{7591F222-EE36-4832-B680-D882F442DB77}" type="presParOf" srcId="{9B7D937D-CE69-4047-A15B-B1B050928A1F}" destId="{49EDE87B-4936-4CC5-BE3B-31D5D8FFD34F}" srcOrd="1" destOrd="0" presId="urn:microsoft.com/office/officeart/2005/8/layout/pList1#3"/>
    <dgm:cxn modelId="{2BB3F1C2-ED2D-48DB-B571-A686A9B054C9}" type="presParOf" srcId="{223384FF-67F6-472F-85EF-D3CD86F37507}" destId="{5C5E0C6E-C57A-436D-B505-CD62F877334C}" srcOrd="1" destOrd="0" presId="urn:microsoft.com/office/officeart/2005/8/layout/pList1#3"/>
    <dgm:cxn modelId="{C30E0AD3-8A46-4370-872E-ECFD024EC51B}" type="presParOf" srcId="{223384FF-67F6-472F-85EF-D3CD86F37507}" destId="{7AB47AAA-3420-4429-96B7-17AFE7BCB7B4}" srcOrd="2" destOrd="0" presId="urn:microsoft.com/office/officeart/2005/8/layout/pList1#3"/>
    <dgm:cxn modelId="{BB6D94DE-DB4D-4215-B5CE-BD06C88C6C63}" type="presParOf" srcId="{7AB47AAA-3420-4429-96B7-17AFE7BCB7B4}" destId="{949F49D5-13DD-4D8C-9208-1F84BA23D86D}" srcOrd="0" destOrd="0" presId="urn:microsoft.com/office/officeart/2005/8/layout/pList1#3"/>
    <dgm:cxn modelId="{92F76135-FFD6-4FF5-AEC0-CDABC2A0B3B3}" type="presParOf" srcId="{7AB47AAA-3420-4429-96B7-17AFE7BCB7B4}" destId="{664B38AE-79B0-4B36-819C-DAE7E27A1567}" srcOrd="1" destOrd="0" presId="urn:microsoft.com/office/officeart/2005/8/layout/pList1#3"/>
    <dgm:cxn modelId="{E5257149-2828-4723-85DD-3C5A4B453E34}" type="presParOf" srcId="{223384FF-67F6-472F-85EF-D3CD86F37507}" destId="{FFAAF619-37C4-4983-810C-E32A2D108953}" srcOrd="3" destOrd="0" presId="urn:microsoft.com/office/officeart/2005/8/layout/pList1#3"/>
    <dgm:cxn modelId="{5D3608D0-FD72-494D-9E6B-1516304A8D8B}" type="presParOf" srcId="{223384FF-67F6-472F-85EF-D3CD86F37507}" destId="{26181287-A305-40F6-A7F9-755F47DB76C5}" srcOrd="4" destOrd="0" presId="urn:microsoft.com/office/officeart/2005/8/layout/pList1#3"/>
    <dgm:cxn modelId="{F58965C3-4986-466A-8B01-4981BD8F4D5E}" type="presParOf" srcId="{26181287-A305-40F6-A7F9-755F47DB76C5}" destId="{4137D158-9FE4-490C-9BAD-1570DB67F7B8}" srcOrd="0" destOrd="0" presId="urn:microsoft.com/office/officeart/2005/8/layout/pList1#3"/>
    <dgm:cxn modelId="{E595D3F8-DAA2-4125-98DB-F5848B658B72}" type="presParOf" srcId="{26181287-A305-40F6-A7F9-755F47DB76C5}" destId="{C885F840-B6EB-4ED2-827B-523C45A01436}" srcOrd="1" destOrd="0" presId="urn:microsoft.com/office/officeart/2005/8/layout/pList1#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E3757A42-52D1-4DB0-92A9-8FCF736F027F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NZ"/>
        </a:p>
      </dgm:t>
    </dgm:pt>
    <dgm:pt modelId="{B5F8A85F-5E0A-4532-8BA8-DBFD34A0333F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Parte de la eco-ruta Mojanda Cochasqui.</a:t>
          </a:r>
          <a:endParaRPr lang="en-NZ" dirty="0">
            <a:solidFill>
              <a:schemeClr val="tx1"/>
            </a:solidFill>
          </a:endParaRPr>
        </a:p>
      </dgm:t>
    </dgm:pt>
    <dgm:pt modelId="{3AE4631B-DA07-41E5-959D-B54ECA6895E3}" type="parTrans" cxnId="{FE1EAE48-A1F9-4EF2-91FB-1A380CE058A0}">
      <dgm:prSet/>
      <dgm:spPr/>
      <dgm:t>
        <a:bodyPr/>
        <a:lstStyle/>
        <a:p>
          <a:endParaRPr lang="en-NZ"/>
        </a:p>
      </dgm:t>
    </dgm:pt>
    <dgm:pt modelId="{A05794AB-B013-4C4B-95A3-81B54B90AB91}" type="sibTrans" cxnId="{FE1EAE48-A1F9-4EF2-91FB-1A380CE058A0}">
      <dgm:prSet/>
      <dgm:spPr/>
      <dgm:t>
        <a:bodyPr/>
        <a:lstStyle/>
        <a:p>
          <a:endParaRPr lang="en-NZ"/>
        </a:p>
      </dgm:t>
    </dgm:pt>
    <dgm:pt modelId="{33B81D88-E08B-4F5E-849F-0FFF8058895B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Facilidades Turísticas  “Zona de Camping” realizada por el Ministerio de Turismo .</a:t>
          </a:r>
          <a:endParaRPr lang="en-NZ" dirty="0">
            <a:solidFill>
              <a:schemeClr val="tx1"/>
            </a:solidFill>
          </a:endParaRPr>
        </a:p>
      </dgm:t>
    </dgm:pt>
    <dgm:pt modelId="{532A2870-5215-43A1-9C0B-1917D698FDDA}" type="parTrans" cxnId="{9975844C-55A4-4CF1-9171-4DF5ECAA659E}">
      <dgm:prSet/>
      <dgm:spPr/>
      <dgm:t>
        <a:bodyPr/>
        <a:lstStyle/>
        <a:p>
          <a:endParaRPr lang="en-NZ"/>
        </a:p>
      </dgm:t>
    </dgm:pt>
    <dgm:pt modelId="{884A8852-CB26-44B8-857D-D9884F887298}" type="sibTrans" cxnId="{9975844C-55A4-4CF1-9171-4DF5ECAA659E}">
      <dgm:prSet/>
      <dgm:spPr/>
      <dgm:t>
        <a:bodyPr/>
        <a:lstStyle/>
        <a:p>
          <a:endParaRPr lang="en-NZ"/>
        </a:p>
      </dgm:t>
    </dgm:pt>
    <dgm:pt modelId="{5AC09E1A-33B3-4798-9DB2-AE6A6BAA4D32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Prestadores de servicios gente de la comunidad de Cochasquí y la parroquia de Tocachi.</a:t>
          </a:r>
          <a:endParaRPr lang="en-NZ" dirty="0">
            <a:solidFill>
              <a:schemeClr val="tx1"/>
            </a:solidFill>
          </a:endParaRPr>
        </a:p>
      </dgm:t>
    </dgm:pt>
    <dgm:pt modelId="{DD76FAE6-4A64-4ED6-87CA-84D49F107512}" type="parTrans" cxnId="{209ED8AA-47DF-49E6-A177-D1BFBA2541DD}">
      <dgm:prSet/>
      <dgm:spPr/>
      <dgm:t>
        <a:bodyPr/>
        <a:lstStyle/>
        <a:p>
          <a:endParaRPr lang="en-NZ"/>
        </a:p>
      </dgm:t>
    </dgm:pt>
    <dgm:pt modelId="{CC87DE38-E7A0-4D9F-A3F9-8C4D3808B272}" type="sibTrans" cxnId="{209ED8AA-47DF-49E6-A177-D1BFBA2541DD}">
      <dgm:prSet/>
      <dgm:spPr/>
      <dgm:t>
        <a:bodyPr/>
        <a:lstStyle/>
        <a:p>
          <a:endParaRPr lang="en-NZ"/>
        </a:p>
      </dgm:t>
    </dgm:pt>
    <dgm:pt modelId="{64196D7F-DA8E-4963-A55C-382472CF284C}" type="pres">
      <dgm:prSet presAssocID="{E3757A42-52D1-4DB0-92A9-8FCF736F027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6136F89B-BD3D-4CED-9102-D2BCB0DBF412}" type="pres">
      <dgm:prSet presAssocID="{E3757A42-52D1-4DB0-92A9-8FCF736F027F}" presName="Name1" presStyleCnt="0"/>
      <dgm:spPr/>
    </dgm:pt>
    <dgm:pt modelId="{CC220BC0-6FB5-4818-8671-AE57F074A404}" type="pres">
      <dgm:prSet presAssocID="{E3757A42-52D1-4DB0-92A9-8FCF736F027F}" presName="cycle" presStyleCnt="0"/>
      <dgm:spPr/>
    </dgm:pt>
    <dgm:pt modelId="{1527DDBB-1B75-4241-8B0C-3A7580DCBB3E}" type="pres">
      <dgm:prSet presAssocID="{E3757A42-52D1-4DB0-92A9-8FCF736F027F}" presName="srcNode" presStyleLbl="node1" presStyleIdx="0" presStyleCnt="3"/>
      <dgm:spPr/>
    </dgm:pt>
    <dgm:pt modelId="{9CF15F53-1C1F-40CE-AB73-8BA89E25D777}" type="pres">
      <dgm:prSet presAssocID="{E3757A42-52D1-4DB0-92A9-8FCF736F027F}" presName="conn" presStyleLbl="parChTrans1D2" presStyleIdx="0" presStyleCnt="1"/>
      <dgm:spPr/>
      <dgm:t>
        <a:bodyPr/>
        <a:lstStyle/>
        <a:p>
          <a:endParaRPr lang="es-ES"/>
        </a:p>
      </dgm:t>
    </dgm:pt>
    <dgm:pt modelId="{B7778BCA-6476-4C53-A9FB-A0DD5AC761FD}" type="pres">
      <dgm:prSet presAssocID="{E3757A42-52D1-4DB0-92A9-8FCF736F027F}" presName="extraNode" presStyleLbl="node1" presStyleIdx="0" presStyleCnt="3"/>
      <dgm:spPr/>
    </dgm:pt>
    <dgm:pt modelId="{F598FBF6-052D-4026-BD29-84954E2DCC6B}" type="pres">
      <dgm:prSet presAssocID="{E3757A42-52D1-4DB0-92A9-8FCF736F027F}" presName="dstNode" presStyleLbl="node1" presStyleIdx="0" presStyleCnt="3"/>
      <dgm:spPr/>
    </dgm:pt>
    <dgm:pt modelId="{4DD3E943-B813-4AB5-A701-CFD38F90B5E1}" type="pres">
      <dgm:prSet presAssocID="{B5F8A85F-5E0A-4532-8BA8-DBFD34A0333F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D0B479D2-058C-4983-B446-00046F0597D2}" type="pres">
      <dgm:prSet presAssocID="{B5F8A85F-5E0A-4532-8BA8-DBFD34A0333F}" presName="accent_1" presStyleCnt="0"/>
      <dgm:spPr/>
    </dgm:pt>
    <dgm:pt modelId="{7A9E8ABE-7946-4493-AF1C-905D9FB53299}" type="pres">
      <dgm:prSet presAssocID="{B5F8A85F-5E0A-4532-8BA8-DBFD34A0333F}" presName="accentRepeatNode" presStyleLbl="solidFgAcc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28D19065-6BA3-48E7-9E8B-0435619E3783}" type="pres">
      <dgm:prSet presAssocID="{33B81D88-E08B-4F5E-849F-0FFF8058895B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C8C55E87-0015-4521-832C-E42400267EE3}" type="pres">
      <dgm:prSet presAssocID="{33B81D88-E08B-4F5E-849F-0FFF8058895B}" presName="accent_2" presStyleCnt="0"/>
      <dgm:spPr/>
    </dgm:pt>
    <dgm:pt modelId="{A6FAEF22-2818-41AE-A71B-41CB9E9D88A6}" type="pres">
      <dgm:prSet presAssocID="{33B81D88-E08B-4F5E-849F-0FFF8058895B}" presName="accentRepeatNode" presStyleLbl="solidFgAcc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D6049D98-3481-4E49-A61C-07C4C1A7253F}" type="pres">
      <dgm:prSet presAssocID="{5AC09E1A-33B3-4798-9DB2-AE6A6BAA4D32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F5FD0B8F-19D6-45F4-9492-56E51454F3A1}" type="pres">
      <dgm:prSet presAssocID="{5AC09E1A-33B3-4798-9DB2-AE6A6BAA4D32}" presName="accent_3" presStyleCnt="0"/>
      <dgm:spPr/>
    </dgm:pt>
    <dgm:pt modelId="{3492BBDF-8AD1-48F8-A065-1EC7549A9599}" type="pres">
      <dgm:prSet presAssocID="{5AC09E1A-33B3-4798-9DB2-AE6A6BAA4D32}" presName="accentRepeatNode" presStyleLbl="solidFgAcc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891CB95F-FEBE-4D52-9BB2-2FB2345C3AD8}" type="presOf" srcId="{B5F8A85F-5E0A-4532-8BA8-DBFD34A0333F}" destId="{4DD3E943-B813-4AB5-A701-CFD38F90B5E1}" srcOrd="0" destOrd="0" presId="urn:microsoft.com/office/officeart/2008/layout/VerticalCurvedList"/>
    <dgm:cxn modelId="{5C61FF73-A8F7-45BF-9BED-4DEA6D96F36A}" type="presOf" srcId="{E3757A42-52D1-4DB0-92A9-8FCF736F027F}" destId="{64196D7F-DA8E-4963-A55C-382472CF284C}" srcOrd="0" destOrd="0" presId="urn:microsoft.com/office/officeart/2008/layout/VerticalCurvedList"/>
    <dgm:cxn modelId="{5B233850-5AE2-4238-A250-B397C87366CE}" type="presOf" srcId="{33B81D88-E08B-4F5E-849F-0FFF8058895B}" destId="{28D19065-6BA3-48E7-9E8B-0435619E3783}" srcOrd="0" destOrd="0" presId="urn:microsoft.com/office/officeart/2008/layout/VerticalCurvedList"/>
    <dgm:cxn modelId="{2C624721-3A24-4EC6-A6F9-2E33566EF923}" type="presOf" srcId="{A05794AB-B013-4C4B-95A3-81B54B90AB91}" destId="{9CF15F53-1C1F-40CE-AB73-8BA89E25D777}" srcOrd="0" destOrd="0" presId="urn:microsoft.com/office/officeart/2008/layout/VerticalCurvedList"/>
    <dgm:cxn modelId="{FE1EAE48-A1F9-4EF2-91FB-1A380CE058A0}" srcId="{E3757A42-52D1-4DB0-92A9-8FCF736F027F}" destId="{B5F8A85F-5E0A-4532-8BA8-DBFD34A0333F}" srcOrd="0" destOrd="0" parTransId="{3AE4631B-DA07-41E5-959D-B54ECA6895E3}" sibTransId="{A05794AB-B013-4C4B-95A3-81B54B90AB91}"/>
    <dgm:cxn modelId="{F764577C-E228-4CEA-932E-D7DE5AA341EC}" type="presOf" srcId="{5AC09E1A-33B3-4798-9DB2-AE6A6BAA4D32}" destId="{D6049D98-3481-4E49-A61C-07C4C1A7253F}" srcOrd="0" destOrd="0" presId="urn:microsoft.com/office/officeart/2008/layout/VerticalCurvedList"/>
    <dgm:cxn modelId="{9975844C-55A4-4CF1-9171-4DF5ECAA659E}" srcId="{E3757A42-52D1-4DB0-92A9-8FCF736F027F}" destId="{33B81D88-E08B-4F5E-849F-0FFF8058895B}" srcOrd="1" destOrd="0" parTransId="{532A2870-5215-43A1-9C0B-1917D698FDDA}" sibTransId="{884A8852-CB26-44B8-857D-D9884F887298}"/>
    <dgm:cxn modelId="{209ED8AA-47DF-49E6-A177-D1BFBA2541DD}" srcId="{E3757A42-52D1-4DB0-92A9-8FCF736F027F}" destId="{5AC09E1A-33B3-4798-9DB2-AE6A6BAA4D32}" srcOrd="2" destOrd="0" parTransId="{DD76FAE6-4A64-4ED6-87CA-84D49F107512}" sibTransId="{CC87DE38-E7A0-4D9F-A3F9-8C4D3808B272}"/>
    <dgm:cxn modelId="{BFA978B7-16F3-4768-B670-E2A362C7E074}" type="presParOf" srcId="{64196D7F-DA8E-4963-A55C-382472CF284C}" destId="{6136F89B-BD3D-4CED-9102-D2BCB0DBF412}" srcOrd="0" destOrd="0" presId="urn:microsoft.com/office/officeart/2008/layout/VerticalCurvedList"/>
    <dgm:cxn modelId="{3011C5F0-5AD3-4895-842D-CE1E40B45857}" type="presParOf" srcId="{6136F89B-BD3D-4CED-9102-D2BCB0DBF412}" destId="{CC220BC0-6FB5-4818-8671-AE57F074A404}" srcOrd="0" destOrd="0" presId="urn:microsoft.com/office/officeart/2008/layout/VerticalCurvedList"/>
    <dgm:cxn modelId="{026A4023-6A8A-4F60-8A28-5E96BF6BC384}" type="presParOf" srcId="{CC220BC0-6FB5-4818-8671-AE57F074A404}" destId="{1527DDBB-1B75-4241-8B0C-3A7580DCBB3E}" srcOrd="0" destOrd="0" presId="urn:microsoft.com/office/officeart/2008/layout/VerticalCurvedList"/>
    <dgm:cxn modelId="{ABB7E036-5C0E-4600-BA30-558A18662283}" type="presParOf" srcId="{CC220BC0-6FB5-4818-8671-AE57F074A404}" destId="{9CF15F53-1C1F-40CE-AB73-8BA89E25D777}" srcOrd="1" destOrd="0" presId="urn:microsoft.com/office/officeart/2008/layout/VerticalCurvedList"/>
    <dgm:cxn modelId="{C14CFAA1-4E24-463D-91CF-682CA1DE8E04}" type="presParOf" srcId="{CC220BC0-6FB5-4818-8671-AE57F074A404}" destId="{B7778BCA-6476-4C53-A9FB-A0DD5AC761FD}" srcOrd="2" destOrd="0" presId="urn:microsoft.com/office/officeart/2008/layout/VerticalCurvedList"/>
    <dgm:cxn modelId="{7C22B251-A629-4C7F-9E6E-08207E656EB8}" type="presParOf" srcId="{CC220BC0-6FB5-4818-8671-AE57F074A404}" destId="{F598FBF6-052D-4026-BD29-84954E2DCC6B}" srcOrd="3" destOrd="0" presId="urn:microsoft.com/office/officeart/2008/layout/VerticalCurvedList"/>
    <dgm:cxn modelId="{71F8791F-791E-45D1-876C-E79F269C24F5}" type="presParOf" srcId="{6136F89B-BD3D-4CED-9102-D2BCB0DBF412}" destId="{4DD3E943-B813-4AB5-A701-CFD38F90B5E1}" srcOrd="1" destOrd="0" presId="urn:microsoft.com/office/officeart/2008/layout/VerticalCurvedList"/>
    <dgm:cxn modelId="{597C0416-53F3-4E39-9DC0-0265B02FC47C}" type="presParOf" srcId="{6136F89B-BD3D-4CED-9102-D2BCB0DBF412}" destId="{D0B479D2-058C-4983-B446-00046F0597D2}" srcOrd="2" destOrd="0" presId="urn:microsoft.com/office/officeart/2008/layout/VerticalCurvedList"/>
    <dgm:cxn modelId="{675FCC24-D6FF-4AEE-8C08-B0EE106408D8}" type="presParOf" srcId="{D0B479D2-058C-4983-B446-00046F0597D2}" destId="{7A9E8ABE-7946-4493-AF1C-905D9FB53299}" srcOrd="0" destOrd="0" presId="urn:microsoft.com/office/officeart/2008/layout/VerticalCurvedList"/>
    <dgm:cxn modelId="{91E89637-40CE-4324-A224-0543A4FE0C13}" type="presParOf" srcId="{6136F89B-BD3D-4CED-9102-D2BCB0DBF412}" destId="{28D19065-6BA3-48E7-9E8B-0435619E3783}" srcOrd="3" destOrd="0" presId="urn:microsoft.com/office/officeart/2008/layout/VerticalCurvedList"/>
    <dgm:cxn modelId="{A25146CE-6052-4EF2-B1FC-C4096F31C4D9}" type="presParOf" srcId="{6136F89B-BD3D-4CED-9102-D2BCB0DBF412}" destId="{C8C55E87-0015-4521-832C-E42400267EE3}" srcOrd="4" destOrd="0" presId="urn:microsoft.com/office/officeart/2008/layout/VerticalCurvedList"/>
    <dgm:cxn modelId="{F3F714A4-6C18-42B0-9C7D-158ADA04603F}" type="presParOf" srcId="{C8C55E87-0015-4521-832C-E42400267EE3}" destId="{A6FAEF22-2818-41AE-A71B-41CB9E9D88A6}" srcOrd="0" destOrd="0" presId="urn:microsoft.com/office/officeart/2008/layout/VerticalCurvedList"/>
    <dgm:cxn modelId="{5674290B-C695-4282-BB8A-39EEFB648ED8}" type="presParOf" srcId="{6136F89B-BD3D-4CED-9102-D2BCB0DBF412}" destId="{D6049D98-3481-4E49-A61C-07C4C1A7253F}" srcOrd="5" destOrd="0" presId="urn:microsoft.com/office/officeart/2008/layout/VerticalCurvedList"/>
    <dgm:cxn modelId="{324C7347-20F5-43E1-B01E-86C43CB8F14E}" type="presParOf" srcId="{6136F89B-BD3D-4CED-9102-D2BCB0DBF412}" destId="{F5FD0B8F-19D6-45F4-9492-56E51454F3A1}" srcOrd="6" destOrd="0" presId="urn:microsoft.com/office/officeart/2008/layout/VerticalCurvedList"/>
    <dgm:cxn modelId="{B2BCC232-061C-42E7-BFE3-B73D0ED455D4}" type="presParOf" srcId="{F5FD0B8F-19D6-45F4-9492-56E51454F3A1}" destId="{3492BBDF-8AD1-48F8-A065-1EC7549A959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EF60CED-6787-4D03-8487-A42C1E126C27}" type="doc">
      <dgm:prSet loTypeId="urn:microsoft.com/office/officeart/2005/8/layout/hierarchy3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EC"/>
        </a:p>
      </dgm:t>
    </dgm:pt>
    <dgm:pt modelId="{B249FF45-5ECF-4721-920D-81D79023D6F2}">
      <dgm:prSet phldrT="[Texto]" custT="1"/>
      <dgm:spPr/>
      <dgm:t>
        <a:bodyPr/>
        <a:lstStyle/>
        <a:p>
          <a:r>
            <a:rPr lang="x-none" sz="3600" b="1" kern="1200" dirty="0" smtClean="0">
              <a:solidFill>
                <a:schemeClr val="tx1"/>
              </a:solidFill>
              <a:latin typeface="+mj-lt"/>
              <a:ea typeface="+mj-ea"/>
              <a:cs typeface="+mj-cs"/>
            </a:rPr>
            <a:t>Encuesta</a:t>
          </a:r>
          <a:endParaRPr lang="es-EC" sz="3600" b="1" kern="1200" dirty="0">
            <a:solidFill>
              <a:schemeClr val="tx1"/>
            </a:solidFill>
            <a:latin typeface="+mj-lt"/>
            <a:ea typeface="+mj-ea"/>
            <a:cs typeface="+mj-cs"/>
          </a:endParaRPr>
        </a:p>
      </dgm:t>
    </dgm:pt>
    <dgm:pt modelId="{090BD853-4CED-4FD7-B483-90FB89E43B00}" type="parTrans" cxnId="{432C3F82-BC49-4A78-97EA-AC346983CA41}">
      <dgm:prSet/>
      <dgm:spPr/>
      <dgm:t>
        <a:bodyPr/>
        <a:lstStyle/>
        <a:p>
          <a:endParaRPr lang="es-EC"/>
        </a:p>
      </dgm:t>
    </dgm:pt>
    <dgm:pt modelId="{21D1F602-3EB3-49C0-B359-B0B85B559099}" type="sibTrans" cxnId="{432C3F82-BC49-4A78-97EA-AC346983CA41}">
      <dgm:prSet/>
      <dgm:spPr/>
      <dgm:t>
        <a:bodyPr/>
        <a:lstStyle/>
        <a:p>
          <a:endParaRPr lang="es-EC"/>
        </a:p>
      </dgm:t>
    </dgm:pt>
    <dgm:pt modelId="{FAE7AA26-AE88-46F8-99CD-DFD5DF4EEF91}">
      <dgm:prSet phldrT="[Texto]"/>
      <dgm:spPr/>
      <dgm:t>
        <a:bodyPr/>
        <a:lstStyle/>
        <a:p>
          <a:r>
            <a:rPr lang="x-none" dirty="0" smtClean="0"/>
            <a:t>Datos históricos Febrero 2016.</a:t>
          </a:r>
        </a:p>
      </dgm:t>
    </dgm:pt>
    <dgm:pt modelId="{42CE2A08-8274-4AFB-A75B-FCF814C122BF}" type="parTrans" cxnId="{B1B30B26-6405-4189-B72F-68FB0887651A}">
      <dgm:prSet/>
      <dgm:spPr/>
      <dgm:t>
        <a:bodyPr/>
        <a:lstStyle/>
        <a:p>
          <a:endParaRPr lang="es-EC"/>
        </a:p>
      </dgm:t>
    </dgm:pt>
    <dgm:pt modelId="{EC35D022-1FE5-4817-BC10-07080F78BD11}" type="sibTrans" cxnId="{B1B30B26-6405-4189-B72F-68FB0887651A}">
      <dgm:prSet/>
      <dgm:spPr/>
      <dgm:t>
        <a:bodyPr/>
        <a:lstStyle/>
        <a:p>
          <a:endParaRPr lang="es-EC"/>
        </a:p>
      </dgm:t>
    </dgm:pt>
    <dgm:pt modelId="{6757E122-9669-4C27-AAF5-E328F010FB07}">
      <dgm:prSet phldrT="[Texto]"/>
      <dgm:spPr/>
      <dgm:t>
        <a:bodyPr/>
        <a:lstStyle/>
        <a:p>
          <a:r>
            <a:rPr lang="x-none" dirty="0" smtClean="0"/>
            <a:t>Nacionales y extranjeros</a:t>
          </a:r>
        </a:p>
        <a:p>
          <a:r>
            <a:rPr lang="x-none" dirty="0" smtClean="0"/>
            <a:t>Menos instituciones Educativas</a:t>
          </a:r>
        </a:p>
      </dgm:t>
    </dgm:pt>
    <dgm:pt modelId="{63E330B3-150E-4402-B4F2-1B8C83CC21DD}" type="parTrans" cxnId="{16E22843-6E48-47D0-AE2F-9F3D1FAE59B0}">
      <dgm:prSet/>
      <dgm:spPr/>
      <dgm:t>
        <a:bodyPr/>
        <a:lstStyle/>
        <a:p>
          <a:endParaRPr lang="es-EC"/>
        </a:p>
      </dgm:t>
    </dgm:pt>
    <dgm:pt modelId="{B803059F-6020-497C-9B40-980639FC89F3}" type="sibTrans" cxnId="{16E22843-6E48-47D0-AE2F-9F3D1FAE59B0}">
      <dgm:prSet/>
      <dgm:spPr/>
      <dgm:t>
        <a:bodyPr/>
        <a:lstStyle/>
        <a:p>
          <a:endParaRPr lang="es-EC"/>
        </a:p>
      </dgm:t>
    </dgm:pt>
    <dgm:pt modelId="{CAC60129-85A3-4E52-9A9C-07A9C709BE13}" type="pres">
      <dgm:prSet presAssocID="{8EF60CED-6787-4D03-8487-A42C1E126C2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NZ"/>
        </a:p>
      </dgm:t>
    </dgm:pt>
    <dgm:pt modelId="{2ECCEFB3-32E0-4BF3-9F73-70234CDC2950}" type="pres">
      <dgm:prSet presAssocID="{B249FF45-5ECF-4721-920D-81D79023D6F2}" presName="root" presStyleCnt="0"/>
      <dgm:spPr/>
      <dgm:t>
        <a:bodyPr/>
        <a:lstStyle/>
        <a:p>
          <a:endParaRPr lang="en-NZ"/>
        </a:p>
      </dgm:t>
    </dgm:pt>
    <dgm:pt modelId="{EA0FF517-00D6-4B78-B616-3D8EAAED4FCB}" type="pres">
      <dgm:prSet presAssocID="{B249FF45-5ECF-4721-920D-81D79023D6F2}" presName="rootComposite" presStyleCnt="0"/>
      <dgm:spPr/>
      <dgm:t>
        <a:bodyPr/>
        <a:lstStyle/>
        <a:p>
          <a:endParaRPr lang="en-NZ"/>
        </a:p>
      </dgm:t>
    </dgm:pt>
    <dgm:pt modelId="{76CAED6A-C85F-4992-AB71-89CDE2CE8325}" type="pres">
      <dgm:prSet presAssocID="{B249FF45-5ECF-4721-920D-81D79023D6F2}" presName="rootText" presStyleLbl="node1" presStyleIdx="0" presStyleCnt="1" custLinFactNeighborY="-2894"/>
      <dgm:spPr/>
      <dgm:t>
        <a:bodyPr/>
        <a:lstStyle/>
        <a:p>
          <a:endParaRPr lang="en-NZ"/>
        </a:p>
      </dgm:t>
    </dgm:pt>
    <dgm:pt modelId="{9A90DCAB-6C57-471A-9037-9EC9D501CD52}" type="pres">
      <dgm:prSet presAssocID="{B249FF45-5ECF-4721-920D-81D79023D6F2}" presName="rootConnector" presStyleLbl="node1" presStyleIdx="0" presStyleCnt="1"/>
      <dgm:spPr/>
      <dgm:t>
        <a:bodyPr/>
        <a:lstStyle/>
        <a:p>
          <a:endParaRPr lang="en-NZ"/>
        </a:p>
      </dgm:t>
    </dgm:pt>
    <dgm:pt modelId="{E798A7BA-B25D-4389-9CC2-315BA3EAF330}" type="pres">
      <dgm:prSet presAssocID="{B249FF45-5ECF-4721-920D-81D79023D6F2}" presName="childShape" presStyleCnt="0"/>
      <dgm:spPr/>
      <dgm:t>
        <a:bodyPr/>
        <a:lstStyle/>
        <a:p>
          <a:endParaRPr lang="en-NZ"/>
        </a:p>
      </dgm:t>
    </dgm:pt>
    <dgm:pt modelId="{E43A7B89-24A9-4153-A6DD-FE15F9FCE83A}" type="pres">
      <dgm:prSet presAssocID="{42CE2A08-8274-4AFB-A75B-FCF814C122BF}" presName="Name13" presStyleLbl="parChTrans1D2" presStyleIdx="0" presStyleCnt="2"/>
      <dgm:spPr/>
      <dgm:t>
        <a:bodyPr/>
        <a:lstStyle/>
        <a:p>
          <a:endParaRPr lang="en-NZ"/>
        </a:p>
      </dgm:t>
    </dgm:pt>
    <dgm:pt modelId="{126B015C-BDFF-40B0-96D2-BEF700433720}" type="pres">
      <dgm:prSet presAssocID="{FAE7AA26-AE88-46F8-99CD-DFD5DF4EEF91}" presName="childText" presStyleLbl="bgAcc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1605010-CA7A-4C47-963A-041E2E883AA4}" type="pres">
      <dgm:prSet presAssocID="{63E330B3-150E-4402-B4F2-1B8C83CC21DD}" presName="Name13" presStyleLbl="parChTrans1D2" presStyleIdx="1" presStyleCnt="2"/>
      <dgm:spPr/>
      <dgm:t>
        <a:bodyPr/>
        <a:lstStyle/>
        <a:p>
          <a:endParaRPr lang="en-NZ"/>
        </a:p>
      </dgm:t>
    </dgm:pt>
    <dgm:pt modelId="{81BA53E3-3F31-40AB-B4FF-1B7D1A4F76E6}" type="pres">
      <dgm:prSet presAssocID="{6757E122-9669-4C27-AAF5-E328F010FB07}" presName="childText" presStyleLbl="bgAcc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4D7AE03D-F4C3-4F35-87E2-715BACD2B3DE}" type="presOf" srcId="{42CE2A08-8274-4AFB-A75B-FCF814C122BF}" destId="{E43A7B89-24A9-4153-A6DD-FE15F9FCE83A}" srcOrd="0" destOrd="0" presId="urn:microsoft.com/office/officeart/2005/8/layout/hierarchy3"/>
    <dgm:cxn modelId="{75839DD0-BAD8-4DEC-B710-28DF76EABA24}" type="presOf" srcId="{B249FF45-5ECF-4721-920D-81D79023D6F2}" destId="{76CAED6A-C85F-4992-AB71-89CDE2CE8325}" srcOrd="0" destOrd="0" presId="urn:microsoft.com/office/officeart/2005/8/layout/hierarchy3"/>
    <dgm:cxn modelId="{16E22843-6E48-47D0-AE2F-9F3D1FAE59B0}" srcId="{B249FF45-5ECF-4721-920D-81D79023D6F2}" destId="{6757E122-9669-4C27-AAF5-E328F010FB07}" srcOrd="1" destOrd="0" parTransId="{63E330B3-150E-4402-B4F2-1B8C83CC21DD}" sibTransId="{B803059F-6020-497C-9B40-980639FC89F3}"/>
    <dgm:cxn modelId="{F9FEE3BF-2CA0-4A5A-9C92-E50CDBF16C1F}" type="presOf" srcId="{FAE7AA26-AE88-46F8-99CD-DFD5DF4EEF91}" destId="{126B015C-BDFF-40B0-96D2-BEF700433720}" srcOrd="0" destOrd="0" presId="urn:microsoft.com/office/officeart/2005/8/layout/hierarchy3"/>
    <dgm:cxn modelId="{DB6A7A79-8A8A-405B-84FD-B8AF206E0B5F}" type="presOf" srcId="{B249FF45-5ECF-4721-920D-81D79023D6F2}" destId="{9A90DCAB-6C57-471A-9037-9EC9D501CD52}" srcOrd="1" destOrd="0" presId="urn:microsoft.com/office/officeart/2005/8/layout/hierarchy3"/>
    <dgm:cxn modelId="{432C3F82-BC49-4A78-97EA-AC346983CA41}" srcId="{8EF60CED-6787-4D03-8487-A42C1E126C27}" destId="{B249FF45-5ECF-4721-920D-81D79023D6F2}" srcOrd="0" destOrd="0" parTransId="{090BD853-4CED-4FD7-B483-90FB89E43B00}" sibTransId="{21D1F602-3EB3-49C0-B359-B0B85B559099}"/>
    <dgm:cxn modelId="{FDBBD2EB-5026-4441-B687-ABFC8F3EA593}" type="presOf" srcId="{6757E122-9669-4C27-AAF5-E328F010FB07}" destId="{81BA53E3-3F31-40AB-B4FF-1B7D1A4F76E6}" srcOrd="0" destOrd="0" presId="urn:microsoft.com/office/officeart/2005/8/layout/hierarchy3"/>
    <dgm:cxn modelId="{128FFBCE-8EF7-471E-8DB9-ADE624B81CFB}" type="presOf" srcId="{8EF60CED-6787-4D03-8487-A42C1E126C27}" destId="{CAC60129-85A3-4E52-9A9C-07A9C709BE13}" srcOrd="0" destOrd="0" presId="urn:microsoft.com/office/officeart/2005/8/layout/hierarchy3"/>
    <dgm:cxn modelId="{B1B30B26-6405-4189-B72F-68FB0887651A}" srcId="{B249FF45-5ECF-4721-920D-81D79023D6F2}" destId="{FAE7AA26-AE88-46F8-99CD-DFD5DF4EEF91}" srcOrd="0" destOrd="0" parTransId="{42CE2A08-8274-4AFB-A75B-FCF814C122BF}" sibTransId="{EC35D022-1FE5-4817-BC10-07080F78BD11}"/>
    <dgm:cxn modelId="{C22F6BCC-0115-4445-8DA9-923C29189D7D}" type="presOf" srcId="{63E330B3-150E-4402-B4F2-1B8C83CC21DD}" destId="{71605010-CA7A-4C47-963A-041E2E883AA4}" srcOrd="0" destOrd="0" presId="urn:microsoft.com/office/officeart/2005/8/layout/hierarchy3"/>
    <dgm:cxn modelId="{0C6CE6EF-9462-47F6-B0AC-73546FB376DF}" type="presParOf" srcId="{CAC60129-85A3-4E52-9A9C-07A9C709BE13}" destId="{2ECCEFB3-32E0-4BF3-9F73-70234CDC2950}" srcOrd="0" destOrd="0" presId="urn:microsoft.com/office/officeart/2005/8/layout/hierarchy3"/>
    <dgm:cxn modelId="{173D22BF-3D80-4C0A-B706-8C8B22FDD358}" type="presParOf" srcId="{2ECCEFB3-32E0-4BF3-9F73-70234CDC2950}" destId="{EA0FF517-00D6-4B78-B616-3D8EAAED4FCB}" srcOrd="0" destOrd="0" presId="urn:microsoft.com/office/officeart/2005/8/layout/hierarchy3"/>
    <dgm:cxn modelId="{6343C992-C023-4647-8459-4973101FB809}" type="presParOf" srcId="{EA0FF517-00D6-4B78-B616-3D8EAAED4FCB}" destId="{76CAED6A-C85F-4992-AB71-89CDE2CE8325}" srcOrd="0" destOrd="0" presId="urn:microsoft.com/office/officeart/2005/8/layout/hierarchy3"/>
    <dgm:cxn modelId="{40203DA0-C899-42A6-BDD3-968C242BF613}" type="presParOf" srcId="{EA0FF517-00D6-4B78-B616-3D8EAAED4FCB}" destId="{9A90DCAB-6C57-471A-9037-9EC9D501CD52}" srcOrd="1" destOrd="0" presId="urn:microsoft.com/office/officeart/2005/8/layout/hierarchy3"/>
    <dgm:cxn modelId="{7BE25BFE-E6BB-4992-AA2D-D018368814E5}" type="presParOf" srcId="{2ECCEFB3-32E0-4BF3-9F73-70234CDC2950}" destId="{E798A7BA-B25D-4389-9CC2-315BA3EAF330}" srcOrd="1" destOrd="0" presId="urn:microsoft.com/office/officeart/2005/8/layout/hierarchy3"/>
    <dgm:cxn modelId="{0732BBEB-6EC3-4E03-B8E3-BBA4FA226C50}" type="presParOf" srcId="{E798A7BA-B25D-4389-9CC2-315BA3EAF330}" destId="{E43A7B89-24A9-4153-A6DD-FE15F9FCE83A}" srcOrd="0" destOrd="0" presId="urn:microsoft.com/office/officeart/2005/8/layout/hierarchy3"/>
    <dgm:cxn modelId="{2C25AC35-7DE5-45B6-9E2F-1721A7356A52}" type="presParOf" srcId="{E798A7BA-B25D-4389-9CC2-315BA3EAF330}" destId="{126B015C-BDFF-40B0-96D2-BEF700433720}" srcOrd="1" destOrd="0" presId="urn:microsoft.com/office/officeart/2005/8/layout/hierarchy3"/>
    <dgm:cxn modelId="{6600E5C0-8454-483F-B987-35ADFC2E4023}" type="presParOf" srcId="{E798A7BA-B25D-4389-9CC2-315BA3EAF330}" destId="{71605010-CA7A-4C47-963A-041E2E883AA4}" srcOrd="2" destOrd="0" presId="urn:microsoft.com/office/officeart/2005/8/layout/hierarchy3"/>
    <dgm:cxn modelId="{1EB5A2DD-72EC-4224-8D0B-AA695FF69229}" type="presParOf" srcId="{E798A7BA-B25D-4389-9CC2-315BA3EAF330}" destId="{81BA53E3-3F31-40AB-B4FF-1B7D1A4F76E6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3152AF87-8B39-4728-BAE1-CF1D0D460112}" type="doc">
      <dgm:prSet loTypeId="urn:microsoft.com/office/officeart/2005/8/layout/pList1#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2984B6F9-BB56-44F3-A5CA-C4F2D9CB98CE}">
      <dgm:prSet phldrT="[Texto]"/>
      <dgm:spPr/>
      <dgm:t>
        <a:bodyPr/>
        <a:lstStyle/>
        <a:p>
          <a:r>
            <a:rPr lang="x-none" dirty="0" smtClean="0"/>
            <a:t>Edad</a:t>
          </a:r>
          <a:endParaRPr lang="es-EC" dirty="0"/>
        </a:p>
      </dgm:t>
    </dgm:pt>
    <dgm:pt modelId="{0C050E7F-C75D-43EA-A22C-BB3E523886F5}" type="parTrans" cxnId="{0126C13B-10C0-40A9-AA24-EF29E951BC37}">
      <dgm:prSet/>
      <dgm:spPr/>
      <dgm:t>
        <a:bodyPr/>
        <a:lstStyle/>
        <a:p>
          <a:endParaRPr lang="es-EC"/>
        </a:p>
      </dgm:t>
    </dgm:pt>
    <dgm:pt modelId="{52DE6AB3-4A47-451C-B1A8-B33C3930E00D}" type="sibTrans" cxnId="{0126C13B-10C0-40A9-AA24-EF29E951BC37}">
      <dgm:prSet/>
      <dgm:spPr/>
      <dgm:t>
        <a:bodyPr/>
        <a:lstStyle/>
        <a:p>
          <a:endParaRPr lang="es-EC"/>
        </a:p>
      </dgm:t>
    </dgm:pt>
    <dgm:pt modelId="{4F016485-0950-41E4-B987-13A2E5C20C2E}">
      <dgm:prSet phldrT="[Texto]"/>
      <dgm:spPr/>
      <dgm:t>
        <a:bodyPr/>
        <a:lstStyle/>
        <a:p>
          <a:r>
            <a:rPr lang="x-none" dirty="0" smtClean="0"/>
            <a:t>Nacionalidad</a:t>
          </a:r>
          <a:endParaRPr lang="es-EC" dirty="0"/>
        </a:p>
      </dgm:t>
    </dgm:pt>
    <dgm:pt modelId="{C69DB304-AB55-46D9-BFEC-BEA91393BBA7}" type="parTrans" cxnId="{45F0226B-40AE-48FD-BAE8-68F0D80F2AA2}">
      <dgm:prSet/>
      <dgm:spPr/>
      <dgm:t>
        <a:bodyPr/>
        <a:lstStyle/>
        <a:p>
          <a:endParaRPr lang="es-EC"/>
        </a:p>
      </dgm:t>
    </dgm:pt>
    <dgm:pt modelId="{546B2B78-4241-42F6-B169-76BCC6FC8722}" type="sibTrans" cxnId="{45F0226B-40AE-48FD-BAE8-68F0D80F2AA2}">
      <dgm:prSet/>
      <dgm:spPr/>
      <dgm:t>
        <a:bodyPr/>
        <a:lstStyle/>
        <a:p>
          <a:endParaRPr lang="es-EC"/>
        </a:p>
      </dgm:t>
    </dgm:pt>
    <dgm:pt modelId="{223384FF-67F6-472F-85EF-D3CD86F37507}" type="pres">
      <dgm:prSet presAssocID="{3152AF87-8B39-4728-BAE1-CF1D0D46011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NZ"/>
        </a:p>
      </dgm:t>
    </dgm:pt>
    <dgm:pt modelId="{9B7D937D-CE69-4047-A15B-B1B050928A1F}" type="pres">
      <dgm:prSet presAssocID="{2984B6F9-BB56-44F3-A5CA-C4F2D9CB98CE}" presName="compNode" presStyleCnt="0"/>
      <dgm:spPr/>
    </dgm:pt>
    <dgm:pt modelId="{7B1FB90C-A507-4684-A26E-76340154D535}" type="pres">
      <dgm:prSet presAssocID="{2984B6F9-BB56-44F3-A5CA-C4F2D9CB98CE}" presName="pictRect" presStyleLbl="node1" presStyleIdx="0" presStyleCnt="2" custScaleX="128413" custScaleY="15134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9EDE87B-4936-4CC5-BE3B-31D5D8FFD34F}" type="pres">
      <dgm:prSet presAssocID="{2984B6F9-BB56-44F3-A5CA-C4F2D9CB98CE}" presName="textRect" presStyleLbl="revTx" presStyleIdx="0" presStyleCnt="2" custScaleY="53013" custLinFactNeighborY="54518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5C5E0C6E-C57A-436D-B505-CD62F877334C}" type="pres">
      <dgm:prSet presAssocID="{52DE6AB3-4A47-451C-B1A8-B33C3930E00D}" presName="sibTrans" presStyleLbl="sibTrans2D1" presStyleIdx="0" presStyleCnt="0"/>
      <dgm:spPr/>
      <dgm:t>
        <a:bodyPr/>
        <a:lstStyle/>
        <a:p>
          <a:endParaRPr lang="en-NZ"/>
        </a:p>
      </dgm:t>
    </dgm:pt>
    <dgm:pt modelId="{7AB47AAA-3420-4429-96B7-17AFE7BCB7B4}" type="pres">
      <dgm:prSet presAssocID="{4F016485-0950-41E4-B987-13A2E5C20C2E}" presName="compNode" presStyleCnt="0"/>
      <dgm:spPr/>
    </dgm:pt>
    <dgm:pt modelId="{949F49D5-13DD-4D8C-9208-1F84BA23D86D}" type="pres">
      <dgm:prSet presAssocID="{4F016485-0950-41E4-B987-13A2E5C20C2E}" presName="pictRect" presStyleLbl="node1" presStyleIdx="1" presStyleCnt="2" custScaleX="124986" custScaleY="14831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664B38AE-79B0-4B36-819C-DAE7E27A1567}" type="pres">
      <dgm:prSet presAssocID="{4F016485-0950-41E4-B987-13A2E5C20C2E}" presName="textRect" presStyleLbl="revTx" presStyleIdx="1" presStyleCnt="2" custScaleX="82728" custScaleY="59656" custLinFactNeighborX="-2069" custLinFactNeighborY="5786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45F0226B-40AE-48FD-BAE8-68F0D80F2AA2}" srcId="{3152AF87-8B39-4728-BAE1-CF1D0D460112}" destId="{4F016485-0950-41E4-B987-13A2E5C20C2E}" srcOrd="1" destOrd="0" parTransId="{C69DB304-AB55-46D9-BFEC-BEA91393BBA7}" sibTransId="{546B2B78-4241-42F6-B169-76BCC6FC8722}"/>
    <dgm:cxn modelId="{71CA7382-74CB-45B9-B384-A1287ACE25A4}" type="presOf" srcId="{4F016485-0950-41E4-B987-13A2E5C20C2E}" destId="{664B38AE-79B0-4B36-819C-DAE7E27A1567}" srcOrd="0" destOrd="0" presId="urn:microsoft.com/office/officeart/2005/8/layout/pList1#4"/>
    <dgm:cxn modelId="{08D2B8E4-C0CD-47D5-9A30-22D161A74002}" type="presOf" srcId="{3152AF87-8B39-4728-BAE1-CF1D0D460112}" destId="{223384FF-67F6-472F-85EF-D3CD86F37507}" srcOrd="0" destOrd="0" presId="urn:microsoft.com/office/officeart/2005/8/layout/pList1#4"/>
    <dgm:cxn modelId="{B6C650EA-7548-4520-B5B4-767239FAB332}" type="presOf" srcId="{2984B6F9-BB56-44F3-A5CA-C4F2D9CB98CE}" destId="{49EDE87B-4936-4CC5-BE3B-31D5D8FFD34F}" srcOrd="0" destOrd="0" presId="urn:microsoft.com/office/officeart/2005/8/layout/pList1#4"/>
    <dgm:cxn modelId="{0126C13B-10C0-40A9-AA24-EF29E951BC37}" srcId="{3152AF87-8B39-4728-BAE1-CF1D0D460112}" destId="{2984B6F9-BB56-44F3-A5CA-C4F2D9CB98CE}" srcOrd="0" destOrd="0" parTransId="{0C050E7F-C75D-43EA-A22C-BB3E523886F5}" sibTransId="{52DE6AB3-4A47-451C-B1A8-B33C3930E00D}"/>
    <dgm:cxn modelId="{D32E4505-C421-4E8A-87A3-115CE89BA3C9}" type="presOf" srcId="{52DE6AB3-4A47-451C-B1A8-B33C3930E00D}" destId="{5C5E0C6E-C57A-436D-B505-CD62F877334C}" srcOrd="0" destOrd="0" presId="urn:microsoft.com/office/officeart/2005/8/layout/pList1#4"/>
    <dgm:cxn modelId="{ACD714CA-DA6F-4600-B522-9E39D252AD2D}" type="presParOf" srcId="{223384FF-67F6-472F-85EF-D3CD86F37507}" destId="{9B7D937D-CE69-4047-A15B-B1B050928A1F}" srcOrd="0" destOrd="0" presId="urn:microsoft.com/office/officeart/2005/8/layout/pList1#4"/>
    <dgm:cxn modelId="{89950BC8-98A1-4935-86D7-68DA73890521}" type="presParOf" srcId="{9B7D937D-CE69-4047-A15B-B1B050928A1F}" destId="{7B1FB90C-A507-4684-A26E-76340154D535}" srcOrd="0" destOrd="0" presId="urn:microsoft.com/office/officeart/2005/8/layout/pList1#4"/>
    <dgm:cxn modelId="{E2EA9A50-528B-4CB1-9D46-8B57AA2C9188}" type="presParOf" srcId="{9B7D937D-CE69-4047-A15B-B1B050928A1F}" destId="{49EDE87B-4936-4CC5-BE3B-31D5D8FFD34F}" srcOrd="1" destOrd="0" presId="urn:microsoft.com/office/officeart/2005/8/layout/pList1#4"/>
    <dgm:cxn modelId="{D3906801-3E95-42F2-9A7E-3394EFAA7748}" type="presParOf" srcId="{223384FF-67F6-472F-85EF-D3CD86F37507}" destId="{5C5E0C6E-C57A-436D-B505-CD62F877334C}" srcOrd="1" destOrd="0" presId="urn:microsoft.com/office/officeart/2005/8/layout/pList1#4"/>
    <dgm:cxn modelId="{A74906CD-A17B-4300-A57D-D58E70216BEB}" type="presParOf" srcId="{223384FF-67F6-472F-85EF-D3CD86F37507}" destId="{7AB47AAA-3420-4429-96B7-17AFE7BCB7B4}" srcOrd="2" destOrd="0" presId="urn:microsoft.com/office/officeart/2005/8/layout/pList1#4"/>
    <dgm:cxn modelId="{2184B9B4-DC35-438A-9643-0B1518CCA412}" type="presParOf" srcId="{7AB47AAA-3420-4429-96B7-17AFE7BCB7B4}" destId="{949F49D5-13DD-4D8C-9208-1F84BA23D86D}" srcOrd="0" destOrd="0" presId="urn:microsoft.com/office/officeart/2005/8/layout/pList1#4"/>
    <dgm:cxn modelId="{6C9372ED-63A3-4242-B450-0A37DFCE099B}" type="presParOf" srcId="{7AB47AAA-3420-4429-96B7-17AFE7BCB7B4}" destId="{664B38AE-79B0-4B36-819C-DAE7E27A1567}" srcOrd="1" destOrd="0" presId="urn:microsoft.com/office/officeart/2005/8/layout/pList1#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3152AF87-8B39-4728-BAE1-CF1D0D460112}" type="doc">
      <dgm:prSet loTypeId="urn:microsoft.com/office/officeart/2005/8/layout/pList1#5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2984B6F9-BB56-44F3-A5CA-C4F2D9CB98CE}">
      <dgm:prSet phldrT="[Texto]"/>
      <dgm:spPr/>
      <dgm:t>
        <a:bodyPr/>
        <a:lstStyle/>
        <a:p>
          <a:r>
            <a:rPr lang="x-none" dirty="0" smtClean="0"/>
            <a:t>Existencia</a:t>
          </a:r>
          <a:endParaRPr lang="es-EC" dirty="0"/>
        </a:p>
      </dgm:t>
    </dgm:pt>
    <dgm:pt modelId="{0C050E7F-C75D-43EA-A22C-BB3E523886F5}" type="parTrans" cxnId="{0126C13B-10C0-40A9-AA24-EF29E951BC37}">
      <dgm:prSet/>
      <dgm:spPr/>
      <dgm:t>
        <a:bodyPr/>
        <a:lstStyle/>
        <a:p>
          <a:endParaRPr lang="es-EC"/>
        </a:p>
      </dgm:t>
    </dgm:pt>
    <dgm:pt modelId="{52DE6AB3-4A47-451C-B1A8-B33C3930E00D}" type="sibTrans" cxnId="{0126C13B-10C0-40A9-AA24-EF29E951BC37}">
      <dgm:prSet/>
      <dgm:spPr/>
      <dgm:t>
        <a:bodyPr/>
        <a:lstStyle/>
        <a:p>
          <a:endParaRPr lang="es-EC"/>
        </a:p>
      </dgm:t>
    </dgm:pt>
    <dgm:pt modelId="{2C55649C-8AB5-4AA8-A2F2-B4064F471B55}">
      <dgm:prSet phldrT="[Texto]"/>
      <dgm:spPr/>
      <dgm:t>
        <a:bodyPr/>
        <a:lstStyle/>
        <a:p>
          <a:r>
            <a:rPr lang="x-none" dirty="0" smtClean="0"/>
            <a:t>Motivo </a:t>
          </a:r>
          <a:endParaRPr lang="es-EC" dirty="0"/>
        </a:p>
      </dgm:t>
    </dgm:pt>
    <dgm:pt modelId="{E68B915A-0AAF-4751-8F8F-B3A1E506BEFC}" type="parTrans" cxnId="{0040AB62-9763-4B9E-92B3-20F600B80A5C}">
      <dgm:prSet/>
      <dgm:spPr/>
      <dgm:t>
        <a:bodyPr/>
        <a:lstStyle/>
        <a:p>
          <a:endParaRPr lang="es-EC"/>
        </a:p>
      </dgm:t>
    </dgm:pt>
    <dgm:pt modelId="{B2BB4A4A-7441-4FF4-AF3E-A57CF69CB848}" type="sibTrans" cxnId="{0040AB62-9763-4B9E-92B3-20F600B80A5C}">
      <dgm:prSet/>
      <dgm:spPr/>
      <dgm:t>
        <a:bodyPr/>
        <a:lstStyle/>
        <a:p>
          <a:endParaRPr lang="es-EC"/>
        </a:p>
      </dgm:t>
    </dgm:pt>
    <dgm:pt modelId="{223384FF-67F6-472F-85EF-D3CD86F37507}" type="pres">
      <dgm:prSet presAssocID="{3152AF87-8B39-4728-BAE1-CF1D0D46011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NZ"/>
        </a:p>
      </dgm:t>
    </dgm:pt>
    <dgm:pt modelId="{9B7D937D-CE69-4047-A15B-B1B050928A1F}" type="pres">
      <dgm:prSet presAssocID="{2984B6F9-BB56-44F3-A5CA-C4F2D9CB98CE}" presName="compNode" presStyleCnt="0"/>
      <dgm:spPr/>
    </dgm:pt>
    <dgm:pt modelId="{7B1FB90C-A507-4684-A26E-76340154D535}" type="pres">
      <dgm:prSet presAssocID="{2984B6F9-BB56-44F3-A5CA-C4F2D9CB98CE}" presName="pictRect" presStyleLbl="node1" presStyleIdx="0" presStyleCnt="2" custScaleX="166060" custScaleY="142586" custLinFactNeighborX="423" custLinFactNeighborY="-133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49EDE87B-4936-4CC5-BE3B-31D5D8FFD34F}" type="pres">
      <dgm:prSet presAssocID="{2984B6F9-BB56-44F3-A5CA-C4F2D9CB98CE}" presName="textRect" presStyleLbl="revTx" presStyleIdx="0" presStyleCnt="2" custScaleX="70536" custScaleY="29328" custLinFactNeighborX="-918" custLinFactNeighborY="241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C5E0C6E-C57A-436D-B505-CD62F877334C}" type="pres">
      <dgm:prSet presAssocID="{52DE6AB3-4A47-451C-B1A8-B33C3930E00D}" presName="sibTrans" presStyleLbl="sibTrans2D1" presStyleIdx="0" presStyleCnt="0"/>
      <dgm:spPr/>
      <dgm:t>
        <a:bodyPr/>
        <a:lstStyle/>
        <a:p>
          <a:endParaRPr lang="en-NZ"/>
        </a:p>
      </dgm:t>
    </dgm:pt>
    <dgm:pt modelId="{26181287-A305-40F6-A7F9-755F47DB76C5}" type="pres">
      <dgm:prSet presAssocID="{2C55649C-8AB5-4AA8-A2F2-B4064F471B55}" presName="compNode" presStyleCnt="0"/>
      <dgm:spPr/>
    </dgm:pt>
    <dgm:pt modelId="{4137D158-9FE4-490C-9BAD-1570DB67F7B8}" type="pres">
      <dgm:prSet presAssocID="{2C55649C-8AB5-4AA8-A2F2-B4064F471B55}" presName="pictRect" presStyleLbl="node1" presStyleIdx="1" presStyleCnt="2" custScaleX="166060" custScaleY="142586" custLinFactNeighborX="-1527" custLinFactNeighborY="-9528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C885F840-B6EB-4ED2-827B-523C45A01436}" type="pres">
      <dgm:prSet presAssocID="{2C55649C-8AB5-4AA8-A2F2-B4064F471B55}" presName="textRect" presStyleLbl="revTx" presStyleIdx="1" presStyleCnt="2" custScaleY="51073" custLinFactNeighborX="3016" custLinFactNeighborY="3855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F248F377-5197-4961-804C-BD7318C1D4DE}" type="presOf" srcId="{3152AF87-8B39-4728-BAE1-CF1D0D460112}" destId="{223384FF-67F6-472F-85EF-D3CD86F37507}" srcOrd="0" destOrd="0" presId="urn:microsoft.com/office/officeart/2005/8/layout/pList1#5"/>
    <dgm:cxn modelId="{688EFFD5-1F94-48C8-BB81-8133BE7CF972}" type="presOf" srcId="{52DE6AB3-4A47-451C-B1A8-B33C3930E00D}" destId="{5C5E0C6E-C57A-436D-B505-CD62F877334C}" srcOrd="0" destOrd="0" presId="urn:microsoft.com/office/officeart/2005/8/layout/pList1#5"/>
    <dgm:cxn modelId="{A8F9599F-5E07-4270-8BF8-78CA04BD92AC}" type="presOf" srcId="{2984B6F9-BB56-44F3-A5CA-C4F2D9CB98CE}" destId="{49EDE87B-4936-4CC5-BE3B-31D5D8FFD34F}" srcOrd="0" destOrd="0" presId="urn:microsoft.com/office/officeart/2005/8/layout/pList1#5"/>
    <dgm:cxn modelId="{0040AB62-9763-4B9E-92B3-20F600B80A5C}" srcId="{3152AF87-8B39-4728-BAE1-CF1D0D460112}" destId="{2C55649C-8AB5-4AA8-A2F2-B4064F471B55}" srcOrd="1" destOrd="0" parTransId="{E68B915A-0AAF-4751-8F8F-B3A1E506BEFC}" sibTransId="{B2BB4A4A-7441-4FF4-AF3E-A57CF69CB848}"/>
    <dgm:cxn modelId="{E4FE8070-436B-4395-895A-3ABFFEA008BA}" type="presOf" srcId="{2C55649C-8AB5-4AA8-A2F2-B4064F471B55}" destId="{C885F840-B6EB-4ED2-827B-523C45A01436}" srcOrd="0" destOrd="0" presId="urn:microsoft.com/office/officeart/2005/8/layout/pList1#5"/>
    <dgm:cxn modelId="{0126C13B-10C0-40A9-AA24-EF29E951BC37}" srcId="{3152AF87-8B39-4728-BAE1-CF1D0D460112}" destId="{2984B6F9-BB56-44F3-A5CA-C4F2D9CB98CE}" srcOrd="0" destOrd="0" parTransId="{0C050E7F-C75D-43EA-A22C-BB3E523886F5}" sibTransId="{52DE6AB3-4A47-451C-B1A8-B33C3930E00D}"/>
    <dgm:cxn modelId="{64530C3E-F669-42B3-8741-04BE54F8BF17}" type="presParOf" srcId="{223384FF-67F6-472F-85EF-D3CD86F37507}" destId="{9B7D937D-CE69-4047-A15B-B1B050928A1F}" srcOrd="0" destOrd="0" presId="urn:microsoft.com/office/officeart/2005/8/layout/pList1#5"/>
    <dgm:cxn modelId="{8FE6CA3E-F2E7-43A3-9ED4-884BB1940ABB}" type="presParOf" srcId="{9B7D937D-CE69-4047-A15B-B1B050928A1F}" destId="{7B1FB90C-A507-4684-A26E-76340154D535}" srcOrd="0" destOrd="0" presId="urn:microsoft.com/office/officeart/2005/8/layout/pList1#5"/>
    <dgm:cxn modelId="{A455F7BD-4615-45BD-8910-76B188F715AE}" type="presParOf" srcId="{9B7D937D-CE69-4047-A15B-B1B050928A1F}" destId="{49EDE87B-4936-4CC5-BE3B-31D5D8FFD34F}" srcOrd="1" destOrd="0" presId="urn:microsoft.com/office/officeart/2005/8/layout/pList1#5"/>
    <dgm:cxn modelId="{680F2F58-3C5F-4E41-83F4-59576C27F841}" type="presParOf" srcId="{223384FF-67F6-472F-85EF-D3CD86F37507}" destId="{5C5E0C6E-C57A-436D-B505-CD62F877334C}" srcOrd="1" destOrd="0" presId="urn:microsoft.com/office/officeart/2005/8/layout/pList1#5"/>
    <dgm:cxn modelId="{87D87C71-00BE-400E-986C-D0C8E45CBC49}" type="presParOf" srcId="{223384FF-67F6-472F-85EF-D3CD86F37507}" destId="{26181287-A305-40F6-A7F9-755F47DB76C5}" srcOrd="2" destOrd="0" presId="urn:microsoft.com/office/officeart/2005/8/layout/pList1#5"/>
    <dgm:cxn modelId="{E0BDCC47-B48E-40C6-A7A0-1FED781861EF}" type="presParOf" srcId="{26181287-A305-40F6-A7F9-755F47DB76C5}" destId="{4137D158-9FE4-490C-9BAD-1570DB67F7B8}" srcOrd="0" destOrd="0" presId="urn:microsoft.com/office/officeart/2005/8/layout/pList1#5"/>
    <dgm:cxn modelId="{6E5C3CC7-7F80-41D3-96E7-56D3BD6340D0}" type="presParOf" srcId="{26181287-A305-40F6-A7F9-755F47DB76C5}" destId="{C885F840-B6EB-4ED2-827B-523C45A01436}" srcOrd="1" destOrd="0" presId="urn:microsoft.com/office/officeart/2005/8/layout/pList1#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3152AF87-8B39-4728-BAE1-CF1D0D460112}" type="doc">
      <dgm:prSet loTypeId="urn:microsoft.com/office/officeart/2005/8/layout/pList1#6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2984B6F9-BB56-44F3-A5CA-C4F2D9CB98CE}">
      <dgm:prSet phldrT="[Texto]"/>
      <dgm:spPr/>
      <dgm:t>
        <a:bodyPr/>
        <a:lstStyle/>
        <a:p>
          <a:r>
            <a:rPr lang="x-none" dirty="0" smtClean="0"/>
            <a:t>Conoce lugares</a:t>
          </a:r>
          <a:endParaRPr lang="es-EC" dirty="0"/>
        </a:p>
      </dgm:t>
    </dgm:pt>
    <dgm:pt modelId="{0C050E7F-C75D-43EA-A22C-BB3E523886F5}" type="parTrans" cxnId="{0126C13B-10C0-40A9-AA24-EF29E951BC37}">
      <dgm:prSet/>
      <dgm:spPr/>
      <dgm:t>
        <a:bodyPr/>
        <a:lstStyle/>
        <a:p>
          <a:endParaRPr lang="es-EC"/>
        </a:p>
      </dgm:t>
    </dgm:pt>
    <dgm:pt modelId="{52DE6AB3-4A47-451C-B1A8-B33C3930E00D}" type="sibTrans" cxnId="{0126C13B-10C0-40A9-AA24-EF29E951BC37}">
      <dgm:prSet/>
      <dgm:spPr/>
      <dgm:t>
        <a:bodyPr/>
        <a:lstStyle/>
        <a:p>
          <a:endParaRPr lang="es-EC"/>
        </a:p>
      </dgm:t>
    </dgm:pt>
    <dgm:pt modelId="{4F016485-0950-41E4-B987-13A2E5C20C2E}">
      <dgm:prSet phldrT="[Texto]"/>
      <dgm:spPr/>
      <dgm:t>
        <a:bodyPr/>
        <a:lstStyle/>
        <a:p>
          <a:r>
            <a:rPr lang="x-none" dirty="0" smtClean="0"/>
            <a:t>Lugares para la O.A.</a:t>
          </a:r>
          <a:endParaRPr lang="es-EC" dirty="0"/>
        </a:p>
      </dgm:t>
    </dgm:pt>
    <dgm:pt modelId="{C69DB304-AB55-46D9-BFEC-BEA91393BBA7}" type="parTrans" cxnId="{45F0226B-40AE-48FD-BAE8-68F0D80F2AA2}">
      <dgm:prSet/>
      <dgm:spPr/>
      <dgm:t>
        <a:bodyPr/>
        <a:lstStyle/>
        <a:p>
          <a:endParaRPr lang="es-EC"/>
        </a:p>
      </dgm:t>
    </dgm:pt>
    <dgm:pt modelId="{546B2B78-4241-42F6-B169-76BCC6FC8722}" type="sibTrans" cxnId="{45F0226B-40AE-48FD-BAE8-68F0D80F2AA2}">
      <dgm:prSet/>
      <dgm:spPr/>
      <dgm:t>
        <a:bodyPr/>
        <a:lstStyle/>
        <a:p>
          <a:endParaRPr lang="es-EC"/>
        </a:p>
      </dgm:t>
    </dgm:pt>
    <dgm:pt modelId="{2C55649C-8AB5-4AA8-A2F2-B4064F471B55}">
      <dgm:prSet phldrT="[Texto]"/>
      <dgm:spPr/>
      <dgm:t>
        <a:bodyPr/>
        <a:lstStyle/>
        <a:p>
          <a:r>
            <a:rPr lang="x-none" dirty="0" smtClean="0"/>
            <a:t>Conocimientos en O.A. </a:t>
          </a:r>
          <a:endParaRPr lang="es-EC" dirty="0"/>
        </a:p>
      </dgm:t>
    </dgm:pt>
    <dgm:pt modelId="{E68B915A-0AAF-4751-8F8F-B3A1E506BEFC}" type="parTrans" cxnId="{0040AB62-9763-4B9E-92B3-20F600B80A5C}">
      <dgm:prSet/>
      <dgm:spPr/>
      <dgm:t>
        <a:bodyPr/>
        <a:lstStyle/>
        <a:p>
          <a:endParaRPr lang="es-EC"/>
        </a:p>
      </dgm:t>
    </dgm:pt>
    <dgm:pt modelId="{B2BB4A4A-7441-4FF4-AF3E-A57CF69CB848}" type="sibTrans" cxnId="{0040AB62-9763-4B9E-92B3-20F600B80A5C}">
      <dgm:prSet/>
      <dgm:spPr/>
      <dgm:t>
        <a:bodyPr/>
        <a:lstStyle/>
        <a:p>
          <a:endParaRPr lang="es-EC"/>
        </a:p>
      </dgm:t>
    </dgm:pt>
    <dgm:pt modelId="{223384FF-67F6-472F-85EF-D3CD86F37507}" type="pres">
      <dgm:prSet presAssocID="{3152AF87-8B39-4728-BAE1-CF1D0D46011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NZ"/>
        </a:p>
      </dgm:t>
    </dgm:pt>
    <dgm:pt modelId="{9B7D937D-CE69-4047-A15B-B1B050928A1F}" type="pres">
      <dgm:prSet presAssocID="{2984B6F9-BB56-44F3-A5CA-C4F2D9CB98CE}" presName="compNode" presStyleCnt="0"/>
      <dgm:spPr/>
    </dgm:pt>
    <dgm:pt modelId="{7B1FB90C-A507-4684-A26E-76340154D535}" type="pres">
      <dgm:prSet presAssocID="{2984B6F9-BB56-44F3-A5CA-C4F2D9CB98CE}" presName="pictRect" presStyleLbl="node1" presStyleIdx="0" presStyleCnt="3" custScaleX="166060" custScaleY="142586" custLinFactNeighborX="423" custLinFactNeighborY="-133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49EDE87B-4936-4CC5-BE3B-31D5D8FFD34F}" type="pres">
      <dgm:prSet presAssocID="{2984B6F9-BB56-44F3-A5CA-C4F2D9CB98CE}" presName="textRect" presStyleLbl="revTx" presStyleIdx="0" presStyleCnt="3" custScaleX="105725" custScaleY="52326" custLinFactNeighborX="-10865" custLinFactNeighborY="819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C5E0C6E-C57A-436D-B505-CD62F877334C}" type="pres">
      <dgm:prSet presAssocID="{52DE6AB3-4A47-451C-B1A8-B33C3930E00D}" presName="sibTrans" presStyleLbl="sibTrans2D1" presStyleIdx="0" presStyleCnt="0"/>
      <dgm:spPr/>
      <dgm:t>
        <a:bodyPr/>
        <a:lstStyle/>
        <a:p>
          <a:endParaRPr lang="en-NZ"/>
        </a:p>
      </dgm:t>
    </dgm:pt>
    <dgm:pt modelId="{7AB47AAA-3420-4429-96B7-17AFE7BCB7B4}" type="pres">
      <dgm:prSet presAssocID="{4F016485-0950-41E4-B987-13A2E5C20C2E}" presName="compNode" presStyleCnt="0"/>
      <dgm:spPr/>
    </dgm:pt>
    <dgm:pt modelId="{949F49D5-13DD-4D8C-9208-1F84BA23D86D}" type="pres">
      <dgm:prSet presAssocID="{4F016485-0950-41E4-B987-13A2E5C20C2E}" presName="pictRect" presStyleLbl="node1" presStyleIdx="1" presStyleCnt="3" custScaleX="166060" custScaleY="142586" custLinFactNeighborX="-3387" custLinFactNeighborY="-91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NZ"/>
        </a:p>
      </dgm:t>
    </dgm:pt>
    <dgm:pt modelId="{664B38AE-79B0-4B36-819C-DAE7E27A1567}" type="pres">
      <dgm:prSet presAssocID="{4F016485-0950-41E4-B987-13A2E5C20C2E}" presName="textRect" presStyleLbl="revTx" presStyleIdx="1" presStyleCnt="3" custScaleX="87468" custScaleY="29328" custLinFactNeighborX="-918" custLinFactNeighborY="241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FAAF619-37C4-4983-810C-E32A2D108953}" type="pres">
      <dgm:prSet presAssocID="{546B2B78-4241-42F6-B169-76BCC6FC8722}" presName="sibTrans" presStyleLbl="sibTrans2D1" presStyleIdx="0" presStyleCnt="0"/>
      <dgm:spPr/>
      <dgm:t>
        <a:bodyPr/>
        <a:lstStyle/>
        <a:p>
          <a:endParaRPr lang="en-NZ"/>
        </a:p>
      </dgm:t>
    </dgm:pt>
    <dgm:pt modelId="{26181287-A305-40F6-A7F9-755F47DB76C5}" type="pres">
      <dgm:prSet presAssocID="{2C55649C-8AB5-4AA8-A2F2-B4064F471B55}" presName="compNode" presStyleCnt="0"/>
      <dgm:spPr/>
    </dgm:pt>
    <dgm:pt modelId="{4137D158-9FE4-490C-9BAD-1570DB67F7B8}" type="pres">
      <dgm:prSet presAssocID="{2C55649C-8AB5-4AA8-A2F2-B4064F471B55}" presName="pictRect" presStyleLbl="node1" presStyleIdx="2" presStyleCnt="3" custScaleX="166060" custScaleY="142586" custLinFactNeighborX="-1527" custLinFactNeighborY="-952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NZ"/>
        </a:p>
      </dgm:t>
    </dgm:pt>
    <dgm:pt modelId="{C885F840-B6EB-4ED2-827B-523C45A01436}" type="pres">
      <dgm:prSet presAssocID="{2C55649C-8AB5-4AA8-A2F2-B4064F471B55}" presName="textRect" presStyleLbl="revTx" presStyleIdx="2" presStyleCnt="3" custScaleY="51073" custLinFactNeighborX="3016" custLinFactNeighborY="3855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45F0226B-40AE-48FD-BAE8-68F0D80F2AA2}" srcId="{3152AF87-8B39-4728-BAE1-CF1D0D460112}" destId="{4F016485-0950-41E4-B987-13A2E5C20C2E}" srcOrd="1" destOrd="0" parTransId="{C69DB304-AB55-46D9-BFEC-BEA91393BBA7}" sibTransId="{546B2B78-4241-42F6-B169-76BCC6FC8722}"/>
    <dgm:cxn modelId="{4EF9FE8C-B08D-478B-B9AD-7B4738EBD169}" type="presOf" srcId="{546B2B78-4241-42F6-B169-76BCC6FC8722}" destId="{FFAAF619-37C4-4983-810C-E32A2D108953}" srcOrd="0" destOrd="0" presId="urn:microsoft.com/office/officeart/2005/8/layout/pList1#6"/>
    <dgm:cxn modelId="{3D1780A2-C9DD-4232-B1A2-C0D4E2A1E401}" type="presOf" srcId="{52DE6AB3-4A47-451C-B1A8-B33C3930E00D}" destId="{5C5E0C6E-C57A-436D-B505-CD62F877334C}" srcOrd="0" destOrd="0" presId="urn:microsoft.com/office/officeart/2005/8/layout/pList1#6"/>
    <dgm:cxn modelId="{0040AB62-9763-4B9E-92B3-20F600B80A5C}" srcId="{3152AF87-8B39-4728-BAE1-CF1D0D460112}" destId="{2C55649C-8AB5-4AA8-A2F2-B4064F471B55}" srcOrd="2" destOrd="0" parTransId="{E68B915A-0AAF-4751-8F8F-B3A1E506BEFC}" sibTransId="{B2BB4A4A-7441-4FF4-AF3E-A57CF69CB848}"/>
    <dgm:cxn modelId="{29B9A0D5-5958-4BB9-A331-2E830B6D33CC}" type="presOf" srcId="{2C55649C-8AB5-4AA8-A2F2-B4064F471B55}" destId="{C885F840-B6EB-4ED2-827B-523C45A01436}" srcOrd="0" destOrd="0" presId="urn:microsoft.com/office/officeart/2005/8/layout/pList1#6"/>
    <dgm:cxn modelId="{987B081A-29AA-4BBC-AD6A-6E266BB582B2}" type="presOf" srcId="{2984B6F9-BB56-44F3-A5CA-C4F2D9CB98CE}" destId="{49EDE87B-4936-4CC5-BE3B-31D5D8FFD34F}" srcOrd="0" destOrd="0" presId="urn:microsoft.com/office/officeart/2005/8/layout/pList1#6"/>
    <dgm:cxn modelId="{0126C13B-10C0-40A9-AA24-EF29E951BC37}" srcId="{3152AF87-8B39-4728-BAE1-CF1D0D460112}" destId="{2984B6F9-BB56-44F3-A5CA-C4F2D9CB98CE}" srcOrd="0" destOrd="0" parTransId="{0C050E7F-C75D-43EA-A22C-BB3E523886F5}" sibTransId="{52DE6AB3-4A47-451C-B1A8-B33C3930E00D}"/>
    <dgm:cxn modelId="{08B999FF-418E-49E9-A964-5217B9CF93DF}" type="presOf" srcId="{4F016485-0950-41E4-B987-13A2E5C20C2E}" destId="{664B38AE-79B0-4B36-819C-DAE7E27A1567}" srcOrd="0" destOrd="0" presId="urn:microsoft.com/office/officeart/2005/8/layout/pList1#6"/>
    <dgm:cxn modelId="{2565B54C-D56C-4F9B-AB5C-7B8DE5019DAF}" type="presOf" srcId="{3152AF87-8B39-4728-BAE1-CF1D0D460112}" destId="{223384FF-67F6-472F-85EF-D3CD86F37507}" srcOrd="0" destOrd="0" presId="urn:microsoft.com/office/officeart/2005/8/layout/pList1#6"/>
    <dgm:cxn modelId="{4D7A7F61-CB3D-44BA-B1BF-53FA1A282345}" type="presParOf" srcId="{223384FF-67F6-472F-85EF-D3CD86F37507}" destId="{9B7D937D-CE69-4047-A15B-B1B050928A1F}" srcOrd="0" destOrd="0" presId="urn:microsoft.com/office/officeart/2005/8/layout/pList1#6"/>
    <dgm:cxn modelId="{5C4C615C-A2BA-43F3-8AD5-75DCA6EE2744}" type="presParOf" srcId="{9B7D937D-CE69-4047-A15B-B1B050928A1F}" destId="{7B1FB90C-A507-4684-A26E-76340154D535}" srcOrd="0" destOrd="0" presId="urn:microsoft.com/office/officeart/2005/8/layout/pList1#6"/>
    <dgm:cxn modelId="{86260892-6C97-4F77-8828-B37A2C8AB6D3}" type="presParOf" srcId="{9B7D937D-CE69-4047-A15B-B1B050928A1F}" destId="{49EDE87B-4936-4CC5-BE3B-31D5D8FFD34F}" srcOrd="1" destOrd="0" presId="urn:microsoft.com/office/officeart/2005/8/layout/pList1#6"/>
    <dgm:cxn modelId="{094FC0D5-07E0-405D-8F5F-A90AD4BF14FD}" type="presParOf" srcId="{223384FF-67F6-472F-85EF-D3CD86F37507}" destId="{5C5E0C6E-C57A-436D-B505-CD62F877334C}" srcOrd="1" destOrd="0" presId="urn:microsoft.com/office/officeart/2005/8/layout/pList1#6"/>
    <dgm:cxn modelId="{6D4679BC-4DC8-46EC-A930-7A7C5EA99DD7}" type="presParOf" srcId="{223384FF-67F6-472F-85EF-D3CD86F37507}" destId="{7AB47AAA-3420-4429-96B7-17AFE7BCB7B4}" srcOrd="2" destOrd="0" presId="urn:microsoft.com/office/officeart/2005/8/layout/pList1#6"/>
    <dgm:cxn modelId="{0C440847-02D8-429A-89DD-24DA13F2254C}" type="presParOf" srcId="{7AB47AAA-3420-4429-96B7-17AFE7BCB7B4}" destId="{949F49D5-13DD-4D8C-9208-1F84BA23D86D}" srcOrd="0" destOrd="0" presId="urn:microsoft.com/office/officeart/2005/8/layout/pList1#6"/>
    <dgm:cxn modelId="{4547C06D-64AA-4C09-95B4-35A4352CFAC8}" type="presParOf" srcId="{7AB47AAA-3420-4429-96B7-17AFE7BCB7B4}" destId="{664B38AE-79B0-4B36-819C-DAE7E27A1567}" srcOrd="1" destOrd="0" presId="urn:microsoft.com/office/officeart/2005/8/layout/pList1#6"/>
    <dgm:cxn modelId="{CB62CBE8-064D-4243-A8EC-4901044073A4}" type="presParOf" srcId="{223384FF-67F6-472F-85EF-D3CD86F37507}" destId="{FFAAF619-37C4-4983-810C-E32A2D108953}" srcOrd="3" destOrd="0" presId="urn:microsoft.com/office/officeart/2005/8/layout/pList1#6"/>
    <dgm:cxn modelId="{FA7C0E25-31D1-46D4-8F0F-8FA01367A4AF}" type="presParOf" srcId="{223384FF-67F6-472F-85EF-D3CD86F37507}" destId="{26181287-A305-40F6-A7F9-755F47DB76C5}" srcOrd="4" destOrd="0" presId="urn:microsoft.com/office/officeart/2005/8/layout/pList1#6"/>
    <dgm:cxn modelId="{89339B9D-51D0-4E8D-820C-35E0BE94C8FD}" type="presParOf" srcId="{26181287-A305-40F6-A7F9-755F47DB76C5}" destId="{4137D158-9FE4-490C-9BAD-1570DB67F7B8}" srcOrd="0" destOrd="0" presId="urn:microsoft.com/office/officeart/2005/8/layout/pList1#6"/>
    <dgm:cxn modelId="{95E90AAD-5A1C-4A13-B869-5D2C70F9248B}" type="presParOf" srcId="{26181287-A305-40F6-A7F9-755F47DB76C5}" destId="{C885F840-B6EB-4ED2-827B-523C45A01436}" srcOrd="1" destOrd="0" presId="urn:microsoft.com/office/officeart/2005/8/layout/pList1#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ACD1864-0642-4CD5-AD02-60229054632B}" type="doc">
      <dgm:prSet loTypeId="urn:microsoft.com/office/officeart/2005/8/layout/radial3" loCatId="relationship" qsTypeId="urn:microsoft.com/office/officeart/2005/8/quickstyle/simple2" qsCatId="simple" csTypeId="urn:microsoft.com/office/officeart/2005/8/colors/accent0_2" csCatId="mainScheme" phldr="1"/>
      <dgm:spPr/>
      <dgm:t>
        <a:bodyPr/>
        <a:lstStyle/>
        <a:p>
          <a:endParaRPr lang="es-EC"/>
        </a:p>
      </dgm:t>
    </dgm:pt>
    <dgm:pt modelId="{072FDEED-85D9-4B92-8FE5-7B5A4940D61B}">
      <dgm:prSet phldrT="[Texto]"/>
      <dgm:spPr/>
      <dgm:t>
        <a:bodyPr/>
        <a:lstStyle/>
        <a:p>
          <a:r>
            <a:rPr lang="es-EC" dirty="0" smtClean="0"/>
            <a:t>Analizar la observación astronómica enfocada al turismo mediante la aplicación de teorías y referencias empleando el método cartesiano aplicado al parque arqueológico Cochasquí enfocando los resultados obtenidos para el desarrollo local.</a:t>
          </a:r>
          <a:endParaRPr lang="es-EC" dirty="0"/>
        </a:p>
      </dgm:t>
    </dgm:pt>
    <dgm:pt modelId="{52232860-9A10-451B-8082-F71CD20A3C9D}" type="parTrans" cxnId="{048B7EB7-3AB4-4623-AEDD-CE38BB7D4672}">
      <dgm:prSet/>
      <dgm:spPr/>
      <dgm:t>
        <a:bodyPr/>
        <a:lstStyle/>
        <a:p>
          <a:endParaRPr lang="es-EC"/>
        </a:p>
      </dgm:t>
    </dgm:pt>
    <dgm:pt modelId="{7FCD2BA3-37F7-4CC1-81EC-5549E252B1D0}" type="sibTrans" cxnId="{048B7EB7-3AB4-4623-AEDD-CE38BB7D4672}">
      <dgm:prSet/>
      <dgm:spPr/>
      <dgm:t>
        <a:bodyPr/>
        <a:lstStyle/>
        <a:p>
          <a:endParaRPr lang="es-EC"/>
        </a:p>
      </dgm:t>
    </dgm:pt>
    <dgm:pt modelId="{B4D8954E-D9BD-40DA-AC97-7A8F2A27DA58}">
      <dgm:prSet phldrT="[Texto]"/>
      <dgm:spPr/>
      <dgm:t>
        <a:bodyPr/>
        <a:lstStyle/>
        <a:p>
          <a:r>
            <a:rPr lang="es-EC" dirty="0" smtClean="0"/>
            <a:t>Recolectar información </a:t>
          </a:r>
          <a:endParaRPr lang="es-EC" dirty="0"/>
        </a:p>
      </dgm:t>
    </dgm:pt>
    <dgm:pt modelId="{C27584B3-E169-45CD-97C7-6870CFBD3424}" type="parTrans" cxnId="{042257E5-4A8C-4F1B-8281-883CE062E858}">
      <dgm:prSet/>
      <dgm:spPr/>
      <dgm:t>
        <a:bodyPr/>
        <a:lstStyle/>
        <a:p>
          <a:endParaRPr lang="es-EC"/>
        </a:p>
      </dgm:t>
    </dgm:pt>
    <dgm:pt modelId="{5517E3CF-4A7C-4223-BF86-D9827A423B25}" type="sibTrans" cxnId="{042257E5-4A8C-4F1B-8281-883CE062E858}">
      <dgm:prSet/>
      <dgm:spPr/>
      <dgm:t>
        <a:bodyPr/>
        <a:lstStyle/>
        <a:p>
          <a:endParaRPr lang="es-EC"/>
        </a:p>
      </dgm:t>
    </dgm:pt>
    <dgm:pt modelId="{E9BB075F-2025-4F31-86B6-994C33F2A695}">
      <dgm:prSet phldrT="[Texto]"/>
      <dgm:spPr/>
      <dgm:t>
        <a:bodyPr/>
        <a:lstStyle/>
        <a:p>
          <a:r>
            <a:rPr lang="es-EC" dirty="0" smtClean="0"/>
            <a:t>Determinar los métodos </a:t>
          </a:r>
          <a:endParaRPr lang="es-EC" dirty="0"/>
        </a:p>
      </dgm:t>
    </dgm:pt>
    <dgm:pt modelId="{56B9404F-2F03-453F-B357-B724F985BC19}" type="parTrans" cxnId="{C17EC9B8-EABB-43AA-A7F2-989E8F4E8086}">
      <dgm:prSet/>
      <dgm:spPr/>
      <dgm:t>
        <a:bodyPr/>
        <a:lstStyle/>
        <a:p>
          <a:endParaRPr lang="es-EC"/>
        </a:p>
      </dgm:t>
    </dgm:pt>
    <dgm:pt modelId="{67D619AE-BE81-4713-A088-0BA5C7AD0851}" type="sibTrans" cxnId="{C17EC9B8-EABB-43AA-A7F2-989E8F4E8086}">
      <dgm:prSet/>
      <dgm:spPr/>
      <dgm:t>
        <a:bodyPr/>
        <a:lstStyle/>
        <a:p>
          <a:endParaRPr lang="es-EC"/>
        </a:p>
      </dgm:t>
    </dgm:pt>
    <dgm:pt modelId="{DB16FF9E-1B7C-42A2-BBD8-05D88AF56129}">
      <dgm:prSet phldrT="[Texto]"/>
      <dgm:spPr/>
      <dgm:t>
        <a:bodyPr/>
        <a:lstStyle/>
        <a:p>
          <a:r>
            <a:rPr lang="es-EC" dirty="0" smtClean="0"/>
            <a:t>Exponer los resultados </a:t>
          </a:r>
          <a:endParaRPr lang="es-EC" dirty="0"/>
        </a:p>
      </dgm:t>
    </dgm:pt>
    <dgm:pt modelId="{65120A4D-4FE4-4862-8C4E-ABD8ADCB19D2}" type="parTrans" cxnId="{A645B74B-C616-40A9-AD9D-F00B5104AA3A}">
      <dgm:prSet/>
      <dgm:spPr/>
      <dgm:t>
        <a:bodyPr/>
        <a:lstStyle/>
        <a:p>
          <a:endParaRPr lang="es-EC"/>
        </a:p>
      </dgm:t>
    </dgm:pt>
    <dgm:pt modelId="{42966163-45A1-41FD-890F-F21470E072F4}" type="sibTrans" cxnId="{A645B74B-C616-40A9-AD9D-F00B5104AA3A}">
      <dgm:prSet/>
      <dgm:spPr/>
      <dgm:t>
        <a:bodyPr/>
        <a:lstStyle/>
        <a:p>
          <a:endParaRPr lang="es-EC"/>
        </a:p>
      </dgm:t>
    </dgm:pt>
    <dgm:pt modelId="{6C528B1C-750B-45FE-BC38-F12BB9EADFED}">
      <dgm:prSet phldrT="[Texto]"/>
      <dgm:spPr/>
      <dgm:t>
        <a:bodyPr/>
        <a:lstStyle/>
        <a:p>
          <a:r>
            <a:rPr lang="es-EC" dirty="0" smtClean="0"/>
            <a:t>Plantear a la observación astronómica</a:t>
          </a:r>
          <a:endParaRPr lang="es-EC" dirty="0"/>
        </a:p>
      </dgm:t>
    </dgm:pt>
    <dgm:pt modelId="{6A9CB589-5FED-43B9-8E15-572CB365B54E}" type="parTrans" cxnId="{EDF43B18-542C-474A-A1A4-3DE491A95F5A}">
      <dgm:prSet/>
      <dgm:spPr/>
      <dgm:t>
        <a:bodyPr/>
        <a:lstStyle/>
        <a:p>
          <a:endParaRPr lang="es-EC"/>
        </a:p>
      </dgm:t>
    </dgm:pt>
    <dgm:pt modelId="{FA67CE95-1763-42FD-8252-EE9FA2FDF7A6}" type="sibTrans" cxnId="{EDF43B18-542C-474A-A1A4-3DE491A95F5A}">
      <dgm:prSet/>
      <dgm:spPr/>
      <dgm:t>
        <a:bodyPr/>
        <a:lstStyle/>
        <a:p>
          <a:endParaRPr lang="es-EC"/>
        </a:p>
      </dgm:t>
    </dgm:pt>
    <dgm:pt modelId="{F1E7A7A7-6807-4663-84CE-232D7FB22339}" type="pres">
      <dgm:prSet presAssocID="{7ACD1864-0642-4CD5-AD02-60229054632B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E4AE9C99-8765-452A-8A4D-EF8603C2B090}" type="pres">
      <dgm:prSet presAssocID="{7ACD1864-0642-4CD5-AD02-60229054632B}" presName="radial" presStyleCnt="0">
        <dgm:presLayoutVars>
          <dgm:animLvl val="ctr"/>
        </dgm:presLayoutVars>
      </dgm:prSet>
      <dgm:spPr/>
    </dgm:pt>
    <dgm:pt modelId="{4262F63D-D013-446F-A770-3F991F8ABBCD}" type="pres">
      <dgm:prSet presAssocID="{072FDEED-85D9-4B92-8FE5-7B5A4940D61B}" presName="centerShape" presStyleLbl="vennNode1" presStyleIdx="0" presStyleCnt="5"/>
      <dgm:spPr/>
      <dgm:t>
        <a:bodyPr/>
        <a:lstStyle/>
        <a:p>
          <a:endParaRPr lang="es-EC"/>
        </a:p>
      </dgm:t>
    </dgm:pt>
    <dgm:pt modelId="{BACEABE4-A9FA-423C-899C-3CD12FC8F85F}" type="pres">
      <dgm:prSet presAssocID="{B4D8954E-D9BD-40DA-AC97-7A8F2A27DA58}" presName="node" presStyleLbl="venn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99B6E3B-41E8-4785-AB25-25A7B804B5FA}" type="pres">
      <dgm:prSet presAssocID="{E9BB075F-2025-4F31-86B6-994C33F2A695}" presName="node" presStyleLbl="venn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2DBDDF2-E9AA-4227-B14D-BBB2CC1ADCAB}" type="pres">
      <dgm:prSet presAssocID="{DB16FF9E-1B7C-42A2-BBD8-05D88AF56129}" presName="node" presStyleLbl="venn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CD3BF6D-873D-428E-958D-D59AB924EB6D}" type="pres">
      <dgm:prSet presAssocID="{6C528B1C-750B-45FE-BC38-F12BB9EADFED}" presName="node" presStyleLbl="venn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A645B74B-C616-40A9-AD9D-F00B5104AA3A}" srcId="{072FDEED-85D9-4B92-8FE5-7B5A4940D61B}" destId="{DB16FF9E-1B7C-42A2-BBD8-05D88AF56129}" srcOrd="2" destOrd="0" parTransId="{65120A4D-4FE4-4862-8C4E-ABD8ADCB19D2}" sibTransId="{42966163-45A1-41FD-890F-F21470E072F4}"/>
    <dgm:cxn modelId="{C17EC9B8-EABB-43AA-A7F2-989E8F4E8086}" srcId="{072FDEED-85D9-4B92-8FE5-7B5A4940D61B}" destId="{E9BB075F-2025-4F31-86B6-994C33F2A695}" srcOrd="1" destOrd="0" parTransId="{56B9404F-2F03-453F-B357-B724F985BC19}" sibTransId="{67D619AE-BE81-4713-A088-0BA5C7AD0851}"/>
    <dgm:cxn modelId="{566CF098-A208-401A-9F52-BA5FAB7414E7}" type="presOf" srcId="{072FDEED-85D9-4B92-8FE5-7B5A4940D61B}" destId="{4262F63D-D013-446F-A770-3F991F8ABBCD}" srcOrd="0" destOrd="0" presId="urn:microsoft.com/office/officeart/2005/8/layout/radial3"/>
    <dgm:cxn modelId="{58F89A84-0BF0-4227-A600-CD912FDD1D0E}" type="presOf" srcId="{7ACD1864-0642-4CD5-AD02-60229054632B}" destId="{F1E7A7A7-6807-4663-84CE-232D7FB22339}" srcOrd="0" destOrd="0" presId="urn:microsoft.com/office/officeart/2005/8/layout/radial3"/>
    <dgm:cxn modelId="{042257E5-4A8C-4F1B-8281-883CE062E858}" srcId="{072FDEED-85D9-4B92-8FE5-7B5A4940D61B}" destId="{B4D8954E-D9BD-40DA-AC97-7A8F2A27DA58}" srcOrd="0" destOrd="0" parTransId="{C27584B3-E169-45CD-97C7-6870CFBD3424}" sibTransId="{5517E3CF-4A7C-4223-BF86-D9827A423B25}"/>
    <dgm:cxn modelId="{EDF43B18-542C-474A-A1A4-3DE491A95F5A}" srcId="{072FDEED-85D9-4B92-8FE5-7B5A4940D61B}" destId="{6C528B1C-750B-45FE-BC38-F12BB9EADFED}" srcOrd="3" destOrd="0" parTransId="{6A9CB589-5FED-43B9-8E15-572CB365B54E}" sibTransId="{FA67CE95-1763-42FD-8252-EE9FA2FDF7A6}"/>
    <dgm:cxn modelId="{048B7EB7-3AB4-4623-AEDD-CE38BB7D4672}" srcId="{7ACD1864-0642-4CD5-AD02-60229054632B}" destId="{072FDEED-85D9-4B92-8FE5-7B5A4940D61B}" srcOrd="0" destOrd="0" parTransId="{52232860-9A10-451B-8082-F71CD20A3C9D}" sibTransId="{7FCD2BA3-37F7-4CC1-81EC-5549E252B1D0}"/>
    <dgm:cxn modelId="{E0796C04-5617-43FF-8311-EA0442CEAA48}" type="presOf" srcId="{DB16FF9E-1B7C-42A2-BBD8-05D88AF56129}" destId="{22DBDDF2-E9AA-4227-B14D-BBB2CC1ADCAB}" srcOrd="0" destOrd="0" presId="urn:microsoft.com/office/officeart/2005/8/layout/radial3"/>
    <dgm:cxn modelId="{085C347C-5E91-429F-A3F1-AF798499B761}" type="presOf" srcId="{E9BB075F-2025-4F31-86B6-994C33F2A695}" destId="{599B6E3B-41E8-4785-AB25-25A7B804B5FA}" srcOrd="0" destOrd="0" presId="urn:microsoft.com/office/officeart/2005/8/layout/radial3"/>
    <dgm:cxn modelId="{04BD700E-5790-4A84-85E8-66A77ADB988D}" type="presOf" srcId="{B4D8954E-D9BD-40DA-AC97-7A8F2A27DA58}" destId="{BACEABE4-A9FA-423C-899C-3CD12FC8F85F}" srcOrd="0" destOrd="0" presId="urn:microsoft.com/office/officeart/2005/8/layout/radial3"/>
    <dgm:cxn modelId="{61FE71FB-2138-4D8A-BA8B-F83A36DFA48D}" type="presOf" srcId="{6C528B1C-750B-45FE-BC38-F12BB9EADFED}" destId="{3CD3BF6D-873D-428E-958D-D59AB924EB6D}" srcOrd="0" destOrd="0" presId="urn:microsoft.com/office/officeart/2005/8/layout/radial3"/>
    <dgm:cxn modelId="{FA6C7AEE-6B82-4C8F-B6B6-09FA85267EF4}" type="presParOf" srcId="{F1E7A7A7-6807-4663-84CE-232D7FB22339}" destId="{E4AE9C99-8765-452A-8A4D-EF8603C2B090}" srcOrd="0" destOrd="0" presId="urn:microsoft.com/office/officeart/2005/8/layout/radial3"/>
    <dgm:cxn modelId="{EBE39CBC-AFB8-4560-B956-0847CC5F4D41}" type="presParOf" srcId="{E4AE9C99-8765-452A-8A4D-EF8603C2B090}" destId="{4262F63D-D013-446F-A770-3F991F8ABBCD}" srcOrd="0" destOrd="0" presId="urn:microsoft.com/office/officeart/2005/8/layout/radial3"/>
    <dgm:cxn modelId="{DEE07E99-1FF7-4BCD-BA4E-A7ACD8988FF4}" type="presParOf" srcId="{E4AE9C99-8765-452A-8A4D-EF8603C2B090}" destId="{BACEABE4-A9FA-423C-899C-3CD12FC8F85F}" srcOrd="1" destOrd="0" presId="urn:microsoft.com/office/officeart/2005/8/layout/radial3"/>
    <dgm:cxn modelId="{C0D1E0E4-140B-4155-BB6F-AE993548CEC7}" type="presParOf" srcId="{E4AE9C99-8765-452A-8A4D-EF8603C2B090}" destId="{599B6E3B-41E8-4785-AB25-25A7B804B5FA}" srcOrd="2" destOrd="0" presId="urn:microsoft.com/office/officeart/2005/8/layout/radial3"/>
    <dgm:cxn modelId="{D28DA7B4-9718-46E0-8A3F-3D03A577CE4D}" type="presParOf" srcId="{E4AE9C99-8765-452A-8A4D-EF8603C2B090}" destId="{22DBDDF2-E9AA-4227-B14D-BBB2CC1ADCAB}" srcOrd="3" destOrd="0" presId="urn:microsoft.com/office/officeart/2005/8/layout/radial3"/>
    <dgm:cxn modelId="{85DF9672-1146-4CB7-B83D-2E6E62EC6682}" type="presParOf" srcId="{E4AE9C99-8765-452A-8A4D-EF8603C2B090}" destId="{3CD3BF6D-873D-428E-958D-D59AB924EB6D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3152AF87-8B39-4728-BAE1-CF1D0D460112}" type="doc">
      <dgm:prSet loTypeId="urn:microsoft.com/office/officeart/2005/8/layout/pList1#7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2984B6F9-BB56-44F3-A5CA-C4F2D9CB98CE}">
      <dgm:prSet phldrT="[Texto]"/>
      <dgm:spPr/>
      <dgm:t>
        <a:bodyPr/>
        <a:lstStyle/>
        <a:p>
          <a:r>
            <a:rPr lang="x-none" dirty="0" smtClean="0"/>
            <a:t>Regresar a </a:t>
          </a:r>
          <a:r>
            <a:rPr lang="x-none" dirty="0" err="1" smtClean="0"/>
            <a:t>Cochasqui</a:t>
          </a:r>
          <a:endParaRPr lang="es-EC" dirty="0"/>
        </a:p>
      </dgm:t>
    </dgm:pt>
    <dgm:pt modelId="{0C050E7F-C75D-43EA-A22C-BB3E523886F5}" type="parTrans" cxnId="{0126C13B-10C0-40A9-AA24-EF29E951BC37}">
      <dgm:prSet/>
      <dgm:spPr/>
      <dgm:t>
        <a:bodyPr/>
        <a:lstStyle/>
        <a:p>
          <a:endParaRPr lang="es-EC"/>
        </a:p>
      </dgm:t>
    </dgm:pt>
    <dgm:pt modelId="{52DE6AB3-4A47-451C-B1A8-B33C3930E00D}" type="sibTrans" cxnId="{0126C13B-10C0-40A9-AA24-EF29E951BC37}">
      <dgm:prSet/>
      <dgm:spPr/>
      <dgm:t>
        <a:bodyPr/>
        <a:lstStyle/>
        <a:p>
          <a:endParaRPr lang="es-EC"/>
        </a:p>
      </dgm:t>
    </dgm:pt>
    <dgm:pt modelId="{4F016485-0950-41E4-B987-13A2E5C20C2E}">
      <dgm:prSet phldrT="[Texto]"/>
      <dgm:spPr/>
      <dgm:t>
        <a:bodyPr/>
        <a:lstStyle/>
        <a:p>
          <a:r>
            <a:rPr lang="x-none" dirty="0" smtClean="0"/>
            <a:t>Meses para la O.A</a:t>
          </a:r>
          <a:endParaRPr lang="es-EC" dirty="0"/>
        </a:p>
      </dgm:t>
    </dgm:pt>
    <dgm:pt modelId="{C69DB304-AB55-46D9-BFEC-BEA91393BBA7}" type="parTrans" cxnId="{45F0226B-40AE-48FD-BAE8-68F0D80F2AA2}">
      <dgm:prSet/>
      <dgm:spPr/>
      <dgm:t>
        <a:bodyPr/>
        <a:lstStyle/>
        <a:p>
          <a:endParaRPr lang="es-EC"/>
        </a:p>
      </dgm:t>
    </dgm:pt>
    <dgm:pt modelId="{546B2B78-4241-42F6-B169-76BCC6FC8722}" type="sibTrans" cxnId="{45F0226B-40AE-48FD-BAE8-68F0D80F2AA2}">
      <dgm:prSet/>
      <dgm:spPr/>
      <dgm:t>
        <a:bodyPr/>
        <a:lstStyle/>
        <a:p>
          <a:endParaRPr lang="es-EC"/>
        </a:p>
      </dgm:t>
    </dgm:pt>
    <dgm:pt modelId="{0573183F-096F-435B-9AE7-5D91CE976C80}">
      <dgm:prSet phldrT="[Texto]"/>
      <dgm:spPr/>
      <dgm:t>
        <a:bodyPr/>
        <a:lstStyle/>
        <a:p>
          <a:r>
            <a:rPr lang="x-none" dirty="0" smtClean="0"/>
            <a:t>Precio</a:t>
          </a:r>
          <a:endParaRPr lang="es-EC" dirty="0"/>
        </a:p>
      </dgm:t>
    </dgm:pt>
    <dgm:pt modelId="{203447EF-7B4C-4E2F-803C-9388BAF8CC8D}" type="parTrans" cxnId="{4E011F87-2848-4B17-B9A9-505D1B896BA2}">
      <dgm:prSet/>
      <dgm:spPr/>
      <dgm:t>
        <a:bodyPr/>
        <a:lstStyle/>
        <a:p>
          <a:endParaRPr lang="es-EC"/>
        </a:p>
      </dgm:t>
    </dgm:pt>
    <dgm:pt modelId="{8E95B3D5-F0EA-41D9-9C2D-D3A832AA0EE9}" type="sibTrans" cxnId="{4E011F87-2848-4B17-B9A9-505D1B896BA2}">
      <dgm:prSet/>
      <dgm:spPr/>
      <dgm:t>
        <a:bodyPr/>
        <a:lstStyle/>
        <a:p>
          <a:endParaRPr lang="es-EC"/>
        </a:p>
      </dgm:t>
    </dgm:pt>
    <dgm:pt modelId="{2C55649C-8AB5-4AA8-A2F2-B4064F471B55}">
      <dgm:prSet phldrT="[Texto]"/>
      <dgm:spPr/>
      <dgm:t>
        <a:bodyPr/>
        <a:lstStyle/>
        <a:p>
          <a:r>
            <a:rPr lang="x-none" dirty="0" smtClean="0"/>
            <a:t>Servicios</a:t>
          </a:r>
          <a:endParaRPr lang="es-EC" dirty="0"/>
        </a:p>
      </dgm:t>
    </dgm:pt>
    <dgm:pt modelId="{E68B915A-0AAF-4751-8F8F-B3A1E506BEFC}" type="parTrans" cxnId="{0040AB62-9763-4B9E-92B3-20F600B80A5C}">
      <dgm:prSet/>
      <dgm:spPr/>
      <dgm:t>
        <a:bodyPr/>
        <a:lstStyle/>
        <a:p>
          <a:endParaRPr lang="es-EC"/>
        </a:p>
      </dgm:t>
    </dgm:pt>
    <dgm:pt modelId="{B2BB4A4A-7441-4FF4-AF3E-A57CF69CB848}" type="sibTrans" cxnId="{0040AB62-9763-4B9E-92B3-20F600B80A5C}">
      <dgm:prSet/>
      <dgm:spPr/>
      <dgm:t>
        <a:bodyPr/>
        <a:lstStyle/>
        <a:p>
          <a:endParaRPr lang="es-EC"/>
        </a:p>
      </dgm:t>
    </dgm:pt>
    <dgm:pt modelId="{223384FF-67F6-472F-85EF-D3CD86F37507}" type="pres">
      <dgm:prSet presAssocID="{3152AF87-8B39-4728-BAE1-CF1D0D46011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NZ"/>
        </a:p>
      </dgm:t>
    </dgm:pt>
    <dgm:pt modelId="{9B7D937D-CE69-4047-A15B-B1B050928A1F}" type="pres">
      <dgm:prSet presAssocID="{2984B6F9-BB56-44F3-A5CA-C4F2D9CB98CE}" presName="compNode" presStyleCnt="0"/>
      <dgm:spPr/>
    </dgm:pt>
    <dgm:pt modelId="{7B1FB90C-A507-4684-A26E-76340154D535}" type="pres">
      <dgm:prSet presAssocID="{2984B6F9-BB56-44F3-A5CA-C4F2D9CB98CE}" presName="pictRect" presStyleLbl="node1" presStyleIdx="0" presStyleCnt="4" custScaleX="166060" custScaleY="142586" custLinFactNeighborX="423" custLinFactNeighborY="-133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49EDE87B-4936-4CC5-BE3B-31D5D8FFD34F}" type="pres">
      <dgm:prSet presAssocID="{2984B6F9-BB56-44F3-A5CA-C4F2D9CB98CE}" presName="textRect" presStyleLbl="revTx" presStyleIdx="0" presStyleCnt="4" custScaleX="105725" custScaleY="52326" custLinFactNeighborX="-10865" custLinFactNeighborY="819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C5E0C6E-C57A-436D-B505-CD62F877334C}" type="pres">
      <dgm:prSet presAssocID="{52DE6AB3-4A47-451C-B1A8-B33C3930E00D}" presName="sibTrans" presStyleLbl="sibTrans2D1" presStyleIdx="0" presStyleCnt="0"/>
      <dgm:spPr/>
      <dgm:t>
        <a:bodyPr/>
        <a:lstStyle/>
        <a:p>
          <a:endParaRPr lang="en-NZ"/>
        </a:p>
      </dgm:t>
    </dgm:pt>
    <dgm:pt modelId="{7AB47AAA-3420-4429-96B7-17AFE7BCB7B4}" type="pres">
      <dgm:prSet presAssocID="{4F016485-0950-41E4-B987-13A2E5C20C2E}" presName="compNode" presStyleCnt="0"/>
      <dgm:spPr/>
    </dgm:pt>
    <dgm:pt modelId="{949F49D5-13DD-4D8C-9208-1F84BA23D86D}" type="pres">
      <dgm:prSet presAssocID="{4F016485-0950-41E4-B987-13A2E5C20C2E}" presName="pictRect" presStyleLbl="node1" presStyleIdx="1" presStyleCnt="4" custScaleX="166060" custScaleY="142586" custLinFactNeighborX="-3387" custLinFactNeighborY="-91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664B38AE-79B0-4B36-819C-DAE7E27A1567}" type="pres">
      <dgm:prSet presAssocID="{4F016485-0950-41E4-B987-13A2E5C20C2E}" presName="textRect" presStyleLbl="revTx" presStyleIdx="1" presStyleCnt="4" custScaleX="70536" custScaleY="29328" custLinFactNeighborX="-918" custLinFactNeighborY="241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FAAF619-37C4-4983-810C-E32A2D108953}" type="pres">
      <dgm:prSet presAssocID="{546B2B78-4241-42F6-B169-76BCC6FC8722}" presName="sibTrans" presStyleLbl="sibTrans2D1" presStyleIdx="0" presStyleCnt="0"/>
      <dgm:spPr/>
      <dgm:t>
        <a:bodyPr/>
        <a:lstStyle/>
        <a:p>
          <a:endParaRPr lang="en-NZ"/>
        </a:p>
      </dgm:t>
    </dgm:pt>
    <dgm:pt modelId="{26181287-A305-40F6-A7F9-755F47DB76C5}" type="pres">
      <dgm:prSet presAssocID="{2C55649C-8AB5-4AA8-A2F2-B4064F471B55}" presName="compNode" presStyleCnt="0"/>
      <dgm:spPr/>
    </dgm:pt>
    <dgm:pt modelId="{4137D158-9FE4-490C-9BAD-1570DB67F7B8}" type="pres">
      <dgm:prSet presAssocID="{2C55649C-8AB5-4AA8-A2F2-B4064F471B55}" presName="pictRect" presStyleLbl="node1" presStyleIdx="2" presStyleCnt="4" custScaleX="166060" custScaleY="142586" custLinFactNeighborX="-1527" custLinFactNeighborY="-952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C885F840-B6EB-4ED2-827B-523C45A01436}" type="pres">
      <dgm:prSet presAssocID="{2C55649C-8AB5-4AA8-A2F2-B4064F471B55}" presName="textRect" presStyleLbl="revTx" presStyleIdx="2" presStyleCnt="4" custScaleY="51073" custLinFactNeighborX="3016" custLinFactNeighborY="3855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B67E0BC-D4DE-4D48-B5D8-4F16E5DA832B}" type="pres">
      <dgm:prSet presAssocID="{B2BB4A4A-7441-4FF4-AF3E-A57CF69CB848}" presName="sibTrans" presStyleLbl="sibTrans2D1" presStyleIdx="0" presStyleCnt="0"/>
      <dgm:spPr/>
      <dgm:t>
        <a:bodyPr/>
        <a:lstStyle/>
        <a:p>
          <a:endParaRPr lang="en-NZ"/>
        </a:p>
      </dgm:t>
    </dgm:pt>
    <dgm:pt modelId="{4589C05A-0AE3-4D4D-A70C-50150B5E9474}" type="pres">
      <dgm:prSet presAssocID="{0573183F-096F-435B-9AE7-5D91CE976C80}" presName="compNode" presStyleCnt="0"/>
      <dgm:spPr/>
    </dgm:pt>
    <dgm:pt modelId="{61F4A704-F5CE-49B5-93AE-2F4455265439}" type="pres">
      <dgm:prSet presAssocID="{0573183F-096F-435B-9AE7-5D91CE976C80}" presName="pictRect" presStyleLbl="node1" presStyleIdx="3" presStyleCnt="4" custScaleX="166060" custScaleY="142586" custLinFactNeighborX="-4760" custLinFactNeighborY="-10372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66F008D2-91B4-4F19-B6D0-F8F81346E237}" type="pres">
      <dgm:prSet presAssocID="{0573183F-096F-435B-9AE7-5D91CE976C80}" presName="textRect" presStyleLbl="revTx" presStyleIdx="3" presStyleCnt="4" custScaleY="4883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CAC4EB9D-7861-42A7-8A11-6190189C6F69}" type="presOf" srcId="{0573183F-096F-435B-9AE7-5D91CE976C80}" destId="{66F008D2-91B4-4F19-B6D0-F8F81346E237}" srcOrd="0" destOrd="0" presId="urn:microsoft.com/office/officeart/2005/8/layout/pList1#7"/>
    <dgm:cxn modelId="{707A7587-F924-48A6-B93B-B254DDB9037E}" type="presOf" srcId="{2C55649C-8AB5-4AA8-A2F2-B4064F471B55}" destId="{C885F840-B6EB-4ED2-827B-523C45A01436}" srcOrd="0" destOrd="0" presId="urn:microsoft.com/office/officeart/2005/8/layout/pList1#7"/>
    <dgm:cxn modelId="{45F0226B-40AE-48FD-BAE8-68F0D80F2AA2}" srcId="{3152AF87-8B39-4728-BAE1-CF1D0D460112}" destId="{4F016485-0950-41E4-B987-13A2E5C20C2E}" srcOrd="1" destOrd="0" parTransId="{C69DB304-AB55-46D9-BFEC-BEA91393BBA7}" sibTransId="{546B2B78-4241-42F6-B169-76BCC6FC8722}"/>
    <dgm:cxn modelId="{0040AB62-9763-4B9E-92B3-20F600B80A5C}" srcId="{3152AF87-8B39-4728-BAE1-CF1D0D460112}" destId="{2C55649C-8AB5-4AA8-A2F2-B4064F471B55}" srcOrd="2" destOrd="0" parTransId="{E68B915A-0AAF-4751-8F8F-B3A1E506BEFC}" sibTransId="{B2BB4A4A-7441-4FF4-AF3E-A57CF69CB848}"/>
    <dgm:cxn modelId="{8BFED2B4-222B-46C1-AA7D-6A85AA3B4092}" type="presOf" srcId="{52DE6AB3-4A47-451C-B1A8-B33C3930E00D}" destId="{5C5E0C6E-C57A-436D-B505-CD62F877334C}" srcOrd="0" destOrd="0" presId="urn:microsoft.com/office/officeart/2005/8/layout/pList1#7"/>
    <dgm:cxn modelId="{0126C13B-10C0-40A9-AA24-EF29E951BC37}" srcId="{3152AF87-8B39-4728-BAE1-CF1D0D460112}" destId="{2984B6F9-BB56-44F3-A5CA-C4F2D9CB98CE}" srcOrd="0" destOrd="0" parTransId="{0C050E7F-C75D-43EA-A22C-BB3E523886F5}" sibTransId="{52DE6AB3-4A47-451C-B1A8-B33C3930E00D}"/>
    <dgm:cxn modelId="{91E50720-B15D-47EA-A7AA-1721ACD60F08}" type="presOf" srcId="{B2BB4A4A-7441-4FF4-AF3E-A57CF69CB848}" destId="{7B67E0BC-D4DE-4D48-B5D8-4F16E5DA832B}" srcOrd="0" destOrd="0" presId="urn:microsoft.com/office/officeart/2005/8/layout/pList1#7"/>
    <dgm:cxn modelId="{4E011F87-2848-4B17-B9A9-505D1B896BA2}" srcId="{3152AF87-8B39-4728-BAE1-CF1D0D460112}" destId="{0573183F-096F-435B-9AE7-5D91CE976C80}" srcOrd="3" destOrd="0" parTransId="{203447EF-7B4C-4E2F-803C-9388BAF8CC8D}" sibTransId="{8E95B3D5-F0EA-41D9-9C2D-D3A832AA0EE9}"/>
    <dgm:cxn modelId="{3694B44A-97AA-467E-B42B-3F6E27B9961A}" type="presOf" srcId="{4F016485-0950-41E4-B987-13A2E5C20C2E}" destId="{664B38AE-79B0-4B36-819C-DAE7E27A1567}" srcOrd="0" destOrd="0" presId="urn:microsoft.com/office/officeart/2005/8/layout/pList1#7"/>
    <dgm:cxn modelId="{161F9A29-95F9-4D9A-BF60-19DA1BA18C8C}" type="presOf" srcId="{3152AF87-8B39-4728-BAE1-CF1D0D460112}" destId="{223384FF-67F6-472F-85EF-D3CD86F37507}" srcOrd="0" destOrd="0" presId="urn:microsoft.com/office/officeart/2005/8/layout/pList1#7"/>
    <dgm:cxn modelId="{6AC7EBC1-C698-4A99-BECD-A06BA3AB3CBC}" type="presOf" srcId="{2984B6F9-BB56-44F3-A5CA-C4F2D9CB98CE}" destId="{49EDE87B-4936-4CC5-BE3B-31D5D8FFD34F}" srcOrd="0" destOrd="0" presId="urn:microsoft.com/office/officeart/2005/8/layout/pList1#7"/>
    <dgm:cxn modelId="{00F6E4AC-8D1E-4D51-84E3-3CEE13F54592}" type="presOf" srcId="{546B2B78-4241-42F6-B169-76BCC6FC8722}" destId="{FFAAF619-37C4-4983-810C-E32A2D108953}" srcOrd="0" destOrd="0" presId="urn:microsoft.com/office/officeart/2005/8/layout/pList1#7"/>
    <dgm:cxn modelId="{EE1391AA-B71C-4470-BD8B-77BDAADAB9DC}" type="presParOf" srcId="{223384FF-67F6-472F-85EF-D3CD86F37507}" destId="{9B7D937D-CE69-4047-A15B-B1B050928A1F}" srcOrd="0" destOrd="0" presId="urn:microsoft.com/office/officeart/2005/8/layout/pList1#7"/>
    <dgm:cxn modelId="{2877727D-FB6A-4934-9E84-03E4179E2F5F}" type="presParOf" srcId="{9B7D937D-CE69-4047-A15B-B1B050928A1F}" destId="{7B1FB90C-A507-4684-A26E-76340154D535}" srcOrd="0" destOrd="0" presId="urn:microsoft.com/office/officeart/2005/8/layout/pList1#7"/>
    <dgm:cxn modelId="{21BB6FC6-139A-4E3C-805C-A258C9EA13E8}" type="presParOf" srcId="{9B7D937D-CE69-4047-A15B-B1B050928A1F}" destId="{49EDE87B-4936-4CC5-BE3B-31D5D8FFD34F}" srcOrd="1" destOrd="0" presId="urn:microsoft.com/office/officeart/2005/8/layout/pList1#7"/>
    <dgm:cxn modelId="{D65151A3-768C-4891-8464-6C70D95D4C1E}" type="presParOf" srcId="{223384FF-67F6-472F-85EF-D3CD86F37507}" destId="{5C5E0C6E-C57A-436D-B505-CD62F877334C}" srcOrd="1" destOrd="0" presId="urn:microsoft.com/office/officeart/2005/8/layout/pList1#7"/>
    <dgm:cxn modelId="{DF644305-6D06-48FD-81FC-93B253CBA18E}" type="presParOf" srcId="{223384FF-67F6-472F-85EF-D3CD86F37507}" destId="{7AB47AAA-3420-4429-96B7-17AFE7BCB7B4}" srcOrd="2" destOrd="0" presId="urn:microsoft.com/office/officeart/2005/8/layout/pList1#7"/>
    <dgm:cxn modelId="{6C2C16AC-0EA0-45E4-8578-08C2D8E24C6E}" type="presParOf" srcId="{7AB47AAA-3420-4429-96B7-17AFE7BCB7B4}" destId="{949F49D5-13DD-4D8C-9208-1F84BA23D86D}" srcOrd="0" destOrd="0" presId="urn:microsoft.com/office/officeart/2005/8/layout/pList1#7"/>
    <dgm:cxn modelId="{37E756F0-2D4D-42B6-8E89-70C3ACDB56A2}" type="presParOf" srcId="{7AB47AAA-3420-4429-96B7-17AFE7BCB7B4}" destId="{664B38AE-79B0-4B36-819C-DAE7E27A1567}" srcOrd="1" destOrd="0" presId="urn:microsoft.com/office/officeart/2005/8/layout/pList1#7"/>
    <dgm:cxn modelId="{5278F7E5-30EA-4393-AF7F-B2139BD17E9A}" type="presParOf" srcId="{223384FF-67F6-472F-85EF-D3CD86F37507}" destId="{FFAAF619-37C4-4983-810C-E32A2D108953}" srcOrd="3" destOrd="0" presId="urn:microsoft.com/office/officeart/2005/8/layout/pList1#7"/>
    <dgm:cxn modelId="{70F91D49-E535-4A95-B383-36ABB9459176}" type="presParOf" srcId="{223384FF-67F6-472F-85EF-D3CD86F37507}" destId="{26181287-A305-40F6-A7F9-755F47DB76C5}" srcOrd="4" destOrd="0" presId="urn:microsoft.com/office/officeart/2005/8/layout/pList1#7"/>
    <dgm:cxn modelId="{3C3F2AE9-39A7-47C0-956C-262DC60D4C53}" type="presParOf" srcId="{26181287-A305-40F6-A7F9-755F47DB76C5}" destId="{4137D158-9FE4-490C-9BAD-1570DB67F7B8}" srcOrd="0" destOrd="0" presId="urn:microsoft.com/office/officeart/2005/8/layout/pList1#7"/>
    <dgm:cxn modelId="{6CF611DE-20BB-425F-94C1-C8A23C4920E6}" type="presParOf" srcId="{26181287-A305-40F6-A7F9-755F47DB76C5}" destId="{C885F840-B6EB-4ED2-827B-523C45A01436}" srcOrd="1" destOrd="0" presId="urn:microsoft.com/office/officeart/2005/8/layout/pList1#7"/>
    <dgm:cxn modelId="{7655C3D4-749E-45F2-BE6B-1BE53C2B921E}" type="presParOf" srcId="{223384FF-67F6-472F-85EF-D3CD86F37507}" destId="{7B67E0BC-D4DE-4D48-B5D8-4F16E5DA832B}" srcOrd="5" destOrd="0" presId="urn:microsoft.com/office/officeart/2005/8/layout/pList1#7"/>
    <dgm:cxn modelId="{3D4D7AA4-B249-419E-963E-2F87754BED8A}" type="presParOf" srcId="{223384FF-67F6-472F-85EF-D3CD86F37507}" destId="{4589C05A-0AE3-4D4D-A70C-50150B5E9474}" srcOrd="6" destOrd="0" presId="urn:microsoft.com/office/officeart/2005/8/layout/pList1#7"/>
    <dgm:cxn modelId="{F59DEEE3-5825-4C63-9DEC-391C085F70B3}" type="presParOf" srcId="{4589C05A-0AE3-4D4D-A70C-50150B5E9474}" destId="{61F4A704-F5CE-49B5-93AE-2F4455265439}" srcOrd="0" destOrd="0" presId="urn:microsoft.com/office/officeart/2005/8/layout/pList1#7"/>
    <dgm:cxn modelId="{CB0D7ED2-C9AA-4831-BC57-A86CFFF84656}" type="presParOf" srcId="{4589C05A-0AE3-4D4D-A70C-50150B5E9474}" destId="{66F008D2-91B4-4F19-B6D0-F8F81346E237}" srcOrd="1" destOrd="0" presId="urn:microsoft.com/office/officeart/2005/8/layout/pList1#7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3152AF87-8B39-4728-BAE1-CF1D0D460112}" type="doc">
      <dgm:prSet loTypeId="urn:microsoft.com/office/officeart/2005/8/layout/pList1#8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2984B6F9-BB56-44F3-A5CA-C4F2D9CB98CE}">
      <dgm:prSet phldrT="[Texto]"/>
      <dgm:spPr/>
      <dgm:t>
        <a:bodyPr/>
        <a:lstStyle/>
        <a:p>
          <a:r>
            <a:rPr lang="x-none" dirty="0" smtClean="0"/>
            <a:t>Demanda histórica</a:t>
          </a:r>
          <a:endParaRPr lang="es-EC" dirty="0"/>
        </a:p>
      </dgm:t>
    </dgm:pt>
    <dgm:pt modelId="{0C050E7F-C75D-43EA-A22C-BB3E523886F5}" type="parTrans" cxnId="{0126C13B-10C0-40A9-AA24-EF29E951BC37}">
      <dgm:prSet/>
      <dgm:spPr/>
      <dgm:t>
        <a:bodyPr/>
        <a:lstStyle/>
        <a:p>
          <a:endParaRPr lang="es-EC"/>
        </a:p>
      </dgm:t>
    </dgm:pt>
    <dgm:pt modelId="{52DE6AB3-4A47-451C-B1A8-B33C3930E00D}" type="sibTrans" cxnId="{0126C13B-10C0-40A9-AA24-EF29E951BC37}">
      <dgm:prSet/>
      <dgm:spPr/>
      <dgm:t>
        <a:bodyPr/>
        <a:lstStyle/>
        <a:p>
          <a:endParaRPr lang="es-EC"/>
        </a:p>
      </dgm:t>
    </dgm:pt>
    <dgm:pt modelId="{0573183F-096F-435B-9AE7-5D91CE976C80}">
      <dgm:prSet phldrT="[Texto]"/>
      <dgm:spPr/>
      <dgm:t>
        <a:bodyPr/>
        <a:lstStyle/>
        <a:p>
          <a:r>
            <a:rPr lang="x-none" dirty="0" smtClean="0"/>
            <a:t>Proyección de visitantes</a:t>
          </a:r>
          <a:endParaRPr lang="es-EC" dirty="0"/>
        </a:p>
      </dgm:t>
    </dgm:pt>
    <dgm:pt modelId="{203447EF-7B4C-4E2F-803C-9388BAF8CC8D}" type="parTrans" cxnId="{4E011F87-2848-4B17-B9A9-505D1B896BA2}">
      <dgm:prSet/>
      <dgm:spPr/>
      <dgm:t>
        <a:bodyPr/>
        <a:lstStyle/>
        <a:p>
          <a:endParaRPr lang="es-EC"/>
        </a:p>
      </dgm:t>
    </dgm:pt>
    <dgm:pt modelId="{8E95B3D5-F0EA-41D9-9C2D-D3A832AA0EE9}" type="sibTrans" cxnId="{4E011F87-2848-4B17-B9A9-505D1B896BA2}">
      <dgm:prSet/>
      <dgm:spPr/>
      <dgm:t>
        <a:bodyPr/>
        <a:lstStyle/>
        <a:p>
          <a:endParaRPr lang="es-EC"/>
        </a:p>
      </dgm:t>
    </dgm:pt>
    <dgm:pt modelId="{223384FF-67F6-472F-85EF-D3CD86F37507}" type="pres">
      <dgm:prSet presAssocID="{3152AF87-8B39-4728-BAE1-CF1D0D46011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NZ"/>
        </a:p>
      </dgm:t>
    </dgm:pt>
    <dgm:pt modelId="{9B7D937D-CE69-4047-A15B-B1B050928A1F}" type="pres">
      <dgm:prSet presAssocID="{2984B6F9-BB56-44F3-A5CA-C4F2D9CB98CE}" presName="compNode" presStyleCnt="0"/>
      <dgm:spPr/>
    </dgm:pt>
    <dgm:pt modelId="{7B1FB90C-A507-4684-A26E-76340154D535}" type="pres">
      <dgm:prSet presAssocID="{2984B6F9-BB56-44F3-A5CA-C4F2D9CB98CE}" presName="pictRect" presStyleLbl="node1" presStyleIdx="0" presStyleCnt="2" custScaleX="166060" custScaleY="142586" custLinFactNeighborX="423" custLinFactNeighborY="-133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49EDE87B-4936-4CC5-BE3B-31D5D8FFD34F}" type="pres">
      <dgm:prSet presAssocID="{2984B6F9-BB56-44F3-A5CA-C4F2D9CB98CE}" presName="textRect" presStyleLbl="revTx" presStyleIdx="0" presStyleCnt="2" custScaleX="105725" custScaleY="52326" custLinFactNeighborX="-10865" custLinFactNeighborY="819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C5E0C6E-C57A-436D-B505-CD62F877334C}" type="pres">
      <dgm:prSet presAssocID="{52DE6AB3-4A47-451C-B1A8-B33C3930E00D}" presName="sibTrans" presStyleLbl="sibTrans2D1" presStyleIdx="0" presStyleCnt="0"/>
      <dgm:spPr/>
      <dgm:t>
        <a:bodyPr/>
        <a:lstStyle/>
        <a:p>
          <a:endParaRPr lang="en-NZ"/>
        </a:p>
      </dgm:t>
    </dgm:pt>
    <dgm:pt modelId="{4589C05A-0AE3-4D4D-A70C-50150B5E9474}" type="pres">
      <dgm:prSet presAssocID="{0573183F-096F-435B-9AE7-5D91CE976C80}" presName="compNode" presStyleCnt="0"/>
      <dgm:spPr/>
    </dgm:pt>
    <dgm:pt modelId="{61F4A704-F5CE-49B5-93AE-2F4455265439}" type="pres">
      <dgm:prSet presAssocID="{0573183F-096F-435B-9AE7-5D91CE976C80}" presName="pictRect" presStyleLbl="node1" presStyleIdx="1" presStyleCnt="2" custScaleX="166060" custScaleY="142586" custLinFactNeighborX="-2276" custLinFactNeighborY="-1037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66F008D2-91B4-4F19-B6D0-F8F81346E237}" type="pres">
      <dgm:prSet presAssocID="{0573183F-096F-435B-9AE7-5D91CE976C80}" presName="textRect" presStyleLbl="revTx" presStyleIdx="1" presStyleCnt="2" custScaleY="4883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318AF005-CB7A-43A7-93FD-2B425BE9F6AB}" type="presOf" srcId="{0573183F-096F-435B-9AE7-5D91CE976C80}" destId="{66F008D2-91B4-4F19-B6D0-F8F81346E237}" srcOrd="0" destOrd="0" presId="urn:microsoft.com/office/officeart/2005/8/layout/pList1#8"/>
    <dgm:cxn modelId="{A884E2DF-4B72-4C79-9F96-E1A2BDC84AEE}" type="presOf" srcId="{2984B6F9-BB56-44F3-A5CA-C4F2D9CB98CE}" destId="{49EDE87B-4936-4CC5-BE3B-31D5D8FFD34F}" srcOrd="0" destOrd="0" presId="urn:microsoft.com/office/officeart/2005/8/layout/pList1#8"/>
    <dgm:cxn modelId="{D8E7BC85-F77B-4F4F-9CB5-4DC999247A11}" type="presOf" srcId="{3152AF87-8B39-4728-BAE1-CF1D0D460112}" destId="{223384FF-67F6-472F-85EF-D3CD86F37507}" srcOrd="0" destOrd="0" presId="urn:microsoft.com/office/officeart/2005/8/layout/pList1#8"/>
    <dgm:cxn modelId="{FDA300E6-8B80-4AD6-B4E6-4C7869C8BA8F}" type="presOf" srcId="{52DE6AB3-4A47-451C-B1A8-B33C3930E00D}" destId="{5C5E0C6E-C57A-436D-B505-CD62F877334C}" srcOrd="0" destOrd="0" presId="urn:microsoft.com/office/officeart/2005/8/layout/pList1#8"/>
    <dgm:cxn modelId="{0126C13B-10C0-40A9-AA24-EF29E951BC37}" srcId="{3152AF87-8B39-4728-BAE1-CF1D0D460112}" destId="{2984B6F9-BB56-44F3-A5CA-C4F2D9CB98CE}" srcOrd="0" destOrd="0" parTransId="{0C050E7F-C75D-43EA-A22C-BB3E523886F5}" sibTransId="{52DE6AB3-4A47-451C-B1A8-B33C3930E00D}"/>
    <dgm:cxn modelId="{4E011F87-2848-4B17-B9A9-505D1B896BA2}" srcId="{3152AF87-8B39-4728-BAE1-CF1D0D460112}" destId="{0573183F-096F-435B-9AE7-5D91CE976C80}" srcOrd="1" destOrd="0" parTransId="{203447EF-7B4C-4E2F-803C-9388BAF8CC8D}" sibTransId="{8E95B3D5-F0EA-41D9-9C2D-D3A832AA0EE9}"/>
    <dgm:cxn modelId="{673D0BE8-8176-485E-86F5-5D1FF144A033}" type="presParOf" srcId="{223384FF-67F6-472F-85EF-D3CD86F37507}" destId="{9B7D937D-CE69-4047-A15B-B1B050928A1F}" srcOrd="0" destOrd="0" presId="urn:microsoft.com/office/officeart/2005/8/layout/pList1#8"/>
    <dgm:cxn modelId="{92FE93BC-F0B2-4E63-A173-8A869ADEA1F7}" type="presParOf" srcId="{9B7D937D-CE69-4047-A15B-B1B050928A1F}" destId="{7B1FB90C-A507-4684-A26E-76340154D535}" srcOrd="0" destOrd="0" presId="urn:microsoft.com/office/officeart/2005/8/layout/pList1#8"/>
    <dgm:cxn modelId="{B0A3A82B-E977-4A03-B822-972867080D73}" type="presParOf" srcId="{9B7D937D-CE69-4047-A15B-B1B050928A1F}" destId="{49EDE87B-4936-4CC5-BE3B-31D5D8FFD34F}" srcOrd="1" destOrd="0" presId="urn:microsoft.com/office/officeart/2005/8/layout/pList1#8"/>
    <dgm:cxn modelId="{4F41C552-548C-4F08-A377-60C321635013}" type="presParOf" srcId="{223384FF-67F6-472F-85EF-D3CD86F37507}" destId="{5C5E0C6E-C57A-436D-B505-CD62F877334C}" srcOrd="1" destOrd="0" presId="urn:microsoft.com/office/officeart/2005/8/layout/pList1#8"/>
    <dgm:cxn modelId="{851F44B2-BA3D-4F57-BE25-26F671BB9355}" type="presParOf" srcId="{223384FF-67F6-472F-85EF-D3CD86F37507}" destId="{4589C05A-0AE3-4D4D-A70C-50150B5E9474}" srcOrd="2" destOrd="0" presId="urn:microsoft.com/office/officeart/2005/8/layout/pList1#8"/>
    <dgm:cxn modelId="{77DC56D7-57E6-4C72-8DC5-8BC22D193702}" type="presParOf" srcId="{4589C05A-0AE3-4D4D-A70C-50150B5E9474}" destId="{61F4A704-F5CE-49B5-93AE-2F4455265439}" srcOrd="0" destOrd="0" presId="urn:microsoft.com/office/officeart/2005/8/layout/pList1#8"/>
    <dgm:cxn modelId="{2E6A7B64-169F-45E8-A556-A34612C60CDB}" type="presParOf" srcId="{4589C05A-0AE3-4D4D-A70C-50150B5E9474}" destId="{66F008D2-91B4-4F19-B6D0-F8F81346E237}" srcOrd="1" destOrd="0" presId="urn:microsoft.com/office/officeart/2005/8/layout/pList1#8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6FB95D65-1059-4034-93AF-341EF258C578}" type="doc">
      <dgm:prSet loTypeId="urn:microsoft.com/office/officeart/2005/8/layout/hierarchy3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NZ"/>
        </a:p>
      </dgm:t>
    </dgm:pt>
    <dgm:pt modelId="{86B9431A-57A7-4122-9872-07DD788DC137}">
      <dgm:prSet phldrT="[Texto]"/>
      <dgm:spPr/>
      <dgm:t>
        <a:bodyPr/>
        <a:lstStyle/>
        <a:p>
          <a:r>
            <a:rPr lang="es-EC" b="1" dirty="0" smtClean="0"/>
            <a:t>Proyecciones de Demanda</a:t>
          </a:r>
          <a:endParaRPr lang="en-NZ" b="1" dirty="0"/>
        </a:p>
      </dgm:t>
    </dgm:pt>
    <dgm:pt modelId="{F5235575-EBDF-42F6-9002-DC8A0E084491}" type="parTrans" cxnId="{FB3857CD-6289-4B2C-9F6B-B3F8F275E305}">
      <dgm:prSet/>
      <dgm:spPr/>
      <dgm:t>
        <a:bodyPr/>
        <a:lstStyle/>
        <a:p>
          <a:endParaRPr lang="en-NZ"/>
        </a:p>
      </dgm:t>
    </dgm:pt>
    <dgm:pt modelId="{5E63BCF8-FE8C-46E6-8E54-5659579F71DB}" type="sibTrans" cxnId="{FB3857CD-6289-4B2C-9F6B-B3F8F275E305}">
      <dgm:prSet/>
      <dgm:spPr/>
      <dgm:t>
        <a:bodyPr/>
        <a:lstStyle/>
        <a:p>
          <a:endParaRPr lang="en-NZ"/>
        </a:p>
      </dgm:t>
    </dgm:pt>
    <dgm:pt modelId="{8CC5441D-0281-44F1-8750-9E311689EF82}">
      <dgm:prSet phldrT="[Texto]"/>
      <dgm:spPr/>
      <dgm:t>
        <a:bodyPr/>
        <a:lstStyle/>
        <a:p>
          <a:r>
            <a:rPr lang="es-EC" dirty="0" smtClean="0"/>
            <a:t>Datos históricos del 2011 - 2016</a:t>
          </a:r>
          <a:endParaRPr lang="en-NZ" dirty="0"/>
        </a:p>
      </dgm:t>
    </dgm:pt>
    <dgm:pt modelId="{FA0EC9A2-8395-423A-84F1-E35B3914A05D}" type="parTrans" cxnId="{57A9B9D4-D818-4B03-8F0D-56CAB9E6CCD0}">
      <dgm:prSet/>
      <dgm:spPr/>
      <dgm:t>
        <a:bodyPr/>
        <a:lstStyle/>
        <a:p>
          <a:endParaRPr lang="en-NZ"/>
        </a:p>
      </dgm:t>
    </dgm:pt>
    <dgm:pt modelId="{1C38F0DD-A781-4F01-959A-4B629458FDA7}" type="sibTrans" cxnId="{57A9B9D4-D818-4B03-8F0D-56CAB9E6CCD0}">
      <dgm:prSet/>
      <dgm:spPr/>
      <dgm:t>
        <a:bodyPr/>
        <a:lstStyle/>
        <a:p>
          <a:endParaRPr lang="en-NZ"/>
        </a:p>
      </dgm:t>
    </dgm:pt>
    <dgm:pt modelId="{86B270D0-B5F5-4C83-85C9-139E65FD1D27}">
      <dgm:prSet phldrT="[Texto]"/>
      <dgm:spPr/>
      <dgm:t>
        <a:bodyPr/>
        <a:lstStyle/>
        <a:p>
          <a:r>
            <a:rPr lang="es-EC" dirty="0" smtClean="0"/>
            <a:t>Aumento del 128% al 2021</a:t>
          </a:r>
        </a:p>
      </dgm:t>
    </dgm:pt>
    <dgm:pt modelId="{33610E47-C244-44B2-8587-4AE87EBB7AF6}" type="parTrans" cxnId="{0496C5CE-EB31-4927-A45E-5C2A99C87402}">
      <dgm:prSet/>
      <dgm:spPr/>
      <dgm:t>
        <a:bodyPr/>
        <a:lstStyle/>
        <a:p>
          <a:endParaRPr lang="en-NZ"/>
        </a:p>
      </dgm:t>
    </dgm:pt>
    <dgm:pt modelId="{B7618B58-8813-498C-B73C-5F4823EF9362}" type="sibTrans" cxnId="{0496C5CE-EB31-4927-A45E-5C2A99C87402}">
      <dgm:prSet/>
      <dgm:spPr/>
      <dgm:t>
        <a:bodyPr/>
        <a:lstStyle/>
        <a:p>
          <a:endParaRPr lang="en-NZ"/>
        </a:p>
      </dgm:t>
    </dgm:pt>
    <dgm:pt modelId="{DBCDC0D0-8D9C-4639-8C12-9A6E56D106B7}" type="pres">
      <dgm:prSet presAssocID="{6FB95D65-1059-4034-93AF-341EF258C57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39974C53-847C-4B05-8B81-D819A062D5AC}" type="pres">
      <dgm:prSet presAssocID="{86B9431A-57A7-4122-9872-07DD788DC137}" presName="root" presStyleCnt="0"/>
      <dgm:spPr/>
    </dgm:pt>
    <dgm:pt modelId="{56C3D6D5-3C39-46E4-AF9F-A256E7F1AE0B}" type="pres">
      <dgm:prSet presAssocID="{86B9431A-57A7-4122-9872-07DD788DC137}" presName="rootComposite" presStyleCnt="0"/>
      <dgm:spPr/>
    </dgm:pt>
    <dgm:pt modelId="{62E5B8D5-5D48-4A20-BF1F-7DCC2EC5A141}" type="pres">
      <dgm:prSet presAssocID="{86B9431A-57A7-4122-9872-07DD788DC137}" presName="rootText" presStyleLbl="node1" presStyleIdx="0" presStyleCnt="1"/>
      <dgm:spPr/>
      <dgm:t>
        <a:bodyPr/>
        <a:lstStyle/>
        <a:p>
          <a:endParaRPr lang="en-NZ"/>
        </a:p>
      </dgm:t>
    </dgm:pt>
    <dgm:pt modelId="{F8073B5F-21D2-4FBD-8F10-E138B730BF7E}" type="pres">
      <dgm:prSet presAssocID="{86B9431A-57A7-4122-9872-07DD788DC137}" presName="rootConnector" presStyleLbl="node1" presStyleIdx="0" presStyleCnt="1"/>
      <dgm:spPr/>
      <dgm:t>
        <a:bodyPr/>
        <a:lstStyle/>
        <a:p>
          <a:endParaRPr lang="es-ES"/>
        </a:p>
      </dgm:t>
    </dgm:pt>
    <dgm:pt modelId="{2CFEE69B-F91E-4AD2-82A5-2EC3458C68E7}" type="pres">
      <dgm:prSet presAssocID="{86B9431A-57A7-4122-9872-07DD788DC137}" presName="childShape" presStyleCnt="0"/>
      <dgm:spPr/>
    </dgm:pt>
    <dgm:pt modelId="{1095B6BF-DCDF-46DB-8A4A-D6A251327B44}" type="pres">
      <dgm:prSet presAssocID="{FA0EC9A2-8395-423A-84F1-E35B3914A05D}" presName="Name13" presStyleLbl="parChTrans1D2" presStyleIdx="0" presStyleCnt="2"/>
      <dgm:spPr/>
      <dgm:t>
        <a:bodyPr/>
        <a:lstStyle/>
        <a:p>
          <a:endParaRPr lang="es-ES"/>
        </a:p>
      </dgm:t>
    </dgm:pt>
    <dgm:pt modelId="{718159C8-EB47-4F0E-9007-63CEB2B6F7C7}" type="pres">
      <dgm:prSet presAssocID="{8CC5441D-0281-44F1-8750-9E311689EF82}" presName="childText" presStyleLbl="bgAcc1" presStyleIdx="0" presStyleCnt="2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828D4E16-62D3-483F-9794-34A91EE8D13E}" type="pres">
      <dgm:prSet presAssocID="{33610E47-C244-44B2-8587-4AE87EBB7AF6}" presName="Name13" presStyleLbl="parChTrans1D2" presStyleIdx="1" presStyleCnt="2"/>
      <dgm:spPr/>
      <dgm:t>
        <a:bodyPr/>
        <a:lstStyle/>
        <a:p>
          <a:endParaRPr lang="es-ES"/>
        </a:p>
      </dgm:t>
    </dgm:pt>
    <dgm:pt modelId="{8A4C4C1E-2BF6-440E-8A31-1600827300F6}" type="pres">
      <dgm:prSet presAssocID="{86B270D0-B5F5-4C83-85C9-139E65FD1D27}" presName="childText" presStyleLbl="bgAcc1" presStyleIdx="1" presStyleCnt="2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</dgm:ptLst>
  <dgm:cxnLst>
    <dgm:cxn modelId="{0496C5CE-EB31-4927-A45E-5C2A99C87402}" srcId="{86B9431A-57A7-4122-9872-07DD788DC137}" destId="{86B270D0-B5F5-4C83-85C9-139E65FD1D27}" srcOrd="1" destOrd="0" parTransId="{33610E47-C244-44B2-8587-4AE87EBB7AF6}" sibTransId="{B7618B58-8813-498C-B73C-5F4823EF9362}"/>
    <dgm:cxn modelId="{176C919F-1780-4C7E-9BC5-283F70B2E150}" type="presOf" srcId="{33610E47-C244-44B2-8587-4AE87EBB7AF6}" destId="{828D4E16-62D3-483F-9794-34A91EE8D13E}" srcOrd="0" destOrd="0" presId="urn:microsoft.com/office/officeart/2005/8/layout/hierarchy3"/>
    <dgm:cxn modelId="{7AA90251-48A5-41EE-951A-BC60EE78D055}" type="presOf" srcId="{6FB95D65-1059-4034-93AF-341EF258C578}" destId="{DBCDC0D0-8D9C-4639-8C12-9A6E56D106B7}" srcOrd="0" destOrd="0" presId="urn:microsoft.com/office/officeart/2005/8/layout/hierarchy3"/>
    <dgm:cxn modelId="{8A8873B6-4BC9-4BA9-AF64-FE6AFD0C0A33}" type="presOf" srcId="{86B270D0-B5F5-4C83-85C9-139E65FD1D27}" destId="{8A4C4C1E-2BF6-440E-8A31-1600827300F6}" srcOrd="0" destOrd="0" presId="urn:microsoft.com/office/officeart/2005/8/layout/hierarchy3"/>
    <dgm:cxn modelId="{8DF825F8-8E8E-4341-869D-3CAF17EC48D3}" type="presOf" srcId="{86B9431A-57A7-4122-9872-07DD788DC137}" destId="{F8073B5F-21D2-4FBD-8F10-E138B730BF7E}" srcOrd="1" destOrd="0" presId="urn:microsoft.com/office/officeart/2005/8/layout/hierarchy3"/>
    <dgm:cxn modelId="{FC2692F2-4865-4086-9B82-75A31FFEB4FB}" type="presOf" srcId="{FA0EC9A2-8395-423A-84F1-E35B3914A05D}" destId="{1095B6BF-DCDF-46DB-8A4A-D6A251327B44}" srcOrd="0" destOrd="0" presId="urn:microsoft.com/office/officeart/2005/8/layout/hierarchy3"/>
    <dgm:cxn modelId="{E9FEB4BC-D44A-44E8-A832-7A63E53008D9}" type="presOf" srcId="{86B9431A-57A7-4122-9872-07DD788DC137}" destId="{62E5B8D5-5D48-4A20-BF1F-7DCC2EC5A141}" srcOrd="0" destOrd="0" presId="urn:microsoft.com/office/officeart/2005/8/layout/hierarchy3"/>
    <dgm:cxn modelId="{57A9B9D4-D818-4B03-8F0D-56CAB9E6CCD0}" srcId="{86B9431A-57A7-4122-9872-07DD788DC137}" destId="{8CC5441D-0281-44F1-8750-9E311689EF82}" srcOrd="0" destOrd="0" parTransId="{FA0EC9A2-8395-423A-84F1-E35B3914A05D}" sibTransId="{1C38F0DD-A781-4F01-959A-4B629458FDA7}"/>
    <dgm:cxn modelId="{FB3857CD-6289-4B2C-9F6B-B3F8F275E305}" srcId="{6FB95D65-1059-4034-93AF-341EF258C578}" destId="{86B9431A-57A7-4122-9872-07DD788DC137}" srcOrd="0" destOrd="0" parTransId="{F5235575-EBDF-42F6-9002-DC8A0E084491}" sibTransId="{5E63BCF8-FE8C-46E6-8E54-5659579F71DB}"/>
    <dgm:cxn modelId="{7D0F1BE0-F136-467A-BCB0-36941AB1B03F}" type="presOf" srcId="{8CC5441D-0281-44F1-8750-9E311689EF82}" destId="{718159C8-EB47-4F0E-9007-63CEB2B6F7C7}" srcOrd="0" destOrd="0" presId="urn:microsoft.com/office/officeart/2005/8/layout/hierarchy3"/>
    <dgm:cxn modelId="{CBCD3982-5FA4-4877-9F4E-9A919B68EE26}" type="presParOf" srcId="{DBCDC0D0-8D9C-4639-8C12-9A6E56D106B7}" destId="{39974C53-847C-4B05-8B81-D819A062D5AC}" srcOrd="0" destOrd="0" presId="urn:microsoft.com/office/officeart/2005/8/layout/hierarchy3"/>
    <dgm:cxn modelId="{CBC8AC3D-BCFC-48BF-8259-E59AD7644625}" type="presParOf" srcId="{39974C53-847C-4B05-8B81-D819A062D5AC}" destId="{56C3D6D5-3C39-46E4-AF9F-A256E7F1AE0B}" srcOrd="0" destOrd="0" presId="urn:microsoft.com/office/officeart/2005/8/layout/hierarchy3"/>
    <dgm:cxn modelId="{815DC0AD-E067-43E2-AFCA-86EE99092D55}" type="presParOf" srcId="{56C3D6D5-3C39-46E4-AF9F-A256E7F1AE0B}" destId="{62E5B8D5-5D48-4A20-BF1F-7DCC2EC5A141}" srcOrd="0" destOrd="0" presId="urn:microsoft.com/office/officeart/2005/8/layout/hierarchy3"/>
    <dgm:cxn modelId="{5CF42DC6-A838-4B9B-AC0D-4BC16F916904}" type="presParOf" srcId="{56C3D6D5-3C39-46E4-AF9F-A256E7F1AE0B}" destId="{F8073B5F-21D2-4FBD-8F10-E138B730BF7E}" srcOrd="1" destOrd="0" presId="urn:microsoft.com/office/officeart/2005/8/layout/hierarchy3"/>
    <dgm:cxn modelId="{228B1364-5F9E-4679-9B93-D812A3A6571A}" type="presParOf" srcId="{39974C53-847C-4B05-8B81-D819A062D5AC}" destId="{2CFEE69B-F91E-4AD2-82A5-2EC3458C68E7}" srcOrd="1" destOrd="0" presId="urn:microsoft.com/office/officeart/2005/8/layout/hierarchy3"/>
    <dgm:cxn modelId="{62D303E3-1842-4DA0-8480-5EA5ACA7B90B}" type="presParOf" srcId="{2CFEE69B-F91E-4AD2-82A5-2EC3458C68E7}" destId="{1095B6BF-DCDF-46DB-8A4A-D6A251327B44}" srcOrd="0" destOrd="0" presId="urn:microsoft.com/office/officeart/2005/8/layout/hierarchy3"/>
    <dgm:cxn modelId="{0927D147-2340-48E1-9FC6-BE99CAC45840}" type="presParOf" srcId="{2CFEE69B-F91E-4AD2-82A5-2EC3458C68E7}" destId="{718159C8-EB47-4F0E-9007-63CEB2B6F7C7}" srcOrd="1" destOrd="0" presId="urn:microsoft.com/office/officeart/2005/8/layout/hierarchy3"/>
    <dgm:cxn modelId="{937C3D0F-2BF2-43DF-BFCE-D550372B0524}" type="presParOf" srcId="{2CFEE69B-F91E-4AD2-82A5-2EC3458C68E7}" destId="{828D4E16-62D3-483F-9794-34A91EE8D13E}" srcOrd="2" destOrd="0" presId="urn:microsoft.com/office/officeart/2005/8/layout/hierarchy3"/>
    <dgm:cxn modelId="{574E494D-3C00-4531-9902-B82E781DD731}" type="presParOf" srcId="{2CFEE69B-F91E-4AD2-82A5-2EC3458C68E7}" destId="{8A4C4C1E-2BF6-440E-8A31-1600827300F6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C7B1BF78-7A02-443B-8443-321F1E212181}" type="doc">
      <dgm:prSet loTypeId="urn:microsoft.com/office/officeart/2005/8/layout/arrow4" loCatId="relationship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es-ES"/>
        </a:p>
      </dgm:t>
    </dgm:pt>
    <dgm:pt modelId="{392493DB-5322-41F7-996B-F7DB94F684F6}">
      <dgm:prSet phldrT="[Texto]"/>
      <dgm:spPr/>
      <dgm:t>
        <a:bodyPr/>
        <a:lstStyle/>
        <a:p>
          <a:r>
            <a:rPr lang="es-ES" dirty="0" smtClean="0"/>
            <a:t>En la pagina actual se incluya la observación astronómica</a:t>
          </a:r>
          <a:endParaRPr lang="es-ES" dirty="0"/>
        </a:p>
      </dgm:t>
    </dgm:pt>
    <dgm:pt modelId="{6A8E7475-6AFC-4539-B7DF-26B92EB75103}" type="parTrans" cxnId="{CD85E82A-28D7-4C0E-B5A5-469BF6E6E0E3}">
      <dgm:prSet/>
      <dgm:spPr/>
      <dgm:t>
        <a:bodyPr/>
        <a:lstStyle/>
        <a:p>
          <a:endParaRPr lang="es-ES"/>
        </a:p>
      </dgm:t>
    </dgm:pt>
    <dgm:pt modelId="{E6849039-5018-40C0-BA2A-2C456DB355FA}" type="sibTrans" cxnId="{CD85E82A-28D7-4C0E-B5A5-469BF6E6E0E3}">
      <dgm:prSet/>
      <dgm:spPr/>
      <dgm:t>
        <a:bodyPr/>
        <a:lstStyle/>
        <a:p>
          <a:endParaRPr lang="es-ES"/>
        </a:p>
      </dgm:t>
    </dgm:pt>
    <dgm:pt modelId="{67821656-C2EB-498E-80C5-01515CB30EF4}">
      <dgm:prSet phldrT="[Texto]"/>
      <dgm:spPr/>
      <dgm:t>
        <a:bodyPr/>
        <a:lstStyle/>
        <a:p>
          <a:r>
            <a:rPr lang="es-ES" dirty="0" smtClean="0"/>
            <a:t>El uso de los boletines oficiales del Observatorio Astronómico de Quito.</a:t>
          </a:r>
          <a:endParaRPr lang="es-ES" dirty="0"/>
        </a:p>
      </dgm:t>
    </dgm:pt>
    <dgm:pt modelId="{75E24BFA-A78D-484C-BE2E-EA9487968F55}" type="parTrans" cxnId="{07F6A64E-5C96-48DB-9BAB-FC92441D6CB9}">
      <dgm:prSet/>
      <dgm:spPr/>
      <dgm:t>
        <a:bodyPr/>
        <a:lstStyle/>
        <a:p>
          <a:endParaRPr lang="es-ES"/>
        </a:p>
      </dgm:t>
    </dgm:pt>
    <dgm:pt modelId="{A2139998-DA1B-4DA0-9A31-007B0C875448}" type="sibTrans" cxnId="{07F6A64E-5C96-48DB-9BAB-FC92441D6CB9}">
      <dgm:prSet/>
      <dgm:spPr/>
      <dgm:t>
        <a:bodyPr/>
        <a:lstStyle/>
        <a:p>
          <a:endParaRPr lang="es-ES"/>
        </a:p>
      </dgm:t>
    </dgm:pt>
    <dgm:pt modelId="{D7E2471C-2A72-4E9C-84C6-E2B5E3D134EB}" type="pres">
      <dgm:prSet presAssocID="{C7B1BF78-7A02-443B-8443-321F1E212181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5DC21E6D-12CB-4365-94B2-43728DC0BCE6}" type="pres">
      <dgm:prSet presAssocID="{392493DB-5322-41F7-996B-F7DB94F684F6}" presName="upArrow" presStyleLbl="node1" presStyleIdx="0" presStyleCnt="2"/>
      <dgm:spPr/>
    </dgm:pt>
    <dgm:pt modelId="{7EA67335-E92B-4B2C-85E3-A15A005243F1}" type="pres">
      <dgm:prSet presAssocID="{392493DB-5322-41F7-996B-F7DB94F684F6}" presName="upArrowText" presStyleLbl="revTx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47EAB40-71E9-4060-980E-05750598F7F0}" type="pres">
      <dgm:prSet presAssocID="{67821656-C2EB-498E-80C5-01515CB30EF4}" presName="downArrow" presStyleLbl="node1" presStyleIdx="1" presStyleCnt="2"/>
      <dgm:spPr/>
    </dgm:pt>
    <dgm:pt modelId="{D717C83D-3C2C-4DFF-B332-E45184101CA0}" type="pres">
      <dgm:prSet presAssocID="{67821656-C2EB-498E-80C5-01515CB30EF4}" presName="downArrowText" presStyleLbl="revTx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2D937988-8609-401B-91CB-C54F60877693}" type="presOf" srcId="{392493DB-5322-41F7-996B-F7DB94F684F6}" destId="{7EA67335-E92B-4B2C-85E3-A15A005243F1}" srcOrd="0" destOrd="0" presId="urn:microsoft.com/office/officeart/2005/8/layout/arrow4"/>
    <dgm:cxn modelId="{9F80B236-BD92-4252-AADE-E8363432D2CF}" type="presOf" srcId="{C7B1BF78-7A02-443B-8443-321F1E212181}" destId="{D7E2471C-2A72-4E9C-84C6-E2B5E3D134EB}" srcOrd="0" destOrd="0" presId="urn:microsoft.com/office/officeart/2005/8/layout/arrow4"/>
    <dgm:cxn modelId="{07F6A64E-5C96-48DB-9BAB-FC92441D6CB9}" srcId="{C7B1BF78-7A02-443B-8443-321F1E212181}" destId="{67821656-C2EB-498E-80C5-01515CB30EF4}" srcOrd="1" destOrd="0" parTransId="{75E24BFA-A78D-484C-BE2E-EA9487968F55}" sibTransId="{A2139998-DA1B-4DA0-9A31-007B0C875448}"/>
    <dgm:cxn modelId="{54606424-82BF-4520-A1C6-6497876AA918}" type="presOf" srcId="{67821656-C2EB-498E-80C5-01515CB30EF4}" destId="{D717C83D-3C2C-4DFF-B332-E45184101CA0}" srcOrd="0" destOrd="0" presId="urn:microsoft.com/office/officeart/2005/8/layout/arrow4"/>
    <dgm:cxn modelId="{CD85E82A-28D7-4C0E-B5A5-469BF6E6E0E3}" srcId="{C7B1BF78-7A02-443B-8443-321F1E212181}" destId="{392493DB-5322-41F7-996B-F7DB94F684F6}" srcOrd="0" destOrd="0" parTransId="{6A8E7475-6AFC-4539-B7DF-26B92EB75103}" sibTransId="{E6849039-5018-40C0-BA2A-2C456DB355FA}"/>
    <dgm:cxn modelId="{0D34986A-F00C-4779-98AD-8502EFA8F5D3}" type="presParOf" srcId="{D7E2471C-2A72-4E9C-84C6-E2B5E3D134EB}" destId="{5DC21E6D-12CB-4365-94B2-43728DC0BCE6}" srcOrd="0" destOrd="0" presId="urn:microsoft.com/office/officeart/2005/8/layout/arrow4"/>
    <dgm:cxn modelId="{D2842F45-913C-4261-98D3-3803BB5A911B}" type="presParOf" srcId="{D7E2471C-2A72-4E9C-84C6-E2B5E3D134EB}" destId="{7EA67335-E92B-4B2C-85E3-A15A005243F1}" srcOrd="1" destOrd="0" presId="urn:microsoft.com/office/officeart/2005/8/layout/arrow4"/>
    <dgm:cxn modelId="{DDB6B85C-62FC-43B2-A194-D2CBEDE9CB52}" type="presParOf" srcId="{D7E2471C-2A72-4E9C-84C6-E2B5E3D134EB}" destId="{B47EAB40-71E9-4060-980E-05750598F7F0}" srcOrd="2" destOrd="0" presId="urn:microsoft.com/office/officeart/2005/8/layout/arrow4"/>
    <dgm:cxn modelId="{08C428F1-1AEE-4E60-805B-FACD5DD48C82}" type="presParOf" srcId="{D7E2471C-2A72-4E9C-84C6-E2B5E3D134EB}" destId="{D717C83D-3C2C-4DFF-B332-E45184101CA0}" srcOrd="3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3152AF87-8B39-4728-BAE1-CF1D0D460112}" type="doc">
      <dgm:prSet loTypeId="urn:microsoft.com/office/officeart/2005/8/layout/pList1#9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2984B6F9-BB56-44F3-A5CA-C4F2D9CB98CE}">
      <dgm:prSet phldrT="[Texto]"/>
      <dgm:spPr/>
      <dgm:t>
        <a:bodyPr/>
        <a:lstStyle/>
        <a:p>
          <a:r>
            <a:rPr lang="es-EC" dirty="0" err="1" smtClean="0"/>
            <a:t>Sky</a:t>
          </a:r>
          <a:r>
            <a:rPr lang="es-EC" dirty="0" smtClean="0"/>
            <a:t> </a:t>
          </a:r>
          <a:r>
            <a:rPr lang="es-EC" dirty="0" err="1" smtClean="0"/>
            <a:t>Map</a:t>
          </a:r>
          <a:r>
            <a:rPr lang="es-EC" dirty="0" smtClean="0"/>
            <a:t> </a:t>
          </a:r>
          <a:r>
            <a:rPr lang="es-EC" dirty="0" err="1" smtClean="0"/>
            <a:t>by</a:t>
          </a:r>
          <a:r>
            <a:rPr lang="es-EC" dirty="0" smtClean="0"/>
            <a:t> Google</a:t>
          </a:r>
          <a:endParaRPr lang="es-EC" dirty="0"/>
        </a:p>
      </dgm:t>
    </dgm:pt>
    <dgm:pt modelId="{0C050E7F-C75D-43EA-A22C-BB3E523886F5}" type="parTrans" cxnId="{0126C13B-10C0-40A9-AA24-EF29E951BC37}">
      <dgm:prSet/>
      <dgm:spPr/>
      <dgm:t>
        <a:bodyPr/>
        <a:lstStyle/>
        <a:p>
          <a:endParaRPr lang="es-EC"/>
        </a:p>
      </dgm:t>
    </dgm:pt>
    <dgm:pt modelId="{52DE6AB3-4A47-451C-B1A8-B33C3930E00D}" type="sibTrans" cxnId="{0126C13B-10C0-40A9-AA24-EF29E951BC37}">
      <dgm:prSet/>
      <dgm:spPr/>
      <dgm:t>
        <a:bodyPr/>
        <a:lstStyle/>
        <a:p>
          <a:endParaRPr lang="es-EC"/>
        </a:p>
      </dgm:t>
    </dgm:pt>
    <dgm:pt modelId="{4F016485-0950-41E4-B987-13A2E5C20C2E}">
      <dgm:prSet phldrT="[Texto]"/>
      <dgm:spPr/>
      <dgm:t>
        <a:bodyPr/>
        <a:lstStyle/>
        <a:p>
          <a:r>
            <a:rPr lang="es-ES" dirty="0" err="1" smtClean="0"/>
            <a:t>Sky</a:t>
          </a:r>
          <a:r>
            <a:rPr lang="es-ES" dirty="0" smtClean="0"/>
            <a:t> View</a:t>
          </a:r>
          <a:endParaRPr lang="es-EC" dirty="0"/>
        </a:p>
      </dgm:t>
    </dgm:pt>
    <dgm:pt modelId="{C69DB304-AB55-46D9-BFEC-BEA91393BBA7}" type="parTrans" cxnId="{45F0226B-40AE-48FD-BAE8-68F0D80F2AA2}">
      <dgm:prSet/>
      <dgm:spPr/>
      <dgm:t>
        <a:bodyPr/>
        <a:lstStyle/>
        <a:p>
          <a:endParaRPr lang="es-EC"/>
        </a:p>
      </dgm:t>
    </dgm:pt>
    <dgm:pt modelId="{546B2B78-4241-42F6-B169-76BCC6FC8722}" type="sibTrans" cxnId="{45F0226B-40AE-48FD-BAE8-68F0D80F2AA2}">
      <dgm:prSet/>
      <dgm:spPr/>
      <dgm:t>
        <a:bodyPr/>
        <a:lstStyle/>
        <a:p>
          <a:endParaRPr lang="es-EC"/>
        </a:p>
      </dgm:t>
    </dgm:pt>
    <dgm:pt modelId="{0573183F-096F-435B-9AE7-5D91CE976C80}">
      <dgm:prSet phldrT="[Texto]"/>
      <dgm:spPr/>
      <dgm:t>
        <a:bodyPr/>
        <a:lstStyle/>
        <a:p>
          <a:r>
            <a:rPr lang="es-ES" dirty="0" smtClean="0"/>
            <a:t>Mapas estelares</a:t>
          </a:r>
          <a:endParaRPr lang="es-EC" dirty="0"/>
        </a:p>
      </dgm:t>
    </dgm:pt>
    <dgm:pt modelId="{203447EF-7B4C-4E2F-803C-9388BAF8CC8D}" type="parTrans" cxnId="{4E011F87-2848-4B17-B9A9-505D1B896BA2}">
      <dgm:prSet/>
      <dgm:spPr/>
      <dgm:t>
        <a:bodyPr/>
        <a:lstStyle/>
        <a:p>
          <a:endParaRPr lang="es-EC"/>
        </a:p>
      </dgm:t>
    </dgm:pt>
    <dgm:pt modelId="{8E95B3D5-F0EA-41D9-9C2D-D3A832AA0EE9}" type="sibTrans" cxnId="{4E011F87-2848-4B17-B9A9-505D1B896BA2}">
      <dgm:prSet/>
      <dgm:spPr/>
      <dgm:t>
        <a:bodyPr/>
        <a:lstStyle/>
        <a:p>
          <a:endParaRPr lang="es-EC"/>
        </a:p>
      </dgm:t>
    </dgm:pt>
    <dgm:pt modelId="{2C55649C-8AB5-4AA8-A2F2-B4064F471B55}">
      <dgm:prSet phldrT="[Texto]"/>
      <dgm:spPr/>
      <dgm:t>
        <a:bodyPr/>
        <a:lstStyle/>
        <a:p>
          <a:r>
            <a:rPr lang="es-EC" dirty="0" smtClean="0"/>
            <a:t>Cartas </a:t>
          </a:r>
          <a:r>
            <a:rPr lang="es-EC" dirty="0" err="1" smtClean="0"/>
            <a:t>Periodicas</a:t>
          </a:r>
          <a:endParaRPr lang="es-EC" dirty="0"/>
        </a:p>
      </dgm:t>
    </dgm:pt>
    <dgm:pt modelId="{E68B915A-0AAF-4751-8F8F-B3A1E506BEFC}" type="parTrans" cxnId="{0040AB62-9763-4B9E-92B3-20F600B80A5C}">
      <dgm:prSet/>
      <dgm:spPr/>
      <dgm:t>
        <a:bodyPr/>
        <a:lstStyle/>
        <a:p>
          <a:endParaRPr lang="es-EC"/>
        </a:p>
      </dgm:t>
    </dgm:pt>
    <dgm:pt modelId="{B2BB4A4A-7441-4FF4-AF3E-A57CF69CB848}" type="sibTrans" cxnId="{0040AB62-9763-4B9E-92B3-20F600B80A5C}">
      <dgm:prSet/>
      <dgm:spPr/>
      <dgm:t>
        <a:bodyPr/>
        <a:lstStyle/>
        <a:p>
          <a:endParaRPr lang="es-EC"/>
        </a:p>
      </dgm:t>
    </dgm:pt>
    <dgm:pt modelId="{223384FF-67F6-472F-85EF-D3CD86F37507}" type="pres">
      <dgm:prSet presAssocID="{3152AF87-8B39-4728-BAE1-CF1D0D46011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NZ"/>
        </a:p>
      </dgm:t>
    </dgm:pt>
    <dgm:pt modelId="{9B7D937D-CE69-4047-A15B-B1B050928A1F}" type="pres">
      <dgm:prSet presAssocID="{2984B6F9-BB56-44F3-A5CA-C4F2D9CB98CE}" presName="compNode" presStyleCnt="0"/>
      <dgm:spPr/>
    </dgm:pt>
    <dgm:pt modelId="{7B1FB90C-A507-4684-A26E-76340154D535}" type="pres">
      <dgm:prSet presAssocID="{2984B6F9-BB56-44F3-A5CA-C4F2D9CB98CE}" presName="pictRect" presStyleLbl="node1" presStyleIdx="0" presStyleCnt="4" custScaleX="166060" custScaleY="142586" custLinFactNeighborX="423" custLinFactNeighborY="-133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49EDE87B-4936-4CC5-BE3B-31D5D8FFD34F}" type="pres">
      <dgm:prSet presAssocID="{2984B6F9-BB56-44F3-A5CA-C4F2D9CB98CE}" presName="textRect" presStyleLbl="revTx" presStyleIdx="0" presStyleCnt="4" custScaleX="105725" custScaleY="52326" custLinFactNeighborX="-10865" custLinFactNeighborY="819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C5E0C6E-C57A-436D-B505-CD62F877334C}" type="pres">
      <dgm:prSet presAssocID="{52DE6AB3-4A47-451C-B1A8-B33C3930E00D}" presName="sibTrans" presStyleLbl="sibTrans2D1" presStyleIdx="0" presStyleCnt="0"/>
      <dgm:spPr/>
      <dgm:t>
        <a:bodyPr/>
        <a:lstStyle/>
        <a:p>
          <a:endParaRPr lang="en-NZ"/>
        </a:p>
      </dgm:t>
    </dgm:pt>
    <dgm:pt modelId="{7AB47AAA-3420-4429-96B7-17AFE7BCB7B4}" type="pres">
      <dgm:prSet presAssocID="{4F016485-0950-41E4-B987-13A2E5C20C2E}" presName="compNode" presStyleCnt="0"/>
      <dgm:spPr/>
    </dgm:pt>
    <dgm:pt modelId="{949F49D5-13DD-4D8C-9208-1F84BA23D86D}" type="pres">
      <dgm:prSet presAssocID="{4F016485-0950-41E4-B987-13A2E5C20C2E}" presName="pictRect" presStyleLbl="node1" presStyleIdx="1" presStyleCnt="4" custScaleX="166060" custScaleY="142586" custLinFactNeighborX="-3387" custLinFactNeighborY="-91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664B38AE-79B0-4B36-819C-DAE7E27A1567}" type="pres">
      <dgm:prSet presAssocID="{4F016485-0950-41E4-B987-13A2E5C20C2E}" presName="textRect" presStyleLbl="revTx" presStyleIdx="1" presStyleCnt="4" custScaleX="70536" custScaleY="29328" custLinFactNeighborX="-918" custLinFactNeighborY="241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FAAF619-37C4-4983-810C-E32A2D108953}" type="pres">
      <dgm:prSet presAssocID="{546B2B78-4241-42F6-B169-76BCC6FC8722}" presName="sibTrans" presStyleLbl="sibTrans2D1" presStyleIdx="0" presStyleCnt="0"/>
      <dgm:spPr/>
      <dgm:t>
        <a:bodyPr/>
        <a:lstStyle/>
        <a:p>
          <a:endParaRPr lang="en-NZ"/>
        </a:p>
      </dgm:t>
    </dgm:pt>
    <dgm:pt modelId="{26181287-A305-40F6-A7F9-755F47DB76C5}" type="pres">
      <dgm:prSet presAssocID="{2C55649C-8AB5-4AA8-A2F2-B4064F471B55}" presName="compNode" presStyleCnt="0"/>
      <dgm:spPr/>
    </dgm:pt>
    <dgm:pt modelId="{4137D158-9FE4-490C-9BAD-1570DB67F7B8}" type="pres">
      <dgm:prSet presAssocID="{2C55649C-8AB5-4AA8-A2F2-B4064F471B55}" presName="pictRect" presStyleLbl="node1" presStyleIdx="2" presStyleCnt="4" custScaleX="166060" custScaleY="142586" custLinFactNeighborX="-1527" custLinFactNeighborY="-952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C885F840-B6EB-4ED2-827B-523C45A01436}" type="pres">
      <dgm:prSet presAssocID="{2C55649C-8AB5-4AA8-A2F2-B4064F471B55}" presName="textRect" presStyleLbl="revTx" presStyleIdx="2" presStyleCnt="4" custScaleY="51073" custLinFactNeighborX="3016" custLinFactNeighborY="3855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B67E0BC-D4DE-4D48-B5D8-4F16E5DA832B}" type="pres">
      <dgm:prSet presAssocID="{B2BB4A4A-7441-4FF4-AF3E-A57CF69CB848}" presName="sibTrans" presStyleLbl="sibTrans2D1" presStyleIdx="0" presStyleCnt="0"/>
      <dgm:spPr/>
      <dgm:t>
        <a:bodyPr/>
        <a:lstStyle/>
        <a:p>
          <a:endParaRPr lang="en-NZ"/>
        </a:p>
      </dgm:t>
    </dgm:pt>
    <dgm:pt modelId="{4589C05A-0AE3-4D4D-A70C-50150B5E9474}" type="pres">
      <dgm:prSet presAssocID="{0573183F-096F-435B-9AE7-5D91CE976C80}" presName="compNode" presStyleCnt="0"/>
      <dgm:spPr/>
    </dgm:pt>
    <dgm:pt modelId="{61F4A704-F5CE-49B5-93AE-2F4455265439}" type="pres">
      <dgm:prSet presAssocID="{0573183F-096F-435B-9AE7-5D91CE976C80}" presName="pictRect" presStyleLbl="node1" presStyleIdx="3" presStyleCnt="4" custScaleX="166060" custScaleY="142586" custLinFactNeighborX="-4760" custLinFactNeighborY="-10372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66F008D2-91B4-4F19-B6D0-F8F81346E237}" type="pres">
      <dgm:prSet presAssocID="{0573183F-096F-435B-9AE7-5D91CE976C80}" presName="textRect" presStyleLbl="revTx" presStyleIdx="3" presStyleCnt="4" custScaleY="4883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91BEB295-9291-4AAF-9EEC-B9604A8B031A}" type="presOf" srcId="{2984B6F9-BB56-44F3-A5CA-C4F2D9CB98CE}" destId="{49EDE87B-4936-4CC5-BE3B-31D5D8FFD34F}" srcOrd="0" destOrd="0" presId="urn:microsoft.com/office/officeart/2005/8/layout/pList1#9"/>
    <dgm:cxn modelId="{57B8509E-FE75-4925-8FFB-14285C6CFE34}" type="presOf" srcId="{3152AF87-8B39-4728-BAE1-CF1D0D460112}" destId="{223384FF-67F6-472F-85EF-D3CD86F37507}" srcOrd="0" destOrd="0" presId="urn:microsoft.com/office/officeart/2005/8/layout/pList1#9"/>
    <dgm:cxn modelId="{78631733-15D7-4A0A-8C29-851BCFB79E79}" type="presOf" srcId="{2C55649C-8AB5-4AA8-A2F2-B4064F471B55}" destId="{C885F840-B6EB-4ED2-827B-523C45A01436}" srcOrd="0" destOrd="0" presId="urn:microsoft.com/office/officeart/2005/8/layout/pList1#9"/>
    <dgm:cxn modelId="{45F0226B-40AE-48FD-BAE8-68F0D80F2AA2}" srcId="{3152AF87-8B39-4728-BAE1-CF1D0D460112}" destId="{4F016485-0950-41E4-B987-13A2E5C20C2E}" srcOrd="1" destOrd="0" parTransId="{C69DB304-AB55-46D9-BFEC-BEA91393BBA7}" sibTransId="{546B2B78-4241-42F6-B169-76BCC6FC8722}"/>
    <dgm:cxn modelId="{0040AB62-9763-4B9E-92B3-20F600B80A5C}" srcId="{3152AF87-8B39-4728-BAE1-CF1D0D460112}" destId="{2C55649C-8AB5-4AA8-A2F2-B4064F471B55}" srcOrd="2" destOrd="0" parTransId="{E68B915A-0AAF-4751-8F8F-B3A1E506BEFC}" sibTransId="{B2BB4A4A-7441-4FF4-AF3E-A57CF69CB848}"/>
    <dgm:cxn modelId="{0040C864-39E7-4414-A270-5D3800F730CC}" type="presOf" srcId="{4F016485-0950-41E4-B987-13A2E5C20C2E}" destId="{664B38AE-79B0-4B36-819C-DAE7E27A1567}" srcOrd="0" destOrd="0" presId="urn:microsoft.com/office/officeart/2005/8/layout/pList1#9"/>
    <dgm:cxn modelId="{0126C13B-10C0-40A9-AA24-EF29E951BC37}" srcId="{3152AF87-8B39-4728-BAE1-CF1D0D460112}" destId="{2984B6F9-BB56-44F3-A5CA-C4F2D9CB98CE}" srcOrd="0" destOrd="0" parTransId="{0C050E7F-C75D-43EA-A22C-BB3E523886F5}" sibTransId="{52DE6AB3-4A47-451C-B1A8-B33C3930E00D}"/>
    <dgm:cxn modelId="{842936F4-BC65-4D41-A389-66E147155258}" type="presOf" srcId="{52DE6AB3-4A47-451C-B1A8-B33C3930E00D}" destId="{5C5E0C6E-C57A-436D-B505-CD62F877334C}" srcOrd="0" destOrd="0" presId="urn:microsoft.com/office/officeart/2005/8/layout/pList1#9"/>
    <dgm:cxn modelId="{4E011F87-2848-4B17-B9A9-505D1B896BA2}" srcId="{3152AF87-8B39-4728-BAE1-CF1D0D460112}" destId="{0573183F-096F-435B-9AE7-5D91CE976C80}" srcOrd="3" destOrd="0" parTransId="{203447EF-7B4C-4E2F-803C-9388BAF8CC8D}" sibTransId="{8E95B3D5-F0EA-41D9-9C2D-D3A832AA0EE9}"/>
    <dgm:cxn modelId="{4837332C-1456-40FA-97D7-CBC2B0E98DD5}" type="presOf" srcId="{0573183F-096F-435B-9AE7-5D91CE976C80}" destId="{66F008D2-91B4-4F19-B6D0-F8F81346E237}" srcOrd="0" destOrd="0" presId="urn:microsoft.com/office/officeart/2005/8/layout/pList1#9"/>
    <dgm:cxn modelId="{C694D594-365F-44F3-9BEB-EB547EFA2C69}" type="presOf" srcId="{546B2B78-4241-42F6-B169-76BCC6FC8722}" destId="{FFAAF619-37C4-4983-810C-E32A2D108953}" srcOrd="0" destOrd="0" presId="urn:microsoft.com/office/officeart/2005/8/layout/pList1#9"/>
    <dgm:cxn modelId="{D61B34C9-5765-4BC7-936A-CE3651568E7F}" type="presOf" srcId="{B2BB4A4A-7441-4FF4-AF3E-A57CF69CB848}" destId="{7B67E0BC-D4DE-4D48-B5D8-4F16E5DA832B}" srcOrd="0" destOrd="0" presId="urn:microsoft.com/office/officeart/2005/8/layout/pList1#9"/>
    <dgm:cxn modelId="{CBEAB4C9-F563-41CB-97C4-42FADBBD70A7}" type="presParOf" srcId="{223384FF-67F6-472F-85EF-D3CD86F37507}" destId="{9B7D937D-CE69-4047-A15B-B1B050928A1F}" srcOrd="0" destOrd="0" presId="urn:microsoft.com/office/officeart/2005/8/layout/pList1#9"/>
    <dgm:cxn modelId="{A75FE426-F7C3-4CEC-90F3-F92998132C39}" type="presParOf" srcId="{9B7D937D-CE69-4047-A15B-B1B050928A1F}" destId="{7B1FB90C-A507-4684-A26E-76340154D535}" srcOrd="0" destOrd="0" presId="urn:microsoft.com/office/officeart/2005/8/layout/pList1#9"/>
    <dgm:cxn modelId="{F1F76F92-F82A-45B2-979E-0D99D41A77FB}" type="presParOf" srcId="{9B7D937D-CE69-4047-A15B-B1B050928A1F}" destId="{49EDE87B-4936-4CC5-BE3B-31D5D8FFD34F}" srcOrd="1" destOrd="0" presId="urn:microsoft.com/office/officeart/2005/8/layout/pList1#9"/>
    <dgm:cxn modelId="{FF64D5DD-BE97-4529-AE8D-5D4FEDDFEEDA}" type="presParOf" srcId="{223384FF-67F6-472F-85EF-D3CD86F37507}" destId="{5C5E0C6E-C57A-436D-B505-CD62F877334C}" srcOrd="1" destOrd="0" presId="urn:microsoft.com/office/officeart/2005/8/layout/pList1#9"/>
    <dgm:cxn modelId="{A12D2382-8D82-45CA-95C3-E81B4B241B88}" type="presParOf" srcId="{223384FF-67F6-472F-85EF-D3CD86F37507}" destId="{7AB47AAA-3420-4429-96B7-17AFE7BCB7B4}" srcOrd="2" destOrd="0" presId="urn:microsoft.com/office/officeart/2005/8/layout/pList1#9"/>
    <dgm:cxn modelId="{3D89164A-71A0-41FB-BC67-516AEB759744}" type="presParOf" srcId="{7AB47AAA-3420-4429-96B7-17AFE7BCB7B4}" destId="{949F49D5-13DD-4D8C-9208-1F84BA23D86D}" srcOrd="0" destOrd="0" presId="urn:microsoft.com/office/officeart/2005/8/layout/pList1#9"/>
    <dgm:cxn modelId="{A7B0F6EF-DEB3-4920-8040-60A9AF8B6F2F}" type="presParOf" srcId="{7AB47AAA-3420-4429-96B7-17AFE7BCB7B4}" destId="{664B38AE-79B0-4B36-819C-DAE7E27A1567}" srcOrd="1" destOrd="0" presId="urn:microsoft.com/office/officeart/2005/8/layout/pList1#9"/>
    <dgm:cxn modelId="{FB74CE09-A014-43BA-BE4A-999948D80853}" type="presParOf" srcId="{223384FF-67F6-472F-85EF-D3CD86F37507}" destId="{FFAAF619-37C4-4983-810C-E32A2D108953}" srcOrd="3" destOrd="0" presId="urn:microsoft.com/office/officeart/2005/8/layout/pList1#9"/>
    <dgm:cxn modelId="{0FF6D2FA-4BA8-4138-B160-0C2ACB961610}" type="presParOf" srcId="{223384FF-67F6-472F-85EF-D3CD86F37507}" destId="{26181287-A305-40F6-A7F9-755F47DB76C5}" srcOrd="4" destOrd="0" presId="urn:microsoft.com/office/officeart/2005/8/layout/pList1#9"/>
    <dgm:cxn modelId="{2467E938-EB11-4F7F-8D18-1644C9681901}" type="presParOf" srcId="{26181287-A305-40F6-A7F9-755F47DB76C5}" destId="{4137D158-9FE4-490C-9BAD-1570DB67F7B8}" srcOrd="0" destOrd="0" presId="urn:microsoft.com/office/officeart/2005/8/layout/pList1#9"/>
    <dgm:cxn modelId="{430D1ED5-C220-463F-851B-55A576BCFE17}" type="presParOf" srcId="{26181287-A305-40F6-A7F9-755F47DB76C5}" destId="{C885F840-B6EB-4ED2-827B-523C45A01436}" srcOrd="1" destOrd="0" presId="urn:microsoft.com/office/officeart/2005/8/layout/pList1#9"/>
    <dgm:cxn modelId="{DB248137-FBC8-43E2-B2BF-D165FF575A33}" type="presParOf" srcId="{223384FF-67F6-472F-85EF-D3CD86F37507}" destId="{7B67E0BC-D4DE-4D48-B5D8-4F16E5DA832B}" srcOrd="5" destOrd="0" presId="urn:microsoft.com/office/officeart/2005/8/layout/pList1#9"/>
    <dgm:cxn modelId="{CC48F6CD-41CF-45ED-80D2-CCF7E2F83299}" type="presParOf" srcId="{223384FF-67F6-472F-85EF-D3CD86F37507}" destId="{4589C05A-0AE3-4D4D-A70C-50150B5E9474}" srcOrd="6" destOrd="0" presId="urn:microsoft.com/office/officeart/2005/8/layout/pList1#9"/>
    <dgm:cxn modelId="{7DA081B2-6CC7-4D36-AD21-B1CB3DF0F011}" type="presParOf" srcId="{4589C05A-0AE3-4D4D-A70C-50150B5E9474}" destId="{61F4A704-F5CE-49B5-93AE-2F4455265439}" srcOrd="0" destOrd="0" presId="urn:microsoft.com/office/officeart/2005/8/layout/pList1#9"/>
    <dgm:cxn modelId="{57E5EB26-6910-4268-9132-7B7D53D584E6}" type="presParOf" srcId="{4589C05A-0AE3-4D4D-A70C-50150B5E9474}" destId="{66F008D2-91B4-4F19-B6D0-F8F81346E237}" srcOrd="1" destOrd="0" presId="urn:microsoft.com/office/officeart/2005/8/layout/pList1#9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4D223AA8-B2A6-4800-BEFB-EE7C9CFCCC51}" type="doc">
      <dgm:prSet loTypeId="urn:microsoft.com/office/officeart/2005/8/layout/hProcess4" loCatId="process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s-EC"/>
        </a:p>
      </dgm:t>
    </dgm:pt>
    <dgm:pt modelId="{BCCA7F5D-2A9B-453A-A441-4007E11D90A0}">
      <dgm:prSet phldrT="[Texto]"/>
      <dgm:spPr/>
      <dgm:t>
        <a:bodyPr/>
        <a:lstStyle/>
        <a:p>
          <a:r>
            <a:rPr lang="es-EC" b="1" dirty="0" smtClean="0"/>
            <a:t>Starlight </a:t>
          </a:r>
          <a:endParaRPr lang="es-EC" b="1" dirty="0"/>
        </a:p>
      </dgm:t>
    </dgm:pt>
    <dgm:pt modelId="{CD67DA69-1D14-4F8F-9F18-5C380054AD8A}" type="parTrans" cxnId="{9E216CC9-7F5F-4607-97F9-7ABC0161AE78}">
      <dgm:prSet/>
      <dgm:spPr/>
      <dgm:t>
        <a:bodyPr/>
        <a:lstStyle/>
        <a:p>
          <a:endParaRPr lang="es-EC"/>
        </a:p>
      </dgm:t>
    </dgm:pt>
    <dgm:pt modelId="{F31032A8-0454-42D1-BFE7-DCC9E6BB68CB}" type="sibTrans" cxnId="{9E216CC9-7F5F-4607-97F9-7ABC0161AE78}">
      <dgm:prSet/>
      <dgm:spPr/>
      <dgm:t>
        <a:bodyPr/>
        <a:lstStyle/>
        <a:p>
          <a:endParaRPr lang="es-EC"/>
        </a:p>
      </dgm:t>
    </dgm:pt>
    <dgm:pt modelId="{444AE082-DF89-44C7-9FDA-266D4B14A984}">
      <dgm:prSet phldrT="[Texto]" custT="1"/>
      <dgm:spPr/>
      <dgm:t>
        <a:bodyPr/>
        <a:lstStyle/>
        <a:p>
          <a:r>
            <a:rPr lang="es-EC" sz="1200" dirty="0" smtClean="0"/>
            <a:t>2009 - IAC</a:t>
          </a:r>
          <a:endParaRPr lang="es-EC" sz="1200" dirty="0"/>
        </a:p>
      </dgm:t>
    </dgm:pt>
    <dgm:pt modelId="{CF6FBE49-7DCB-44ED-BB24-907A9F22819C}" type="parTrans" cxnId="{A29124A3-E84A-468F-A0EA-82484E6BECC5}">
      <dgm:prSet/>
      <dgm:spPr/>
      <dgm:t>
        <a:bodyPr/>
        <a:lstStyle/>
        <a:p>
          <a:endParaRPr lang="es-EC"/>
        </a:p>
      </dgm:t>
    </dgm:pt>
    <dgm:pt modelId="{59966C54-11E4-4509-9ABF-681CC633E1A3}" type="sibTrans" cxnId="{A29124A3-E84A-468F-A0EA-82484E6BECC5}">
      <dgm:prSet/>
      <dgm:spPr/>
      <dgm:t>
        <a:bodyPr/>
        <a:lstStyle/>
        <a:p>
          <a:endParaRPr lang="es-EC"/>
        </a:p>
      </dgm:t>
    </dgm:pt>
    <dgm:pt modelId="{C50212B7-4DC9-42AF-A04E-BD234718BE9A}">
      <dgm:prSet phldrT="[Texto]" custT="1"/>
      <dgm:spPr/>
      <dgm:t>
        <a:bodyPr/>
        <a:lstStyle/>
        <a:p>
          <a:r>
            <a:rPr lang="es-EC" sz="1200" dirty="0" smtClean="0"/>
            <a:t>UNESCO y OMT</a:t>
          </a:r>
          <a:endParaRPr lang="es-EC" sz="1200" dirty="0"/>
        </a:p>
      </dgm:t>
    </dgm:pt>
    <dgm:pt modelId="{E9850CFD-35FC-475F-8A9C-8B0C6F7C55F4}" type="parTrans" cxnId="{669C3F86-6A6E-4904-897F-A1743E1A1F19}">
      <dgm:prSet/>
      <dgm:spPr/>
      <dgm:t>
        <a:bodyPr/>
        <a:lstStyle/>
        <a:p>
          <a:endParaRPr lang="es-EC"/>
        </a:p>
      </dgm:t>
    </dgm:pt>
    <dgm:pt modelId="{94308B28-671E-4C7D-A676-2C17822AFBDD}" type="sibTrans" cxnId="{669C3F86-6A6E-4904-897F-A1743E1A1F19}">
      <dgm:prSet/>
      <dgm:spPr/>
      <dgm:t>
        <a:bodyPr/>
        <a:lstStyle/>
        <a:p>
          <a:endParaRPr lang="es-EC"/>
        </a:p>
      </dgm:t>
    </dgm:pt>
    <dgm:pt modelId="{89110EB4-72A2-45D3-83FA-7E62566DBAB1}">
      <dgm:prSet phldrT="[Texto]"/>
      <dgm:spPr/>
      <dgm:t>
        <a:bodyPr/>
        <a:lstStyle/>
        <a:p>
          <a:r>
            <a:rPr lang="es-EC" dirty="0" smtClean="0"/>
            <a:t>Instalaciones adecuadas </a:t>
          </a:r>
          <a:endParaRPr lang="es-EC" dirty="0"/>
        </a:p>
      </dgm:t>
    </dgm:pt>
    <dgm:pt modelId="{090A23CC-EC60-4497-B42F-112722CA9823}" type="parTrans" cxnId="{DF5BC0FF-3F86-4B78-90BB-1ABB79EAF131}">
      <dgm:prSet/>
      <dgm:spPr/>
      <dgm:t>
        <a:bodyPr/>
        <a:lstStyle/>
        <a:p>
          <a:endParaRPr lang="es-EC"/>
        </a:p>
      </dgm:t>
    </dgm:pt>
    <dgm:pt modelId="{89CFB363-7D41-48A2-AEDD-E597D43891E9}" type="sibTrans" cxnId="{DF5BC0FF-3F86-4B78-90BB-1ABB79EAF131}">
      <dgm:prSet/>
      <dgm:spPr/>
      <dgm:t>
        <a:bodyPr/>
        <a:lstStyle/>
        <a:p>
          <a:endParaRPr lang="es-EC"/>
        </a:p>
      </dgm:t>
    </dgm:pt>
    <dgm:pt modelId="{E8FF8991-9DF7-4286-B81A-E545223F9D9C}">
      <dgm:prSet phldrT="[Texto]"/>
      <dgm:spPr/>
      <dgm:t>
        <a:bodyPr/>
        <a:lstStyle/>
        <a:p>
          <a:r>
            <a:rPr lang="es-EC" dirty="0" smtClean="0"/>
            <a:t>Registro de actividades</a:t>
          </a:r>
          <a:endParaRPr lang="es-EC" dirty="0"/>
        </a:p>
      </dgm:t>
    </dgm:pt>
    <dgm:pt modelId="{D1224FF2-DEC3-47E3-8505-31ECDB42A398}" type="parTrans" cxnId="{58C24A65-4C80-47B2-949B-3F4AF004F6CF}">
      <dgm:prSet/>
      <dgm:spPr/>
      <dgm:t>
        <a:bodyPr/>
        <a:lstStyle/>
        <a:p>
          <a:endParaRPr lang="es-EC"/>
        </a:p>
      </dgm:t>
    </dgm:pt>
    <dgm:pt modelId="{BD3D59A0-A6AA-47D4-8D54-CEC655EE68EA}" type="sibTrans" cxnId="{58C24A65-4C80-47B2-949B-3F4AF004F6CF}">
      <dgm:prSet/>
      <dgm:spPr/>
      <dgm:t>
        <a:bodyPr/>
        <a:lstStyle/>
        <a:p>
          <a:endParaRPr lang="es-EC"/>
        </a:p>
      </dgm:t>
    </dgm:pt>
    <dgm:pt modelId="{F5437EE0-F87F-4BFD-9309-BE5E15730498}">
      <dgm:prSet phldrT="[Texto]" custT="1"/>
      <dgm:spPr/>
      <dgm:t>
        <a:bodyPr/>
        <a:lstStyle/>
        <a:p>
          <a:r>
            <a:rPr lang="es-EC" sz="1200" dirty="0" smtClean="0"/>
            <a:t>Difundir la astronomía</a:t>
          </a:r>
          <a:endParaRPr lang="es-EC" sz="1200" dirty="0"/>
        </a:p>
      </dgm:t>
    </dgm:pt>
    <dgm:pt modelId="{B7C030C2-E427-4F22-B1AB-A409E7ADD8EA}" type="parTrans" cxnId="{F70CE52B-C555-46A1-9A2C-C20F126AA9BE}">
      <dgm:prSet/>
      <dgm:spPr/>
      <dgm:t>
        <a:bodyPr/>
        <a:lstStyle/>
        <a:p>
          <a:endParaRPr lang="es-EC"/>
        </a:p>
      </dgm:t>
    </dgm:pt>
    <dgm:pt modelId="{84AA6646-B545-4CCE-994E-FF93C49BF414}" type="sibTrans" cxnId="{F70CE52B-C555-46A1-9A2C-C20F126AA9BE}">
      <dgm:prSet/>
      <dgm:spPr/>
      <dgm:t>
        <a:bodyPr/>
        <a:lstStyle/>
        <a:p>
          <a:endParaRPr lang="es-EC"/>
        </a:p>
      </dgm:t>
    </dgm:pt>
    <dgm:pt modelId="{07A0698F-2DB5-4D97-90BB-3F38ABB30D94}">
      <dgm:prSet/>
      <dgm:spPr/>
      <dgm:t>
        <a:bodyPr/>
        <a:lstStyle/>
        <a:p>
          <a:r>
            <a:rPr lang="x-none" b="1" dirty="0" smtClean="0"/>
            <a:t>Beneficios</a:t>
          </a:r>
          <a:endParaRPr lang="es-EC" b="1" dirty="0"/>
        </a:p>
      </dgm:t>
    </dgm:pt>
    <dgm:pt modelId="{1D78D8BF-DB90-4FBE-A1A8-A51FC7EA3121}" type="parTrans" cxnId="{162B0783-DD4C-4FC8-8D11-5BC3A10FE56D}">
      <dgm:prSet/>
      <dgm:spPr/>
      <dgm:t>
        <a:bodyPr/>
        <a:lstStyle/>
        <a:p>
          <a:endParaRPr lang="es-EC"/>
        </a:p>
      </dgm:t>
    </dgm:pt>
    <dgm:pt modelId="{2185BE09-D5FB-4C45-AAB9-3589E997968A}" type="sibTrans" cxnId="{162B0783-DD4C-4FC8-8D11-5BC3A10FE56D}">
      <dgm:prSet/>
      <dgm:spPr/>
      <dgm:t>
        <a:bodyPr/>
        <a:lstStyle/>
        <a:p>
          <a:endParaRPr lang="es-EC"/>
        </a:p>
      </dgm:t>
    </dgm:pt>
    <dgm:pt modelId="{D23AEB27-0CB0-4DA9-BCCE-13897566A0B1}">
      <dgm:prSet/>
      <dgm:spPr/>
      <dgm:t>
        <a:bodyPr/>
        <a:lstStyle/>
        <a:p>
          <a:r>
            <a:rPr lang="es-EC" dirty="0" smtClean="0"/>
            <a:t>Asesoramiento para adquirir y ubicar instrumentos.</a:t>
          </a:r>
          <a:endParaRPr lang="es-EC" dirty="0"/>
        </a:p>
      </dgm:t>
    </dgm:pt>
    <dgm:pt modelId="{C74DAC50-DECC-4A4E-8DF5-CF38149A4744}" type="parTrans" cxnId="{D0B61672-53C5-4D75-B8D9-7A4EA2B72177}">
      <dgm:prSet/>
      <dgm:spPr/>
      <dgm:t>
        <a:bodyPr/>
        <a:lstStyle/>
        <a:p>
          <a:endParaRPr lang="es-EC"/>
        </a:p>
      </dgm:t>
    </dgm:pt>
    <dgm:pt modelId="{A8A524E9-7C44-47DD-8E9D-02E19203C0F6}" type="sibTrans" cxnId="{D0B61672-53C5-4D75-B8D9-7A4EA2B72177}">
      <dgm:prSet/>
      <dgm:spPr/>
      <dgm:t>
        <a:bodyPr/>
        <a:lstStyle/>
        <a:p>
          <a:endParaRPr lang="es-EC"/>
        </a:p>
      </dgm:t>
    </dgm:pt>
    <dgm:pt modelId="{F7CC9B76-9BBC-4158-BE0D-217F645A7C0C}">
      <dgm:prSet/>
      <dgm:spPr/>
      <dgm:t>
        <a:bodyPr/>
        <a:lstStyle/>
        <a:p>
          <a:r>
            <a:rPr lang="es-EC" dirty="0" smtClean="0"/>
            <a:t>Formación de personal para monitores astronómicos.</a:t>
          </a:r>
          <a:endParaRPr lang="es-EC" dirty="0"/>
        </a:p>
      </dgm:t>
    </dgm:pt>
    <dgm:pt modelId="{BF5628A8-AA22-49FF-8B57-C7CD454CF1D5}" type="parTrans" cxnId="{5366E572-3799-4826-BFFE-EF8E129C7755}">
      <dgm:prSet/>
      <dgm:spPr/>
      <dgm:t>
        <a:bodyPr/>
        <a:lstStyle/>
        <a:p>
          <a:endParaRPr lang="es-EC"/>
        </a:p>
      </dgm:t>
    </dgm:pt>
    <dgm:pt modelId="{616DAF7B-6328-4F82-828A-9FDD5E272194}" type="sibTrans" cxnId="{5366E572-3799-4826-BFFE-EF8E129C7755}">
      <dgm:prSet/>
      <dgm:spPr/>
      <dgm:t>
        <a:bodyPr/>
        <a:lstStyle/>
        <a:p>
          <a:endParaRPr lang="es-EC"/>
        </a:p>
      </dgm:t>
    </dgm:pt>
    <dgm:pt modelId="{2773E0DD-CD90-4590-BF95-A252DF6ADE28}">
      <dgm:prSet/>
      <dgm:spPr/>
      <dgm:t>
        <a:bodyPr/>
        <a:lstStyle/>
        <a:p>
          <a:r>
            <a:rPr lang="es-EC" smtClean="0"/>
            <a:t>Promoción a través de la fundación</a:t>
          </a:r>
          <a:endParaRPr lang="es-EC"/>
        </a:p>
      </dgm:t>
    </dgm:pt>
    <dgm:pt modelId="{92E59204-F2D8-4FDD-A142-5CC59DEFE53C}" type="parTrans" cxnId="{FBB4401B-D296-417B-A8DB-9E1466CF7C74}">
      <dgm:prSet/>
      <dgm:spPr/>
      <dgm:t>
        <a:bodyPr/>
        <a:lstStyle/>
        <a:p>
          <a:endParaRPr lang="es-EC"/>
        </a:p>
      </dgm:t>
    </dgm:pt>
    <dgm:pt modelId="{82492BD7-6961-4B35-8754-2C6A88FC58E8}" type="sibTrans" cxnId="{FBB4401B-D296-417B-A8DB-9E1466CF7C74}">
      <dgm:prSet/>
      <dgm:spPr/>
      <dgm:t>
        <a:bodyPr/>
        <a:lstStyle/>
        <a:p>
          <a:endParaRPr lang="es-EC"/>
        </a:p>
      </dgm:t>
    </dgm:pt>
    <dgm:pt modelId="{D9D2882E-1FFA-42BB-B127-148BFFA137EE}">
      <dgm:prSet/>
      <dgm:spPr/>
      <dgm:t>
        <a:bodyPr/>
        <a:lstStyle/>
        <a:p>
          <a:r>
            <a:rPr lang="es-EC" dirty="0" smtClean="0"/>
            <a:t>Asesoramiento para mejora de la iluminación</a:t>
          </a:r>
          <a:endParaRPr lang="es-EC" dirty="0"/>
        </a:p>
      </dgm:t>
    </dgm:pt>
    <dgm:pt modelId="{82524209-1DAA-4209-9A1E-50C0E3E09995}" type="parTrans" cxnId="{0BA4AF01-4809-41FC-9119-09707662D8D7}">
      <dgm:prSet/>
      <dgm:spPr/>
      <dgm:t>
        <a:bodyPr/>
        <a:lstStyle/>
        <a:p>
          <a:endParaRPr lang="es-EC"/>
        </a:p>
      </dgm:t>
    </dgm:pt>
    <dgm:pt modelId="{42144B63-532D-46E4-8C58-09CACF5A882C}" type="sibTrans" cxnId="{0BA4AF01-4809-41FC-9119-09707662D8D7}">
      <dgm:prSet/>
      <dgm:spPr/>
      <dgm:t>
        <a:bodyPr/>
        <a:lstStyle/>
        <a:p>
          <a:endParaRPr lang="es-EC"/>
        </a:p>
      </dgm:t>
    </dgm:pt>
    <dgm:pt modelId="{1D07BAB5-B7DA-43E1-B81D-D560BE701ED8}">
      <dgm:prSet phldrT="[Texto]" custT="1"/>
      <dgm:spPr/>
      <dgm:t>
        <a:bodyPr/>
        <a:lstStyle/>
        <a:p>
          <a:r>
            <a:rPr lang="es-EC" sz="1200" dirty="0" smtClean="0"/>
            <a:t>Turística</a:t>
          </a:r>
          <a:endParaRPr lang="es-EC" sz="1200" dirty="0"/>
        </a:p>
      </dgm:t>
    </dgm:pt>
    <dgm:pt modelId="{3F1BC406-E842-45E6-BDE1-99CE7B33E8B5}" type="parTrans" cxnId="{A1F948E2-ECDA-48C8-AAC4-E7EAFC6863EC}">
      <dgm:prSet/>
      <dgm:spPr/>
      <dgm:t>
        <a:bodyPr/>
        <a:lstStyle/>
        <a:p>
          <a:endParaRPr lang="en-NZ"/>
        </a:p>
      </dgm:t>
    </dgm:pt>
    <dgm:pt modelId="{9FF97EAD-318C-4160-A380-F89BE0B5CB22}" type="sibTrans" cxnId="{A1F948E2-ECDA-48C8-AAC4-E7EAFC6863EC}">
      <dgm:prSet/>
      <dgm:spPr/>
      <dgm:t>
        <a:bodyPr/>
        <a:lstStyle/>
        <a:p>
          <a:endParaRPr lang="en-NZ"/>
        </a:p>
      </dgm:t>
    </dgm:pt>
    <dgm:pt modelId="{EF374162-AFF1-4B7F-9DDD-51EAB25DE675}">
      <dgm:prSet phldrT="[Texto]" custT="1"/>
      <dgm:spPr/>
      <dgm:t>
        <a:bodyPr/>
        <a:lstStyle/>
        <a:p>
          <a:r>
            <a:rPr lang="es-EC" sz="1200" dirty="0" smtClean="0"/>
            <a:t>Protección de cielos</a:t>
          </a:r>
          <a:endParaRPr lang="es-EC" sz="1200" dirty="0"/>
        </a:p>
      </dgm:t>
    </dgm:pt>
    <dgm:pt modelId="{17B33673-0B52-4EE3-B85F-A4CF782EB4B6}" type="parTrans" cxnId="{D8C90C7D-34E8-4519-BE7A-283B5D5227C1}">
      <dgm:prSet/>
      <dgm:spPr/>
      <dgm:t>
        <a:bodyPr/>
        <a:lstStyle/>
        <a:p>
          <a:endParaRPr lang="en-NZ"/>
        </a:p>
      </dgm:t>
    </dgm:pt>
    <dgm:pt modelId="{1A67A378-4C84-4201-9207-DA493BFC8A90}" type="sibTrans" cxnId="{D8C90C7D-34E8-4519-BE7A-283B5D5227C1}">
      <dgm:prSet/>
      <dgm:spPr/>
      <dgm:t>
        <a:bodyPr/>
        <a:lstStyle/>
        <a:p>
          <a:endParaRPr lang="en-NZ"/>
        </a:p>
      </dgm:t>
    </dgm:pt>
    <dgm:pt modelId="{4FB49B9D-9694-4568-9FB6-A54207071724}">
      <dgm:prSet phldrT="[Texto]"/>
      <dgm:spPr/>
      <dgm:t>
        <a:bodyPr/>
        <a:lstStyle/>
        <a:p>
          <a:r>
            <a:rPr lang="es-EC" b="1" dirty="0" smtClean="0"/>
            <a:t>Certificación Campamento Starlight</a:t>
          </a:r>
          <a:endParaRPr lang="es-EC" b="1" dirty="0"/>
        </a:p>
      </dgm:t>
    </dgm:pt>
    <dgm:pt modelId="{BEF121EE-B626-4B4D-BF2C-6ACEBA7358F3}" type="sibTrans" cxnId="{7A330E76-6A82-4EC1-9D40-D0E1F079701D}">
      <dgm:prSet/>
      <dgm:spPr/>
      <dgm:t>
        <a:bodyPr/>
        <a:lstStyle/>
        <a:p>
          <a:endParaRPr lang="es-EC"/>
        </a:p>
      </dgm:t>
    </dgm:pt>
    <dgm:pt modelId="{92F3745F-5F9E-4D99-8AD0-BAEF7D8621BB}" type="parTrans" cxnId="{7A330E76-6A82-4EC1-9D40-D0E1F079701D}">
      <dgm:prSet/>
      <dgm:spPr/>
      <dgm:t>
        <a:bodyPr/>
        <a:lstStyle/>
        <a:p>
          <a:endParaRPr lang="es-EC"/>
        </a:p>
      </dgm:t>
    </dgm:pt>
    <dgm:pt modelId="{0718250D-7ADF-4209-B06F-CE096EE678BA}">
      <dgm:prSet phldrT="[Texto]" custT="1"/>
      <dgm:spPr/>
      <dgm:t>
        <a:bodyPr/>
        <a:lstStyle/>
        <a:p>
          <a:r>
            <a:rPr lang="es-EC" sz="1200" dirty="0" smtClean="0"/>
            <a:t>Educación en iluminación</a:t>
          </a:r>
          <a:endParaRPr lang="es-EC" sz="1200" dirty="0"/>
        </a:p>
      </dgm:t>
    </dgm:pt>
    <dgm:pt modelId="{D3238055-93A5-435C-9B94-BEB571B0B5F9}" type="parTrans" cxnId="{18B8E1E3-BEF1-4FCB-B9BC-1F057D22E742}">
      <dgm:prSet/>
      <dgm:spPr/>
      <dgm:t>
        <a:bodyPr/>
        <a:lstStyle/>
        <a:p>
          <a:endParaRPr lang="en-NZ"/>
        </a:p>
      </dgm:t>
    </dgm:pt>
    <dgm:pt modelId="{0413A4DB-9B3F-465E-B8D3-55923C9B5F6F}" type="sibTrans" cxnId="{18B8E1E3-BEF1-4FCB-B9BC-1F057D22E742}">
      <dgm:prSet/>
      <dgm:spPr/>
      <dgm:t>
        <a:bodyPr/>
        <a:lstStyle/>
        <a:p>
          <a:endParaRPr lang="en-NZ"/>
        </a:p>
      </dgm:t>
    </dgm:pt>
    <dgm:pt modelId="{B7A63E7D-4731-4103-B3A5-19078F561A68}">
      <dgm:prSet phldrT="[Texto]"/>
      <dgm:spPr/>
      <dgm:t>
        <a:bodyPr/>
        <a:lstStyle/>
        <a:p>
          <a:r>
            <a:rPr lang="es-EC" dirty="0" smtClean="0"/>
            <a:t>Condiciones climáticas</a:t>
          </a:r>
          <a:endParaRPr lang="es-EC" dirty="0"/>
        </a:p>
      </dgm:t>
    </dgm:pt>
    <dgm:pt modelId="{F8AFD7CC-12C9-4F40-9826-72BD545690D5}" type="parTrans" cxnId="{C44D38CC-60C7-44B0-A804-23E06F182F4B}">
      <dgm:prSet/>
      <dgm:spPr/>
      <dgm:t>
        <a:bodyPr/>
        <a:lstStyle/>
        <a:p>
          <a:endParaRPr lang="en-NZ"/>
        </a:p>
      </dgm:t>
    </dgm:pt>
    <dgm:pt modelId="{E2D8EAB2-86D6-4EB6-B1F4-F379B7E35B9B}" type="sibTrans" cxnId="{C44D38CC-60C7-44B0-A804-23E06F182F4B}">
      <dgm:prSet/>
      <dgm:spPr/>
      <dgm:t>
        <a:bodyPr/>
        <a:lstStyle/>
        <a:p>
          <a:endParaRPr lang="en-NZ"/>
        </a:p>
      </dgm:t>
    </dgm:pt>
    <dgm:pt modelId="{1F6A996F-02EA-45FA-99B9-EBD3CC6C8FF4}">
      <dgm:prSet phldrT="[Texto]"/>
      <dgm:spPr/>
      <dgm:t>
        <a:bodyPr/>
        <a:lstStyle/>
        <a:p>
          <a:r>
            <a:rPr lang="es-EC" dirty="0" smtClean="0"/>
            <a:t>Preservar la calidad del cielo</a:t>
          </a:r>
          <a:endParaRPr lang="es-EC" dirty="0"/>
        </a:p>
      </dgm:t>
    </dgm:pt>
    <dgm:pt modelId="{1EB060B9-17A6-480E-BF81-D473D84B8001}" type="parTrans" cxnId="{D970E631-B82B-4399-877D-5D0CF0B4B25D}">
      <dgm:prSet/>
      <dgm:spPr/>
      <dgm:t>
        <a:bodyPr/>
        <a:lstStyle/>
        <a:p>
          <a:endParaRPr lang="en-NZ"/>
        </a:p>
      </dgm:t>
    </dgm:pt>
    <dgm:pt modelId="{0F8B4C9C-C7D1-4030-818D-1ECE3B18277C}" type="sibTrans" cxnId="{D970E631-B82B-4399-877D-5D0CF0B4B25D}">
      <dgm:prSet/>
      <dgm:spPr/>
      <dgm:t>
        <a:bodyPr/>
        <a:lstStyle/>
        <a:p>
          <a:endParaRPr lang="en-NZ"/>
        </a:p>
      </dgm:t>
    </dgm:pt>
    <dgm:pt modelId="{BD20B118-07CC-40A5-A94E-67F77AE603CA}">
      <dgm:prSet phldrT="[Texto]"/>
      <dgm:spPr/>
      <dgm:t>
        <a:bodyPr/>
        <a:lstStyle/>
        <a:p>
          <a:endParaRPr lang="es-EC" dirty="0"/>
        </a:p>
      </dgm:t>
    </dgm:pt>
    <dgm:pt modelId="{672A4F74-7F8C-40EF-8D6C-B9D07AC15FE2}" type="parTrans" cxnId="{591E84F1-7B87-4292-8308-29710BA4A6D7}">
      <dgm:prSet/>
      <dgm:spPr/>
      <dgm:t>
        <a:bodyPr/>
        <a:lstStyle/>
        <a:p>
          <a:endParaRPr lang="en-NZ"/>
        </a:p>
      </dgm:t>
    </dgm:pt>
    <dgm:pt modelId="{04BBA077-3356-4CFF-8AAA-8C6F37C36B2B}" type="sibTrans" cxnId="{591E84F1-7B87-4292-8308-29710BA4A6D7}">
      <dgm:prSet/>
      <dgm:spPr/>
      <dgm:t>
        <a:bodyPr/>
        <a:lstStyle/>
        <a:p>
          <a:endParaRPr lang="en-NZ"/>
        </a:p>
      </dgm:t>
    </dgm:pt>
    <dgm:pt modelId="{7F82F63D-3646-4DAB-B0A3-190EEFEDFC5A}">
      <dgm:prSet phldrT="[Texto]"/>
      <dgm:spPr/>
      <dgm:t>
        <a:bodyPr/>
        <a:lstStyle/>
        <a:p>
          <a:r>
            <a:rPr lang="es-EC" dirty="0" smtClean="0"/>
            <a:t>Mínimo de instrumentos y material</a:t>
          </a:r>
          <a:endParaRPr lang="es-EC" dirty="0"/>
        </a:p>
      </dgm:t>
    </dgm:pt>
    <dgm:pt modelId="{9B316D9C-08D6-44C3-9991-E70F110A3C57}" type="parTrans" cxnId="{55E43379-DAF6-44AB-810C-2A0DACDA7E8E}">
      <dgm:prSet/>
      <dgm:spPr/>
      <dgm:t>
        <a:bodyPr/>
        <a:lstStyle/>
        <a:p>
          <a:endParaRPr lang="en-NZ"/>
        </a:p>
      </dgm:t>
    </dgm:pt>
    <dgm:pt modelId="{E49EDCF7-F6ED-48B3-A3FE-281B951A0B61}" type="sibTrans" cxnId="{55E43379-DAF6-44AB-810C-2A0DACDA7E8E}">
      <dgm:prSet/>
      <dgm:spPr/>
      <dgm:t>
        <a:bodyPr/>
        <a:lstStyle/>
        <a:p>
          <a:endParaRPr lang="en-NZ"/>
        </a:p>
      </dgm:t>
    </dgm:pt>
    <dgm:pt modelId="{CD0DD0BF-2F00-4A56-AB39-4A2ACEE20E26}">
      <dgm:prSet phldrT="[Texto]"/>
      <dgm:spPr/>
      <dgm:t>
        <a:bodyPr/>
        <a:lstStyle/>
        <a:p>
          <a:endParaRPr lang="es-EC" dirty="0"/>
        </a:p>
      </dgm:t>
    </dgm:pt>
    <dgm:pt modelId="{F619289E-C60C-47D1-A463-1B1AA82E19B8}" type="parTrans" cxnId="{D1AF63DB-07E6-435D-8FA7-E9EBE55A7B29}">
      <dgm:prSet/>
      <dgm:spPr/>
      <dgm:t>
        <a:bodyPr/>
        <a:lstStyle/>
        <a:p>
          <a:endParaRPr lang="en-NZ"/>
        </a:p>
      </dgm:t>
    </dgm:pt>
    <dgm:pt modelId="{DB3C8D7B-3134-4055-81F2-8566A6C8A449}" type="sibTrans" cxnId="{D1AF63DB-07E6-435D-8FA7-E9EBE55A7B29}">
      <dgm:prSet/>
      <dgm:spPr/>
      <dgm:t>
        <a:bodyPr/>
        <a:lstStyle/>
        <a:p>
          <a:endParaRPr lang="en-NZ"/>
        </a:p>
      </dgm:t>
    </dgm:pt>
    <dgm:pt modelId="{1D561289-CB2E-4FBD-8577-DBE7D33C86A2}">
      <dgm:prSet phldrT="[Texto]"/>
      <dgm:spPr/>
      <dgm:t>
        <a:bodyPr/>
        <a:lstStyle/>
        <a:p>
          <a:r>
            <a:rPr lang="es-EC" dirty="0" smtClean="0"/>
            <a:t>Difusión de eventos astronómicos</a:t>
          </a:r>
          <a:endParaRPr lang="es-EC" dirty="0"/>
        </a:p>
      </dgm:t>
    </dgm:pt>
    <dgm:pt modelId="{2FFDB5AA-74E8-41A1-BCE4-1CE1911E230D}" type="parTrans" cxnId="{8567549F-5377-4B7D-9B82-8979AF5B0889}">
      <dgm:prSet/>
      <dgm:spPr/>
      <dgm:t>
        <a:bodyPr/>
        <a:lstStyle/>
        <a:p>
          <a:endParaRPr lang="en-NZ"/>
        </a:p>
      </dgm:t>
    </dgm:pt>
    <dgm:pt modelId="{17733C14-F5F5-4AA1-8E8C-54FF1264B503}" type="sibTrans" cxnId="{8567549F-5377-4B7D-9B82-8979AF5B0889}">
      <dgm:prSet/>
      <dgm:spPr/>
      <dgm:t>
        <a:bodyPr/>
        <a:lstStyle/>
        <a:p>
          <a:endParaRPr lang="en-NZ"/>
        </a:p>
      </dgm:t>
    </dgm:pt>
    <dgm:pt modelId="{4520DF90-A753-462E-A1C2-2D7E3EC8514F}" type="pres">
      <dgm:prSet presAssocID="{4D223AA8-B2A6-4800-BEFB-EE7C9CFCCC5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EACCB85-4A8A-4CAF-B6F7-23C4105D3292}" type="pres">
      <dgm:prSet presAssocID="{4D223AA8-B2A6-4800-BEFB-EE7C9CFCCC51}" presName="tSp" presStyleCnt="0"/>
      <dgm:spPr/>
    </dgm:pt>
    <dgm:pt modelId="{5C1856B9-F5AA-49C1-81DD-28EE0DDF6846}" type="pres">
      <dgm:prSet presAssocID="{4D223AA8-B2A6-4800-BEFB-EE7C9CFCCC51}" presName="bSp" presStyleCnt="0"/>
      <dgm:spPr/>
    </dgm:pt>
    <dgm:pt modelId="{9737A8B9-83CC-43C2-A0C4-B0778E3F2E63}" type="pres">
      <dgm:prSet presAssocID="{4D223AA8-B2A6-4800-BEFB-EE7C9CFCCC51}" presName="process" presStyleCnt="0"/>
      <dgm:spPr/>
    </dgm:pt>
    <dgm:pt modelId="{E0AE2641-31F9-4483-A478-76130998DA2D}" type="pres">
      <dgm:prSet presAssocID="{BCCA7F5D-2A9B-453A-A441-4007E11D90A0}" presName="composite1" presStyleCnt="0"/>
      <dgm:spPr/>
    </dgm:pt>
    <dgm:pt modelId="{3C7121C5-1A91-4B38-A2ED-8325C8277117}" type="pres">
      <dgm:prSet presAssocID="{BCCA7F5D-2A9B-453A-A441-4007E11D90A0}" presName="dummyNode1" presStyleLbl="node1" presStyleIdx="0" presStyleCnt="3"/>
      <dgm:spPr/>
    </dgm:pt>
    <dgm:pt modelId="{BAEFE449-AF14-4794-B987-A4459E0B8DE8}" type="pres">
      <dgm:prSet presAssocID="{BCCA7F5D-2A9B-453A-A441-4007E11D90A0}" presName="childNode1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EB5D598-98C2-441E-9AFB-C8D50A89A298}" type="pres">
      <dgm:prSet presAssocID="{BCCA7F5D-2A9B-453A-A441-4007E11D90A0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414E531-DE54-4D1F-95F0-0D4F4F452795}" type="pres">
      <dgm:prSet presAssocID="{BCCA7F5D-2A9B-453A-A441-4007E11D90A0}" presName="parentNode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66CD640-2336-4794-A0CB-9FFDE0C6B1CB}" type="pres">
      <dgm:prSet presAssocID="{BCCA7F5D-2A9B-453A-A441-4007E11D90A0}" presName="connSite1" presStyleCnt="0"/>
      <dgm:spPr/>
    </dgm:pt>
    <dgm:pt modelId="{14D23479-110C-4F6E-9826-288AD84BB098}" type="pres">
      <dgm:prSet presAssocID="{F31032A8-0454-42D1-BFE7-DCC9E6BB68CB}" presName="Name9" presStyleLbl="sibTrans2D1" presStyleIdx="0" presStyleCnt="2"/>
      <dgm:spPr/>
      <dgm:t>
        <a:bodyPr/>
        <a:lstStyle/>
        <a:p>
          <a:endParaRPr lang="es-EC"/>
        </a:p>
      </dgm:t>
    </dgm:pt>
    <dgm:pt modelId="{06B9A661-62B3-44FC-ABEB-A46F64A6BA98}" type="pres">
      <dgm:prSet presAssocID="{4FB49B9D-9694-4568-9FB6-A54207071724}" presName="composite2" presStyleCnt="0"/>
      <dgm:spPr/>
    </dgm:pt>
    <dgm:pt modelId="{8CE20F03-F029-4E75-88C2-D38DEBCD6F34}" type="pres">
      <dgm:prSet presAssocID="{4FB49B9D-9694-4568-9FB6-A54207071724}" presName="dummyNode2" presStyleLbl="node1" presStyleIdx="0" presStyleCnt="3"/>
      <dgm:spPr/>
    </dgm:pt>
    <dgm:pt modelId="{AF174595-7590-4EB8-AEA3-6D41ECF23B31}" type="pres">
      <dgm:prSet presAssocID="{4FB49B9D-9694-4568-9FB6-A54207071724}" presName="childNode2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79981A7-58C5-489D-8D2A-1D8908A33608}" type="pres">
      <dgm:prSet presAssocID="{4FB49B9D-9694-4568-9FB6-A54207071724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551CB6C-F818-4AE7-B9FF-209AF22AAAB0}" type="pres">
      <dgm:prSet presAssocID="{4FB49B9D-9694-4568-9FB6-A54207071724}" presName="parentNode2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07EF386-DF43-416E-A524-39E28BD9AA65}" type="pres">
      <dgm:prSet presAssocID="{4FB49B9D-9694-4568-9FB6-A54207071724}" presName="connSite2" presStyleCnt="0"/>
      <dgm:spPr/>
    </dgm:pt>
    <dgm:pt modelId="{22327E76-0756-4F09-8A3C-5EA100EA21EC}" type="pres">
      <dgm:prSet presAssocID="{BEF121EE-B626-4B4D-BF2C-6ACEBA7358F3}" presName="Name18" presStyleLbl="sibTrans2D1" presStyleIdx="1" presStyleCnt="2"/>
      <dgm:spPr/>
      <dgm:t>
        <a:bodyPr/>
        <a:lstStyle/>
        <a:p>
          <a:endParaRPr lang="es-EC"/>
        </a:p>
      </dgm:t>
    </dgm:pt>
    <dgm:pt modelId="{80CF28F0-93D4-443B-AF7B-3C7023903DE2}" type="pres">
      <dgm:prSet presAssocID="{07A0698F-2DB5-4D97-90BB-3F38ABB30D94}" presName="composite1" presStyleCnt="0"/>
      <dgm:spPr/>
    </dgm:pt>
    <dgm:pt modelId="{5842D28A-640E-4F9A-B937-E130A1BF7570}" type="pres">
      <dgm:prSet presAssocID="{07A0698F-2DB5-4D97-90BB-3F38ABB30D94}" presName="dummyNode1" presStyleLbl="node1" presStyleIdx="1" presStyleCnt="3"/>
      <dgm:spPr/>
    </dgm:pt>
    <dgm:pt modelId="{7999FDC1-9A49-420A-BAE1-CDC8C5DE5F5D}" type="pres">
      <dgm:prSet presAssocID="{07A0698F-2DB5-4D97-90BB-3F38ABB30D94}" presName="childNode1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AE69640-16B1-4D8D-959B-028A6C685617}" type="pres">
      <dgm:prSet presAssocID="{07A0698F-2DB5-4D97-90BB-3F38ABB30D94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6986882-CEFA-4BA1-83EC-96F64A9EB928}" type="pres">
      <dgm:prSet presAssocID="{07A0698F-2DB5-4D97-90BB-3F38ABB30D94}" presName="parentNode1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5F263AF-1146-4BC9-9C45-9C5DD4B8A0FC}" type="pres">
      <dgm:prSet presAssocID="{07A0698F-2DB5-4D97-90BB-3F38ABB30D94}" presName="connSite1" presStyleCnt="0"/>
      <dgm:spPr/>
    </dgm:pt>
  </dgm:ptLst>
  <dgm:cxnLst>
    <dgm:cxn modelId="{2B7DC4DC-C77B-401C-8C01-9792C28CF005}" type="presOf" srcId="{EF374162-AFF1-4B7F-9DDD-51EAB25DE675}" destId="{BAEFE449-AF14-4794-B987-A4459E0B8DE8}" srcOrd="0" destOrd="4" presId="urn:microsoft.com/office/officeart/2005/8/layout/hProcess4"/>
    <dgm:cxn modelId="{0BA4AF01-4809-41FC-9119-09707662D8D7}" srcId="{07A0698F-2DB5-4D97-90BB-3F38ABB30D94}" destId="{D9D2882E-1FFA-42BB-B127-148BFFA137EE}" srcOrd="3" destOrd="0" parTransId="{82524209-1DAA-4209-9A1E-50C0E3E09995}" sibTransId="{42144B63-532D-46E4-8C58-09CACF5A882C}"/>
    <dgm:cxn modelId="{C40F31CF-84F1-4D7B-8A36-408E1507DE54}" type="presOf" srcId="{BCCA7F5D-2A9B-453A-A441-4007E11D90A0}" destId="{B414E531-DE54-4D1F-95F0-0D4F4F452795}" srcOrd="0" destOrd="0" presId="urn:microsoft.com/office/officeart/2005/8/layout/hProcess4"/>
    <dgm:cxn modelId="{4E3BC8B9-27BB-4C91-A0D7-52B740519AB6}" type="presOf" srcId="{1D07BAB5-B7DA-43E1-B81D-D560BE701ED8}" destId="{0EB5D598-98C2-441E-9AFB-C8D50A89A298}" srcOrd="1" destOrd="3" presId="urn:microsoft.com/office/officeart/2005/8/layout/hProcess4"/>
    <dgm:cxn modelId="{AC0C38D6-0338-426E-8133-2036FE468AC0}" type="presOf" srcId="{D23AEB27-0CB0-4DA9-BCCE-13897566A0B1}" destId="{7999FDC1-9A49-420A-BAE1-CDC8C5DE5F5D}" srcOrd="0" destOrd="0" presId="urn:microsoft.com/office/officeart/2005/8/layout/hProcess4"/>
    <dgm:cxn modelId="{18B8E1E3-BEF1-4FCB-B9BC-1F057D22E742}" srcId="{BCCA7F5D-2A9B-453A-A441-4007E11D90A0}" destId="{0718250D-7ADF-4209-B06F-CE096EE678BA}" srcOrd="5" destOrd="0" parTransId="{D3238055-93A5-435C-9B94-BEB571B0B5F9}" sibTransId="{0413A4DB-9B3F-465E-B8D3-55923C9B5F6F}"/>
    <dgm:cxn modelId="{5116A022-A6E0-4552-BC0A-7F6EEBF7D7C5}" type="presOf" srcId="{1F6A996F-02EA-45FA-99B9-EBD3CC6C8FF4}" destId="{979981A7-58C5-489D-8D2A-1D8908A33608}" srcOrd="1" destOrd="4" presId="urn:microsoft.com/office/officeart/2005/8/layout/hProcess4"/>
    <dgm:cxn modelId="{B28C3498-C925-4F63-BEDA-1EF839D7CFBC}" type="presOf" srcId="{1D561289-CB2E-4FBD-8577-DBE7D33C86A2}" destId="{AF174595-7590-4EB8-AEA3-6D41ECF23B31}" srcOrd="0" destOrd="6" presId="urn:microsoft.com/office/officeart/2005/8/layout/hProcess4"/>
    <dgm:cxn modelId="{7A330E76-6A82-4EC1-9D40-D0E1F079701D}" srcId="{4D223AA8-B2A6-4800-BEFB-EE7C9CFCCC51}" destId="{4FB49B9D-9694-4568-9FB6-A54207071724}" srcOrd="1" destOrd="0" parTransId="{92F3745F-5F9E-4D99-8AD0-BAEF7D8621BB}" sibTransId="{BEF121EE-B626-4B4D-BF2C-6ACEBA7358F3}"/>
    <dgm:cxn modelId="{7D7E04D1-C8CD-4B0C-A07F-E07672FADE71}" type="presOf" srcId="{7F82F63D-3646-4DAB-B0A3-190EEFEDFC5A}" destId="{979981A7-58C5-489D-8D2A-1D8908A33608}" srcOrd="1" destOrd="5" presId="urn:microsoft.com/office/officeart/2005/8/layout/hProcess4"/>
    <dgm:cxn modelId="{A29124A3-E84A-468F-A0EA-82484E6BECC5}" srcId="{BCCA7F5D-2A9B-453A-A441-4007E11D90A0}" destId="{444AE082-DF89-44C7-9FDA-266D4B14A984}" srcOrd="0" destOrd="0" parTransId="{CF6FBE49-7DCB-44ED-BB24-907A9F22819C}" sibTransId="{59966C54-11E4-4509-9ABF-681CC633E1A3}"/>
    <dgm:cxn modelId="{EF283FC1-6C27-46FA-B367-AC73243C46E3}" type="presOf" srcId="{CD0DD0BF-2F00-4A56-AB39-4A2ACEE20E26}" destId="{AF174595-7590-4EB8-AEA3-6D41ECF23B31}" srcOrd="0" destOrd="7" presId="urn:microsoft.com/office/officeart/2005/8/layout/hProcess4"/>
    <dgm:cxn modelId="{61151AE7-4F5B-4FCF-8205-B02539AC7B66}" type="presOf" srcId="{4D223AA8-B2A6-4800-BEFB-EE7C9CFCCC51}" destId="{4520DF90-A753-462E-A1C2-2D7E3EC8514F}" srcOrd="0" destOrd="0" presId="urn:microsoft.com/office/officeart/2005/8/layout/hProcess4"/>
    <dgm:cxn modelId="{B1E6A884-B81C-4BE8-971E-F819FBC3D673}" type="presOf" srcId="{E8FF8991-9DF7-4286-B81A-E545223F9D9C}" destId="{979981A7-58C5-489D-8D2A-1D8908A33608}" srcOrd="1" destOrd="2" presId="urn:microsoft.com/office/officeart/2005/8/layout/hProcess4"/>
    <dgm:cxn modelId="{9E216CC9-7F5F-4607-97F9-7ABC0161AE78}" srcId="{4D223AA8-B2A6-4800-BEFB-EE7C9CFCCC51}" destId="{BCCA7F5D-2A9B-453A-A441-4007E11D90A0}" srcOrd="0" destOrd="0" parTransId="{CD67DA69-1D14-4F8F-9F18-5C380054AD8A}" sibTransId="{F31032A8-0454-42D1-BFE7-DCC9E6BB68CB}"/>
    <dgm:cxn modelId="{69A6453D-4D4F-4244-974D-759811F59D83}" type="presOf" srcId="{F7CC9B76-9BBC-4158-BE0D-217F645A7C0C}" destId="{AAE69640-16B1-4D8D-959B-028A6C685617}" srcOrd="1" destOrd="1" presId="urn:microsoft.com/office/officeart/2005/8/layout/hProcess4"/>
    <dgm:cxn modelId="{55E43379-DAF6-44AB-810C-2A0DACDA7E8E}" srcId="{4FB49B9D-9694-4568-9FB6-A54207071724}" destId="{7F82F63D-3646-4DAB-B0A3-190EEFEDFC5A}" srcOrd="5" destOrd="0" parTransId="{9B316D9C-08D6-44C3-9991-E70F110A3C57}" sibTransId="{E49EDCF7-F6ED-48B3-A3FE-281B951A0B61}"/>
    <dgm:cxn modelId="{7F27C2ED-9348-4682-9BDC-B7BAB96C4D07}" type="presOf" srcId="{D23AEB27-0CB0-4DA9-BCCE-13897566A0B1}" destId="{AAE69640-16B1-4D8D-959B-028A6C685617}" srcOrd="1" destOrd="0" presId="urn:microsoft.com/office/officeart/2005/8/layout/hProcess4"/>
    <dgm:cxn modelId="{728456AD-5BEC-49D6-B483-7ADA01A96150}" type="presOf" srcId="{2773E0DD-CD90-4590-BF95-A252DF6ADE28}" destId="{7999FDC1-9A49-420A-BAE1-CDC8C5DE5F5D}" srcOrd="0" destOrd="2" presId="urn:microsoft.com/office/officeart/2005/8/layout/hProcess4"/>
    <dgm:cxn modelId="{D10C76FE-1A38-4B52-A17A-F4A5D46FD81F}" type="presOf" srcId="{C50212B7-4DC9-42AF-A04E-BD234718BE9A}" destId="{BAEFE449-AF14-4794-B987-A4459E0B8DE8}" srcOrd="0" destOrd="1" presId="urn:microsoft.com/office/officeart/2005/8/layout/hProcess4"/>
    <dgm:cxn modelId="{C51BFBC8-2569-4EEA-BCE4-881D4AFEE475}" type="presOf" srcId="{B7A63E7D-4731-4103-B3A5-19078F561A68}" destId="{AF174595-7590-4EB8-AEA3-6D41ECF23B31}" srcOrd="0" destOrd="0" presId="urn:microsoft.com/office/officeart/2005/8/layout/hProcess4"/>
    <dgm:cxn modelId="{D8C90C7D-34E8-4519-BE7A-283B5D5227C1}" srcId="{BCCA7F5D-2A9B-453A-A441-4007E11D90A0}" destId="{EF374162-AFF1-4B7F-9DDD-51EAB25DE675}" srcOrd="4" destOrd="0" parTransId="{17B33673-0B52-4EE3-B85F-A4CF782EB4B6}" sibTransId="{1A67A378-4C84-4201-9207-DA493BFC8A90}"/>
    <dgm:cxn modelId="{E24C444A-8136-46DD-AFC3-71CF49037604}" type="presOf" srcId="{07A0698F-2DB5-4D97-90BB-3F38ABB30D94}" destId="{26986882-CEFA-4BA1-83EC-96F64A9EB928}" srcOrd="0" destOrd="0" presId="urn:microsoft.com/office/officeart/2005/8/layout/hProcess4"/>
    <dgm:cxn modelId="{A52BE91D-9C49-4C78-8910-F4A41D9C955E}" type="presOf" srcId="{0718250D-7ADF-4209-B06F-CE096EE678BA}" destId="{BAEFE449-AF14-4794-B987-A4459E0B8DE8}" srcOrd="0" destOrd="5" presId="urn:microsoft.com/office/officeart/2005/8/layout/hProcess4"/>
    <dgm:cxn modelId="{591E84F1-7B87-4292-8308-29710BA4A6D7}" srcId="{4FB49B9D-9694-4568-9FB6-A54207071724}" destId="{BD20B118-07CC-40A5-A94E-67F77AE603CA}" srcOrd="3" destOrd="0" parTransId="{672A4F74-7F8C-40EF-8D6C-B9D07AC15FE2}" sibTransId="{04BBA077-3356-4CFF-8AAA-8C6F37C36B2B}"/>
    <dgm:cxn modelId="{DF5BC0FF-3F86-4B78-90BB-1ABB79EAF131}" srcId="{4FB49B9D-9694-4568-9FB6-A54207071724}" destId="{89110EB4-72A2-45D3-83FA-7E62566DBAB1}" srcOrd="1" destOrd="0" parTransId="{090A23CC-EC60-4497-B42F-112722CA9823}" sibTransId="{89CFB363-7D41-48A2-AEDD-E597D43891E9}"/>
    <dgm:cxn modelId="{F12D722B-02E2-4606-8AA3-FBCE6FB7529C}" type="presOf" srcId="{89110EB4-72A2-45D3-83FA-7E62566DBAB1}" destId="{979981A7-58C5-489D-8D2A-1D8908A33608}" srcOrd="1" destOrd="1" presId="urn:microsoft.com/office/officeart/2005/8/layout/hProcess4"/>
    <dgm:cxn modelId="{928D95B4-2566-4F0A-9E65-BBA6F2D5AB27}" type="presOf" srcId="{F5437EE0-F87F-4BFD-9309-BE5E15730498}" destId="{BAEFE449-AF14-4794-B987-A4459E0B8DE8}" srcOrd="0" destOrd="2" presId="urn:microsoft.com/office/officeart/2005/8/layout/hProcess4"/>
    <dgm:cxn modelId="{5366E572-3799-4826-BFFE-EF8E129C7755}" srcId="{07A0698F-2DB5-4D97-90BB-3F38ABB30D94}" destId="{F7CC9B76-9BBC-4158-BE0D-217F645A7C0C}" srcOrd="1" destOrd="0" parTransId="{BF5628A8-AA22-49FF-8B57-C7CD454CF1D5}" sibTransId="{616DAF7B-6328-4F82-828A-9FDD5E272194}"/>
    <dgm:cxn modelId="{F70CE52B-C555-46A1-9A2C-C20F126AA9BE}" srcId="{BCCA7F5D-2A9B-453A-A441-4007E11D90A0}" destId="{F5437EE0-F87F-4BFD-9309-BE5E15730498}" srcOrd="2" destOrd="0" parTransId="{B7C030C2-E427-4F22-B1AB-A409E7ADD8EA}" sibTransId="{84AA6646-B545-4CCE-994E-FF93C49BF414}"/>
    <dgm:cxn modelId="{FE979875-936E-42FB-A45D-9AECF45F3444}" type="presOf" srcId="{D9D2882E-1FFA-42BB-B127-148BFFA137EE}" destId="{7999FDC1-9A49-420A-BAE1-CDC8C5DE5F5D}" srcOrd="0" destOrd="3" presId="urn:microsoft.com/office/officeart/2005/8/layout/hProcess4"/>
    <dgm:cxn modelId="{162B0783-DD4C-4FC8-8D11-5BC3A10FE56D}" srcId="{4D223AA8-B2A6-4800-BEFB-EE7C9CFCCC51}" destId="{07A0698F-2DB5-4D97-90BB-3F38ABB30D94}" srcOrd="2" destOrd="0" parTransId="{1D78D8BF-DB90-4FBE-A1A8-A51FC7EA3121}" sibTransId="{2185BE09-D5FB-4C45-AAB9-3589E997968A}"/>
    <dgm:cxn modelId="{BCF0A954-66E5-4643-BB6A-D8FD91556998}" type="presOf" srcId="{EF374162-AFF1-4B7F-9DDD-51EAB25DE675}" destId="{0EB5D598-98C2-441E-9AFB-C8D50A89A298}" srcOrd="1" destOrd="4" presId="urn:microsoft.com/office/officeart/2005/8/layout/hProcess4"/>
    <dgm:cxn modelId="{A5597DD0-2BBD-46F9-B4AC-B30C1D28E4CF}" type="presOf" srcId="{444AE082-DF89-44C7-9FDA-266D4B14A984}" destId="{BAEFE449-AF14-4794-B987-A4459E0B8DE8}" srcOrd="0" destOrd="0" presId="urn:microsoft.com/office/officeart/2005/8/layout/hProcess4"/>
    <dgm:cxn modelId="{844BE25B-9141-4C33-B337-3D6BB01ED132}" type="presOf" srcId="{444AE082-DF89-44C7-9FDA-266D4B14A984}" destId="{0EB5D598-98C2-441E-9AFB-C8D50A89A298}" srcOrd="1" destOrd="0" presId="urn:microsoft.com/office/officeart/2005/8/layout/hProcess4"/>
    <dgm:cxn modelId="{E240FC5F-F950-44B7-A9C5-898B206C9F8E}" type="presOf" srcId="{B7A63E7D-4731-4103-B3A5-19078F561A68}" destId="{979981A7-58C5-489D-8D2A-1D8908A33608}" srcOrd="1" destOrd="0" presId="urn:microsoft.com/office/officeart/2005/8/layout/hProcess4"/>
    <dgm:cxn modelId="{F06C9FA6-613C-4896-9786-104B8F4AFE2F}" type="presOf" srcId="{D9D2882E-1FFA-42BB-B127-148BFFA137EE}" destId="{AAE69640-16B1-4D8D-959B-028A6C685617}" srcOrd="1" destOrd="3" presId="urn:microsoft.com/office/officeart/2005/8/layout/hProcess4"/>
    <dgm:cxn modelId="{5467BBB2-24F3-4A7C-A116-C4321A2582BB}" type="presOf" srcId="{F31032A8-0454-42D1-BFE7-DCC9E6BB68CB}" destId="{14D23479-110C-4F6E-9826-288AD84BB098}" srcOrd="0" destOrd="0" presId="urn:microsoft.com/office/officeart/2005/8/layout/hProcess4"/>
    <dgm:cxn modelId="{B29EFCF6-BF63-4E96-A34F-CDB515CE03FC}" type="presOf" srcId="{2773E0DD-CD90-4590-BF95-A252DF6ADE28}" destId="{AAE69640-16B1-4D8D-959B-028A6C685617}" srcOrd="1" destOrd="2" presId="urn:microsoft.com/office/officeart/2005/8/layout/hProcess4"/>
    <dgm:cxn modelId="{A1F948E2-ECDA-48C8-AAC4-E7EAFC6863EC}" srcId="{BCCA7F5D-2A9B-453A-A441-4007E11D90A0}" destId="{1D07BAB5-B7DA-43E1-B81D-D560BE701ED8}" srcOrd="3" destOrd="0" parTransId="{3F1BC406-E842-45E6-BDE1-99CE7B33E8B5}" sibTransId="{9FF97EAD-318C-4160-A380-F89BE0B5CB22}"/>
    <dgm:cxn modelId="{CA9EA7AD-2489-470F-8E6F-33B4F4A7A75A}" type="presOf" srcId="{0718250D-7ADF-4209-B06F-CE096EE678BA}" destId="{0EB5D598-98C2-441E-9AFB-C8D50A89A298}" srcOrd="1" destOrd="5" presId="urn:microsoft.com/office/officeart/2005/8/layout/hProcess4"/>
    <dgm:cxn modelId="{C55B25C1-6D34-4F60-B1B4-D27DAF98D456}" type="presOf" srcId="{C50212B7-4DC9-42AF-A04E-BD234718BE9A}" destId="{0EB5D598-98C2-441E-9AFB-C8D50A89A298}" srcOrd="1" destOrd="1" presId="urn:microsoft.com/office/officeart/2005/8/layout/hProcess4"/>
    <dgm:cxn modelId="{44A66F27-98D7-4D29-80E6-C21232F6A47C}" type="presOf" srcId="{7F82F63D-3646-4DAB-B0A3-190EEFEDFC5A}" destId="{AF174595-7590-4EB8-AEA3-6D41ECF23B31}" srcOrd="0" destOrd="5" presId="urn:microsoft.com/office/officeart/2005/8/layout/hProcess4"/>
    <dgm:cxn modelId="{FBB4401B-D296-417B-A8DB-9E1466CF7C74}" srcId="{07A0698F-2DB5-4D97-90BB-3F38ABB30D94}" destId="{2773E0DD-CD90-4590-BF95-A252DF6ADE28}" srcOrd="2" destOrd="0" parTransId="{92E59204-F2D8-4FDD-A142-5CC59DEFE53C}" sibTransId="{82492BD7-6961-4B35-8754-2C6A88FC58E8}"/>
    <dgm:cxn modelId="{C44D38CC-60C7-44B0-A804-23E06F182F4B}" srcId="{4FB49B9D-9694-4568-9FB6-A54207071724}" destId="{B7A63E7D-4731-4103-B3A5-19078F561A68}" srcOrd="0" destOrd="0" parTransId="{F8AFD7CC-12C9-4F40-9826-72BD545690D5}" sibTransId="{E2D8EAB2-86D6-4EB6-B1F4-F379B7E35B9B}"/>
    <dgm:cxn modelId="{5729577A-596C-4A76-B88D-4F9D58DF9FA2}" type="presOf" srcId="{BD20B118-07CC-40A5-A94E-67F77AE603CA}" destId="{AF174595-7590-4EB8-AEA3-6D41ECF23B31}" srcOrd="0" destOrd="3" presId="urn:microsoft.com/office/officeart/2005/8/layout/hProcess4"/>
    <dgm:cxn modelId="{1EF1B85D-BA6F-4F6C-866F-5C0E2CBB08D2}" type="presOf" srcId="{1D07BAB5-B7DA-43E1-B81D-D560BE701ED8}" destId="{BAEFE449-AF14-4794-B987-A4459E0B8DE8}" srcOrd="0" destOrd="3" presId="urn:microsoft.com/office/officeart/2005/8/layout/hProcess4"/>
    <dgm:cxn modelId="{D0B61672-53C5-4D75-B8D9-7A4EA2B72177}" srcId="{07A0698F-2DB5-4D97-90BB-3F38ABB30D94}" destId="{D23AEB27-0CB0-4DA9-BCCE-13897566A0B1}" srcOrd="0" destOrd="0" parTransId="{C74DAC50-DECC-4A4E-8DF5-CF38149A4744}" sibTransId="{A8A524E9-7C44-47DD-8E9D-02E19203C0F6}"/>
    <dgm:cxn modelId="{D970E631-B82B-4399-877D-5D0CF0B4B25D}" srcId="{4FB49B9D-9694-4568-9FB6-A54207071724}" destId="{1F6A996F-02EA-45FA-99B9-EBD3CC6C8FF4}" srcOrd="4" destOrd="0" parTransId="{1EB060B9-17A6-480E-BF81-D473D84B8001}" sibTransId="{0F8B4C9C-C7D1-4030-818D-1ECE3B18277C}"/>
    <dgm:cxn modelId="{28F579A8-181F-4BD1-9A66-D519373B4CA0}" type="presOf" srcId="{F7CC9B76-9BBC-4158-BE0D-217F645A7C0C}" destId="{7999FDC1-9A49-420A-BAE1-CDC8C5DE5F5D}" srcOrd="0" destOrd="1" presId="urn:microsoft.com/office/officeart/2005/8/layout/hProcess4"/>
    <dgm:cxn modelId="{CE4E2F9A-0D4D-468B-9092-86ABC2B105B8}" type="presOf" srcId="{4FB49B9D-9694-4568-9FB6-A54207071724}" destId="{0551CB6C-F818-4AE7-B9FF-209AF22AAAB0}" srcOrd="0" destOrd="0" presId="urn:microsoft.com/office/officeart/2005/8/layout/hProcess4"/>
    <dgm:cxn modelId="{8567549F-5377-4B7D-9B82-8979AF5B0889}" srcId="{4FB49B9D-9694-4568-9FB6-A54207071724}" destId="{1D561289-CB2E-4FBD-8577-DBE7D33C86A2}" srcOrd="6" destOrd="0" parTransId="{2FFDB5AA-74E8-41A1-BCE4-1CE1911E230D}" sibTransId="{17733C14-F5F5-4AA1-8E8C-54FF1264B503}"/>
    <dgm:cxn modelId="{B87E2770-E23C-4FBD-93CB-70DBF4229E4C}" type="presOf" srcId="{BEF121EE-B626-4B4D-BF2C-6ACEBA7358F3}" destId="{22327E76-0756-4F09-8A3C-5EA100EA21EC}" srcOrd="0" destOrd="0" presId="urn:microsoft.com/office/officeart/2005/8/layout/hProcess4"/>
    <dgm:cxn modelId="{B8E1F08E-73FD-46F7-9A6A-E66D8AE2A02B}" type="presOf" srcId="{F5437EE0-F87F-4BFD-9309-BE5E15730498}" destId="{0EB5D598-98C2-441E-9AFB-C8D50A89A298}" srcOrd="1" destOrd="2" presId="urn:microsoft.com/office/officeart/2005/8/layout/hProcess4"/>
    <dgm:cxn modelId="{84C18245-AA65-43AD-B45C-E1A514E37AF5}" type="presOf" srcId="{CD0DD0BF-2F00-4A56-AB39-4A2ACEE20E26}" destId="{979981A7-58C5-489D-8D2A-1D8908A33608}" srcOrd="1" destOrd="7" presId="urn:microsoft.com/office/officeart/2005/8/layout/hProcess4"/>
    <dgm:cxn modelId="{89B92AFB-14D7-4CC7-8D4E-55560978D231}" type="presOf" srcId="{E8FF8991-9DF7-4286-B81A-E545223F9D9C}" destId="{AF174595-7590-4EB8-AEA3-6D41ECF23B31}" srcOrd="0" destOrd="2" presId="urn:microsoft.com/office/officeart/2005/8/layout/hProcess4"/>
    <dgm:cxn modelId="{D1AF63DB-07E6-435D-8FA7-E9EBE55A7B29}" srcId="{4FB49B9D-9694-4568-9FB6-A54207071724}" destId="{CD0DD0BF-2F00-4A56-AB39-4A2ACEE20E26}" srcOrd="7" destOrd="0" parTransId="{F619289E-C60C-47D1-A463-1B1AA82E19B8}" sibTransId="{DB3C8D7B-3134-4055-81F2-8566A6C8A449}"/>
    <dgm:cxn modelId="{60B2643F-5524-472B-9C82-8ADAF774CD12}" type="presOf" srcId="{1F6A996F-02EA-45FA-99B9-EBD3CC6C8FF4}" destId="{AF174595-7590-4EB8-AEA3-6D41ECF23B31}" srcOrd="0" destOrd="4" presId="urn:microsoft.com/office/officeart/2005/8/layout/hProcess4"/>
    <dgm:cxn modelId="{350BC529-AC42-4970-9D0C-F7CF06C05B96}" type="presOf" srcId="{1D561289-CB2E-4FBD-8577-DBE7D33C86A2}" destId="{979981A7-58C5-489D-8D2A-1D8908A33608}" srcOrd="1" destOrd="6" presId="urn:microsoft.com/office/officeart/2005/8/layout/hProcess4"/>
    <dgm:cxn modelId="{58C24A65-4C80-47B2-949B-3F4AF004F6CF}" srcId="{4FB49B9D-9694-4568-9FB6-A54207071724}" destId="{E8FF8991-9DF7-4286-B81A-E545223F9D9C}" srcOrd="2" destOrd="0" parTransId="{D1224FF2-DEC3-47E3-8505-31ECDB42A398}" sibTransId="{BD3D59A0-A6AA-47D4-8D54-CEC655EE68EA}"/>
    <dgm:cxn modelId="{9DA6A0CC-813A-40D2-A666-DE78D5041331}" type="presOf" srcId="{89110EB4-72A2-45D3-83FA-7E62566DBAB1}" destId="{AF174595-7590-4EB8-AEA3-6D41ECF23B31}" srcOrd="0" destOrd="1" presId="urn:microsoft.com/office/officeart/2005/8/layout/hProcess4"/>
    <dgm:cxn modelId="{C9732763-B00A-4D77-A1B9-12FB2F0CA459}" type="presOf" srcId="{BD20B118-07CC-40A5-A94E-67F77AE603CA}" destId="{979981A7-58C5-489D-8D2A-1D8908A33608}" srcOrd="1" destOrd="3" presId="urn:microsoft.com/office/officeart/2005/8/layout/hProcess4"/>
    <dgm:cxn modelId="{669C3F86-6A6E-4904-897F-A1743E1A1F19}" srcId="{BCCA7F5D-2A9B-453A-A441-4007E11D90A0}" destId="{C50212B7-4DC9-42AF-A04E-BD234718BE9A}" srcOrd="1" destOrd="0" parTransId="{E9850CFD-35FC-475F-8A9C-8B0C6F7C55F4}" sibTransId="{94308B28-671E-4C7D-A676-2C17822AFBDD}"/>
    <dgm:cxn modelId="{C857897E-8473-4F9E-8A1F-99EDB68A67D7}" type="presParOf" srcId="{4520DF90-A753-462E-A1C2-2D7E3EC8514F}" destId="{8EACCB85-4A8A-4CAF-B6F7-23C4105D3292}" srcOrd="0" destOrd="0" presId="urn:microsoft.com/office/officeart/2005/8/layout/hProcess4"/>
    <dgm:cxn modelId="{7D379B9D-89C2-4FEA-B913-A884A6792B3C}" type="presParOf" srcId="{4520DF90-A753-462E-A1C2-2D7E3EC8514F}" destId="{5C1856B9-F5AA-49C1-81DD-28EE0DDF6846}" srcOrd="1" destOrd="0" presId="urn:microsoft.com/office/officeart/2005/8/layout/hProcess4"/>
    <dgm:cxn modelId="{84781CFC-69E0-4BD6-A5F2-3A9F9C96AE17}" type="presParOf" srcId="{4520DF90-A753-462E-A1C2-2D7E3EC8514F}" destId="{9737A8B9-83CC-43C2-A0C4-B0778E3F2E63}" srcOrd="2" destOrd="0" presId="urn:microsoft.com/office/officeart/2005/8/layout/hProcess4"/>
    <dgm:cxn modelId="{E5B2CE6F-B7FD-4232-B848-07CF011DA4BE}" type="presParOf" srcId="{9737A8B9-83CC-43C2-A0C4-B0778E3F2E63}" destId="{E0AE2641-31F9-4483-A478-76130998DA2D}" srcOrd="0" destOrd="0" presId="urn:microsoft.com/office/officeart/2005/8/layout/hProcess4"/>
    <dgm:cxn modelId="{B6145E32-67A4-47F7-9A18-6254B7521E74}" type="presParOf" srcId="{E0AE2641-31F9-4483-A478-76130998DA2D}" destId="{3C7121C5-1A91-4B38-A2ED-8325C8277117}" srcOrd="0" destOrd="0" presId="urn:microsoft.com/office/officeart/2005/8/layout/hProcess4"/>
    <dgm:cxn modelId="{6ADFE45D-93DC-4AE5-B011-51D237E5DC3B}" type="presParOf" srcId="{E0AE2641-31F9-4483-A478-76130998DA2D}" destId="{BAEFE449-AF14-4794-B987-A4459E0B8DE8}" srcOrd="1" destOrd="0" presId="urn:microsoft.com/office/officeart/2005/8/layout/hProcess4"/>
    <dgm:cxn modelId="{7533116F-0E54-47FA-924D-4665FC9EDCA4}" type="presParOf" srcId="{E0AE2641-31F9-4483-A478-76130998DA2D}" destId="{0EB5D598-98C2-441E-9AFB-C8D50A89A298}" srcOrd="2" destOrd="0" presId="urn:microsoft.com/office/officeart/2005/8/layout/hProcess4"/>
    <dgm:cxn modelId="{6CF4B551-D4AD-4F9F-8568-BC4E91664B63}" type="presParOf" srcId="{E0AE2641-31F9-4483-A478-76130998DA2D}" destId="{B414E531-DE54-4D1F-95F0-0D4F4F452795}" srcOrd="3" destOrd="0" presId="urn:microsoft.com/office/officeart/2005/8/layout/hProcess4"/>
    <dgm:cxn modelId="{53BC1E19-024D-4E88-BFB3-C27E5429567A}" type="presParOf" srcId="{E0AE2641-31F9-4483-A478-76130998DA2D}" destId="{D66CD640-2336-4794-A0CB-9FFDE0C6B1CB}" srcOrd="4" destOrd="0" presId="urn:microsoft.com/office/officeart/2005/8/layout/hProcess4"/>
    <dgm:cxn modelId="{5703222D-DC96-4917-B464-4BA9F0B36D73}" type="presParOf" srcId="{9737A8B9-83CC-43C2-A0C4-B0778E3F2E63}" destId="{14D23479-110C-4F6E-9826-288AD84BB098}" srcOrd="1" destOrd="0" presId="urn:microsoft.com/office/officeart/2005/8/layout/hProcess4"/>
    <dgm:cxn modelId="{27DCB651-9B33-428A-BDDE-CDB00C1FDA7A}" type="presParOf" srcId="{9737A8B9-83CC-43C2-A0C4-B0778E3F2E63}" destId="{06B9A661-62B3-44FC-ABEB-A46F64A6BA98}" srcOrd="2" destOrd="0" presId="urn:microsoft.com/office/officeart/2005/8/layout/hProcess4"/>
    <dgm:cxn modelId="{B11FE592-0F4E-4B34-83D8-C40BCDEF55CD}" type="presParOf" srcId="{06B9A661-62B3-44FC-ABEB-A46F64A6BA98}" destId="{8CE20F03-F029-4E75-88C2-D38DEBCD6F34}" srcOrd="0" destOrd="0" presId="urn:microsoft.com/office/officeart/2005/8/layout/hProcess4"/>
    <dgm:cxn modelId="{CD24EE5F-8D4F-48B3-86DB-4A2FFC70F600}" type="presParOf" srcId="{06B9A661-62B3-44FC-ABEB-A46F64A6BA98}" destId="{AF174595-7590-4EB8-AEA3-6D41ECF23B31}" srcOrd="1" destOrd="0" presId="urn:microsoft.com/office/officeart/2005/8/layout/hProcess4"/>
    <dgm:cxn modelId="{0B36E8C6-F69B-4133-9382-0824C81E22AA}" type="presParOf" srcId="{06B9A661-62B3-44FC-ABEB-A46F64A6BA98}" destId="{979981A7-58C5-489D-8D2A-1D8908A33608}" srcOrd="2" destOrd="0" presId="urn:microsoft.com/office/officeart/2005/8/layout/hProcess4"/>
    <dgm:cxn modelId="{E69AF08E-DAAC-41EB-8CEC-1D149192F71F}" type="presParOf" srcId="{06B9A661-62B3-44FC-ABEB-A46F64A6BA98}" destId="{0551CB6C-F818-4AE7-B9FF-209AF22AAAB0}" srcOrd="3" destOrd="0" presId="urn:microsoft.com/office/officeart/2005/8/layout/hProcess4"/>
    <dgm:cxn modelId="{3C26A36E-5B6A-47CA-9535-A6929A717663}" type="presParOf" srcId="{06B9A661-62B3-44FC-ABEB-A46F64A6BA98}" destId="{607EF386-DF43-416E-A524-39E28BD9AA65}" srcOrd="4" destOrd="0" presId="urn:microsoft.com/office/officeart/2005/8/layout/hProcess4"/>
    <dgm:cxn modelId="{6A940FF6-0C68-4EF0-BB33-64186089D481}" type="presParOf" srcId="{9737A8B9-83CC-43C2-A0C4-B0778E3F2E63}" destId="{22327E76-0756-4F09-8A3C-5EA100EA21EC}" srcOrd="3" destOrd="0" presId="urn:microsoft.com/office/officeart/2005/8/layout/hProcess4"/>
    <dgm:cxn modelId="{59634837-E495-42FD-8061-61D1F9E01801}" type="presParOf" srcId="{9737A8B9-83CC-43C2-A0C4-B0778E3F2E63}" destId="{80CF28F0-93D4-443B-AF7B-3C7023903DE2}" srcOrd="4" destOrd="0" presId="urn:microsoft.com/office/officeart/2005/8/layout/hProcess4"/>
    <dgm:cxn modelId="{DF785D81-48C6-4E5C-BBFF-9EE3BDB2563A}" type="presParOf" srcId="{80CF28F0-93D4-443B-AF7B-3C7023903DE2}" destId="{5842D28A-640E-4F9A-B937-E130A1BF7570}" srcOrd="0" destOrd="0" presId="urn:microsoft.com/office/officeart/2005/8/layout/hProcess4"/>
    <dgm:cxn modelId="{CFA81B6A-9510-4540-A3B3-E9AAF602A885}" type="presParOf" srcId="{80CF28F0-93D4-443B-AF7B-3C7023903DE2}" destId="{7999FDC1-9A49-420A-BAE1-CDC8C5DE5F5D}" srcOrd="1" destOrd="0" presId="urn:microsoft.com/office/officeart/2005/8/layout/hProcess4"/>
    <dgm:cxn modelId="{FE615EA5-1393-4D94-B5E2-6CC837A8E720}" type="presParOf" srcId="{80CF28F0-93D4-443B-AF7B-3C7023903DE2}" destId="{AAE69640-16B1-4D8D-959B-028A6C685617}" srcOrd="2" destOrd="0" presId="urn:microsoft.com/office/officeart/2005/8/layout/hProcess4"/>
    <dgm:cxn modelId="{C0C0EE07-93D8-46D9-B560-739A59D206DA}" type="presParOf" srcId="{80CF28F0-93D4-443B-AF7B-3C7023903DE2}" destId="{26986882-CEFA-4BA1-83EC-96F64A9EB928}" srcOrd="3" destOrd="0" presId="urn:microsoft.com/office/officeart/2005/8/layout/hProcess4"/>
    <dgm:cxn modelId="{53BF592C-0DF9-44B9-8CB6-7DDC8D398B35}" type="presParOf" srcId="{80CF28F0-93D4-443B-AF7B-3C7023903DE2}" destId="{45F263AF-1146-4BC9-9C45-9C5DD4B8A0FC}" srcOrd="4" destOrd="0" presId="urn:microsoft.com/office/officeart/2005/8/layout/hProcess4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0AB7EDA5-400B-4825-ACE0-8763A6C8B3A6}" type="doc">
      <dgm:prSet loTypeId="urn:microsoft.com/office/officeart/2005/8/layout/equation2" loCatId="relationship" qsTypeId="urn:microsoft.com/office/officeart/2005/8/quickstyle/simple1" qsCatId="simple" csTypeId="urn:microsoft.com/office/officeart/2005/8/colors/accent0_2" csCatId="mainScheme" phldr="1"/>
      <dgm:spPr/>
    </dgm:pt>
    <dgm:pt modelId="{34DB0520-F632-44B3-A4A2-F6F8171000D2}">
      <dgm:prSet phldrT="[Texto]" custT="1"/>
      <dgm:spPr/>
      <dgm:t>
        <a:bodyPr/>
        <a:lstStyle/>
        <a:p>
          <a:r>
            <a:rPr lang="es-ES" sz="1000" dirty="0" smtClean="0">
              <a:solidFill>
                <a:schemeClr val="tx1"/>
              </a:solidFill>
            </a:rPr>
            <a:t>Cochasquí es un referente en investigación y en turismo arqueológico en el  país.</a:t>
          </a:r>
          <a:endParaRPr lang="es-ES" sz="1000" dirty="0">
            <a:solidFill>
              <a:schemeClr val="tx1"/>
            </a:solidFill>
          </a:endParaRPr>
        </a:p>
      </dgm:t>
    </dgm:pt>
    <dgm:pt modelId="{6D69CBBC-02CC-4FE6-B1EE-869D2B431067}" type="parTrans" cxnId="{36491B33-3D3B-4208-8474-362438A8DEE5}">
      <dgm:prSet/>
      <dgm:spPr/>
      <dgm:t>
        <a:bodyPr/>
        <a:lstStyle/>
        <a:p>
          <a:endParaRPr lang="es-ES"/>
        </a:p>
      </dgm:t>
    </dgm:pt>
    <dgm:pt modelId="{0EB0CB8D-300B-4056-B0A6-452C351DFA37}" type="sibTrans" cxnId="{36491B33-3D3B-4208-8474-362438A8DEE5}">
      <dgm:prSet/>
      <dgm:spPr/>
      <dgm:t>
        <a:bodyPr/>
        <a:lstStyle/>
        <a:p>
          <a:endParaRPr lang="es-ES"/>
        </a:p>
      </dgm:t>
    </dgm:pt>
    <dgm:pt modelId="{C2A78B8C-DC50-4577-8FFC-F6073A848598}">
      <dgm:prSet phldrT="[Texto]" custT="1"/>
      <dgm:spPr/>
      <dgm:t>
        <a:bodyPr/>
        <a:lstStyle/>
        <a:p>
          <a:r>
            <a:rPr lang="es-ES" sz="1000" dirty="0" smtClean="0">
              <a:solidFill>
                <a:schemeClr val="tx1"/>
              </a:solidFill>
            </a:rPr>
            <a:t>Cuenta con peculiaridades en su clima y condiciones meteorológicas para realizar la observación astronómica.</a:t>
          </a:r>
          <a:endParaRPr lang="es-ES" sz="1000" dirty="0">
            <a:solidFill>
              <a:schemeClr val="tx1"/>
            </a:solidFill>
          </a:endParaRPr>
        </a:p>
      </dgm:t>
    </dgm:pt>
    <dgm:pt modelId="{44DC1BF8-2AF7-4571-AB69-FF918186BBC8}" type="parTrans" cxnId="{A1050D8B-7DB9-4827-8D76-F8D863AB0956}">
      <dgm:prSet/>
      <dgm:spPr/>
      <dgm:t>
        <a:bodyPr/>
        <a:lstStyle/>
        <a:p>
          <a:endParaRPr lang="es-ES"/>
        </a:p>
      </dgm:t>
    </dgm:pt>
    <dgm:pt modelId="{142D5B6F-0DF1-4978-9327-38737D523C2F}" type="sibTrans" cxnId="{A1050D8B-7DB9-4827-8D76-F8D863AB0956}">
      <dgm:prSet/>
      <dgm:spPr/>
      <dgm:t>
        <a:bodyPr/>
        <a:lstStyle/>
        <a:p>
          <a:endParaRPr lang="es-ES"/>
        </a:p>
      </dgm:t>
    </dgm:pt>
    <dgm:pt modelId="{219427C4-CA78-44BE-A60F-E8B1F99EDEA4}">
      <dgm:prSet phldrT="[Texto]"/>
      <dgm:spPr/>
      <dgm:t>
        <a:bodyPr/>
        <a:lstStyle/>
        <a:p>
          <a:r>
            <a:rPr lang="es-ES" b="1" dirty="0" smtClean="0">
              <a:solidFill>
                <a:schemeClr val="tx1"/>
              </a:solidFill>
            </a:rPr>
            <a:t>Implementar la observación astronómica dentro de su oferta turística, en los meses que lo permitan siendo beneficiarios las localidades aledañas al parque.</a:t>
          </a:r>
          <a:endParaRPr lang="es-ES" b="1" dirty="0">
            <a:solidFill>
              <a:schemeClr val="tx1"/>
            </a:solidFill>
          </a:endParaRPr>
        </a:p>
      </dgm:t>
    </dgm:pt>
    <dgm:pt modelId="{BD23F3A7-34CD-474C-843F-3EA1087A5648}" type="parTrans" cxnId="{42C0268D-D9E8-41A4-9865-4017E711B407}">
      <dgm:prSet/>
      <dgm:spPr/>
      <dgm:t>
        <a:bodyPr/>
        <a:lstStyle/>
        <a:p>
          <a:endParaRPr lang="es-ES"/>
        </a:p>
      </dgm:t>
    </dgm:pt>
    <dgm:pt modelId="{DF36D323-91CB-4DB4-AE67-28755C2F8D02}" type="sibTrans" cxnId="{42C0268D-D9E8-41A4-9865-4017E711B407}">
      <dgm:prSet/>
      <dgm:spPr/>
      <dgm:t>
        <a:bodyPr/>
        <a:lstStyle/>
        <a:p>
          <a:endParaRPr lang="es-ES"/>
        </a:p>
      </dgm:t>
    </dgm:pt>
    <dgm:pt modelId="{5B38B0D4-EF42-4702-A424-C065AFAC1F44}" type="pres">
      <dgm:prSet presAssocID="{0AB7EDA5-400B-4825-ACE0-8763A6C8B3A6}" presName="Name0" presStyleCnt="0">
        <dgm:presLayoutVars>
          <dgm:dir/>
          <dgm:resizeHandles val="exact"/>
        </dgm:presLayoutVars>
      </dgm:prSet>
      <dgm:spPr/>
    </dgm:pt>
    <dgm:pt modelId="{BDBF15C1-69EF-46B3-9A6B-DC787E63DA62}" type="pres">
      <dgm:prSet presAssocID="{0AB7EDA5-400B-4825-ACE0-8763A6C8B3A6}" presName="vNodes" presStyleCnt="0"/>
      <dgm:spPr/>
    </dgm:pt>
    <dgm:pt modelId="{17BC1FBE-5651-4D65-A1A6-67EB01D7970C}" type="pres">
      <dgm:prSet presAssocID="{34DB0520-F632-44B3-A4A2-F6F8171000D2}" presName="node" presStyleLbl="node1" presStyleIdx="0" presStyleCnt="3" custScaleX="10852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3BF4650-79E9-41C7-BD7D-C9E97EF001AE}" type="pres">
      <dgm:prSet presAssocID="{0EB0CB8D-300B-4056-B0A6-452C351DFA37}" presName="spacerT" presStyleCnt="0"/>
      <dgm:spPr/>
    </dgm:pt>
    <dgm:pt modelId="{D4220B4F-A4AB-4D0D-963F-3799CAECC98B}" type="pres">
      <dgm:prSet presAssocID="{0EB0CB8D-300B-4056-B0A6-452C351DFA37}" presName="sibTrans" presStyleLbl="sibTrans2D1" presStyleIdx="0" presStyleCnt="2"/>
      <dgm:spPr/>
      <dgm:t>
        <a:bodyPr/>
        <a:lstStyle/>
        <a:p>
          <a:endParaRPr lang="es-MX"/>
        </a:p>
      </dgm:t>
    </dgm:pt>
    <dgm:pt modelId="{BD438718-5CFE-46CB-A90A-9EA755B066CF}" type="pres">
      <dgm:prSet presAssocID="{0EB0CB8D-300B-4056-B0A6-452C351DFA37}" presName="spacerB" presStyleCnt="0"/>
      <dgm:spPr/>
    </dgm:pt>
    <dgm:pt modelId="{AB9A91CF-6A98-4903-BF3C-D5195DCA1C81}" type="pres">
      <dgm:prSet presAssocID="{C2A78B8C-DC50-4577-8FFC-F6073A848598}" presName="node" presStyleLbl="node1" presStyleIdx="1" presStyleCnt="3" custScaleX="108523" custScaleY="10015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5CF8E7F-46AD-4A57-86D3-C1071C86D4A3}" type="pres">
      <dgm:prSet presAssocID="{0AB7EDA5-400B-4825-ACE0-8763A6C8B3A6}" presName="sibTransLast" presStyleLbl="sibTrans2D1" presStyleIdx="1" presStyleCnt="2"/>
      <dgm:spPr/>
      <dgm:t>
        <a:bodyPr/>
        <a:lstStyle/>
        <a:p>
          <a:endParaRPr lang="es-MX"/>
        </a:p>
      </dgm:t>
    </dgm:pt>
    <dgm:pt modelId="{6644423D-7BF2-4FA8-9902-A3F18750FED9}" type="pres">
      <dgm:prSet presAssocID="{0AB7EDA5-400B-4825-ACE0-8763A6C8B3A6}" presName="connectorText" presStyleLbl="sibTrans2D1" presStyleIdx="1" presStyleCnt="2"/>
      <dgm:spPr/>
      <dgm:t>
        <a:bodyPr/>
        <a:lstStyle/>
        <a:p>
          <a:endParaRPr lang="es-MX"/>
        </a:p>
      </dgm:t>
    </dgm:pt>
    <dgm:pt modelId="{CACA39DC-8753-4F2E-B85D-9F5EB534058D}" type="pres">
      <dgm:prSet presAssocID="{0AB7EDA5-400B-4825-ACE0-8763A6C8B3A6}" presName="las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2C1EFB0-53D1-4F66-AB90-66BC9719AA0D}" type="presOf" srcId="{34DB0520-F632-44B3-A4A2-F6F8171000D2}" destId="{17BC1FBE-5651-4D65-A1A6-67EB01D7970C}" srcOrd="0" destOrd="0" presId="urn:microsoft.com/office/officeart/2005/8/layout/equation2"/>
    <dgm:cxn modelId="{0137F74C-8AF8-4FC7-880F-1410BE62D985}" type="presOf" srcId="{142D5B6F-0DF1-4978-9327-38737D523C2F}" destId="{6644423D-7BF2-4FA8-9902-A3F18750FED9}" srcOrd="1" destOrd="0" presId="urn:microsoft.com/office/officeart/2005/8/layout/equation2"/>
    <dgm:cxn modelId="{EA270B8C-9E79-47BD-89BC-0639CD012253}" type="presOf" srcId="{0AB7EDA5-400B-4825-ACE0-8763A6C8B3A6}" destId="{5B38B0D4-EF42-4702-A424-C065AFAC1F44}" srcOrd="0" destOrd="0" presId="urn:microsoft.com/office/officeart/2005/8/layout/equation2"/>
    <dgm:cxn modelId="{CFB32EF5-B5FE-4D94-AFBD-775FA48F7C01}" type="presOf" srcId="{142D5B6F-0DF1-4978-9327-38737D523C2F}" destId="{15CF8E7F-46AD-4A57-86D3-C1071C86D4A3}" srcOrd="0" destOrd="0" presId="urn:microsoft.com/office/officeart/2005/8/layout/equation2"/>
    <dgm:cxn modelId="{A1050D8B-7DB9-4827-8D76-F8D863AB0956}" srcId="{0AB7EDA5-400B-4825-ACE0-8763A6C8B3A6}" destId="{C2A78B8C-DC50-4577-8FFC-F6073A848598}" srcOrd="1" destOrd="0" parTransId="{44DC1BF8-2AF7-4571-AB69-FF918186BBC8}" sibTransId="{142D5B6F-0DF1-4978-9327-38737D523C2F}"/>
    <dgm:cxn modelId="{3EB62EB1-79C8-4FBE-A18D-9695A759D86B}" type="presOf" srcId="{C2A78B8C-DC50-4577-8FFC-F6073A848598}" destId="{AB9A91CF-6A98-4903-BF3C-D5195DCA1C81}" srcOrd="0" destOrd="0" presId="urn:microsoft.com/office/officeart/2005/8/layout/equation2"/>
    <dgm:cxn modelId="{36491B33-3D3B-4208-8474-362438A8DEE5}" srcId="{0AB7EDA5-400B-4825-ACE0-8763A6C8B3A6}" destId="{34DB0520-F632-44B3-A4A2-F6F8171000D2}" srcOrd="0" destOrd="0" parTransId="{6D69CBBC-02CC-4FE6-B1EE-869D2B431067}" sibTransId="{0EB0CB8D-300B-4056-B0A6-452C351DFA37}"/>
    <dgm:cxn modelId="{42C0268D-D9E8-41A4-9865-4017E711B407}" srcId="{0AB7EDA5-400B-4825-ACE0-8763A6C8B3A6}" destId="{219427C4-CA78-44BE-A60F-E8B1F99EDEA4}" srcOrd="2" destOrd="0" parTransId="{BD23F3A7-34CD-474C-843F-3EA1087A5648}" sibTransId="{DF36D323-91CB-4DB4-AE67-28755C2F8D02}"/>
    <dgm:cxn modelId="{D2C8DF46-7FB9-4311-9657-0625192E9BC6}" type="presOf" srcId="{219427C4-CA78-44BE-A60F-E8B1F99EDEA4}" destId="{CACA39DC-8753-4F2E-B85D-9F5EB534058D}" srcOrd="0" destOrd="0" presId="urn:microsoft.com/office/officeart/2005/8/layout/equation2"/>
    <dgm:cxn modelId="{FCDC123E-CA3A-47D3-B235-DFBA3B874A1B}" type="presOf" srcId="{0EB0CB8D-300B-4056-B0A6-452C351DFA37}" destId="{D4220B4F-A4AB-4D0D-963F-3799CAECC98B}" srcOrd="0" destOrd="0" presId="urn:microsoft.com/office/officeart/2005/8/layout/equation2"/>
    <dgm:cxn modelId="{349BBB57-1CE1-4758-A27A-ED8ECF46CFD9}" type="presParOf" srcId="{5B38B0D4-EF42-4702-A424-C065AFAC1F44}" destId="{BDBF15C1-69EF-46B3-9A6B-DC787E63DA62}" srcOrd="0" destOrd="0" presId="urn:microsoft.com/office/officeart/2005/8/layout/equation2"/>
    <dgm:cxn modelId="{BD852EEF-257E-4CDC-B3EC-4601A34A39A9}" type="presParOf" srcId="{BDBF15C1-69EF-46B3-9A6B-DC787E63DA62}" destId="{17BC1FBE-5651-4D65-A1A6-67EB01D7970C}" srcOrd="0" destOrd="0" presId="urn:microsoft.com/office/officeart/2005/8/layout/equation2"/>
    <dgm:cxn modelId="{7A991E2C-B03B-496E-9E56-7053FAF899A7}" type="presParOf" srcId="{BDBF15C1-69EF-46B3-9A6B-DC787E63DA62}" destId="{43BF4650-79E9-41C7-BD7D-C9E97EF001AE}" srcOrd="1" destOrd="0" presId="urn:microsoft.com/office/officeart/2005/8/layout/equation2"/>
    <dgm:cxn modelId="{57BDE3D8-88E9-413A-BF26-068F34FFC020}" type="presParOf" srcId="{BDBF15C1-69EF-46B3-9A6B-DC787E63DA62}" destId="{D4220B4F-A4AB-4D0D-963F-3799CAECC98B}" srcOrd="2" destOrd="0" presId="urn:microsoft.com/office/officeart/2005/8/layout/equation2"/>
    <dgm:cxn modelId="{F3FA9D47-644A-40BD-8386-C7E56B582DDB}" type="presParOf" srcId="{BDBF15C1-69EF-46B3-9A6B-DC787E63DA62}" destId="{BD438718-5CFE-46CB-A90A-9EA755B066CF}" srcOrd="3" destOrd="0" presId="urn:microsoft.com/office/officeart/2005/8/layout/equation2"/>
    <dgm:cxn modelId="{D92E8657-62CC-45C3-BC40-7AA74C4C0E4B}" type="presParOf" srcId="{BDBF15C1-69EF-46B3-9A6B-DC787E63DA62}" destId="{AB9A91CF-6A98-4903-BF3C-D5195DCA1C81}" srcOrd="4" destOrd="0" presId="urn:microsoft.com/office/officeart/2005/8/layout/equation2"/>
    <dgm:cxn modelId="{C6343C34-DF3D-459E-9825-380C2A1B440F}" type="presParOf" srcId="{5B38B0D4-EF42-4702-A424-C065AFAC1F44}" destId="{15CF8E7F-46AD-4A57-86D3-C1071C86D4A3}" srcOrd="1" destOrd="0" presId="urn:microsoft.com/office/officeart/2005/8/layout/equation2"/>
    <dgm:cxn modelId="{9B52E927-B6C8-4DF6-9187-CBC5453AFE5C}" type="presParOf" srcId="{15CF8E7F-46AD-4A57-86D3-C1071C86D4A3}" destId="{6644423D-7BF2-4FA8-9902-A3F18750FED9}" srcOrd="0" destOrd="0" presId="urn:microsoft.com/office/officeart/2005/8/layout/equation2"/>
    <dgm:cxn modelId="{52696222-77D8-4F94-A464-9EF07287430D}" type="presParOf" srcId="{5B38B0D4-EF42-4702-A424-C065AFAC1F44}" destId="{CACA39DC-8753-4F2E-B85D-9F5EB534058D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45BFA18-515E-4949-9EEF-ACDAED3387E6}" type="doc">
      <dgm:prSet loTypeId="urn:microsoft.com/office/officeart/2005/8/layout/lProcess3" loCatId="process" qsTypeId="urn:microsoft.com/office/officeart/2005/8/quickstyle/3d2" qsCatId="3D" csTypeId="urn:microsoft.com/office/officeart/2005/8/colors/accent0_2" csCatId="mainScheme" phldr="1"/>
      <dgm:spPr/>
      <dgm:t>
        <a:bodyPr/>
        <a:lstStyle/>
        <a:p>
          <a:endParaRPr lang="es-EC"/>
        </a:p>
      </dgm:t>
    </dgm:pt>
    <dgm:pt modelId="{E7D18157-A4E4-4872-8F31-E05766804AE0}">
      <dgm:prSet phldrT="[Texto]"/>
      <dgm:spPr/>
      <dgm:t>
        <a:bodyPr/>
        <a:lstStyle/>
        <a:p>
          <a:r>
            <a:rPr lang="es-EC" b="1" dirty="0" smtClean="0"/>
            <a:t>Teoría de recursos y capacidades</a:t>
          </a:r>
          <a:endParaRPr lang="es-EC" dirty="0"/>
        </a:p>
      </dgm:t>
    </dgm:pt>
    <dgm:pt modelId="{0BFBDF9F-0F4C-436B-9AFC-824C92869586}" type="parTrans" cxnId="{A964DE85-15C5-45B9-A3F2-8A1FBB660ED4}">
      <dgm:prSet/>
      <dgm:spPr/>
      <dgm:t>
        <a:bodyPr/>
        <a:lstStyle/>
        <a:p>
          <a:endParaRPr lang="es-EC"/>
        </a:p>
      </dgm:t>
    </dgm:pt>
    <dgm:pt modelId="{F9536136-1D90-41E6-913B-B96BD6317CE3}" type="sibTrans" cxnId="{A964DE85-15C5-45B9-A3F2-8A1FBB660ED4}">
      <dgm:prSet/>
      <dgm:spPr/>
      <dgm:t>
        <a:bodyPr/>
        <a:lstStyle/>
        <a:p>
          <a:endParaRPr lang="es-EC"/>
        </a:p>
      </dgm:t>
    </dgm:pt>
    <dgm:pt modelId="{035F08ED-AB37-499F-8F35-C536014CDE2F}">
      <dgm:prSet phldrT="[Texto]"/>
      <dgm:spPr/>
      <dgm:t>
        <a:bodyPr/>
        <a:lstStyle/>
        <a:p>
          <a:r>
            <a:rPr lang="es-EC" dirty="0" smtClean="0"/>
            <a:t>Identificar y valorar los recursos y habilidades.</a:t>
          </a:r>
          <a:endParaRPr lang="es-EC" dirty="0"/>
        </a:p>
      </dgm:t>
    </dgm:pt>
    <dgm:pt modelId="{4398EA8E-B1D4-4A0C-83EC-D559917C8F81}" type="parTrans" cxnId="{03340150-2BE6-43C0-A25D-03D5AECFD413}">
      <dgm:prSet/>
      <dgm:spPr/>
      <dgm:t>
        <a:bodyPr/>
        <a:lstStyle/>
        <a:p>
          <a:endParaRPr lang="es-EC"/>
        </a:p>
      </dgm:t>
    </dgm:pt>
    <dgm:pt modelId="{8D9BA96C-853F-4667-BD63-9BED85579231}" type="sibTrans" cxnId="{03340150-2BE6-43C0-A25D-03D5AECFD413}">
      <dgm:prSet/>
      <dgm:spPr/>
      <dgm:t>
        <a:bodyPr/>
        <a:lstStyle/>
        <a:p>
          <a:endParaRPr lang="es-EC"/>
        </a:p>
      </dgm:t>
    </dgm:pt>
    <dgm:pt modelId="{4EC463C4-2A55-4B0A-B65A-57C1D59E68CD}">
      <dgm:prSet phldrT="[Texto]"/>
      <dgm:spPr/>
      <dgm:t>
        <a:bodyPr/>
        <a:lstStyle/>
        <a:p>
          <a:r>
            <a:rPr lang="x-none" dirty="0" smtClean="0"/>
            <a:t>Recurso paisajístico cielo y personas del parque</a:t>
          </a:r>
          <a:endParaRPr lang="es-EC" dirty="0"/>
        </a:p>
      </dgm:t>
    </dgm:pt>
    <dgm:pt modelId="{993E6B37-DCFF-477D-BC50-4D192F7B54A6}" type="parTrans" cxnId="{52521B9D-5D21-4E1C-948E-CB0F05E5F6A9}">
      <dgm:prSet/>
      <dgm:spPr/>
      <dgm:t>
        <a:bodyPr/>
        <a:lstStyle/>
        <a:p>
          <a:endParaRPr lang="es-EC"/>
        </a:p>
      </dgm:t>
    </dgm:pt>
    <dgm:pt modelId="{27A26FE0-5930-4E54-89F2-C6263F3CC561}" type="sibTrans" cxnId="{52521B9D-5D21-4E1C-948E-CB0F05E5F6A9}">
      <dgm:prSet/>
      <dgm:spPr/>
      <dgm:t>
        <a:bodyPr/>
        <a:lstStyle/>
        <a:p>
          <a:endParaRPr lang="es-EC"/>
        </a:p>
      </dgm:t>
    </dgm:pt>
    <dgm:pt modelId="{1984355E-10A8-4297-A543-FF5347F73519}">
      <dgm:prSet phldrT="[Texto]"/>
      <dgm:spPr/>
      <dgm:t>
        <a:bodyPr/>
        <a:lstStyle/>
        <a:p>
          <a:r>
            <a:rPr lang="es-EC" b="1" dirty="0" smtClean="0"/>
            <a:t>Teoría del desarrollo</a:t>
          </a:r>
          <a:endParaRPr lang="es-EC" dirty="0"/>
        </a:p>
      </dgm:t>
    </dgm:pt>
    <dgm:pt modelId="{58F13BD6-D48F-4661-B414-FF9944AFD825}" type="parTrans" cxnId="{03976E5D-231C-4026-A44B-CCE51A62CC95}">
      <dgm:prSet/>
      <dgm:spPr/>
      <dgm:t>
        <a:bodyPr/>
        <a:lstStyle/>
        <a:p>
          <a:endParaRPr lang="es-EC"/>
        </a:p>
      </dgm:t>
    </dgm:pt>
    <dgm:pt modelId="{5B86F162-06D9-4C7C-9312-1F6C0FF1D758}" type="sibTrans" cxnId="{03976E5D-231C-4026-A44B-CCE51A62CC95}">
      <dgm:prSet/>
      <dgm:spPr/>
      <dgm:t>
        <a:bodyPr/>
        <a:lstStyle/>
        <a:p>
          <a:endParaRPr lang="es-EC"/>
        </a:p>
      </dgm:t>
    </dgm:pt>
    <dgm:pt modelId="{FFBB2E6B-B3C1-4C40-9E37-D4C128B34D8A}">
      <dgm:prSet phldrT="[Texto]"/>
      <dgm:spPr/>
      <dgm:t>
        <a:bodyPr/>
        <a:lstStyle/>
        <a:p>
          <a:r>
            <a:rPr lang="x-none" dirty="0" smtClean="0"/>
            <a:t>Proceso interno en pequeños territorios que dinamiza la economía y mejora la calidad de vida</a:t>
          </a:r>
          <a:endParaRPr lang="es-EC" dirty="0"/>
        </a:p>
      </dgm:t>
    </dgm:pt>
    <dgm:pt modelId="{F296007A-E510-4FE8-A598-00602511DA20}" type="parTrans" cxnId="{826BA08A-1EB7-4575-8A9A-23CFA1C23315}">
      <dgm:prSet/>
      <dgm:spPr/>
      <dgm:t>
        <a:bodyPr/>
        <a:lstStyle/>
        <a:p>
          <a:endParaRPr lang="es-EC"/>
        </a:p>
      </dgm:t>
    </dgm:pt>
    <dgm:pt modelId="{B09C35B2-132A-477A-BDCE-47A4F24FE7E3}" type="sibTrans" cxnId="{826BA08A-1EB7-4575-8A9A-23CFA1C23315}">
      <dgm:prSet/>
      <dgm:spPr/>
      <dgm:t>
        <a:bodyPr/>
        <a:lstStyle/>
        <a:p>
          <a:endParaRPr lang="es-EC"/>
        </a:p>
      </dgm:t>
    </dgm:pt>
    <dgm:pt modelId="{FBFCB8CC-7E98-4929-9D33-A31991500AED}">
      <dgm:prSet phldrT="[Texto]"/>
      <dgm:spPr/>
      <dgm:t>
        <a:bodyPr/>
        <a:lstStyle/>
        <a:p>
          <a:r>
            <a:rPr lang="x-none" dirty="0" smtClean="0"/>
            <a:t>Asociaciones comunitarias como beneficiarios.</a:t>
          </a:r>
          <a:endParaRPr lang="es-EC" dirty="0"/>
        </a:p>
      </dgm:t>
    </dgm:pt>
    <dgm:pt modelId="{E7382AC4-D76D-4994-A94A-BD83C4F46B4A}" type="parTrans" cxnId="{EDD8C696-5D4F-48D4-A43B-E7333193C95A}">
      <dgm:prSet/>
      <dgm:spPr/>
      <dgm:t>
        <a:bodyPr/>
        <a:lstStyle/>
        <a:p>
          <a:endParaRPr lang="es-EC"/>
        </a:p>
      </dgm:t>
    </dgm:pt>
    <dgm:pt modelId="{6E7EEBB8-231D-4634-AA7D-A99DC93B9433}" type="sibTrans" cxnId="{EDD8C696-5D4F-48D4-A43B-E7333193C95A}">
      <dgm:prSet/>
      <dgm:spPr/>
      <dgm:t>
        <a:bodyPr/>
        <a:lstStyle/>
        <a:p>
          <a:endParaRPr lang="es-EC"/>
        </a:p>
      </dgm:t>
    </dgm:pt>
    <dgm:pt modelId="{030BF594-8CBD-4A39-8559-8193548FD687}" type="pres">
      <dgm:prSet presAssocID="{145BFA18-515E-4949-9EEF-ACDAED3387E6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04C920E0-7844-4570-8B57-1288A2C1B15D}" type="pres">
      <dgm:prSet presAssocID="{E7D18157-A4E4-4872-8F31-E05766804AE0}" presName="horFlow" presStyleCnt="0"/>
      <dgm:spPr/>
    </dgm:pt>
    <dgm:pt modelId="{945F095C-43DE-4938-A287-49DED115DCDC}" type="pres">
      <dgm:prSet presAssocID="{E7D18157-A4E4-4872-8F31-E05766804AE0}" presName="bigChev" presStyleLbl="node1" presStyleIdx="0" presStyleCnt="2"/>
      <dgm:spPr/>
      <dgm:t>
        <a:bodyPr/>
        <a:lstStyle/>
        <a:p>
          <a:endParaRPr lang="es-EC"/>
        </a:p>
      </dgm:t>
    </dgm:pt>
    <dgm:pt modelId="{CACAB5EC-46F3-4306-ACDF-7EED426A7EE1}" type="pres">
      <dgm:prSet presAssocID="{4398EA8E-B1D4-4A0C-83EC-D559917C8F81}" presName="parTrans" presStyleCnt="0"/>
      <dgm:spPr/>
    </dgm:pt>
    <dgm:pt modelId="{FD966E37-9546-4EC8-A921-7FF1A435D88E}" type="pres">
      <dgm:prSet presAssocID="{035F08ED-AB37-499F-8F35-C536014CDE2F}" presName="node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6EDCA00-6ECD-48EC-9E67-FCA566405334}" type="pres">
      <dgm:prSet presAssocID="{8D9BA96C-853F-4667-BD63-9BED85579231}" presName="sibTrans" presStyleCnt="0"/>
      <dgm:spPr/>
    </dgm:pt>
    <dgm:pt modelId="{1C1CB5B6-8402-47D3-BB9F-884A425972CD}" type="pres">
      <dgm:prSet presAssocID="{4EC463C4-2A55-4B0A-B65A-57C1D59E68CD}" presName="node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819C82F-2870-4B03-BF12-58660E459DA0}" type="pres">
      <dgm:prSet presAssocID="{E7D18157-A4E4-4872-8F31-E05766804AE0}" presName="vSp" presStyleCnt="0"/>
      <dgm:spPr/>
    </dgm:pt>
    <dgm:pt modelId="{B23AAD18-F156-4E7E-838A-142985A31C2A}" type="pres">
      <dgm:prSet presAssocID="{1984355E-10A8-4297-A543-FF5347F73519}" presName="horFlow" presStyleCnt="0"/>
      <dgm:spPr/>
    </dgm:pt>
    <dgm:pt modelId="{19E3412D-7419-4973-8E24-E52912D06DEA}" type="pres">
      <dgm:prSet presAssocID="{1984355E-10A8-4297-A543-FF5347F73519}" presName="bigChev" presStyleLbl="node1" presStyleIdx="1" presStyleCnt="2"/>
      <dgm:spPr/>
      <dgm:t>
        <a:bodyPr/>
        <a:lstStyle/>
        <a:p>
          <a:endParaRPr lang="es-EC"/>
        </a:p>
      </dgm:t>
    </dgm:pt>
    <dgm:pt modelId="{F8F3980F-41A2-4DE2-8C55-A506036BBF39}" type="pres">
      <dgm:prSet presAssocID="{F296007A-E510-4FE8-A598-00602511DA20}" presName="parTrans" presStyleCnt="0"/>
      <dgm:spPr/>
    </dgm:pt>
    <dgm:pt modelId="{2EFAE711-3F52-45FD-A28F-B0262C25E76F}" type="pres">
      <dgm:prSet presAssocID="{FFBB2E6B-B3C1-4C40-9E37-D4C128B34D8A}" presName="node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0E1FEB5-97C7-48B1-9941-1F20BAB02B31}" type="pres">
      <dgm:prSet presAssocID="{B09C35B2-132A-477A-BDCE-47A4F24FE7E3}" presName="sibTrans" presStyleCnt="0"/>
      <dgm:spPr/>
    </dgm:pt>
    <dgm:pt modelId="{843597E1-4EDB-4996-A063-37BF86572B37}" type="pres">
      <dgm:prSet presAssocID="{FBFCB8CC-7E98-4929-9D33-A31991500AED}" presName="node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03976E5D-231C-4026-A44B-CCE51A62CC95}" srcId="{145BFA18-515E-4949-9EEF-ACDAED3387E6}" destId="{1984355E-10A8-4297-A543-FF5347F73519}" srcOrd="1" destOrd="0" parTransId="{58F13BD6-D48F-4661-B414-FF9944AFD825}" sibTransId="{5B86F162-06D9-4C7C-9312-1F6C0FF1D758}"/>
    <dgm:cxn modelId="{EDD8C696-5D4F-48D4-A43B-E7333193C95A}" srcId="{1984355E-10A8-4297-A543-FF5347F73519}" destId="{FBFCB8CC-7E98-4929-9D33-A31991500AED}" srcOrd="1" destOrd="0" parTransId="{E7382AC4-D76D-4994-A94A-BD83C4F46B4A}" sibTransId="{6E7EEBB8-231D-4634-AA7D-A99DC93B9433}"/>
    <dgm:cxn modelId="{BABD5D10-43DF-4B24-B9BC-28DAA946A259}" type="presOf" srcId="{FFBB2E6B-B3C1-4C40-9E37-D4C128B34D8A}" destId="{2EFAE711-3F52-45FD-A28F-B0262C25E76F}" srcOrd="0" destOrd="0" presId="urn:microsoft.com/office/officeart/2005/8/layout/lProcess3"/>
    <dgm:cxn modelId="{38CA58E4-1156-4EEB-9FC4-63487994E2BC}" type="presOf" srcId="{1984355E-10A8-4297-A543-FF5347F73519}" destId="{19E3412D-7419-4973-8E24-E52912D06DEA}" srcOrd="0" destOrd="0" presId="urn:microsoft.com/office/officeart/2005/8/layout/lProcess3"/>
    <dgm:cxn modelId="{954407B3-6B50-4C66-A030-F960F1AD101E}" type="presOf" srcId="{FBFCB8CC-7E98-4929-9D33-A31991500AED}" destId="{843597E1-4EDB-4996-A063-37BF86572B37}" srcOrd="0" destOrd="0" presId="urn:microsoft.com/office/officeart/2005/8/layout/lProcess3"/>
    <dgm:cxn modelId="{A964DE85-15C5-45B9-A3F2-8A1FBB660ED4}" srcId="{145BFA18-515E-4949-9EEF-ACDAED3387E6}" destId="{E7D18157-A4E4-4872-8F31-E05766804AE0}" srcOrd="0" destOrd="0" parTransId="{0BFBDF9F-0F4C-436B-9AFC-824C92869586}" sibTransId="{F9536136-1D90-41E6-913B-B96BD6317CE3}"/>
    <dgm:cxn modelId="{B49135C0-A63E-452E-9156-480634E9D419}" type="presOf" srcId="{145BFA18-515E-4949-9EEF-ACDAED3387E6}" destId="{030BF594-8CBD-4A39-8559-8193548FD687}" srcOrd="0" destOrd="0" presId="urn:microsoft.com/office/officeart/2005/8/layout/lProcess3"/>
    <dgm:cxn modelId="{826BA08A-1EB7-4575-8A9A-23CFA1C23315}" srcId="{1984355E-10A8-4297-A543-FF5347F73519}" destId="{FFBB2E6B-B3C1-4C40-9E37-D4C128B34D8A}" srcOrd="0" destOrd="0" parTransId="{F296007A-E510-4FE8-A598-00602511DA20}" sibTransId="{B09C35B2-132A-477A-BDCE-47A4F24FE7E3}"/>
    <dgm:cxn modelId="{03340150-2BE6-43C0-A25D-03D5AECFD413}" srcId="{E7D18157-A4E4-4872-8F31-E05766804AE0}" destId="{035F08ED-AB37-499F-8F35-C536014CDE2F}" srcOrd="0" destOrd="0" parTransId="{4398EA8E-B1D4-4A0C-83EC-D559917C8F81}" sibTransId="{8D9BA96C-853F-4667-BD63-9BED85579231}"/>
    <dgm:cxn modelId="{52521B9D-5D21-4E1C-948E-CB0F05E5F6A9}" srcId="{E7D18157-A4E4-4872-8F31-E05766804AE0}" destId="{4EC463C4-2A55-4B0A-B65A-57C1D59E68CD}" srcOrd="1" destOrd="0" parTransId="{993E6B37-DCFF-477D-BC50-4D192F7B54A6}" sibTransId="{27A26FE0-5930-4E54-89F2-C6263F3CC561}"/>
    <dgm:cxn modelId="{3238F549-24B6-4C54-9043-765EA0D465E1}" type="presOf" srcId="{035F08ED-AB37-499F-8F35-C536014CDE2F}" destId="{FD966E37-9546-4EC8-A921-7FF1A435D88E}" srcOrd="0" destOrd="0" presId="urn:microsoft.com/office/officeart/2005/8/layout/lProcess3"/>
    <dgm:cxn modelId="{EBD0FD52-83E5-45CF-9A9D-975C053ED77A}" type="presOf" srcId="{4EC463C4-2A55-4B0A-B65A-57C1D59E68CD}" destId="{1C1CB5B6-8402-47D3-BB9F-884A425972CD}" srcOrd="0" destOrd="0" presId="urn:microsoft.com/office/officeart/2005/8/layout/lProcess3"/>
    <dgm:cxn modelId="{79A41A35-31F5-4087-9128-7C021164F7B1}" type="presOf" srcId="{E7D18157-A4E4-4872-8F31-E05766804AE0}" destId="{945F095C-43DE-4938-A287-49DED115DCDC}" srcOrd="0" destOrd="0" presId="urn:microsoft.com/office/officeart/2005/8/layout/lProcess3"/>
    <dgm:cxn modelId="{2E8E4E83-E65B-4D10-B08A-E6FB878D4BA6}" type="presParOf" srcId="{030BF594-8CBD-4A39-8559-8193548FD687}" destId="{04C920E0-7844-4570-8B57-1288A2C1B15D}" srcOrd="0" destOrd="0" presId="urn:microsoft.com/office/officeart/2005/8/layout/lProcess3"/>
    <dgm:cxn modelId="{63C67B74-E7AC-4869-928D-2B0C1152FD78}" type="presParOf" srcId="{04C920E0-7844-4570-8B57-1288A2C1B15D}" destId="{945F095C-43DE-4938-A287-49DED115DCDC}" srcOrd="0" destOrd="0" presId="urn:microsoft.com/office/officeart/2005/8/layout/lProcess3"/>
    <dgm:cxn modelId="{A55F7D43-D6D4-4F01-BAE2-36DA575248F6}" type="presParOf" srcId="{04C920E0-7844-4570-8B57-1288A2C1B15D}" destId="{CACAB5EC-46F3-4306-ACDF-7EED426A7EE1}" srcOrd="1" destOrd="0" presId="urn:microsoft.com/office/officeart/2005/8/layout/lProcess3"/>
    <dgm:cxn modelId="{432BFB25-889E-492A-8535-A078EAB0900D}" type="presParOf" srcId="{04C920E0-7844-4570-8B57-1288A2C1B15D}" destId="{FD966E37-9546-4EC8-A921-7FF1A435D88E}" srcOrd="2" destOrd="0" presId="urn:microsoft.com/office/officeart/2005/8/layout/lProcess3"/>
    <dgm:cxn modelId="{C7761FB8-70B4-4CB9-84E3-38E270299B63}" type="presParOf" srcId="{04C920E0-7844-4570-8B57-1288A2C1B15D}" destId="{46EDCA00-6ECD-48EC-9E67-FCA566405334}" srcOrd="3" destOrd="0" presId="urn:microsoft.com/office/officeart/2005/8/layout/lProcess3"/>
    <dgm:cxn modelId="{692B80BE-C6B4-4541-825D-63572249ADE4}" type="presParOf" srcId="{04C920E0-7844-4570-8B57-1288A2C1B15D}" destId="{1C1CB5B6-8402-47D3-BB9F-884A425972CD}" srcOrd="4" destOrd="0" presId="urn:microsoft.com/office/officeart/2005/8/layout/lProcess3"/>
    <dgm:cxn modelId="{565B9030-6001-4D02-B415-AD949780F464}" type="presParOf" srcId="{030BF594-8CBD-4A39-8559-8193548FD687}" destId="{2819C82F-2870-4B03-BF12-58660E459DA0}" srcOrd="1" destOrd="0" presId="urn:microsoft.com/office/officeart/2005/8/layout/lProcess3"/>
    <dgm:cxn modelId="{F725534B-FADB-43AF-BE49-34755FEB29C3}" type="presParOf" srcId="{030BF594-8CBD-4A39-8559-8193548FD687}" destId="{B23AAD18-F156-4E7E-838A-142985A31C2A}" srcOrd="2" destOrd="0" presId="urn:microsoft.com/office/officeart/2005/8/layout/lProcess3"/>
    <dgm:cxn modelId="{6C5713B7-963E-4EEF-9232-18DDCCAFF8A1}" type="presParOf" srcId="{B23AAD18-F156-4E7E-838A-142985A31C2A}" destId="{19E3412D-7419-4973-8E24-E52912D06DEA}" srcOrd="0" destOrd="0" presId="urn:microsoft.com/office/officeart/2005/8/layout/lProcess3"/>
    <dgm:cxn modelId="{ED882391-189D-41AA-8EC2-E9AE26AF9A42}" type="presParOf" srcId="{B23AAD18-F156-4E7E-838A-142985A31C2A}" destId="{F8F3980F-41A2-4DE2-8C55-A506036BBF39}" srcOrd="1" destOrd="0" presId="urn:microsoft.com/office/officeart/2005/8/layout/lProcess3"/>
    <dgm:cxn modelId="{98629D36-F221-4473-A122-7917BB1A69C1}" type="presParOf" srcId="{B23AAD18-F156-4E7E-838A-142985A31C2A}" destId="{2EFAE711-3F52-45FD-A28F-B0262C25E76F}" srcOrd="2" destOrd="0" presId="urn:microsoft.com/office/officeart/2005/8/layout/lProcess3"/>
    <dgm:cxn modelId="{E923228F-CA8F-4EA8-A467-EA7105A4F679}" type="presParOf" srcId="{B23AAD18-F156-4E7E-838A-142985A31C2A}" destId="{A0E1FEB5-97C7-48B1-9941-1F20BAB02B31}" srcOrd="3" destOrd="0" presId="urn:microsoft.com/office/officeart/2005/8/layout/lProcess3"/>
    <dgm:cxn modelId="{53A6397B-DC6E-4D9D-94AF-13B9535379EC}" type="presParOf" srcId="{B23AAD18-F156-4E7E-838A-142985A31C2A}" destId="{843597E1-4EDB-4996-A063-37BF86572B37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34A3BDC-6913-477F-8736-5F84D49B40FE}" type="doc">
      <dgm:prSet loTypeId="urn:microsoft.com/office/officeart/2005/8/layout/radial4" loCatId="relationship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s-EC"/>
        </a:p>
      </dgm:t>
    </dgm:pt>
    <dgm:pt modelId="{F98862F3-786A-4307-BD2F-19BC3D92AD45}">
      <dgm:prSet phldrT="[Texto]"/>
      <dgm:spPr/>
      <dgm:t>
        <a:bodyPr/>
        <a:lstStyle/>
        <a:p>
          <a:r>
            <a:rPr lang="es-EC" dirty="0" smtClean="0"/>
            <a:t>El Parque Arqueológico Cochasquí cuenta con las características para la observación astronómica como diversificación de la oferta turística.</a:t>
          </a:r>
          <a:endParaRPr lang="es-EC" dirty="0"/>
        </a:p>
      </dgm:t>
    </dgm:pt>
    <dgm:pt modelId="{4A60C02A-4659-4103-B61C-9713BDF27CD0}" type="parTrans" cxnId="{AD3FE8F6-97AD-4731-8F22-23A7257793AB}">
      <dgm:prSet/>
      <dgm:spPr/>
      <dgm:t>
        <a:bodyPr/>
        <a:lstStyle/>
        <a:p>
          <a:endParaRPr lang="es-EC"/>
        </a:p>
      </dgm:t>
    </dgm:pt>
    <dgm:pt modelId="{83C58FDE-6AD0-4FF1-815B-F719B8FCB07A}" type="sibTrans" cxnId="{AD3FE8F6-97AD-4731-8F22-23A7257793AB}">
      <dgm:prSet/>
      <dgm:spPr/>
      <dgm:t>
        <a:bodyPr/>
        <a:lstStyle/>
        <a:p>
          <a:endParaRPr lang="es-EC"/>
        </a:p>
      </dgm:t>
    </dgm:pt>
    <dgm:pt modelId="{F1268D16-ADA0-4B92-BB09-735FBD46237D}">
      <dgm:prSet phldrT="[Texto]"/>
      <dgm:spPr/>
      <dgm:t>
        <a:bodyPr/>
        <a:lstStyle/>
        <a:p>
          <a:r>
            <a:rPr lang="x-none" dirty="0" smtClean="0"/>
            <a:t>Recolección bibliográfica</a:t>
          </a:r>
        </a:p>
      </dgm:t>
    </dgm:pt>
    <dgm:pt modelId="{6EF8B97E-F116-408E-8C87-EB8301891DFA}" type="parTrans" cxnId="{3FADFA74-B9CE-46F1-ADF8-209C0753C77F}">
      <dgm:prSet/>
      <dgm:spPr/>
      <dgm:t>
        <a:bodyPr/>
        <a:lstStyle/>
        <a:p>
          <a:endParaRPr lang="es-EC"/>
        </a:p>
      </dgm:t>
    </dgm:pt>
    <dgm:pt modelId="{4ACBC5FE-5DDC-4167-8568-5B69D5695724}" type="sibTrans" cxnId="{3FADFA74-B9CE-46F1-ADF8-209C0753C77F}">
      <dgm:prSet/>
      <dgm:spPr/>
      <dgm:t>
        <a:bodyPr/>
        <a:lstStyle/>
        <a:p>
          <a:endParaRPr lang="es-EC"/>
        </a:p>
      </dgm:t>
    </dgm:pt>
    <dgm:pt modelId="{F73B7C01-0702-4926-B0C5-D7678C61D895}">
      <dgm:prSet phldrT="[Texto]"/>
      <dgm:spPr/>
      <dgm:t>
        <a:bodyPr/>
        <a:lstStyle/>
        <a:p>
          <a:r>
            <a:rPr lang="x-none" dirty="0" smtClean="0"/>
            <a:t>Entrevistas</a:t>
          </a:r>
          <a:endParaRPr lang="es-EC" dirty="0"/>
        </a:p>
      </dgm:t>
    </dgm:pt>
    <dgm:pt modelId="{CF7FADB7-CC1D-4AEC-881B-6F8B484E85E3}" type="parTrans" cxnId="{A54EC9A7-61B1-4575-9BE7-D97CFE5DF496}">
      <dgm:prSet/>
      <dgm:spPr/>
      <dgm:t>
        <a:bodyPr/>
        <a:lstStyle/>
        <a:p>
          <a:endParaRPr lang="es-EC"/>
        </a:p>
      </dgm:t>
    </dgm:pt>
    <dgm:pt modelId="{E277DA72-A37E-4FC3-92E7-003A08E9860C}" type="sibTrans" cxnId="{A54EC9A7-61B1-4575-9BE7-D97CFE5DF496}">
      <dgm:prSet/>
      <dgm:spPr/>
      <dgm:t>
        <a:bodyPr/>
        <a:lstStyle/>
        <a:p>
          <a:endParaRPr lang="es-EC"/>
        </a:p>
      </dgm:t>
    </dgm:pt>
    <dgm:pt modelId="{F8C4F2ED-2030-473C-A4EB-89626E0DC548}">
      <dgm:prSet phldrT="[Texto]"/>
      <dgm:spPr/>
      <dgm:t>
        <a:bodyPr/>
        <a:lstStyle/>
        <a:p>
          <a:r>
            <a:rPr lang="x-none" dirty="0" smtClean="0"/>
            <a:t>Observación</a:t>
          </a:r>
          <a:endParaRPr lang="es-EC" dirty="0"/>
        </a:p>
      </dgm:t>
    </dgm:pt>
    <dgm:pt modelId="{47E21235-02A5-489B-98A0-36D050B95452}" type="parTrans" cxnId="{E32DE4F6-05D4-4146-94B8-5C388700C6DB}">
      <dgm:prSet/>
      <dgm:spPr/>
      <dgm:t>
        <a:bodyPr/>
        <a:lstStyle/>
        <a:p>
          <a:endParaRPr lang="es-EC"/>
        </a:p>
      </dgm:t>
    </dgm:pt>
    <dgm:pt modelId="{F7389053-5177-44D1-A1B8-2F901291E470}" type="sibTrans" cxnId="{E32DE4F6-05D4-4146-94B8-5C388700C6DB}">
      <dgm:prSet/>
      <dgm:spPr/>
      <dgm:t>
        <a:bodyPr/>
        <a:lstStyle/>
        <a:p>
          <a:endParaRPr lang="es-EC"/>
        </a:p>
      </dgm:t>
    </dgm:pt>
    <dgm:pt modelId="{A0AF9C77-24EE-407B-AE3A-5373A59C2261}">
      <dgm:prSet/>
      <dgm:spPr/>
      <dgm:t>
        <a:bodyPr/>
        <a:lstStyle/>
        <a:p>
          <a:r>
            <a:rPr lang="x-none" dirty="0" smtClean="0"/>
            <a:t>Encuestas</a:t>
          </a:r>
          <a:endParaRPr lang="es-EC" dirty="0"/>
        </a:p>
      </dgm:t>
    </dgm:pt>
    <dgm:pt modelId="{96FD7716-F5D0-4AEF-9FAD-2EED5C088DFD}" type="parTrans" cxnId="{03EB5920-F713-4C69-AF21-A65DF212F46F}">
      <dgm:prSet/>
      <dgm:spPr/>
      <dgm:t>
        <a:bodyPr/>
        <a:lstStyle/>
        <a:p>
          <a:endParaRPr lang="es-EC"/>
        </a:p>
      </dgm:t>
    </dgm:pt>
    <dgm:pt modelId="{1287E0F0-88FB-4F5E-BB13-6A38ABFFC0B3}" type="sibTrans" cxnId="{03EB5920-F713-4C69-AF21-A65DF212F46F}">
      <dgm:prSet/>
      <dgm:spPr/>
      <dgm:t>
        <a:bodyPr/>
        <a:lstStyle/>
        <a:p>
          <a:endParaRPr lang="es-EC"/>
        </a:p>
      </dgm:t>
    </dgm:pt>
    <dgm:pt modelId="{A5245902-7B9E-4DBC-BC78-69D034CB76DE}" type="pres">
      <dgm:prSet presAssocID="{334A3BDC-6913-477F-8736-5F84D49B40FE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39A14CD9-7224-4E73-A109-69F9FFF5572A}" type="pres">
      <dgm:prSet presAssocID="{F98862F3-786A-4307-BD2F-19BC3D92AD45}" presName="centerShape" presStyleLbl="node0" presStyleIdx="0" presStyleCnt="1"/>
      <dgm:spPr/>
      <dgm:t>
        <a:bodyPr/>
        <a:lstStyle/>
        <a:p>
          <a:endParaRPr lang="es-EC"/>
        </a:p>
      </dgm:t>
    </dgm:pt>
    <dgm:pt modelId="{C8E6CB6A-B653-405D-9140-2365EA9465D8}" type="pres">
      <dgm:prSet presAssocID="{6EF8B97E-F116-408E-8C87-EB8301891DFA}" presName="parTrans" presStyleLbl="bgSibTrans2D1" presStyleIdx="0" presStyleCnt="4" custScaleX="73433" custScaleY="74466" custLinFactNeighborX="10208" custLinFactNeighborY="-1648"/>
      <dgm:spPr/>
      <dgm:t>
        <a:bodyPr/>
        <a:lstStyle/>
        <a:p>
          <a:endParaRPr lang="es-EC"/>
        </a:p>
      </dgm:t>
    </dgm:pt>
    <dgm:pt modelId="{20502E64-0EDF-4646-8085-7BB5415E49FC}" type="pres">
      <dgm:prSet presAssocID="{F1268D16-ADA0-4B92-BB09-735FBD46237D}" presName="node" presStyleLbl="node1" presStyleIdx="0" presStyleCnt="4" custScaleX="84976" custScaleY="4150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41AA3DD-6B6A-4B56-B0A3-6682991BD1A7}" type="pres">
      <dgm:prSet presAssocID="{CF7FADB7-CC1D-4AEC-881B-6F8B484E85E3}" presName="parTrans" presStyleLbl="bgSibTrans2D1" presStyleIdx="1" presStyleCnt="4" custScaleX="62170" custScaleY="81171"/>
      <dgm:spPr/>
      <dgm:t>
        <a:bodyPr/>
        <a:lstStyle/>
        <a:p>
          <a:endParaRPr lang="es-EC"/>
        </a:p>
      </dgm:t>
    </dgm:pt>
    <dgm:pt modelId="{BA31859C-2B48-47F6-A121-8F53BDADE094}" type="pres">
      <dgm:prSet presAssocID="{F73B7C01-0702-4926-B0C5-D7678C61D895}" presName="node" presStyleLbl="node1" presStyleIdx="1" presStyleCnt="4" custScaleX="82263" custScaleY="39679" custRadScaleRad="9420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BD1002B-5039-4777-A718-E992E5861274}" type="pres">
      <dgm:prSet presAssocID="{47E21235-02A5-489B-98A0-36D050B95452}" presName="parTrans" presStyleLbl="bgSibTrans2D1" presStyleIdx="2" presStyleCnt="4" custScaleX="69252" custScaleY="77526"/>
      <dgm:spPr/>
      <dgm:t>
        <a:bodyPr/>
        <a:lstStyle/>
        <a:p>
          <a:endParaRPr lang="es-EC"/>
        </a:p>
      </dgm:t>
    </dgm:pt>
    <dgm:pt modelId="{0DD75308-0971-4A34-A15A-B45C826F24CC}" type="pres">
      <dgm:prSet presAssocID="{F8C4F2ED-2030-473C-A4EB-89626E0DC548}" presName="node" presStyleLbl="node1" presStyleIdx="2" presStyleCnt="4" custScaleX="82186" custScaleY="3459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1B908C0-7EFA-4996-B213-4D1AD577F504}" type="pres">
      <dgm:prSet presAssocID="{96FD7716-F5D0-4AEF-9FAD-2EED5C088DFD}" presName="parTrans" presStyleLbl="bgSibTrans2D1" presStyleIdx="3" presStyleCnt="4" custScaleY="70635"/>
      <dgm:spPr/>
      <dgm:t>
        <a:bodyPr/>
        <a:lstStyle/>
        <a:p>
          <a:endParaRPr lang="es-EC"/>
        </a:p>
      </dgm:t>
    </dgm:pt>
    <dgm:pt modelId="{537AED9D-B824-4C73-A9BF-5818C4C8BEEC}" type="pres">
      <dgm:prSet presAssocID="{A0AF9C77-24EE-407B-AE3A-5373A59C2261}" presName="node" presStyleLbl="node1" presStyleIdx="3" presStyleCnt="4" custScaleX="81315" custScaleY="34945" custRadScaleRad="99682" custRadScaleInc="-10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6D581FDE-E63B-4392-8DEA-8DB6F8108E60}" type="presOf" srcId="{F98862F3-786A-4307-BD2F-19BC3D92AD45}" destId="{39A14CD9-7224-4E73-A109-69F9FFF5572A}" srcOrd="0" destOrd="0" presId="urn:microsoft.com/office/officeart/2005/8/layout/radial4"/>
    <dgm:cxn modelId="{3251F7DA-30DD-4461-8157-73FC44620AF5}" type="presOf" srcId="{F8C4F2ED-2030-473C-A4EB-89626E0DC548}" destId="{0DD75308-0971-4A34-A15A-B45C826F24CC}" srcOrd="0" destOrd="0" presId="urn:microsoft.com/office/officeart/2005/8/layout/radial4"/>
    <dgm:cxn modelId="{A3AF3C39-BBF0-4974-9262-7585C562D633}" type="presOf" srcId="{A0AF9C77-24EE-407B-AE3A-5373A59C2261}" destId="{537AED9D-B824-4C73-A9BF-5818C4C8BEEC}" srcOrd="0" destOrd="0" presId="urn:microsoft.com/office/officeart/2005/8/layout/radial4"/>
    <dgm:cxn modelId="{4F54A41D-104F-4AE4-8F05-3A0276677CE9}" type="presOf" srcId="{96FD7716-F5D0-4AEF-9FAD-2EED5C088DFD}" destId="{41B908C0-7EFA-4996-B213-4D1AD577F504}" srcOrd="0" destOrd="0" presId="urn:microsoft.com/office/officeart/2005/8/layout/radial4"/>
    <dgm:cxn modelId="{3FADFA74-B9CE-46F1-ADF8-209C0753C77F}" srcId="{F98862F3-786A-4307-BD2F-19BC3D92AD45}" destId="{F1268D16-ADA0-4B92-BB09-735FBD46237D}" srcOrd="0" destOrd="0" parTransId="{6EF8B97E-F116-408E-8C87-EB8301891DFA}" sibTransId="{4ACBC5FE-5DDC-4167-8568-5B69D5695724}"/>
    <dgm:cxn modelId="{03EB5920-F713-4C69-AF21-A65DF212F46F}" srcId="{F98862F3-786A-4307-BD2F-19BC3D92AD45}" destId="{A0AF9C77-24EE-407B-AE3A-5373A59C2261}" srcOrd="3" destOrd="0" parTransId="{96FD7716-F5D0-4AEF-9FAD-2EED5C088DFD}" sibTransId="{1287E0F0-88FB-4F5E-BB13-6A38ABFFC0B3}"/>
    <dgm:cxn modelId="{E32DE4F6-05D4-4146-94B8-5C388700C6DB}" srcId="{F98862F3-786A-4307-BD2F-19BC3D92AD45}" destId="{F8C4F2ED-2030-473C-A4EB-89626E0DC548}" srcOrd="2" destOrd="0" parTransId="{47E21235-02A5-489B-98A0-36D050B95452}" sibTransId="{F7389053-5177-44D1-A1B8-2F901291E470}"/>
    <dgm:cxn modelId="{AD3FE8F6-97AD-4731-8F22-23A7257793AB}" srcId="{334A3BDC-6913-477F-8736-5F84D49B40FE}" destId="{F98862F3-786A-4307-BD2F-19BC3D92AD45}" srcOrd="0" destOrd="0" parTransId="{4A60C02A-4659-4103-B61C-9713BDF27CD0}" sibTransId="{83C58FDE-6AD0-4FF1-815B-F719B8FCB07A}"/>
    <dgm:cxn modelId="{A54EC9A7-61B1-4575-9BE7-D97CFE5DF496}" srcId="{F98862F3-786A-4307-BD2F-19BC3D92AD45}" destId="{F73B7C01-0702-4926-B0C5-D7678C61D895}" srcOrd="1" destOrd="0" parTransId="{CF7FADB7-CC1D-4AEC-881B-6F8B484E85E3}" sibTransId="{E277DA72-A37E-4FC3-92E7-003A08E9860C}"/>
    <dgm:cxn modelId="{A16E80B8-1EE7-4896-9926-E5F37558EB9E}" type="presOf" srcId="{6EF8B97E-F116-408E-8C87-EB8301891DFA}" destId="{C8E6CB6A-B653-405D-9140-2365EA9465D8}" srcOrd="0" destOrd="0" presId="urn:microsoft.com/office/officeart/2005/8/layout/radial4"/>
    <dgm:cxn modelId="{D6AE8645-6704-44AD-A32F-61472A5565D2}" type="presOf" srcId="{F73B7C01-0702-4926-B0C5-D7678C61D895}" destId="{BA31859C-2B48-47F6-A121-8F53BDADE094}" srcOrd="0" destOrd="0" presId="urn:microsoft.com/office/officeart/2005/8/layout/radial4"/>
    <dgm:cxn modelId="{72F7FEA7-E9F4-454E-B7E2-8BD2AEB3F63E}" type="presOf" srcId="{F1268D16-ADA0-4B92-BB09-735FBD46237D}" destId="{20502E64-0EDF-4646-8085-7BB5415E49FC}" srcOrd="0" destOrd="0" presId="urn:microsoft.com/office/officeart/2005/8/layout/radial4"/>
    <dgm:cxn modelId="{1D36C4E9-79B4-4C39-B411-4487D2713449}" type="presOf" srcId="{334A3BDC-6913-477F-8736-5F84D49B40FE}" destId="{A5245902-7B9E-4DBC-BC78-69D034CB76DE}" srcOrd="0" destOrd="0" presId="urn:microsoft.com/office/officeart/2005/8/layout/radial4"/>
    <dgm:cxn modelId="{8371C58E-9B70-45A5-9595-9FD6D0FB8610}" type="presOf" srcId="{47E21235-02A5-489B-98A0-36D050B95452}" destId="{4BD1002B-5039-4777-A718-E992E5861274}" srcOrd="0" destOrd="0" presId="urn:microsoft.com/office/officeart/2005/8/layout/radial4"/>
    <dgm:cxn modelId="{B77997E8-2554-4EBA-B201-20F41EDD9F25}" type="presOf" srcId="{CF7FADB7-CC1D-4AEC-881B-6F8B484E85E3}" destId="{A41AA3DD-6B6A-4B56-B0A3-6682991BD1A7}" srcOrd="0" destOrd="0" presId="urn:microsoft.com/office/officeart/2005/8/layout/radial4"/>
    <dgm:cxn modelId="{FC8510A8-8F7C-4DA7-9EE5-C398C90CFD0F}" type="presParOf" srcId="{A5245902-7B9E-4DBC-BC78-69D034CB76DE}" destId="{39A14CD9-7224-4E73-A109-69F9FFF5572A}" srcOrd="0" destOrd="0" presId="urn:microsoft.com/office/officeart/2005/8/layout/radial4"/>
    <dgm:cxn modelId="{2AE66D43-22B0-49FA-9533-9E2EA245A168}" type="presParOf" srcId="{A5245902-7B9E-4DBC-BC78-69D034CB76DE}" destId="{C8E6CB6A-B653-405D-9140-2365EA9465D8}" srcOrd="1" destOrd="0" presId="urn:microsoft.com/office/officeart/2005/8/layout/radial4"/>
    <dgm:cxn modelId="{6BCFC9AB-064B-4994-A0E0-AB36EA3936D5}" type="presParOf" srcId="{A5245902-7B9E-4DBC-BC78-69D034CB76DE}" destId="{20502E64-0EDF-4646-8085-7BB5415E49FC}" srcOrd="2" destOrd="0" presId="urn:microsoft.com/office/officeart/2005/8/layout/radial4"/>
    <dgm:cxn modelId="{1BD1E0B6-CFD3-4670-9D14-EFEB6BF96D5A}" type="presParOf" srcId="{A5245902-7B9E-4DBC-BC78-69D034CB76DE}" destId="{A41AA3DD-6B6A-4B56-B0A3-6682991BD1A7}" srcOrd="3" destOrd="0" presId="urn:microsoft.com/office/officeart/2005/8/layout/radial4"/>
    <dgm:cxn modelId="{846AD6AF-D977-4F1A-BD4A-23590D3EBA2C}" type="presParOf" srcId="{A5245902-7B9E-4DBC-BC78-69D034CB76DE}" destId="{BA31859C-2B48-47F6-A121-8F53BDADE094}" srcOrd="4" destOrd="0" presId="urn:microsoft.com/office/officeart/2005/8/layout/radial4"/>
    <dgm:cxn modelId="{39726A60-85C8-4E15-BDC4-B0B2C6D4CDC1}" type="presParOf" srcId="{A5245902-7B9E-4DBC-BC78-69D034CB76DE}" destId="{4BD1002B-5039-4777-A718-E992E5861274}" srcOrd="5" destOrd="0" presId="urn:microsoft.com/office/officeart/2005/8/layout/radial4"/>
    <dgm:cxn modelId="{639CF668-AE85-433B-818D-92793A7B7080}" type="presParOf" srcId="{A5245902-7B9E-4DBC-BC78-69D034CB76DE}" destId="{0DD75308-0971-4A34-A15A-B45C826F24CC}" srcOrd="6" destOrd="0" presId="urn:microsoft.com/office/officeart/2005/8/layout/radial4"/>
    <dgm:cxn modelId="{89B350E7-AB47-430B-A117-C8D92828DFAA}" type="presParOf" srcId="{A5245902-7B9E-4DBC-BC78-69D034CB76DE}" destId="{41B908C0-7EFA-4996-B213-4D1AD577F504}" srcOrd="7" destOrd="0" presId="urn:microsoft.com/office/officeart/2005/8/layout/radial4"/>
    <dgm:cxn modelId="{1C50A2B4-42F2-4BA1-8D08-4D6A6B1D8032}" type="presParOf" srcId="{A5245902-7B9E-4DBC-BC78-69D034CB76DE}" destId="{537AED9D-B824-4C73-A9BF-5818C4C8BEEC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DAE7861-D8EF-4A03-8515-E4E1E298F37A}" type="doc">
      <dgm:prSet loTypeId="urn:microsoft.com/office/officeart/2005/8/layout/lProcess2" loCatId="list" qsTypeId="urn:microsoft.com/office/officeart/2005/8/quickstyle/3d2" qsCatId="3D" csTypeId="urn:microsoft.com/office/officeart/2005/8/colors/accent0_2" csCatId="mainScheme" phldr="1"/>
      <dgm:spPr/>
      <dgm:t>
        <a:bodyPr/>
        <a:lstStyle/>
        <a:p>
          <a:endParaRPr lang="es-EC"/>
        </a:p>
      </dgm:t>
    </dgm:pt>
    <dgm:pt modelId="{C9E48839-BA71-4ED1-AC29-491A6B6205AC}">
      <dgm:prSet phldrT="[Texto]"/>
      <dgm:spPr/>
      <dgm:t>
        <a:bodyPr/>
        <a:lstStyle/>
        <a:p>
          <a:r>
            <a:rPr lang="x-none" dirty="0" smtClean="0"/>
            <a:t>Descubrimientos en el Ecuador</a:t>
          </a:r>
        </a:p>
      </dgm:t>
    </dgm:pt>
    <dgm:pt modelId="{FD0CEE14-B6C5-4191-8CA7-5967653B6F30}" type="parTrans" cxnId="{BC45FAE6-1DEB-4591-9ED9-D55D20896F9E}">
      <dgm:prSet/>
      <dgm:spPr/>
      <dgm:t>
        <a:bodyPr/>
        <a:lstStyle/>
        <a:p>
          <a:endParaRPr lang="es-EC"/>
        </a:p>
      </dgm:t>
    </dgm:pt>
    <dgm:pt modelId="{BE5969B0-3428-4640-A48D-759BAE5A0769}" type="sibTrans" cxnId="{BC45FAE6-1DEB-4591-9ED9-D55D20896F9E}">
      <dgm:prSet/>
      <dgm:spPr/>
      <dgm:t>
        <a:bodyPr/>
        <a:lstStyle/>
        <a:p>
          <a:endParaRPr lang="es-EC"/>
        </a:p>
      </dgm:t>
    </dgm:pt>
    <dgm:pt modelId="{317D7E64-0992-40C3-B132-3FD8F1F3ABEE}">
      <dgm:prSet phldrT="[Texto]"/>
      <dgm:spPr/>
      <dgm:t>
        <a:bodyPr/>
        <a:lstStyle/>
        <a:p>
          <a:r>
            <a:rPr lang="en-NZ" dirty="0" smtClean="0"/>
            <a:t>R</a:t>
          </a:r>
          <a:r>
            <a:rPr lang="x-none" dirty="0" smtClean="0"/>
            <a:t>esultado de la expansión urbanística </a:t>
          </a:r>
        </a:p>
      </dgm:t>
    </dgm:pt>
    <dgm:pt modelId="{88EB302C-8D6A-4EF3-8807-3F58F6F6D53A}" type="parTrans" cxnId="{3A43043B-566B-457B-9D43-DD5D2778A673}">
      <dgm:prSet/>
      <dgm:spPr/>
      <dgm:t>
        <a:bodyPr/>
        <a:lstStyle/>
        <a:p>
          <a:endParaRPr lang="es-EC"/>
        </a:p>
      </dgm:t>
    </dgm:pt>
    <dgm:pt modelId="{55C3682E-F714-42E5-BA75-34010AC1CC21}" type="sibTrans" cxnId="{3A43043B-566B-457B-9D43-DD5D2778A673}">
      <dgm:prSet/>
      <dgm:spPr/>
      <dgm:t>
        <a:bodyPr/>
        <a:lstStyle/>
        <a:p>
          <a:endParaRPr lang="es-EC"/>
        </a:p>
      </dgm:t>
    </dgm:pt>
    <dgm:pt modelId="{08740CB2-162E-4517-B6D6-6FBB15399DBC}">
      <dgm:prSet phldrT="[Texto]"/>
      <dgm:spPr/>
      <dgm:t>
        <a:bodyPr/>
        <a:lstStyle/>
        <a:p>
          <a:r>
            <a:rPr lang="x-none" dirty="0" smtClean="0"/>
            <a:t>No tomaban en cuenta su valor científico</a:t>
          </a:r>
          <a:endParaRPr lang="es-EC" dirty="0"/>
        </a:p>
      </dgm:t>
    </dgm:pt>
    <dgm:pt modelId="{D821E04C-C25B-475A-8BF8-14ADCD93964C}" type="parTrans" cxnId="{5C01F187-3585-4583-AD89-AE2F7CEE6821}">
      <dgm:prSet/>
      <dgm:spPr/>
      <dgm:t>
        <a:bodyPr/>
        <a:lstStyle/>
        <a:p>
          <a:endParaRPr lang="es-EC"/>
        </a:p>
      </dgm:t>
    </dgm:pt>
    <dgm:pt modelId="{260B6EAA-892B-4BA6-AB9A-1EE30A656450}" type="sibTrans" cxnId="{5C01F187-3585-4583-AD89-AE2F7CEE6821}">
      <dgm:prSet/>
      <dgm:spPr/>
      <dgm:t>
        <a:bodyPr/>
        <a:lstStyle/>
        <a:p>
          <a:endParaRPr lang="es-EC"/>
        </a:p>
      </dgm:t>
    </dgm:pt>
    <dgm:pt modelId="{43FDE178-5A5A-48C9-AE4A-F0A22014FF19}">
      <dgm:prSet phldrT="[Texto]"/>
      <dgm:spPr/>
      <dgm:t>
        <a:bodyPr/>
        <a:lstStyle/>
        <a:p>
          <a:r>
            <a:rPr lang="x-none" dirty="0" smtClean="0"/>
            <a:t>Situación Actual</a:t>
          </a:r>
          <a:endParaRPr lang="es-EC" dirty="0"/>
        </a:p>
      </dgm:t>
    </dgm:pt>
    <dgm:pt modelId="{9E029450-3FB2-461D-A8F9-4C243B153019}" type="parTrans" cxnId="{1EC12C5B-D31E-4C00-AD06-E3F3EF745C5E}">
      <dgm:prSet/>
      <dgm:spPr/>
      <dgm:t>
        <a:bodyPr/>
        <a:lstStyle/>
        <a:p>
          <a:endParaRPr lang="es-EC"/>
        </a:p>
      </dgm:t>
    </dgm:pt>
    <dgm:pt modelId="{7D0585AA-42EC-4E34-8787-98B80D4E4CEE}" type="sibTrans" cxnId="{1EC12C5B-D31E-4C00-AD06-E3F3EF745C5E}">
      <dgm:prSet/>
      <dgm:spPr/>
      <dgm:t>
        <a:bodyPr/>
        <a:lstStyle/>
        <a:p>
          <a:endParaRPr lang="es-EC"/>
        </a:p>
      </dgm:t>
    </dgm:pt>
    <dgm:pt modelId="{13B6EB87-A6D3-42A6-89F5-523A192F8CD9}">
      <dgm:prSet phldrT="[Texto]"/>
      <dgm:spPr/>
      <dgm:t>
        <a:bodyPr/>
        <a:lstStyle/>
        <a:p>
          <a:r>
            <a:rPr lang="es-EC" dirty="0" smtClean="0"/>
            <a:t>Estudios de forma aislada</a:t>
          </a:r>
          <a:endParaRPr lang="es-EC" dirty="0"/>
        </a:p>
      </dgm:t>
    </dgm:pt>
    <dgm:pt modelId="{F9ACCCEE-6209-44DD-ABE6-F6A23129B1D2}" type="parTrans" cxnId="{17745480-EE05-4634-8EFC-4D4D39246944}">
      <dgm:prSet/>
      <dgm:spPr/>
      <dgm:t>
        <a:bodyPr/>
        <a:lstStyle/>
        <a:p>
          <a:endParaRPr lang="es-EC"/>
        </a:p>
      </dgm:t>
    </dgm:pt>
    <dgm:pt modelId="{CAA3F1D0-CAD0-479B-A2A1-44A07C80712D}" type="sibTrans" cxnId="{17745480-EE05-4634-8EFC-4D4D39246944}">
      <dgm:prSet/>
      <dgm:spPr/>
      <dgm:t>
        <a:bodyPr/>
        <a:lstStyle/>
        <a:p>
          <a:endParaRPr lang="es-EC"/>
        </a:p>
      </dgm:t>
    </dgm:pt>
    <dgm:pt modelId="{5CC9A54E-7A8B-463D-9095-535873628500}">
      <dgm:prSet phldrT="[Texto]"/>
      <dgm:spPr/>
      <dgm:t>
        <a:bodyPr/>
        <a:lstStyle/>
        <a:p>
          <a:r>
            <a:rPr lang="x-none" dirty="0" smtClean="0"/>
            <a:t>Turismo en zonas arqueológicas con tratamiento especial.</a:t>
          </a:r>
          <a:endParaRPr lang="es-EC" dirty="0"/>
        </a:p>
      </dgm:t>
    </dgm:pt>
    <dgm:pt modelId="{686D52B1-EE4E-4A58-8ED5-639481546E46}" type="parTrans" cxnId="{FB6923AC-ED7F-4684-82C0-2ACECA20E9B3}">
      <dgm:prSet/>
      <dgm:spPr/>
      <dgm:t>
        <a:bodyPr/>
        <a:lstStyle/>
        <a:p>
          <a:endParaRPr lang="es-EC"/>
        </a:p>
      </dgm:t>
    </dgm:pt>
    <dgm:pt modelId="{B37AB373-66A0-4703-91BB-9BB5E4C2A802}" type="sibTrans" cxnId="{FB6923AC-ED7F-4684-82C0-2ACECA20E9B3}">
      <dgm:prSet/>
      <dgm:spPr/>
      <dgm:t>
        <a:bodyPr/>
        <a:lstStyle/>
        <a:p>
          <a:endParaRPr lang="es-EC"/>
        </a:p>
      </dgm:t>
    </dgm:pt>
    <dgm:pt modelId="{D67D3F81-F644-458C-B90A-EF55D667A9DD}" type="pres">
      <dgm:prSet presAssocID="{FDAE7861-D8EF-4A03-8515-E4E1E298F37A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795DD5DD-6906-4D24-AAF6-9FB26C3FC4AB}" type="pres">
      <dgm:prSet presAssocID="{C9E48839-BA71-4ED1-AC29-491A6B6205AC}" presName="compNode" presStyleCnt="0"/>
      <dgm:spPr/>
    </dgm:pt>
    <dgm:pt modelId="{3F7542A7-EA44-42E9-9359-AC9DCA04CF33}" type="pres">
      <dgm:prSet presAssocID="{C9E48839-BA71-4ED1-AC29-491A6B6205AC}" presName="aNode" presStyleLbl="bgShp" presStyleIdx="0" presStyleCnt="2"/>
      <dgm:spPr/>
      <dgm:t>
        <a:bodyPr/>
        <a:lstStyle/>
        <a:p>
          <a:endParaRPr lang="es-EC"/>
        </a:p>
      </dgm:t>
    </dgm:pt>
    <dgm:pt modelId="{CA95E6C2-A772-487B-9B30-BC0C5D204810}" type="pres">
      <dgm:prSet presAssocID="{C9E48839-BA71-4ED1-AC29-491A6B6205AC}" presName="textNode" presStyleLbl="bgShp" presStyleIdx="0" presStyleCnt="2"/>
      <dgm:spPr/>
      <dgm:t>
        <a:bodyPr/>
        <a:lstStyle/>
        <a:p>
          <a:endParaRPr lang="es-EC"/>
        </a:p>
      </dgm:t>
    </dgm:pt>
    <dgm:pt modelId="{30E3A858-7817-4FF6-8630-2E317B6FBFD3}" type="pres">
      <dgm:prSet presAssocID="{C9E48839-BA71-4ED1-AC29-491A6B6205AC}" presName="compChildNode" presStyleCnt="0"/>
      <dgm:spPr/>
    </dgm:pt>
    <dgm:pt modelId="{E7A9FBCD-DA31-4D4C-B5B4-70C1069D53BA}" type="pres">
      <dgm:prSet presAssocID="{C9E48839-BA71-4ED1-AC29-491A6B6205AC}" presName="theInnerList" presStyleCnt="0"/>
      <dgm:spPr/>
    </dgm:pt>
    <dgm:pt modelId="{D8DDA801-A6FE-4B0C-8D5C-34170ED528FC}" type="pres">
      <dgm:prSet presAssocID="{317D7E64-0992-40C3-B132-3FD8F1F3ABEE}" presName="child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301517B-BCE2-47FB-8B32-FDBE825F65A5}" type="pres">
      <dgm:prSet presAssocID="{317D7E64-0992-40C3-B132-3FD8F1F3ABEE}" presName="aSpace2" presStyleCnt="0"/>
      <dgm:spPr/>
    </dgm:pt>
    <dgm:pt modelId="{17E1C052-E4D8-4F79-95F4-8FC6276727DD}" type="pres">
      <dgm:prSet presAssocID="{08740CB2-162E-4517-B6D6-6FBB15399DBC}" presName="child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9705F54-4A77-45B6-BEF0-536B4FFD1EC8}" type="pres">
      <dgm:prSet presAssocID="{C9E48839-BA71-4ED1-AC29-491A6B6205AC}" presName="aSpace" presStyleCnt="0"/>
      <dgm:spPr/>
    </dgm:pt>
    <dgm:pt modelId="{ED445604-65D2-4BFE-8837-1FFE93169F76}" type="pres">
      <dgm:prSet presAssocID="{43FDE178-5A5A-48C9-AE4A-F0A22014FF19}" presName="compNode" presStyleCnt="0"/>
      <dgm:spPr/>
    </dgm:pt>
    <dgm:pt modelId="{2FA8C340-625F-4195-854E-E77D82BCB105}" type="pres">
      <dgm:prSet presAssocID="{43FDE178-5A5A-48C9-AE4A-F0A22014FF19}" presName="aNode" presStyleLbl="bgShp" presStyleIdx="1" presStyleCnt="2"/>
      <dgm:spPr/>
      <dgm:t>
        <a:bodyPr/>
        <a:lstStyle/>
        <a:p>
          <a:endParaRPr lang="es-EC"/>
        </a:p>
      </dgm:t>
    </dgm:pt>
    <dgm:pt modelId="{3FF2C655-B92A-46FC-B02E-425BD938A36E}" type="pres">
      <dgm:prSet presAssocID="{43FDE178-5A5A-48C9-AE4A-F0A22014FF19}" presName="textNode" presStyleLbl="bgShp" presStyleIdx="1" presStyleCnt="2"/>
      <dgm:spPr/>
      <dgm:t>
        <a:bodyPr/>
        <a:lstStyle/>
        <a:p>
          <a:endParaRPr lang="es-EC"/>
        </a:p>
      </dgm:t>
    </dgm:pt>
    <dgm:pt modelId="{E20E9BFE-EA03-479C-ABA5-E8DABCA62192}" type="pres">
      <dgm:prSet presAssocID="{43FDE178-5A5A-48C9-AE4A-F0A22014FF19}" presName="compChildNode" presStyleCnt="0"/>
      <dgm:spPr/>
    </dgm:pt>
    <dgm:pt modelId="{E42C2AB2-D3E8-44BD-8B63-5EF725CA7603}" type="pres">
      <dgm:prSet presAssocID="{43FDE178-5A5A-48C9-AE4A-F0A22014FF19}" presName="theInnerList" presStyleCnt="0"/>
      <dgm:spPr/>
    </dgm:pt>
    <dgm:pt modelId="{81D5296D-4976-4D04-95F6-EE9D1EB97828}" type="pres">
      <dgm:prSet presAssocID="{13B6EB87-A6D3-42A6-89F5-523A192F8CD9}" presName="child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24DFE79-062E-4F89-B464-6B6D452D62BB}" type="pres">
      <dgm:prSet presAssocID="{13B6EB87-A6D3-42A6-89F5-523A192F8CD9}" presName="aSpace2" presStyleCnt="0"/>
      <dgm:spPr/>
    </dgm:pt>
    <dgm:pt modelId="{A9757E9A-AE85-47DD-9364-7C94A60A5E89}" type="pres">
      <dgm:prSet presAssocID="{5CC9A54E-7A8B-463D-9095-535873628500}" presName="child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BDC9D92E-53BC-4571-9370-C2F1C0FA58C0}" type="presOf" srcId="{43FDE178-5A5A-48C9-AE4A-F0A22014FF19}" destId="{2FA8C340-625F-4195-854E-E77D82BCB105}" srcOrd="0" destOrd="0" presId="urn:microsoft.com/office/officeart/2005/8/layout/lProcess2"/>
    <dgm:cxn modelId="{D8A38296-E38B-4A12-8D06-826F0573F2DA}" type="presOf" srcId="{C9E48839-BA71-4ED1-AC29-491A6B6205AC}" destId="{CA95E6C2-A772-487B-9B30-BC0C5D204810}" srcOrd="1" destOrd="0" presId="urn:microsoft.com/office/officeart/2005/8/layout/lProcess2"/>
    <dgm:cxn modelId="{3C85C6D3-C527-42CB-9B8F-60BC13B26A88}" type="presOf" srcId="{08740CB2-162E-4517-B6D6-6FBB15399DBC}" destId="{17E1C052-E4D8-4F79-95F4-8FC6276727DD}" srcOrd="0" destOrd="0" presId="urn:microsoft.com/office/officeart/2005/8/layout/lProcess2"/>
    <dgm:cxn modelId="{BC45FAE6-1DEB-4591-9ED9-D55D20896F9E}" srcId="{FDAE7861-D8EF-4A03-8515-E4E1E298F37A}" destId="{C9E48839-BA71-4ED1-AC29-491A6B6205AC}" srcOrd="0" destOrd="0" parTransId="{FD0CEE14-B6C5-4191-8CA7-5967653B6F30}" sibTransId="{BE5969B0-3428-4640-A48D-759BAE5A0769}"/>
    <dgm:cxn modelId="{9FFC25E4-F077-4565-AEF9-475020A44EE6}" type="presOf" srcId="{317D7E64-0992-40C3-B132-3FD8F1F3ABEE}" destId="{D8DDA801-A6FE-4B0C-8D5C-34170ED528FC}" srcOrd="0" destOrd="0" presId="urn:microsoft.com/office/officeart/2005/8/layout/lProcess2"/>
    <dgm:cxn modelId="{3CC8A54E-C60C-495D-A585-BA52550C4439}" type="presOf" srcId="{13B6EB87-A6D3-42A6-89F5-523A192F8CD9}" destId="{81D5296D-4976-4D04-95F6-EE9D1EB97828}" srcOrd="0" destOrd="0" presId="urn:microsoft.com/office/officeart/2005/8/layout/lProcess2"/>
    <dgm:cxn modelId="{1EC12C5B-D31E-4C00-AD06-E3F3EF745C5E}" srcId="{FDAE7861-D8EF-4A03-8515-E4E1E298F37A}" destId="{43FDE178-5A5A-48C9-AE4A-F0A22014FF19}" srcOrd="1" destOrd="0" parTransId="{9E029450-3FB2-461D-A8F9-4C243B153019}" sibTransId="{7D0585AA-42EC-4E34-8787-98B80D4E4CEE}"/>
    <dgm:cxn modelId="{5C01F187-3585-4583-AD89-AE2F7CEE6821}" srcId="{C9E48839-BA71-4ED1-AC29-491A6B6205AC}" destId="{08740CB2-162E-4517-B6D6-6FBB15399DBC}" srcOrd="1" destOrd="0" parTransId="{D821E04C-C25B-475A-8BF8-14ADCD93964C}" sibTransId="{260B6EAA-892B-4BA6-AB9A-1EE30A656450}"/>
    <dgm:cxn modelId="{3A43043B-566B-457B-9D43-DD5D2778A673}" srcId="{C9E48839-BA71-4ED1-AC29-491A6B6205AC}" destId="{317D7E64-0992-40C3-B132-3FD8F1F3ABEE}" srcOrd="0" destOrd="0" parTransId="{88EB302C-8D6A-4EF3-8807-3F58F6F6D53A}" sibTransId="{55C3682E-F714-42E5-BA75-34010AC1CC21}"/>
    <dgm:cxn modelId="{17745480-EE05-4634-8EFC-4D4D39246944}" srcId="{43FDE178-5A5A-48C9-AE4A-F0A22014FF19}" destId="{13B6EB87-A6D3-42A6-89F5-523A192F8CD9}" srcOrd="0" destOrd="0" parTransId="{F9ACCCEE-6209-44DD-ABE6-F6A23129B1D2}" sibTransId="{CAA3F1D0-CAD0-479B-A2A1-44A07C80712D}"/>
    <dgm:cxn modelId="{EDF9F33D-D6CB-405B-BE02-1A69BD758C61}" type="presOf" srcId="{C9E48839-BA71-4ED1-AC29-491A6B6205AC}" destId="{3F7542A7-EA44-42E9-9359-AC9DCA04CF33}" srcOrd="0" destOrd="0" presId="urn:microsoft.com/office/officeart/2005/8/layout/lProcess2"/>
    <dgm:cxn modelId="{E29562D2-7BD5-4FF3-9E7A-3C5441D9A0C6}" type="presOf" srcId="{FDAE7861-D8EF-4A03-8515-E4E1E298F37A}" destId="{D67D3F81-F644-458C-B90A-EF55D667A9DD}" srcOrd="0" destOrd="0" presId="urn:microsoft.com/office/officeart/2005/8/layout/lProcess2"/>
    <dgm:cxn modelId="{F3C1F896-A31D-41FD-AC2A-75D56652518D}" type="presOf" srcId="{5CC9A54E-7A8B-463D-9095-535873628500}" destId="{A9757E9A-AE85-47DD-9364-7C94A60A5E89}" srcOrd="0" destOrd="0" presId="urn:microsoft.com/office/officeart/2005/8/layout/lProcess2"/>
    <dgm:cxn modelId="{FB6923AC-ED7F-4684-82C0-2ACECA20E9B3}" srcId="{43FDE178-5A5A-48C9-AE4A-F0A22014FF19}" destId="{5CC9A54E-7A8B-463D-9095-535873628500}" srcOrd="1" destOrd="0" parTransId="{686D52B1-EE4E-4A58-8ED5-639481546E46}" sibTransId="{B37AB373-66A0-4703-91BB-9BB5E4C2A802}"/>
    <dgm:cxn modelId="{5F9C12CB-99C3-4E03-B478-09A2C4900DBE}" type="presOf" srcId="{43FDE178-5A5A-48C9-AE4A-F0A22014FF19}" destId="{3FF2C655-B92A-46FC-B02E-425BD938A36E}" srcOrd="1" destOrd="0" presId="urn:microsoft.com/office/officeart/2005/8/layout/lProcess2"/>
    <dgm:cxn modelId="{E6D91F5B-BBF0-42E2-BD87-875BDE90C9C6}" type="presParOf" srcId="{D67D3F81-F644-458C-B90A-EF55D667A9DD}" destId="{795DD5DD-6906-4D24-AAF6-9FB26C3FC4AB}" srcOrd="0" destOrd="0" presId="urn:microsoft.com/office/officeart/2005/8/layout/lProcess2"/>
    <dgm:cxn modelId="{E7BE1F68-D145-494C-BBE2-F46C2F75A4AB}" type="presParOf" srcId="{795DD5DD-6906-4D24-AAF6-9FB26C3FC4AB}" destId="{3F7542A7-EA44-42E9-9359-AC9DCA04CF33}" srcOrd="0" destOrd="0" presId="urn:microsoft.com/office/officeart/2005/8/layout/lProcess2"/>
    <dgm:cxn modelId="{14BFEA49-0501-4346-B426-C4E13500054A}" type="presParOf" srcId="{795DD5DD-6906-4D24-AAF6-9FB26C3FC4AB}" destId="{CA95E6C2-A772-487B-9B30-BC0C5D204810}" srcOrd="1" destOrd="0" presId="urn:microsoft.com/office/officeart/2005/8/layout/lProcess2"/>
    <dgm:cxn modelId="{C2B56991-A60D-425F-8DC7-F7FBCE2F8DAD}" type="presParOf" srcId="{795DD5DD-6906-4D24-AAF6-9FB26C3FC4AB}" destId="{30E3A858-7817-4FF6-8630-2E317B6FBFD3}" srcOrd="2" destOrd="0" presId="urn:microsoft.com/office/officeart/2005/8/layout/lProcess2"/>
    <dgm:cxn modelId="{F939E3F8-A77B-4E3C-815E-103119AA5216}" type="presParOf" srcId="{30E3A858-7817-4FF6-8630-2E317B6FBFD3}" destId="{E7A9FBCD-DA31-4D4C-B5B4-70C1069D53BA}" srcOrd="0" destOrd="0" presId="urn:microsoft.com/office/officeart/2005/8/layout/lProcess2"/>
    <dgm:cxn modelId="{E24665E9-C0C5-4F6B-904B-993323FE81C9}" type="presParOf" srcId="{E7A9FBCD-DA31-4D4C-B5B4-70C1069D53BA}" destId="{D8DDA801-A6FE-4B0C-8D5C-34170ED528FC}" srcOrd="0" destOrd="0" presId="urn:microsoft.com/office/officeart/2005/8/layout/lProcess2"/>
    <dgm:cxn modelId="{EEC15A20-1834-476D-883F-8F5A829C98E4}" type="presParOf" srcId="{E7A9FBCD-DA31-4D4C-B5B4-70C1069D53BA}" destId="{E301517B-BCE2-47FB-8B32-FDBE825F65A5}" srcOrd="1" destOrd="0" presId="urn:microsoft.com/office/officeart/2005/8/layout/lProcess2"/>
    <dgm:cxn modelId="{9814EA34-9BF0-4229-9319-BBC9AC991A70}" type="presParOf" srcId="{E7A9FBCD-DA31-4D4C-B5B4-70C1069D53BA}" destId="{17E1C052-E4D8-4F79-95F4-8FC6276727DD}" srcOrd="2" destOrd="0" presId="urn:microsoft.com/office/officeart/2005/8/layout/lProcess2"/>
    <dgm:cxn modelId="{2F3FBB6F-AD76-4EA1-A177-E0BEF7CD676C}" type="presParOf" srcId="{D67D3F81-F644-458C-B90A-EF55D667A9DD}" destId="{19705F54-4A77-45B6-BEF0-536B4FFD1EC8}" srcOrd="1" destOrd="0" presId="urn:microsoft.com/office/officeart/2005/8/layout/lProcess2"/>
    <dgm:cxn modelId="{5C7DD062-540C-46A4-99D5-DCE82EB4901E}" type="presParOf" srcId="{D67D3F81-F644-458C-B90A-EF55D667A9DD}" destId="{ED445604-65D2-4BFE-8837-1FFE93169F76}" srcOrd="2" destOrd="0" presId="urn:microsoft.com/office/officeart/2005/8/layout/lProcess2"/>
    <dgm:cxn modelId="{0C30F30E-CA5D-4822-90DE-FA70CC869BEF}" type="presParOf" srcId="{ED445604-65D2-4BFE-8837-1FFE93169F76}" destId="{2FA8C340-625F-4195-854E-E77D82BCB105}" srcOrd="0" destOrd="0" presId="urn:microsoft.com/office/officeart/2005/8/layout/lProcess2"/>
    <dgm:cxn modelId="{EDCF9951-E13A-4BDF-B948-B809C2F9A12F}" type="presParOf" srcId="{ED445604-65D2-4BFE-8837-1FFE93169F76}" destId="{3FF2C655-B92A-46FC-B02E-425BD938A36E}" srcOrd="1" destOrd="0" presId="urn:microsoft.com/office/officeart/2005/8/layout/lProcess2"/>
    <dgm:cxn modelId="{301EE924-1098-48CA-A48C-49E3705FCB4B}" type="presParOf" srcId="{ED445604-65D2-4BFE-8837-1FFE93169F76}" destId="{E20E9BFE-EA03-479C-ABA5-E8DABCA62192}" srcOrd="2" destOrd="0" presId="urn:microsoft.com/office/officeart/2005/8/layout/lProcess2"/>
    <dgm:cxn modelId="{E475E162-03B4-4505-8580-FD445183E9B6}" type="presParOf" srcId="{E20E9BFE-EA03-479C-ABA5-E8DABCA62192}" destId="{E42C2AB2-D3E8-44BD-8B63-5EF725CA7603}" srcOrd="0" destOrd="0" presId="urn:microsoft.com/office/officeart/2005/8/layout/lProcess2"/>
    <dgm:cxn modelId="{B1C4428E-C9B6-4CEC-AEB7-754E9482AE02}" type="presParOf" srcId="{E42C2AB2-D3E8-44BD-8B63-5EF725CA7603}" destId="{81D5296D-4976-4D04-95F6-EE9D1EB97828}" srcOrd="0" destOrd="0" presId="urn:microsoft.com/office/officeart/2005/8/layout/lProcess2"/>
    <dgm:cxn modelId="{C90EE679-C9C2-45FD-A3D3-6F365A61009A}" type="presParOf" srcId="{E42C2AB2-D3E8-44BD-8B63-5EF725CA7603}" destId="{524DFE79-062E-4F89-B464-6B6D452D62BB}" srcOrd="1" destOrd="0" presId="urn:microsoft.com/office/officeart/2005/8/layout/lProcess2"/>
    <dgm:cxn modelId="{2862196F-3B90-4342-8409-5CBF8A3E7C73}" type="presParOf" srcId="{E42C2AB2-D3E8-44BD-8B63-5EF725CA7603}" destId="{A9757E9A-AE85-47DD-9364-7C94A60A5E89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CFFDF47-FD38-4A6A-B64B-44B33090A24B}" type="doc">
      <dgm:prSet loTypeId="urn:microsoft.com/office/officeart/2005/8/layout/bProcess4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s-ES"/>
        </a:p>
      </dgm:t>
    </dgm:pt>
    <dgm:pt modelId="{12586197-6224-4919-8EA1-C5AF20A51489}">
      <dgm:prSet phldrT="[Texto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 dirty="0"/>
        </a:p>
      </dgm:t>
    </dgm:pt>
    <dgm:pt modelId="{9EB1484C-8834-4E31-A0BA-1C659374B1CF}" type="parTrans" cxnId="{4BDA38FC-7A78-4F57-9FF3-8A94A085A0F7}">
      <dgm:prSet/>
      <dgm:spPr/>
      <dgm:t>
        <a:bodyPr/>
        <a:lstStyle/>
        <a:p>
          <a:endParaRPr lang="es-ES"/>
        </a:p>
      </dgm:t>
    </dgm:pt>
    <dgm:pt modelId="{35C2B819-5653-49AB-A570-491B97C400AD}" type="sibTrans" cxnId="{4BDA38FC-7A78-4F57-9FF3-8A94A085A0F7}">
      <dgm:prSet/>
      <dgm:spPr/>
      <dgm:t>
        <a:bodyPr/>
        <a:lstStyle/>
        <a:p>
          <a:endParaRPr lang="es-ES"/>
        </a:p>
      </dgm:t>
    </dgm:pt>
    <dgm:pt modelId="{CEB99027-5376-4E7D-BBC5-4011AD79D692}">
      <dgm:prSet phldrT="[Texto]"/>
      <dgm:spPr/>
      <dgm:t>
        <a:bodyPr/>
        <a:lstStyle/>
        <a:p>
          <a:r>
            <a:rPr lang="es-EC" dirty="0" smtClean="0"/>
            <a:t>Los hombres de la antigüedad usaron su imaginación para formar imágenes.</a:t>
          </a:r>
          <a:endParaRPr lang="es-ES" dirty="0"/>
        </a:p>
      </dgm:t>
    </dgm:pt>
    <dgm:pt modelId="{DC540B35-D150-4ECC-8972-1987557F6290}" type="parTrans" cxnId="{FEA20103-6D48-40D6-AAEA-61FF9ECE745F}">
      <dgm:prSet/>
      <dgm:spPr/>
      <dgm:t>
        <a:bodyPr/>
        <a:lstStyle/>
        <a:p>
          <a:endParaRPr lang="es-ES"/>
        </a:p>
      </dgm:t>
    </dgm:pt>
    <dgm:pt modelId="{811A2EB5-3EE9-4117-B0F3-551D1D11A607}" type="sibTrans" cxnId="{FEA20103-6D48-40D6-AAEA-61FF9ECE745F}">
      <dgm:prSet/>
      <dgm:spPr/>
      <dgm:t>
        <a:bodyPr/>
        <a:lstStyle/>
        <a:p>
          <a:endParaRPr lang="es-ES"/>
        </a:p>
      </dgm:t>
    </dgm:pt>
    <dgm:pt modelId="{783B3D6E-5DB1-41ED-962F-CF935D4F81C1}">
      <dgm:prSet phldrT="[Texto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 dirty="0"/>
        </a:p>
      </dgm:t>
    </dgm:pt>
    <dgm:pt modelId="{F3D5C4E7-CD59-4512-AABA-295215D3E054}" type="parTrans" cxnId="{4E44D4B3-8DF1-4935-AD3F-C0157D6F8E09}">
      <dgm:prSet/>
      <dgm:spPr/>
      <dgm:t>
        <a:bodyPr/>
        <a:lstStyle/>
        <a:p>
          <a:endParaRPr lang="es-ES"/>
        </a:p>
      </dgm:t>
    </dgm:pt>
    <dgm:pt modelId="{FA248F5F-1863-4E61-A4F9-F27A753732CB}" type="sibTrans" cxnId="{4E44D4B3-8DF1-4935-AD3F-C0157D6F8E09}">
      <dgm:prSet/>
      <dgm:spPr/>
      <dgm:t>
        <a:bodyPr/>
        <a:lstStyle/>
        <a:p>
          <a:endParaRPr lang="es-ES"/>
        </a:p>
      </dgm:t>
    </dgm:pt>
    <dgm:pt modelId="{4BC438AE-1ADD-43DB-BB7E-CF3CC9D676E1}">
      <dgm:prSet phldrT="[Texto]" custT="1"/>
      <dgm:spPr/>
      <dgm:t>
        <a:bodyPr/>
        <a:lstStyle/>
        <a:p>
          <a:r>
            <a:rPr lang="es-ES" sz="1100" b="1" dirty="0" smtClean="0"/>
            <a:t>Firmamento</a:t>
          </a:r>
        </a:p>
        <a:p>
          <a:r>
            <a:rPr lang="es-ES" sz="1100" b="1" dirty="0" smtClean="0"/>
            <a:t>Estrellas</a:t>
          </a:r>
          <a:r>
            <a:rPr lang="es-ES" sz="1100" dirty="0" smtClean="0"/>
            <a:t>.- Generan </a:t>
          </a:r>
          <a:r>
            <a:rPr lang="es-EC" sz="1100" dirty="0" smtClean="0"/>
            <a:t>luz propia</a:t>
          </a:r>
        </a:p>
        <a:p>
          <a:r>
            <a:rPr lang="x-none" sz="1100" b="1" dirty="0" smtClean="0"/>
            <a:t>Planeta</a:t>
          </a:r>
          <a:r>
            <a:rPr lang="x-none" sz="1100" dirty="0" smtClean="0"/>
            <a:t>.- Reflejan la luz de otros astros</a:t>
          </a:r>
        </a:p>
        <a:p>
          <a:r>
            <a:rPr lang="x-none" sz="1100" b="1" dirty="0" smtClean="0"/>
            <a:t>Luna:</a:t>
          </a:r>
          <a:r>
            <a:rPr lang="x-none" sz="1100" dirty="0" smtClean="0"/>
            <a:t> Refleja la luz del sol</a:t>
          </a:r>
          <a:endParaRPr lang="es-ES" sz="1100" dirty="0" smtClean="0"/>
        </a:p>
      </dgm:t>
    </dgm:pt>
    <dgm:pt modelId="{3E2B9E4B-1FF9-4724-8331-559F020E6107}" type="parTrans" cxnId="{FC602FA6-6610-47B8-8795-14F23F6AB26D}">
      <dgm:prSet/>
      <dgm:spPr/>
      <dgm:t>
        <a:bodyPr/>
        <a:lstStyle/>
        <a:p>
          <a:endParaRPr lang="es-ES"/>
        </a:p>
      </dgm:t>
    </dgm:pt>
    <dgm:pt modelId="{C0A48854-9340-4368-B0BB-D215D744E75A}" type="sibTrans" cxnId="{FC602FA6-6610-47B8-8795-14F23F6AB26D}">
      <dgm:prSet/>
      <dgm:spPr/>
      <dgm:t>
        <a:bodyPr/>
        <a:lstStyle/>
        <a:p>
          <a:endParaRPr lang="es-ES"/>
        </a:p>
      </dgm:t>
    </dgm:pt>
    <dgm:pt modelId="{A59F00F6-7B21-45A9-A2AF-4C194CCFC6D8}">
      <dgm:prSet phldrT="[Texto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 dirty="0"/>
        </a:p>
      </dgm:t>
    </dgm:pt>
    <dgm:pt modelId="{13B03D36-E5B3-4CDA-A59D-AA7F728E8C72}" type="parTrans" cxnId="{CC7719D6-2DD7-490C-ABAC-8E9DA031F4C7}">
      <dgm:prSet/>
      <dgm:spPr/>
      <dgm:t>
        <a:bodyPr/>
        <a:lstStyle/>
        <a:p>
          <a:endParaRPr lang="es-ES"/>
        </a:p>
      </dgm:t>
    </dgm:pt>
    <dgm:pt modelId="{A0CA58F4-CEF5-440C-AD27-EB8E8CCF9FF9}" type="sibTrans" cxnId="{CC7719D6-2DD7-490C-ABAC-8E9DA031F4C7}">
      <dgm:prSet/>
      <dgm:spPr/>
      <dgm:t>
        <a:bodyPr/>
        <a:lstStyle/>
        <a:p>
          <a:endParaRPr lang="es-ES"/>
        </a:p>
      </dgm:t>
    </dgm:pt>
    <dgm:pt modelId="{6E36BF01-461D-4EE4-89B7-3E054BB033A1}">
      <dgm:prSet phldrT="[Texto]" custT="1"/>
      <dgm:spPr/>
      <dgm:t>
        <a:bodyPr/>
        <a:lstStyle/>
        <a:p>
          <a:pPr algn="just"/>
          <a:r>
            <a:rPr lang="es-ES" sz="1200" b="1" dirty="0" smtClean="0"/>
            <a:t>Instrumentos</a:t>
          </a:r>
        </a:p>
        <a:p>
          <a:pPr algn="just"/>
          <a:r>
            <a:rPr lang="es-ES" sz="1200" dirty="0" smtClean="0"/>
            <a:t>Ojo humano = 8mm</a:t>
          </a:r>
        </a:p>
        <a:p>
          <a:pPr algn="just"/>
          <a:r>
            <a:rPr lang="es-ES" sz="1200" dirty="0" smtClean="0"/>
            <a:t>Binoculares= 2 medidas aumento 16-20 y apertura 35-80</a:t>
          </a:r>
          <a:endParaRPr lang="es-ES" sz="1200" dirty="0"/>
        </a:p>
      </dgm:t>
    </dgm:pt>
    <dgm:pt modelId="{A277BE13-7BD7-46CF-87FA-B4EDCC8F661C}" type="parTrans" cxnId="{CFDDFE81-CFE1-4D41-83E0-EB72743452E9}">
      <dgm:prSet/>
      <dgm:spPr/>
      <dgm:t>
        <a:bodyPr/>
        <a:lstStyle/>
        <a:p>
          <a:endParaRPr lang="es-ES"/>
        </a:p>
      </dgm:t>
    </dgm:pt>
    <dgm:pt modelId="{187923BD-7F04-42B6-8306-0C4C52E26B5B}" type="sibTrans" cxnId="{CFDDFE81-CFE1-4D41-83E0-EB72743452E9}">
      <dgm:prSet/>
      <dgm:spPr/>
      <dgm:t>
        <a:bodyPr/>
        <a:lstStyle/>
        <a:p>
          <a:endParaRPr lang="es-ES"/>
        </a:p>
      </dgm:t>
    </dgm:pt>
    <dgm:pt modelId="{D61784AC-AC1E-4648-B523-0C1F086941F3}">
      <dgm:prSet phldrT="[Texto]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S" dirty="0"/>
        </a:p>
      </dgm:t>
    </dgm:pt>
    <dgm:pt modelId="{607364C6-0FBB-464A-9D4F-5C5A3BECC7DA}" type="parTrans" cxnId="{04C290A5-F952-424F-A797-A74CDD288AE7}">
      <dgm:prSet/>
      <dgm:spPr/>
      <dgm:t>
        <a:bodyPr/>
        <a:lstStyle/>
        <a:p>
          <a:endParaRPr lang="es-ES"/>
        </a:p>
      </dgm:t>
    </dgm:pt>
    <dgm:pt modelId="{ABE91762-B249-438A-8A46-B061E7B59FB2}" type="sibTrans" cxnId="{04C290A5-F952-424F-A797-A74CDD288AE7}">
      <dgm:prSet/>
      <dgm:spPr/>
      <dgm:t>
        <a:bodyPr/>
        <a:lstStyle/>
        <a:p>
          <a:endParaRPr lang="es-ES"/>
        </a:p>
      </dgm:t>
    </dgm:pt>
    <dgm:pt modelId="{9C69A49B-F022-457B-9A44-401003545762}">
      <dgm:prSet phldrT="[Texto]" custT="1"/>
      <dgm:spPr/>
      <dgm:t>
        <a:bodyPr/>
        <a:lstStyle/>
        <a:p>
          <a:r>
            <a:rPr lang="es-ES" sz="1200" dirty="0" smtClean="0"/>
            <a:t>Astronomía en el Ecuador, insipiente, pocos profesionales.</a:t>
          </a:r>
        </a:p>
        <a:p>
          <a:r>
            <a:rPr lang="es-ES" sz="1200" dirty="0" smtClean="0"/>
            <a:t>Sitios arqueológicos relacionados con la astronomía</a:t>
          </a:r>
          <a:endParaRPr lang="es-ES" sz="1200" dirty="0"/>
        </a:p>
      </dgm:t>
    </dgm:pt>
    <dgm:pt modelId="{DB8D1B7C-65DD-480F-91C3-FC6C96F0DF98}" type="parTrans" cxnId="{BC3FD961-13DB-47A7-B4D3-58E081A8BE3F}">
      <dgm:prSet/>
      <dgm:spPr/>
      <dgm:t>
        <a:bodyPr/>
        <a:lstStyle/>
        <a:p>
          <a:endParaRPr lang="es-ES"/>
        </a:p>
      </dgm:t>
    </dgm:pt>
    <dgm:pt modelId="{60E20F7D-EF07-4B84-93D9-B1520BDE7A33}" type="sibTrans" cxnId="{BC3FD961-13DB-47A7-B4D3-58E081A8BE3F}">
      <dgm:prSet/>
      <dgm:spPr/>
      <dgm:t>
        <a:bodyPr/>
        <a:lstStyle/>
        <a:p>
          <a:endParaRPr lang="es-ES"/>
        </a:p>
      </dgm:t>
    </dgm:pt>
    <dgm:pt modelId="{9A006FA1-484F-4D2D-9B64-AFD2F93A06A7}">
      <dgm:prSet/>
      <dgm:spPr/>
      <dgm:t>
        <a:bodyPr/>
        <a:lstStyle/>
        <a:p>
          <a:r>
            <a:rPr lang="es-EC" dirty="0" smtClean="0"/>
            <a:t>Sociedad de difusión científica de Quito – Quinto Pilar</a:t>
          </a:r>
          <a:endParaRPr lang="en-NZ" dirty="0"/>
        </a:p>
      </dgm:t>
    </dgm:pt>
    <dgm:pt modelId="{DDB045C6-0816-4E4B-9AC6-EB9F07585285}" type="parTrans" cxnId="{C777B60C-24B1-470D-9680-2CD2DB9CA5E7}">
      <dgm:prSet/>
      <dgm:spPr/>
      <dgm:t>
        <a:bodyPr/>
        <a:lstStyle/>
        <a:p>
          <a:endParaRPr lang="en-NZ"/>
        </a:p>
      </dgm:t>
    </dgm:pt>
    <dgm:pt modelId="{16C8D97B-BB6D-43CA-9F62-AB559DAF5837}" type="sibTrans" cxnId="{C777B60C-24B1-470D-9680-2CD2DB9CA5E7}">
      <dgm:prSet/>
      <dgm:spPr/>
      <dgm:t>
        <a:bodyPr/>
        <a:lstStyle/>
        <a:p>
          <a:endParaRPr lang="en-NZ"/>
        </a:p>
      </dgm:t>
    </dgm:pt>
    <dgm:pt modelId="{09EE667B-C3AD-40F9-A2F8-0720DAAE694D}">
      <dgm:prSet phldrT="[Texto]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r>
            <a:rPr lang="es-ES" dirty="0" smtClean="0"/>
            <a:t/>
          </a:r>
          <a:br>
            <a:rPr lang="es-ES" dirty="0" smtClean="0"/>
          </a:br>
          <a:endParaRPr lang="es-ES" dirty="0"/>
        </a:p>
      </dgm:t>
    </dgm:pt>
    <dgm:pt modelId="{9449E39E-7436-4D87-A4F6-BF0F965F0256}" type="parTrans" cxnId="{C610DEE2-B611-4B79-A28E-0135D0478A83}">
      <dgm:prSet/>
      <dgm:spPr/>
      <dgm:t>
        <a:bodyPr/>
        <a:lstStyle/>
        <a:p>
          <a:endParaRPr lang="en-NZ"/>
        </a:p>
      </dgm:t>
    </dgm:pt>
    <dgm:pt modelId="{52FF5465-5B47-4C16-850D-C0A9E545E0EA}" type="sibTrans" cxnId="{C610DEE2-B611-4B79-A28E-0135D0478A83}">
      <dgm:prSet/>
      <dgm:spPr/>
      <dgm:t>
        <a:bodyPr/>
        <a:lstStyle/>
        <a:p>
          <a:endParaRPr lang="en-NZ"/>
        </a:p>
      </dgm:t>
    </dgm:pt>
    <dgm:pt modelId="{2C51D181-D12C-4D58-AACF-DF24DC3AE645}" type="pres">
      <dgm:prSet presAssocID="{CCFFDF47-FD38-4A6A-B64B-44B33090A24B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s-EC"/>
        </a:p>
      </dgm:t>
    </dgm:pt>
    <dgm:pt modelId="{6FE82366-DC8B-4A99-9BFE-5CA7C2B41126}" type="pres">
      <dgm:prSet presAssocID="{12586197-6224-4919-8EA1-C5AF20A51489}" presName="compNode" presStyleCnt="0"/>
      <dgm:spPr/>
    </dgm:pt>
    <dgm:pt modelId="{8F09AA67-5735-44F4-A27D-E9AD4669CF26}" type="pres">
      <dgm:prSet presAssocID="{12586197-6224-4919-8EA1-C5AF20A51489}" presName="dummyConnPt" presStyleCnt="0"/>
      <dgm:spPr/>
    </dgm:pt>
    <dgm:pt modelId="{CD42C6F8-8080-420F-93C0-072228CB8027}" type="pres">
      <dgm:prSet presAssocID="{12586197-6224-4919-8EA1-C5AF20A51489}" presName="node" presStyleLbl="node1" presStyleIdx="0" presStyleCnt="10" custScaleX="118009" custScaleY="11653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3A2C2F7-2303-43B9-AE71-E77145726250}" type="pres">
      <dgm:prSet presAssocID="{35C2B819-5653-49AB-A570-491B97C400AD}" presName="sibTrans" presStyleLbl="bgSibTrans2D1" presStyleIdx="0" presStyleCnt="9"/>
      <dgm:spPr/>
      <dgm:t>
        <a:bodyPr/>
        <a:lstStyle/>
        <a:p>
          <a:endParaRPr lang="es-EC"/>
        </a:p>
      </dgm:t>
    </dgm:pt>
    <dgm:pt modelId="{D501046E-6BC6-444F-8D8E-57EF6C8F00AA}" type="pres">
      <dgm:prSet presAssocID="{CEB99027-5376-4E7D-BBC5-4011AD79D692}" presName="compNode" presStyleCnt="0"/>
      <dgm:spPr/>
    </dgm:pt>
    <dgm:pt modelId="{BB435F74-68AD-4302-947B-3D9179C1CBD4}" type="pres">
      <dgm:prSet presAssocID="{CEB99027-5376-4E7D-BBC5-4011AD79D692}" presName="dummyConnPt" presStyleCnt="0"/>
      <dgm:spPr/>
    </dgm:pt>
    <dgm:pt modelId="{C724924B-3403-4DD2-8C82-11955D1E7D46}" type="pres">
      <dgm:prSet presAssocID="{CEB99027-5376-4E7D-BBC5-4011AD79D692}" presName="node" presStyleLbl="node1" presStyleIdx="1" presStyleCnt="10" custScaleX="118009" custScaleY="11653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3F31277-A834-4087-968B-B63859CC6F4F}" type="pres">
      <dgm:prSet presAssocID="{811A2EB5-3EE9-4117-B0F3-551D1D11A607}" presName="sibTrans" presStyleLbl="bgSibTrans2D1" presStyleIdx="1" presStyleCnt="9"/>
      <dgm:spPr/>
      <dgm:t>
        <a:bodyPr/>
        <a:lstStyle/>
        <a:p>
          <a:endParaRPr lang="es-EC"/>
        </a:p>
      </dgm:t>
    </dgm:pt>
    <dgm:pt modelId="{10FFC915-4423-4345-B252-3E046C30C149}" type="pres">
      <dgm:prSet presAssocID="{783B3D6E-5DB1-41ED-962F-CF935D4F81C1}" presName="compNode" presStyleCnt="0"/>
      <dgm:spPr/>
    </dgm:pt>
    <dgm:pt modelId="{E3CC7B12-73DA-4F7E-9F2A-F1C441A79437}" type="pres">
      <dgm:prSet presAssocID="{783B3D6E-5DB1-41ED-962F-CF935D4F81C1}" presName="dummyConnPt" presStyleCnt="0"/>
      <dgm:spPr/>
    </dgm:pt>
    <dgm:pt modelId="{E53FAF62-8EF8-43BB-9A65-5A2731F42FD5}" type="pres">
      <dgm:prSet presAssocID="{783B3D6E-5DB1-41ED-962F-CF935D4F81C1}" presName="node" presStyleLbl="node1" presStyleIdx="2" presStyleCnt="10" custScaleX="118009" custScaleY="11653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53A5E37-0423-4B81-9103-E668C27D57E1}" type="pres">
      <dgm:prSet presAssocID="{FA248F5F-1863-4E61-A4F9-F27A753732CB}" presName="sibTrans" presStyleLbl="bgSibTrans2D1" presStyleIdx="2" presStyleCnt="9"/>
      <dgm:spPr/>
      <dgm:t>
        <a:bodyPr/>
        <a:lstStyle/>
        <a:p>
          <a:endParaRPr lang="es-EC"/>
        </a:p>
      </dgm:t>
    </dgm:pt>
    <dgm:pt modelId="{C85C6262-3069-4B08-AE4C-12CAD3DC66E2}" type="pres">
      <dgm:prSet presAssocID="{4BC438AE-1ADD-43DB-BB7E-CF3CC9D676E1}" presName="compNode" presStyleCnt="0"/>
      <dgm:spPr/>
    </dgm:pt>
    <dgm:pt modelId="{A2A5F5DF-9613-42E3-AFB5-13D1104EDAA5}" type="pres">
      <dgm:prSet presAssocID="{4BC438AE-1ADD-43DB-BB7E-CF3CC9D676E1}" presName="dummyConnPt" presStyleCnt="0"/>
      <dgm:spPr/>
    </dgm:pt>
    <dgm:pt modelId="{8FC133DE-63E8-431A-B51E-62456F2BD512}" type="pres">
      <dgm:prSet presAssocID="{4BC438AE-1ADD-43DB-BB7E-CF3CC9D676E1}" presName="node" presStyleLbl="node1" presStyleIdx="3" presStyleCnt="10" custScaleX="118009" custScaleY="11653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3A36B86-5FD0-4DBD-8F1C-098302909A59}" type="pres">
      <dgm:prSet presAssocID="{C0A48854-9340-4368-B0BB-D215D744E75A}" presName="sibTrans" presStyleLbl="bgSibTrans2D1" presStyleIdx="3" presStyleCnt="9"/>
      <dgm:spPr/>
      <dgm:t>
        <a:bodyPr/>
        <a:lstStyle/>
        <a:p>
          <a:endParaRPr lang="es-EC"/>
        </a:p>
      </dgm:t>
    </dgm:pt>
    <dgm:pt modelId="{464553F4-E908-4AAD-9F5E-C371A2A711D2}" type="pres">
      <dgm:prSet presAssocID="{A59F00F6-7B21-45A9-A2AF-4C194CCFC6D8}" presName="compNode" presStyleCnt="0"/>
      <dgm:spPr/>
    </dgm:pt>
    <dgm:pt modelId="{590A04BE-0E3C-4086-8FD6-B552F5475D51}" type="pres">
      <dgm:prSet presAssocID="{A59F00F6-7B21-45A9-A2AF-4C194CCFC6D8}" presName="dummyConnPt" presStyleCnt="0"/>
      <dgm:spPr/>
    </dgm:pt>
    <dgm:pt modelId="{06F13566-1015-499E-97C3-A5C72EA085CC}" type="pres">
      <dgm:prSet presAssocID="{A59F00F6-7B21-45A9-A2AF-4C194CCFC6D8}" presName="node" presStyleLbl="node1" presStyleIdx="4" presStyleCnt="10" custScaleX="118009" custScaleY="11653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0D62891-76CC-423E-9F0C-E93D40708EEA}" type="pres">
      <dgm:prSet presAssocID="{A0CA58F4-CEF5-440C-AD27-EB8E8CCF9FF9}" presName="sibTrans" presStyleLbl="bgSibTrans2D1" presStyleIdx="4" presStyleCnt="9"/>
      <dgm:spPr/>
      <dgm:t>
        <a:bodyPr/>
        <a:lstStyle/>
        <a:p>
          <a:endParaRPr lang="es-EC"/>
        </a:p>
      </dgm:t>
    </dgm:pt>
    <dgm:pt modelId="{1A5689C7-278D-43A3-BDBF-07FE8B76A6DB}" type="pres">
      <dgm:prSet presAssocID="{6E36BF01-461D-4EE4-89B7-3E054BB033A1}" presName="compNode" presStyleCnt="0"/>
      <dgm:spPr/>
    </dgm:pt>
    <dgm:pt modelId="{28ABC199-D7AB-4DB4-98DD-02F8C475EDAF}" type="pres">
      <dgm:prSet presAssocID="{6E36BF01-461D-4EE4-89B7-3E054BB033A1}" presName="dummyConnPt" presStyleCnt="0"/>
      <dgm:spPr/>
    </dgm:pt>
    <dgm:pt modelId="{2246EF43-C749-478D-833C-A8DBD01517C3}" type="pres">
      <dgm:prSet presAssocID="{6E36BF01-461D-4EE4-89B7-3E054BB033A1}" presName="node" presStyleLbl="node1" presStyleIdx="5" presStyleCnt="10" custScaleX="118009" custScaleY="11653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49DF22E-4116-4BA2-BAFD-629762033D72}" type="pres">
      <dgm:prSet presAssocID="{187923BD-7F04-42B6-8306-0C4C52E26B5B}" presName="sibTrans" presStyleLbl="bgSibTrans2D1" presStyleIdx="5" presStyleCnt="9"/>
      <dgm:spPr/>
      <dgm:t>
        <a:bodyPr/>
        <a:lstStyle/>
        <a:p>
          <a:endParaRPr lang="es-EC"/>
        </a:p>
      </dgm:t>
    </dgm:pt>
    <dgm:pt modelId="{A6234E96-1285-49EF-AD9F-C311CE769580}" type="pres">
      <dgm:prSet presAssocID="{09EE667B-C3AD-40F9-A2F8-0720DAAE694D}" presName="compNode" presStyleCnt="0"/>
      <dgm:spPr/>
    </dgm:pt>
    <dgm:pt modelId="{ABA30CA6-9C5A-48DD-89E2-E53EEB071782}" type="pres">
      <dgm:prSet presAssocID="{09EE667B-C3AD-40F9-A2F8-0720DAAE694D}" presName="dummyConnPt" presStyleCnt="0"/>
      <dgm:spPr/>
    </dgm:pt>
    <dgm:pt modelId="{8CE603ED-3E75-4FF9-83FE-D7751A04BB66}" type="pres">
      <dgm:prSet presAssocID="{09EE667B-C3AD-40F9-A2F8-0720DAAE694D}" presName="node" presStyleLbl="node1" presStyleIdx="6" presStyleCnt="10" custScaleX="118009" custScaleY="116539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314DC9BD-491E-4535-94EC-B6396F605D03}" type="pres">
      <dgm:prSet presAssocID="{52FF5465-5B47-4C16-850D-C0A9E545E0EA}" presName="sibTrans" presStyleLbl="bgSibTrans2D1" presStyleIdx="6" presStyleCnt="9"/>
      <dgm:spPr/>
      <dgm:t>
        <a:bodyPr/>
        <a:lstStyle/>
        <a:p>
          <a:endParaRPr lang="en-NZ"/>
        </a:p>
      </dgm:t>
    </dgm:pt>
    <dgm:pt modelId="{54A7C713-C4AF-4174-94BA-CFB37E008956}" type="pres">
      <dgm:prSet presAssocID="{9C69A49B-F022-457B-9A44-401003545762}" presName="compNode" presStyleCnt="0"/>
      <dgm:spPr/>
    </dgm:pt>
    <dgm:pt modelId="{CA04CAB7-78FB-4F2B-BDE5-A23559CF69C4}" type="pres">
      <dgm:prSet presAssocID="{9C69A49B-F022-457B-9A44-401003545762}" presName="dummyConnPt" presStyleCnt="0"/>
      <dgm:spPr/>
    </dgm:pt>
    <dgm:pt modelId="{4D33ACE2-42AA-4EAA-A6F4-EF92CF8CDCF5}" type="pres">
      <dgm:prSet presAssocID="{9C69A49B-F022-457B-9A44-401003545762}" presName="node" presStyleLbl="node1" presStyleIdx="7" presStyleCnt="10" custScaleX="118009" custScaleY="11653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3C39CE0-2F1D-491E-A3FE-6BB6B4E504BC}" type="pres">
      <dgm:prSet presAssocID="{60E20F7D-EF07-4B84-93D9-B1520BDE7A33}" presName="sibTrans" presStyleLbl="bgSibTrans2D1" presStyleIdx="7" presStyleCnt="9"/>
      <dgm:spPr/>
      <dgm:t>
        <a:bodyPr/>
        <a:lstStyle/>
        <a:p>
          <a:endParaRPr lang="es-EC"/>
        </a:p>
      </dgm:t>
    </dgm:pt>
    <dgm:pt modelId="{E769169A-1978-4C83-8304-A6C5F1DAA5B9}" type="pres">
      <dgm:prSet presAssocID="{D61784AC-AC1E-4648-B523-0C1F086941F3}" presName="compNode" presStyleCnt="0"/>
      <dgm:spPr/>
    </dgm:pt>
    <dgm:pt modelId="{D79B4169-D121-44B4-8E07-525315202240}" type="pres">
      <dgm:prSet presAssocID="{D61784AC-AC1E-4648-B523-0C1F086941F3}" presName="dummyConnPt" presStyleCnt="0"/>
      <dgm:spPr/>
    </dgm:pt>
    <dgm:pt modelId="{9AAB93AB-D2E4-41E5-B641-E82225F5516E}" type="pres">
      <dgm:prSet presAssocID="{D61784AC-AC1E-4648-B523-0C1F086941F3}" presName="node" presStyleLbl="node1" presStyleIdx="8" presStyleCnt="10" custScaleX="118009" custScaleY="11653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3B6381F-56A3-4680-885D-AF103852FC77}" type="pres">
      <dgm:prSet presAssocID="{ABE91762-B249-438A-8A46-B061E7B59FB2}" presName="sibTrans" presStyleLbl="bgSibTrans2D1" presStyleIdx="8" presStyleCnt="9"/>
      <dgm:spPr/>
      <dgm:t>
        <a:bodyPr/>
        <a:lstStyle/>
        <a:p>
          <a:endParaRPr lang="en-NZ"/>
        </a:p>
      </dgm:t>
    </dgm:pt>
    <dgm:pt modelId="{CE50F866-A5F8-4C60-B49C-ED9E4BE049CB}" type="pres">
      <dgm:prSet presAssocID="{9A006FA1-484F-4D2D-9B64-AFD2F93A06A7}" presName="compNode" presStyleCnt="0"/>
      <dgm:spPr/>
    </dgm:pt>
    <dgm:pt modelId="{CB5CB0B3-3386-4AA6-BDAE-A59A8A6BC2FF}" type="pres">
      <dgm:prSet presAssocID="{9A006FA1-484F-4D2D-9B64-AFD2F93A06A7}" presName="dummyConnPt" presStyleCnt="0"/>
      <dgm:spPr/>
    </dgm:pt>
    <dgm:pt modelId="{55528859-661D-4E7E-86A4-11B50877696B}" type="pres">
      <dgm:prSet presAssocID="{9A006FA1-484F-4D2D-9B64-AFD2F93A06A7}" presName="node" presStyleLbl="node1" presStyleIdx="9" presStyleCnt="10" custScaleX="118009" custScaleY="116539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</dgm:ptLst>
  <dgm:cxnLst>
    <dgm:cxn modelId="{E8E331F4-DA3E-4CB3-ADDE-9ED212086D96}" type="presOf" srcId="{60E20F7D-EF07-4B84-93D9-B1520BDE7A33}" destId="{A3C39CE0-2F1D-491E-A3FE-6BB6B4E504BC}" srcOrd="0" destOrd="0" presId="urn:microsoft.com/office/officeart/2005/8/layout/bProcess4"/>
    <dgm:cxn modelId="{5B4272AE-7829-457F-9637-C6055FEF338B}" type="presOf" srcId="{12586197-6224-4919-8EA1-C5AF20A51489}" destId="{CD42C6F8-8080-420F-93C0-072228CB8027}" srcOrd="0" destOrd="0" presId="urn:microsoft.com/office/officeart/2005/8/layout/bProcess4"/>
    <dgm:cxn modelId="{EE95F527-1AC5-4D6B-87E8-A2BFC278A9FB}" type="presOf" srcId="{811A2EB5-3EE9-4117-B0F3-551D1D11A607}" destId="{E3F31277-A834-4087-968B-B63859CC6F4F}" srcOrd="0" destOrd="0" presId="urn:microsoft.com/office/officeart/2005/8/layout/bProcess4"/>
    <dgm:cxn modelId="{D89385D3-B5E2-447C-9E47-AC50F8128DA6}" type="presOf" srcId="{783B3D6E-5DB1-41ED-962F-CF935D4F81C1}" destId="{E53FAF62-8EF8-43BB-9A65-5A2731F42FD5}" srcOrd="0" destOrd="0" presId="urn:microsoft.com/office/officeart/2005/8/layout/bProcess4"/>
    <dgm:cxn modelId="{18B62367-D4EF-4CAF-BD59-99C6C7320BEB}" type="presOf" srcId="{35C2B819-5653-49AB-A570-491B97C400AD}" destId="{53A2C2F7-2303-43B9-AE71-E77145726250}" srcOrd="0" destOrd="0" presId="urn:microsoft.com/office/officeart/2005/8/layout/bProcess4"/>
    <dgm:cxn modelId="{4E44D4B3-8DF1-4935-AD3F-C0157D6F8E09}" srcId="{CCFFDF47-FD38-4A6A-B64B-44B33090A24B}" destId="{783B3D6E-5DB1-41ED-962F-CF935D4F81C1}" srcOrd="2" destOrd="0" parTransId="{F3D5C4E7-CD59-4512-AABA-295215D3E054}" sibTransId="{FA248F5F-1863-4E61-A4F9-F27A753732CB}"/>
    <dgm:cxn modelId="{09FB29EA-6626-4824-8FD7-F7CE9E70A1D3}" type="presOf" srcId="{187923BD-7F04-42B6-8306-0C4C52E26B5B}" destId="{649DF22E-4116-4BA2-BAFD-629762033D72}" srcOrd="0" destOrd="0" presId="urn:microsoft.com/office/officeart/2005/8/layout/bProcess4"/>
    <dgm:cxn modelId="{C610DEE2-B611-4B79-A28E-0135D0478A83}" srcId="{CCFFDF47-FD38-4A6A-B64B-44B33090A24B}" destId="{09EE667B-C3AD-40F9-A2F8-0720DAAE694D}" srcOrd="6" destOrd="0" parTransId="{9449E39E-7436-4D87-A4F6-BF0F965F0256}" sibTransId="{52FF5465-5B47-4C16-850D-C0A9E545E0EA}"/>
    <dgm:cxn modelId="{7AA13FA3-E580-42AD-9062-4A22EF0F8BE4}" type="presOf" srcId="{9C69A49B-F022-457B-9A44-401003545762}" destId="{4D33ACE2-42AA-4EAA-A6F4-EF92CF8CDCF5}" srcOrd="0" destOrd="0" presId="urn:microsoft.com/office/officeart/2005/8/layout/bProcess4"/>
    <dgm:cxn modelId="{5F9C3B56-9A99-4538-844D-586256D3F617}" type="presOf" srcId="{09EE667B-C3AD-40F9-A2F8-0720DAAE694D}" destId="{8CE603ED-3E75-4FF9-83FE-D7751A04BB66}" srcOrd="0" destOrd="0" presId="urn:microsoft.com/office/officeart/2005/8/layout/bProcess4"/>
    <dgm:cxn modelId="{CC7719D6-2DD7-490C-ABAC-8E9DA031F4C7}" srcId="{CCFFDF47-FD38-4A6A-B64B-44B33090A24B}" destId="{A59F00F6-7B21-45A9-A2AF-4C194CCFC6D8}" srcOrd="4" destOrd="0" parTransId="{13B03D36-E5B3-4CDA-A59D-AA7F728E8C72}" sibTransId="{A0CA58F4-CEF5-440C-AD27-EB8E8CCF9FF9}"/>
    <dgm:cxn modelId="{EFA46E92-B152-4C20-82E0-E09D89A3D1E2}" type="presOf" srcId="{ABE91762-B249-438A-8A46-B061E7B59FB2}" destId="{83B6381F-56A3-4680-885D-AF103852FC77}" srcOrd="0" destOrd="0" presId="urn:microsoft.com/office/officeart/2005/8/layout/bProcess4"/>
    <dgm:cxn modelId="{20BB2181-A8C0-46B8-9F00-F734232A9489}" type="presOf" srcId="{D61784AC-AC1E-4648-B523-0C1F086941F3}" destId="{9AAB93AB-D2E4-41E5-B641-E82225F5516E}" srcOrd="0" destOrd="0" presId="urn:microsoft.com/office/officeart/2005/8/layout/bProcess4"/>
    <dgm:cxn modelId="{FC602FA6-6610-47B8-8795-14F23F6AB26D}" srcId="{CCFFDF47-FD38-4A6A-B64B-44B33090A24B}" destId="{4BC438AE-1ADD-43DB-BB7E-CF3CC9D676E1}" srcOrd="3" destOrd="0" parTransId="{3E2B9E4B-1FF9-4724-8331-559F020E6107}" sibTransId="{C0A48854-9340-4368-B0BB-D215D744E75A}"/>
    <dgm:cxn modelId="{C777B60C-24B1-470D-9680-2CD2DB9CA5E7}" srcId="{CCFFDF47-FD38-4A6A-B64B-44B33090A24B}" destId="{9A006FA1-484F-4D2D-9B64-AFD2F93A06A7}" srcOrd="9" destOrd="0" parTransId="{DDB045C6-0816-4E4B-9AC6-EB9F07585285}" sibTransId="{16C8D97B-BB6D-43CA-9F62-AB559DAF5837}"/>
    <dgm:cxn modelId="{04C290A5-F952-424F-A797-A74CDD288AE7}" srcId="{CCFFDF47-FD38-4A6A-B64B-44B33090A24B}" destId="{D61784AC-AC1E-4648-B523-0C1F086941F3}" srcOrd="8" destOrd="0" parTransId="{607364C6-0FBB-464A-9D4F-5C5A3BECC7DA}" sibTransId="{ABE91762-B249-438A-8A46-B061E7B59FB2}"/>
    <dgm:cxn modelId="{DEBD3661-EC58-4187-967A-F613B493E55D}" type="presOf" srcId="{4BC438AE-1ADD-43DB-BB7E-CF3CC9D676E1}" destId="{8FC133DE-63E8-431A-B51E-62456F2BD512}" srcOrd="0" destOrd="0" presId="urn:microsoft.com/office/officeart/2005/8/layout/bProcess4"/>
    <dgm:cxn modelId="{4BDA38FC-7A78-4F57-9FF3-8A94A085A0F7}" srcId="{CCFFDF47-FD38-4A6A-B64B-44B33090A24B}" destId="{12586197-6224-4919-8EA1-C5AF20A51489}" srcOrd="0" destOrd="0" parTransId="{9EB1484C-8834-4E31-A0BA-1C659374B1CF}" sibTransId="{35C2B819-5653-49AB-A570-491B97C400AD}"/>
    <dgm:cxn modelId="{FEA20103-6D48-40D6-AAEA-61FF9ECE745F}" srcId="{CCFFDF47-FD38-4A6A-B64B-44B33090A24B}" destId="{CEB99027-5376-4E7D-BBC5-4011AD79D692}" srcOrd="1" destOrd="0" parTransId="{DC540B35-D150-4ECC-8972-1987557F6290}" sibTransId="{811A2EB5-3EE9-4117-B0F3-551D1D11A607}"/>
    <dgm:cxn modelId="{8F82CA67-E07C-4B05-87F1-79DB1941C55F}" type="presOf" srcId="{6E36BF01-461D-4EE4-89B7-3E054BB033A1}" destId="{2246EF43-C749-478D-833C-A8DBD01517C3}" srcOrd="0" destOrd="0" presId="urn:microsoft.com/office/officeart/2005/8/layout/bProcess4"/>
    <dgm:cxn modelId="{31048151-9A1E-4269-B992-6098B25EB957}" type="presOf" srcId="{A59F00F6-7B21-45A9-A2AF-4C194CCFC6D8}" destId="{06F13566-1015-499E-97C3-A5C72EA085CC}" srcOrd="0" destOrd="0" presId="urn:microsoft.com/office/officeart/2005/8/layout/bProcess4"/>
    <dgm:cxn modelId="{3F814276-7632-4FBE-81D7-AFC3CC8CAD77}" type="presOf" srcId="{9A006FA1-484F-4D2D-9B64-AFD2F93A06A7}" destId="{55528859-661D-4E7E-86A4-11B50877696B}" srcOrd="0" destOrd="0" presId="urn:microsoft.com/office/officeart/2005/8/layout/bProcess4"/>
    <dgm:cxn modelId="{337E277D-2261-43B4-8C33-8EC265717F64}" type="presOf" srcId="{52FF5465-5B47-4C16-850D-C0A9E545E0EA}" destId="{314DC9BD-491E-4535-94EC-B6396F605D03}" srcOrd="0" destOrd="0" presId="urn:microsoft.com/office/officeart/2005/8/layout/bProcess4"/>
    <dgm:cxn modelId="{2F98B636-FD43-420E-A988-10B208A6FE10}" type="presOf" srcId="{CCFFDF47-FD38-4A6A-B64B-44B33090A24B}" destId="{2C51D181-D12C-4D58-AACF-DF24DC3AE645}" srcOrd="0" destOrd="0" presId="urn:microsoft.com/office/officeart/2005/8/layout/bProcess4"/>
    <dgm:cxn modelId="{E312B073-AB09-4CD1-9389-1D391FA683A9}" type="presOf" srcId="{C0A48854-9340-4368-B0BB-D215D744E75A}" destId="{13A36B86-5FD0-4DBD-8F1C-098302909A59}" srcOrd="0" destOrd="0" presId="urn:microsoft.com/office/officeart/2005/8/layout/bProcess4"/>
    <dgm:cxn modelId="{6526BB08-D29C-42AA-A841-3060FA4133A6}" type="presOf" srcId="{FA248F5F-1863-4E61-A4F9-F27A753732CB}" destId="{A53A5E37-0423-4B81-9103-E668C27D57E1}" srcOrd="0" destOrd="0" presId="urn:microsoft.com/office/officeart/2005/8/layout/bProcess4"/>
    <dgm:cxn modelId="{CCD507F0-D2E2-43BD-B2B9-2B33C9F4195D}" type="presOf" srcId="{A0CA58F4-CEF5-440C-AD27-EB8E8CCF9FF9}" destId="{20D62891-76CC-423E-9F0C-E93D40708EEA}" srcOrd="0" destOrd="0" presId="urn:microsoft.com/office/officeart/2005/8/layout/bProcess4"/>
    <dgm:cxn modelId="{CFDDFE81-CFE1-4D41-83E0-EB72743452E9}" srcId="{CCFFDF47-FD38-4A6A-B64B-44B33090A24B}" destId="{6E36BF01-461D-4EE4-89B7-3E054BB033A1}" srcOrd="5" destOrd="0" parTransId="{A277BE13-7BD7-46CF-87FA-B4EDCC8F661C}" sibTransId="{187923BD-7F04-42B6-8306-0C4C52E26B5B}"/>
    <dgm:cxn modelId="{8B22951F-4C4C-46DA-86A1-B72CDB10F310}" type="presOf" srcId="{CEB99027-5376-4E7D-BBC5-4011AD79D692}" destId="{C724924B-3403-4DD2-8C82-11955D1E7D46}" srcOrd="0" destOrd="0" presId="urn:microsoft.com/office/officeart/2005/8/layout/bProcess4"/>
    <dgm:cxn modelId="{BC3FD961-13DB-47A7-B4D3-58E081A8BE3F}" srcId="{CCFFDF47-FD38-4A6A-B64B-44B33090A24B}" destId="{9C69A49B-F022-457B-9A44-401003545762}" srcOrd="7" destOrd="0" parTransId="{DB8D1B7C-65DD-480F-91C3-FC6C96F0DF98}" sibTransId="{60E20F7D-EF07-4B84-93D9-B1520BDE7A33}"/>
    <dgm:cxn modelId="{A324C687-D445-491B-8AAC-0049DB255D4C}" type="presParOf" srcId="{2C51D181-D12C-4D58-AACF-DF24DC3AE645}" destId="{6FE82366-DC8B-4A99-9BFE-5CA7C2B41126}" srcOrd="0" destOrd="0" presId="urn:microsoft.com/office/officeart/2005/8/layout/bProcess4"/>
    <dgm:cxn modelId="{EC5992F2-F877-43EF-AEF1-C1FBEB06216F}" type="presParOf" srcId="{6FE82366-DC8B-4A99-9BFE-5CA7C2B41126}" destId="{8F09AA67-5735-44F4-A27D-E9AD4669CF26}" srcOrd="0" destOrd="0" presId="urn:microsoft.com/office/officeart/2005/8/layout/bProcess4"/>
    <dgm:cxn modelId="{3FE1B16D-1CA8-4023-8725-0B7AA05E44A6}" type="presParOf" srcId="{6FE82366-DC8B-4A99-9BFE-5CA7C2B41126}" destId="{CD42C6F8-8080-420F-93C0-072228CB8027}" srcOrd="1" destOrd="0" presId="urn:microsoft.com/office/officeart/2005/8/layout/bProcess4"/>
    <dgm:cxn modelId="{A55942D2-250B-465F-89ED-0BA4244C22C7}" type="presParOf" srcId="{2C51D181-D12C-4D58-AACF-DF24DC3AE645}" destId="{53A2C2F7-2303-43B9-AE71-E77145726250}" srcOrd="1" destOrd="0" presId="urn:microsoft.com/office/officeart/2005/8/layout/bProcess4"/>
    <dgm:cxn modelId="{686C9686-9BA3-4923-82CA-AE0058FD5BAD}" type="presParOf" srcId="{2C51D181-D12C-4D58-AACF-DF24DC3AE645}" destId="{D501046E-6BC6-444F-8D8E-57EF6C8F00AA}" srcOrd="2" destOrd="0" presId="urn:microsoft.com/office/officeart/2005/8/layout/bProcess4"/>
    <dgm:cxn modelId="{AC750C44-9494-42AE-A82A-2AE392E40820}" type="presParOf" srcId="{D501046E-6BC6-444F-8D8E-57EF6C8F00AA}" destId="{BB435F74-68AD-4302-947B-3D9179C1CBD4}" srcOrd="0" destOrd="0" presId="urn:microsoft.com/office/officeart/2005/8/layout/bProcess4"/>
    <dgm:cxn modelId="{5B309157-5DFE-46B0-A205-ACC4C69B4578}" type="presParOf" srcId="{D501046E-6BC6-444F-8D8E-57EF6C8F00AA}" destId="{C724924B-3403-4DD2-8C82-11955D1E7D46}" srcOrd="1" destOrd="0" presId="urn:microsoft.com/office/officeart/2005/8/layout/bProcess4"/>
    <dgm:cxn modelId="{87974B91-B7DE-4CF8-97DE-8250AAAB8C97}" type="presParOf" srcId="{2C51D181-D12C-4D58-AACF-DF24DC3AE645}" destId="{E3F31277-A834-4087-968B-B63859CC6F4F}" srcOrd="3" destOrd="0" presId="urn:microsoft.com/office/officeart/2005/8/layout/bProcess4"/>
    <dgm:cxn modelId="{2B206123-371A-4BFD-AC97-E5A3D0E5D89B}" type="presParOf" srcId="{2C51D181-D12C-4D58-AACF-DF24DC3AE645}" destId="{10FFC915-4423-4345-B252-3E046C30C149}" srcOrd="4" destOrd="0" presId="urn:microsoft.com/office/officeart/2005/8/layout/bProcess4"/>
    <dgm:cxn modelId="{46BCEBF8-0A28-40FE-A94D-CC92C6B21E52}" type="presParOf" srcId="{10FFC915-4423-4345-B252-3E046C30C149}" destId="{E3CC7B12-73DA-4F7E-9F2A-F1C441A79437}" srcOrd="0" destOrd="0" presId="urn:microsoft.com/office/officeart/2005/8/layout/bProcess4"/>
    <dgm:cxn modelId="{49D5E21C-E68E-40C7-B3DB-553FAFC57044}" type="presParOf" srcId="{10FFC915-4423-4345-B252-3E046C30C149}" destId="{E53FAF62-8EF8-43BB-9A65-5A2731F42FD5}" srcOrd="1" destOrd="0" presId="urn:microsoft.com/office/officeart/2005/8/layout/bProcess4"/>
    <dgm:cxn modelId="{A25C728F-E1CD-41B8-B9C0-CB2340AD843F}" type="presParOf" srcId="{2C51D181-D12C-4D58-AACF-DF24DC3AE645}" destId="{A53A5E37-0423-4B81-9103-E668C27D57E1}" srcOrd="5" destOrd="0" presId="urn:microsoft.com/office/officeart/2005/8/layout/bProcess4"/>
    <dgm:cxn modelId="{168AB685-BBF8-46B4-8BDB-82E899A7DF8C}" type="presParOf" srcId="{2C51D181-D12C-4D58-AACF-DF24DC3AE645}" destId="{C85C6262-3069-4B08-AE4C-12CAD3DC66E2}" srcOrd="6" destOrd="0" presId="urn:microsoft.com/office/officeart/2005/8/layout/bProcess4"/>
    <dgm:cxn modelId="{626E4F9E-80B5-415F-9FE7-7BC7969CD37A}" type="presParOf" srcId="{C85C6262-3069-4B08-AE4C-12CAD3DC66E2}" destId="{A2A5F5DF-9613-42E3-AFB5-13D1104EDAA5}" srcOrd="0" destOrd="0" presId="urn:microsoft.com/office/officeart/2005/8/layout/bProcess4"/>
    <dgm:cxn modelId="{DADFBB93-5794-46E1-829D-7FD772E11585}" type="presParOf" srcId="{C85C6262-3069-4B08-AE4C-12CAD3DC66E2}" destId="{8FC133DE-63E8-431A-B51E-62456F2BD512}" srcOrd="1" destOrd="0" presId="urn:microsoft.com/office/officeart/2005/8/layout/bProcess4"/>
    <dgm:cxn modelId="{EBEF8BD5-2B26-4223-BAED-0531929985D3}" type="presParOf" srcId="{2C51D181-D12C-4D58-AACF-DF24DC3AE645}" destId="{13A36B86-5FD0-4DBD-8F1C-098302909A59}" srcOrd="7" destOrd="0" presId="urn:microsoft.com/office/officeart/2005/8/layout/bProcess4"/>
    <dgm:cxn modelId="{A4BDB1B8-09F5-43E5-9178-B87D76049A51}" type="presParOf" srcId="{2C51D181-D12C-4D58-AACF-DF24DC3AE645}" destId="{464553F4-E908-4AAD-9F5E-C371A2A711D2}" srcOrd="8" destOrd="0" presId="urn:microsoft.com/office/officeart/2005/8/layout/bProcess4"/>
    <dgm:cxn modelId="{70032B6A-64DE-4189-842B-7AD117BFD9C7}" type="presParOf" srcId="{464553F4-E908-4AAD-9F5E-C371A2A711D2}" destId="{590A04BE-0E3C-4086-8FD6-B552F5475D51}" srcOrd="0" destOrd="0" presId="urn:microsoft.com/office/officeart/2005/8/layout/bProcess4"/>
    <dgm:cxn modelId="{04A4CD74-D157-4833-B797-8208303F3234}" type="presParOf" srcId="{464553F4-E908-4AAD-9F5E-C371A2A711D2}" destId="{06F13566-1015-499E-97C3-A5C72EA085CC}" srcOrd="1" destOrd="0" presId="urn:microsoft.com/office/officeart/2005/8/layout/bProcess4"/>
    <dgm:cxn modelId="{FA002DB2-A07E-4F30-BF34-17C08E05852F}" type="presParOf" srcId="{2C51D181-D12C-4D58-AACF-DF24DC3AE645}" destId="{20D62891-76CC-423E-9F0C-E93D40708EEA}" srcOrd="9" destOrd="0" presId="urn:microsoft.com/office/officeart/2005/8/layout/bProcess4"/>
    <dgm:cxn modelId="{C113D90A-8F66-4E77-B44D-4DBBC5BD68C7}" type="presParOf" srcId="{2C51D181-D12C-4D58-AACF-DF24DC3AE645}" destId="{1A5689C7-278D-43A3-BDBF-07FE8B76A6DB}" srcOrd="10" destOrd="0" presId="urn:microsoft.com/office/officeart/2005/8/layout/bProcess4"/>
    <dgm:cxn modelId="{851BE209-C741-4BAB-9B57-C4DAE2425B04}" type="presParOf" srcId="{1A5689C7-278D-43A3-BDBF-07FE8B76A6DB}" destId="{28ABC199-D7AB-4DB4-98DD-02F8C475EDAF}" srcOrd="0" destOrd="0" presId="urn:microsoft.com/office/officeart/2005/8/layout/bProcess4"/>
    <dgm:cxn modelId="{8FE32D15-AA76-4891-8364-730F01D470E2}" type="presParOf" srcId="{1A5689C7-278D-43A3-BDBF-07FE8B76A6DB}" destId="{2246EF43-C749-478D-833C-A8DBD01517C3}" srcOrd="1" destOrd="0" presId="urn:microsoft.com/office/officeart/2005/8/layout/bProcess4"/>
    <dgm:cxn modelId="{B80A5FD8-AC03-4BB9-97E7-EAB76653D35A}" type="presParOf" srcId="{2C51D181-D12C-4D58-AACF-DF24DC3AE645}" destId="{649DF22E-4116-4BA2-BAFD-629762033D72}" srcOrd="11" destOrd="0" presId="urn:microsoft.com/office/officeart/2005/8/layout/bProcess4"/>
    <dgm:cxn modelId="{0AA52A94-E49C-4EDF-802E-DD05CAF5786C}" type="presParOf" srcId="{2C51D181-D12C-4D58-AACF-DF24DC3AE645}" destId="{A6234E96-1285-49EF-AD9F-C311CE769580}" srcOrd="12" destOrd="0" presId="urn:microsoft.com/office/officeart/2005/8/layout/bProcess4"/>
    <dgm:cxn modelId="{F6528AD8-7B05-4CE4-B4F9-A7530E1618F7}" type="presParOf" srcId="{A6234E96-1285-49EF-AD9F-C311CE769580}" destId="{ABA30CA6-9C5A-48DD-89E2-E53EEB071782}" srcOrd="0" destOrd="0" presId="urn:microsoft.com/office/officeart/2005/8/layout/bProcess4"/>
    <dgm:cxn modelId="{DD2F047C-B5CB-4BBC-B81F-0E104CFBB133}" type="presParOf" srcId="{A6234E96-1285-49EF-AD9F-C311CE769580}" destId="{8CE603ED-3E75-4FF9-83FE-D7751A04BB66}" srcOrd="1" destOrd="0" presId="urn:microsoft.com/office/officeart/2005/8/layout/bProcess4"/>
    <dgm:cxn modelId="{2E49EAAA-BE08-4A2C-A3C7-5A13473BCED8}" type="presParOf" srcId="{2C51D181-D12C-4D58-AACF-DF24DC3AE645}" destId="{314DC9BD-491E-4535-94EC-B6396F605D03}" srcOrd="13" destOrd="0" presId="urn:microsoft.com/office/officeart/2005/8/layout/bProcess4"/>
    <dgm:cxn modelId="{469F2EA5-45F9-412F-BC02-69876D60E7F0}" type="presParOf" srcId="{2C51D181-D12C-4D58-AACF-DF24DC3AE645}" destId="{54A7C713-C4AF-4174-94BA-CFB37E008956}" srcOrd="14" destOrd="0" presId="urn:microsoft.com/office/officeart/2005/8/layout/bProcess4"/>
    <dgm:cxn modelId="{5AB6530E-FC98-4796-8F15-2523F19D7126}" type="presParOf" srcId="{54A7C713-C4AF-4174-94BA-CFB37E008956}" destId="{CA04CAB7-78FB-4F2B-BDE5-A23559CF69C4}" srcOrd="0" destOrd="0" presId="urn:microsoft.com/office/officeart/2005/8/layout/bProcess4"/>
    <dgm:cxn modelId="{4EE9C5BB-E0B0-4507-8DBE-22C332496F49}" type="presParOf" srcId="{54A7C713-C4AF-4174-94BA-CFB37E008956}" destId="{4D33ACE2-42AA-4EAA-A6F4-EF92CF8CDCF5}" srcOrd="1" destOrd="0" presId="urn:microsoft.com/office/officeart/2005/8/layout/bProcess4"/>
    <dgm:cxn modelId="{D17E7A76-0705-4B2E-81B3-78D2CE31557F}" type="presParOf" srcId="{2C51D181-D12C-4D58-AACF-DF24DC3AE645}" destId="{A3C39CE0-2F1D-491E-A3FE-6BB6B4E504BC}" srcOrd="15" destOrd="0" presId="urn:microsoft.com/office/officeart/2005/8/layout/bProcess4"/>
    <dgm:cxn modelId="{E4114D59-C6F6-4768-B62E-EC666D8490D6}" type="presParOf" srcId="{2C51D181-D12C-4D58-AACF-DF24DC3AE645}" destId="{E769169A-1978-4C83-8304-A6C5F1DAA5B9}" srcOrd="16" destOrd="0" presId="urn:microsoft.com/office/officeart/2005/8/layout/bProcess4"/>
    <dgm:cxn modelId="{3DA6CC06-4590-45A3-8E25-BABCF53F4776}" type="presParOf" srcId="{E769169A-1978-4C83-8304-A6C5F1DAA5B9}" destId="{D79B4169-D121-44B4-8E07-525315202240}" srcOrd="0" destOrd="0" presId="urn:microsoft.com/office/officeart/2005/8/layout/bProcess4"/>
    <dgm:cxn modelId="{83C337F9-46EF-4994-BF4E-56FA5DE45760}" type="presParOf" srcId="{E769169A-1978-4C83-8304-A6C5F1DAA5B9}" destId="{9AAB93AB-D2E4-41E5-B641-E82225F5516E}" srcOrd="1" destOrd="0" presId="urn:microsoft.com/office/officeart/2005/8/layout/bProcess4"/>
    <dgm:cxn modelId="{C501565E-4D42-4743-92E3-0FD51753BDF9}" type="presParOf" srcId="{2C51D181-D12C-4D58-AACF-DF24DC3AE645}" destId="{83B6381F-56A3-4680-885D-AF103852FC77}" srcOrd="17" destOrd="0" presId="urn:microsoft.com/office/officeart/2005/8/layout/bProcess4"/>
    <dgm:cxn modelId="{32814922-4A61-485F-9AD6-268438A97E68}" type="presParOf" srcId="{2C51D181-D12C-4D58-AACF-DF24DC3AE645}" destId="{CE50F866-A5F8-4C60-B49C-ED9E4BE049CB}" srcOrd="18" destOrd="0" presId="urn:microsoft.com/office/officeart/2005/8/layout/bProcess4"/>
    <dgm:cxn modelId="{C41AE572-62C5-43C5-80AB-74E1F6945576}" type="presParOf" srcId="{CE50F866-A5F8-4C60-B49C-ED9E4BE049CB}" destId="{CB5CB0B3-3386-4AA6-BDAE-A59A8A6BC2FF}" srcOrd="0" destOrd="0" presId="urn:microsoft.com/office/officeart/2005/8/layout/bProcess4"/>
    <dgm:cxn modelId="{9775340A-F5BD-4DFF-9B0C-65CE53087AE3}" type="presParOf" srcId="{CE50F866-A5F8-4C60-B49C-ED9E4BE049CB}" destId="{55528859-661D-4E7E-86A4-11B50877696B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AC63F0F-7E6C-4824-85C8-E2BED6678B9D}" type="doc">
      <dgm:prSet loTypeId="urn:microsoft.com/office/officeart/2005/8/layout/vList5" loCatId="list" qsTypeId="urn:microsoft.com/office/officeart/2005/8/quickstyle/3d4" qsCatId="3D" csTypeId="urn:microsoft.com/office/officeart/2005/8/colors/accent1_1" csCatId="accent1" phldr="1"/>
      <dgm:spPr/>
      <dgm:t>
        <a:bodyPr/>
        <a:lstStyle/>
        <a:p>
          <a:endParaRPr lang="es-EC"/>
        </a:p>
      </dgm:t>
    </dgm:pt>
    <dgm:pt modelId="{C51D9A33-3CDC-4C48-AF7F-1D09E6F4CEA4}">
      <dgm:prSet phldrT="[Texto]" custT="1"/>
      <dgm:spPr/>
      <dgm:t>
        <a:bodyPr/>
        <a:lstStyle/>
        <a:p>
          <a:r>
            <a:rPr lang="es-EC" sz="1200">
              <a:latin typeface="Times New Roman" pitchFamily="18" charset="0"/>
              <a:ea typeface="Tahoma" pitchFamily="34" charset="0"/>
              <a:cs typeface="Times New Roman" pitchFamily="18" charset="0"/>
            </a:rPr>
            <a:t>Producto Básico</a:t>
          </a:r>
        </a:p>
      </dgm:t>
    </dgm:pt>
    <dgm:pt modelId="{00C97647-CBDB-4FF0-8455-C7B48C677E0F}" type="parTrans" cxnId="{A4901D6F-C6BE-4DC5-A57E-75911F6E318A}">
      <dgm:prSet/>
      <dgm:spPr/>
      <dgm:t>
        <a:bodyPr/>
        <a:lstStyle/>
        <a:p>
          <a:endParaRPr lang="es-EC" sz="1200">
            <a:latin typeface="Times New Roman" pitchFamily="18" charset="0"/>
            <a:ea typeface="Tahoma" pitchFamily="34" charset="0"/>
            <a:cs typeface="Times New Roman" pitchFamily="18" charset="0"/>
          </a:endParaRPr>
        </a:p>
      </dgm:t>
    </dgm:pt>
    <dgm:pt modelId="{DDE7B4B1-B1D4-405F-9856-A8449E88D77E}" type="sibTrans" cxnId="{A4901D6F-C6BE-4DC5-A57E-75911F6E318A}">
      <dgm:prSet/>
      <dgm:spPr/>
      <dgm:t>
        <a:bodyPr/>
        <a:lstStyle/>
        <a:p>
          <a:endParaRPr lang="es-EC" sz="1200">
            <a:latin typeface="Times New Roman" pitchFamily="18" charset="0"/>
            <a:ea typeface="Tahoma" pitchFamily="34" charset="0"/>
            <a:cs typeface="Times New Roman" pitchFamily="18" charset="0"/>
          </a:endParaRPr>
        </a:p>
      </dgm:t>
    </dgm:pt>
    <dgm:pt modelId="{6A246847-8033-42B3-9C9A-28153498BE77}">
      <dgm:prSet phldrT="[Texto]" custT="1"/>
      <dgm:spPr/>
      <dgm:t>
        <a:bodyPr/>
        <a:lstStyle/>
        <a:p>
          <a:r>
            <a:rPr lang="es-EC" sz="1200">
              <a:latin typeface="Times New Roman" pitchFamily="18" charset="0"/>
              <a:ea typeface="Tahoma" pitchFamily="34" charset="0"/>
              <a:cs typeface="Times New Roman" pitchFamily="18" charset="0"/>
            </a:rPr>
            <a:t>Cultura</a:t>
          </a:r>
        </a:p>
      </dgm:t>
    </dgm:pt>
    <dgm:pt modelId="{5AC2481F-BCEA-40E8-85A0-16F78B449409}" type="parTrans" cxnId="{8B8D64CA-BD6A-44BD-AB38-26136E4EB9DA}">
      <dgm:prSet/>
      <dgm:spPr/>
      <dgm:t>
        <a:bodyPr/>
        <a:lstStyle/>
        <a:p>
          <a:endParaRPr lang="es-EC" sz="1200">
            <a:latin typeface="Times New Roman" pitchFamily="18" charset="0"/>
            <a:ea typeface="Tahoma" pitchFamily="34" charset="0"/>
            <a:cs typeface="Times New Roman" pitchFamily="18" charset="0"/>
          </a:endParaRPr>
        </a:p>
      </dgm:t>
    </dgm:pt>
    <dgm:pt modelId="{B0D98055-5661-4EC6-9E54-9E66FE9D1289}" type="sibTrans" cxnId="{8B8D64CA-BD6A-44BD-AB38-26136E4EB9DA}">
      <dgm:prSet/>
      <dgm:spPr/>
      <dgm:t>
        <a:bodyPr/>
        <a:lstStyle/>
        <a:p>
          <a:endParaRPr lang="es-EC" sz="1200">
            <a:latin typeface="Times New Roman" pitchFamily="18" charset="0"/>
            <a:ea typeface="Tahoma" pitchFamily="34" charset="0"/>
            <a:cs typeface="Times New Roman" pitchFamily="18" charset="0"/>
          </a:endParaRPr>
        </a:p>
      </dgm:t>
    </dgm:pt>
    <dgm:pt modelId="{2253DEE0-62AB-4A77-A5F6-7D6B552E694F}">
      <dgm:prSet phldrT="[Texto]" custT="1"/>
      <dgm:spPr/>
      <dgm:t>
        <a:bodyPr/>
        <a:lstStyle/>
        <a:p>
          <a:r>
            <a:rPr lang="es-EC" sz="1200">
              <a:latin typeface="Times New Roman" pitchFamily="18" charset="0"/>
              <a:ea typeface="Tahoma" pitchFamily="34" charset="0"/>
              <a:cs typeface="Times New Roman" pitchFamily="18" charset="0"/>
            </a:rPr>
            <a:t>Producto esperado</a:t>
          </a:r>
        </a:p>
      </dgm:t>
    </dgm:pt>
    <dgm:pt modelId="{A635CA73-EBBE-44EC-BE2E-DB27C714EBB5}" type="parTrans" cxnId="{16DBB4FC-A06D-4FEE-BD12-6EE2A7207DBB}">
      <dgm:prSet/>
      <dgm:spPr/>
      <dgm:t>
        <a:bodyPr/>
        <a:lstStyle/>
        <a:p>
          <a:endParaRPr lang="es-EC" sz="1200">
            <a:latin typeface="Times New Roman" pitchFamily="18" charset="0"/>
            <a:ea typeface="Tahoma" pitchFamily="34" charset="0"/>
            <a:cs typeface="Times New Roman" pitchFamily="18" charset="0"/>
          </a:endParaRPr>
        </a:p>
      </dgm:t>
    </dgm:pt>
    <dgm:pt modelId="{23BB7F26-C67B-4250-92DA-779B4BC233FA}" type="sibTrans" cxnId="{16DBB4FC-A06D-4FEE-BD12-6EE2A7207DBB}">
      <dgm:prSet/>
      <dgm:spPr/>
      <dgm:t>
        <a:bodyPr/>
        <a:lstStyle/>
        <a:p>
          <a:endParaRPr lang="es-EC" sz="1200">
            <a:latin typeface="Times New Roman" pitchFamily="18" charset="0"/>
            <a:ea typeface="Tahoma" pitchFamily="34" charset="0"/>
            <a:cs typeface="Times New Roman" pitchFamily="18" charset="0"/>
          </a:endParaRPr>
        </a:p>
      </dgm:t>
    </dgm:pt>
    <dgm:pt modelId="{89C1DE2E-7A14-4FF1-9CA8-242B59B56131}">
      <dgm:prSet phldrT="[Texto]" custT="1"/>
      <dgm:spPr/>
      <dgm:t>
        <a:bodyPr/>
        <a:lstStyle/>
        <a:p>
          <a:r>
            <a:rPr lang="es-EC" sz="1200">
              <a:latin typeface="Times New Roman" pitchFamily="18" charset="0"/>
              <a:ea typeface="Tahoma" pitchFamily="34" charset="0"/>
              <a:cs typeface="Times New Roman" pitchFamily="18" charset="0"/>
            </a:rPr>
            <a:t>Piramides</a:t>
          </a:r>
        </a:p>
      </dgm:t>
    </dgm:pt>
    <dgm:pt modelId="{DF0574B0-0955-411A-BD9A-A06F1D86CC20}" type="parTrans" cxnId="{A468B8F8-40F2-4C42-8398-9F8D70E18BB9}">
      <dgm:prSet/>
      <dgm:spPr/>
      <dgm:t>
        <a:bodyPr/>
        <a:lstStyle/>
        <a:p>
          <a:endParaRPr lang="es-EC" sz="1200">
            <a:latin typeface="Times New Roman" pitchFamily="18" charset="0"/>
            <a:ea typeface="Tahoma" pitchFamily="34" charset="0"/>
            <a:cs typeface="Times New Roman" pitchFamily="18" charset="0"/>
          </a:endParaRPr>
        </a:p>
      </dgm:t>
    </dgm:pt>
    <dgm:pt modelId="{73835E19-9D83-49CB-8982-FD577142B826}" type="sibTrans" cxnId="{A468B8F8-40F2-4C42-8398-9F8D70E18BB9}">
      <dgm:prSet/>
      <dgm:spPr/>
      <dgm:t>
        <a:bodyPr/>
        <a:lstStyle/>
        <a:p>
          <a:endParaRPr lang="es-EC" sz="1200">
            <a:latin typeface="Times New Roman" pitchFamily="18" charset="0"/>
            <a:ea typeface="Tahoma" pitchFamily="34" charset="0"/>
            <a:cs typeface="Times New Roman" pitchFamily="18" charset="0"/>
          </a:endParaRPr>
        </a:p>
      </dgm:t>
    </dgm:pt>
    <dgm:pt modelId="{2D986632-87EC-4A6F-909E-107F4D236DD0}">
      <dgm:prSet phldrT="[Texto]" custT="1"/>
      <dgm:spPr/>
      <dgm:t>
        <a:bodyPr/>
        <a:lstStyle/>
        <a:p>
          <a:r>
            <a:rPr lang="es-EC" sz="1200">
              <a:latin typeface="Times New Roman" pitchFamily="18" charset="0"/>
              <a:ea typeface="Tahoma" pitchFamily="34" charset="0"/>
              <a:cs typeface="Times New Roman" pitchFamily="18" charset="0"/>
            </a:rPr>
            <a:t>Museo</a:t>
          </a:r>
        </a:p>
      </dgm:t>
    </dgm:pt>
    <dgm:pt modelId="{33C8A822-0CA1-4CCF-8A66-F8AE18C917E7}" type="parTrans" cxnId="{601A213D-E1C1-4BC3-801F-8DF9B8B8BCF6}">
      <dgm:prSet/>
      <dgm:spPr/>
      <dgm:t>
        <a:bodyPr/>
        <a:lstStyle/>
        <a:p>
          <a:endParaRPr lang="es-EC" sz="1200">
            <a:latin typeface="Times New Roman" pitchFamily="18" charset="0"/>
            <a:ea typeface="Tahoma" pitchFamily="34" charset="0"/>
            <a:cs typeface="Times New Roman" pitchFamily="18" charset="0"/>
          </a:endParaRPr>
        </a:p>
      </dgm:t>
    </dgm:pt>
    <dgm:pt modelId="{C6E198CB-E18B-499E-A3EE-6D396DE303F8}" type="sibTrans" cxnId="{601A213D-E1C1-4BC3-801F-8DF9B8B8BCF6}">
      <dgm:prSet/>
      <dgm:spPr/>
      <dgm:t>
        <a:bodyPr/>
        <a:lstStyle/>
        <a:p>
          <a:endParaRPr lang="es-EC" sz="1200">
            <a:latin typeface="Times New Roman" pitchFamily="18" charset="0"/>
            <a:ea typeface="Tahoma" pitchFamily="34" charset="0"/>
            <a:cs typeface="Times New Roman" pitchFamily="18" charset="0"/>
          </a:endParaRPr>
        </a:p>
      </dgm:t>
    </dgm:pt>
    <dgm:pt modelId="{CC35D0EF-1BFD-4829-9587-D17100C0034C}">
      <dgm:prSet phldrT="[Texto]" custT="1"/>
      <dgm:spPr/>
      <dgm:t>
        <a:bodyPr/>
        <a:lstStyle/>
        <a:p>
          <a:r>
            <a:rPr lang="es-EC" sz="1200">
              <a:latin typeface="Times New Roman" pitchFamily="18" charset="0"/>
              <a:ea typeface="Tahoma" pitchFamily="34" charset="0"/>
              <a:cs typeface="Times New Roman" pitchFamily="18" charset="0"/>
            </a:rPr>
            <a:t>Producto incrementado</a:t>
          </a:r>
        </a:p>
      </dgm:t>
    </dgm:pt>
    <dgm:pt modelId="{B1C8BF99-31E8-4678-8C81-E9CD17BBF76B}" type="parTrans" cxnId="{67702ED1-468C-4748-880C-CAD689186DCF}">
      <dgm:prSet/>
      <dgm:spPr/>
      <dgm:t>
        <a:bodyPr/>
        <a:lstStyle/>
        <a:p>
          <a:endParaRPr lang="es-EC" sz="1200">
            <a:latin typeface="Times New Roman" pitchFamily="18" charset="0"/>
            <a:ea typeface="Tahoma" pitchFamily="34" charset="0"/>
            <a:cs typeface="Times New Roman" pitchFamily="18" charset="0"/>
          </a:endParaRPr>
        </a:p>
      </dgm:t>
    </dgm:pt>
    <dgm:pt modelId="{0C06D474-A032-4C02-91E7-DD79C041FD02}" type="sibTrans" cxnId="{67702ED1-468C-4748-880C-CAD689186DCF}">
      <dgm:prSet/>
      <dgm:spPr/>
      <dgm:t>
        <a:bodyPr/>
        <a:lstStyle/>
        <a:p>
          <a:endParaRPr lang="es-EC" sz="1200">
            <a:latin typeface="Times New Roman" pitchFamily="18" charset="0"/>
            <a:ea typeface="Tahoma" pitchFamily="34" charset="0"/>
            <a:cs typeface="Times New Roman" pitchFamily="18" charset="0"/>
          </a:endParaRPr>
        </a:p>
      </dgm:t>
    </dgm:pt>
    <dgm:pt modelId="{0EA1502E-B350-45E3-B753-ACA9C6F32C21}">
      <dgm:prSet phldrT="[Texto]" custT="1"/>
      <dgm:spPr/>
      <dgm:t>
        <a:bodyPr/>
        <a:lstStyle/>
        <a:p>
          <a:r>
            <a:rPr lang="es-EC" sz="1200">
              <a:latin typeface="Times New Roman" pitchFamily="18" charset="0"/>
              <a:ea typeface="Tahoma" pitchFamily="34" charset="0"/>
              <a:cs typeface="Times New Roman" pitchFamily="18" charset="0"/>
            </a:rPr>
            <a:t>Guion adecuado para cada segmento</a:t>
          </a:r>
        </a:p>
      </dgm:t>
    </dgm:pt>
    <dgm:pt modelId="{75D2D61B-E858-46F2-B72C-DB96C50FB4D6}" type="parTrans" cxnId="{30F0C57B-3E39-4C21-BBAD-8E31DFD0990D}">
      <dgm:prSet/>
      <dgm:spPr/>
      <dgm:t>
        <a:bodyPr/>
        <a:lstStyle/>
        <a:p>
          <a:endParaRPr lang="es-EC" sz="1200">
            <a:latin typeface="Times New Roman" pitchFamily="18" charset="0"/>
            <a:ea typeface="Tahoma" pitchFamily="34" charset="0"/>
            <a:cs typeface="Times New Roman" pitchFamily="18" charset="0"/>
          </a:endParaRPr>
        </a:p>
      </dgm:t>
    </dgm:pt>
    <dgm:pt modelId="{9469E067-FB03-4293-9458-BC7D7EEF0A59}" type="sibTrans" cxnId="{30F0C57B-3E39-4C21-BBAD-8E31DFD0990D}">
      <dgm:prSet/>
      <dgm:spPr/>
      <dgm:t>
        <a:bodyPr/>
        <a:lstStyle/>
        <a:p>
          <a:endParaRPr lang="es-EC" sz="1200">
            <a:latin typeface="Times New Roman" pitchFamily="18" charset="0"/>
            <a:ea typeface="Tahoma" pitchFamily="34" charset="0"/>
            <a:cs typeface="Times New Roman" pitchFamily="18" charset="0"/>
          </a:endParaRPr>
        </a:p>
      </dgm:t>
    </dgm:pt>
    <dgm:pt modelId="{D527FADF-6D6A-4C9D-BA33-2DB0FEB21B94}">
      <dgm:prSet phldrT="[Texto]" custT="1"/>
      <dgm:spPr/>
      <dgm:t>
        <a:bodyPr/>
        <a:lstStyle/>
        <a:p>
          <a:r>
            <a:rPr lang="es-EC" sz="1200">
              <a:latin typeface="Times New Roman" pitchFamily="18" charset="0"/>
              <a:ea typeface="Tahoma" pitchFamily="34" charset="0"/>
              <a:cs typeface="Times New Roman" pitchFamily="18" charset="0"/>
            </a:rPr>
            <a:t>Calidad en el servicio de camping</a:t>
          </a:r>
        </a:p>
      </dgm:t>
    </dgm:pt>
    <dgm:pt modelId="{5436AFA4-5E38-4874-A71F-DE9C46B193AD}" type="parTrans" cxnId="{74E16B3B-92A9-44FB-9983-D86778D9E511}">
      <dgm:prSet/>
      <dgm:spPr/>
      <dgm:t>
        <a:bodyPr/>
        <a:lstStyle/>
        <a:p>
          <a:endParaRPr lang="es-EC" sz="1200">
            <a:latin typeface="Times New Roman" pitchFamily="18" charset="0"/>
            <a:ea typeface="Tahoma" pitchFamily="34" charset="0"/>
            <a:cs typeface="Times New Roman" pitchFamily="18" charset="0"/>
          </a:endParaRPr>
        </a:p>
      </dgm:t>
    </dgm:pt>
    <dgm:pt modelId="{1503C8FD-6B09-45AE-AF57-08ED3C413711}" type="sibTrans" cxnId="{74E16B3B-92A9-44FB-9983-D86778D9E511}">
      <dgm:prSet/>
      <dgm:spPr/>
      <dgm:t>
        <a:bodyPr/>
        <a:lstStyle/>
        <a:p>
          <a:endParaRPr lang="es-EC" sz="1200">
            <a:latin typeface="Times New Roman" pitchFamily="18" charset="0"/>
            <a:ea typeface="Tahoma" pitchFamily="34" charset="0"/>
            <a:cs typeface="Times New Roman" pitchFamily="18" charset="0"/>
          </a:endParaRPr>
        </a:p>
      </dgm:t>
    </dgm:pt>
    <dgm:pt modelId="{57F6871F-8AB4-4027-ACD8-845A1BF96016}">
      <dgm:prSet phldrT="[Texto]" custT="1"/>
      <dgm:spPr/>
      <dgm:t>
        <a:bodyPr/>
        <a:lstStyle/>
        <a:p>
          <a:r>
            <a:rPr lang="es-EC" sz="1200">
              <a:latin typeface="Times New Roman" pitchFamily="18" charset="0"/>
              <a:ea typeface="Tahoma" pitchFamily="34" charset="0"/>
              <a:cs typeface="Times New Roman" pitchFamily="18" charset="0"/>
            </a:rPr>
            <a:t>Zonade camping</a:t>
          </a:r>
        </a:p>
      </dgm:t>
    </dgm:pt>
    <dgm:pt modelId="{46593E79-8DD2-4D44-BD49-240ABABF41D1}" type="parTrans" cxnId="{8A604D07-7BE6-4246-AF50-AE434EC21F0B}">
      <dgm:prSet/>
      <dgm:spPr/>
      <dgm:t>
        <a:bodyPr/>
        <a:lstStyle/>
        <a:p>
          <a:endParaRPr lang="es-EC"/>
        </a:p>
      </dgm:t>
    </dgm:pt>
    <dgm:pt modelId="{3B0B02C7-0170-4ABE-8C3B-F1B3B474E75F}" type="sibTrans" cxnId="{8A604D07-7BE6-4246-AF50-AE434EC21F0B}">
      <dgm:prSet/>
      <dgm:spPr/>
      <dgm:t>
        <a:bodyPr/>
        <a:lstStyle/>
        <a:p>
          <a:endParaRPr lang="es-EC"/>
        </a:p>
      </dgm:t>
    </dgm:pt>
    <dgm:pt modelId="{EBC788D9-8151-4075-A774-C85A62F129C5}">
      <dgm:prSet custT="1"/>
      <dgm:spPr/>
      <dgm:t>
        <a:bodyPr/>
        <a:lstStyle/>
        <a:p>
          <a:r>
            <a:rPr lang="es-EC" sz="1200">
              <a:latin typeface="Times New Roman" pitchFamily="18" charset="0"/>
              <a:cs typeface="Times New Roman" pitchFamily="18" charset="0"/>
            </a:rPr>
            <a:t>Producto potencial</a:t>
          </a:r>
        </a:p>
      </dgm:t>
    </dgm:pt>
    <dgm:pt modelId="{045866C8-E335-4F78-8895-D60A4176AD40}" type="parTrans" cxnId="{8E2974A7-CACE-427A-9FFF-63B4A15CF9AB}">
      <dgm:prSet/>
      <dgm:spPr/>
      <dgm:t>
        <a:bodyPr/>
        <a:lstStyle/>
        <a:p>
          <a:endParaRPr lang="es-EC"/>
        </a:p>
      </dgm:t>
    </dgm:pt>
    <dgm:pt modelId="{54B6722A-9E79-4058-86B4-284FBCDA886E}" type="sibTrans" cxnId="{8E2974A7-CACE-427A-9FFF-63B4A15CF9AB}">
      <dgm:prSet/>
      <dgm:spPr/>
      <dgm:t>
        <a:bodyPr/>
        <a:lstStyle/>
        <a:p>
          <a:endParaRPr lang="es-EC"/>
        </a:p>
      </dgm:t>
    </dgm:pt>
    <dgm:pt modelId="{C179EFD1-7C61-4B9B-B69F-F90AD7906505}">
      <dgm:prSet custT="1"/>
      <dgm:spPr/>
      <dgm:t>
        <a:bodyPr/>
        <a:lstStyle/>
        <a:p>
          <a:r>
            <a:rPr lang="es-EC" sz="1200" dirty="0" smtClean="0">
              <a:latin typeface="Times New Roman" pitchFamily="18" charset="0"/>
              <a:cs typeface="Times New Roman" pitchFamily="18" charset="0"/>
            </a:rPr>
            <a:t>Observación astronómica</a:t>
          </a:r>
          <a:endParaRPr lang="es-EC" sz="1200" dirty="0">
            <a:latin typeface="Times New Roman" pitchFamily="18" charset="0"/>
            <a:cs typeface="Times New Roman" pitchFamily="18" charset="0"/>
          </a:endParaRPr>
        </a:p>
      </dgm:t>
    </dgm:pt>
    <dgm:pt modelId="{45D8DD0D-5216-4B96-8EF4-4CB95D87C01F}" type="parTrans" cxnId="{5CAB8B83-F95C-4323-B342-626976D9EF38}">
      <dgm:prSet/>
      <dgm:spPr/>
      <dgm:t>
        <a:bodyPr/>
        <a:lstStyle/>
        <a:p>
          <a:endParaRPr lang="es-EC"/>
        </a:p>
      </dgm:t>
    </dgm:pt>
    <dgm:pt modelId="{657368C8-C14A-4B7A-8021-2F29DD63F313}" type="sibTrans" cxnId="{5CAB8B83-F95C-4323-B342-626976D9EF38}">
      <dgm:prSet/>
      <dgm:spPr/>
      <dgm:t>
        <a:bodyPr/>
        <a:lstStyle/>
        <a:p>
          <a:endParaRPr lang="es-EC"/>
        </a:p>
      </dgm:t>
    </dgm:pt>
    <dgm:pt modelId="{3B7123E6-49C4-486C-9164-CF96539E77F4}">
      <dgm:prSet custT="1"/>
      <dgm:spPr/>
      <dgm:t>
        <a:bodyPr/>
        <a:lstStyle/>
        <a:p>
          <a:r>
            <a:rPr lang="es-EC" sz="1200">
              <a:latin typeface="Times New Roman" pitchFamily="18" charset="0"/>
              <a:ea typeface="Tahoma" pitchFamily="34" charset="0"/>
              <a:cs typeface="Times New Roman" pitchFamily="18" charset="0"/>
            </a:rPr>
            <a:t>Parque arqueologico Cochasquí</a:t>
          </a:r>
          <a:endParaRPr lang="es-EC" sz="1200"/>
        </a:p>
      </dgm:t>
    </dgm:pt>
    <dgm:pt modelId="{7BAC4C80-94E5-40A1-992E-BD02F9CFED47}" type="parTrans" cxnId="{D4965D6F-FBA6-4869-AAB0-E449F5C0E542}">
      <dgm:prSet/>
      <dgm:spPr/>
      <dgm:t>
        <a:bodyPr/>
        <a:lstStyle/>
        <a:p>
          <a:endParaRPr lang="es-EC"/>
        </a:p>
      </dgm:t>
    </dgm:pt>
    <dgm:pt modelId="{32340370-F66A-410E-9BE9-71AD9B7EA2A7}" type="sibTrans" cxnId="{D4965D6F-FBA6-4869-AAB0-E449F5C0E542}">
      <dgm:prSet/>
      <dgm:spPr/>
      <dgm:t>
        <a:bodyPr/>
        <a:lstStyle/>
        <a:p>
          <a:endParaRPr lang="es-EC"/>
        </a:p>
      </dgm:t>
    </dgm:pt>
    <dgm:pt modelId="{5D439C88-A501-4405-9D3C-66C72D92E81A}">
      <dgm:prSet custT="1"/>
      <dgm:spPr/>
      <dgm:t>
        <a:bodyPr/>
        <a:lstStyle/>
        <a:p>
          <a:r>
            <a:rPr lang="es-EC" sz="1200">
              <a:latin typeface="Times New Roman" pitchFamily="18" charset="0"/>
              <a:ea typeface="Tahoma" pitchFamily="34" charset="0"/>
              <a:cs typeface="Times New Roman" pitchFamily="18" charset="0"/>
            </a:rPr>
            <a:t>Producto Generico</a:t>
          </a:r>
          <a:endParaRPr lang="es-EC" sz="1200"/>
        </a:p>
      </dgm:t>
    </dgm:pt>
    <dgm:pt modelId="{B5149A34-D7FF-4074-96BD-A52FE39C9E3E}" type="parTrans" cxnId="{9AF60326-CD1E-4DEF-A3D5-F58921E9F027}">
      <dgm:prSet/>
      <dgm:spPr/>
      <dgm:t>
        <a:bodyPr/>
        <a:lstStyle/>
        <a:p>
          <a:endParaRPr lang="es-EC"/>
        </a:p>
      </dgm:t>
    </dgm:pt>
    <dgm:pt modelId="{212FAD36-21F2-4611-AF3E-BB65A4CA0782}" type="sibTrans" cxnId="{9AF60326-CD1E-4DEF-A3D5-F58921E9F027}">
      <dgm:prSet/>
      <dgm:spPr/>
      <dgm:t>
        <a:bodyPr/>
        <a:lstStyle/>
        <a:p>
          <a:endParaRPr lang="es-EC"/>
        </a:p>
      </dgm:t>
    </dgm:pt>
    <dgm:pt modelId="{9B8A8E1E-61AA-4A1B-8A16-F0DE77CEA572}" type="pres">
      <dgm:prSet presAssocID="{0AC63F0F-7E6C-4824-85C8-E2BED6678B9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NZ"/>
        </a:p>
      </dgm:t>
    </dgm:pt>
    <dgm:pt modelId="{9657D8BF-6735-443D-9DC3-5891CFB58D44}" type="pres">
      <dgm:prSet presAssocID="{C51D9A33-3CDC-4C48-AF7F-1D09E6F4CEA4}" presName="linNode" presStyleCnt="0"/>
      <dgm:spPr/>
    </dgm:pt>
    <dgm:pt modelId="{15D8F7AD-8F63-490E-B67C-56CAEA723FA9}" type="pres">
      <dgm:prSet presAssocID="{C51D9A33-3CDC-4C48-AF7F-1D09E6F4CEA4}" presName="parentText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FA7D75E1-3647-4989-8C07-80A6051CFD28}" type="pres">
      <dgm:prSet presAssocID="{C51D9A33-3CDC-4C48-AF7F-1D09E6F4CEA4}" presName="descendantText" presStyleLbl="alignAccFollowNode1" presStyleIdx="0" presStyleCnt="5" custLinFactNeighborY="2861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74D8311D-EFDE-4A15-845C-DD86B02BDAA9}" type="pres">
      <dgm:prSet presAssocID="{DDE7B4B1-B1D4-405F-9856-A8449E88D77E}" presName="sp" presStyleCnt="0"/>
      <dgm:spPr/>
    </dgm:pt>
    <dgm:pt modelId="{1C97EE00-6894-4B64-9B57-E098950A8FC4}" type="pres">
      <dgm:prSet presAssocID="{5D439C88-A501-4405-9D3C-66C72D92E81A}" presName="linNode" presStyleCnt="0"/>
      <dgm:spPr/>
    </dgm:pt>
    <dgm:pt modelId="{E6C42D32-5E02-4BCA-8188-BEA45FFA70C6}" type="pres">
      <dgm:prSet presAssocID="{5D439C88-A501-4405-9D3C-66C72D92E81A}" presName="parentText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4566A26-F0D0-4E64-A23E-78D235B815A5}" type="pres">
      <dgm:prSet presAssocID="{5D439C88-A501-4405-9D3C-66C72D92E81A}" presName="descendantText" presStyleLbl="align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C146E15-5166-47CF-ADFC-4B3C95CA52A0}" type="pres">
      <dgm:prSet presAssocID="{212FAD36-21F2-4611-AF3E-BB65A4CA0782}" presName="sp" presStyleCnt="0"/>
      <dgm:spPr/>
    </dgm:pt>
    <dgm:pt modelId="{C0BC0A79-8B05-49C2-87B3-33EB69BF75AD}" type="pres">
      <dgm:prSet presAssocID="{2253DEE0-62AB-4A77-A5F6-7D6B552E694F}" presName="linNode" presStyleCnt="0"/>
      <dgm:spPr/>
    </dgm:pt>
    <dgm:pt modelId="{59926DF1-9810-4019-A90D-82A0195E9310}" type="pres">
      <dgm:prSet presAssocID="{2253DEE0-62AB-4A77-A5F6-7D6B552E694F}" presName="parentText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B685AA3B-C4A1-4DB4-B5C3-B02200933ACF}" type="pres">
      <dgm:prSet presAssocID="{2253DEE0-62AB-4A77-A5F6-7D6B552E694F}" presName="descendantText" presStyleLbl="alignAccFollowNode1" presStyleIdx="2" presStyleCnt="5" custScaleY="140985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FB7FBED0-F8D1-453B-BB87-0F12C24BBBA3}" type="pres">
      <dgm:prSet presAssocID="{23BB7F26-C67B-4250-92DA-779B4BC233FA}" presName="sp" presStyleCnt="0"/>
      <dgm:spPr/>
    </dgm:pt>
    <dgm:pt modelId="{C2A451FB-71CE-4C5B-99E8-F988B9E435BC}" type="pres">
      <dgm:prSet presAssocID="{CC35D0EF-1BFD-4829-9587-D17100C0034C}" presName="linNode" presStyleCnt="0"/>
      <dgm:spPr/>
    </dgm:pt>
    <dgm:pt modelId="{BD7E0EA2-4C63-49C2-9BF9-52CD29701782}" type="pres">
      <dgm:prSet presAssocID="{CC35D0EF-1BFD-4829-9587-D17100C0034C}" presName="parentText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E4510C7C-F9F4-4A3D-BC85-514D3B731877}" type="pres">
      <dgm:prSet presAssocID="{CC35D0EF-1BFD-4829-9587-D17100C0034C}" presName="descendantText" presStyleLbl="align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5208FD04-8069-4311-AEF0-95A145040F86}" type="pres">
      <dgm:prSet presAssocID="{0C06D474-A032-4C02-91E7-DD79C041FD02}" presName="sp" presStyleCnt="0"/>
      <dgm:spPr/>
    </dgm:pt>
    <dgm:pt modelId="{4DFCB01D-15B9-4187-9B5F-77359EA07AE1}" type="pres">
      <dgm:prSet presAssocID="{EBC788D9-8151-4075-A774-C85A62F129C5}" presName="linNode" presStyleCnt="0"/>
      <dgm:spPr/>
    </dgm:pt>
    <dgm:pt modelId="{3DAEB240-C5CC-4B51-BAEE-935CE9914484}" type="pres">
      <dgm:prSet presAssocID="{EBC788D9-8151-4075-A774-C85A62F129C5}" presName="parentText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838CB95A-1F06-4988-BEE7-2B9BCE02E644}" type="pres">
      <dgm:prSet presAssocID="{EBC788D9-8151-4075-A774-C85A62F129C5}" presName="descendantText" presStyleLbl="alignAccFollowNode1" presStyleIdx="4" presStyleCnt="5" custLinFactNeighborY="-7245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</dgm:ptLst>
  <dgm:cxnLst>
    <dgm:cxn modelId="{D36B7AB7-BFA4-475E-B3F7-FB99B293D2CE}" type="presOf" srcId="{2D986632-87EC-4A6F-909E-107F4D236DD0}" destId="{B685AA3B-C4A1-4DB4-B5C3-B02200933ACF}" srcOrd="0" destOrd="1" presId="urn:microsoft.com/office/officeart/2005/8/layout/vList5"/>
    <dgm:cxn modelId="{16DBB4FC-A06D-4FEE-BD12-6EE2A7207DBB}" srcId="{0AC63F0F-7E6C-4824-85C8-E2BED6678B9D}" destId="{2253DEE0-62AB-4A77-A5F6-7D6B552E694F}" srcOrd="2" destOrd="0" parTransId="{A635CA73-EBBE-44EC-BE2E-DB27C714EBB5}" sibTransId="{23BB7F26-C67B-4250-92DA-779B4BC233FA}"/>
    <dgm:cxn modelId="{69F3E917-A83A-4085-8E0A-ED82CA7977A4}" type="presOf" srcId="{3B7123E6-49C4-486C-9164-CF96539E77F4}" destId="{44566A26-F0D0-4E64-A23E-78D235B815A5}" srcOrd="0" destOrd="0" presId="urn:microsoft.com/office/officeart/2005/8/layout/vList5"/>
    <dgm:cxn modelId="{D4965D6F-FBA6-4869-AAB0-E449F5C0E542}" srcId="{5D439C88-A501-4405-9D3C-66C72D92E81A}" destId="{3B7123E6-49C4-486C-9164-CF96539E77F4}" srcOrd="0" destOrd="0" parTransId="{7BAC4C80-94E5-40A1-992E-BD02F9CFED47}" sibTransId="{32340370-F66A-410E-9BE9-71AD9B7EA2A7}"/>
    <dgm:cxn modelId="{52B0581F-62FA-418F-AE2A-941E606A3D13}" type="presOf" srcId="{D527FADF-6D6A-4C9D-BA33-2DB0FEB21B94}" destId="{E4510C7C-F9F4-4A3D-BC85-514D3B731877}" srcOrd="0" destOrd="1" presId="urn:microsoft.com/office/officeart/2005/8/layout/vList5"/>
    <dgm:cxn modelId="{5CAB8B83-F95C-4323-B342-626976D9EF38}" srcId="{EBC788D9-8151-4075-A774-C85A62F129C5}" destId="{C179EFD1-7C61-4B9B-B69F-F90AD7906505}" srcOrd="0" destOrd="0" parTransId="{45D8DD0D-5216-4B96-8EF4-4CB95D87C01F}" sibTransId="{657368C8-C14A-4B7A-8021-2F29DD63F313}"/>
    <dgm:cxn modelId="{A4901D6F-C6BE-4DC5-A57E-75911F6E318A}" srcId="{0AC63F0F-7E6C-4824-85C8-E2BED6678B9D}" destId="{C51D9A33-3CDC-4C48-AF7F-1D09E6F4CEA4}" srcOrd="0" destOrd="0" parTransId="{00C97647-CBDB-4FF0-8455-C7B48C677E0F}" sibTransId="{DDE7B4B1-B1D4-405F-9856-A8449E88D77E}"/>
    <dgm:cxn modelId="{11A87D31-CFB4-4ADA-AFC7-9BE2BDD198FB}" type="presOf" srcId="{2253DEE0-62AB-4A77-A5F6-7D6B552E694F}" destId="{59926DF1-9810-4019-A90D-82A0195E9310}" srcOrd="0" destOrd="0" presId="urn:microsoft.com/office/officeart/2005/8/layout/vList5"/>
    <dgm:cxn modelId="{F900C7BC-CE50-43E4-B2B9-C2BB8DF29B18}" type="presOf" srcId="{C179EFD1-7C61-4B9B-B69F-F90AD7906505}" destId="{838CB95A-1F06-4988-BEE7-2B9BCE02E644}" srcOrd="0" destOrd="0" presId="urn:microsoft.com/office/officeart/2005/8/layout/vList5"/>
    <dgm:cxn modelId="{8E2974A7-CACE-427A-9FFF-63B4A15CF9AB}" srcId="{0AC63F0F-7E6C-4824-85C8-E2BED6678B9D}" destId="{EBC788D9-8151-4075-A774-C85A62F129C5}" srcOrd="4" destOrd="0" parTransId="{045866C8-E335-4F78-8895-D60A4176AD40}" sibTransId="{54B6722A-9E79-4058-86B4-284FBCDA886E}"/>
    <dgm:cxn modelId="{601A213D-E1C1-4BC3-801F-8DF9B8B8BCF6}" srcId="{2253DEE0-62AB-4A77-A5F6-7D6B552E694F}" destId="{2D986632-87EC-4A6F-909E-107F4D236DD0}" srcOrd="1" destOrd="0" parTransId="{33C8A822-0CA1-4CCF-8A66-F8AE18C917E7}" sibTransId="{C6E198CB-E18B-499E-A3EE-6D396DE303F8}"/>
    <dgm:cxn modelId="{30F0C57B-3E39-4C21-BBAD-8E31DFD0990D}" srcId="{CC35D0EF-1BFD-4829-9587-D17100C0034C}" destId="{0EA1502E-B350-45E3-B753-ACA9C6F32C21}" srcOrd="0" destOrd="0" parTransId="{75D2D61B-E858-46F2-B72C-DB96C50FB4D6}" sibTransId="{9469E067-FB03-4293-9458-BC7D7EEF0A59}"/>
    <dgm:cxn modelId="{5A95C4CD-C734-437B-8F80-8E46A3DADC10}" type="presOf" srcId="{EBC788D9-8151-4075-A774-C85A62F129C5}" destId="{3DAEB240-C5CC-4B51-BAEE-935CE9914484}" srcOrd="0" destOrd="0" presId="urn:microsoft.com/office/officeart/2005/8/layout/vList5"/>
    <dgm:cxn modelId="{74E16B3B-92A9-44FB-9983-D86778D9E511}" srcId="{CC35D0EF-1BFD-4829-9587-D17100C0034C}" destId="{D527FADF-6D6A-4C9D-BA33-2DB0FEB21B94}" srcOrd="1" destOrd="0" parTransId="{5436AFA4-5E38-4874-A71F-DE9C46B193AD}" sibTransId="{1503C8FD-6B09-45AE-AF57-08ED3C413711}"/>
    <dgm:cxn modelId="{9885C833-FFF7-4E99-8DA6-5E74A719496C}" type="presOf" srcId="{89C1DE2E-7A14-4FF1-9CA8-242B59B56131}" destId="{B685AA3B-C4A1-4DB4-B5C3-B02200933ACF}" srcOrd="0" destOrd="0" presId="urn:microsoft.com/office/officeart/2005/8/layout/vList5"/>
    <dgm:cxn modelId="{67702ED1-468C-4748-880C-CAD689186DCF}" srcId="{0AC63F0F-7E6C-4824-85C8-E2BED6678B9D}" destId="{CC35D0EF-1BFD-4829-9587-D17100C0034C}" srcOrd="3" destOrd="0" parTransId="{B1C8BF99-31E8-4678-8C81-E9CD17BBF76B}" sibTransId="{0C06D474-A032-4C02-91E7-DD79C041FD02}"/>
    <dgm:cxn modelId="{1E9DE52F-5F57-4435-8F38-7D540673ACFD}" type="presOf" srcId="{0EA1502E-B350-45E3-B753-ACA9C6F32C21}" destId="{E4510C7C-F9F4-4A3D-BC85-514D3B731877}" srcOrd="0" destOrd="0" presId="urn:microsoft.com/office/officeart/2005/8/layout/vList5"/>
    <dgm:cxn modelId="{5FE31D1E-A088-4C6F-8ECF-1952B899E4A9}" type="presOf" srcId="{57F6871F-8AB4-4027-ACD8-845A1BF96016}" destId="{B685AA3B-C4A1-4DB4-B5C3-B02200933ACF}" srcOrd="0" destOrd="2" presId="urn:microsoft.com/office/officeart/2005/8/layout/vList5"/>
    <dgm:cxn modelId="{8B8D64CA-BD6A-44BD-AB38-26136E4EB9DA}" srcId="{C51D9A33-3CDC-4C48-AF7F-1D09E6F4CEA4}" destId="{6A246847-8033-42B3-9C9A-28153498BE77}" srcOrd="0" destOrd="0" parTransId="{5AC2481F-BCEA-40E8-85A0-16F78B449409}" sibTransId="{B0D98055-5661-4EC6-9E54-9E66FE9D1289}"/>
    <dgm:cxn modelId="{674FE9B5-81A7-412C-B016-815F1D9C9315}" type="presOf" srcId="{CC35D0EF-1BFD-4829-9587-D17100C0034C}" destId="{BD7E0EA2-4C63-49C2-9BF9-52CD29701782}" srcOrd="0" destOrd="0" presId="urn:microsoft.com/office/officeart/2005/8/layout/vList5"/>
    <dgm:cxn modelId="{F9FF79FB-6B02-460E-8DA6-BB206202FAE9}" type="presOf" srcId="{6A246847-8033-42B3-9C9A-28153498BE77}" destId="{FA7D75E1-3647-4989-8C07-80A6051CFD28}" srcOrd="0" destOrd="0" presId="urn:microsoft.com/office/officeart/2005/8/layout/vList5"/>
    <dgm:cxn modelId="{9AF60326-CD1E-4DEF-A3D5-F58921E9F027}" srcId="{0AC63F0F-7E6C-4824-85C8-E2BED6678B9D}" destId="{5D439C88-A501-4405-9D3C-66C72D92E81A}" srcOrd="1" destOrd="0" parTransId="{B5149A34-D7FF-4074-96BD-A52FE39C9E3E}" sibTransId="{212FAD36-21F2-4611-AF3E-BB65A4CA0782}"/>
    <dgm:cxn modelId="{D510D621-018B-48E2-8B10-EFB4FFC82819}" type="presOf" srcId="{5D439C88-A501-4405-9D3C-66C72D92E81A}" destId="{E6C42D32-5E02-4BCA-8188-BEA45FFA70C6}" srcOrd="0" destOrd="0" presId="urn:microsoft.com/office/officeart/2005/8/layout/vList5"/>
    <dgm:cxn modelId="{8A604D07-7BE6-4246-AF50-AE434EC21F0B}" srcId="{2253DEE0-62AB-4A77-A5F6-7D6B552E694F}" destId="{57F6871F-8AB4-4027-ACD8-845A1BF96016}" srcOrd="2" destOrd="0" parTransId="{46593E79-8DD2-4D44-BD49-240ABABF41D1}" sibTransId="{3B0B02C7-0170-4ABE-8C3B-F1B3B474E75F}"/>
    <dgm:cxn modelId="{A468B8F8-40F2-4C42-8398-9F8D70E18BB9}" srcId="{2253DEE0-62AB-4A77-A5F6-7D6B552E694F}" destId="{89C1DE2E-7A14-4FF1-9CA8-242B59B56131}" srcOrd="0" destOrd="0" parTransId="{DF0574B0-0955-411A-BD9A-A06F1D86CC20}" sibTransId="{73835E19-9D83-49CB-8982-FD577142B826}"/>
    <dgm:cxn modelId="{2ABDB250-9904-4E2F-9723-577568E5A0A0}" type="presOf" srcId="{0AC63F0F-7E6C-4824-85C8-E2BED6678B9D}" destId="{9B8A8E1E-61AA-4A1B-8A16-F0DE77CEA572}" srcOrd="0" destOrd="0" presId="urn:microsoft.com/office/officeart/2005/8/layout/vList5"/>
    <dgm:cxn modelId="{7380FE33-150C-4500-8BC4-1616744C0D28}" type="presOf" srcId="{C51D9A33-3CDC-4C48-AF7F-1D09E6F4CEA4}" destId="{15D8F7AD-8F63-490E-B67C-56CAEA723FA9}" srcOrd="0" destOrd="0" presId="urn:microsoft.com/office/officeart/2005/8/layout/vList5"/>
    <dgm:cxn modelId="{C59D19A0-22AB-4A00-9A00-5B91EFB3CB9F}" type="presParOf" srcId="{9B8A8E1E-61AA-4A1B-8A16-F0DE77CEA572}" destId="{9657D8BF-6735-443D-9DC3-5891CFB58D44}" srcOrd="0" destOrd="0" presId="urn:microsoft.com/office/officeart/2005/8/layout/vList5"/>
    <dgm:cxn modelId="{566D7ABF-AEE0-419A-A333-65F9A37CCF4C}" type="presParOf" srcId="{9657D8BF-6735-443D-9DC3-5891CFB58D44}" destId="{15D8F7AD-8F63-490E-B67C-56CAEA723FA9}" srcOrd="0" destOrd="0" presId="urn:microsoft.com/office/officeart/2005/8/layout/vList5"/>
    <dgm:cxn modelId="{7D56FB4C-ADC7-4391-8C5B-6C758D09AA5F}" type="presParOf" srcId="{9657D8BF-6735-443D-9DC3-5891CFB58D44}" destId="{FA7D75E1-3647-4989-8C07-80A6051CFD28}" srcOrd="1" destOrd="0" presId="urn:microsoft.com/office/officeart/2005/8/layout/vList5"/>
    <dgm:cxn modelId="{2F95BB77-5F3F-46AD-A09E-532544649A64}" type="presParOf" srcId="{9B8A8E1E-61AA-4A1B-8A16-F0DE77CEA572}" destId="{74D8311D-EFDE-4A15-845C-DD86B02BDAA9}" srcOrd="1" destOrd="0" presId="urn:microsoft.com/office/officeart/2005/8/layout/vList5"/>
    <dgm:cxn modelId="{5C46B198-E5F0-45E6-9040-720A20AB3C88}" type="presParOf" srcId="{9B8A8E1E-61AA-4A1B-8A16-F0DE77CEA572}" destId="{1C97EE00-6894-4B64-9B57-E098950A8FC4}" srcOrd="2" destOrd="0" presId="urn:microsoft.com/office/officeart/2005/8/layout/vList5"/>
    <dgm:cxn modelId="{8BC956F3-462C-4211-AE04-FA0B26A3A721}" type="presParOf" srcId="{1C97EE00-6894-4B64-9B57-E098950A8FC4}" destId="{E6C42D32-5E02-4BCA-8188-BEA45FFA70C6}" srcOrd="0" destOrd="0" presId="urn:microsoft.com/office/officeart/2005/8/layout/vList5"/>
    <dgm:cxn modelId="{BB198741-BCC3-4EEB-B348-554E326BE2F0}" type="presParOf" srcId="{1C97EE00-6894-4B64-9B57-E098950A8FC4}" destId="{44566A26-F0D0-4E64-A23E-78D235B815A5}" srcOrd="1" destOrd="0" presId="urn:microsoft.com/office/officeart/2005/8/layout/vList5"/>
    <dgm:cxn modelId="{023D68B6-99FC-429E-BCE7-4093FAAAE617}" type="presParOf" srcId="{9B8A8E1E-61AA-4A1B-8A16-F0DE77CEA572}" destId="{4C146E15-5166-47CF-ADFC-4B3C95CA52A0}" srcOrd="3" destOrd="0" presId="urn:microsoft.com/office/officeart/2005/8/layout/vList5"/>
    <dgm:cxn modelId="{05A74A59-52A8-4E88-8595-D23B6FACC084}" type="presParOf" srcId="{9B8A8E1E-61AA-4A1B-8A16-F0DE77CEA572}" destId="{C0BC0A79-8B05-49C2-87B3-33EB69BF75AD}" srcOrd="4" destOrd="0" presId="urn:microsoft.com/office/officeart/2005/8/layout/vList5"/>
    <dgm:cxn modelId="{606209D2-6B81-4669-9510-2B02473AB927}" type="presParOf" srcId="{C0BC0A79-8B05-49C2-87B3-33EB69BF75AD}" destId="{59926DF1-9810-4019-A90D-82A0195E9310}" srcOrd="0" destOrd="0" presId="urn:microsoft.com/office/officeart/2005/8/layout/vList5"/>
    <dgm:cxn modelId="{3906F7A2-9EF2-4DF9-A85C-8B06B5D6F15C}" type="presParOf" srcId="{C0BC0A79-8B05-49C2-87B3-33EB69BF75AD}" destId="{B685AA3B-C4A1-4DB4-B5C3-B02200933ACF}" srcOrd="1" destOrd="0" presId="urn:microsoft.com/office/officeart/2005/8/layout/vList5"/>
    <dgm:cxn modelId="{F094E7F6-AE2E-487B-8C20-E4756C3BEEB5}" type="presParOf" srcId="{9B8A8E1E-61AA-4A1B-8A16-F0DE77CEA572}" destId="{FB7FBED0-F8D1-453B-BB87-0F12C24BBBA3}" srcOrd="5" destOrd="0" presId="urn:microsoft.com/office/officeart/2005/8/layout/vList5"/>
    <dgm:cxn modelId="{1FA1F53D-39C1-45B9-B0DF-6B03290BDB85}" type="presParOf" srcId="{9B8A8E1E-61AA-4A1B-8A16-F0DE77CEA572}" destId="{C2A451FB-71CE-4C5B-99E8-F988B9E435BC}" srcOrd="6" destOrd="0" presId="urn:microsoft.com/office/officeart/2005/8/layout/vList5"/>
    <dgm:cxn modelId="{5900F54A-DA45-41C5-A406-F58E83B5E6B4}" type="presParOf" srcId="{C2A451FB-71CE-4C5B-99E8-F988B9E435BC}" destId="{BD7E0EA2-4C63-49C2-9BF9-52CD29701782}" srcOrd="0" destOrd="0" presId="urn:microsoft.com/office/officeart/2005/8/layout/vList5"/>
    <dgm:cxn modelId="{F6D1A3D0-79A3-4A00-A15E-F9A5E787AA66}" type="presParOf" srcId="{C2A451FB-71CE-4C5B-99E8-F988B9E435BC}" destId="{E4510C7C-F9F4-4A3D-BC85-514D3B731877}" srcOrd="1" destOrd="0" presId="urn:microsoft.com/office/officeart/2005/8/layout/vList5"/>
    <dgm:cxn modelId="{A5F1D6EA-FA9F-4DC8-9493-57387700A8FA}" type="presParOf" srcId="{9B8A8E1E-61AA-4A1B-8A16-F0DE77CEA572}" destId="{5208FD04-8069-4311-AEF0-95A145040F86}" srcOrd="7" destOrd="0" presId="urn:microsoft.com/office/officeart/2005/8/layout/vList5"/>
    <dgm:cxn modelId="{E5F7989E-265D-41EA-8EE7-5B5AF319C859}" type="presParOf" srcId="{9B8A8E1E-61AA-4A1B-8A16-F0DE77CEA572}" destId="{4DFCB01D-15B9-4187-9B5F-77359EA07AE1}" srcOrd="8" destOrd="0" presId="urn:microsoft.com/office/officeart/2005/8/layout/vList5"/>
    <dgm:cxn modelId="{1A46D394-6417-4CDA-988B-A81E9F249357}" type="presParOf" srcId="{4DFCB01D-15B9-4187-9B5F-77359EA07AE1}" destId="{3DAEB240-C5CC-4B51-BAEE-935CE9914484}" srcOrd="0" destOrd="0" presId="urn:microsoft.com/office/officeart/2005/8/layout/vList5"/>
    <dgm:cxn modelId="{10C1E17E-0E00-4DB6-BA9C-B8F00E0E50FC}" type="presParOf" srcId="{4DFCB01D-15B9-4187-9B5F-77359EA07AE1}" destId="{838CB95A-1F06-4988-BEE7-2B9BCE02E644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  <a:ext uri="{C62137D5-CB1D-491B-B009-E17868A290BF}">
      <dgm14:recolorImg xmlns:dgm14="http://schemas.microsoft.com/office/drawing/2010/diagram" xmlns="" val="1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55DDB5F-664D-4212-ABE2-5E515A3593B3}" type="doc">
      <dgm:prSet loTypeId="urn:microsoft.com/office/officeart/2005/8/layout/process2" loCatId="process" qsTypeId="urn:microsoft.com/office/officeart/2005/8/quickstyle/simple1" qsCatId="simple" csTypeId="urn:microsoft.com/office/officeart/2005/8/colors/accent3_1" csCatId="accent3" phldr="1"/>
      <dgm:spPr/>
    </dgm:pt>
    <dgm:pt modelId="{EC01E6FD-FE6F-444D-B6DB-BF3AECE3F245}">
      <dgm:prSet phldrT="[Texto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26853599-F598-4608-9F59-4C01AE4EF295}" type="parTrans" cxnId="{6FEB70CE-F82D-47B0-8DA2-A559EC9B688A}">
      <dgm:prSet/>
      <dgm:spPr/>
      <dgm:t>
        <a:bodyPr/>
        <a:lstStyle/>
        <a:p>
          <a:endParaRPr lang="es-EC"/>
        </a:p>
      </dgm:t>
    </dgm:pt>
    <dgm:pt modelId="{3822F6A7-CEBE-4001-B1F3-ADF25B1A1D6A}" type="sibTrans" cxnId="{6FEB70CE-F82D-47B0-8DA2-A559EC9B688A}">
      <dgm:prSet/>
      <dgm:spPr/>
      <dgm:t>
        <a:bodyPr/>
        <a:lstStyle/>
        <a:p>
          <a:endParaRPr lang="es-EC"/>
        </a:p>
      </dgm:t>
    </dgm:pt>
    <dgm:pt modelId="{3FF79D39-C405-48B0-881C-9841F9757751}">
      <dgm:prSet phldrT="[Texto]"/>
      <dgm:spPr/>
      <dgm:t>
        <a:bodyPr/>
        <a:lstStyle/>
        <a:p>
          <a:r>
            <a:rPr lang="es-EC" dirty="0" smtClean="0"/>
            <a:t>Atractivo, facilidades y accesibilidad</a:t>
          </a:r>
        </a:p>
        <a:p>
          <a:r>
            <a:rPr lang="x-none" dirty="0" smtClean="0"/>
            <a:t>Índices de competitividad de acuerdo con el foro económico mundial</a:t>
          </a:r>
          <a:endParaRPr lang="es-EC" dirty="0"/>
        </a:p>
      </dgm:t>
    </dgm:pt>
    <dgm:pt modelId="{F8B53A49-95DC-4185-8CA7-441FD7C76437}" type="parTrans" cxnId="{A5EDF495-15ED-42A0-9C7B-6AEDBCEB27E5}">
      <dgm:prSet/>
      <dgm:spPr/>
      <dgm:t>
        <a:bodyPr/>
        <a:lstStyle/>
        <a:p>
          <a:endParaRPr lang="es-EC"/>
        </a:p>
      </dgm:t>
    </dgm:pt>
    <dgm:pt modelId="{4CFA8715-8EE0-4319-BEC8-3147702AAC15}" type="sibTrans" cxnId="{A5EDF495-15ED-42A0-9C7B-6AEDBCEB27E5}">
      <dgm:prSet/>
      <dgm:spPr/>
      <dgm:t>
        <a:bodyPr/>
        <a:lstStyle/>
        <a:p>
          <a:endParaRPr lang="es-EC"/>
        </a:p>
      </dgm:t>
    </dgm:pt>
    <dgm:pt modelId="{5723628B-C9CC-46C2-897A-57756F6D6943}" type="pres">
      <dgm:prSet presAssocID="{055DDB5F-664D-4212-ABE2-5E515A3593B3}" presName="linearFlow" presStyleCnt="0">
        <dgm:presLayoutVars>
          <dgm:resizeHandles val="exact"/>
        </dgm:presLayoutVars>
      </dgm:prSet>
      <dgm:spPr/>
    </dgm:pt>
    <dgm:pt modelId="{9F162ADB-1F16-4E64-9ACA-21FA825D67DA}" type="pres">
      <dgm:prSet presAssocID="{EC01E6FD-FE6F-444D-B6DB-BF3AECE3F245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59ACE3B-3BE3-40F6-8A7B-EAE0DA60233C}" type="pres">
      <dgm:prSet presAssocID="{3822F6A7-CEBE-4001-B1F3-ADF25B1A1D6A}" presName="sibTrans" presStyleLbl="sibTrans2D1" presStyleIdx="0" presStyleCnt="1"/>
      <dgm:spPr/>
      <dgm:t>
        <a:bodyPr/>
        <a:lstStyle/>
        <a:p>
          <a:endParaRPr lang="es-EC"/>
        </a:p>
      </dgm:t>
    </dgm:pt>
    <dgm:pt modelId="{A01B36F5-396A-4D37-8B7E-68E776B61689}" type="pres">
      <dgm:prSet presAssocID="{3822F6A7-CEBE-4001-B1F3-ADF25B1A1D6A}" presName="connectorText" presStyleLbl="sibTrans2D1" presStyleIdx="0" presStyleCnt="1"/>
      <dgm:spPr/>
      <dgm:t>
        <a:bodyPr/>
        <a:lstStyle/>
        <a:p>
          <a:endParaRPr lang="es-EC"/>
        </a:p>
      </dgm:t>
    </dgm:pt>
    <dgm:pt modelId="{946EBA2B-DD4D-45CA-A76E-E641B177FF1C}" type="pres">
      <dgm:prSet presAssocID="{3FF79D39-C405-48B0-881C-9841F9757751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D91EB42F-A738-4C57-9B60-3AB15D13BE59}" type="presOf" srcId="{3FF79D39-C405-48B0-881C-9841F9757751}" destId="{946EBA2B-DD4D-45CA-A76E-E641B177FF1C}" srcOrd="0" destOrd="0" presId="urn:microsoft.com/office/officeart/2005/8/layout/process2"/>
    <dgm:cxn modelId="{2FFDE813-B0A1-4A6F-A8D3-D20D14498DF2}" type="presOf" srcId="{055DDB5F-664D-4212-ABE2-5E515A3593B3}" destId="{5723628B-C9CC-46C2-897A-57756F6D6943}" srcOrd="0" destOrd="0" presId="urn:microsoft.com/office/officeart/2005/8/layout/process2"/>
    <dgm:cxn modelId="{AC3FD6A5-3ED0-4F43-8B93-F81DBFDA471B}" type="presOf" srcId="{3822F6A7-CEBE-4001-B1F3-ADF25B1A1D6A}" destId="{A01B36F5-396A-4D37-8B7E-68E776B61689}" srcOrd="1" destOrd="0" presId="urn:microsoft.com/office/officeart/2005/8/layout/process2"/>
    <dgm:cxn modelId="{259EAD9F-C4DD-441D-8C22-9D93CE02A53D}" type="presOf" srcId="{EC01E6FD-FE6F-444D-B6DB-BF3AECE3F245}" destId="{9F162ADB-1F16-4E64-9ACA-21FA825D67DA}" srcOrd="0" destOrd="0" presId="urn:microsoft.com/office/officeart/2005/8/layout/process2"/>
    <dgm:cxn modelId="{10D95264-0D88-4B82-BB3F-D238F673344D}" type="presOf" srcId="{3822F6A7-CEBE-4001-B1F3-ADF25B1A1D6A}" destId="{659ACE3B-3BE3-40F6-8A7B-EAE0DA60233C}" srcOrd="0" destOrd="0" presId="urn:microsoft.com/office/officeart/2005/8/layout/process2"/>
    <dgm:cxn modelId="{A5EDF495-15ED-42A0-9C7B-6AEDBCEB27E5}" srcId="{055DDB5F-664D-4212-ABE2-5E515A3593B3}" destId="{3FF79D39-C405-48B0-881C-9841F9757751}" srcOrd="1" destOrd="0" parTransId="{F8B53A49-95DC-4185-8CA7-441FD7C76437}" sibTransId="{4CFA8715-8EE0-4319-BEC8-3147702AAC15}"/>
    <dgm:cxn modelId="{6FEB70CE-F82D-47B0-8DA2-A559EC9B688A}" srcId="{055DDB5F-664D-4212-ABE2-5E515A3593B3}" destId="{EC01E6FD-FE6F-444D-B6DB-BF3AECE3F245}" srcOrd="0" destOrd="0" parTransId="{26853599-F598-4608-9F59-4C01AE4EF295}" sibTransId="{3822F6A7-CEBE-4001-B1F3-ADF25B1A1D6A}"/>
    <dgm:cxn modelId="{783FDFED-F4D0-4B74-9820-EA61473A774B}" type="presParOf" srcId="{5723628B-C9CC-46C2-897A-57756F6D6943}" destId="{9F162ADB-1F16-4E64-9ACA-21FA825D67DA}" srcOrd="0" destOrd="0" presId="urn:microsoft.com/office/officeart/2005/8/layout/process2"/>
    <dgm:cxn modelId="{65FAB16F-9EC2-4810-86D4-40DB906503EC}" type="presParOf" srcId="{5723628B-C9CC-46C2-897A-57756F6D6943}" destId="{659ACE3B-3BE3-40F6-8A7B-EAE0DA60233C}" srcOrd="1" destOrd="0" presId="urn:microsoft.com/office/officeart/2005/8/layout/process2"/>
    <dgm:cxn modelId="{2D1878B5-203D-4DAC-9C3E-0D2E8EF2611C}" type="presParOf" srcId="{659ACE3B-3BE3-40F6-8A7B-EAE0DA60233C}" destId="{A01B36F5-396A-4D37-8B7E-68E776B61689}" srcOrd="0" destOrd="0" presId="urn:microsoft.com/office/officeart/2005/8/layout/process2"/>
    <dgm:cxn modelId="{5808F131-6F7D-4AE9-8EDA-C3DE5BEB1A38}" type="presParOf" srcId="{5723628B-C9CC-46C2-897A-57756F6D6943}" destId="{946EBA2B-DD4D-45CA-A76E-E641B177FF1C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0AE24B5-1A34-4843-A7F4-415D1C8F8A41}" type="doc">
      <dgm:prSet loTypeId="urn:microsoft.com/office/officeart/2005/8/layout/pList2#1" loCatId="list" qsTypeId="urn:microsoft.com/office/officeart/2005/8/quickstyle/simple1" qsCatId="simple" csTypeId="urn:microsoft.com/office/officeart/2005/8/colors/accent1_2" csCatId="accent1" phldr="1"/>
      <dgm:spPr/>
    </dgm:pt>
    <dgm:pt modelId="{A9F3F8F4-CADD-4865-B432-54679AD70322}">
      <dgm:prSet phldrT="[Texto]"/>
      <dgm:spPr/>
      <dgm:t>
        <a:bodyPr/>
        <a:lstStyle/>
        <a:p>
          <a:pPr algn="l"/>
          <a:r>
            <a:rPr lang="es-ES" dirty="0" smtClean="0"/>
            <a:t>Ubicado al nororiente de la provincia de Pichincha dentro del cantón Pedro Moncayo.</a:t>
          </a:r>
          <a:endParaRPr lang="es-ES" dirty="0"/>
        </a:p>
      </dgm:t>
    </dgm:pt>
    <dgm:pt modelId="{A302A83C-7FD4-4232-8C1B-9EE313724607}" type="parTrans" cxnId="{5F0A965B-84AE-441D-828E-C9D339DE9630}">
      <dgm:prSet/>
      <dgm:spPr/>
      <dgm:t>
        <a:bodyPr/>
        <a:lstStyle/>
        <a:p>
          <a:endParaRPr lang="es-ES"/>
        </a:p>
      </dgm:t>
    </dgm:pt>
    <dgm:pt modelId="{2E39BC3E-8E6D-4F98-AFAB-A7BC9F57FE8B}" type="sibTrans" cxnId="{5F0A965B-84AE-441D-828E-C9D339DE9630}">
      <dgm:prSet/>
      <dgm:spPr/>
      <dgm:t>
        <a:bodyPr/>
        <a:lstStyle/>
        <a:p>
          <a:endParaRPr lang="es-ES"/>
        </a:p>
      </dgm:t>
    </dgm:pt>
    <dgm:pt modelId="{0977500D-0535-46B5-9B40-B9ABA04FACA4}">
      <dgm:prSet phldrT="[Texto]"/>
      <dgm:spPr/>
      <dgm:t>
        <a:bodyPr/>
        <a:lstStyle/>
        <a:p>
          <a:pPr algn="l"/>
          <a:r>
            <a:rPr lang="es-ES" dirty="0" smtClean="0"/>
            <a:t>Con un clima que oscila entre los    3 – 22 </a:t>
          </a:r>
          <a:r>
            <a:rPr lang="es-ES" dirty="0" err="1" smtClean="0"/>
            <a:t>ªC</a:t>
          </a:r>
          <a:r>
            <a:rPr lang="es-ES" dirty="0" smtClean="0"/>
            <a:t> con una altura de 3100 msnm</a:t>
          </a:r>
          <a:endParaRPr lang="es-ES" dirty="0"/>
        </a:p>
      </dgm:t>
    </dgm:pt>
    <dgm:pt modelId="{ED098AEC-4629-4BF3-8538-6BFB64D800FE}" type="parTrans" cxnId="{CA451A01-89FC-4F54-ACDB-0E1AAE4303B7}">
      <dgm:prSet/>
      <dgm:spPr/>
      <dgm:t>
        <a:bodyPr/>
        <a:lstStyle/>
        <a:p>
          <a:endParaRPr lang="es-ES"/>
        </a:p>
      </dgm:t>
    </dgm:pt>
    <dgm:pt modelId="{D6700F2E-D110-4759-A97F-821B07055215}" type="sibTrans" cxnId="{CA451A01-89FC-4F54-ACDB-0E1AAE4303B7}">
      <dgm:prSet/>
      <dgm:spPr/>
      <dgm:t>
        <a:bodyPr/>
        <a:lstStyle/>
        <a:p>
          <a:endParaRPr lang="es-ES"/>
        </a:p>
      </dgm:t>
    </dgm:pt>
    <dgm:pt modelId="{362C4A30-9049-4A4B-843E-39570865924A}">
      <dgm:prSet phldrT="[Texto]" custT="1"/>
      <dgm:spPr/>
      <dgm:t>
        <a:bodyPr/>
        <a:lstStyle/>
        <a:p>
          <a:pPr algn="l"/>
          <a:r>
            <a:rPr lang="es-ES" sz="1400" dirty="0" err="1" smtClean="0"/>
            <a:t>Qichua</a:t>
          </a:r>
          <a:endParaRPr lang="es-ES" sz="1400" dirty="0" smtClean="0"/>
        </a:p>
        <a:p>
          <a:pPr algn="l"/>
          <a:r>
            <a:rPr lang="es-ES" sz="1400" dirty="0" smtClean="0"/>
            <a:t>Cocha: Lago</a:t>
          </a:r>
        </a:p>
        <a:p>
          <a:pPr algn="l"/>
          <a:r>
            <a:rPr lang="es-ES" sz="1400" dirty="0" err="1" smtClean="0"/>
            <a:t>Qui</a:t>
          </a:r>
          <a:r>
            <a:rPr lang="es-ES" sz="1400" dirty="0" smtClean="0"/>
            <a:t>:</a:t>
          </a:r>
        </a:p>
        <a:p>
          <a:pPr algn="l"/>
          <a:r>
            <a:rPr lang="es-ES" sz="1400" dirty="0" smtClean="0"/>
            <a:t>Pueblo </a:t>
          </a:r>
          <a:endParaRPr lang="es-ES" sz="1400" dirty="0"/>
        </a:p>
      </dgm:t>
    </dgm:pt>
    <dgm:pt modelId="{7848C7C7-E60E-4F5A-85FC-87DE1DE8E7B9}" type="parTrans" cxnId="{599FBA4A-EE77-4FAC-B0B1-ACB98F2EA906}">
      <dgm:prSet/>
      <dgm:spPr/>
      <dgm:t>
        <a:bodyPr/>
        <a:lstStyle/>
        <a:p>
          <a:endParaRPr lang="es-ES"/>
        </a:p>
      </dgm:t>
    </dgm:pt>
    <dgm:pt modelId="{6EEEA51B-464C-4657-A7AF-925ABA9E5198}" type="sibTrans" cxnId="{599FBA4A-EE77-4FAC-B0B1-ACB98F2EA906}">
      <dgm:prSet/>
      <dgm:spPr/>
      <dgm:t>
        <a:bodyPr/>
        <a:lstStyle/>
        <a:p>
          <a:endParaRPr lang="es-ES"/>
        </a:p>
      </dgm:t>
    </dgm:pt>
    <dgm:pt modelId="{44FAF99F-22B4-437E-BFEA-50DB294F5B2E}" type="pres">
      <dgm:prSet presAssocID="{A0AE24B5-1A34-4843-A7F4-415D1C8F8A41}" presName="Name0" presStyleCnt="0">
        <dgm:presLayoutVars>
          <dgm:dir/>
          <dgm:resizeHandles val="exact"/>
        </dgm:presLayoutVars>
      </dgm:prSet>
      <dgm:spPr/>
    </dgm:pt>
    <dgm:pt modelId="{2601AC3F-FCD4-4026-B7A1-C193FF4FC2D9}" type="pres">
      <dgm:prSet presAssocID="{A0AE24B5-1A34-4843-A7F4-415D1C8F8A41}" presName="bkgdShp" presStyleLbl="alignAccFollowNode1" presStyleIdx="0" presStyleCnt="1"/>
      <dgm:spPr/>
    </dgm:pt>
    <dgm:pt modelId="{69CEBD31-E9DA-4DBA-B238-B01E3CA04CFE}" type="pres">
      <dgm:prSet presAssocID="{A0AE24B5-1A34-4843-A7F4-415D1C8F8A41}" presName="linComp" presStyleCnt="0"/>
      <dgm:spPr/>
    </dgm:pt>
    <dgm:pt modelId="{3D2DF753-2B17-4CB0-9148-59C4A371A618}" type="pres">
      <dgm:prSet presAssocID="{A9F3F8F4-CADD-4865-B432-54679AD70322}" presName="compNode" presStyleCnt="0"/>
      <dgm:spPr/>
    </dgm:pt>
    <dgm:pt modelId="{AFD17203-6CD6-4E18-8036-C21349DFF321}" type="pres">
      <dgm:prSet presAssocID="{A9F3F8F4-CADD-4865-B432-54679AD70322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1FE0F8CD-BA37-4B57-A7F8-F15B9ADFF571}" type="pres">
      <dgm:prSet presAssocID="{A9F3F8F4-CADD-4865-B432-54679AD70322}" presName="invisiNode" presStyleLbl="node1" presStyleIdx="0" presStyleCnt="3"/>
      <dgm:spPr/>
    </dgm:pt>
    <dgm:pt modelId="{00F55279-62EF-48F4-A27C-CE6304ED93DA}" type="pres">
      <dgm:prSet presAssocID="{A9F3F8F4-CADD-4865-B432-54679AD70322}" presName="imagNode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E1E238B0-2FFF-4310-A4F7-A2D279181BD5}" type="pres">
      <dgm:prSet presAssocID="{2E39BC3E-8E6D-4F98-AFAB-A7BC9F57FE8B}" presName="sibTrans" presStyleLbl="sibTrans2D1" presStyleIdx="0" presStyleCnt="0"/>
      <dgm:spPr/>
      <dgm:t>
        <a:bodyPr/>
        <a:lstStyle/>
        <a:p>
          <a:endParaRPr lang="en-NZ"/>
        </a:p>
      </dgm:t>
    </dgm:pt>
    <dgm:pt modelId="{8932E95C-1859-437A-94FE-953AA4E36809}" type="pres">
      <dgm:prSet presAssocID="{0977500D-0535-46B5-9B40-B9ABA04FACA4}" presName="compNode" presStyleCnt="0"/>
      <dgm:spPr/>
    </dgm:pt>
    <dgm:pt modelId="{CBD428DF-62E3-4E21-911E-B283EB459B55}" type="pres">
      <dgm:prSet presAssocID="{0977500D-0535-46B5-9B40-B9ABA04FACA4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384191A-A075-44FC-9DA6-D1035A5E4CE2}" type="pres">
      <dgm:prSet presAssocID="{0977500D-0535-46B5-9B40-B9ABA04FACA4}" presName="invisiNode" presStyleLbl="node1" presStyleIdx="1" presStyleCnt="3"/>
      <dgm:spPr/>
    </dgm:pt>
    <dgm:pt modelId="{F21B5EFB-53A3-47D1-B152-689336E6D3E9}" type="pres">
      <dgm:prSet presAssocID="{0977500D-0535-46B5-9B40-B9ABA04FACA4}" presName="imagNode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121929AF-DB7B-4EF5-B8C4-E3BDD6A0DDAB}" type="pres">
      <dgm:prSet presAssocID="{D6700F2E-D110-4759-A97F-821B07055215}" presName="sibTrans" presStyleLbl="sibTrans2D1" presStyleIdx="0" presStyleCnt="0"/>
      <dgm:spPr/>
      <dgm:t>
        <a:bodyPr/>
        <a:lstStyle/>
        <a:p>
          <a:endParaRPr lang="en-NZ"/>
        </a:p>
      </dgm:t>
    </dgm:pt>
    <dgm:pt modelId="{15934686-124C-459B-B977-F1BF7F4FFA4A}" type="pres">
      <dgm:prSet presAssocID="{362C4A30-9049-4A4B-843E-39570865924A}" presName="compNode" presStyleCnt="0"/>
      <dgm:spPr/>
    </dgm:pt>
    <dgm:pt modelId="{39486E02-7AA5-45A5-B90B-9DA7CBEDC949}" type="pres">
      <dgm:prSet presAssocID="{362C4A30-9049-4A4B-843E-39570865924A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362B920-D1D9-4180-84F7-6CFBBF6023A0}" type="pres">
      <dgm:prSet presAssocID="{362C4A30-9049-4A4B-843E-39570865924A}" presName="invisiNode" presStyleLbl="node1" presStyleIdx="2" presStyleCnt="3"/>
      <dgm:spPr/>
    </dgm:pt>
    <dgm:pt modelId="{0196CF59-BADE-4BCC-A94B-1FDEBD6C1C5E}" type="pres">
      <dgm:prSet presAssocID="{362C4A30-9049-4A4B-843E-39570865924A}" presName="imagNode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F8002546-341C-4A2C-87FB-FFB30DE60A7D}" type="presOf" srcId="{A0AE24B5-1A34-4843-A7F4-415D1C8F8A41}" destId="{44FAF99F-22B4-437E-BFEA-50DB294F5B2E}" srcOrd="0" destOrd="0" presId="urn:microsoft.com/office/officeart/2005/8/layout/pList2#1"/>
    <dgm:cxn modelId="{FDB55125-0ED1-43DB-A016-8B2C7E2C18EB}" type="presOf" srcId="{D6700F2E-D110-4759-A97F-821B07055215}" destId="{121929AF-DB7B-4EF5-B8C4-E3BDD6A0DDAB}" srcOrd="0" destOrd="0" presId="urn:microsoft.com/office/officeart/2005/8/layout/pList2#1"/>
    <dgm:cxn modelId="{D7D2B0AE-1153-406B-B63A-3F30A253D9A6}" type="presOf" srcId="{0977500D-0535-46B5-9B40-B9ABA04FACA4}" destId="{CBD428DF-62E3-4E21-911E-B283EB459B55}" srcOrd="0" destOrd="0" presId="urn:microsoft.com/office/officeart/2005/8/layout/pList2#1"/>
    <dgm:cxn modelId="{599FBA4A-EE77-4FAC-B0B1-ACB98F2EA906}" srcId="{A0AE24B5-1A34-4843-A7F4-415D1C8F8A41}" destId="{362C4A30-9049-4A4B-843E-39570865924A}" srcOrd="2" destOrd="0" parTransId="{7848C7C7-E60E-4F5A-85FC-87DE1DE8E7B9}" sibTransId="{6EEEA51B-464C-4657-A7AF-925ABA9E5198}"/>
    <dgm:cxn modelId="{DCE035DD-6EB7-4347-AEDE-BE1F36DCB3B7}" type="presOf" srcId="{362C4A30-9049-4A4B-843E-39570865924A}" destId="{39486E02-7AA5-45A5-B90B-9DA7CBEDC949}" srcOrd="0" destOrd="0" presId="urn:microsoft.com/office/officeart/2005/8/layout/pList2#1"/>
    <dgm:cxn modelId="{EE2AC8AF-BB9A-48EF-83EC-340295BA3BDD}" type="presOf" srcId="{A9F3F8F4-CADD-4865-B432-54679AD70322}" destId="{AFD17203-6CD6-4E18-8036-C21349DFF321}" srcOrd="0" destOrd="0" presId="urn:microsoft.com/office/officeart/2005/8/layout/pList2#1"/>
    <dgm:cxn modelId="{CA451A01-89FC-4F54-ACDB-0E1AAE4303B7}" srcId="{A0AE24B5-1A34-4843-A7F4-415D1C8F8A41}" destId="{0977500D-0535-46B5-9B40-B9ABA04FACA4}" srcOrd="1" destOrd="0" parTransId="{ED098AEC-4629-4BF3-8538-6BFB64D800FE}" sibTransId="{D6700F2E-D110-4759-A97F-821B07055215}"/>
    <dgm:cxn modelId="{6640F895-852D-4250-BF5B-723072F38D08}" type="presOf" srcId="{2E39BC3E-8E6D-4F98-AFAB-A7BC9F57FE8B}" destId="{E1E238B0-2FFF-4310-A4F7-A2D279181BD5}" srcOrd="0" destOrd="0" presId="urn:microsoft.com/office/officeart/2005/8/layout/pList2#1"/>
    <dgm:cxn modelId="{5F0A965B-84AE-441D-828E-C9D339DE9630}" srcId="{A0AE24B5-1A34-4843-A7F4-415D1C8F8A41}" destId="{A9F3F8F4-CADD-4865-B432-54679AD70322}" srcOrd="0" destOrd="0" parTransId="{A302A83C-7FD4-4232-8C1B-9EE313724607}" sibTransId="{2E39BC3E-8E6D-4F98-AFAB-A7BC9F57FE8B}"/>
    <dgm:cxn modelId="{D0C4AB36-9C18-44BE-B1AB-1D3FFB229653}" type="presParOf" srcId="{44FAF99F-22B4-437E-BFEA-50DB294F5B2E}" destId="{2601AC3F-FCD4-4026-B7A1-C193FF4FC2D9}" srcOrd="0" destOrd="0" presId="urn:microsoft.com/office/officeart/2005/8/layout/pList2#1"/>
    <dgm:cxn modelId="{22D58EE7-6E26-49D9-B3B7-312C7EB8AAB3}" type="presParOf" srcId="{44FAF99F-22B4-437E-BFEA-50DB294F5B2E}" destId="{69CEBD31-E9DA-4DBA-B238-B01E3CA04CFE}" srcOrd="1" destOrd="0" presId="urn:microsoft.com/office/officeart/2005/8/layout/pList2#1"/>
    <dgm:cxn modelId="{5B4AF363-4A4B-4AFE-941F-DDF0EBCB02AC}" type="presParOf" srcId="{69CEBD31-E9DA-4DBA-B238-B01E3CA04CFE}" destId="{3D2DF753-2B17-4CB0-9148-59C4A371A618}" srcOrd="0" destOrd="0" presId="urn:microsoft.com/office/officeart/2005/8/layout/pList2#1"/>
    <dgm:cxn modelId="{B729676A-911B-4F57-B06C-016866EE926D}" type="presParOf" srcId="{3D2DF753-2B17-4CB0-9148-59C4A371A618}" destId="{AFD17203-6CD6-4E18-8036-C21349DFF321}" srcOrd="0" destOrd="0" presId="urn:microsoft.com/office/officeart/2005/8/layout/pList2#1"/>
    <dgm:cxn modelId="{8239C854-71D5-4948-AB62-C9DBCA04E49D}" type="presParOf" srcId="{3D2DF753-2B17-4CB0-9148-59C4A371A618}" destId="{1FE0F8CD-BA37-4B57-A7F8-F15B9ADFF571}" srcOrd="1" destOrd="0" presId="urn:microsoft.com/office/officeart/2005/8/layout/pList2#1"/>
    <dgm:cxn modelId="{180F9B68-E02C-4ACF-BF2D-4BA72B08A48E}" type="presParOf" srcId="{3D2DF753-2B17-4CB0-9148-59C4A371A618}" destId="{00F55279-62EF-48F4-A27C-CE6304ED93DA}" srcOrd="2" destOrd="0" presId="urn:microsoft.com/office/officeart/2005/8/layout/pList2#1"/>
    <dgm:cxn modelId="{7F000B9E-0224-45D1-ABF2-D77DCACCCAC3}" type="presParOf" srcId="{69CEBD31-E9DA-4DBA-B238-B01E3CA04CFE}" destId="{E1E238B0-2FFF-4310-A4F7-A2D279181BD5}" srcOrd="1" destOrd="0" presId="urn:microsoft.com/office/officeart/2005/8/layout/pList2#1"/>
    <dgm:cxn modelId="{D2C644EC-7D3D-485E-BBC8-43293C7BAD2A}" type="presParOf" srcId="{69CEBD31-E9DA-4DBA-B238-B01E3CA04CFE}" destId="{8932E95C-1859-437A-94FE-953AA4E36809}" srcOrd="2" destOrd="0" presId="urn:microsoft.com/office/officeart/2005/8/layout/pList2#1"/>
    <dgm:cxn modelId="{6749F784-A52B-4FE7-81EE-29402DE25863}" type="presParOf" srcId="{8932E95C-1859-437A-94FE-953AA4E36809}" destId="{CBD428DF-62E3-4E21-911E-B283EB459B55}" srcOrd="0" destOrd="0" presId="urn:microsoft.com/office/officeart/2005/8/layout/pList2#1"/>
    <dgm:cxn modelId="{0BCBE513-EFC0-44FB-BD8A-DA982884CD8F}" type="presParOf" srcId="{8932E95C-1859-437A-94FE-953AA4E36809}" destId="{E384191A-A075-44FC-9DA6-D1035A5E4CE2}" srcOrd="1" destOrd="0" presId="urn:microsoft.com/office/officeart/2005/8/layout/pList2#1"/>
    <dgm:cxn modelId="{862E650F-84A1-4CA8-B722-E313AC43D715}" type="presParOf" srcId="{8932E95C-1859-437A-94FE-953AA4E36809}" destId="{F21B5EFB-53A3-47D1-B152-689336E6D3E9}" srcOrd="2" destOrd="0" presId="urn:microsoft.com/office/officeart/2005/8/layout/pList2#1"/>
    <dgm:cxn modelId="{BA7B0F46-CD16-41E9-A4A7-B8334CE69DE5}" type="presParOf" srcId="{69CEBD31-E9DA-4DBA-B238-B01E3CA04CFE}" destId="{121929AF-DB7B-4EF5-B8C4-E3BDD6A0DDAB}" srcOrd="3" destOrd="0" presId="urn:microsoft.com/office/officeart/2005/8/layout/pList2#1"/>
    <dgm:cxn modelId="{D7EA1BFA-D9E6-48F6-8F8B-AA6224C69D3E}" type="presParOf" srcId="{69CEBD31-E9DA-4DBA-B238-B01E3CA04CFE}" destId="{15934686-124C-459B-B977-F1BF7F4FFA4A}" srcOrd="4" destOrd="0" presId="urn:microsoft.com/office/officeart/2005/8/layout/pList2#1"/>
    <dgm:cxn modelId="{DBCF60FB-E193-429A-A3BA-BDCFE7F231AB}" type="presParOf" srcId="{15934686-124C-459B-B977-F1BF7F4FFA4A}" destId="{39486E02-7AA5-45A5-B90B-9DA7CBEDC949}" srcOrd="0" destOrd="0" presId="urn:microsoft.com/office/officeart/2005/8/layout/pList2#1"/>
    <dgm:cxn modelId="{59F5F74F-8A85-4DDA-80E0-AE7EA68BDACD}" type="presParOf" srcId="{15934686-124C-459B-B977-F1BF7F4FFA4A}" destId="{9362B920-D1D9-4180-84F7-6CFBBF6023A0}" srcOrd="1" destOrd="0" presId="urn:microsoft.com/office/officeart/2005/8/layout/pList2#1"/>
    <dgm:cxn modelId="{CD054FA5-2011-4B84-92E2-30148AC1136B}" type="presParOf" srcId="{15934686-124C-459B-B977-F1BF7F4FFA4A}" destId="{0196CF59-BADE-4BCC-A94B-1FDEBD6C1C5E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62F63D-D013-446F-A770-3F991F8ABBCD}">
      <dsp:nvSpPr>
        <dsp:cNvPr id="0" name=""/>
        <dsp:cNvSpPr/>
      </dsp:nvSpPr>
      <dsp:spPr>
        <a:xfrm>
          <a:off x="3386708" y="1450627"/>
          <a:ext cx="3613844" cy="3613844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Analizar la observación astronómica enfocada al turismo mediante la aplicación de teorías y referencias empleando el método cartesiano aplicado al parque arqueológico Cochasquí enfocando los resultados obtenidos para el desarrollo local.</a:t>
          </a:r>
          <a:endParaRPr lang="es-EC" sz="1600" kern="1200" dirty="0"/>
        </a:p>
      </dsp:txBody>
      <dsp:txXfrm>
        <a:off x="3915943" y="1979862"/>
        <a:ext cx="2555374" cy="2555374"/>
      </dsp:txXfrm>
    </dsp:sp>
    <dsp:sp modelId="{BACEABE4-A9FA-423C-899C-3CD12FC8F85F}">
      <dsp:nvSpPr>
        <dsp:cNvPr id="0" name=""/>
        <dsp:cNvSpPr/>
      </dsp:nvSpPr>
      <dsp:spPr>
        <a:xfrm>
          <a:off x="4290169" y="645"/>
          <a:ext cx="1806922" cy="1806922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Recolectar información </a:t>
          </a:r>
          <a:endParaRPr lang="es-EC" sz="1500" kern="1200" dirty="0"/>
        </a:p>
      </dsp:txBody>
      <dsp:txXfrm>
        <a:off x="4554787" y="265263"/>
        <a:ext cx="1277686" cy="1277686"/>
      </dsp:txXfrm>
    </dsp:sp>
    <dsp:sp modelId="{599B6E3B-41E8-4785-AB25-25A7B804B5FA}">
      <dsp:nvSpPr>
        <dsp:cNvPr id="0" name=""/>
        <dsp:cNvSpPr/>
      </dsp:nvSpPr>
      <dsp:spPr>
        <a:xfrm>
          <a:off x="6643613" y="2354088"/>
          <a:ext cx="1806922" cy="1806922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Determinar los métodos </a:t>
          </a:r>
          <a:endParaRPr lang="es-EC" sz="1500" kern="1200" dirty="0"/>
        </a:p>
      </dsp:txBody>
      <dsp:txXfrm>
        <a:off x="6908231" y="2618706"/>
        <a:ext cx="1277686" cy="1277686"/>
      </dsp:txXfrm>
    </dsp:sp>
    <dsp:sp modelId="{22DBDDF2-E9AA-4227-B14D-BBB2CC1ADCAB}">
      <dsp:nvSpPr>
        <dsp:cNvPr id="0" name=""/>
        <dsp:cNvSpPr/>
      </dsp:nvSpPr>
      <dsp:spPr>
        <a:xfrm>
          <a:off x="4290169" y="4707532"/>
          <a:ext cx="1806922" cy="1806922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Exponer los resultados </a:t>
          </a:r>
          <a:endParaRPr lang="es-EC" sz="1500" kern="1200" dirty="0"/>
        </a:p>
      </dsp:txBody>
      <dsp:txXfrm>
        <a:off x="4554787" y="4972150"/>
        <a:ext cx="1277686" cy="1277686"/>
      </dsp:txXfrm>
    </dsp:sp>
    <dsp:sp modelId="{3CD3BF6D-873D-428E-958D-D59AB924EB6D}">
      <dsp:nvSpPr>
        <dsp:cNvPr id="0" name=""/>
        <dsp:cNvSpPr/>
      </dsp:nvSpPr>
      <dsp:spPr>
        <a:xfrm>
          <a:off x="1936725" y="2354088"/>
          <a:ext cx="1806922" cy="1806922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Plantear a la observación astronómica</a:t>
          </a:r>
          <a:endParaRPr lang="es-EC" sz="1500" kern="1200" dirty="0"/>
        </a:p>
      </dsp:txBody>
      <dsp:txXfrm>
        <a:off x="2201343" y="2618706"/>
        <a:ext cx="1277686" cy="1277686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5F095C-43DE-4938-A287-49DED115DCDC}">
      <dsp:nvSpPr>
        <dsp:cNvPr id="0" name=""/>
        <dsp:cNvSpPr/>
      </dsp:nvSpPr>
      <dsp:spPr>
        <a:xfrm>
          <a:off x="2389" y="309148"/>
          <a:ext cx="3691532" cy="1476613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020" tIns="16510" rIns="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600" b="1" kern="1200" dirty="0" smtClean="0"/>
            <a:t>Teoría de recursos y capacidades</a:t>
          </a:r>
          <a:endParaRPr lang="es-EC" sz="2600" kern="1200" dirty="0"/>
        </a:p>
      </dsp:txBody>
      <dsp:txXfrm>
        <a:off x="740696" y="309148"/>
        <a:ext cx="2214919" cy="1476613"/>
      </dsp:txXfrm>
    </dsp:sp>
    <dsp:sp modelId="{FD966E37-9546-4EC8-A921-7FF1A435D88E}">
      <dsp:nvSpPr>
        <dsp:cNvPr id="0" name=""/>
        <dsp:cNvSpPr/>
      </dsp:nvSpPr>
      <dsp:spPr>
        <a:xfrm>
          <a:off x="3214022" y="434661"/>
          <a:ext cx="3063972" cy="1225588"/>
        </a:xfrm>
        <a:prstGeom prst="chevron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Identificar y valorar los recursos y habilidades.</a:t>
          </a:r>
          <a:endParaRPr lang="es-EC" sz="1400" kern="1200" dirty="0"/>
        </a:p>
      </dsp:txBody>
      <dsp:txXfrm>
        <a:off x="3826816" y="434661"/>
        <a:ext cx="1838384" cy="1225588"/>
      </dsp:txXfrm>
    </dsp:sp>
    <dsp:sp modelId="{1C1CB5B6-8402-47D3-BB9F-884A425972CD}">
      <dsp:nvSpPr>
        <dsp:cNvPr id="0" name=""/>
        <dsp:cNvSpPr/>
      </dsp:nvSpPr>
      <dsp:spPr>
        <a:xfrm>
          <a:off x="5849038" y="434661"/>
          <a:ext cx="3063972" cy="1225588"/>
        </a:xfrm>
        <a:prstGeom prst="chevron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1400" kern="1200" dirty="0" smtClean="0"/>
            <a:t>Recurso paisajístico cielo y personas del parque</a:t>
          </a:r>
          <a:endParaRPr lang="es-EC" sz="1400" kern="1200" dirty="0"/>
        </a:p>
      </dsp:txBody>
      <dsp:txXfrm>
        <a:off x="6461832" y="434661"/>
        <a:ext cx="1838384" cy="1225588"/>
      </dsp:txXfrm>
    </dsp:sp>
    <dsp:sp modelId="{19E3412D-7419-4973-8E24-E52912D06DEA}">
      <dsp:nvSpPr>
        <dsp:cNvPr id="0" name=""/>
        <dsp:cNvSpPr/>
      </dsp:nvSpPr>
      <dsp:spPr>
        <a:xfrm>
          <a:off x="2389" y="1992487"/>
          <a:ext cx="3691532" cy="1476613"/>
        </a:xfrm>
        <a:prstGeom prst="chevr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020" tIns="16510" rIns="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600" b="1" kern="1200" dirty="0" smtClean="0"/>
            <a:t>Teoría del desarrollo</a:t>
          </a:r>
          <a:endParaRPr lang="es-EC" sz="2600" kern="1200" dirty="0"/>
        </a:p>
      </dsp:txBody>
      <dsp:txXfrm>
        <a:off x="740696" y="1992487"/>
        <a:ext cx="2214919" cy="1476613"/>
      </dsp:txXfrm>
    </dsp:sp>
    <dsp:sp modelId="{2EFAE711-3F52-45FD-A28F-B0262C25E76F}">
      <dsp:nvSpPr>
        <dsp:cNvPr id="0" name=""/>
        <dsp:cNvSpPr/>
      </dsp:nvSpPr>
      <dsp:spPr>
        <a:xfrm>
          <a:off x="3214022" y="2118000"/>
          <a:ext cx="3063972" cy="1225588"/>
        </a:xfrm>
        <a:prstGeom prst="chevron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1400" kern="1200" dirty="0" smtClean="0"/>
            <a:t>Proceso interno en pequeños territorios que dinamiza la economía y mejora la calidad de vida</a:t>
          </a:r>
          <a:endParaRPr lang="es-EC" sz="1400" kern="1200" dirty="0"/>
        </a:p>
      </dsp:txBody>
      <dsp:txXfrm>
        <a:off x="3826816" y="2118000"/>
        <a:ext cx="1838384" cy="1225588"/>
      </dsp:txXfrm>
    </dsp:sp>
    <dsp:sp modelId="{843597E1-4EDB-4996-A063-37BF86572B37}">
      <dsp:nvSpPr>
        <dsp:cNvPr id="0" name=""/>
        <dsp:cNvSpPr/>
      </dsp:nvSpPr>
      <dsp:spPr>
        <a:xfrm>
          <a:off x="5849038" y="2118000"/>
          <a:ext cx="3063972" cy="1225588"/>
        </a:xfrm>
        <a:prstGeom prst="chevron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1400" kern="1200" dirty="0" smtClean="0"/>
            <a:t>Asociaciones comunitarias como beneficiarios.</a:t>
          </a:r>
          <a:endParaRPr lang="es-EC" sz="1400" kern="1200" dirty="0"/>
        </a:p>
      </dsp:txBody>
      <dsp:txXfrm>
        <a:off x="6461832" y="2118000"/>
        <a:ext cx="1838384" cy="122558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A14CD9-7224-4E73-A109-69F9FFF5572A}">
      <dsp:nvSpPr>
        <dsp:cNvPr id="0" name=""/>
        <dsp:cNvSpPr/>
      </dsp:nvSpPr>
      <dsp:spPr>
        <a:xfrm>
          <a:off x="3486309" y="3204381"/>
          <a:ext cx="2562433" cy="256243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El Parque Arqueológico Cochasquí cuenta con las características para la observación astronómica como diversificación de la oferta turística.</a:t>
          </a:r>
          <a:endParaRPr lang="es-EC" sz="1400" kern="1200" dirty="0"/>
        </a:p>
      </dsp:txBody>
      <dsp:txXfrm>
        <a:off x="3861569" y="3579641"/>
        <a:ext cx="1811913" cy="1811913"/>
      </dsp:txXfrm>
    </dsp:sp>
    <dsp:sp modelId="{C8E6CB6A-B653-405D-9140-2365EA9465D8}">
      <dsp:nvSpPr>
        <dsp:cNvPr id="0" name=""/>
        <dsp:cNvSpPr/>
      </dsp:nvSpPr>
      <dsp:spPr>
        <a:xfrm rot="11700000">
          <a:off x="1728934" y="3546523"/>
          <a:ext cx="1644421" cy="543820"/>
        </a:xfrm>
        <a:prstGeom prst="lef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502E64-0EDF-4646-8085-7BB5415E49FC}">
      <dsp:nvSpPr>
        <dsp:cNvPr id="0" name=""/>
        <dsp:cNvSpPr/>
      </dsp:nvSpPr>
      <dsp:spPr>
        <a:xfrm>
          <a:off x="206739" y="3136560"/>
          <a:ext cx="2068580" cy="80823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2300" kern="1200" dirty="0" smtClean="0"/>
            <a:t>Recolección bibliográfica</a:t>
          </a:r>
        </a:p>
      </dsp:txBody>
      <dsp:txXfrm>
        <a:off x="230411" y="3160232"/>
        <a:ext cx="2021236" cy="760886"/>
      </dsp:txXfrm>
    </dsp:sp>
    <dsp:sp modelId="{A41AA3DD-6B6A-4B56-B0A3-6682991BD1A7}">
      <dsp:nvSpPr>
        <dsp:cNvPr id="0" name=""/>
        <dsp:cNvSpPr/>
      </dsp:nvSpPr>
      <dsp:spPr>
        <a:xfrm rot="14700000">
          <a:off x="3111036" y="1996318"/>
          <a:ext cx="1267861" cy="592786"/>
        </a:xfrm>
        <a:prstGeom prst="lef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31859C-2B48-47F6-A121-8F53BDADE094}">
      <dsp:nvSpPr>
        <dsp:cNvPr id="0" name=""/>
        <dsp:cNvSpPr/>
      </dsp:nvSpPr>
      <dsp:spPr>
        <a:xfrm>
          <a:off x="2312765" y="982209"/>
          <a:ext cx="2002537" cy="77272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2300" kern="1200" dirty="0" smtClean="0"/>
            <a:t>Entrevistas</a:t>
          </a:r>
          <a:endParaRPr lang="es-EC" sz="2300" kern="1200" dirty="0"/>
        </a:p>
      </dsp:txBody>
      <dsp:txXfrm>
        <a:off x="2335397" y="1004841"/>
        <a:ext cx="1957273" cy="727464"/>
      </dsp:txXfrm>
    </dsp:sp>
    <dsp:sp modelId="{4BD1002B-5039-4777-A718-E992E5861274}">
      <dsp:nvSpPr>
        <dsp:cNvPr id="0" name=""/>
        <dsp:cNvSpPr/>
      </dsp:nvSpPr>
      <dsp:spPr>
        <a:xfrm rot="17700000">
          <a:off x="5061870" y="1908446"/>
          <a:ext cx="1550793" cy="566167"/>
        </a:xfrm>
        <a:prstGeom prst="lef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D75308-0971-4A34-A15A-B45C826F24CC}">
      <dsp:nvSpPr>
        <dsp:cNvPr id="0" name=""/>
        <dsp:cNvSpPr/>
      </dsp:nvSpPr>
      <dsp:spPr>
        <a:xfrm>
          <a:off x="5310131" y="839890"/>
          <a:ext cx="2000663" cy="67373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2300" kern="1200" dirty="0" smtClean="0"/>
            <a:t>Observación</a:t>
          </a:r>
          <a:endParaRPr lang="es-EC" sz="2300" kern="1200" dirty="0"/>
        </a:p>
      </dsp:txBody>
      <dsp:txXfrm>
        <a:off x="5329864" y="859623"/>
        <a:ext cx="1961197" cy="634273"/>
      </dsp:txXfrm>
    </dsp:sp>
    <dsp:sp modelId="{41B908C0-7EFA-4996-B213-4D1AD577F504}">
      <dsp:nvSpPr>
        <dsp:cNvPr id="0" name=""/>
        <dsp:cNvSpPr/>
      </dsp:nvSpPr>
      <dsp:spPr>
        <a:xfrm rot="20697057">
          <a:off x="6091835" y="3572044"/>
          <a:ext cx="2228377" cy="515842"/>
        </a:xfrm>
        <a:prstGeom prst="lef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7AED9D-B824-4C73-A9BF-5818C4C8BEEC}">
      <dsp:nvSpPr>
        <dsp:cNvPr id="0" name=""/>
        <dsp:cNvSpPr/>
      </dsp:nvSpPr>
      <dsp:spPr>
        <a:xfrm>
          <a:off x="7292271" y="3200403"/>
          <a:ext cx="1979460" cy="68053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2300" kern="1200" dirty="0" smtClean="0"/>
            <a:t>Encuestas</a:t>
          </a:r>
          <a:endParaRPr lang="es-EC" sz="2300" kern="1200" dirty="0"/>
        </a:p>
      </dsp:txBody>
      <dsp:txXfrm>
        <a:off x="7312203" y="3220335"/>
        <a:ext cx="1939596" cy="64067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7542A7-EA44-42E9-9359-AC9DCA04CF33}">
      <dsp:nvSpPr>
        <dsp:cNvPr id="0" name=""/>
        <dsp:cNvSpPr/>
      </dsp:nvSpPr>
      <dsp:spPr>
        <a:xfrm>
          <a:off x="4462" y="0"/>
          <a:ext cx="4292277" cy="37782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tint val="40000"/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dk2">
                <a:tint val="40000"/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3100" kern="1200" dirty="0" smtClean="0"/>
            <a:t>Descubrimientos en el Ecuador</a:t>
          </a:r>
        </a:p>
      </dsp:txBody>
      <dsp:txXfrm>
        <a:off x="4462" y="0"/>
        <a:ext cx="4292277" cy="1133475"/>
      </dsp:txXfrm>
    </dsp:sp>
    <dsp:sp modelId="{D8DDA801-A6FE-4B0C-8D5C-34170ED528FC}">
      <dsp:nvSpPr>
        <dsp:cNvPr id="0" name=""/>
        <dsp:cNvSpPr/>
      </dsp:nvSpPr>
      <dsp:spPr>
        <a:xfrm>
          <a:off x="433689" y="1134581"/>
          <a:ext cx="3433822" cy="113919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8420" tIns="43815" rIns="5842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NZ" sz="2300" kern="1200" dirty="0" smtClean="0"/>
            <a:t>R</a:t>
          </a:r>
          <a:r>
            <a:rPr lang="es-419" sz="2300" kern="1200" dirty="0" smtClean="0"/>
            <a:t>esultado de la expansión urbanística </a:t>
          </a:r>
        </a:p>
      </dsp:txBody>
      <dsp:txXfrm>
        <a:off x="467055" y="1167947"/>
        <a:ext cx="3367090" cy="1072462"/>
      </dsp:txXfrm>
    </dsp:sp>
    <dsp:sp modelId="{17E1C052-E4D8-4F79-95F4-8FC6276727DD}">
      <dsp:nvSpPr>
        <dsp:cNvPr id="0" name=""/>
        <dsp:cNvSpPr/>
      </dsp:nvSpPr>
      <dsp:spPr>
        <a:xfrm>
          <a:off x="433689" y="2449036"/>
          <a:ext cx="3433822" cy="113919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8420" tIns="43815" rIns="5842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2300" kern="1200" dirty="0" smtClean="0"/>
            <a:t>No tomaban en cuenta su valor científico</a:t>
          </a:r>
          <a:endParaRPr lang="es-EC" sz="2300" kern="1200" dirty="0"/>
        </a:p>
      </dsp:txBody>
      <dsp:txXfrm>
        <a:off x="467055" y="2482402"/>
        <a:ext cx="3367090" cy="1072462"/>
      </dsp:txXfrm>
    </dsp:sp>
    <dsp:sp modelId="{2FA8C340-625F-4195-854E-E77D82BCB105}">
      <dsp:nvSpPr>
        <dsp:cNvPr id="0" name=""/>
        <dsp:cNvSpPr/>
      </dsp:nvSpPr>
      <dsp:spPr>
        <a:xfrm>
          <a:off x="4618660" y="0"/>
          <a:ext cx="4292277" cy="37782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tint val="40000"/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dk2">
                <a:tint val="40000"/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3100" kern="1200" dirty="0" smtClean="0"/>
            <a:t>Situación Actual</a:t>
          </a:r>
          <a:endParaRPr lang="es-EC" sz="3100" kern="1200" dirty="0"/>
        </a:p>
      </dsp:txBody>
      <dsp:txXfrm>
        <a:off x="4618660" y="0"/>
        <a:ext cx="4292277" cy="1133475"/>
      </dsp:txXfrm>
    </dsp:sp>
    <dsp:sp modelId="{81D5296D-4976-4D04-95F6-EE9D1EB97828}">
      <dsp:nvSpPr>
        <dsp:cNvPr id="0" name=""/>
        <dsp:cNvSpPr/>
      </dsp:nvSpPr>
      <dsp:spPr>
        <a:xfrm>
          <a:off x="5047888" y="1134581"/>
          <a:ext cx="3433822" cy="113919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8420" tIns="43815" rIns="5842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300" kern="1200" dirty="0" smtClean="0"/>
            <a:t>Estudios de forma aislada</a:t>
          </a:r>
          <a:endParaRPr lang="es-EC" sz="2300" kern="1200" dirty="0"/>
        </a:p>
      </dsp:txBody>
      <dsp:txXfrm>
        <a:off x="5081254" y="1167947"/>
        <a:ext cx="3367090" cy="1072462"/>
      </dsp:txXfrm>
    </dsp:sp>
    <dsp:sp modelId="{A9757E9A-AE85-47DD-9364-7C94A60A5E89}">
      <dsp:nvSpPr>
        <dsp:cNvPr id="0" name=""/>
        <dsp:cNvSpPr/>
      </dsp:nvSpPr>
      <dsp:spPr>
        <a:xfrm>
          <a:off x="5047888" y="2449036"/>
          <a:ext cx="3433822" cy="113919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8420" tIns="43815" rIns="5842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2300" kern="1200" dirty="0" smtClean="0"/>
            <a:t>Turismo en zonas arqueológicas con tratamiento especial.</a:t>
          </a:r>
          <a:endParaRPr lang="es-EC" sz="2300" kern="1200" dirty="0"/>
        </a:p>
      </dsp:txBody>
      <dsp:txXfrm>
        <a:off x="5081254" y="2482402"/>
        <a:ext cx="3367090" cy="107246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A2C2F7-2303-43B9-AE71-E77145726250}">
      <dsp:nvSpPr>
        <dsp:cNvPr id="0" name=""/>
        <dsp:cNvSpPr/>
      </dsp:nvSpPr>
      <dsp:spPr>
        <a:xfrm rot="5401538">
          <a:off x="451429" y="994739"/>
          <a:ext cx="1454206" cy="155143"/>
        </a:xfrm>
        <a:prstGeom prst="rect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42C6F8-8080-420F-93C0-072228CB8027}">
      <dsp:nvSpPr>
        <dsp:cNvPr id="0" name=""/>
        <dsp:cNvSpPr/>
      </dsp:nvSpPr>
      <dsp:spPr>
        <a:xfrm>
          <a:off x="674612" y="608"/>
          <a:ext cx="2034252" cy="120534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 dirty="0"/>
        </a:p>
      </dsp:txBody>
      <dsp:txXfrm>
        <a:off x="709915" y="35911"/>
        <a:ext cx="1963646" cy="1134741"/>
      </dsp:txXfrm>
    </dsp:sp>
    <dsp:sp modelId="{E3F31277-A834-4087-968B-B63859CC6F4F}">
      <dsp:nvSpPr>
        <dsp:cNvPr id="0" name=""/>
        <dsp:cNvSpPr/>
      </dsp:nvSpPr>
      <dsp:spPr>
        <a:xfrm rot="5400000">
          <a:off x="450457" y="2458011"/>
          <a:ext cx="1455499" cy="155143"/>
        </a:xfrm>
        <a:prstGeom prst="rect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24924B-3403-4DD2-8C82-11955D1E7D46}">
      <dsp:nvSpPr>
        <dsp:cNvPr id="0" name=""/>
        <dsp:cNvSpPr/>
      </dsp:nvSpPr>
      <dsp:spPr>
        <a:xfrm>
          <a:off x="674612" y="1464528"/>
          <a:ext cx="2034252" cy="120534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Los hombres de la antigüedad usaron su imaginación para formar imágenes.</a:t>
          </a:r>
          <a:endParaRPr lang="es-ES" sz="1400" kern="1200" dirty="0"/>
        </a:p>
      </dsp:txBody>
      <dsp:txXfrm>
        <a:off x="709915" y="1499831"/>
        <a:ext cx="1963646" cy="1134741"/>
      </dsp:txXfrm>
    </dsp:sp>
    <dsp:sp modelId="{A53A5E37-0423-4B81-9103-E668C27D57E1}">
      <dsp:nvSpPr>
        <dsp:cNvPr id="0" name=""/>
        <dsp:cNvSpPr/>
      </dsp:nvSpPr>
      <dsp:spPr>
        <a:xfrm rot="5400000">
          <a:off x="450457" y="3921930"/>
          <a:ext cx="1455499" cy="155143"/>
        </a:xfrm>
        <a:prstGeom prst="rect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3FAF62-8EF8-43BB-9A65-5A2731F42FD5}">
      <dsp:nvSpPr>
        <dsp:cNvPr id="0" name=""/>
        <dsp:cNvSpPr/>
      </dsp:nvSpPr>
      <dsp:spPr>
        <a:xfrm>
          <a:off x="674612" y="2928447"/>
          <a:ext cx="2034252" cy="120534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 dirty="0"/>
        </a:p>
      </dsp:txBody>
      <dsp:txXfrm>
        <a:off x="709915" y="2963750"/>
        <a:ext cx="1963646" cy="1134741"/>
      </dsp:txXfrm>
    </dsp:sp>
    <dsp:sp modelId="{13A36B86-5FD0-4DBD-8F1C-098302909A59}">
      <dsp:nvSpPr>
        <dsp:cNvPr id="0" name=""/>
        <dsp:cNvSpPr/>
      </dsp:nvSpPr>
      <dsp:spPr>
        <a:xfrm>
          <a:off x="1182470" y="4653890"/>
          <a:ext cx="2594584" cy="155143"/>
        </a:xfrm>
        <a:prstGeom prst="rect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C133DE-63E8-431A-B51E-62456F2BD512}">
      <dsp:nvSpPr>
        <dsp:cNvPr id="0" name=""/>
        <dsp:cNvSpPr/>
      </dsp:nvSpPr>
      <dsp:spPr>
        <a:xfrm>
          <a:off x="674612" y="4392366"/>
          <a:ext cx="2034252" cy="120534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b="1" kern="1200" dirty="0" smtClean="0"/>
            <a:t>Firmamento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b="1" kern="1200" dirty="0" smtClean="0"/>
            <a:t>Estrellas</a:t>
          </a:r>
          <a:r>
            <a:rPr lang="es-ES" sz="1100" kern="1200" dirty="0" smtClean="0"/>
            <a:t>.- Generan </a:t>
          </a:r>
          <a:r>
            <a:rPr lang="es-EC" sz="1100" kern="1200" dirty="0" smtClean="0"/>
            <a:t>luz propia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1100" b="1" kern="1200" dirty="0" smtClean="0"/>
            <a:t>Planeta</a:t>
          </a:r>
          <a:r>
            <a:rPr lang="es-419" sz="1100" kern="1200" dirty="0" smtClean="0"/>
            <a:t>.- Reflejan la luz de otros astros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1100" b="1" kern="1200" dirty="0" smtClean="0"/>
            <a:t>Luna:</a:t>
          </a:r>
          <a:r>
            <a:rPr lang="es-419" sz="1100" kern="1200" dirty="0" smtClean="0"/>
            <a:t> Refleja la luz del sol</a:t>
          </a:r>
          <a:endParaRPr lang="es-ES" sz="1100" kern="1200" dirty="0" smtClean="0"/>
        </a:p>
      </dsp:txBody>
      <dsp:txXfrm>
        <a:off x="709915" y="4427669"/>
        <a:ext cx="1963646" cy="1134741"/>
      </dsp:txXfrm>
    </dsp:sp>
    <dsp:sp modelId="{20D62891-76CC-423E-9F0C-E93D40708EEA}">
      <dsp:nvSpPr>
        <dsp:cNvPr id="0" name=""/>
        <dsp:cNvSpPr/>
      </dsp:nvSpPr>
      <dsp:spPr>
        <a:xfrm rot="16200000">
          <a:off x="3053567" y="3921930"/>
          <a:ext cx="1455499" cy="155143"/>
        </a:xfrm>
        <a:prstGeom prst="rect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F13566-1015-499E-97C3-A5C72EA085CC}">
      <dsp:nvSpPr>
        <dsp:cNvPr id="0" name=""/>
        <dsp:cNvSpPr/>
      </dsp:nvSpPr>
      <dsp:spPr>
        <a:xfrm>
          <a:off x="3277722" y="4392366"/>
          <a:ext cx="2034252" cy="120534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 dirty="0"/>
        </a:p>
      </dsp:txBody>
      <dsp:txXfrm>
        <a:off x="3313025" y="4427669"/>
        <a:ext cx="1963646" cy="1134741"/>
      </dsp:txXfrm>
    </dsp:sp>
    <dsp:sp modelId="{649DF22E-4116-4BA2-BAFD-629762033D72}">
      <dsp:nvSpPr>
        <dsp:cNvPr id="0" name=""/>
        <dsp:cNvSpPr/>
      </dsp:nvSpPr>
      <dsp:spPr>
        <a:xfrm rot="16200000">
          <a:off x="3053567" y="2458011"/>
          <a:ext cx="1455499" cy="155143"/>
        </a:xfrm>
        <a:prstGeom prst="rect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46EF43-C749-478D-833C-A8DBD01517C3}">
      <dsp:nvSpPr>
        <dsp:cNvPr id="0" name=""/>
        <dsp:cNvSpPr/>
      </dsp:nvSpPr>
      <dsp:spPr>
        <a:xfrm>
          <a:off x="3277722" y="2928447"/>
          <a:ext cx="2034252" cy="120534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/>
            <a:t>Instrumentos</a:t>
          </a:r>
        </a:p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/>
            <a:t>Ojo humano = 8mm</a:t>
          </a:r>
        </a:p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/>
            <a:t>Binoculares= 2 medidas aumento 16-20 y apertura 35-80</a:t>
          </a:r>
          <a:endParaRPr lang="es-ES" sz="1200" kern="1200" dirty="0"/>
        </a:p>
      </dsp:txBody>
      <dsp:txXfrm>
        <a:off x="3313025" y="2963750"/>
        <a:ext cx="1963646" cy="1134741"/>
      </dsp:txXfrm>
    </dsp:sp>
    <dsp:sp modelId="{314DC9BD-491E-4535-94EC-B6396F605D03}">
      <dsp:nvSpPr>
        <dsp:cNvPr id="0" name=""/>
        <dsp:cNvSpPr/>
      </dsp:nvSpPr>
      <dsp:spPr>
        <a:xfrm rot="16200000">
          <a:off x="3053567" y="994092"/>
          <a:ext cx="1455499" cy="155143"/>
        </a:xfrm>
        <a:prstGeom prst="rect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E603ED-3E75-4FF9-83FE-D7751A04BB66}">
      <dsp:nvSpPr>
        <dsp:cNvPr id="0" name=""/>
        <dsp:cNvSpPr/>
      </dsp:nvSpPr>
      <dsp:spPr>
        <a:xfrm>
          <a:off x="3277722" y="1464528"/>
          <a:ext cx="2034252" cy="120534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/>
          </a:r>
          <a:br>
            <a:rPr lang="es-ES" sz="1400" kern="1200" dirty="0" smtClean="0"/>
          </a:br>
          <a:endParaRPr lang="es-ES" sz="1400" kern="1200" dirty="0"/>
        </a:p>
      </dsp:txBody>
      <dsp:txXfrm>
        <a:off x="3313025" y="1499831"/>
        <a:ext cx="1963646" cy="1134741"/>
      </dsp:txXfrm>
    </dsp:sp>
    <dsp:sp modelId="{A3C39CE0-2F1D-491E-A3FE-6BB6B4E504BC}">
      <dsp:nvSpPr>
        <dsp:cNvPr id="0" name=""/>
        <dsp:cNvSpPr/>
      </dsp:nvSpPr>
      <dsp:spPr>
        <a:xfrm>
          <a:off x="3785580" y="262132"/>
          <a:ext cx="2594584" cy="155143"/>
        </a:xfrm>
        <a:prstGeom prst="rect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33ACE2-42AA-4EAA-A6F4-EF92CF8CDCF5}">
      <dsp:nvSpPr>
        <dsp:cNvPr id="0" name=""/>
        <dsp:cNvSpPr/>
      </dsp:nvSpPr>
      <dsp:spPr>
        <a:xfrm>
          <a:off x="3277722" y="608"/>
          <a:ext cx="2034252" cy="120534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/>
            <a:t>Astronomía en el Ecuador, insipiente, pocos profesionales.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/>
            <a:t>Sitios arqueológicos relacionados con la astronomía</a:t>
          </a:r>
          <a:endParaRPr lang="es-ES" sz="1200" kern="1200" dirty="0"/>
        </a:p>
      </dsp:txBody>
      <dsp:txXfrm>
        <a:off x="3313025" y="35911"/>
        <a:ext cx="1963646" cy="1134741"/>
      </dsp:txXfrm>
    </dsp:sp>
    <dsp:sp modelId="{83B6381F-56A3-4680-885D-AF103852FC77}">
      <dsp:nvSpPr>
        <dsp:cNvPr id="0" name=""/>
        <dsp:cNvSpPr/>
      </dsp:nvSpPr>
      <dsp:spPr>
        <a:xfrm rot="5400000">
          <a:off x="5656678" y="994092"/>
          <a:ext cx="1455499" cy="155143"/>
        </a:xfrm>
        <a:prstGeom prst="rect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AB93AB-D2E4-41E5-B641-E82225F5516E}">
      <dsp:nvSpPr>
        <dsp:cNvPr id="0" name=""/>
        <dsp:cNvSpPr/>
      </dsp:nvSpPr>
      <dsp:spPr>
        <a:xfrm>
          <a:off x="5880833" y="608"/>
          <a:ext cx="2034252" cy="120534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 dirty="0"/>
        </a:p>
      </dsp:txBody>
      <dsp:txXfrm>
        <a:off x="5916136" y="35911"/>
        <a:ext cx="1963646" cy="1134741"/>
      </dsp:txXfrm>
    </dsp:sp>
    <dsp:sp modelId="{55528859-661D-4E7E-86A4-11B50877696B}">
      <dsp:nvSpPr>
        <dsp:cNvPr id="0" name=""/>
        <dsp:cNvSpPr/>
      </dsp:nvSpPr>
      <dsp:spPr>
        <a:xfrm>
          <a:off x="5880833" y="1464528"/>
          <a:ext cx="2034252" cy="120534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Sociedad de difusión científica de Quito – Quinto Pilar</a:t>
          </a:r>
          <a:endParaRPr lang="en-NZ" sz="1400" kern="1200" dirty="0"/>
        </a:p>
      </dsp:txBody>
      <dsp:txXfrm>
        <a:off x="5916136" y="1499831"/>
        <a:ext cx="1963646" cy="113474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7D75E1-3647-4989-8C07-80A6051CFD28}">
      <dsp:nvSpPr>
        <dsp:cNvPr id="0" name=""/>
        <dsp:cNvSpPr/>
      </dsp:nvSpPr>
      <dsp:spPr>
        <a:xfrm rot="5400000">
          <a:off x="3535083" y="-1370625"/>
          <a:ext cx="694632" cy="3654023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kern="1200">
              <a:latin typeface="Times New Roman" pitchFamily="18" charset="0"/>
              <a:ea typeface="Tahoma" pitchFamily="34" charset="0"/>
              <a:cs typeface="Times New Roman" pitchFamily="18" charset="0"/>
            </a:rPr>
            <a:t>Cultura</a:t>
          </a:r>
        </a:p>
      </dsp:txBody>
      <dsp:txXfrm rot="-5400000">
        <a:off x="2055388" y="142979"/>
        <a:ext cx="3620114" cy="626814"/>
      </dsp:txXfrm>
    </dsp:sp>
    <dsp:sp modelId="{15D8F7AD-8F63-490E-B67C-56CAEA723FA9}">
      <dsp:nvSpPr>
        <dsp:cNvPr id="0" name=""/>
        <dsp:cNvSpPr/>
      </dsp:nvSpPr>
      <dsp:spPr>
        <a:xfrm>
          <a:off x="0" y="2367"/>
          <a:ext cx="2055387" cy="86829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>
              <a:latin typeface="Times New Roman" pitchFamily="18" charset="0"/>
              <a:ea typeface="Tahoma" pitchFamily="34" charset="0"/>
              <a:cs typeface="Times New Roman" pitchFamily="18" charset="0"/>
            </a:rPr>
            <a:t>Producto Básico</a:t>
          </a:r>
        </a:p>
      </dsp:txBody>
      <dsp:txXfrm>
        <a:off x="42386" y="44753"/>
        <a:ext cx="1970615" cy="783518"/>
      </dsp:txXfrm>
    </dsp:sp>
    <dsp:sp modelId="{44566A26-F0D0-4E64-A23E-78D235B815A5}">
      <dsp:nvSpPr>
        <dsp:cNvPr id="0" name=""/>
        <dsp:cNvSpPr/>
      </dsp:nvSpPr>
      <dsp:spPr>
        <a:xfrm rot="5400000">
          <a:off x="3535083" y="-478793"/>
          <a:ext cx="694632" cy="3654023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kern="1200">
              <a:latin typeface="Times New Roman" pitchFamily="18" charset="0"/>
              <a:ea typeface="Tahoma" pitchFamily="34" charset="0"/>
              <a:cs typeface="Times New Roman" pitchFamily="18" charset="0"/>
            </a:rPr>
            <a:t>Parque arqueologico Cochasquí</a:t>
          </a:r>
          <a:endParaRPr lang="es-EC" sz="1200" kern="1200"/>
        </a:p>
      </dsp:txBody>
      <dsp:txXfrm rot="-5400000">
        <a:off x="2055388" y="1034811"/>
        <a:ext cx="3620114" cy="626814"/>
      </dsp:txXfrm>
    </dsp:sp>
    <dsp:sp modelId="{E6C42D32-5E02-4BCA-8188-BEA45FFA70C6}">
      <dsp:nvSpPr>
        <dsp:cNvPr id="0" name=""/>
        <dsp:cNvSpPr/>
      </dsp:nvSpPr>
      <dsp:spPr>
        <a:xfrm>
          <a:off x="0" y="914072"/>
          <a:ext cx="2055387" cy="86829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>
              <a:latin typeface="Times New Roman" pitchFamily="18" charset="0"/>
              <a:ea typeface="Tahoma" pitchFamily="34" charset="0"/>
              <a:cs typeface="Times New Roman" pitchFamily="18" charset="0"/>
            </a:rPr>
            <a:t>Producto Generico</a:t>
          </a:r>
          <a:endParaRPr lang="es-EC" sz="1200" kern="1200"/>
        </a:p>
      </dsp:txBody>
      <dsp:txXfrm>
        <a:off x="42386" y="956458"/>
        <a:ext cx="1970615" cy="783518"/>
      </dsp:txXfrm>
    </dsp:sp>
    <dsp:sp modelId="{B685AA3B-C4A1-4DB4-B5C3-B02200933ACF}">
      <dsp:nvSpPr>
        <dsp:cNvPr id="0" name=""/>
        <dsp:cNvSpPr/>
      </dsp:nvSpPr>
      <dsp:spPr>
        <a:xfrm rot="5400000">
          <a:off x="3388944" y="490214"/>
          <a:ext cx="979327" cy="3650454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kern="1200">
              <a:latin typeface="Times New Roman" pitchFamily="18" charset="0"/>
              <a:ea typeface="Tahoma" pitchFamily="34" charset="0"/>
              <a:cs typeface="Times New Roman" pitchFamily="18" charset="0"/>
            </a:rPr>
            <a:t>Piramides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kern="1200">
              <a:latin typeface="Times New Roman" pitchFamily="18" charset="0"/>
              <a:ea typeface="Tahoma" pitchFamily="34" charset="0"/>
              <a:cs typeface="Times New Roman" pitchFamily="18" charset="0"/>
            </a:rPr>
            <a:t>Museo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kern="1200">
              <a:latin typeface="Times New Roman" pitchFamily="18" charset="0"/>
              <a:ea typeface="Tahoma" pitchFamily="34" charset="0"/>
              <a:cs typeface="Times New Roman" pitchFamily="18" charset="0"/>
            </a:rPr>
            <a:t>Zonade camping</a:t>
          </a:r>
        </a:p>
      </dsp:txBody>
      <dsp:txXfrm rot="-5400000">
        <a:off x="2053381" y="1873585"/>
        <a:ext cx="3602647" cy="883713"/>
      </dsp:txXfrm>
    </dsp:sp>
    <dsp:sp modelId="{59926DF1-9810-4019-A90D-82A0195E9310}">
      <dsp:nvSpPr>
        <dsp:cNvPr id="0" name=""/>
        <dsp:cNvSpPr/>
      </dsp:nvSpPr>
      <dsp:spPr>
        <a:xfrm>
          <a:off x="0" y="1881296"/>
          <a:ext cx="2053380" cy="86829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>
              <a:latin typeface="Times New Roman" pitchFamily="18" charset="0"/>
              <a:ea typeface="Tahoma" pitchFamily="34" charset="0"/>
              <a:cs typeface="Times New Roman" pitchFamily="18" charset="0"/>
            </a:rPr>
            <a:t>Producto esperado</a:t>
          </a:r>
        </a:p>
      </dsp:txBody>
      <dsp:txXfrm>
        <a:off x="42386" y="1923682"/>
        <a:ext cx="1968608" cy="783518"/>
      </dsp:txXfrm>
    </dsp:sp>
    <dsp:sp modelId="{E4510C7C-F9F4-4A3D-BC85-514D3B731877}">
      <dsp:nvSpPr>
        <dsp:cNvPr id="0" name=""/>
        <dsp:cNvSpPr/>
      </dsp:nvSpPr>
      <dsp:spPr>
        <a:xfrm rot="5400000">
          <a:off x="3535083" y="1455653"/>
          <a:ext cx="694632" cy="3654023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kern="1200">
              <a:latin typeface="Times New Roman" pitchFamily="18" charset="0"/>
              <a:ea typeface="Tahoma" pitchFamily="34" charset="0"/>
              <a:cs typeface="Times New Roman" pitchFamily="18" charset="0"/>
            </a:rPr>
            <a:t>Guion adecuado para cada segmento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kern="1200">
              <a:latin typeface="Times New Roman" pitchFamily="18" charset="0"/>
              <a:ea typeface="Tahoma" pitchFamily="34" charset="0"/>
              <a:cs typeface="Times New Roman" pitchFamily="18" charset="0"/>
            </a:rPr>
            <a:t>Calidad en el servicio de camping</a:t>
          </a:r>
        </a:p>
      </dsp:txBody>
      <dsp:txXfrm rot="-5400000">
        <a:off x="2055388" y="2969258"/>
        <a:ext cx="3620114" cy="626814"/>
      </dsp:txXfrm>
    </dsp:sp>
    <dsp:sp modelId="{BD7E0EA2-4C63-49C2-9BF9-52CD29701782}">
      <dsp:nvSpPr>
        <dsp:cNvPr id="0" name=""/>
        <dsp:cNvSpPr/>
      </dsp:nvSpPr>
      <dsp:spPr>
        <a:xfrm>
          <a:off x="0" y="2848519"/>
          <a:ext cx="2055387" cy="86829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>
              <a:latin typeface="Times New Roman" pitchFamily="18" charset="0"/>
              <a:ea typeface="Tahoma" pitchFamily="34" charset="0"/>
              <a:cs typeface="Times New Roman" pitchFamily="18" charset="0"/>
            </a:rPr>
            <a:t>Producto incrementado</a:t>
          </a:r>
        </a:p>
      </dsp:txBody>
      <dsp:txXfrm>
        <a:off x="42386" y="2890905"/>
        <a:ext cx="1970615" cy="783518"/>
      </dsp:txXfrm>
    </dsp:sp>
    <dsp:sp modelId="{838CB95A-1F06-4988-BEE7-2B9BCE02E644}">
      <dsp:nvSpPr>
        <dsp:cNvPr id="0" name=""/>
        <dsp:cNvSpPr/>
      </dsp:nvSpPr>
      <dsp:spPr>
        <a:xfrm rot="5400000">
          <a:off x="3535083" y="2317032"/>
          <a:ext cx="694632" cy="3654023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200" kern="1200" dirty="0" smtClean="0">
              <a:latin typeface="Times New Roman" pitchFamily="18" charset="0"/>
              <a:cs typeface="Times New Roman" pitchFamily="18" charset="0"/>
            </a:rPr>
            <a:t>Observación astronómica</a:t>
          </a:r>
          <a:endParaRPr lang="es-EC" sz="12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2055388" y="3830637"/>
        <a:ext cx="3620114" cy="626814"/>
      </dsp:txXfrm>
    </dsp:sp>
    <dsp:sp modelId="{3DAEB240-C5CC-4B51-BAEE-935CE9914484}">
      <dsp:nvSpPr>
        <dsp:cNvPr id="0" name=""/>
        <dsp:cNvSpPr/>
      </dsp:nvSpPr>
      <dsp:spPr>
        <a:xfrm>
          <a:off x="0" y="3760224"/>
          <a:ext cx="2055387" cy="86829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kern="1200">
              <a:latin typeface="Times New Roman" pitchFamily="18" charset="0"/>
              <a:cs typeface="Times New Roman" pitchFamily="18" charset="0"/>
            </a:rPr>
            <a:t>Producto potencial</a:t>
          </a:r>
        </a:p>
      </dsp:txBody>
      <dsp:txXfrm>
        <a:off x="42386" y="3802610"/>
        <a:ext cx="1970615" cy="78351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162ADB-1F16-4E64-9ACA-21FA825D67DA}">
      <dsp:nvSpPr>
        <dsp:cNvPr id="0" name=""/>
        <dsp:cNvSpPr/>
      </dsp:nvSpPr>
      <dsp:spPr>
        <a:xfrm>
          <a:off x="0" y="536"/>
          <a:ext cx="2409754" cy="175632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5875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600" kern="1200" dirty="0"/>
        </a:p>
      </dsp:txBody>
      <dsp:txXfrm>
        <a:off x="51441" y="51977"/>
        <a:ext cx="2306872" cy="1653445"/>
      </dsp:txXfrm>
    </dsp:sp>
    <dsp:sp modelId="{659ACE3B-3BE3-40F6-8A7B-EAE0DA60233C}">
      <dsp:nvSpPr>
        <dsp:cNvPr id="0" name=""/>
        <dsp:cNvSpPr/>
      </dsp:nvSpPr>
      <dsp:spPr>
        <a:xfrm rot="5400000">
          <a:off x="875565" y="1800772"/>
          <a:ext cx="658622" cy="790347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300" kern="1200"/>
        </a:p>
      </dsp:txBody>
      <dsp:txXfrm rot="-5400000">
        <a:off x="967772" y="1866635"/>
        <a:ext cx="474209" cy="461035"/>
      </dsp:txXfrm>
    </dsp:sp>
    <dsp:sp modelId="{946EBA2B-DD4D-45CA-A76E-E641B177FF1C}">
      <dsp:nvSpPr>
        <dsp:cNvPr id="0" name=""/>
        <dsp:cNvSpPr/>
      </dsp:nvSpPr>
      <dsp:spPr>
        <a:xfrm>
          <a:off x="0" y="2635027"/>
          <a:ext cx="2409754" cy="175632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Atractivo, facilidades y accesibilidad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1600" kern="1200" dirty="0" smtClean="0"/>
            <a:t>Índices de competitividad de acuerdo con el foro económico mundial</a:t>
          </a:r>
          <a:endParaRPr lang="es-EC" sz="1600" kern="1200" dirty="0"/>
        </a:p>
      </dsp:txBody>
      <dsp:txXfrm>
        <a:off x="51441" y="2686468"/>
        <a:ext cx="2306872" cy="165344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List1#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pList1#2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List1#3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pList1#4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pList1#5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pList1#6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pList1#7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pList1#8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pList1#9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E957-F508-4ABD-A5F8-9B8E3DD4F497}" type="datetimeFigureOut">
              <a:rPr lang="es-EC" smtClean="0"/>
              <a:pPr/>
              <a:t>25/07/2017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21F6DB1-706A-4653-AFD7-E80C07A64AD1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xmlns="" val="1474650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E957-F508-4ABD-A5F8-9B8E3DD4F497}" type="datetimeFigureOut">
              <a:rPr lang="es-EC" smtClean="0"/>
              <a:pPr/>
              <a:t>25/07/2017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21F6DB1-706A-4653-AFD7-E80C07A64AD1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xmlns="" val="1107822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E957-F508-4ABD-A5F8-9B8E3DD4F497}" type="datetimeFigureOut">
              <a:rPr lang="es-EC" smtClean="0"/>
              <a:pPr/>
              <a:t>25/07/2017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21F6DB1-706A-4653-AFD7-E80C07A64AD1}" type="slidenum">
              <a:rPr lang="es-EC" smtClean="0"/>
              <a:pPr/>
              <a:t>‹Nº›</a:t>
            </a:fld>
            <a:endParaRPr lang="es-EC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3323938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E957-F508-4ABD-A5F8-9B8E3DD4F497}" type="datetimeFigureOut">
              <a:rPr lang="es-EC" smtClean="0"/>
              <a:pPr/>
              <a:t>25/07/2017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21F6DB1-706A-4653-AFD7-E80C07A64AD1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xmlns="" val="33011323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E957-F508-4ABD-A5F8-9B8E3DD4F497}" type="datetimeFigureOut">
              <a:rPr lang="es-EC" smtClean="0"/>
              <a:pPr/>
              <a:t>25/07/2017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21F6DB1-706A-4653-AFD7-E80C07A64AD1}" type="slidenum">
              <a:rPr lang="es-EC" smtClean="0"/>
              <a:pPr/>
              <a:t>‹Nº›</a:t>
            </a:fld>
            <a:endParaRPr lang="es-EC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649831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E957-F508-4ABD-A5F8-9B8E3DD4F497}" type="datetimeFigureOut">
              <a:rPr lang="es-EC" smtClean="0"/>
              <a:pPr/>
              <a:t>25/07/2017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21F6DB1-706A-4653-AFD7-E80C07A64AD1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xmlns="" val="530428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E957-F508-4ABD-A5F8-9B8E3DD4F497}" type="datetimeFigureOut">
              <a:rPr lang="es-EC" smtClean="0"/>
              <a:pPr/>
              <a:t>25/07/2017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F6DB1-706A-4653-AFD7-E80C07A64AD1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xmlns="" val="32173313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E957-F508-4ABD-A5F8-9B8E3DD4F497}" type="datetimeFigureOut">
              <a:rPr lang="es-EC" smtClean="0"/>
              <a:pPr/>
              <a:t>25/07/2017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F6DB1-706A-4653-AFD7-E80C07A64AD1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xmlns="" val="836029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E957-F508-4ABD-A5F8-9B8E3DD4F497}" type="datetimeFigureOut">
              <a:rPr lang="es-EC" smtClean="0"/>
              <a:pPr/>
              <a:t>25/07/2017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F6DB1-706A-4653-AFD7-E80C07A64AD1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xmlns="" val="2075980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E957-F508-4ABD-A5F8-9B8E3DD4F497}" type="datetimeFigureOut">
              <a:rPr lang="es-EC" smtClean="0"/>
              <a:pPr/>
              <a:t>25/07/2017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21F6DB1-706A-4653-AFD7-E80C07A64AD1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xmlns="" val="3472309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E957-F508-4ABD-A5F8-9B8E3DD4F497}" type="datetimeFigureOut">
              <a:rPr lang="es-EC" smtClean="0"/>
              <a:pPr/>
              <a:t>25/07/2017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21F6DB1-706A-4653-AFD7-E80C07A64AD1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xmlns="" val="2731586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E957-F508-4ABD-A5F8-9B8E3DD4F497}" type="datetimeFigureOut">
              <a:rPr lang="es-EC" smtClean="0"/>
              <a:pPr/>
              <a:t>25/07/2017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21F6DB1-706A-4653-AFD7-E80C07A64AD1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xmlns="" val="3199674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E957-F508-4ABD-A5F8-9B8E3DD4F497}" type="datetimeFigureOut">
              <a:rPr lang="es-EC" smtClean="0"/>
              <a:pPr/>
              <a:t>25/07/2017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F6DB1-706A-4653-AFD7-E80C07A64AD1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xmlns="" val="1356466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E957-F508-4ABD-A5F8-9B8E3DD4F497}" type="datetimeFigureOut">
              <a:rPr lang="es-EC" smtClean="0"/>
              <a:pPr/>
              <a:t>25/07/2017</a:t>
            </a:fld>
            <a:endParaRPr lang="es-EC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F6DB1-706A-4653-AFD7-E80C07A64AD1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xmlns="" val="1869484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E957-F508-4ABD-A5F8-9B8E3DD4F497}" type="datetimeFigureOut">
              <a:rPr lang="es-EC" smtClean="0"/>
              <a:pPr/>
              <a:t>25/07/2017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F6DB1-706A-4653-AFD7-E80C07A64AD1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xmlns="" val="1543487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4E957-F508-4ABD-A5F8-9B8E3DD4F497}" type="datetimeFigureOut">
              <a:rPr lang="es-EC" smtClean="0"/>
              <a:pPr/>
              <a:t>25/07/2017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21F6DB1-706A-4653-AFD7-E80C07A64AD1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xmlns="" val="3311887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E4E957-F508-4ABD-A5F8-9B8E3DD4F497}" type="datetimeFigureOut">
              <a:rPr lang="es-EC" smtClean="0"/>
              <a:pPr/>
              <a:t>25/07/2017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21F6DB1-706A-4653-AFD7-E80C07A64AD1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xmlns="" val="901827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  <p:sldLayoutId id="2147483779" r:id="rId15"/>
    <p:sldLayoutId id="214748378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microsoft.com/office/2007/relationships/diagramDrawing" Target="../diagrams/drawing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3" Type="http://schemas.openxmlformats.org/officeDocument/2006/relationships/diagramLayout" Target="../diagrams/layout15.xml"/><Relationship Id="rId7" Type="http://schemas.openxmlformats.org/officeDocument/2006/relationships/image" Target="../media/image33.pn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eg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2.xml"/><Relationship Id="rId3" Type="http://schemas.openxmlformats.org/officeDocument/2006/relationships/diagramLayout" Target="../diagrams/layout21.xml"/><Relationship Id="rId7" Type="http://schemas.openxmlformats.org/officeDocument/2006/relationships/diagramLayout" Target="../diagrams/layout22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6.xml"/><Relationship Id="rId6" Type="http://schemas.openxmlformats.org/officeDocument/2006/relationships/diagramData" Target="../diagrams/data22.xml"/><Relationship Id="rId11" Type="http://schemas.microsoft.com/office/2007/relationships/diagramDrawing" Target="../diagrams/drawing22.xml"/><Relationship Id="rId5" Type="http://schemas.openxmlformats.org/officeDocument/2006/relationships/diagramColors" Target="../diagrams/colors21.xml"/><Relationship Id="rId10" Type="http://schemas.microsoft.com/office/2007/relationships/diagramDrawing" Target="../diagrams/drawing21.xml"/><Relationship Id="rId4" Type="http://schemas.openxmlformats.org/officeDocument/2006/relationships/diagramQuickStyle" Target="../diagrams/quickStyle21.xml"/><Relationship Id="rId9" Type="http://schemas.openxmlformats.org/officeDocument/2006/relationships/diagramColors" Target="../diagrams/colors2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3.xml"/><Relationship Id="rId3" Type="http://schemas.openxmlformats.org/officeDocument/2006/relationships/image" Target="../media/image51.png"/><Relationship Id="rId7" Type="http://schemas.openxmlformats.org/officeDocument/2006/relationships/diagramQuickStyle" Target="../diagrams/quickStyle23.xml"/><Relationship Id="rId2" Type="http://schemas.openxmlformats.org/officeDocument/2006/relationships/hyperlink" Target="http://oaq.epn.edu.ec/index.php/publicaciones/boletin-digital" TargetMode="Externa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23.xml"/><Relationship Id="rId5" Type="http://schemas.openxmlformats.org/officeDocument/2006/relationships/diagramData" Target="../diagrams/data23.xml"/><Relationship Id="rId4" Type="http://schemas.openxmlformats.org/officeDocument/2006/relationships/image" Target="../media/image52.png"/><Relationship Id="rId9" Type="http://schemas.microsoft.com/office/2007/relationships/diagramDrawing" Target="../diagrams/drawing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25.xml"/><Relationship Id="rId12" Type="http://schemas.microsoft.com/office/2007/relationships/diagramDrawing" Target="../diagrams/drawing25.xml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png"/><Relationship Id="rId11" Type="http://schemas.openxmlformats.org/officeDocument/2006/relationships/image" Target="../media/image62.png"/><Relationship Id="rId5" Type="http://schemas.openxmlformats.org/officeDocument/2006/relationships/diagramColors" Target="../diagrams/colors25.xml"/><Relationship Id="rId10" Type="http://schemas.openxmlformats.org/officeDocument/2006/relationships/image" Target="../media/image61.png"/><Relationship Id="rId4" Type="http://schemas.openxmlformats.org/officeDocument/2006/relationships/diagramQuickStyle" Target="../diagrams/quickStyle25.xml"/><Relationship Id="rId9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diagramLayout" Target="../diagrams/layout1.xml"/><Relationship Id="rId7" Type="http://schemas.openxmlformats.org/officeDocument/2006/relationships/diagramLayout" Target="../diagrams/layout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microsoft.com/office/2007/relationships/diagramDrawing" Target="../diagrams/drawing1.xml"/><Relationship Id="rId4" Type="http://schemas.openxmlformats.org/officeDocument/2006/relationships/diagramQuickStyle" Target="../diagrams/quickStyle1.xml"/><Relationship Id="rId9" Type="http://schemas.openxmlformats.org/officeDocument/2006/relationships/diagramColors" Target="../diagrams/colors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diagramLayout" Target="../diagrams/layout26.xml"/><Relationship Id="rId7" Type="http://schemas.openxmlformats.org/officeDocument/2006/relationships/image" Target="../media/image67.jpeg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Relationship Id="rId9" Type="http://schemas.microsoft.com/office/2007/relationships/diagramDrawing" Target="../diagrams/drawing2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diagramData" Target="../diagrams/data4.xml"/><Relationship Id="rId7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microsoft.com/office/2007/relationships/diagramDrawing" Target="../diagrams/drawing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8.xml"/><Relationship Id="rId3" Type="http://schemas.openxmlformats.org/officeDocument/2006/relationships/diagramLayout" Target="../diagrams/layout7.xml"/><Relationship Id="rId7" Type="http://schemas.openxmlformats.org/officeDocument/2006/relationships/diagramLayout" Target="../diagrams/layout8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8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0" Type="http://schemas.microsoft.com/office/2007/relationships/diagramDrawing" Target="../diagrams/drawing7.xml"/><Relationship Id="rId4" Type="http://schemas.openxmlformats.org/officeDocument/2006/relationships/diagramQuickStyle" Target="../diagrams/quickStyle7.xml"/><Relationship Id="rId9" Type="http://schemas.openxmlformats.org/officeDocument/2006/relationships/diagramColors" Target="../diagrams/colors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microsoft.com/office/2007/relationships/diagramDrawing" Target="../diagrams/drawing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60760" y="1687369"/>
            <a:ext cx="8422405" cy="2693248"/>
          </a:xfrm>
        </p:spPr>
        <p:txBody>
          <a:bodyPr>
            <a:normAutofit/>
          </a:bodyPr>
          <a:lstStyle/>
          <a:p>
            <a:pPr algn="r"/>
            <a:r>
              <a:rPr lang="es-EC" b="1" dirty="0" smtClean="0"/>
              <a:t>“El </a:t>
            </a:r>
            <a:r>
              <a:rPr lang="es-EC" b="1" dirty="0"/>
              <a:t>estudio del universo es un viaje para auto </a:t>
            </a:r>
            <a:r>
              <a:rPr lang="es-EC" b="1" dirty="0" smtClean="0"/>
              <a:t>descubrirnos”</a:t>
            </a:r>
            <a:br>
              <a:rPr lang="es-EC" b="1" dirty="0" smtClean="0"/>
            </a:br>
            <a:r>
              <a:rPr lang="es-EC" b="1" i="1" dirty="0" smtClean="0"/>
              <a:t>Carl </a:t>
            </a:r>
            <a:r>
              <a:rPr lang="es-EC" b="1" i="1" dirty="0" err="1" smtClean="0"/>
              <a:t>Sagan</a:t>
            </a:r>
            <a:endParaRPr lang="es-EC" b="1" i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9665" y="3893030"/>
            <a:ext cx="7553500" cy="231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45499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4095481" y="270456"/>
            <a:ext cx="3812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Acceso al Parque Arqueológico</a:t>
            </a:r>
            <a:endParaRPr lang="en-NZ" b="1" dirty="0"/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xmlns="" val="3665454010"/>
              </p:ext>
            </p:extLst>
          </p:nvPr>
        </p:nvGraphicFramePr>
        <p:xfrm>
          <a:off x="2202287" y="734095"/>
          <a:ext cx="9620520" cy="61239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2910625" y="4108361"/>
            <a:ext cx="3747752" cy="646331"/>
          </a:xfrm>
          <a:prstGeom prst="rect">
            <a:avLst/>
          </a:prstGeom>
          <a:noFill/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C" dirty="0" smtClean="0"/>
              <a:t>Existen 3 accesos sur, centro y norte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xmlns="" val="380193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3565" r="34655" b="808"/>
          <a:stretch/>
        </p:blipFill>
        <p:spPr>
          <a:xfrm>
            <a:off x="7709175" y="1106256"/>
            <a:ext cx="3553605" cy="558490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366654" y="271104"/>
            <a:ext cx="378112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Las pirámides de Cochasqui</a:t>
            </a:r>
          </a:p>
          <a:p>
            <a:endParaRPr lang="en-NZ" dirty="0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xmlns="" val="1458089571"/>
              </p:ext>
            </p:extLst>
          </p:nvPr>
        </p:nvGraphicFramePr>
        <p:xfrm>
          <a:off x="2032000" y="1226127"/>
          <a:ext cx="4638964" cy="49122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9432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50502" y="618186"/>
            <a:ext cx="3473024" cy="837127"/>
          </a:xfrm>
        </p:spPr>
        <p:txBody>
          <a:bodyPr>
            <a:normAutofit/>
          </a:bodyPr>
          <a:lstStyle/>
          <a:p>
            <a:r>
              <a:rPr lang="es-EC" dirty="0" smtClean="0"/>
              <a:t>Reloj Solar</a:t>
            </a:r>
            <a:endParaRPr lang="en-NZ" dirty="0"/>
          </a:p>
        </p:txBody>
      </p:sp>
      <p:graphicFrame>
        <p:nvGraphicFramePr>
          <p:cNvPr id="8" name="Marcador de contenido 7"/>
          <p:cNvGraphicFramePr>
            <a:graphicFrameLocks noGrp="1"/>
          </p:cNvGraphicFramePr>
          <p:nvPr>
            <p:ph sz="half" idx="1"/>
          </p:nvPr>
        </p:nvGraphicFramePr>
        <p:xfrm>
          <a:off x="2849965" y="1558344"/>
          <a:ext cx="3473561" cy="42755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Marcador de contenido 8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6855584" y="1777284"/>
            <a:ext cx="4687896" cy="3799268"/>
          </a:xfrm>
          <a:prstGeom prst="rect">
            <a:avLst/>
          </a:prstGeom>
          <a:ln w="38100"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25991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a 6"/>
          <p:cNvGraphicFramePr/>
          <p:nvPr>
            <p:extLst/>
          </p:nvPr>
        </p:nvGraphicFramePr>
        <p:xfrm>
          <a:off x="1808748" y="203443"/>
          <a:ext cx="10383252" cy="67748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959268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xmlns="" val="1937917696"/>
              </p:ext>
            </p:extLst>
          </p:nvPr>
        </p:nvGraphicFramePr>
        <p:xfrm>
          <a:off x="2202287" y="734095"/>
          <a:ext cx="9620520" cy="61239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2787795" y="5827979"/>
            <a:ext cx="3747752" cy="646331"/>
          </a:xfrm>
          <a:prstGeom prst="rect">
            <a:avLst/>
          </a:prstGeom>
          <a:noFill/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C" dirty="0" smtClean="0"/>
              <a:t>Museos representativos de la cultura Quitu - Cara</a:t>
            </a:r>
            <a:endParaRPr lang="en-NZ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60661" y="528576"/>
            <a:ext cx="9526288" cy="1280890"/>
          </a:xfrm>
        </p:spPr>
        <p:txBody>
          <a:bodyPr>
            <a:normAutofit/>
          </a:bodyPr>
          <a:lstStyle/>
          <a:p>
            <a:r>
              <a:rPr lang="es-EC" sz="3200" b="1" dirty="0" smtClean="0"/>
              <a:t>Museos </a:t>
            </a:r>
            <a:r>
              <a:rPr lang="es-EC" sz="3200" b="1" dirty="0"/>
              <a:t>de sitio en </a:t>
            </a:r>
            <a:r>
              <a:rPr lang="es-EC" sz="3200" b="1" dirty="0" smtClean="0"/>
              <a:t>Cochasquí</a:t>
            </a:r>
            <a:endParaRPr lang="en-NZ" sz="3200" dirty="0"/>
          </a:p>
        </p:txBody>
      </p:sp>
    </p:spTree>
    <p:extLst>
      <p:ext uri="{BB962C8B-B14F-4D97-AF65-F5344CB8AC3E}">
        <p14:creationId xmlns:p14="http://schemas.microsoft.com/office/powerpoint/2010/main" xmlns="" val="3081815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650898"/>
          </a:xfrm>
        </p:spPr>
        <p:txBody>
          <a:bodyPr/>
          <a:lstStyle/>
          <a:p>
            <a:r>
              <a:rPr lang="es-EC" dirty="0" smtClean="0"/>
              <a:t>Turismo en Cochasquí.</a:t>
            </a:r>
            <a:endParaRPr lang="en-NZ" dirty="0"/>
          </a:p>
        </p:txBody>
      </p:sp>
      <p:graphicFrame>
        <p:nvGraphicFramePr>
          <p:cNvPr id="11" name="Marcador de contenido 10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xmlns="" val="116022180"/>
              </p:ext>
            </p:extLst>
          </p:nvPr>
        </p:nvGraphicFramePr>
        <p:xfrm>
          <a:off x="2589213" y="1403350"/>
          <a:ext cx="4313237" cy="4508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Marcador de contenido 7" descr="Image may contain: 10 people, outdoor"/>
          <p:cNvPicPr>
            <a:picLocks noGrp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40084" y="3951643"/>
            <a:ext cx="3564527" cy="2616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40083" y="1275008"/>
            <a:ext cx="3564528" cy="267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9278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0606" t="30216" r="20490" b="20586"/>
          <a:stretch/>
        </p:blipFill>
        <p:spPr>
          <a:xfrm>
            <a:off x="6601089" y="966355"/>
            <a:ext cx="4922728" cy="4894693"/>
          </a:xfrm>
          <a:prstGeom prst="rect">
            <a:avLst/>
          </a:prstGeom>
        </p:spPr>
      </p:pic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xmlns="" val="2171750770"/>
              </p:ext>
            </p:extLst>
          </p:nvPr>
        </p:nvGraphicFramePr>
        <p:xfrm>
          <a:off x="2589212" y="831273"/>
          <a:ext cx="3505199" cy="50297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362796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2187678" y="177301"/>
            <a:ext cx="8911687" cy="705926"/>
          </a:xfrm>
        </p:spPr>
        <p:txBody>
          <a:bodyPr/>
          <a:lstStyle/>
          <a:p>
            <a:r>
              <a:rPr lang="x-none" dirty="0" smtClean="0"/>
              <a:t>Resultados </a:t>
            </a:r>
            <a:r>
              <a:rPr lang="x-none" dirty="0"/>
              <a:t>p</a:t>
            </a:r>
            <a:r>
              <a:rPr lang="x-none" dirty="0" smtClean="0"/>
              <a:t>erfil del cliente.</a:t>
            </a:r>
            <a:endParaRPr lang="es-EC" dirty="0"/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xmlns="" val="801143928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89968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xmlns="" val="2377154126"/>
              </p:ext>
            </p:extLst>
          </p:nvPr>
        </p:nvGraphicFramePr>
        <p:xfrm>
          <a:off x="1808748" y="203443"/>
          <a:ext cx="10383252" cy="67748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97434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xmlns="" val="1546821388"/>
              </p:ext>
            </p:extLst>
          </p:nvPr>
        </p:nvGraphicFramePr>
        <p:xfrm>
          <a:off x="1808748" y="203443"/>
          <a:ext cx="10383252" cy="67748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21300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589213" y="329612"/>
            <a:ext cx="8915399" cy="6326372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</a:pPr>
            <a:r>
              <a:rPr lang="es-EC" sz="18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C" sz="18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C" sz="18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DEPARTAMENTO </a:t>
            </a:r>
            <a:r>
              <a:rPr lang="es-EC" sz="1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CIENCIAS ECONÓMICAS, ADMINISTRATIVAS Y DE COMERCIO</a:t>
            </a:r>
            <a:br>
              <a:rPr lang="es-EC" sz="1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C" sz="1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CARRERA DE INGENIERÍA EN ADMINISTRACIÓN </a:t>
            </a:r>
            <a:r>
              <a:rPr lang="es-EC" sz="18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TURÍSTICA </a:t>
            </a:r>
            <a:r>
              <a:rPr lang="es-EC" sz="1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s-EC" sz="18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HOTELERA</a:t>
            </a:r>
            <a:r>
              <a:rPr lang="es-EC" sz="1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C" sz="1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C" sz="1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TRABAJO DE TITULACIÓN, PREVIO A LA OBTENCIÓN DEL TÍTULO DE INGENIERO EN ADMINISTRACIÓN </a:t>
            </a:r>
            <a:r>
              <a:rPr lang="es-EC" sz="18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TURÍSTICA </a:t>
            </a:r>
            <a:r>
              <a:rPr lang="es-EC" sz="1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s-EC" sz="18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HOTELERA</a:t>
            </a:r>
            <a:r>
              <a:rPr lang="es-EC" sz="1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C" sz="1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C" sz="1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TEMA: ZONAS ARQUEOLÓGICAS PARA LA OBSERVACIÓN ASTRONÓMICA COMO PRODUCTO TURÍSTICO, CASO COCHASQUÍ</a:t>
            </a:r>
            <a:br>
              <a:rPr lang="es-EC" sz="1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C" sz="18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AUTORES: GUANÍN </a:t>
            </a:r>
            <a:r>
              <a:rPr lang="es-EC" sz="1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MENA KATHERINE MARITZA</a:t>
            </a:r>
            <a:br>
              <a:rPr lang="es-EC" sz="1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C" sz="1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URVINA RODRÍGUEZ MARIO ENRIQUE</a:t>
            </a:r>
            <a:r>
              <a:rPr lang="es-EC" sz="1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C" sz="1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C" sz="18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DIRECTOR: </a:t>
            </a:r>
            <a:r>
              <a:rPr lang="es-EC" sz="1800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MsC</a:t>
            </a:r>
            <a:r>
              <a:rPr lang="es-EC" sz="18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EC" sz="1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NOVOA BRITO CARLOS </a:t>
            </a:r>
            <a:r>
              <a:rPr lang="es-EC" sz="18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HUGO</a:t>
            </a:r>
            <a:r>
              <a:rPr lang="es-EC" sz="1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C" sz="1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C" sz="1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SANGOLQUÍ</a:t>
            </a:r>
            <a:br>
              <a:rPr lang="es-EC" sz="1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C" sz="18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</a:t>
            </a:r>
            <a:endParaRPr lang="es-EC" sz="18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n 4" descr="http://mercadotecnia.espe.edu.ec/wp-content/uploads/tmp/LOGO-PRINCIPAL-ESPE2.png"/>
          <p:cNvPicPr/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986"/>
          <a:stretch>
            <a:fillRect/>
          </a:stretch>
        </p:blipFill>
        <p:spPr bwMode="auto">
          <a:xfrm>
            <a:off x="4835133" y="160169"/>
            <a:ext cx="3903980" cy="1115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85332" y="4897189"/>
            <a:ext cx="2135953" cy="189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0083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xmlns="" val="1493002813"/>
              </p:ext>
            </p:extLst>
          </p:nvPr>
        </p:nvGraphicFramePr>
        <p:xfrm>
          <a:off x="1808748" y="203443"/>
          <a:ext cx="10383252" cy="67748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79005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xmlns="" val="256991456"/>
              </p:ext>
            </p:extLst>
          </p:nvPr>
        </p:nvGraphicFramePr>
        <p:xfrm>
          <a:off x="6621380" y="215475"/>
          <a:ext cx="5241757" cy="67748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xmlns="" val="628154588"/>
              </p:ext>
            </p:extLst>
          </p:nvPr>
        </p:nvGraphicFramePr>
        <p:xfrm>
          <a:off x="2032000" y="719666"/>
          <a:ext cx="4348018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xmlns="" val="3374639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42365382"/>
              </p:ext>
            </p:extLst>
          </p:nvPr>
        </p:nvGraphicFramePr>
        <p:xfrm>
          <a:off x="7862162" y="667777"/>
          <a:ext cx="3562330" cy="4016471"/>
        </p:xfrm>
        <a:graphic>
          <a:graphicData uri="http://schemas.openxmlformats.org/drawingml/2006/table">
            <a:tbl>
              <a:tblPr firstRow="1" firstCol="1" bandRow="1">
                <a:tableStyleId>{0660B408-B3CF-4A94-85FC-2B1E0A45F4A2}</a:tableStyleId>
              </a:tblPr>
              <a:tblGrid>
                <a:gridCol w="123934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8786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3512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4964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ysClr val="windowText" lastClr="000000"/>
                          </a:solidFill>
                          <a:effectLst/>
                        </a:rPr>
                        <a:t>Meses </a:t>
                      </a:r>
                      <a:endParaRPr lang="es-ES" sz="1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ysClr val="windowText" lastClr="000000"/>
                          </a:solidFill>
                          <a:effectLst/>
                        </a:rPr>
                        <a:t>Nubosidad / </a:t>
                      </a:r>
                      <a:r>
                        <a:rPr lang="es-EC" sz="1200" dirty="0" err="1">
                          <a:solidFill>
                            <a:sysClr val="windowText" lastClr="000000"/>
                          </a:solidFill>
                          <a:effectLst/>
                        </a:rPr>
                        <a:t>octas</a:t>
                      </a:r>
                      <a:endParaRPr lang="es-ES" sz="1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ysClr val="windowText" lastClr="000000"/>
                          </a:solidFill>
                          <a:effectLst/>
                        </a:rPr>
                        <a:t>Días lluviosos</a:t>
                      </a:r>
                      <a:endParaRPr lang="es-ES" sz="1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3763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Enero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5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8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3763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Febrero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6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7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3763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Marzo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20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3763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Abril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16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3763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Mayo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12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3763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Junio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13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3763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Julio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3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3763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Agosto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3399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Septiembre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9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3763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Octubre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s/n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3399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Noviembre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10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3096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Diciembre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19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4" name="CuadroTexto 3"/>
          <p:cNvSpPr txBox="1"/>
          <p:nvPr/>
        </p:nvSpPr>
        <p:spPr>
          <a:xfrm>
            <a:off x="3002973" y="249382"/>
            <a:ext cx="54136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/>
              <a:t>Datos Meteorológicos de Cochasquí.</a:t>
            </a:r>
            <a:endParaRPr lang="es-ES" sz="2000" b="1" dirty="0"/>
          </a:p>
        </p:txBody>
      </p:sp>
      <p:sp>
        <p:nvSpPr>
          <p:cNvPr id="9" name="CuadroTexto 8"/>
          <p:cNvSpPr txBox="1"/>
          <p:nvPr/>
        </p:nvSpPr>
        <p:spPr>
          <a:xfrm>
            <a:off x="1911927" y="4301836"/>
            <a:ext cx="4021282" cy="1111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1641" y="815746"/>
            <a:ext cx="5400871" cy="297321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885457" y="4211419"/>
            <a:ext cx="4073237" cy="92333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s-ES" b="1" dirty="0" smtClean="0"/>
              <a:t>Nubosidad= </a:t>
            </a:r>
            <a:r>
              <a:rPr lang="es-ES" dirty="0" smtClean="0"/>
              <a:t>nivel de nubes</a:t>
            </a:r>
            <a:endParaRPr lang="es-ES" dirty="0"/>
          </a:p>
          <a:p>
            <a:r>
              <a:rPr lang="es-ES" dirty="0" smtClean="0"/>
              <a:t>Los mejores meses marca desde Junio hasta Septiembre.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285047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23032" r="23603"/>
          <a:stretch/>
        </p:blipFill>
        <p:spPr>
          <a:xfrm>
            <a:off x="2774373" y="4078769"/>
            <a:ext cx="2701637" cy="2569372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l="18018" r="17767"/>
          <a:stretch/>
        </p:blipFill>
        <p:spPr>
          <a:xfrm>
            <a:off x="2774373" y="450596"/>
            <a:ext cx="2670464" cy="3561460"/>
          </a:xfrm>
          <a:prstGeom prst="rect">
            <a:avLst/>
          </a:prstGeom>
        </p:spPr>
      </p:pic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80480001"/>
              </p:ext>
            </p:extLst>
          </p:nvPr>
        </p:nvGraphicFramePr>
        <p:xfrm>
          <a:off x="5663045" y="450596"/>
          <a:ext cx="5612967" cy="3312438"/>
        </p:xfrm>
        <a:graphic>
          <a:graphicData uri="http://schemas.openxmlformats.org/drawingml/2006/table">
            <a:tbl>
              <a:tblPr firstRow="1" firstCol="1" bandRow="1">
                <a:tableStyleId>{0660B408-B3CF-4A94-85FC-2B1E0A45F4A2}</a:tableStyleId>
              </a:tblPr>
              <a:tblGrid>
                <a:gridCol w="123934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3934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13428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31089"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kern="1200" dirty="0">
                          <a:solidFill>
                            <a:sysClr val="windowText" lastClr="000000"/>
                          </a:solidFill>
                          <a:effectLst/>
                        </a:rPr>
                        <a:t>Magnitud</a:t>
                      </a:r>
                      <a:endParaRPr lang="es-ES" sz="1200" kern="1200" dirty="0">
                        <a:solidFill>
                          <a:sysClr val="windowText" lastClr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ysClr val="windowText" lastClr="000000"/>
                          </a:solidFill>
                          <a:effectLst/>
                        </a:rPr>
                        <a:t>Clase </a:t>
                      </a:r>
                      <a:endParaRPr lang="es-ES" sz="1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3126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7.6 - 8.0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Cielo oscuro excelente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3126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7.1 - 7.5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Cielo oscuro típico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3126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6.6 - 7.0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3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Cielo rural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3126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6.1 - 6.5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cielo entre rural y periurbano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3126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5.6 - 6.0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cielo periurbano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3126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5.1 - 5.5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cielo periurbano brillante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3126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≤ 5.0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7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Cielo entre periurbano y urbano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3126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≤ 4.5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8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Cielo urbano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3126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≤ 4.0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9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Cielo de centro de ciudad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0" name="CuadroTexto 9"/>
          <p:cNvSpPr txBox="1"/>
          <p:nvPr/>
        </p:nvSpPr>
        <p:spPr>
          <a:xfrm>
            <a:off x="5663045" y="4648402"/>
            <a:ext cx="5612967" cy="92333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" b="1" dirty="0"/>
              <a:t>Oscuridad= </a:t>
            </a:r>
            <a:r>
              <a:rPr lang="es-ES" dirty="0"/>
              <a:t>Contaminación lumínica</a:t>
            </a:r>
          </a:p>
          <a:p>
            <a:r>
              <a:rPr lang="es-ES" dirty="0" smtClean="0"/>
              <a:t>En lo que respecta a la oscuridad se clasifica a Cochasquí como un cielo rural.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339709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2510" y="4105740"/>
            <a:ext cx="4703143" cy="257642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2417" y="1095212"/>
            <a:ext cx="4623328" cy="272289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CuadroTexto 5"/>
          <p:cNvSpPr txBox="1"/>
          <p:nvPr/>
        </p:nvSpPr>
        <p:spPr>
          <a:xfrm>
            <a:off x="6914900" y="709109"/>
            <a:ext cx="3221182" cy="369332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" b="1" dirty="0" smtClean="0"/>
              <a:t>Propuesta a Corto Plazo</a:t>
            </a:r>
            <a:endParaRPr lang="es-ES" dirty="0"/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xmlns="" val="3727835808"/>
              </p:ext>
            </p:extLst>
          </p:nvPr>
        </p:nvGraphicFramePr>
        <p:xfrm>
          <a:off x="6914900" y="1381991"/>
          <a:ext cx="3245100" cy="47563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xmlns="" val="181735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4696687" y="270167"/>
            <a:ext cx="375112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Propuesta a mediano Plazo “Tour </a:t>
            </a:r>
            <a:r>
              <a:rPr lang="es-ES" b="1" dirty="0" err="1" smtClean="0"/>
              <a:t>Mayuñan</a:t>
            </a:r>
            <a:r>
              <a:rPr lang="es-ES" b="1" dirty="0" smtClean="0"/>
              <a:t>”</a:t>
            </a:r>
            <a:endParaRPr lang="es-ES" b="1" dirty="0"/>
          </a:p>
        </p:txBody>
      </p:sp>
      <p:pic>
        <p:nvPicPr>
          <p:cNvPr id="4" name="Imagen 3"/>
          <p:cNvPicPr/>
          <p:nvPr/>
        </p:nvPicPr>
        <p:blipFill rotWithShape="1">
          <a:blip r:embed="rId2"/>
          <a:srcRect l="40392" t="15991" r="23978" b="12208"/>
          <a:stretch/>
        </p:blipFill>
        <p:spPr bwMode="auto">
          <a:xfrm>
            <a:off x="2649678" y="1269786"/>
            <a:ext cx="3148449" cy="3593161"/>
          </a:xfrm>
          <a:prstGeom prst="rect">
            <a:avLst/>
          </a:prstGeom>
          <a:ln>
            <a:solidFill>
              <a:schemeClr val="tx2"/>
            </a:solidFill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57822355"/>
              </p:ext>
            </p:extLst>
          </p:nvPr>
        </p:nvGraphicFramePr>
        <p:xfrm>
          <a:off x="6182591" y="1269786"/>
          <a:ext cx="5143500" cy="4739167"/>
        </p:xfrm>
        <a:graphic>
          <a:graphicData uri="http://schemas.openxmlformats.org/drawingml/2006/table">
            <a:tbl>
              <a:tblPr firstRow="1" firstCol="1" bandRow="1">
                <a:tableStyleId>{0660B408-B3CF-4A94-85FC-2B1E0A45F4A2}</a:tableStyleId>
              </a:tblPr>
              <a:tblGrid>
                <a:gridCol w="130336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3898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9513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0601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86828"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ysClr val="windowText" lastClr="000000"/>
                          </a:solidFill>
                          <a:effectLst/>
                        </a:rPr>
                        <a:t>ACAMPADA</a:t>
                      </a:r>
                      <a:endParaRPr lang="es-ES" sz="10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0748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 </a:t>
                      </a:r>
                      <a:endParaRPr lang="es-E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PRECIO UNITARIO</a:t>
                      </a:r>
                      <a:endParaRPr lang="es-E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CON TRANSPORTE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TRANSPORTE PRIVADO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68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18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18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868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Transporte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100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200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868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Guía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50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50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50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868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Snackx2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3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54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36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868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Cena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4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72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72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868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Desayuno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3,5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63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63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868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Alojamiento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3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54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54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868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Entradas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36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36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868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Gastos asociación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165,5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529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311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868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Utilidad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105,8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62,2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868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IVA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63,48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7,464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868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Total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698,28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380,664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868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Precio unitario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38,79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21,15</a:t>
                      </a:r>
                      <a:endParaRPr lang="es-E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2587336" y="5185064"/>
            <a:ext cx="3210791" cy="92333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dirty="0" smtClean="0"/>
              <a:t>Utilizando el campamento turístico que tiene el parque arqueológico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3465242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/>
          <p:nvPr/>
        </p:nvPicPr>
        <p:blipFill rotWithShape="1">
          <a:blip r:embed="rId2"/>
          <a:srcRect l="38981" t="20067" r="23624" b="14089"/>
          <a:stretch/>
        </p:blipFill>
        <p:spPr bwMode="auto">
          <a:xfrm>
            <a:off x="2093767" y="558509"/>
            <a:ext cx="3797877" cy="3836846"/>
          </a:xfrm>
          <a:prstGeom prst="rect">
            <a:avLst/>
          </a:prstGeom>
          <a:ln>
            <a:solidFill>
              <a:schemeClr val="tx2"/>
            </a:solidFill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02165828"/>
              </p:ext>
            </p:extLst>
          </p:nvPr>
        </p:nvGraphicFramePr>
        <p:xfrm>
          <a:off x="6265719" y="558509"/>
          <a:ext cx="4800601" cy="4331851"/>
        </p:xfrm>
        <a:graphic>
          <a:graphicData uri="http://schemas.openxmlformats.org/drawingml/2006/table">
            <a:tbl>
              <a:tblPr firstRow="1" firstCol="1" bandRow="1">
                <a:tableStyleId>{0660B408-B3CF-4A94-85FC-2B1E0A45F4A2}</a:tableStyleId>
              </a:tblPr>
              <a:tblGrid>
                <a:gridCol w="116078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0140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6063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7777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55847"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ysClr val="windowText" lastClr="000000"/>
                          </a:solidFill>
                          <a:effectLst/>
                        </a:rPr>
                        <a:t>CABAÑAS</a:t>
                      </a:r>
                      <a:endParaRPr lang="es-ES" sz="10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584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ysClr val="windowText" lastClr="000000"/>
                          </a:solidFill>
                          <a:effectLst/>
                        </a:rPr>
                        <a:t>PRECIO UNITARIO</a:t>
                      </a:r>
                      <a:endParaRPr lang="es-ES" sz="10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ysClr val="windowText" lastClr="000000"/>
                          </a:solidFill>
                          <a:effectLst/>
                        </a:rPr>
                        <a:t>CON TRANSPORTE</a:t>
                      </a:r>
                      <a:endParaRPr lang="es-ES" sz="10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ysClr val="windowText" lastClr="000000"/>
                          </a:solidFill>
                          <a:effectLst/>
                        </a:rPr>
                        <a:t>TRANSPORTE PRIVADO</a:t>
                      </a:r>
                      <a:endParaRPr lang="es-ES" sz="10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5584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18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18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5584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Transporte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60,00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200,00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0,00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5584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Guía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50,00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50,00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50,00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5584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Snackx2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3,00</a:t>
                      </a:r>
                      <a:endParaRPr lang="es-E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54,00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54,00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5584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Cena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4,00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72,00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72,00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5584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Desayuno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3,50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63,00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63,00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5584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Alojamiento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10,00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180,00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180,00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5584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Entradas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2,00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36,00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36,00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5584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Gastos asociación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132,50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655,00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455,00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5584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Utilidad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131,00</a:t>
                      </a:r>
                      <a:endParaRPr lang="es-E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91,00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5584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IVA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78,60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10,92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5584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Total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864,60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556,92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5584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Precio unitario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48,03</a:t>
                      </a:r>
                      <a:endParaRPr lang="es-E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30,94</a:t>
                      </a:r>
                      <a:endParaRPr lang="es-E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770" marR="64770" marT="0" marB="0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2093767" y="4727864"/>
            <a:ext cx="3797877" cy="923330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dirty="0" smtClean="0"/>
              <a:t>Beneficiarios la comunidad de Cochasquí y la parroquia de Tocachi.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4727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xmlns="" val="6175319"/>
              </p:ext>
            </p:extLst>
          </p:nvPr>
        </p:nvGraphicFramePr>
        <p:xfrm>
          <a:off x="1808748" y="187036"/>
          <a:ext cx="10383252" cy="67912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CuadroTexto 1"/>
          <p:cNvSpPr txBox="1"/>
          <p:nvPr/>
        </p:nvSpPr>
        <p:spPr>
          <a:xfrm rot="16200000">
            <a:off x="-1312876" y="2701644"/>
            <a:ext cx="45733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/>
              <a:t>Aplicaciones y herramientas de apoyo para el “Tour </a:t>
            </a:r>
            <a:r>
              <a:rPr lang="es-ES" sz="2000" b="1" dirty="0" err="1" smtClean="0"/>
              <a:t>Mayuñan</a:t>
            </a:r>
            <a:r>
              <a:rPr lang="es-ES" dirty="0" smtClean="0"/>
              <a:t>”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320476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54683" y="551921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x-none" b="1" dirty="0" smtClean="0"/>
              <a:t>Propuesta a largo plazo</a:t>
            </a:r>
            <a:br>
              <a:rPr lang="x-none" b="1" dirty="0" smtClean="0"/>
            </a:br>
            <a:r>
              <a:rPr lang="es-EC" dirty="0"/>
              <a:t>Implementación de la certificación </a:t>
            </a:r>
            <a:r>
              <a:rPr lang="es-EC" dirty="0" err="1" smtClean="0"/>
              <a:t>Starlight</a:t>
            </a:r>
            <a:r>
              <a:rPr lang="es-EC" dirty="0"/>
              <a:t/>
            </a:r>
            <a:br>
              <a:rPr lang="es-EC" dirty="0"/>
            </a:br>
            <a:endParaRPr lang="es-EC" dirty="0"/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xmlns="" val="2788669643"/>
              </p:ext>
            </p:extLst>
          </p:nvPr>
        </p:nvGraphicFramePr>
        <p:xfrm>
          <a:off x="2031999" y="1588168"/>
          <a:ext cx="9472612" cy="5269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8" name="Picture 2" descr="Resultado de imagen para Fundacion starligh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60260" y="770285"/>
            <a:ext cx="1794423" cy="1794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26971" y="5868538"/>
            <a:ext cx="1908017" cy="97581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23379" y="5643533"/>
            <a:ext cx="1479360" cy="110383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28733" y="5657181"/>
            <a:ext cx="1105285" cy="11052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51855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b="1" dirty="0" smtClean="0"/>
              <a:t>Proceso</a:t>
            </a:r>
            <a:endParaRPr lang="es-EC" b="1" dirty="0"/>
          </a:p>
        </p:txBody>
      </p:sp>
      <p:pic>
        <p:nvPicPr>
          <p:cNvPr id="3" name="Imagen 2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6112042" y="96253"/>
            <a:ext cx="6079958" cy="67617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73695" y="4192105"/>
            <a:ext cx="3410834" cy="23040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20438" y="1496135"/>
            <a:ext cx="3264091" cy="2448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910801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b="1" dirty="0" smtClean="0"/>
              <a:t>Objetivos</a:t>
            </a:r>
            <a:endParaRPr lang="es-EC" b="1" dirty="0"/>
          </a:p>
        </p:txBody>
      </p:sp>
      <p:graphicFrame>
        <p:nvGraphicFramePr>
          <p:cNvPr id="8" name="Marcador de contenido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218834667"/>
              </p:ext>
            </p:extLst>
          </p:nvPr>
        </p:nvGraphicFramePr>
        <p:xfrm>
          <a:off x="2589212" y="170121"/>
          <a:ext cx="9602787" cy="65815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xmlns="" val="2964491139"/>
              </p:ext>
            </p:extLst>
          </p:nvPr>
        </p:nvGraphicFramePr>
        <p:xfrm>
          <a:off x="1804737" y="342900"/>
          <a:ext cx="10387261" cy="6515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xmlns="" val="413821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Conclusiones y Recomendaciones.</a:t>
            </a:r>
            <a:endParaRPr lang="es-ES" dirty="0"/>
          </a:p>
        </p:txBody>
      </p:sp>
      <p:graphicFrame>
        <p:nvGraphicFramePr>
          <p:cNvPr id="9" name="Marcador de contenido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826171267"/>
              </p:ext>
            </p:extLst>
          </p:nvPr>
        </p:nvGraphicFramePr>
        <p:xfrm>
          <a:off x="2019058" y="1671021"/>
          <a:ext cx="8915400" cy="3778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Imagen 9" descr="Resultado de imagen para cochasqui investigacion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7875" y="1441525"/>
            <a:ext cx="1698082" cy="1688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 descr="Imagen relacionada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9057" y="3947256"/>
            <a:ext cx="1676899" cy="1872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Resultado de imagen para imagen astronomo aficionad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07161" y="2431228"/>
            <a:ext cx="2572023" cy="1929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4699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80240" y="3663524"/>
            <a:ext cx="3754666" cy="998627"/>
          </a:xfrm>
        </p:spPr>
        <p:txBody>
          <a:bodyPr>
            <a:normAutofit/>
          </a:bodyPr>
          <a:lstStyle/>
          <a:p>
            <a:r>
              <a:rPr lang="es-MX" sz="4400" dirty="0" smtClean="0">
                <a:solidFill>
                  <a:schemeClr val="bg1"/>
                </a:solidFill>
              </a:rPr>
              <a:t>GRACIAS!!!</a:t>
            </a:r>
            <a:endParaRPr lang="es-MX" sz="4400" dirty="0">
              <a:solidFill>
                <a:schemeClr val="bg1"/>
              </a:solidFill>
            </a:endParaRPr>
          </a:p>
        </p:txBody>
      </p:sp>
      <p:sp>
        <p:nvSpPr>
          <p:cNvPr id="4" name="Marcador de contenid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0" y="-857250"/>
            <a:ext cx="15240000" cy="8572500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4002157" y="2981738"/>
            <a:ext cx="38961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6000" dirty="0" smtClean="0">
                <a:solidFill>
                  <a:schemeClr val="bg1"/>
                </a:solidFill>
              </a:rPr>
              <a:t>GRACIAS</a:t>
            </a:r>
            <a:endParaRPr lang="es-MX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8223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1141927"/>
          </a:xfrm>
        </p:spPr>
        <p:txBody>
          <a:bodyPr/>
          <a:lstStyle/>
          <a:p>
            <a:r>
              <a:rPr lang="es-MX" b="1" dirty="0" smtClean="0"/>
              <a:t>Bibliografía</a:t>
            </a:r>
            <a:endParaRPr lang="es-MX" b="1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2589212" y="1854558"/>
            <a:ext cx="8915399" cy="405535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/>
              <a:t>ATSENIOR</a:t>
            </a:r>
            <a:r>
              <a:rPr lang="es-ES" dirty="0"/>
              <a:t>. (25 de Enero de 2014). </a:t>
            </a:r>
            <a:r>
              <a:rPr lang="es-ES" i="1" dirty="0"/>
              <a:t>Manual de Astronomía.</a:t>
            </a:r>
            <a:r>
              <a:rPr lang="es-ES" dirty="0"/>
              <a:t> Recuperado el 14 de Mayo de 2017, de http://atsenior.org/club_astronomia/Manual%20de%20Astronomia_ATSenior.pdf</a:t>
            </a:r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/>
              <a:t>Reinthaller</a:t>
            </a:r>
            <a:r>
              <a:rPr lang="es-ES" dirty="0"/>
              <a:t>, F. (Febrero de 2008). </a:t>
            </a:r>
            <a:r>
              <a:rPr lang="es-ES" dirty="0" err="1"/>
              <a:t>Guión</a:t>
            </a:r>
            <a:r>
              <a:rPr lang="es-ES" dirty="0"/>
              <a:t> Museológico de </a:t>
            </a:r>
            <a:r>
              <a:rPr lang="es-ES" dirty="0" err="1"/>
              <a:t>Cochasquí</a:t>
            </a:r>
            <a:r>
              <a:rPr lang="es-ES" dirty="0"/>
              <a:t>. Quito, Pichincha, Ecuador</a:t>
            </a:r>
            <a:r>
              <a:rPr lang="es-ES" dirty="0" smtClean="0"/>
              <a:t>.</a:t>
            </a:r>
            <a:endParaRPr lang="es-MX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/>
              <a:t>Startlight</a:t>
            </a:r>
            <a:r>
              <a:rPr lang="es-ES" dirty="0"/>
              <a:t>, I., Reserva Mundial de la Biosfera la Palma, Instituto de </a:t>
            </a:r>
            <a:r>
              <a:rPr lang="es-ES" dirty="0" err="1"/>
              <a:t>Astrofisica</a:t>
            </a:r>
            <a:r>
              <a:rPr lang="es-ES" dirty="0"/>
              <a:t> de Canarias, UNESCO </a:t>
            </a:r>
            <a:r>
              <a:rPr lang="es-ES" dirty="0" err="1"/>
              <a:t>MaB</a:t>
            </a:r>
            <a:r>
              <a:rPr lang="es-ES" dirty="0"/>
              <a:t>, </a:t>
            </a:r>
            <a:r>
              <a:rPr lang="es-ES" dirty="0" err="1"/>
              <a:t>Goboerno</a:t>
            </a:r>
            <a:r>
              <a:rPr lang="es-ES" dirty="0"/>
              <a:t> de Canarias, &amp; Ministerio de Medio ambiente. (2007). </a:t>
            </a:r>
            <a:r>
              <a:rPr lang="es-ES" dirty="0" err="1"/>
              <a:t>Declaracion</a:t>
            </a:r>
            <a:r>
              <a:rPr lang="es-ES" dirty="0"/>
              <a:t> de la Palma. </a:t>
            </a:r>
            <a:r>
              <a:rPr lang="es-ES" i="1" dirty="0"/>
              <a:t>Conferencia Internacional en Defensa de la Calidad del Cielo Nocturno y el Derecho a Observar las Estrellas</a:t>
            </a:r>
            <a:r>
              <a:rPr lang="es-ES" dirty="0"/>
              <a:t>, (pág. 13). La Palma, Islas Canarias, </a:t>
            </a:r>
            <a:r>
              <a:rPr lang="es-ES"/>
              <a:t>España</a:t>
            </a:r>
            <a:r>
              <a:rPr lang="es-ES" smtClean="0"/>
              <a:t>.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xmlns="" val="76356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 smtClean="0"/>
              <a:t>Teorías de soporte</a:t>
            </a:r>
            <a:endParaRPr lang="es-EC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784786709"/>
              </p:ext>
            </p:extLst>
          </p:nvPr>
        </p:nvGraphicFramePr>
        <p:xfrm>
          <a:off x="2589213" y="2133600"/>
          <a:ext cx="8915400" cy="3778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60956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 smtClean="0"/>
              <a:t>Metodología</a:t>
            </a:r>
            <a:endParaRPr lang="es-EC" dirty="0"/>
          </a:p>
        </p:txBody>
      </p:sp>
      <p:pic>
        <p:nvPicPr>
          <p:cNvPr id="2054" name="Picture 6" descr="Resultado de imagen para recoleccion de dat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59718" y="4539348"/>
            <a:ext cx="3682563" cy="23186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216191768"/>
              </p:ext>
            </p:extLst>
          </p:nvPr>
        </p:nvGraphicFramePr>
        <p:xfrm>
          <a:off x="2589212" y="300788"/>
          <a:ext cx="9490493" cy="65572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0" name="Picture 2" descr="Resultado de imagen para encuesta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18442" y="4539348"/>
            <a:ext cx="1858543" cy="231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6672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b="1" dirty="0"/>
              <a:t>A</a:t>
            </a:r>
            <a:r>
              <a:rPr lang="x-none" b="1" dirty="0" smtClean="0"/>
              <a:t>rqueología</a:t>
            </a:r>
            <a:endParaRPr lang="es-EC" b="1" dirty="0"/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649474845"/>
              </p:ext>
            </p:extLst>
          </p:nvPr>
        </p:nvGraphicFramePr>
        <p:xfrm>
          <a:off x="2589213" y="2133600"/>
          <a:ext cx="8915400" cy="3778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027" r="11579"/>
          <a:stretch/>
        </p:blipFill>
        <p:spPr>
          <a:xfrm>
            <a:off x="5570621" y="116294"/>
            <a:ext cx="1913021" cy="190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5077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92925" y="351155"/>
            <a:ext cx="8911687" cy="1280890"/>
          </a:xfrm>
        </p:spPr>
        <p:txBody>
          <a:bodyPr/>
          <a:lstStyle/>
          <a:p>
            <a:r>
              <a:rPr lang="x-none" b="1" dirty="0" smtClean="0"/>
              <a:t>Observación astronómica</a:t>
            </a:r>
            <a:endParaRPr lang="es-EC" b="1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936649304"/>
              </p:ext>
            </p:extLst>
          </p:nvPr>
        </p:nvGraphicFramePr>
        <p:xfrm>
          <a:off x="1919079" y="1089080"/>
          <a:ext cx="8589698" cy="55983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66086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Producto turístico</a:t>
            </a:r>
            <a:endParaRPr lang="es-ES" b="1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845284690"/>
              </p:ext>
            </p:extLst>
          </p:nvPr>
        </p:nvGraphicFramePr>
        <p:xfrm>
          <a:off x="2592925" y="1624444"/>
          <a:ext cx="5709411" cy="46308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xmlns="" val="3431575394"/>
              </p:ext>
            </p:extLst>
          </p:nvPr>
        </p:nvGraphicFramePr>
        <p:xfrm>
          <a:off x="8583829" y="1624444"/>
          <a:ext cx="2409754" cy="43918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xmlns="" val="362736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6966711" cy="695535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Parque Arqueológico Cochasquí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2358736" y="1828800"/>
            <a:ext cx="3397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 smtClean="0"/>
          </a:p>
          <a:p>
            <a:endParaRPr lang="es-ES" dirty="0"/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xmlns="" val="3769058975"/>
              </p:ext>
            </p:extLst>
          </p:nvPr>
        </p:nvGraphicFramePr>
        <p:xfrm>
          <a:off x="2032000" y="1506682"/>
          <a:ext cx="4711699" cy="46316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n 5"/>
          <p:cNvPicPr/>
          <p:nvPr/>
        </p:nvPicPr>
        <p:blipFill rotWithShape="1">
          <a:blip r:embed="rId6"/>
          <a:srcRect l="8656" r="8519"/>
          <a:stretch/>
        </p:blipFill>
        <p:spPr bwMode="auto">
          <a:xfrm>
            <a:off x="7186323" y="1963276"/>
            <a:ext cx="4746625" cy="30093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292635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piral">
  <a:themeElements>
    <a:clrScheme name="Espiral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Espiral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1322</TotalTime>
  <Words>1124</Words>
  <Application>Microsoft Office PowerPoint</Application>
  <PresentationFormat>Personalizado</PresentationFormat>
  <Paragraphs>341</Paragraphs>
  <Slides>32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3" baseType="lpstr">
      <vt:lpstr>Espiral</vt:lpstr>
      <vt:lpstr>“El estudio del universo es un viaje para auto descubrirnos” Carl Sagan</vt:lpstr>
      <vt:lpstr> DEPARTAMENTO DE CIENCIAS ECONÓMICAS, ADMINISTRATIVAS Y DE COMERCIO CARRERA DE INGENIERÍA EN ADMINISTRACIÓN TURÍSTICA Y HOTELERA TRABAJO DE TITULACIÓN, PREVIO A LA OBTENCIÓN DEL TÍTULO DE INGENIERO EN ADMINISTRACIÓN TURÍSTICA Y HOTELERA TEMA: ZONAS ARQUEOLÓGICAS PARA LA OBSERVACIÓN ASTRONÓMICA COMO PRODUCTO TURÍSTICO, CASO COCHASQUÍ AUTORES: GUANÍN MENA KATHERINE MARITZA URVINA RODRÍGUEZ MARIO ENRIQUE DIRECTOR: MsC. NOVOA BRITO CARLOS HUGO SANGOLQUÍ 2017</vt:lpstr>
      <vt:lpstr>Objetivos</vt:lpstr>
      <vt:lpstr>Teorías de soporte</vt:lpstr>
      <vt:lpstr>Metodología</vt:lpstr>
      <vt:lpstr>Arqueología</vt:lpstr>
      <vt:lpstr>Observación astronómica</vt:lpstr>
      <vt:lpstr>Producto turístico</vt:lpstr>
      <vt:lpstr>Parque Arqueológico Cochasquí</vt:lpstr>
      <vt:lpstr>Diapositiva 10</vt:lpstr>
      <vt:lpstr>Diapositiva 11</vt:lpstr>
      <vt:lpstr>Reloj Solar</vt:lpstr>
      <vt:lpstr>Diapositiva 13</vt:lpstr>
      <vt:lpstr>Museos de sitio en Cochasquí</vt:lpstr>
      <vt:lpstr>Turismo en Cochasquí.</vt:lpstr>
      <vt:lpstr>Diapositiva 16</vt:lpstr>
      <vt:lpstr>Resultados perfil del cliente.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Propuesta a largo plazo Implementación de la certificación Starlight </vt:lpstr>
      <vt:lpstr>Proceso</vt:lpstr>
      <vt:lpstr>Conclusiones y Recomendaciones.</vt:lpstr>
      <vt:lpstr>GRACIAS!!!</vt:lpstr>
      <vt:lpstr>Bibliografía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DEPARTAMENTO DE CIENCIAS ECONÓMICAS, ADMINISTRATIVAS Y DE COMERCIO CARRERA DE INGENIERÍA EN ADMINISTRACIÓN DE EMPRESAS TURÍSTICAS Y HOTELERAS TRABAJO DE TITULACIÓN, PREVIO A LA OBTENCIÓN DEL TÍTULO DE INGENIERO EN ADMINISTRACIÓN DE EMPRESAS TURÍSTICAS Y HOTELERAS TEMA: ZONAS ARQUEOLÓGICAS PARA LA OBSERVACIÓN ASTRONÓMICA COMO PRODUCTO TURÍSTICO, CASO COCHASQUÍ AUTORES: GUANÍN MENA KATHERINE MARITZA URVINA RODRÍGUEZ MARIO ENRIQUE DIRECTORA: ING. CARLOS NOVOA BRITO SANGOLQUÍ 2017</dc:title>
  <dc:creator>Mario Enrique Urvina</dc:creator>
  <cp:lastModifiedBy>equipo</cp:lastModifiedBy>
  <cp:revision>116</cp:revision>
  <dcterms:created xsi:type="dcterms:W3CDTF">2017-07-08T21:01:06Z</dcterms:created>
  <dcterms:modified xsi:type="dcterms:W3CDTF">2017-07-26T03:48:00Z</dcterms:modified>
</cp:coreProperties>
</file>