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443" r:id="rId2"/>
    <p:sldId id="431" r:id="rId3"/>
    <p:sldId id="432" r:id="rId4"/>
    <p:sldId id="499" r:id="rId5"/>
    <p:sldId id="495" r:id="rId6"/>
    <p:sldId id="420" r:id="rId7"/>
    <p:sldId id="496" r:id="rId8"/>
    <p:sldId id="421" r:id="rId9"/>
    <p:sldId id="445" r:id="rId10"/>
    <p:sldId id="448" r:id="rId11"/>
    <p:sldId id="449" r:id="rId12"/>
    <p:sldId id="422" r:id="rId13"/>
    <p:sldId id="507" r:id="rId14"/>
    <p:sldId id="440" r:id="rId15"/>
    <p:sldId id="436" r:id="rId16"/>
    <p:sldId id="450" r:id="rId17"/>
    <p:sldId id="451" r:id="rId18"/>
    <p:sldId id="503" r:id="rId19"/>
    <p:sldId id="505" r:id="rId20"/>
    <p:sldId id="492" r:id="rId21"/>
    <p:sldId id="469" r:id="rId22"/>
    <p:sldId id="473" r:id="rId23"/>
    <p:sldId id="509" r:id="rId24"/>
    <p:sldId id="475" r:id="rId25"/>
    <p:sldId id="510" r:id="rId26"/>
    <p:sldId id="480" r:id="rId27"/>
    <p:sldId id="478" r:id="rId28"/>
    <p:sldId id="500" r:id="rId29"/>
    <p:sldId id="455" r:id="rId30"/>
    <p:sldId id="502" r:id="rId31"/>
    <p:sldId id="456" r:id="rId32"/>
    <p:sldId id="511" r:id="rId33"/>
    <p:sldId id="442" r:id="rId34"/>
    <p:sldId id="497" r:id="rId35"/>
    <p:sldId id="483" r:id="rId36"/>
    <p:sldId id="504" r:id="rId3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7BF"/>
    <a:srgbClr val="C1FFC1"/>
    <a:srgbClr val="A3FFA3"/>
    <a:srgbClr val="B5F4AA"/>
    <a:srgbClr val="75FF75"/>
    <a:srgbClr val="51FF51"/>
    <a:srgbClr val="28A014"/>
    <a:srgbClr val="9FFF9F"/>
    <a:srgbClr val="C5FFDF"/>
    <a:srgbClr val="89FF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8" autoAdjust="0"/>
    <p:restoredTop sz="70568" autoAdjust="0"/>
  </p:normalViewPr>
  <p:slideViewPr>
    <p:cSldViewPr>
      <p:cViewPr varScale="1">
        <p:scale>
          <a:sx n="51" d="100"/>
          <a:sy n="51" d="100"/>
        </p:scale>
        <p:origin x="1860"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56" d="100"/>
          <a:sy n="56" d="100"/>
        </p:scale>
        <p:origin x="24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Desktop\resultados%20y%20estadistica%20infostad%20tesis\datos%20desinfeci&#243;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Desktop\resultados%20y%20estadistica%20infostad%20tesis\datos%20desinfeci&#243;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P\Desktop\estadistica%20infostad%20tesis\formacion%20call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P\Desktop\resultados%20y%20estadistica%20infostad%20tesis\formacion%20call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P\Desktop\resultados%20fenoles%20y%20actividad%20antioxidante%20ensayo%2021-0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P\Desktop\resultados%20fenoles%20y%20actividad%20antioxidante%20ensayo%2021-0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P\Desktop\tesis\TESIS\Resultados%20excel\Segundo%20ensayo%20resultados%20fenoles%20y%20activida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P\Desktop\tesis\TESIS\Resultados%20excel\Segundo%20ensayo%20resultados%20fenoles%20y%20actividad.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377860569105414E-2"/>
          <c:y val="6.8212824010914053E-2"/>
          <c:w val="0.9082995152500245"/>
          <c:h val="0.79183898908952888"/>
        </c:manualLayout>
      </c:layout>
      <c:bar3DChart>
        <c:barDir val="col"/>
        <c:grouping val="clustered"/>
        <c:varyColors val="0"/>
        <c:ser>
          <c:idx val="0"/>
          <c:order val="0"/>
          <c:tx>
            <c:strRef>
              <c:f>'desinfección si '!$J$10</c:f>
              <c:strCache>
                <c:ptCount val="1"/>
                <c:pt idx="0">
                  <c:v>Explante Contaminado </c:v>
                </c:pt>
              </c:strCache>
            </c:strRef>
          </c:tx>
          <c:spPr>
            <a:solidFill>
              <a:schemeClr val="accent1"/>
            </a:solidFill>
            <a:ln>
              <a:noFill/>
            </a:ln>
            <a:effectLst/>
            <a:sp3d/>
          </c:spPr>
          <c:invertIfNegative val="0"/>
          <c:dLbls>
            <c:dLbl>
              <c:idx val="0"/>
              <c:layout>
                <c:manualLayout>
                  <c:x val="2.1202385618972761E-3"/>
                  <c:y val="-5.7358687292566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78-484A-8065-77E67DB5C1D4}"/>
                </c:ext>
              </c:extLst>
            </c:dLbl>
            <c:dLbl>
              <c:idx val="1"/>
              <c:layout>
                <c:manualLayout>
                  <c:x val="-3.8870591265062814E-17"/>
                  <c:y val="-9.8329178215828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78-484A-8065-77E67DB5C1D4}"/>
                </c:ext>
              </c:extLst>
            </c:dLbl>
            <c:dLbl>
              <c:idx val="3"/>
              <c:layout>
                <c:manualLayout>
                  <c:x val="-4.2404771237945522E-3"/>
                  <c:y val="-5.7358687292566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12-4DE4-82CE-06930B247CE6}"/>
                </c:ext>
              </c:extLst>
            </c:dLbl>
            <c:dLbl>
              <c:idx val="4"/>
              <c:layout>
                <c:manualLayout>
                  <c:x val="-8.4809542475891824E-3"/>
                  <c:y val="-4.5067540015588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12-4DE4-82CE-06930B247CE6}"/>
                </c:ext>
              </c:extLst>
            </c:dLbl>
            <c:dLbl>
              <c:idx val="5"/>
              <c:layout>
                <c:manualLayout>
                  <c:x val="1.0601192809486381E-2"/>
                  <c:y val="-4.9164589107914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12-4DE4-82CE-06930B247CE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'desinfección si '!$I$11:$I$16</c:f>
              <c:strCache>
                <c:ptCount val="6"/>
                <c:pt idx="0">
                  <c:v>T1</c:v>
                </c:pt>
                <c:pt idx="1">
                  <c:v>T2</c:v>
                </c:pt>
                <c:pt idx="2">
                  <c:v>T3</c:v>
                </c:pt>
                <c:pt idx="3">
                  <c:v>T4</c:v>
                </c:pt>
                <c:pt idx="4">
                  <c:v>T5</c:v>
                </c:pt>
                <c:pt idx="5">
                  <c:v>T6</c:v>
                </c:pt>
              </c:strCache>
            </c:strRef>
          </c:cat>
          <c:val>
            <c:numRef>
              <c:f>'desinfección si '!$J$11:$J$16</c:f>
              <c:numCache>
                <c:formatCode>0%</c:formatCode>
                <c:ptCount val="6"/>
                <c:pt idx="0">
                  <c:v>0.2</c:v>
                </c:pt>
                <c:pt idx="1">
                  <c:v>0.3</c:v>
                </c:pt>
                <c:pt idx="2">
                  <c:v>0.65</c:v>
                </c:pt>
                <c:pt idx="3">
                  <c:v>0.2</c:v>
                </c:pt>
                <c:pt idx="4">
                  <c:v>0.25</c:v>
                </c:pt>
                <c:pt idx="5">
                  <c:v>0.7</c:v>
                </c:pt>
              </c:numCache>
            </c:numRef>
          </c:val>
          <c:extLst>
            <c:ext xmlns:c16="http://schemas.microsoft.com/office/drawing/2014/chart" uri="{C3380CC4-5D6E-409C-BE32-E72D297353CC}">
              <c16:uniqueId val="{00000000-D71E-411F-A96B-4E70221E9113}"/>
            </c:ext>
          </c:extLst>
        </c:ser>
        <c:ser>
          <c:idx val="1"/>
          <c:order val="1"/>
          <c:tx>
            <c:strRef>
              <c:f>'desinfección si '!$K$10</c:f>
              <c:strCache>
                <c:ptCount val="1"/>
                <c:pt idx="0">
                  <c:v>Expante no contaminado</c:v>
                </c:pt>
              </c:strCache>
            </c:strRef>
          </c:tx>
          <c:spPr>
            <a:solidFill>
              <a:schemeClr val="accent2"/>
            </a:solidFill>
            <a:ln>
              <a:noFill/>
            </a:ln>
            <a:effectLst/>
            <a:sp3d>
              <a:contourClr>
                <a:schemeClr val="tx1"/>
              </a:contourClr>
            </a:sp3d>
          </c:spPr>
          <c:invertIfNegative val="0"/>
          <c:dLbls>
            <c:dLbl>
              <c:idx val="0"/>
              <c:layout>
                <c:manualLayout>
                  <c:x val="0"/>
                  <c:y val="-3.2776392738609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78-484A-8065-77E67DB5C1D4}"/>
                </c:ext>
              </c:extLst>
            </c:dLbl>
            <c:dLbl>
              <c:idx val="1"/>
              <c:layout>
                <c:manualLayout>
                  <c:x val="0"/>
                  <c:y val="-2.8679343646283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12-4DE4-82CE-06930B247CE6}"/>
                </c:ext>
              </c:extLst>
            </c:dLbl>
            <c:dLbl>
              <c:idx val="2"/>
              <c:layout>
                <c:manualLayout>
                  <c:x val="4.45250097998428E-2"/>
                  <c:y val="-6.5552785477219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12-4DE4-82CE-06930B247CE6}"/>
                </c:ext>
              </c:extLst>
            </c:dLbl>
            <c:dLbl>
              <c:idx val="3"/>
              <c:layout>
                <c:manualLayout>
                  <c:x val="-6.3607156856919063E-3"/>
                  <c:y val="-2.0485245461630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12-4DE4-82CE-06930B247CE6}"/>
                </c:ext>
              </c:extLst>
            </c:dLbl>
            <c:dLbl>
              <c:idx val="4"/>
              <c:layout>
                <c:manualLayout>
                  <c:x val="8.4809542475891044E-3"/>
                  <c:y val="-4.0970490923261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12-4DE4-82CE-06930B247CE6}"/>
                </c:ext>
              </c:extLst>
            </c:dLbl>
            <c:dLbl>
              <c:idx val="5"/>
              <c:layout>
                <c:manualLayout>
                  <c:x val="3.1803578428459142E-2"/>
                  <c:y val="-7.3746883661871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12-4DE4-82CE-06930B247CE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'desinfección si '!$I$11:$I$16</c:f>
              <c:strCache>
                <c:ptCount val="6"/>
                <c:pt idx="0">
                  <c:v>T1</c:v>
                </c:pt>
                <c:pt idx="1">
                  <c:v>T2</c:v>
                </c:pt>
                <c:pt idx="2">
                  <c:v>T3</c:v>
                </c:pt>
                <c:pt idx="3">
                  <c:v>T4</c:v>
                </c:pt>
                <c:pt idx="4">
                  <c:v>T5</c:v>
                </c:pt>
                <c:pt idx="5">
                  <c:v>T6</c:v>
                </c:pt>
              </c:strCache>
            </c:strRef>
          </c:cat>
          <c:val>
            <c:numRef>
              <c:f>'desinfección si '!$K$11:$K$16</c:f>
              <c:numCache>
                <c:formatCode>0%</c:formatCode>
                <c:ptCount val="6"/>
                <c:pt idx="0">
                  <c:v>0.8</c:v>
                </c:pt>
                <c:pt idx="1">
                  <c:v>0.7</c:v>
                </c:pt>
                <c:pt idx="2">
                  <c:v>0.35</c:v>
                </c:pt>
                <c:pt idx="3">
                  <c:v>0.8</c:v>
                </c:pt>
                <c:pt idx="4">
                  <c:v>0.75</c:v>
                </c:pt>
                <c:pt idx="5">
                  <c:v>0.30000000000000004</c:v>
                </c:pt>
              </c:numCache>
            </c:numRef>
          </c:val>
          <c:extLst>
            <c:ext xmlns:c16="http://schemas.microsoft.com/office/drawing/2014/chart" uri="{C3380CC4-5D6E-409C-BE32-E72D297353CC}">
              <c16:uniqueId val="{00000001-D71E-411F-A96B-4E70221E9113}"/>
            </c:ext>
          </c:extLst>
        </c:ser>
        <c:dLbls>
          <c:showLegendKey val="0"/>
          <c:showVal val="1"/>
          <c:showCatName val="0"/>
          <c:showSerName val="0"/>
          <c:showPercent val="0"/>
          <c:showBubbleSize val="0"/>
        </c:dLbls>
        <c:gapWidth val="75"/>
        <c:shape val="box"/>
        <c:axId val="374093712"/>
        <c:axId val="374082888"/>
        <c:axId val="0"/>
      </c:bar3DChart>
      <c:catAx>
        <c:axId val="3740937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74082888"/>
        <c:crosses val="autoZero"/>
        <c:auto val="1"/>
        <c:lblAlgn val="ctr"/>
        <c:lblOffset val="100"/>
        <c:noMultiLvlLbl val="0"/>
      </c:catAx>
      <c:valAx>
        <c:axId val="3740828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74093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w="19050">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259972648424636E-2"/>
          <c:y val="4.9546601850986256E-2"/>
          <c:w val="0.91331484132248253"/>
          <c:h val="0.75824730565312037"/>
        </c:manualLayout>
      </c:layout>
      <c:bar3DChart>
        <c:barDir val="col"/>
        <c:grouping val="clustered"/>
        <c:varyColors val="0"/>
        <c:ser>
          <c:idx val="0"/>
          <c:order val="0"/>
          <c:tx>
            <c:strRef>
              <c:f>'desinfección si '!$J$27</c:f>
              <c:strCache>
                <c:ptCount val="1"/>
                <c:pt idx="0">
                  <c:v>Explante oxidado</c:v>
                </c:pt>
              </c:strCache>
            </c:strRef>
          </c:tx>
          <c:spPr>
            <a:solidFill>
              <a:schemeClr val="accent1"/>
            </a:solidFill>
            <a:ln>
              <a:noFill/>
            </a:ln>
            <a:effectLst/>
            <a:sp3d/>
          </c:spPr>
          <c:invertIfNegative val="0"/>
          <c:dLbls>
            <c:dLbl>
              <c:idx val="0"/>
              <c:layout>
                <c:manualLayout>
                  <c:x val="-1.6910774360336645E-3"/>
                  <c:y val="-3.7357802769473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98-4B0A-BC55-91702853690E}"/>
                </c:ext>
              </c:extLst>
            </c:dLbl>
            <c:dLbl>
              <c:idx val="1"/>
              <c:layout>
                <c:manualLayout>
                  <c:x val="-8.4553871801683524E-3"/>
                  <c:y val="-4.7118010210138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98-4B0A-BC55-91702853690E}"/>
                </c:ext>
              </c:extLst>
            </c:dLbl>
            <c:dLbl>
              <c:idx val="2"/>
              <c:layout>
                <c:manualLayout>
                  <c:x val="-5.0732323081009931E-3"/>
                  <c:y val="-5.5684921157436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98-4B0A-BC55-91702853690E}"/>
                </c:ext>
              </c:extLst>
            </c:dLbl>
            <c:dLbl>
              <c:idx val="3"/>
              <c:layout>
                <c:manualLayout>
                  <c:x val="0"/>
                  <c:y val="-4.2834554736489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98-4B0A-BC55-91702853690E}"/>
                </c:ext>
              </c:extLst>
            </c:dLbl>
            <c:dLbl>
              <c:idx val="4"/>
              <c:layout>
                <c:manualLayout>
                  <c:x val="0"/>
                  <c:y val="-3.8551099262840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98-4B0A-BC55-91702853690E}"/>
                </c:ext>
              </c:extLst>
            </c:dLbl>
            <c:dLbl>
              <c:idx val="5"/>
              <c:layout>
                <c:manualLayout>
                  <c:x val="1.6910774360336645E-3"/>
                  <c:y val="-4.7118010210138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98-4B0A-BC55-91702853690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'desinfección si '!$I$28:$I$33</c:f>
              <c:strCache>
                <c:ptCount val="6"/>
                <c:pt idx="0">
                  <c:v>T1</c:v>
                </c:pt>
                <c:pt idx="1">
                  <c:v>T2</c:v>
                </c:pt>
                <c:pt idx="2">
                  <c:v>T3</c:v>
                </c:pt>
                <c:pt idx="3">
                  <c:v>T4</c:v>
                </c:pt>
                <c:pt idx="4">
                  <c:v>T5</c:v>
                </c:pt>
                <c:pt idx="5">
                  <c:v>T6</c:v>
                </c:pt>
              </c:strCache>
            </c:strRef>
          </c:cat>
          <c:val>
            <c:numRef>
              <c:f>'desinfección si '!$J$28:$J$33</c:f>
              <c:numCache>
                <c:formatCode>0%</c:formatCode>
                <c:ptCount val="6"/>
                <c:pt idx="0">
                  <c:v>0.9</c:v>
                </c:pt>
                <c:pt idx="1">
                  <c:v>0.65</c:v>
                </c:pt>
                <c:pt idx="2">
                  <c:v>0.35</c:v>
                </c:pt>
                <c:pt idx="3">
                  <c:v>0.65</c:v>
                </c:pt>
                <c:pt idx="4">
                  <c:v>0.25</c:v>
                </c:pt>
                <c:pt idx="5">
                  <c:v>0.15</c:v>
                </c:pt>
              </c:numCache>
            </c:numRef>
          </c:val>
          <c:extLst>
            <c:ext xmlns:c16="http://schemas.microsoft.com/office/drawing/2014/chart" uri="{C3380CC4-5D6E-409C-BE32-E72D297353CC}">
              <c16:uniqueId val="{00000000-577B-4A8A-9EC5-AAD34C6CE3D8}"/>
            </c:ext>
          </c:extLst>
        </c:ser>
        <c:ser>
          <c:idx val="1"/>
          <c:order val="1"/>
          <c:tx>
            <c:strRef>
              <c:f>'desinfección si '!$K$27</c:f>
              <c:strCache>
                <c:ptCount val="1"/>
                <c:pt idx="0">
                  <c:v>Expante no oxidado</c:v>
                </c:pt>
              </c:strCache>
            </c:strRef>
          </c:tx>
          <c:spPr>
            <a:solidFill>
              <a:schemeClr val="accent2"/>
            </a:solidFill>
            <a:ln>
              <a:noFill/>
            </a:ln>
            <a:effectLst/>
            <a:sp3d/>
          </c:spPr>
          <c:invertIfNegative val="0"/>
          <c:dLbls>
            <c:dLbl>
              <c:idx val="0"/>
              <c:layout>
                <c:manualLayout>
                  <c:x val="1.1837542052235651E-2"/>
                  <c:y val="-6.8535287578383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98-4B0A-BC55-91702853690E}"/>
                </c:ext>
              </c:extLst>
            </c:dLbl>
            <c:dLbl>
              <c:idx val="1"/>
              <c:layout>
                <c:manualLayout>
                  <c:x val="8.4553871801683229E-3"/>
                  <c:y val="-6.85352875783838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98-4B0A-BC55-91702853690E}"/>
                </c:ext>
              </c:extLst>
            </c:dLbl>
            <c:dLbl>
              <c:idx val="2"/>
              <c:layout>
                <c:manualLayout>
                  <c:x val="3.382154872067267E-3"/>
                  <c:y val="-6.4251832104734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98-4B0A-BC55-91702853690E}"/>
                </c:ext>
              </c:extLst>
            </c:dLbl>
            <c:dLbl>
              <c:idx val="3"/>
              <c:layout>
                <c:manualLayout>
                  <c:x val="1.5219696924302856E-2"/>
                  <c:y val="-5.9968376631085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C98-4B0A-BC55-91702853690E}"/>
                </c:ext>
              </c:extLst>
            </c:dLbl>
            <c:dLbl>
              <c:idx val="4"/>
              <c:layout>
                <c:manualLayout>
                  <c:x val="-5.0732323081011171E-3"/>
                  <c:y val="-7.7102198525681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98-4B0A-BC55-91702853690E}"/>
                </c:ext>
              </c:extLst>
            </c:dLbl>
            <c:dLbl>
              <c:idx val="5"/>
              <c:layout>
                <c:manualLayout>
                  <c:x val="1.6910774360335405E-3"/>
                  <c:y val="-6.8535287578383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98-4B0A-BC55-91702853690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'desinfección si '!$I$28:$I$33</c:f>
              <c:strCache>
                <c:ptCount val="6"/>
                <c:pt idx="0">
                  <c:v>T1</c:v>
                </c:pt>
                <c:pt idx="1">
                  <c:v>T2</c:v>
                </c:pt>
                <c:pt idx="2">
                  <c:v>T3</c:v>
                </c:pt>
                <c:pt idx="3">
                  <c:v>T4</c:v>
                </c:pt>
                <c:pt idx="4">
                  <c:v>T5</c:v>
                </c:pt>
                <c:pt idx="5">
                  <c:v>T6</c:v>
                </c:pt>
              </c:strCache>
            </c:strRef>
          </c:cat>
          <c:val>
            <c:numRef>
              <c:f>'desinfección si '!$K$28:$K$33</c:f>
              <c:numCache>
                <c:formatCode>0%</c:formatCode>
                <c:ptCount val="6"/>
                <c:pt idx="0">
                  <c:v>9.9999999999999978E-2</c:v>
                </c:pt>
                <c:pt idx="1">
                  <c:v>0.35</c:v>
                </c:pt>
                <c:pt idx="2">
                  <c:v>0.65</c:v>
                </c:pt>
                <c:pt idx="3">
                  <c:v>0.35</c:v>
                </c:pt>
                <c:pt idx="4">
                  <c:v>0.75</c:v>
                </c:pt>
                <c:pt idx="5">
                  <c:v>0.85</c:v>
                </c:pt>
              </c:numCache>
            </c:numRef>
          </c:val>
          <c:extLst>
            <c:ext xmlns:c16="http://schemas.microsoft.com/office/drawing/2014/chart" uri="{C3380CC4-5D6E-409C-BE32-E72D297353CC}">
              <c16:uniqueId val="{00000001-577B-4A8A-9EC5-AAD34C6CE3D8}"/>
            </c:ext>
          </c:extLst>
        </c:ser>
        <c:dLbls>
          <c:showLegendKey val="0"/>
          <c:showVal val="1"/>
          <c:showCatName val="0"/>
          <c:showSerName val="0"/>
          <c:showPercent val="0"/>
          <c:showBubbleSize val="0"/>
        </c:dLbls>
        <c:gapWidth val="75"/>
        <c:shape val="box"/>
        <c:axId val="248156432"/>
        <c:axId val="299270672"/>
        <c:axId val="0"/>
      </c:bar3DChart>
      <c:catAx>
        <c:axId val="248156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EC"/>
          </a:p>
        </c:txPr>
        <c:crossAx val="299270672"/>
        <c:crosses val="autoZero"/>
        <c:auto val="1"/>
        <c:lblAlgn val="ctr"/>
        <c:lblOffset val="100"/>
        <c:noMultiLvlLbl val="0"/>
      </c:catAx>
      <c:valAx>
        <c:axId val="299270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4815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Hoja1!$R$19</c:f>
              <c:strCache>
                <c:ptCount val="1"/>
                <c:pt idx="0">
                  <c:v>Explante con callo </c:v>
                </c:pt>
              </c:strCache>
            </c:strRef>
          </c:tx>
          <c:spPr>
            <a:solidFill>
              <a:schemeClr val="accent1"/>
            </a:solidFill>
            <a:ln>
              <a:noFill/>
            </a:ln>
            <a:effectLst/>
            <a:sp3d/>
          </c:spPr>
          <c:invertIfNegative val="0"/>
          <c:dLbls>
            <c:dLbl>
              <c:idx val="0"/>
              <c:layout>
                <c:manualLayout>
                  <c:x val="2.4212161063108329E-3"/>
                  <c:y val="-4.2567882365165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07-4BEF-8F93-C076DD928211}"/>
                </c:ext>
              </c:extLst>
            </c:dLbl>
            <c:dLbl>
              <c:idx val="1"/>
              <c:layout>
                <c:manualLayout>
                  <c:x val="1.5846025542295911E-3"/>
                  <c:y val="-2.8378588243443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21-48B4-B637-4576B1B6DD65}"/>
                </c:ext>
              </c:extLst>
            </c:dLbl>
            <c:dLbl>
              <c:idx val="2"/>
              <c:layout>
                <c:manualLayout>
                  <c:x val="-5.810142246249473E-17"/>
                  <c:y val="-4.6115205895595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21-48B4-B637-4576B1B6DD65}"/>
                </c:ext>
              </c:extLst>
            </c:dLbl>
            <c:dLbl>
              <c:idx val="3"/>
              <c:layout>
                <c:manualLayout>
                  <c:x val="-1.5846025542295911E-3"/>
                  <c:y val="-2.4831264713013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21-48B4-B637-4576B1B6DD65}"/>
                </c:ext>
              </c:extLst>
            </c:dLbl>
            <c:dLbl>
              <c:idx val="4"/>
              <c:layout>
                <c:manualLayout>
                  <c:x val="3.1692051084591822E-3"/>
                  <c:y val="-3.1925911773874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21-48B4-B637-4576B1B6DD65}"/>
                </c:ext>
              </c:extLst>
            </c:dLbl>
            <c:dLbl>
              <c:idx val="5"/>
              <c:layout>
                <c:manualLayout>
                  <c:x val="0"/>
                  <c:y val="-3.1925911773874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21-48B4-B637-4576B1B6DD65}"/>
                </c:ext>
              </c:extLst>
            </c:dLbl>
            <c:dLbl>
              <c:idx val="6"/>
              <c:layout>
                <c:manualLayout>
                  <c:x val="0"/>
                  <c:y val="-2.4831264713013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21-48B4-B637-4576B1B6DD6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Hoja1!$R$20:$R$26</c:f>
              <c:numCache>
                <c:formatCode>0%</c:formatCode>
                <c:ptCount val="7"/>
                <c:pt idx="0">
                  <c:v>0</c:v>
                </c:pt>
                <c:pt idx="1">
                  <c:v>0.43333333333333335</c:v>
                </c:pt>
                <c:pt idx="2">
                  <c:v>0.73333333333333328</c:v>
                </c:pt>
                <c:pt idx="3">
                  <c:v>1</c:v>
                </c:pt>
                <c:pt idx="4">
                  <c:v>0.96666666666666667</c:v>
                </c:pt>
                <c:pt idx="5">
                  <c:v>0.96666666666666667</c:v>
                </c:pt>
                <c:pt idx="6">
                  <c:v>0.96666666666666667</c:v>
                </c:pt>
              </c:numCache>
            </c:numRef>
          </c:val>
          <c:extLst>
            <c:ext xmlns:c16="http://schemas.microsoft.com/office/drawing/2014/chart" uri="{C3380CC4-5D6E-409C-BE32-E72D297353CC}">
              <c16:uniqueId val="{00000000-71FE-47E5-BF46-ADC8EB2DB797}"/>
            </c:ext>
          </c:extLst>
        </c:ser>
        <c:ser>
          <c:idx val="1"/>
          <c:order val="1"/>
          <c:tx>
            <c:strRef>
              <c:f>Hoja1!$S$19</c:f>
              <c:strCache>
                <c:ptCount val="1"/>
                <c:pt idx="0">
                  <c:v>Explante sin callo</c:v>
                </c:pt>
              </c:strCache>
            </c:strRef>
          </c:tx>
          <c:spPr>
            <a:solidFill>
              <a:schemeClr val="accent2"/>
            </a:solidFill>
            <a:ln>
              <a:noFill/>
            </a:ln>
            <a:effectLst/>
            <a:sp3d/>
          </c:spPr>
          <c:invertIfNegative val="0"/>
          <c:dLbls>
            <c:dLbl>
              <c:idx val="0"/>
              <c:layout>
                <c:manualLayout>
                  <c:x val="1.1092217879607139E-2"/>
                  <c:y val="-2.12839411825826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21-48B4-B637-4576B1B6DD65}"/>
                </c:ext>
              </c:extLst>
            </c:dLbl>
            <c:dLbl>
              <c:idx val="1"/>
              <c:layout>
                <c:manualLayout>
                  <c:x val="3.1692051084591241E-3"/>
                  <c:y val="-3.1925911773874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21-48B4-B637-4576B1B6DD65}"/>
                </c:ext>
              </c:extLst>
            </c:dLbl>
            <c:dLbl>
              <c:idx val="2"/>
              <c:layout>
                <c:manualLayout>
                  <c:x val="2.5796705723584425E-2"/>
                  <c:y val="-2.8378588243443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07-4BEF-8F93-C076DD928211}"/>
                </c:ext>
              </c:extLst>
            </c:dLbl>
            <c:dLbl>
              <c:idx val="3"/>
              <c:layout>
                <c:manualLayout>
                  <c:x val="2.1790944956797498E-2"/>
                  <c:y val="-9.2230411791191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07-4BEF-8F93-C076DD928211}"/>
                </c:ext>
              </c:extLst>
            </c:dLbl>
            <c:dLbl>
              <c:idx val="4"/>
              <c:layout>
                <c:manualLayout>
                  <c:x val="2.6633377169419162E-2"/>
                  <c:y val="-5.6757176486887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07-4BEF-8F93-C076DD928211}"/>
                </c:ext>
              </c:extLst>
            </c:dLbl>
            <c:dLbl>
              <c:idx val="5"/>
              <c:layout>
                <c:manualLayout>
                  <c:x val="1.2106080531554254E-2"/>
                  <c:y val="-6.0304500017317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07-4BEF-8F93-C076DD928211}"/>
                </c:ext>
              </c:extLst>
            </c:dLbl>
            <c:dLbl>
              <c:idx val="6"/>
              <c:layout>
                <c:manualLayout>
                  <c:x val="1.452729663786482E-2"/>
                  <c:y val="-3.9020558834734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07-4BEF-8F93-C076DD92821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Hoja1!$S$20:$S$26</c:f>
              <c:numCache>
                <c:formatCode>0%</c:formatCode>
                <c:ptCount val="7"/>
                <c:pt idx="0" formatCode="0.00%">
                  <c:v>1</c:v>
                </c:pt>
                <c:pt idx="1">
                  <c:v>0.56666666666666665</c:v>
                </c:pt>
                <c:pt idx="2">
                  <c:v>0.26666666666666672</c:v>
                </c:pt>
                <c:pt idx="3">
                  <c:v>0</c:v>
                </c:pt>
                <c:pt idx="4">
                  <c:v>3.3333333333333326E-2</c:v>
                </c:pt>
                <c:pt idx="5">
                  <c:v>3.3333333333333326E-2</c:v>
                </c:pt>
                <c:pt idx="6">
                  <c:v>3.3333333333333326E-2</c:v>
                </c:pt>
              </c:numCache>
            </c:numRef>
          </c:val>
          <c:extLst>
            <c:ext xmlns:c16="http://schemas.microsoft.com/office/drawing/2014/chart" uri="{C3380CC4-5D6E-409C-BE32-E72D297353CC}">
              <c16:uniqueId val="{00000001-71FE-47E5-BF46-ADC8EB2DB797}"/>
            </c:ext>
          </c:extLst>
        </c:ser>
        <c:dLbls>
          <c:showLegendKey val="0"/>
          <c:showVal val="1"/>
          <c:showCatName val="0"/>
          <c:showSerName val="0"/>
          <c:showPercent val="0"/>
          <c:showBubbleSize val="0"/>
        </c:dLbls>
        <c:gapWidth val="75"/>
        <c:shape val="box"/>
        <c:axId val="438951768"/>
        <c:axId val="438922904"/>
        <c:axId val="0"/>
      </c:bar3DChart>
      <c:catAx>
        <c:axId val="438951768"/>
        <c:scaling>
          <c:orientation val="minMax"/>
        </c:scaling>
        <c:delete val="1"/>
        <c:axPos val="b"/>
        <c:majorTickMark val="none"/>
        <c:minorTickMark val="none"/>
        <c:tickLblPos val="nextTo"/>
        <c:crossAx val="438922904"/>
        <c:crosses val="autoZero"/>
        <c:auto val="1"/>
        <c:lblAlgn val="ctr"/>
        <c:lblOffset val="100"/>
        <c:noMultiLvlLbl val="0"/>
      </c:catAx>
      <c:valAx>
        <c:axId val="4389229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38951768"/>
        <c:crosses val="autoZero"/>
        <c:crossBetween val="between"/>
      </c:valAx>
      <c:spPr>
        <a:noFill/>
        <a:ln>
          <a:noFill/>
        </a:ln>
        <a:effectLst/>
      </c:spPr>
    </c:plotArea>
    <c:legend>
      <c:legendPos val="b"/>
      <c:layout>
        <c:manualLayout>
          <c:xMode val="edge"/>
          <c:yMode val="edge"/>
          <c:x val="0.25738099150896671"/>
          <c:y val="0.93632721852965406"/>
          <c:w val="0.47555315255682329"/>
          <c:h val="5.657813440948514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08605003609507E-2"/>
          <c:y val="6.1016675159260868E-2"/>
          <c:w val="0.88280481333275962"/>
          <c:h val="0.80284605060455683"/>
        </c:manualLayout>
      </c:layout>
      <c:barChart>
        <c:barDir val="col"/>
        <c:grouping val="clustered"/>
        <c:varyColors val="0"/>
        <c:ser>
          <c:idx val="0"/>
          <c:order val="0"/>
          <c:tx>
            <c:strRef>
              <c:f>Hoja1!$T$19</c:f>
              <c:strCache>
                <c:ptCount val="1"/>
                <c:pt idx="0">
                  <c:v>Explante no organogénico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Hoja1!$Q$20:$Q$26</c:f>
              <c:strCache>
                <c:ptCount val="7"/>
                <c:pt idx="0">
                  <c:v>T0</c:v>
                </c:pt>
                <c:pt idx="1">
                  <c:v>T1</c:v>
                </c:pt>
                <c:pt idx="2">
                  <c:v>T2</c:v>
                </c:pt>
                <c:pt idx="3">
                  <c:v>T3</c:v>
                </c:pt>
                <c:pt idx="4">
                  <c:v>T4</c:v>
                </c:pt>
                <c:pt idx="5">
                  <c:v>T5</c:v>
                </c:pt>
                <c:pt idx="6">
                  <c:v>T6</c:v>
                </c:pt>
              </c:strCache>
            </c:strRef>
          </c:cat>
          <c:val>
            <c:numRef>
              <c:f>Hoja1!$T$20:$T$26</c:f>
              <c:numCache>
                <c:formatCode>0%</c:formatCode>
                <c:ptCount val="7"/>
                <c:pt idx="0">
                  <c:v>1</c:v>
                </c:pt>
                <c:pt idx="1">
                  <c:v>1</c:v>
                </c:pt>
                <c:pt idx="2">
                  <c:v>1</c:v>
                </c:pt>
                <c:pt idx="3">
                  <c:v>1</c:v>
                </c:pt>
                <c:pt idx="4">
                  <c:v>0.8</c:v>
                </c:pt>
                <c:pt idx="5">
                  <c:v>0.6333333333333333</c:v>
                </c:pt>
                <c:pt idx="6">
                  <c:v>0.6</c:v>
                </c:pt>
              </c:numCache>
            </c:numRef>
          </c:val>
          <c:extLst>
            <c:ext xmlns:c16="http://schemas.microsoft.com/office/drawing/2014/chart" uri="{C3380CC4-5D6E-409C-BE32-E72D297353CC}">
              <c16:uniqueId val="{00000000-EA4D-4595-A3C6-3CA2B5AB0449}"/>
            </c:ext>
          </c:extLst>
        </c:ser>
        <c:ser>
          <c:idx val="1"/>
          <c:order val="1"/>
          <c:tx>
            <c:strRef>
              <c:f>Hoja1!$U$19</c:f>
              <c:strCache>
                <c:ptCount val="1"/>
                <c:pt idx="0">
                  <c:v>Explante organogénico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Hoja1!$Q$20:$Q$26</c:f>
              <c:strCache>
                <c:ptCount val="7"/>
                <c:pt idx="0">
                  <c:v>T0</c:v>
                </c:pt>
                <c:pt idx="1">
                  <c:v>T1</c:v>
                </c:pt>
                <c:pt idx="2">
                  <c:v>T2</c:v>
                </c:pt>
                <c:pt idx="3">
                  <c:v>T3</c:v>
                </c:pt>
                <c:pt idx="4">
                  <c:v>T4</c:v>
                </c:pt>
                <c:pt idx="5">
                  <c:v>T5</c:v>
                </c:pt>
                <c:pt idx="6">
                  <c:v>T6</c:v>
                </c:pt>
              </c:strCache>
            </c:strRef>
          </c:cat>
          <c:val>
            <c:numRef>
              <c:f>Hoja1!$U$20:$U$26</c:f>
              <c:numCache>
                <c:formatCode>0%</c:formatCode>
                <c:ptCount val="7"/>
                <c:pt idx="0">
                  <c:v>0</c:v>
                </c:pt>
                <c:pt idx="1">
                  <c:v>0</c:v>
                </c:pt>
                <c:pt idx="2">
                  <c:v>0</c:v>
                </c:pt>
                <c:pt idx="3">
                  <c:v>0</c:v>
                </c:pt>
                <c:pt idx="4">
                  <c:v>0.19999999999999996</c:v>
                </c:pt>
                <c:pt idx="5">
                  <c:v>0.3666666666666667</c:v>
                </c:pt>
                <c:pt idx="6">
                  <c:v>0.4</c:v>
                </c:pt>
              </c:numCache>
            </c:numRef>
          </c:val>
          <c:extLst>
            <c:ext xmlns:c16="http://schemas.microsoft.com/office/drawing/2014/chart" uri="{C3380CC4-5D6E-409C-BE32-E72D297353CC}">
              <c16:uniqueId val="{00000001-EA4D-4595-A3C6-3CA2B5AB0449}"/>
            </c:ext>
          </c:extLst>
        </c:ser>
        <c:dLbls>
          <c:showLegendKey val="0"/>
          <c:showVal val="1"/>
          <c:showCatName val="0"/>
          <c:showSerName val="0"/>
          <c:showPercent val="0"/>
          <c:showBubbleSize val="0"/>
        </c:dLbls>
        <c:gapWidth val="75"/>
        <c:axId val="445011368"/>
        <c:axId val="444991688"/>
      </c:barChart>
      <c:catAx>
        <c:axId val="44501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44991688"/>
        <c:crosses val="autoZero"/>
        <c:auto val="1"/>
        <c:lblAlgn val="ctr"/>
        <c:lblOffset val="100"/>
        <c:noMultiLvlLbl val="0"/>
      </c:catAx>
      <c:valAx>
        <c:axId val="44499168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45011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'calculo fenoles '!$A$2:$A$7</c:f>
              <c:strCache>
                <c:ptCount val="4"/>
                <c:pt idx="0">
                  <c:v>hoja in vivo</c:v>
                </c:pt>
                <c:pt idx="3">
                  <c:v>hoja in vitro</c:v>
                </c:pt>
              </c:strCache>
            </c:strRef>
          </c:cat>
          <c:val>
            <c:numRef>
              <c:f>'calculo fenoles '!$E$2:$E$7</c:f>
              <c:numCache>
                <c:formatCode>General</c:formatCode>
                <c:ptCount val="6"/>
                <c:pt idx="0" formatCode="0.00">
                  <c:v>56.349206349206348</c:v>
                </c:pt>
                <c:pt idx="3" formatCode="0.00">
                  <c:v>32.335516058621771</c:v>
                </c:pt>
              </c:numCache>
            </c:numRef>
          </c:val>
          <c:extLst>
            <c:ext xmlns:c16="http://schemas.microsoft.com/office/drawing/2014/chart" uri="{C3380CC4-5D6E-409C-BE32-E72D297353CC}">
              <c16:uniqueId val="{00000000-1D78-471C-B757-61D31D9FA40B}"/>
            </c:ext>
          </c:extLst>
        </c:ser>
        <c:dLbls>
          <c:showLegendKey val="0"/>
          <c:showVal val="1"/>
          <c:showCatName val="0"/>
          <c:showSerName val="0"/>
          <c:showPercent val="0"/>
          <c:showBubbleSize val="0"/>
        </c:dLbls>
        <c:gapWidth val="100"/>
        <c:overlap val="-24"/>
        <c:axId val="335586000"/>
        <c:axId val="335586984"/>
      </c:barChart>
      <c:catAx>
        <c:axId val="3355860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335586984"/>
        <c:crosses val="autoZero"/>
        <c:auto val="1"/>
        <c:lblAlgn val="ctr"/>
        <c:lblOffset val="100"/>
        <c:noMultiLvlLbl val="0"/>
      </c:catAx>
      <c:valAx>
        <c:axId val="335586984"/>
        <c:scaling>
          <c:orientation val="minMax"/>
        </c:scaling>
        <c:delete val="1"/>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crossAx val="335586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05442252448141"/>
          <c:y val="0.11071549506760045"/>
          <c:w val="0.89694555112881802"/>
          <c:h val="0.74569663167104117"/>
        </c:manualLayout>
      </c:layout>
      <c:barChart>
        <c:barDir val="col"/>
        <c:grouping val="clustered"/>
        <c:varyColors val="0"/>
        <c:ser>
          <c:idx val="0"/>
          <c:order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'calculo fenoles '!$H$16:$H$19</c:f>
              <c:strCache>
                <c:ptCount val="4"/>
                <c:pt idx="0">
                  <c:v>callo 42 días</c:v>
                </c:pt>
                <c:pt idx="1">
                  <c:v>callo 55 días</c:v>
                </c:pt>
                <c:pt idx="2">
                  <c:v>callo 150 días</c:v>
                </c:pt>
                <c:pt idx="3">
                  <c:v>callo 300 días</c:v>
                </c:pt>
              </c:strCache>
            </c:strRef>
          </c:cat>
          <c:val>
            <c:numRef>
              <c:f>'calculo fenoles '!$I$16:$I$19</c:f>
              <c:numCache>
                <c:formatCode>General</c:formatCode>
                <c:ptCount val="4"/>
                <c:pt idx="0">
                  <c:v>0.59</c:v>
                </c:pt>
                <c:pt idx="1">
                  <c:v>0.47</c:v>
                </c:pt>
                <c:pt idx="2">
                  <c:v>0.33</c:v>
                </c:pt>
                <c:pt idx="3">
                  <c:v>0.21</c:v>
                </c:pt>
              </c:numCache>
            </c:numRef>
          </c:val>
          <c:extLst>
            <c:ext xmlns:c16="http://schemas.microsoft.com/office/drawing/2014/chart" uri="{C3380CC4-5D6E-409C-BE32-E72D297353CC}">
              <c16:uniqueId val="{00000000-F0F0-4DB8-8DD5-D70493EE0040}"/>
            </c:ext>
          </c:extLst>
        </c:ser>
        <c:dLbls>
          <c:showLegendKey val="0"/>
          <c:showVal val="1"/>
          <c:showCatName val="0"/>
          <c:showSerName val="0"/>
          <c:showPercent val="0"/>
          <c:showBubbleSize val="0"/>
        </c:dLbls>
        <c:gapWidth val="100"/>
        <c:overlap val="-24"/>
        <c:axId val="422021296"/>
        <c:axId val="422017360"/>
      </c:barChart>
      <c:catAx>
        <c:axId val="4220212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22017360"/>
        <c:crosses val="autoZero"/>
        <c:auto val="1"/>
        <c:lblAlgn val="ctr"/>
        <c:lblOffset val="100"/>
        <c:noMultiLvlLbl val="0"/>
      </c:catAx>
      <c:valAx>
        <c:axId val="422017360"/>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422021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'actividad antioxidante '!$I$2</c:f>
              <c:strCache>
                <c:ptCount val="1"/>
                <c:pt idx="0">
                  <c:v>Promedio DPPH</c:v>
                </c:pt>
              </c:strCache>
            </c:strRef>
          </c:tx>
          <c:spPr>
            <a:solidFill>
              <a:schemeClr val="accent2"/>
            </a:solidFill>
            <a:ln>
              <a:noFill/>
            </a:ln>
            <a:effectLst/>
          </c:spPr>
          <c:invertIfNegative val="0"/>
          <c:dLbls>
            <c:dLbl>
              <c:idx val="0"/>
              <c:layout>
                <c:manualLayout>
                  <c:x val="2.5462668816039986E-17"/>
                  <c:y val="-9.32852143482068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BF-4625-B1A0-3A88C0B5DFE7}"/>
                </c:ext>
              </c:extLst>
            </c:dLbl>
            <c:dLbl>
              <c:idx val="1"/>
              <c:layout>
                <c:manualLayout>
                  <c:x val="0"/>
                  <c:y val="-6.48840769903761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BF-4625-B1A0-3A88C0B5DF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'actividad antioxidante '!$H$3:$H$4</c:f>
              <c:strCache>
                <c:ptCount val="2"/>
                <c:pt idx="0">
                  <c:v>hoja in vivo</c:v>
                </c:pt>
                <c:pt idx="1">
                  <c:v>hoja in vitro </c:v>
                </c:pt>
              </c:strCache>
            </c:strRef>
          </c:cat>
          <c:val>
            <c:numRef>
              <c:f>'actividad antioxidante '!$I$3:$I$4</c:f>
              <c:numCache>
                <c:formatCode>General</c:formatCode>
                <c:ptCount val="2"/>
                <c:pt idx="0">
                  <c:v>77.7</c:v>
                </c:pt>
                <c:pt idx="1">
                  <c:v>69</c:v>
                </c:pt>
              </c:numCache>
            </c:numRef>
          </c:val>
          <c:extLst>
            <c:ext xmlns:c16="http://schemas.microsoft.com/office/drawing/2014/chart" uri="{C3380CC4-5D6E-409C-BE32-E72D297353CC}">
              <c16:uniqueId val="{00000002-16BF-4625-B1A0-3A88C0B5DFE7}"/>
            </c:ext>
          </c:extLst>
        </c:ser>
        <c:dLbls>
          <c:showLegendKey val="0"/>
          <c:showVal val="0"/>
          <c:showCatName val="0"/>
          <c:showSerName val="0"/>
          <c:showPercent val="0"/>
          <c:showBubbleSize val="0"/>
        </c:dLbls>
        <c:gapWidth val="75"/>
        <c:overlap val="40"/>
        <c:axId val="340478008"/>
        <c:axId val="340478336"/>
      </c:barChart>
      <c:catAx>
        <c:axId val="34047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40478336"/>
        <c:crosses val="autoZero"/>
        <c:auto val="1"/>
        <c:lblAlgn val="ctr"/>
        <c:lblOffset val="100"/>
        <c:noMultiLvlLbl val="0"/>
      </c:catAx>
      <c:valAx>
        <c:axId val="340478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40478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dLbl>
              <c:idx val="0"/>
              <c:layout>
                <c:manualLayout>
                  <c:x val="-2.5462668816039986E-17"/>
                  <c:y val="1.38196267133274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54-4761-8518-8C35C5207DD8}"/>
                </c:ext>
              </c:extLst>
            </c:dLbl>
            <c:dLbl>
              <c:idx val="1"/>
              <c:layout>
                <c:manualLayout>
                  <c:x val="0"/>
                  <c:y val="-6.9262175561393468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54-4761-8518-8C35C5207DD8}"/>
                </c:ext>
              </c:extLst>
            </c:dLbl>
            <c:dLbl>
              <c:idx val="2"/>
              <c:layout>
                <c:manualLayout>
                  <c:x val="0"/>
                  <c:y val="-6.9262175561388156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54-4761-8518-8C35C5207DD8}"/>
                </c:ext>
              </c:extLst>
            </c:dLbl>
            <c:dLbl>
              <c:idx val="3"/>
              <c:layout>
                <c:manualLayout>
                  <c:x val="0"/>
                  <c:y val="-1.85877806940799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54-4761-8518-8C35C5207D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'actividad antioxidante '!$H$5:$H$8</c:f>
              <c:strCache>
                <c:ptCount val="4"/>
                <c:pt idx="0">
                  <c:v>callo 42 días</c:v>
                </c:pt>
                <c:pt idx="1">
                  <c:v>callo 55 días</c:v>
                </c:pt>
                <c:pt idx="2">
                  <c:v>callo 150 días</c:v>
                </c:pt>
                <c:pt idx="3">
                  <c:v>callo 300 días</c:v>
                </c:pt>
              </c:strCache>
            </c:strRef>
          </c:cat>
          <c:val>
            <c:numRef>
              <c:f>'actividad antioxidante '!$J$5:$J$8</c:f>
              <c:numCache>
                <c:formatCode>0.000</c:formatCode>
                <c:ptCount val="4"/>
                <c:pt idx="0">
                  <c:v>2.8033333333333332</c:v>
                </c:pt>
                <c:pt idx="1">
                  <c:v>2.7693333333333334</c:v>
                </c:pt>
                <c:pt idx="2">
                  <c:v>2.5196666666666672</c:v>
                </c:pt>
                <c:pt idx="3">
                  <c:v>2.0609999999999999</c:v>
                </c:pt>
              </c:numCache>
            </c:numRef>
          </c:val>
          <c:extLst>
            <c:ext xmlns:c16="http://schemas.microsoft.com/office/drawing/2014/chart" uri="{C3380CC4-5D6E-409C-BE32-E72D297353CC}">
              <c16:uniqueId val="{00000004-EC54-4761-8518-8C35C5207DD8}"/>
            </c:ext>
          </c:extLst>
        </c:ser>
        <c:dLbls>
          <c:showLegendKey val="0"/>
          <c:showVal val="0"/>
          <c:showCatName val="0"/>
          <c:showSerName val="0"/>
          <c:showPercent val="0"/>
          <c:showBubbleSize val="0"/>
        </c:dLbls>
        <c:gapWidth val="75"/>
        <c:overlap val="40"/>
        <c:axId val="343053776"/>
        <c:axId val="343053120"/>
      </c:barChart>
      <c:catAx>
        <c:axId val="34305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43053120"/>
        <c:crosses val="autoZero"/>
        <c:auto val="1"/>
        <c:lblAlgn val="ctr"/>
        <c:lblOffset val="100"/>
        <c:noMultiLvlLbl val="0"/>
      </c:catAx>
      <c:valAx>
        <c:axId val="34305312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43053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_rels/data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78B2E-4564-4F3D-9B8A-E504C05AD450}" type="doc">
      <dgm:prSet loTypeId="urn:microsoft.com/office/officeart/2005/8/layout/lProcess1" loCatId="process" qsTypeId="urn:microsoft.com/office/officeart/2005/8/quickstyle/simple4" qsCatId="simple" csTypeId="urn:microsoft.com/office/officeart/2005/8/colors/accent2_1" csCatId="accent2" phldr="1"/>
      <dgm:spPr/>
      <dgm:t>
        <a:bodyPr/>
        <a:lstStyle/>
        <a:p>
          <a:endParaRPr lang="es-ES"/>
        </a:p>
      </dgm:t>
    </dgm:pt>
    <dgm:pt modelId="{33346EF2-BBE9-425C-B401-79F13DA0EAAA}">
      <dgm:prSet phldrT="[Texto]" custT="1"/>
      <dgm:spPr>
        <a:solidFill>
          <a:srgbClr val="BFD7BF"/>
        </a:solidFill>
        <a:ln>
          <a:solidFill>
            <a:srgbClr val="BFD7BF"/>
          </a:solidFill>
        </a:ln>
      </dgm:spPr>
      <dgm:t>
        <a:bodyPr/>
        <a:lstStyle/>
        <a:p>
          <a:r>
            <a:rPr lang="es-ES" sz="2100" dirty="0"/>
            <a:t>Metabolitos secundarios</a:t>
          </a:r>
        </a:p>
      </dgm:t>
    </dgm:pt>
    <dgm:pt modelId="{C524049F-ABE3-4B60-BC4E-058CCBD0BBA2}" type="parTrans" cxnId="{F303C68B-80C5-4FA1-ACE9-F86D138D733F}">
      <dgm:prSet/>
      <dgm:spPr/>
      <dgm:t>
        <a:bodyPr/>
        <a:lstStyle/>
        <a:p>
          <a:endParaRPr lang="es-ES"/>
        </a:p>
      </dgm:t>
    </dgm:pt>
    <dgm:pt modelId="{6403CFF7-AE79-4A73-A31D-1E16A15C026A}" type="sibTrans" cxnId="{F303C68B-80C5-4FA1-ACE9-F86D138D733F}">
      <dgm:prSet/>
      <dgm:spPr/>
      <dgm:t>
        <a:bodyPr/>
        <a:lstStyle/>
        <a:p>
          <a:endParaRPr lang="es-ES"/>
        </a:p>
      </dgm:t>
    </dgm:pt>
    <dgm:pt modelId="{C2FEDCBB-B981-4CF2-9D2E-1C96BD36B079}">
      <dgm:prSet phldrT="[Texto]" custT="1"/>
      <dgm:spPr>
        <a:noFill/>
        <a:ln>
          <a:solidFill>
            <a:srgbClr val="BFD7BF"/>
          </a:solidFill>
        </a:ln>
      </dgm:spPr>
      <dgm:t>
        <a:bodyPr/>
        <a:lstStyle/>
        <a:p>
          <a:r>
            <a:rPr lang="es-ES" sz="2000" dirty="0"/>
            <a:t>Atrayentes, repelentes, defensa</a:t>
          </a:r>
        </a:p>
      </dgm:t>
    </dgm:pt>
    <dgm:pt modelId="{5C9B2217-98E9-43BD-A2D7-4A315A39BF5D}" type="sibTrans" cxnId="{65AD600C-AFCC-4751-92AD-EA494D91905F}">
      <dgm:prSet/>
      <dgm:spPr/>
      <dgm:t>
        <a:bodyPr/>
        <a:lstStyle/>
        <a:p>
          <a:endParaRPr lang="es-ES"/>
        </a:p>
      </dgm:t>
    </dgm:pt>
    <dgm:pt modelId="{6BDE6D04-BDE8-4967-83BF-6843C57643C3}" type="parTrans" cxnId="{65AD600C-AFCC-4751-92AD-EA494D91905F}">
      <dgm:prSet/>
      <dgm:spPr/>
      <dgm:t>
        <a:bodyPr/>
        <a:lstStyle/>
        <a:p>
          <a:endParaRPr lang="es-ES"/>
        </a:p>
      </dgm:t>
    </dgm:pt>
    <dgm:pt modelId="{710F93D1-4417-4951-AFEC-A8408AFA2A57}">
      <dgm:prSet phldrT="[Texto]" custT="1"/>
      <dgm:spPr>
        <a:solidFill>
          <a:srgbClr val="BFD7BF"/>
        </a:solidFill>
        <a:ln>
          <a:solidFill>
            <a:srgbClr val="BFD7BF"/>
          </a:solidFill>
        </a:ln>
      </dgm:spPr>
      <dgm:t>
        <a:bodyPr/>
        <a:lstStyle/>
        <a:p>
          <a:r>
            <a:rPr lang="es-ES" sz="2100" dirty="0"/>
            <a:t>Uso excesivo plantas </a:t>
          </a:r>
        </a:p>
      </dgm:t>
    </dgm:pt>
    <dgm:pt modelId="{D0D8575D-3AC5-47C0-8FC4-331445D3E0AE}" type="parTrans" cxnId="{B3C1D4BF-5A19-4EA9-A527-3B783980497E}">
      <dgm:prSet/>
      <dgm:spPr/>
      <dgm:t>
        <a:bodyPr/>
        <a:lstStyle/>
        <a:p>
          <a:endParaRPr lang="es-ES"/>
        </a:p>
      </dgm:t>
    </dgm:pt>
    <dgm:pt modelId="{CE8AD28E-0B86-4018-9233-378A67D72C15}" type="sibTrans" cxnId="{B3C1D4BF-5A19-4EA9-A527-3B783980497E}">
      <dgm:prSet/>
      <dgm:spPr/>
      <dgm:t>
        <a:bodyPr/>
        <a:lstStyle/>
        <a:p>
          <a:endParaRPr lang="es-ES"/>
        </a:p>
      </dgm:t>
    </dgm:pt>
    <dgm:pt modelId="{F2C7FFCF-37A7-4364-A1D8-D4EDD7C92057}">
      <dgm:prSet phldrT="[Texto]" custT="1"/>
      <dgm:spPr>
        <a:noFill/>
        <a:ln>
          <a:solidFill>
            <a:srgbClr val="BFD7BF"/>
          </a:solidFill>
        </a:ln>
      </dgm:spPr>
      <dgm:t>
        <a:bodyPr/>
        <a:lstStyle/>
        <a:p>
          <a:r>
            <a:rPr lang="es-ES" sz="1900" dirty="0"/>
            <a:t>Formulación fitofármacos &gt; biomasa</a:t>
          </a:r>
        </a:p>
      </dgm:t>
    </dgm:pt>
    <dgm:pt modelId="{57B7C9AD-8417-4740-BC39-32A1F4F11C48}" type="parTrans" cxnId="{465CE3CE-9CC4-48E6-BDB4-1089D453682C}">
      <dgm:prSet/>
      <dgm:spPr/>
      <dgm:t>
        <a:bodyPr/>
        <a:lstStyle/>
        <a:p>
          <a:endParaRPr lang="es-ES"/>
        </a:p>
      </dgm:t>
    </dgm:pt>
    <dgm:pt modelId="{430EE66F-7650-4033-863F-377E5435956B}" type="sibTrans" cxnId="{465CE3CE-9CC4-48E6-BDB4-1089D453682C}">
      <dgm:prSet/>
      <dgm:spPr/>
      <dgm:t>
        <a:bodyPr/>
        <a:lstStyle/>
        <a:p>
          <a:endParaRPr lang="es-ES"/>
        </a:p>
      </dgm:t>
    </dgm:pt>
    <dgm:pt modelId="{119C7020-5E95-4826-925A-1E8181694413}">
      <dgm:prSet phldrT="[Texto]" custT="1"/>
      <dgm:spPr>
        <a:noFill/>
        <a:ln>
          <a:solidFill>
            <a:srgbClr val="BFD7BF"/>
          </a:solidFill>
        </a:ln>
      </dgm:spPr>
      <dgm:t>
        <a:bodyPr/>
        <a:lstStyle/>
        <a:p>
          <a:r>
            <a:rPr lang="es-ES" sz="2000" dirty="0"/>
            <a:t>Amenazan hábitat natural </a:t>
          </a:r>
        </a:p>
      </dgm:t>
    </dgm:pt>
    <dgm:pt modelId="{1DF4C873-6644-4FC4-93D0-9468694D2170}" type="parTrans" cxnId="{CAD80A00-DAFC-4BEF-BEF3-BD9552BB24A2}">
      <dgm:prSet/>
      <dgm:spPr/>
      <dgm:t>
        <a:bodyPr/>
        <a:lstStyle/>
        <a:p>
          <a:endParaRPr lang="es-ES"/>
        </a:p>
      </dgm:t>
    </dgm:pt>
    <dgm:pt modelId="{DB1273D2-8E30-4F79-8AFA-287953773127}" type="sibTrans" cxnId="{CAD80A00-DAFC-4BEF-BEF3-BD9552BB24A2}">
      <dgm:prSet/>
      <dgm:spPr/>
      <dgm:t>
        <a:bodyPr/>
        <a:lstStyle/>
        <a:p>
          <a:endParaRPr lang="es-ES"/>
        </a:p>
      </dgm:t>
    </dgm:pt>
    <dgm:pt modelId="{BE32EE13-AC94-4387-83C2-9AEB4EEADC9D}">
      <dgm:prSet phldrT="[Texto]" custT="1"/>
      <dgm:spPr>
        <a:noFill/>
        <a:ln>
          <a:solidFill>
            <a:srgbClr val="BFD7BF"/>
          </a:solidFill>
        </a:ln>
      </dgm:spPr>
      <dgm:t>
        <a:bodyPr/>
        <a:lstStyle/>
        <a:p>
          <a:r>
            <a:rPr lang="es-ES" sz="2000" dirty="0"/>
            <a:t>No crecimiento y desarrollo</a:t>
          </a:r>
        </a:p>
      </dgm:t>
    </dgm:pt>
    <dgm:pt modelId="{6A6E33B6-27DB-4A1B-A3EA-0FF89A9275A5}" type="parTrans" cxnId="{A6112945-F69E-4EF0-9BB4-BE7C4517F000}">
      <dgm:prSet/>
      <dgm:spPr/>
      <dgm:t>
        <a:bodyPr/>
        <a:lstStyle/>
        <a:p>
          <a:endParaRPr lang="es-ES"/>
        </a:p>
      </dgm:t>
    </dgm:pt>
    <dgm:pt modelId="{A03D9BD8-3607-400C-B2F0-9B11207A9510}" type="sibTrans" cxnId="{A6112945-F69E-4EF0-9BB4-BE7C4517F000}">
      <dgm:prSet/>
      <dgm:spPr/>
      <dgm:t>
        <a:bodyPr/>
        <a:lstStyle/>
        <a:p>
          <a:endParaRPr lang="es-ES"/>
        </a:p>
      </dgm:t>
    </dgm:pt>
    <dgm:pt modelId="{AA1EE6D8-42DE-4F3D-ABA6-569725E0B7F2}" type="pres">
      <dgm:prSet presAssocID="{51278B2E-4564-4F3D-9B8A-E504C05AD450}" presName="Name0" presStyleCnt="0">
        <dgm:presLayoutVars>
          <dgm:dir/>
          <dgm:animLvl val="lvl"/>
          <dgm:resizeHandles val="exact"/>
        </dgm:presLayoutVars>
      </dgm:prSet>
      <dgm:spPr/>
    </dgm:pt>
    <dgm:pt modelId="{132289BB-E681-419F-8C9B-95E06E7D44B6}" type="pres">
      <dgm:prSet presAssocID="{710F93D1-4417-4951-AFEC-A8408AFA2A57}" presName="vertFlow" presStyleCnt="0"/>
      <dgm:spPr/>
    </dgm:pt>
    <dgm:pt modelId="{B18490FC-67F0-428D-B736-80F4758CA51E}" type="pres">
      <dgm:prSet presAssocID="{710F93D1-4417-4951-AFEC-A8408AFA2A57}" presName="header" presStyleLbl="node1" presStyleIdx="0" presStyleCnt="2" custScaleX="122810" custLinFactNeighborX="-450" custLinFactNeighborY="22914"/>
      <dgm:spPr/>
    </dgm:pt>
    <dgm:pt modelId="{5AA6B624-7271-4BA5-AC92-0320C26A4A54}" type="pres">
      <dgm:prSet presAssocID="{57B7C9AD-8417-4740-BC39-32A1F4F11C48}" presName="parTrans" presStyleLbl="sibTrans2D1" presStyleIdx="0" presStyleCnt="4"/>
      <dgm:spPr/>
    </dgm:pt>
    <dgm:pt modelId="{264A27BF-DFF5-4FF6-A47C-66FFAE5D4A63}" type="pres">
      <dgm:prSet presAssocID="{F2C7FFCF-37A7-4364-A1D8-D4EDD7C92057}" presName="child" presStyleLbl="alignAccFollowNode1" presStyleIdx="0" presStyleCnt="4" custScaleX="122810" custLinFactNeighborX="-148" custLinFactNeighborY="27648">
        <dgm:presLayoutVars>
          <dgm:chMax val="0"/>
          <dgm:bulletEnabled val="1"/>
        </dgm:presLayoutVars>
      </dgm:prSet>
      <dgm:spPr/>
    </dgm:pt>
    <dgm:pt modelId="{21F7BAD1-A091-4C57-B326-70EA10E05E2A}" type="pres">
      <dgm:prSet presAssocID="{430EE66F-7650-4033-863F-377E5435956B}" presName="sibTrans" presStyleLbl="sibTrans2D1" presStyleIdx="1" presStyleCnt="4"/>
      <dgm:spPr/>
    </dgm:pt>
    <dgm:pt modelId="{9C148DDC-B417-4299-BBB8-DE964C6F75DE}" type="pres">
      <dgm:prSet presAssocID="{119C7020-5E95-4826-925A-1E8181694413}" presName="child" presStyleLbl="alignAccFollowNode1" presStyleIdx="1" presStyleCnt="4" custScaleX="122810" custLinFactNeighborX="-148" custLinFactNeighborY="22970">
        <dgm:presLayoutVars>
          <dgm:chMax val="0"/>
          <dgm:bulletEnabled val="1"/>
        </dgm:presLayoutVars>
      </dgm:prSet>
      <dgm:spPr/>
    </dgm:pt>
    <dgm:pt modelId="{0176672B-AA29-428D-BB1F-97F0A6EBE8F3}" type="pres">
      <dgm:prSet presAssocID="{710F93D1-4417-4951-AFEC-A8408AFA2A57}" presName="hSp" presStyleCnt="0"/>
      <dgm:spPr/>
    </dgm:pt>
    <dgm:pt modelId="{883481E7-9F87-4C3A-9E4E-FEEC0CE2DDDE}" type="pres">
      <dgm:prSet presAssocID="{33346EF2-BBE9-425C-B401-79F13DA0EAAA}" presName="vertFlow" presStyleCnt="0"/>
      <dgm:spPr/>
    </dgm:pt>
    <dgm:pt modelId="{C358F74C-B6FD-4D5A-9017-EF415971AC08}" type="pres">
      <dgm:prSet presAssocID="{33346EF2-BBE9-425C-B401-79F13DA0EAAA}" presName="header" presStyleLbl="node1" presStyleIdx="1" presStyleCnt="2" custScaleX="122810" custLinFactNeighborX="-148" custLinFactNeighborY="22970"/>
      <dgm:spPr/>
    </dgm:pt>
    <dgm:pt modelId="{31555F0B-C369-4080-988D-727935BF6B3A}" type="pres">
      <dgm:prSet presAssocID="{6A6E33B6-27DB-4A1B-A3EA-0FF89A9275A5}" presName="parTrans" presStyleLbl="sibTrans2D1" presStyleIdx="2" presStyleCnt="4"/>
      <dgm:spPr/>
    </dgm:pt>
    <dgm:pt modelId="{54616412-6217-4042-BA3B-7B8D1947083B}" type="pres">
      <dgm:prSet presAssocID="{BE32EE13-AC94-4387-83C2-9AEB4EEADC9D}" presName="child" presStyleLbl="alignAccFollowNode1" presStyleIdx="2" presStyleCnt="4" custScaleX="122810" custLinFactNeighborX="-148" custLinFactNeighborY="22970">
        <dgm:presLayoutVars>
          <dgm:chMax val="0"/>
          <dgm:bulletEnabled val="1"/>
        </dgm:presLayoutVars>
      </dgm:prSet>
      <dgm:spPr/>
    </dgm:pt>
    <dgm:pt modelId="{68CA0C69-A98A-4E20-920A-C61833DA3E0C}" type="pres">
      <dgm:prSet presAssocID="{A03D9BD8-3607-400C-B2F0-9B11207A9510}" presName="sibTrans" presStyleLbl="sibTrans2D1" presStyleIdx="3" presStyleCnt="4"/>
      <dgm:spPr/>
    </dgm:pt>
    <dgm:pt modelId="{D71EC208-11ED-4817-942D-EA4E542ED0EF}" type="pres">
      <dgm:prSet presAssocID="{C2FEDCBB-B981-4CF2-9D2E-1C96BD36B079}" presName="child" presStyleLbl="alignAccFollowNode1" presStyleIdx="3" presStyleCnt="4" custScaleX="122810" custScaleY="110630">
        <dgm:presLayoutVars>
          <dgm:chMax val="0"/>
          <dgm:bulletEnabled val="1"/>
        </dgm:presLayoutVars>
      </dgm:prSet>
      <dgm:spPr/>
    </dgm:pt>
  </dgm:ptLst>
  <dgm:cxnLst>
    <dgm:cxn modelId="{CAD80A00-DAFC-4BEF-BEF3-BD9552BB24A2}" srcId="{710F93D1-4417-4951-AFEC-A8408AFA2A57}" destId="{119C7020-5E95-4826-925A-1E8181694413}" srcOrd="1" destOrd="0" parTransId="{1DF4C873-6644-4FC4-93D0-9468694D2170}" sibTransId="{DB1273D2-8E30-4F79-8AFA-287953773127}"/>
    <dgm:cxn modelId="{66DEC600-D4B1-4AB0-932D-28A84EEDA089}" type="presOf" srcId="{51278B2E-4564-4F3D-9B8A-E504C05AD450}" destId="{AA1EE6D8-42DE-4F3D-ABA6-569725E0B7F2}" srcOrd="0" destOrd="0" presId="urn:microsoft.com/office/officeart/2005/8/layout/lProcess1"/>
    <dgm:cxn modelId="{DB0B330A-E92F-4F85-AF53-6F1FEE27E9AD}" type="presOf" srcId="{430EE66F-7650-4033-863F-377E5435956B}" destId="{21F7BAD1-A091-4C57-B326-70EA10E05E2A}" srcOrd="0" destOrd="0" presId="urn:microsoft.com/office/officeart/2005/8/layout/lProcess1"/>
    <dgm:cxn modelId="{65AD600C-AFCC-4751-92AD-EA494D91905F}" srcId="{33346EF2-BBE9-425C-B401-79F13DA0EAAA}" destId="{C2FEDCBB-B981-4CF2-9D2E-1C96BD36B079}" srcOrd="1" destOrd="0" parTransId="{6BDE6D04-BDE8-4967-83BF-6843C57643C3}" sibTransId="{5C9B2217-98E9-43BD-A2D7-4A315A39BF5D}"/>
    <dgm:cxn modelId="{A9696E0D-81B1-47F5-84EA-BFD81FC861A6}" type="presOf" srcId="{119C7020-5E95-4826-925A-1E8181694413}" destId="{9C148DDC-B417-4299-BBB8-DE964C6F75DE}" srcOrd="0" destOrd="0" presId="urn:microsoft.com/office/officeart/2005/8/layout/lProcess1"/>
    <dgm:cxn modelId="{F042795B-5904-4946-8134-A69CA374546D}" type="presOf" srcId="{A03D9BD8-3607-400C-B2F0-9B11207A9510}" destId="{68CA0C69-A98A-4E20-920A-C61833DA3E0C}" srcOrd="0" destOrd="0" presId="urn:microsoft.com/office/officeart/2005/8/layout/lProcess1"/>
    <dgm:cxn modelId="{DE4AD95F-FD25-448F-8B61-3E33F27CA97B}" type="presOf" srcId="{F2C7FFCF-37A7-4364-A1D8-D4EDD7C92057}" destId="{264A27BF-DFF5-4FF6-A47C-66FFAE5D4A63}" srcOrd="0" destOrd="0" presId="urn:microsoft.com/office/officeart/2005/8/layout/lProcess1"/>
    <dgm:cxn modelId="{C1E8D061-4F6F-417C-8048-487E818D3904}" type="presOf" srcId="{6A6E33B6-27DB-4A1B-A3EA-0FF89A9275A5}" destId="{31555F0B-C369-4080-988D-727935BF6B3A}" srcOrd="0" destOrd="0" presId="urn:microsoft.com/office/officeart/2005/8/layout/lProcess1"/>
    <dgm:cxn modelId="{A6112945-F69E-4EF0-9BB4-BE7C4517F000}" srcId="{33346EF2-BBE9-425C-B401-79F13DA0EAAA}" destId="{BE32EE13-AC94-4387-83C2-9AEB4EEADC9D}" srcOrd="0" destOrd="0" parTransId="{6A6E33B6-27DB-4A1B-A3EA-0FF89A9275A5}" sibTransId="{A03D9BD8-3607-400C-B2F0-9B11207A9510}"/>
    <dgm:cxn modelId="{C56E1A71-C3BC-41A0-87DC-96D9C8328155}" type="presOf" srcId="{710F93D1-4417-4951-AFEC-A8408AFA2A57}" destId="{B18490FC-67F0-428D-B736-80F4758CA51E}" srcOrd="0" destOrd="0" presId="urn:microsoft.com/office/officeart/2005/8/layout/lProcess1"/>
    <dgm:cxn modelId="{E304417E-DF4D-47C2-925F-D439A7E68B68}" type="presOf" srcId="{BE32EE13-AC94-4387-83C2-9AEB4EEADC9D}" destId="{54616412-6217-4042-BA3B-7B8D1947083B}" srcOrd="0" destOrd="0" presId="urn:microsoft.com/office/officeart/2005/8/layout/lProcess1"/>
    <dgm:cxn modelId="{F303C68B-80C5-4FA1-ACE9-F86D138D733F}" srcId="{51278B2E-4564-4F3D-9B8A-E504C05AD450}" destId="{33346EF2-BBE9-425C-B401-79F13DA0EAAA}" srcOrd="1" destOrd="0" parTransId="{C524049F-ABE3-4B60-BC4E-058CCBD0BBA2}" sibTransId="{6403CFF7-AE79-4A73-A31D-1E16A15C026A}"/>
    <dgm:cxn modelId="{41DE5C9B-B81A-4C9B-9738-0339EF8769FB}" type="presOf" srcId="{C2FEDCBB-B981-4CF2-9D2E-1C96BD36B079}" destId="{D71EC208-11ED-4817-942D-EA4E542ED0EF}" srcOrd="0" destOrd="0" presId="urn:microsoft.com/office/officeart/2005/8/layout/lProcess1"/>
    <dgm:cxn modelId="{B3C1D4BF-5A19-4EA9-A527-3B783980497E}" srcId="{51278B2E-4564-4F3D-9B8A-E504C05AD450}" destId="{710F93D1-4417-4951-AFEC-A8408AFA2A57}" srcOrd="0" destOrd="0" parTransId="{D0D8575D-3AC5-47C0-8FC4-331445D3E0AE}" sibTransId="{CE8AD28E-0B86-4018-9233-378A67D72C15}"/>
    <dgm:cxn modelId="{8461CFC9-AC97-4558-8B35-77DE913428D1}" type="presOf" srcId="{57B7C9AD-8417-4740-BC39-32A1F4F11C48}" destId="{5AA6B624-7271-4BA5-AC92-0320C26A4A54}" srcOrd="0" destOrd="0" presId="urn:microsoft.com/office/officeart/2005/8/layout/lProcess1"/>
    <dgm:cxn modelId="{465CE3CE-9CC4-48E6-BDB4-1089D453682C}" srcId="{710F93D1-4417-4951-AFEC-A8408AFA2A57}" destId="{F2C7FFCF-37A7-4364-A1D8-D4EDD7C92057}" srcOrd="0" destOrd="0" parTransId="{57B7C9AD-8417-4740-BC39-32A1F4F11C48}" sibTransId="{430EE66F-7650-4033-863F-377E5435956B}"/>
    <dgm:cxn modelId="{AB1DB0E7-FE76-42FB-A142-D04F721815DD}" type="presOf" srcId="{33346EF2-BBE9-425C-B401-79F13DA0EAAA}" destId="{C358F74C-B6FD-4D5A-9017-EF415971AC08}" srcOrd="0" destOrd="0" presId="urn:microsoft.com/office/officeart/2005/8/layout/lProcess1"/>
    <dgm:cxn modelId="{DFABB99A-FFA4-40CD-8642-DF85523AA001}" type="presParOf" srcId="{AA1EE6D8-42DE-4F3D-ABA6-569725E0B7F2}" destId="{132289BB-E681-419F-8C9B-95E06E7D44B6}" srcOrd="0" destOrd="0" presId="urn:microsoft.com/office/officeart/2005/8/layout/lProcess1"/>
    <dgm:cxn modelId="{CD9DC6B1-7302-4ED3-BDE9-9DE171FB97C7}" type="presParOf" srcId="{132289BB-E681-419F-8C9B-95E06E7D44B6}" destId="{B18490FC-67F0-428D-B736-80F4758CA51E}" srcOrd="0" destOrd="0" presId="urn:microsoft.com/office/officeart/2005/8/layout/lProcess1"/>
    <dgm:cxn modelId="{A593FC64-961C-48D7-A5A9-C7F62D671D8A}" type="presParOf" srcId="{132289BB-E681-419F-8C9B-95E06E7D44B6}" destId="{5AA6B624-7271-4BA5-AC92-0320C26A4A54}" srcOrd="1" destOrd="0" presId="urn:microsoft.com/office/officeart/2005/8/layout/lProcess1"/>
    <dgm:cxn modelId="{576E09C4-CB72-4326-B1FA-C568C67ECE24}" type="presParOf" srcId="{132289BB-E681-419F-8C9B-95E06E7D44B6}" destId="{264A27BF-DFF5-4FF6-A47C-66FFAE5D4A63}" srcOrd="2" destOrd="0" presId="urn:microsoft.com/office/officeart/2005/8/layout/lProcess1"/>
    <dgm:cxn modelId="{8E444E5A-BEDE-4BE4-8CCA-584569457155}" type="presParOf" srcId="{132289BB-E681-419F-8C9B-95E06E7D44B6}" destId="{21F7BAD1-A091-4C57-B326-70EA10E05E2A}" srcOrd="3" destOrd="0" presId="urn:microsoft.com/office/officeart/2005/8/layout/lProcess1"/>
    <dgm:cxn modelId="{1C3D6CA1-659E-42DC-A762-AAA8B9B91C50}" type="presParOf" srcId="{132289BB-E681-419F-8C9B-95E06E7D44B6}" destId="{9C148DDC-B417-4299-BBB8-DE964C6F75DE}" srcOrd="4" destOrd="0" presId="urn:microsoft.com/office/officeart/2005/8/layout/lProcess1"/>
    <dgm:cxn modelId="{42A066E1-D841-41B8-AB25-B0CF20C4A6F2}" type="presParOf" srcId="{AA1EE6D8-42DE-4F3D-ABA6-569725E0B7F2}" destId="{0176672B-AA29-428D-BB1F-97F0A6EBE8F3}" srcOrd="1" destOrd="0" presId="urn:microsoft.com/office/officeart/2005/8/layout/lProcess1"/>
    <dgm:cxn modelId="{8F7746D0-8E18-432E-A8D8-3B5E3801725C}" type="presParOf" srcId="{AA1EE6D8-42DE-4F3D-ABA6-569725E0B7F2}" destId="{883481E7-9F87-4C3A-9E4E-FEEC0CE2DDDE}" srcOrd="2" destOrd="0" presId="urn:microsoft.com/office/officeart/2005/8/layout/lProcess1"/>
    <dgm:cxn modelId="{F394017C-8D57-48E7-A1D9-EE37B8146888}" type="presParOf" srcId="{883481E7-9F87-4C3A-9E4E-FEEC0CE2DDDE}" destId="{C358F74C-B6FD-4D5A-9017-EF415971AC08}" srcOrd="0" destOrd="0" presId="urn:microsoft.com/office/officeart/2005/8/layout/lProcess1"/>
    <dgm:cxn modelId="{3D79FEAE-8C4F-4B96-9BCF-411BFCE018D5}" type="presParOf" srcId="{883481E7-9F87-4C3A-9E4E-FEEC0CE2DDDE}" destId="{31555F0B-C369-4080-988D-727935BF6B3A}" srcOrd="1" destOrd="0" presId="urn:microsoft.com/office/officeart/2005/8/layout/lProcess1"/>
    <dgm:cxn modelId="{EBD6CE8C-828D-41E1-847C-3D9863758070}" type="presParOf" srcId="{883481E7-9F87-4C3A-9E4E-FEEC0CE2DDDE}" destId="{54616412-6217-4042-BA3B-7B8D1947083B}" srcOrd="2" destOrd="0" presId="urn:microsoft.com/office/officeart/2005/8/layout/lProcess1"/>
    <dgm:cxn modelId="{B704C729-C4DC-4011-BB85-D14391A807D5}" type="presParOf" srcId="{883481E7-9F87-4C3A-9E4E-FEEC0CE2DDDE}" destId="{68CA0C69-A98A-4E20-920A-C61833DA3E0C}" srcOrd="3" destOrd="0" presId="urn:microsoft.com/office/officeart/2005/8/layout/lProcess1"/>
    <dgm:cxn modelId="{1AC319C7-8C1C-4060-ACEB-6EFA99EA4047}" type="presParOf" srcId="{883481E7-9F87-4C3A-9E4E-FEEC0CE2DDDE}" destId="{D71EC208-11ED-4817-942D-EA4E542ED0EF}"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4557F9-5286-4459-836F-821834E9AE48}"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S"/>
        </a:p>
      </dgm:t>
    </dgm:pt>
    <dgm:pt modelId="{95FC8786-54E1-40C7-8537-64B06BA74918}">
      <dgm:prSet phldrT="[Texto]" custT="1"/>
      <dgm:spPr>
        <a:ln w="28575">
          <a:solidFill>
            <a:srgbClr val="BFD7BF"/>
          </a:solidFill>
        </a:ln>
      </dgm:spPr>
      <dgm:t>
        <a:bodyPr/>
        <a:lstStyle/>
        <a:p>
          <a:pPr algn="just">
            <a:buChar char="•"/>
          </a:pPr>
          <a:r>
            <a:rPr lang="es-EC" sz="2200" dirty="0">
              <a:cs typeface="Times New Roman" panose="02020603050405020304" pitchFamily="18" charset="0"/>
            </a:rPr>
            <a:t>Establecer un protocolo de desinfección adecuado para la introducción </a:t>
          </a:r>
          <a:r>
            <a:rPr lang="es-EC" sz="2200" i="1" dirty="0">
              <a:cs typeface="Times New Roman" panose="02020603050405020304" pitchFamily="18" charset="0"/>
            </a:rPr>
            <a:t>in vitro </a:t>
          </a:r>
          <a:r>
            <a:rPr lang="es-EC" sz="2200" dirty="0">
              <a:cs typeface="Times New Roman" panose="02020603050405020304" pitchFamily="18" charset="0"/>
            </a:rPr>
            <a:t>de explantes de hoja del aire (</a:t>
          </a:r>
          <a:r>
            <a:rPr lang="es-EC" sz="2200" i="1" dirty="0">
              <a:cs typeface="Times New Roman" panose="02020603050405020304" pitchFamily="18" charset="0"/>
            </a:rPr>
            <a:t>Kalanchoe pinnata).</a:t>
          </a:r>
          <a:endParaRPr lang="es-ES" sz="2200" dirty="0"/>
        </a:p>
      </dgm:t>
    </dgm:pt>
    <dgm:pt modelId="{A607B058-FC92-42AA-B428-82CE5452E08D}" type="parTrans" cxnId="{DFA5FFD1-22B1-4646-8350-1A2F7F838822}">
      <dgm:prSet/>
      <dgm:spPr/>
      <dgm:t>
        <a:bodyPr/>
        <a:lstStyle/>
        <a:p>
          <a:endParaRPr lang="es-ES"/>
        </a:p>
      </dgm:t>
    </dgm:pt>
    <dgm:pt modelId="{092F0967-1A46-4272-8950-FC10AA41B950}" type="sibTrans" cxnId="{DFA5FFD1-22B1-4646-8350-1A2F7F838822}">
      <dgm:prSet/>
      <dgm:spPr/>
      <dgm:t>
        <a:bodyPr/>
        <a:lstStyle/>
        <a:p>
          <a:endParaRPr lang="es-ES"/>
        </a:p>
      </dgm:t>
    </dgm:pt>
    <dgm:pt modelId="{33C81056-4348-4870-B9A0-F0A3B1FF0FDA}">
      <dgm:prSet custT="1"/>
      <dgm:spPr>
        <a:ln w="28575">
          <a:solidFill>
            <a:srgbClr val="BFD7BF"/>
          </a:solidFill>
        </a:ln>
      </dgm:spPr>
      <dgm:t>
        <a:bodyPr/>
        <a:lstStyle/>
        <a:p>
          <a:pPr algn="just"/>
          <a:r>
            <a:rPr lang="es-EC" sz="2200" dirty="0">
              <a:cs typeface="Times New Roman" panose="02020603050405020304" pitchFamily="18" charset="0"/>
            </a:rPr>
            <a:t>Seleccionar un medio de cultivo con la adecuada concentración de reguladores de crecimiento que permitan la formación de callo de hoja del aire (</a:t>
          </a:r>
          <a:r>
            <a:rPr lang="es-EC" sz="2200" i="1" dirty="0">
              <a:cs typeface="Times New Roman" panose="02020603050405020304" pitchFamily="18" charset="0"/>
            </a:rPr>
            <a:t>Kalanchoe pinnata</a:t>
          </a:r>
          <a:r>
            <a:rPr lang="es-EC" sz="2200" dirty="0">
              <a:cs typeface="Times New Roman" panose="02020603050405020304" pitchFamily="18" charset="0"/>
            </a:rPr>
            <a:t>).</a:t>
          </a:r>
        </a:p>
      </dgm:t>
    </dgm:pt>
    <dgm:pt modelId="{DCE0FD66-41F7-4894-A507-37BF0AB7B942}" type="parTrans" cxnId="{76E45075-D00D-4044-AE5F-8F24F8E8B763}">
      <dgm:prSet/>
      <dgm:spPr/>
      <dgm:t>
        <a:bodyPr/>
        <a:lstStyle/>
        <a:p>
          <a:endParaRPr lang="es-ES"/>
        </a:p>
      </dgm:t>
    </dgm:pt>
    <dgm:pt modelId="{8E43BB00-83A6-4890-A33B-07508C050AE5}" type="sibTrans" cxnId="{76E45075-D00D-4044-AE5F-8F24F8E8B763}">
      <dgm:prSet/>
      <dgm:spPr/>
      <dgm:t>
        <a:bodyPr/>
        <a:lstStyle/>
        <a:p>
          <a:endParaRPr lang="es-ES"/>
        </a:p>
      </dgm:t>
    </dgm:pt>
    <dgm:pt modelId="{87625683-015D-49CC-A3A6-3ADC5198F8E5}">
      <dgm:prSet custT="1"/>
      <dgm:spPr>
        <a:ln w="28575">
          <a:solidFill>
            <a:srgbClr val="BFD7BF"/>
          </a:solidFill>
        </a:ln>
      </dgm:spPr>
      <dgm:t>
        <a:bodyPr/>
        <a:lstStyle/>
        <a:p>
          <a:pPr algn="just"/>
          <a:r>
            <a:rPr lang="es-EC" sz="2200" dirty="0">
              <a:cs typeface="Times New Roman" panose="02020603050405020304" pitchFamily="18" charset="0"/>
            </a:rPr>
            <a:t>Analizar el contenido de fenoles y carácter antioxidante </a:t>
          </a:r>
          <a:r>
            <a:rPr lang="es-EC" sz="2200" i="1" dirty="0">
              <a:cs typeface="Times New Roman" panose="02020603050405020304" pitchFamily="18" charset="0"/>
            </a:rPr>
            <a:t>in vivo </a:t>
          </a:r>
          <a:r>
            <a:rPr lang="es-EC" sz="2200" dirty="0">
              <a:cs typeface="Times New Roman" panose="02020603050405020304" pitchFamily="18" charset="0"/>
            </a:rPr>
            <a:t>e </a:t>
          </a:r>
          <a:r>
            <a:rPr lang="es-EC" sz="2200" i="1" dirty="0">
              <a:cs typeface="Times New Roman" panose="02020603050405020304" pitchFamily="18" charset="0"/>
            </a:rPr>
            <a:t>in vitro </a:t>
          </a:r>
          <a:r>
            <a:rPr lang="es-EC" sz="2200" dirty="0">
              <a:cs typeface="Times New Roman" panose="02020603050405020304" pitchFamily="18" charset="0"/>
            </a:rPr>
            <a:t>a partir de explantes de hoja y callo</a:t>
          </a:r>
          <a:r>
            <a:rPr lang="es-EC" sz="2200" dirty="0">
              <a:latin typeface="Times New Roman" panose="02020603050405020304" pitchFamily="18" charset="0"/>
              <a:cs typeface="Times New Roman" panose="02020603050405020304" pitchFamily="18" charset="0"/>
            </a:rPr>
            <a:t>.</a:t>
          </a:r>
        </a:p>
      </dgm:t>
    </dgm:pt>
    <dgm:pt modelId="{2638BAD8-DE80-46FF-97B4-B2F2E165A8C2}" type="parTrans" cxnId="{4C8FEF7E-6295-48BA-8AF4-8CEAB8FC7792}">
      <dgm:prSet/>
      <dgm:spPr/>
      <dgm:t>
        <a:bodyPr/>
        <a:lstStyle/>
        <a:p>
          <a:endParaRPr lang="es-ES"/>
        </a:p>
      </dgm:t>
    </dgm:pt>
    <dgm:pt modelId="{6B25C9FD-149C-4855-BE1E-F0A8B7E78898}" type="sibTrans" cxnId="{4C8FEF7E-6295-48BA-8AF4-8CEAB8FC7792}">
      <dgm:prSet/>
      <dgm:spPr/>
      <dgm:t>
        <a:bodyPr/>
        <a:lstStyle/>
        <a:p>
          <a:endParaRPr lang="es-ES"/>
        </a:p>
      </dgm:t>
    </dgm:pt>
    <dgm:pt modelId="{CA0F07AD-CEFF-4B89-8B7D-034CA5956EBE}" type="pres">
      <dgm:prSet presAssocID="{644557F9-5286-4459-836F-821834E9AE48}" presName="linear" presStyleCnt="0">
        <dgm:presLayoutVars>
          <dgm:dir/>
          <dgm:animLvl val="lvl"/>
          <dgm:resizeHandles val="exact"/>
        </dgm:presLayoutVars>
      </dgm:prSet>
      <dgm:spPr/>
    </dgm:pt>
    <dgm:pt modelId="{820C143F-B5AC-43A2-95D3-7CFB5BB1165D}" type="pres">
      <dgm:prSet presAssocID="{95FC8786-54E1-40C7-8537-64B06BA74918}" presName="parentLin" presStyleCnt="0"/>
      <dgm:spPr/>
    </dgm:pt>
    <dgm:pt modelId="{FA039919-E65E-4523-91B4-00F7806BE9DE}" type="pres">
      <dgm:prSet presAssocID="{95FC8786-54E1-40C7-8537-64B06BA74918}" presName="parentLeftMargin" presStyleLbl="node1" presStyleIdx="0" presStyleCnt="3"/>
      <dgm:spPr/>
    </dgm:pt>
    <dgm:pt modelId="{3C4232E3-74C0-46AB-8A4E-FE24C9F01EEE}" type="pres">
      <dgm:prSet presAssocID="{95FC8786-54E1-40C7-8537-64B06BA74918}" presName="parentText" presStyleLbl="node1" presStyleIdx="0" presStyleCnt="3" custScaleX="142857" custScaleY="148912">
        <dgm:presLayoutVars>
          <dgm:chMax val="0"/>
          <dgm:bulletEnabled val="1"/>
        </dgm:presLayoutVars>
      </dgm:prSet>
      <dgm:spPr/>
    </dgm:pt>
    <dgm:pt modelId="{FC7BD069-3D8A-47A0-9CD6-B7435FE9D259}" type="pres">
      <dgm:prSet presAssocID="{95FC8786-54E1-40C7-8537-64B06BA74918}" presName="negativeSpace" presStyleCnt="0"/>
      <dgm:spPr/>
    </dgm:pt>
    <dgm:pt modelId="{DD451E08-3218-4267-BA34-7F3A41C1127A}" type="pres">
      <dgm:prSet presAssocID="{95FC8786-54E1-40C7-8537-64B06BA74918}" presName="childText" presStyleLbl="conFgAcc1" presStyleIdx="0" presStyleCnt="3" custLinFactNeighborX="1219" custLinFactNeighborY="-14557">
        <dgm:presLayoutVars>
          <dgm:bulletEnabled val="1"/>
        </dgm:presLayoutVars>
      </dgm:prSet>
      <dgm:spPr>
        <a:noFill/>
        <a:ln>
          <a:noFill/>
        </a:ln>
      </dgm:spPr>
    </dgm:pt>
    <dgm:pt modelId="{F7FE772B-971A-4A08-A2A1-8A8D719D7E17}" type="pres">
      <dgm:prSet presAssocID="{092F0967-1A46-4272-8950-FC10AA41B950}" presName="spaceBetweenRectangles" presStyleCnt="0"/>
      <dgm:spPr/>
    </dgm:pt>
    <dgm:pt modelId="{1B5E9689-2AC5-45E6-B678-2BDBF0606F7F}" type="pres">
      <dgm:prSet presAssocID="{33C81056-4348-4870-B9A0-F0A3B1FF0FDA}" presName="parentLin" presStyleCnt="0"/>
      <dgm:spPr/>
    </dgm:pt>
    <dgm:pt modelId="{F5B1E0FE-AD4E-4378-85DE-27E3F89C29FE}" type="pres">
      <dgm:prSet presAssocID="{33C81056-4348-4870-B9A0-F0A3B1FF0FDA}" presName="parentLeftMargin" presStyleLbl="node1" presStyleIdx="0" presStyleCnt="3"/>
      <dgm:spPr/>
    </dgm:pt>
    <dgm:pt modelId="{E89C496C-5EA9-4684-9496-6C9BD4E84C22}" type="pres">
      <dgm:prSet presAssocID="{33C81056-4348-4870-B9A0-F0A3B1FF0FDA}" presName="parentText" presStyleLbl="node1" presStyleIdx="1" presStyleCnt="3" custScaleX="142857" custScaleY="148912">
        <dgm:presLayoutVars>
          <dgm:chMax val="0"/>
          <dgm:bulletEnabled val="1"/>
        </dgm:presLayoutVars>
      </dgm:prSet>
      <dgm:spPr/>
    </dgm:pt>
    <dgm:pt modelId="{965C1032-8AE5-4A47-B41D-21CAAF441C57}" type="pres">
      <dgm:prSet presAssocID="{33C81056-4348-4870-B9A0-F0A3B1FF0FDA}" presName="negativeSpace" presStyleCnt="0"/>
      <dgm:spPr/>
    </dgm:pt>
    <dgm:pt modelId="{CCCCEA94-D568-4914-A770-CF1428357456}" type="pres">
      <dgm:prSet presAssocID="{33C81056-4348-4870-B9A0-F0A3B1FF0FDA}" presName="childText" presStyleLbl="conFgAcc1" presStyleIdx="1" presStyleCnt="3">
        <dgm:presLayoutVars>
          <dgm:bulletEnabled val="1"/>
        </dgm:presLayoutVars>
      </dgm:prSet>
      <dgm:spPr>
        <a:noFill/>
        <a:ln>
          <a:noFill/>
        </a:ln>
      </dgm:spPr>
    </dgm:pt>
    <dgm:pt modelId="{B41EC2B9-865C-42B1-ABF5-6314E80F2D83}" type="pres">
      <dgm:prSet presAssocID="{8E43BB00-83A6-4890-A33B-07508C050AE5}" presName="spaceBetweenRectangles" presStyleCnt="0"/>
      <dgm:spPr/>
    </dgm:pt>
    <dgm:pt modelId="{58798F85-242F-48D3-9741-91A3F8DFDE85}" type="pres">
      <dgm:prSet presAssocID="{87625683-015D-49CC-A3A6-3ADC5198F8E5}" presName="parentLin" presStyleCnt="0"/>
      <dgm:spPr/>
    </dgm:pt>
    <dgm:pt modelId="{5E7C8CC4-0C41-4973-BC2E-514B54AC231A}" type="pres">
      <dgm:prSet presAssocID="{87625683-015D-49CC-A3A6-3ADC5198F8E5}" presName="parentLeftMargin" presStyleLbl="node1" presStyleIdx="1" presStyleCnt="3"/>
      <dgm:spPr/>
    </dgm:pt>
    <dgm:pt modelId="{D327A9F4-30B7-4DEA-AFBF-AEF4F4614479}" type="pres">
      <dgm:prSet presAssocID="{87625683-015D-49CC-A3A6-3ADC5198F8E5}" presName="parentText" presStyleLbl="node1" presStyleIdx="2" presStyleCnt="3" custScaleX="142857" custScaleY="148912">
        <dgm:presLayoutVars>
          <dgm:chMax val="0"/>
          <dgm:bulletEnabled val="1"/>
        </dgm:presLayoutVars>
      </dgm:prSet>
      <dgm:spPr/>
    </dgm:pt>
    <dgm:pt modelId="{114CE539-4AEC-45AD-99DF-9D4B26CE1DF5}" type="pres">
      <dgm:prSet presAssocID="{87625683-015D-49CC-A3A6-3ADC5198F8E5}" presName="negativeSpace" presStyleCnt="0"/>
      <dgm:spPr/>
    </dgm:pt>
    <dgm:pt modelId="{85A09047-C2E7-460D-902F-5D2FA7207FE7}" type="pres">
      <dgm:prSet presAssocID="{87625683-015D-49CC-A3A6-3ADC5198F8E5}" presName="childText" presStyleLbl="conFgAcc1" presStyleIdx="2" presStyleCnt="3">
        <dgm:presLayoutVars>
          <dgm:bulletEnabled val="1"/>
        </dgm:presLayoutVars>
      </dgm:prSet>
      <dgm:spPr>
        <a:noFill/>
        <a:ln>
          <a:noFill/>
        </a:ln>
      </dgm:spPr>
    </dgm:pt>
  </dgm:ptLst>
  <dgm:cxnLst>
    <dgm:cxn modelId="{8F516932-AD32-4940-A741-57DCD4947FAA}" type="presOf" srcId="{95FC8786-54E1-40C7-8537-64B06BA74918}" destId="{3C4232E3-74C0-46AB-8A4E-FE24C9F01EEE}" srcOrd="1" destOrd="0" presId="urn:microsoft.com/office/officeart/2005/8/layout/list1"/>
    <dgm:cxn modelId="{A1102264-694C-4634-A199-C0C93F6C7078}" type="presOf" srcId="{95FC8786-54E1-40C7-8537-64B06BA74918}" destId="{FA039919-E65E-4523-91B4-00F7806BE9DE}" srcOrd="0" destOrd="0" presId="urn:microsoft.com/office/officeart/2005/8/layout/list1"/>
    <dgm:cxn modelId="{B61E4F4C-33E0-4163-BE2A-735FEF0E015C}" type="presOf" srcId="{87625683-015D-49CC-A3A6-3ADC5198F8E5}" destId="{D327A9F4-30B7-4DEA-AFBF-AEF4F4614479}" srcOrd="1" destOrd="0" presId="urn:microsoft.com/office/officeart/2005/8/layout/list1"/>
    <dgm:cxn modelId="{76E45075-D00D-4044-AE5F-8F24F8E8B763}" srcId="{644557F9-5286-4459-836F-821834E9AE48}" destId="{33C81056-4348-4870-B9A0-F0A3B1FF0FDA}" srcOrd="1" destOrd="0" parTransId="{DCE0FD66-41F7-4894-A507-37BF0AB7B942}" sibTransId="{8E43BB00-83A6-4890-A33B-07508C050AE5}"/>
    <dgm:cxn modelId="{4C8FEF7E-6295-48BA-8AF4-8CEAB8FC7792}" srcId="{644557F9-5286-4459-836F-821834E9AE48}" destId="{87625683-015D-49CC-A3A6-3ADC5198F8E5}" srcOrd="2" destOrd="0" parTransId="{2638BAD8-DE80-46FF-97B4-B2F2E165A8C2}" sibTransId="{6B25C9FD-149C-4855-BE1E-F0A8B7E78898}"/>
    <dgm:cxn modelId="{34BCA888-F90F-4EE7-992A-485B210D427E}" type="presOf" srcId="{87625683-015D-49CC-A3A6-3ADC5198F8E5}" destId="{5E7C8CC4-0C41-4973-BC2E-514B54AC231A}" srcOrd="0" destOrd="0" presId="urn:microsoft.com/office/officeart/2005/8/layout/list1"/>
    <dgm:cxn modelId="{8A7134B7-BA99-4BAD-A3BE-3B6B8D0CD2D7}" type="presOf" srcId="{644557F9-5286-4459-836F-821834E9AE48}" destId="{CA0F07AD-CEFF-4B89-8B7D-034CA5956EBE}" srcOrd="0" destOrd="0" presId="urn:microsoft.com/office/officeart/2005/8/layout/list1"/>
    <dgm:cxn modelId="{85F697BA-3932-4D90-9EB5-A9D4244AE7B0}" type="presOf" srcId="{33C81056-4348-4870-B9A0-F0A3B1FF0FDA}" destId="{E89C496C-5EA9-4684-9496-6C9BD4E84C22}" srcOrd="1" destOrd="0" presId="urn:microsoft.com/office/officeart/2005/8/layout/list1"/>
    <dgm:cxn modelId="{DFA5FFD1-22B1-4646-8350-1A2F7F838822}" srcId="{644557F9-5286-4459-836F-821834E9AE48}" destId="{95FC8786-54E1-40C7-8537-64B06BA74918}" srcOrd="0" destOrd="0" parTransId="{A607B058-FC92-42AA-B428-82CE5452E08D}" sibTransId="{092F0967-1A46-4272-8950-FC10AA41B950}"/>
    <dgm:cxn modelId="{81945AFB-E9A8-4566-8D7F-6607584F4496}" type="presOf" srcId="{33C81056-4348-4870-B9A0-F0A3B1FF0FDA}" destId="{F5B1E0FE-AD4E-4378-85DE-27E3F89C29FE}" srcOrd="0" destOrd="0" presId="urn:microsoft.com/office/officeart/2005/8/layout/list1"/>
    <dgm:cxn modelId="{EC2C9622-4393-4FDB-AB1E-40541E13FB7D}" type="presParOf" srcId="{CA0F07AD-CEFF-4B89-8B7D-034CA5956EBE}" destId="{820C143F-B5AC-43A2-95D3-7CFB5BB1165D}" srcOrd="0" destOrd="0" presId="urn:microsoft.com/office/officeart/2005/8/layout/list1"/>
    <dgm:cxn modelId="{0064A5B1-0BC2-4B62-B06B-6EC2B382777B}" type="presParOf" srcId="{820C143F-B5AC-43A2-95D3-7CFB5BB1165D}" destId="{FA039919-E65E-4523-91B4-00F7806BE9DE}" srcOrd="0" destOrd="0" presId="urn:microsoft.com/office/officeart/2005/8/layout/list1"/>
    <dgm:cxn modelId="{34F18091-F96A-4D7E-8036-B3C16D33BA3E}" type="presParOf" srcId="{820C143F-B5AC-43A2-95D3-7CFB5BB1165D}" destId="{3C4232E3-74C0-46AB-8A4E-FE24C9F01EEE}" srcOrd="1" destOrd="0" presId="urn:microsoft.com/office/officeart/2005/8/layout/list1"/>
    <dgm:cxn modelId="{7180C102-4F49-41FC-AB04-06C012719939}" type="presParOf" srcId="{CA0F07AD-CEFF-4B89-8B7D-034CA5956EBE}" destId="{FC7BD069-3D8A-47A0-9CD6-B7435FE9D259}" srcOrd="1" destOrd="0" presId="urn:microsoft.com/office/officeart/2005/8/layout/list1"/>
    <dgm:cxn modelId="{54C97DCF-EBA4-4E0E-B662-7E221759E243}" type="presParOf" srcId="{CA0F07AD-CEFF-4B89-8B7D-034CA5956EBE}" destId="{DD451E08-3218-4267-BA34-7F3A41C1127A}" srcOrd="2" destOrd="0" presId="urn:microsoft.com/office/officeart/2005/8/layout/list1"/>
    <dgm:cxn modelId="{3AC976C6-43BD-4514-849E-AB52353932B9}" type="presParOf" srcId="{CA0F07AD-CEFF-4B89-8B7D-034CA5956EBE}" destId="{F7FE772B-971A-4A08-A2A1-8A8D719D7E17}" srcOrd="3" destOrd="0" presId="urn:microsoft.com/office/officeart/2005/8/layout/list1"/>
    <dgm:cxn modelId="{E8D0D4BB-4EC3-4D9C-BFAD-69DACED0C7D7}" type="presParOf" srcId="{CA0F07AD-CEFF-4B89-8B7D-034CA5956EBE}" destId="{1B5E9689-2AC5-45E6-B678-2BDBF0606F7F}" srcOrd="4" destOrd="0" presId="urn:microsoft.com/office/officeart/2005/8/layout/list1"/>
    <dgm:cxn modelId="{08131437-7B12-4C34-8FAE-1C224EFC7CA2}" type="presParOf" srcId="{1B5E9689-2AC5-45E6-B678-2BDBF0606F7F}" destId="{F5B1E0FE-AD4E-4378-85DE-27E3F89C29FE}" srcOrd="0" destOrd="0" presId="urn:microsoft.com/office/officeart/2005/8/layout/list1"/>
    <dgm:cxn modelId="{AA6B6F83-1E4D-4605-8EFA-C4ACF6539548}" type="presParOf" srcId="{1B5E9689-2AC5-45E6-B678-2BDBF0606F7F}" destId="{E89C496C-5EA9-4684-9496-6C9BD4E84C22}" srcOrd="1" destOrd="0" presId="urn:microsoft.com/office/officeart/2005/8/layout/list1"/>
    <dgm:cxn modelId="{5EF7945C-E9E1-49D1-8BF1-AD1FE43B7F50}" type="presParOf" srcId="{CA0F07AD-CEFF-4B89-8B7D-034CA5956EBE}" destId="{965C1032-8AE5-4A47-B41D-21CAAF441C57}" srcOrd="5" destOrd="0" presId="urn:microsoft.com/office/officeart/2005/8/layout/list1"/>
    <dgm:cxn modelId="{E29B600E-228E-4885-8651-11A4BC52AFCE}" type="presParOf" srcId="{CA0F07AD-CEFF-4B89-8B7D-034CA5956EBE}" destId="{CCCCEA94-D568-4914-A770-CF1428357456}" srcOrd="6" destOrd="0" presId="urn:microsoft.com/office/officeart/2005/8/layout/list1"/>
    <dgm:cxn modelId="{1706D2FF-6182-4A63-B23A-EF5B668EFC2F}" type="presParOf" srcId="{CA0F07AD-CEFF-4B89-8B7D-034CA5956EBE}" destId="{B41EC2B9-865C-42B1-ABF5-6314E80F2D83}" srcOrd="7" destOrd="0" presId="urn:microsoft.com/office/officeart/2005/8/layout/list1"/>
    <dgm:cxn modelId="{B5C88F23-550B-45A8-9B1A-FB2E1CAC02F4}" type="presParOf" srcId="{CA0F07AD-CEFF-4B89-8B7D-034CA5956EBE}" destId="{58798F85-242F-48D3-9741-91A3F8DFDE85}" srcOrd="8" destOrd="0" presId="urn:microsoft.com/office/officeart/2005/8/layout/list1"/>
    <dgm:cxn modelId="{340F04D8-C87B-4D19-9BA2-D84B9A885E32}" type="presParOf" srcId="{58798F85-242F-48D3-9741-91A3F8DFDE85}" destId="{5E7C8CC4-0C41-4973-BC2E-514B54AC231A}" srcOrd="0" destOrd="0" presId="urn:microsoft.com/office/officeart/2005/8/layout/list1"/>
    <dgm:cxn modelId="{F97E9E1B-785C-4B07-AD44-AFBC388C9D60}" type="presParOf" srcId="{58798F85-242F-48D3-9741-91A3F8DFDE85}" destId="{D327A9F4-30B7-4DEA-AFBF-AEF4F4614479}" srcOrd="1" destOrd="0" presId="urn:microsoft.com/office/officeart/2005/8/layout/list1"/>
    <dgm:cxn modelId="{A49CC8EF-0CC2-4997-B2ED-11EBFF2B0A89}" type="presParOf" srcId="{CA0F07AD-CEFF-4B89-8B7D-034CA5956EBE}" destId="{114CE539-4AEC-45AD-99DF-9D4B26CE1DF5}" srcOrd="9" destOrd="0" presId="urn:microsoft.com/office/officeart/2005/8/layout/list1"/>
    <dgm:cxn modelId="{1A615433-AD60-4626-9E45-78BBF33EC184}" type="presParOf" srcId="{CA0F07AD-CEFF-4B89-8B7D-034CA5956EBE}" destId="{85A09047-C2E7-460D-902F-5D2FA7207FE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38E267-09D9-40DD-8579-0229FB22455B}"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C"/>
        </a:p>
      </dgm:t>
    </dgm:pt>
    <dgm:pt modelId="{830216B2-7D14-467F-8516-97C26C20F22A}">
      <dgm:prSet phldrT="[Texto]"/>
      <dgm:spPr>
        <a:solidFill>
          <a:srgbClr val="BFD7BF"/>
        </a:solidFill>
        <a:ln>
          <a:noFill/>
        </a:ln>
      </dgm:spPr>
      <dgm:t>
        <a:bodyPr/>
        <a:lstStyle/>
        <a:p>
          <a:pPr algn="ctr"/>
          <a:r>
            <a:rPr lang="es-EC" dirty="0"/>
            <a:t>Reproducción sexual y asexual</a:t>
          </a:r>
        </a:p>
      </dgm:t>
    </dgm:pt>
    <dgm:pt modelId="{6AA4234D-143B-44EA-BD5A-7CD93AF86B1E}" type="parTrans" cxnId="{9EB71C7C-6126-4356-9971-0101AF4BC59A}">
      <dgm:prSet/>
      <dgm:spPr/>
      <dgm:t>
        <a:bodyPr/>
        <a:lstStyle/>
        <a:p>
          <a:endParaRPr lang="es-ES"/>
        </a:p>
      </dgm:t>
    </dgm:pt>
    <dgm:pt modelId="{0314F867-3DDD-423D-BAB3-F935043841C9}" type="sibTrans" cxnId="{9EB71C7C-6126-4356-9971-0101AF4BC59A}">
      <dgm:prSet/>
      <dgm:spPr/>
      <dgm:t>
        <a:bodyPr/>
        <a:lstStyle/>
        <a:p>
          <a:endParaRPr lang="es-ES"/>
        </a:p>
      </dgm:t>
    </dgm:pt>
    <dgm:pt modelId="{DA2B91BE-A7CE-4FD9-AAD5-0ADC01F0E849}">
      <dgm:prSet phldrT="[Texto]"/>
      <dgm:spPr>
        <a:solidFill>
          <a:srgbClr val="BFD7BF"/>
        </a:solidFill>
        <a:ln>
          <a:noFill/>
        </a:ln>
      </dgm:spPr>
      <dgm:t>
        <a:bodyPr/>
        <a:lstStyle/>
        <a:p>
          <a:pPr algn="ctr"/>
          <a:r>
            <a:rPr lang="es-EC" dirty="0"/>
            <a:t>Nativa África Tropical  y Madagascar</a:t>
          </a:r>
        </a:p>
      </dgm:t>
    </dgm:pt>
    <dgm:pt modelId="{BC9BE03A-CD2C-4A2B-8D37-F1C0FA3F02B4}" type="parTrans" cxnId="{8CDEED77-6881-4552-B446-8241A886DCCA}">
      <dgm:prSet/>
      <dgm:spPr/>
      <dgm:t>
        <a:bodyPr/>
        <a:lstStyle/>
        <a:p>
          <a:endParaRPr lang="es-ES"/>
        </a:p>
      </dgm:t>
    </dgm:pt>
    <dgm:pt modelId="{13125CC1-AFE4-407B-9383-7D451E08F783}" type="sibTrans" cxnId="{8CDEED77-6881-4552-B446-8241A886DCCA}">
      <dgm:prSet/>
      <dgm:spPr/>
      <dgm:t>
        <a:bodyPr/>
        <a:lstStyle/>
        <a:p>
          <a:endParaRPr lang="es-ES"/>
        </a:p>
      </dgm:t>
    </dgm:pt>
    <dgm:pt modelId="{0323E655-E8E2-4426-8C68-2136DCA2F4FC}">
      <dgm:prSet phldrT="[Texto]"/>
      <dgm:spPr>
        <a:solidFill>
          <a:srgbClr val="BFD7BF"/>
        </a:solidFill>
        <a:ln>
          <a:noFill/>
        </a:ln>
      </dgm:spPr>
      <dgm:t>
        <a:bodyPr/>
        <a:lstStyle/>
        <a:p>
          <a:pPr algn="ctr"/>
          <a:r>
            <a:rPr lang="es-EC" dirty="0"/>
            <a:t>Suculenta perenne</a:t>
          </a:r>
        </a:p>
      </dgm:t>
    </dgm:pt>
    <dgm:pt modelId="{BD8E2F5F-270F-4D8A-BDF0-30FE8FCFFAE3}" type="parTrans" cxnId="{82D72717-07CD-4229-9F91-DDEBEE079E05}">
      <dgm:prSet/>
      <dgm:spPr/>
      <dgm:t>
        <a:bodyPr/>
        <a:lstStyle/>
        <a:p>
          <a:endParaRPr lang="es-ES"/>
        </a:p>
      </dgm:t>
    </dgm:pt>
    <dgm:pt modelId="{99EF7BAF-87D5-49C3-A601-8B63845EFC13}" type="sibTrans" cxnId="{82D72717-07CD-4229-9F91-DDEBEE079E05}">
      <dgm:prSet/>
      <dgm:spPr/>
      <dgm:t>
        <a:bodyPr/>
        <a:lstStyle/>
        <a:p>
          <a:endParaRPr lang="es-ES"/>
        </a:p>
      </dgm:t>
    </dgm:pt>
    <dgm:pt modelId="{C7F633B9-784B-406D-A256-679EF087DEF1}">
      <dgm:prSet phldrT="[Texto]"/>
      <dgm:spPr>
        <a:solidFill>
          <a:srgbClr val="BFD7BF"/>
        </a:solidFill>
        <a:ln>
          <a:noFill/>
        </a:ln>
      </dgm:spPr>
      <dgm:t>
        <a:bodyPr/>
        <a:lstStyle/>
        <a:p>
          <a:pPr algn="ctr"/>
          <a:r>
            <a:rPr lang="es-EC" dirty="0"/>
            <a:t>**</a:t>
          </a:r>
          <a:r>
            <a:rPr lang="es-EC" i="1" dirty="0" err="1"/>
            <a:t>Bryophyllum</a:t>
          </a:r>
          <a:r>
            <a:rPr lang="es-EC" i="1" dirty="0"/>
            <a:t> </a:t>
          </a:r>
          <a:r>
            <a:rPr lang="es-EC" i="1" dirty="0" err="1"/>
            <a:t>pinnatum</a:t>
          </a:r>
          <a:r>
            <a:rPr lang="es-EC" i="1" dirty="0"/>
            <a:t> </a:t>
          </a:r>
          <a:r>
            <a:rPr lang="es-EC" dirty="0"/>
            <a:t>(Lam.) </a:t>
          </a:r>
          <a:r>
            <a:rPr lang="es-EC" dirty="0" err="1"/>
            <a:t>Asch</a:t>
          </a:r>
          <a:r>
            <a:rPr lang="es-EC" dirty="0"/>
            <a:t>. &amp; </a:t>
          </a:r>
          <a:r>
            <a:rPr lang="es-EC" dirty="0" err="1"/>
            <a:t>Schweinf</a:t>
          </a:r>
          <a:endParaRPr lang="es-EC" dirty="0"/>
        </a:p>
      </dgm:t>
    </dgm:pt>
    <dgm:pt modelId="{12E73AC6-8E41-4ED9-9F94-9278323D8907}" type="parTrans" cxnId="{7C10BA3E-6E35-4930-ABCE-E195CAD307BB}">
      <dgm:prSet/>
      <dgm:spPr/>
      <dgm:t>
        <a:bodyPr/>
        <a:lstStyle/>
        <a:p>
          <a:endParaRPr lang="es-ES"/>
        </a:p>
      </dgm:t>
    </dgm:pt>
    <dgm:pt modelId="{BF1CD771-18DE-4E55-BDA5-77398B09D9A0}" type="sibTrans" cxnId="{7C10BA3E-6E35-4930-ABCE-E195CAD307BB}">
      <dgm:prSet/>
      <dgm:spPr/>
      <dgm:t>
        <a:bodyPr/>
        <a:lstStyle/>
        <a:p>
          <a:endParaRPr lang="es-ES"/>
        </a:p>
      </dgm:t>
    </dgm:pt>
    <dgm:pt modelId="{67440D54-8BDB-479C-AEEF-3D76BF68A096}">
      <dgm:prSet phldrT="[Texto]"/>
      <dgm:spPr>
        <a:solidFill>
          <a:srgbClr val="BFD7BF"/>
        </a:solidFill>
        <a:ln>
          <a:noFill/>
        </a:ln>
      </dgm:spPr>
      <dgm:t>
        <a:bodyPr/>
        <a:lstStyle/>
        <a:p>
          <a:pPr algn="ctr"/>
          <a:r>
            <a:rPr lang="es-EC" dirty="0"/>
            <a:t> **</a:t>
          </a:r>
          <a:r>
            <a:rPr lang="es-EC" i="1" dirty="0" err="1"/>
            <a:t>Bryophyllum</a:t>
          </a:r>
          <a:r>
            <a:rPr lang="es-EC" i="1" dirty="0"/>
            <a:t> </a:t>
          </a:r>
          <a:r>
            <a:rPr lang="es-EC" i="1" dirty="0" err="1"/>
            <a:t>pinnatum</a:t>
          </a:r>
          <a:r>
            <a:rPr lang="es-EC" i="1" dirty="0"/>
            <a:t> </a:t>
          </a:r>
          <a:r>
            <a:rPr lang="es-EC" dirty="0"/>
            <a:t>(Lam.) </a:t>
          </a:r>
          <a:r>
            <a:rPr lang="es-EC" dirty="0" err="1"/>
            <a:t>Kurz</a:t>
          </a:r>
          <a:endParaRPr lang="es-EC" dirty="0"/>
        </a:p>
      </dgm:t>
    </dgm:pt>
    <dgm:pt modelId="{F90CEBF7-BA65-4909-9F78-8FBD0D17315F}" type="parTrans" cxnId="{BB81728D-A6D3-4518-82B6-A252B0C6AB80}">
      <dgm:prSet/>
      <dgm:spPr/>
      <dgm:t>
        <a:bodyPr/>
        <a:lstStyle/>
        <a:p>
          <a:endParaRPr lang="es-ES"/>
        </a:p>
      </dgm:t>
    </dgm:pt>
    <dgm:pt modelId="{AFCE6A58-CF02-4E69-9A8F-3AB46698BC98}" type="sibTrans" cxnId="{BB81728D-A6D3-4518-82B6-A252B0C6AB80}">
      <dgm:prSet/>
      <dgm:spPr/>
      <dgm:t>
        <a:bodyPr/>
        <a:lstStyle/>
        <a:p>
          <a:endParaRPr lang="es-ES"/>
        </a:p>
      </dgm:t>
    </dgm:pt>
    <dgm:pt modelId="{4323B35A-C4AB-49A3-AD57-EA799799C9A0}" type="pres">
      <dgm:prSet presAssocID="{5A38E267-09D9-40DD-8579-0229FB22455B}" presName="linear" presStyleCnt="0">
        <dgm:presLayoutVars>
          <dgm:animLvl val="lvl"/>
          <dgm:resizeHandles val="exact"/>
        </dgm:presLayoutVars>
      </dgm:prSet>
      <dgm:spPr/>
    </dgm:pt>
    <dgm:pt modelId="{88FB3089-15A1-4C82-9528-9CAF2539BEDF}" type="pres">
      <dgm:prSet presAssocID="{C7F633B9-784B-406D-A256-679EF087DEF1}" presName="parentText" presStyleLbl="node1" presStyleIdx="0" presStyleCnt="5" custLinFactNeighborX="-596" custLinFactNeighborY="-69307">
        <dgm:presLayoutVars>
          <dgm:chMax val="0"/>
          <dgm:bulletEnabled val="1"/>
        </dgm:presLayoutVars>
      </dgm:prSet>
      <dgm:spPr/>
    </dgm:pt>
    <dgm:pt modelId="{CD82AE25-0991-44A1-8736-FC8D6BF258B7}" type="pres">
      <dgm:prSet presAssocID="{BF1CD771-18DE-4E55-BDA5-77398B09D9A0}" presName="spacer" presStyleCnt="0"/>
      <dgm:spPr/>
    </dgm:pt>
    <dgm:pt modelId="{CCBAB44B-F95D-4713-98F7-BEA1CA786573}" type="pres">
      <dgm:prSet presAssocID="{67440D54-8BDB-479C-AEEF-3D76BF68A096}" presName="parentText" presStyleLbl="node1" presStyleIdx="1" presStyleCnt="5">
        <dgm:presLayoutVars>
          <dgm:chMax val="0"/>
          <dgm:bulletEnabled val="1"/>
        </dgm:presLayoutVars>
      </dgm:prSet>
      <dgm:spPr/>
    </dgm:pt>
    <dgm:pt modelId="{63D5DAC1-1D99-4E6B-A8C3-91880B7611B4}" type="pres">
      <dgm:prSet presAssocID="{AFCE6A58-CF02-4E69-9A8F-3AB46698BC98}" presName="spacer" presStyleCnt="0"/>
      <dgm:spPr/>
    </dgm:pt>
    <dgm:pt modelId="{1E44FB08-ADFD-479B-A3FC-E8194895ABBA}" type="pres">
      <dgm:prSet presAssocID="{DA2B91BE-A7CE-4FD9-AAD5-0ADC01F0E849}" presName="parentText" presStyleLbl="node1" presStyleIdx="2" presStyleCnt="5">
        <dgm:presLayoutVars>
          <dgm:chMax val="0"/>
          <dgm:bulletEnabled val="1"/>
        </dgm:presLayoutVars>
      </dgm:prSet>
      <dgm:spPr/>
    </dgm:pt>
    <dgm:pt modelId="{522EC74E-67FE-45D9-9241-2575CCE22021}" type="pres">
      <dgm:prSet presAssocID="{13125CC1-AFE4-407B-9383-7D451E08F783}" presName="spacer" presStyleCnt="0"/>
      <dgm:spPr/>
    </dgm:pt>
    <dgm:pt modelId="{37D7973B-5CF9-4A4C-875F-7B10DFA3912F}" type="pres">
      <dgm:prSet presAssocID="{0323E655-E8E2-4426-8C68-2136DCA2F4FC}" presName="parentText" presStyleLbl="node1" presStyleIdx="3" presStyleCnt="5">
        <dgm:presLayoutVars>
          <dgm:chMax val="0"/>
          <dgm:bulletEnabled val="1"/>
        </dgm:presLayoutVars>
      </dgm:prSet>
      <dgm:spPr/>
    </dgm:pt>
    <dgm:pt modelId="{256DEBE4-6BD0-47A5-9F8B-20557E870AB6}" type="pres">
      <dgm:prSet presAssocID="{99EF7BAF-87D5-49C3-A601-8B63845EFC13}" presName="spacer" presStyleCnt="0"/>
      <dgm:spPr/>
    </dgm:pt>
    <dgm:pt modelId="{6E991F7C-A6DC-4D15-81E8-39C5DAE43484}" type="pres">
      <dgm:prSet presAssocID="{830216B2-7D14-467F-8516-97C26C20F22A}" presName="parentText" presStyleLbl="node1" presStyleIdx="4" presStyleCnt="5">
        <dgm:presLayoutVars>
          <dgm:chMax val="0"/>
          <dgm:bulletEnabled val="1"/>
        </dgm:presLayoutVars>
      </dgm:prSet>
      <dgm:spPr/>
    </dgm:pt>
  </dgm:ptLst>
  <dgm:cxnLst>
    <dgm:cxn modelId="{F4916512-FFA4-48AF-A939-8ADA93030178}" type="presOf" srcId="{0323E655-E8E2-4426-8C68-2136DCA2F4FC}" destId="{37D7973B-5CF9-4A4C-875F-7B10DFA3912F}" srcOrd="0" destOrd="0" presId="urn:microsoft.com/office/officeart/2005/8/layout/vList2"/>
    <dgm:cxn modelId="{82D72717-07CD-4229-9F91-DDEBEE079E05}" srcId="{5A38E267-09D9-40DD-8579-0229FB22455B}" destId="{0323E655-E8E2-4426-8C68-2136DCA2F4FC}" srcOrd="3" destOrd="0" parTransId="{BD8E2F5F-270F-4D8A-BDF0-30FE8FCFFAE3}" sibTransId="{99EF7BAF-87D5-49C3-A601-8B63845EFC13}"/>
    <dgm:cxn modelId="{7C10BA3E-6E35-4930-ABCE-E195CAD307BB}" srcId="{5A38E267-09D9-40DD-8579-0229FB22455B}" destId="{C7F633B9-784B-406D-A256-679EF087DEF1}" srcOrd="0" destOrd="0" parTransId="{12E73AC6-8E41-4ED9-9F94-9278323D8907}" sibTransId="{BF1CD771-18DE-4E55-BDA5-77398B09D9A0}"/>
    <dgm:cxn modelId="{96C45D6E-5DA4-4034-A220-54328AB7F9B7}" type="presOf" srcId="{5A38E267-09D9-40DD-8579-0229FB22455B}" destId="{4323B35A-C4AB-49A3-AD57-EA799799C9A0}" srcOrd="0" destOrd="0" presId="urn:microsoft.com/office/officeart/2005/8/layout/vList2"/>
    <dgm:cxn modelId="{8CDEED77-6881-4552-B446-8241A886DCCA}" srcId="{5A38E267-09D9-40DD-8579-0229FB22455B}" destId="{DA2B91BE-A7CE-4FD9-AAD5-0ADC01F0E849}" srcOrd="2" destOrd="0" parTransId="{BC9BE03A-CD2C-4A2B-8D37-F1C0FA3F02B4}" sibTransId="{13125CC1-AFE4-407B-9383-7D451E08F783}"/>
    <dgm:cxn modelId="{9EB71C7C-6126-4356-9971-0101AF4BC59A}" srcId="{5A38E267-09D9-40DD-8579-0229FB22455B}" destId="{830216B2-7D14-467F-8516-97C26C20F22A}" srcOrd="4" destOrd="0" parTransId="{6AA4234D-143B-44EA-BD5A-7CD93AF86B1E}" sibTransId="{0314F867-3DDD-423D-BAB3-F935043841C9}"/>
    <dgm:cxn modelId="{BB81728D-A6D3-4518-82B6-A252B0C6AB80}" srcId="{5A38E267-09D9-40DD-8579-0229FB22455B}" destId="{67440D54-8BDB-479C-AEEF-3D76BF68A096}" srcOrd="1" destOrd="0" parTransId="{F90CEBF7-BA65-4909-9F78-8FBD0D17315F}" sibTransId="{AFCE6A58-CF02-4E69-9A8F-3AB46698BC98}"/>
    <dgm:cxn modelId="{DC3EE3DA-72B2-4534-BF84-0E301BB34B0D}" type="presOf" srcId="{830216B2-7D14-467F-8516-97C26C20F22A}" destId="{6E991F7C-A6DC-4D15-81E8-39C5DAE43484}" srcOrd="0" destOrd="0" presId="urn:microsoft.com/office/officeart/2005/8/layout/vList2"/>
    <dgm:cxn modelId="{9C37AAE5-D7EE-4EB9-8232-61363853A6F7}" type="presOf" srcId="{67440D54-8BDB-479C-AEEF-3D76BF68A096}" destId="{CCBAB44B-F95D-4713-98F7-BEA1CA786573}" srcOrd="0" destOrd="0" presId="urn:microsoft.com/office/officeart/2005/8/layout/vList2"/>
    <dgm:cxn modelId="{5DBA45EB-58C8-40E4-828B-6645639E8307}" type="presOf" srcId="{C7F633B9-784B-406D-A256-679EF087DEF1}" destId="{88FB3089-15A1-4C82-9528-9CAF2539BEDF}" srcOrd="0" destOrd="0" presId="urn:microsoft.com/office/officeart/2005/8/layout/vList2"/>
    <dgm:cxn modelId="{4790B2FB-638C-4AAD-A697-CBEAA6B50F12}" type="presOf" srcId="{DA2B91BE-A7CE-4FD9-AAD5-0ADC01F0E849}" destId="{1E44FB08-ADFD-479B-A3FC-E8194895ABBA}" srcOrd="0" destOrd="0" presId="urn:microsoft.com/office/officeart/2005/8/layout/vList2"/>
    <dgm:cxn modelId="{E8C6B0B6-807F-4B16-9764-010EBEB494F8}" type="presParOf" srcId="{4323B35A-C4AB-49A3-AD57-EA799799C9A0}" destId="{88FB3089-15A1-4C82-9528-9CAF2539BEDF}" srcOrd="0" destOrd="0" presId="urn:microsoft.com/office/officeart/2005/8/layout/vList2"/>
    <dgm:cxn modelId="{29B9315B-B54B-4336-8A51-9B1553DAB3A8}" type="presParOf" srcId="{4323B35A-C4AB-49A3-AD57-EA799799C9A0}" destId="{CD82AE25-0991-44A1-8736-FC8D6BF258B7}" srcOrd="1" destOrd="0" presId="urn:microsoft.com/office/officeart/2005/8/layout/vList2"/>
    <dgm:cxn modelId="{1F3ADF87-1010-4F5F-A82E-1273FAE1D30B}" type="presParOf" srcId="{4323B35A-C4AB-49A3-AD57-EA799799C9A0}" destId="{CCBAB44B-F95D-4713-98F7-BEA1CA786573}" srcOrd="2" destOrd="0" presId="urn:microsoft.com/office/officeart/2005/8/layout/vList2"/>
    <dgm:cxn modelId="{A45F8546-6FC9-492B-9D53-9E660B3A9EAF}" type="presParOf" srcId="{4323B35A-C4AB-49A3-AD57-EA799799C9A0}" destId="{63D5DAC1-1D99-4E6B-A8C3-91880B7611B4}" srcOrd="3" destOrd="0" presId="urn:microsoft.com/office/officeart/2005/8/layout/vList2"/>
    <dgm:cxn modelId="{7FC7F1C2-8248-42F0-B1DB-2AEA1781D2BD}" type="presParOf" srcId="{4323B35A-C4AB-49A3-AD57-EA799799C9A0}" destId="{1E44FB08-ADFD-479B-A3FC-E8194895ABBA}" srcOrd="4" destOrd="0" presId="urn:microsoft.com/office/officeart/2005/8/layout/vList2"/>
    <dgm:cxn modelId="{9D35175B-488D-4A5C-85F3-A37F6294C55B}" type="presParOf" srcId="{4323B35A-C4AB-49A3-AD57-EA799799C9A0}" destId="{522EC74E-67FE-45D9-9241-2575CCE22021}" srcOrd="5" destOrd="0" presId="urn:microsoft.com/office/officeart/2005/8/layout/vList2"/>
    <dgm:cxn modelId="{A97F0322-8E0E-4B1D-90F9-FBCB727D12B0}" type="presParOf" srcId="{4323B35A-C4AB-49A3-AD57-EA799799C9A0}" destId="{37D7973B-5CF9-4A4C-875F-7B10DFA3912F}" srcOrd="6" destOrd="0" presId="urn:microsoft.com/office/officeart/2005/8/layout/vList2"/>
    <dgm:cxn modelId="{DA4A780D-80FE-4B4A-9228-9CE1ADADB0CF}" type="presParOf" srcId="{4323B35A-C4AB-49A3-AD57-EA799799C9A0}" destId="{256DEBE4-6BD0-47A5-9F8B-20557E870AB6}" srcOrd="7" destOrd="0" presId="urn:microsoft.com/office/officeart/2005/8/layout/vList2"/>
    <dgm:cxn modelId="{E4D37CCB-22F4-4AF3-8DFD-6066CDD7F647}" type="presParOf" srcId="{4323B35A-C4AB-49A3-AD57-EA799799C9A0}" destId="{6E991F7C-A6DC-4D15-81E8-39C5DAE4348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E5E20B-F747-473C-BA18-5EB19593A1BB}"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n-US"/>
        </a:p>
      </dgm:t>
    </dgm:pt>
    <dgm:pt modelId="{868C98B2-1547-4192-BBAB-12D25F1DDA29}" type="pres">
      <dgm:prSet presAssocID="{99E5E20B-F747-473C-BA18-5EB19593A1BB}" presName="Name0" presStyleCnt="0">
        <dgm:presLayoutVars>
          <dgm:chPref val="1"/>
          <dgm:dir/>
          <dgm:animOne val="branch"/>
          <dgm:animLvl val="lvl"/>
          <dgm:resizeHandles val="exact"/>
        </dgm:presLayoutVars>
      </dgm:prSet>
      <dgm:spPr/>
    </dgm:pt>
  </dgm:ptLst>
  <dgm:cxnLst>
    <dgm:cxn modelId="{8F71DC66-D257-4067-9378-8AF9C77F2FCC}" type="presOf" srcId="{99E5E20B-F747-473C-BA18-5EB19593A1BB}" destId="{868C98B2-1547-4192-BBAB-12D25F1DDA29}" srcOrd="0"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A57878-F614-4B56-AB13-F6F740023BCB}" type="doc">
      <dgm:prSet loTypeId="urn:microsoft.com/office/officeart/2005/8/layout/lProcess1" loCatId="process" qsTypeId="urn:microsoft.com/office/officeart/2005/8/quickstyle/simple1" qsCatId="simple" csTypeId="urn:microsoft.com/office/officeart/2005/8/colors/accent2_1" csCatId="accent2" phldr="1"/>
      <dgm:spPr/>
      <dgm:t>
        <a:bodyPr/>
        <a:lstStyle/>
        <a:p>
          <a:endParaRPr lang="es-ES"/>
        </a:p>
      </dgm:t>
    </dgm:pt>
    <dgm:pt modelId="{86EE86F2-C7E7-41C0-9D2C-9C3750250AEC}">
      <dgm:prSet phldrT="[Texto]" custT="1"/>
      <dgm:spPr>
        <a:solidFill>
          <a:srgbClr val="BFD7BF"/>
        </a:solidFill>
        <a:ln>
          <a:solidFill>
            <a:srgbClr val="BFD7BF"/>
          </a:solidFill>
        </a:ln>
      </dgm:spPr>
      <dgm:t>
        <a:bodyPr/>
        <a:lstStyle/>
        <a:p>
          <a:r>
            <a:rPr lang="es-ES" sz="2400" b="1" dirty="0"/>
            <a:t>Definición</a:t>
          </a:r>
        </a:p>
      </dgm:t>
    </dgm:pt>
    <dgm:pt modelId="{E1391337-BE48-439B-9BD4-113A3EF388BD}" type="parTrans" cxnId="{43F89557-C334-46F9-AB2E-2A484F08AB1F}">
      <dgm:prSet/>
      <dgm:spPr/>
      <dgm:t>
        <a:bodyPr/>
        <a:lstStyle/>
        <a:p>
          <a:endParaRPr lang="es-ES"/>
        </a:p>
      </dgm:t>
    </dgm:pt>
    <dgm:pt modelId="{19E2FFE0-9259-475B-8FA3-ECBF7277A4EF}" type="sibTrans" cxnId="{43F89557-C334-46F9-AB2E-2A484F08AB1F}">
      <dgm:prSet/>
      <dgm:spPr/>
      <dgm:t>
        <a:bodyPr/>
        <a:lstStyle/>
        <a:p>
          <a:endParaRPr lang="es-ES"/>
        </a:p>
      </dgm:t>
    </dgm:pt>
    <dgm:pt modelId="{181E4BA4-965E-4B83-86BB-5222C8647B53}">
      <dgm:prSet phldrT="[Texto]" custT="1"/>
      <dgm:spPr>
        <a:ln>
          <a:solidFill>
            <a:srgbClr val="BFD7BF"/>
          </a:solidFill>
        </a:ln>
      </dgm:spPr>
      <dgm:t>
        <a:bodyPr/>
        <a:lstStyle/>
        <a:p>
          <a:r>
            <a:rPr lang="es-ES" sz="1900" dirty="0"/>
            <a:t>Edad planta</a:t>
          </a:r>
        </a:p>
      </dgm:t>
    </dgm:pt>
    <dgm:pt modelId="{BDE941D7-2994-4130-A3ED-85FC9EADDFF0}" type="parTrans" cxnId="{CA91651D-DB3C-4514-B265-8238FDF915ED}">
      <dgm:prSet/>
      <dgm:spPr/>
      <dgm:t>
        <a:bodyPr/>
        <a:lstStyle/>
        <a:p>
          <a:endParaRPr lang="es-ES"/>
        </a:p>
      </dgm:t>
    </dgm:pt>
    <dgm:pt modelId="{DA5EB334-E9B1-4AF8-A59F-E31E51E887D4}" type="sibTrans" cxnId="{CA91651D-DB3C-4514-B265-8238FDF915ED}">
      <dgm:prSet/>
      <dgm:spPr/>
      <dgm:t>
        <a:bodyPr/>
        <a:lstStyle/>
        <a:p>
          <a:endParaRPr lang="es-ES"/>
        </a:p>
      </dgm:t>
    </dgm:pt>
    <dgm:pt modelId="{69EED8CB-755F-49A9-A945-E208A9C9E1B8}">
      <dgm:prSet phldrT="[Texto]" custT="1"/>
      <dgm:spPr>
        <a:ln>
          <a:solidFill>
            <a:srgbClr val="BFD7BF"/>
          </a:solidFill>
        </a:ln>
      </dgm:spPr>
      <dgm:t>
        <a:bodyPr/>
        <a:lstStyle/>
        <a:p>
          <a:r>
            <a:rPr lang="es-ES" sz="1900" dirty="0"/>
            <a:t>Genotipo</a:t>
          </a:r>
        </a:p>
      </dgm:t>
    </dgm:pt>
    <dgm:pt modelId="{399D3BEB-0F3A-4A34-8EFF-8B9551CB7B05}" type="parTrans" cxnId="{23C5084A-ED75-4BDC-BCCD-DBDD78FF8716}">
      <dgm:prSet/>
      <dgm:spPr/>
      <dgm:t>
        <a:bodyPr/>
        <a:lstStyle/>
        <a:p>
          <a:endParaRPr lang="es-ES"/>
        </a:p>
      </dgm:t>
    </dgm:pt>
    <dgm:pt modelId="{2A3D1B83-8087-42B4-B9A3-621E921711EA}" type="sibTrans" cxnId="{23C5084A-ED75-4BDC-BCCD-DBDD78FF8716}">
      <dgm:prSet/>
      <dgm:spPr/>
      <dgm:t>
        <a:bodyPr/>
        <a:lstStyle/>
        <a:p>
          <a:endParaRPr lang="es-ES"/>
        </a:p>
      </dgm:t>
    </dgm:pt>
    <dgm:pt modelId="{67258975-D6FA-438B-8C07-26B974C98E08}">
      <dgm:prSet phldrT="[Texto]" custT="1"/>
      <dgm:spPr>
        <a:ln>
          <a:solidFill>
            <a:srgbClr val="BFD7BF"/>
          </a:solidFill>
        </a:ln>
      </dgm:spPr>
      <dgm:t>
        <a:bodyPr/>
        <a:lstStyle/>
        <a:p>
          <a:r>
            <a:rPr lang="es-ES" sz="1900" dirty="0"/>
            <a:t>Condiciones ambientales</a:t>
          </a:r>
        </a:p>
      </dgm:t>
    </dgm:pt>
    <dgm:pt modelId="{59F686ED-CF8D-4271-B6D7-D02F5F202738}" type="parTrans" cxnId="{F5D744B4-95AA-458D-BA81-1A2483F04C07}">
      <dgm:prSet/>
      <dgm:spPr/>
      <dgm:t>
        <a:bodyPr/>
        <a:lstStyle/>
        <a:p>
          <a:endParaRPr lang="es-ES"/>
        </a:p>
      </dgm:t>
    </dgm:pt>
    <dgm:pt modelId="{ACDAF5EC-75C3-4B5D-B734-09B1EF6A605F}" type="sibTrans" cxnId="{F5D744B4-95AA-458D-BA81-1A2483F04C07}">
      <dgm:prSet/>
      <dgm:spPr/>
      <dgm:t>
        <a:bodyPr/>
        <a:lstStyle/>
        <a:p>
          <a:endParaRPr lang="es-ES"/>
        </a:p>
      </dgm:t>
    </dgm:pt>
    <dgm:pt modelId="{2B172BB6-33F1-4E50-A1A3-C3D4266DCF7D}">
      <dgm:prSet phldrT="[Texto]" custT="1"/>
      <dgm:spPr>
        <a:ln>
          <a:solidFill>
            <a:srgbClr val="BFD7BF"/>
          </a:solidFill>
        </a:ln>
      </dgm:spPr>
      <dgm:t>
        <a:bodyPr/>
        <a:lstStyle/>
        <a:p>
          <a:r>
            <a:rPr lang="es-ES" sz="1900" dirty="0"/>
            <a:t>Tipo explante </a:t>
          </a:r>
        </a:p>
      </dgm:t>
    </dgm:pt>
    <dgm:pt modelId="{40DEDFDF-2E04-4818-813B-9CE5D4549650}" type="parTrans" cxnId="{0719DE29-D638-4A12-AB43-11C7719C0C7E}">
      <dgm:prSet/>
      <dgm:spPr/>
      <dgm:t>
        <a:bodyPr/>
        <a:lstStyle/>
        <a:p>
          <a:endParaRPr lang="es-ES"/>
        </a:p>
      </dgm:t>
    </dgm:pt>
    <dgm:pt modelId="{9ECC488D-B0CE-4954-924B-942D209D02DE}" type="sibTrans" cxnId="{0719DE29-D638-4A12-AB43-11C7719C0C7E}">
      <dgm:prSet/>
      <dgm:spPr/>
      <dgm:t>
        <a:bodyPr/>
        <a:lstStyle/>
        <a:p>
          <a:endParaRPr lang="es-ES"/>
        </a:p>
      </dgm:t>
    </dgm:pt>
    <dgm:pt modelId="{13D91DB8-86E0-48CA-92A7-9179C0DC4A63}">
      <dgm:prSet phldrT="[Texto]" custT="1"/>
      <dgm:spPr>
        <a:ln>
          <a:solidFill>
            <a:srgbClr val="BFD7BF"/>
          </a:solidFill>
        </a:ln>
      </dgm:spPr>
      <dgm:t>
        <a:bodyPr/>
        <a:lstStyle/>
        <a:p>
          <a:r>
            <a:rPr lang="es-ES" sz="1900" dirty="0"/>
            <a:t>Método de regeneración</a:t>
          </a:r>
        </a:p>
      </dgm:t>
    </dgm:pt>
    <dgm:pt modelId="{8503F924-153A-4E9E-994A-1C3C5EE7408E}" type="parTrans" cxnId="{9694604B-3B63-410E-A127-B29C54213FB4}">
      <dgm:prSet/>
      <dgm:spPr/>
      <dgm:t>
        <a:bodyPr/>
        <a:lstStyle/>
        <a:p>
          <a:endParaRPr lang="es-ES"/>
        </a:p>
      </dgm:t>
    </dgm:pt>
    <dgm:pt modelId="{9AD15061-7959-4BC9-876B-57CDE0C97FBA}" type="sibTrans" cxnId="{9694604B-3B63-410E-A127-B29C54213FB4}">
      <dgm:prSet/>
      <dgm:spPr/>
      <dgm:t>
        <a:bodyPr/>
        <a:lstStyle/>
        <a:p>
          <a:endParaRPr lang="es-ES"/>
        </a:p>
      </dgm:t>
    </dgm:pt>
    <dgm:pt modelId="{3C9FBEAD-C3B0-422B-AD2D-DA9FFBA2AAC7}">
      <dgm:prSet phldrT="[Texto]" custT="1"/>
      <dgm:spPr>
        <a:solidFill>
          <a:srgbClr val="BFD7BF"/>
        </a:solidFill>
        <a:ln>
          <a:solidFill>
            <a:srgbClr val="BFD7BF"/>
          </a:solidFill>
        </a:ln>
      </dgm:spPr>
      <dgm:t>
        <a:bodyPr/>
        <a:lstStyle/>
        <a:p>
          <a:r>
            <a:rPr lang="es-EC" sz="2400" b="1" dirty="0"/>
            <a:t>Callogénesis</a:t>
          </a:r>
          <a:endParaRPr lang="es-ES" sz="2400" b="1" dirty="0"/>
        </a:p>
      </dgm:t>
    </dgm:pt>
    <dgm:pt modelId="{5829B807-F3A4-4BC2-BA7D-08F630845BE6}" type="parTrans" cxnId="{83E546D4-0558-4B8E-AB59-1C3B56774BCC}">
      <dgm:prSet/>
      <dgm:spPr/>
      <dgm:t>
        <a:bodyPr/>
        <a:lstStyle/>
        <a:p>
          <a:endParaRPr lang="es-ES"/>
        </a:p>
      </dgm:t>
    </dgm:pt>
    <dgm:pt modelId="{5642304D-B995-45EC-A748-D4BBBA123DFE}" type="sibTrans" cxnId="{83E546D4-0558-4B8E-AB59-1C3B56774BCC}">
      <dgm:prSet/>
      <dgm:spPr/>
      <dgm:t>
        <a:bodyPr/>
        <a:lstStyle/>
        <a:p>
          <a:endParaRPr lang="es-ES"/>
        </a:p>
      </dgm:t>
    </dgm:pt>
    <dgm:pt modelId="{1728E35F-6DEE-4C80-B83F-2004927C391C}">
      <dgm:prSet phldrT="[Texto]" custT="1"/>
      <dgm:spPr>
        <a:solidFill>
          <a:srgbClr val="BFD7BF"/>
        </a:solidFill>
        <a:ln>
          <a:solidFill>
            <a:srgbClr val="BFD7BF"/>
          </a:solidFill>
        </a:ln>
      </dgm:spPr>
      <dgm:t>
        <a:bodyPr/>
        <a:lstStyle/>
        <a:p>
          <a:r>
            <a:rPr lang="es-ES" sz="2400" b="1" dirty="0"/>
            <a:t>Factores </a:t>
          </a:r>
        </a:p>
      </dgm:t>
    </dgm:pt>
    <dgm:pt modelId="{CFD7AF59-2C39-4445-8DB4-CBAFCBA8E9C5}" type="parTrans" cxnId="{F964051F-7EFF-4332-A7BF-C0979E5CEAB0}">
      <dgm:prSet/>
      <dgm:spPr/>
      <dgm:t>
        <a:bodyPr/>
        <a:lstStyle/>
        <a:p>
          <a:endParaRPr lang="es-ES"/>
        </a:p>
      </dgm:t>
    </dgm:pt>
    <dgm:pt modelId="{C4A27B70-9AE6-4839-9E47-7B748A094477}" type="sibTrans" cxnId="{F964051F-7EFF-4332-A7BF-C0979E5CEAB0}">
      <dgm:prSet/>
      <dgm:spPr/>
      <dgm:t>
        <a:bodyPr/>
        <a:lstStyle/>
        <a:p>
          <a:endParaRPr lang="es-ES"/>
        </a:p>
      </dgm:t>
    </dgm:pt>
    <dgm:pt modelId="{CEB7D43E-D498-4E33-ACBD-A118A923CC83}">
      <dgm:prSet phldrT="[Texto]" custT="1"/>
      <dgm:spPr>
        <a:ln>
          <a:solidFill>
            <a:srgbClr val="BFD7BF"/>
          </a:solidFill>
        </a:ln>
      </dgm:spPr>
      <dgm:t>
        <a:bodyPr/>
        <a:lstStyle/>
        <a:p>
          <a:r>
            <a:rPr lang="es-ES" sz="1900" dirty="0"/>
            <a:t>Consiste tomar una porción de una planta</a:t>
          </a:r>
          <a:endParaRPr lang="es-ES" sz="1900" b="1" dirty="0"/>
        </a:p>
      </dgm:t>
    </dgm:pt>
    <dgm:pt modelId="{EBDA99EA-7E24-4ED2-A950-785BE125CC02}" type="parTrans" cxnId="{B10E0458-7639-4A33-B01F-1D43EFD531EF}">
      <dgm:prSet/>
      <dgm:spPr/>
      <dgm:t>
        <a:bodyPr/>
        <a:lstStyle/>
        <a:p>
          <a:endParaRPr lang="es-ES"/>
        </a:p>
      </dgm:t>
    </dgm:pt>
    <dgm:pt modelId="{F6CBFCA8-1C53-49DD-A4BA-60E2902AD348}" type="sibTrans" cxnId="{B10E0458-7639-4A33-B01F-1D43EFD531EF}">
      <dgm:prSet/>
      <dgm:spPr/>
      <dgm:t>
        <a:bodyPr/>
        <a:lstStyle/>
        <a:p>
          <a:endParaRPr lang="es-ES"/>
        </a:p>
      </dgm:t>
    </dgm:pt>
    <dgm:pt modelId="{C4EEE6D4-7075-47D7-9C7E-4A2E50B0493E}">
      <dgm:prSet phldrT="[Texto]" custT="1"/>
      <dgm:spPr>
        <a:ln>
          <a:solidFill>
            <a:srgbClr val="BFD7BF"/>
          </a:solidFill>
        </a:ln>
      </dgm:spPr>
      <dgm:t>
        <a:bodyPr/>
        <a:lstStyle/>
        <a:p>
          <a:r>
            <a:rPr lang="es-ES" sz="1900" dirty="0"/>
            <a:t>  Explante</a:t>
          </a:r>
          <a:endParaRPr lang="es-ES" sz="1900" b="1" dirty="0"/>
        </a:p>
      </dgm:t>
    </dgm:pt>
    <dgm:pt modelId="{6779FAB6-A96F-40E7-8331-505D44FB3CE0}" type="parTrans" cxnId="{1908CB9E-90BC-4CDC-9FF0-0CD8017793ED}">
      <dgm:prSet/>
      <dgm:spPr/>
      <dgm:t>
        <a:bodyPr/>
        <a:lstStyle/>
        <a:p>
          <a:endParaRPr lang="es-ES"/>
        </a:p>
      </dgm:t>
    </dgm:pt>
    <dgm:pt modelId="{C67F1225-6E75-41A7-B15C-2A22A18B6484}" type="sibTrans" cxnId="{1908CB9E-90BC-4CDC-9FF0-0CD8017793ED}">
      <dgm:prSet/>
      <dgm:spPr/>
      <dgm:t>
        <a:bodyPr/>
        <a:lstStyle/>
        <a:p>
          <a:endParaRPr lang="es-ES"/>
        </a:p>
      </dgm:t>
    </dgm:pt>
    <dgm:pt modelId="{B8151080-87A7-411F-AD44-C1238D05FF8F}">
      <dgm:prSet phldrT="[Texto]" custT="1"/>
      <dgm:spPr>
        <a:ln>
          <a:solidFill>
            <a:srgbClr val="BFD7BF"/>
          </a:solidFill>
        </a:ln>
      </dgm:spPr>
      <dgm:t>
        <a:bodyPr/>
        <a:lstStyle/>
        <a:p>
          <a:r>
            <a:rPr lang="es-ES" sz="1900" dirty="0"/>
            <a:t>Medio nutritivo estéril</a:t>
          </a:r>
          <a:endParaRPr lang="es-ES" sz="1900" b="1" dirty="0"/>
        </a:p>
      </dgm:t>
    </dgm:pt>
    <dgm:pt modelId="{F42B2C01-3E7F-480E-A68E-D2F486CC5870}" type="parTrans" cxnId="{DA38CB35-BEF1-4934-8D63-BD751B4A5C88}">
      <dgm:prSet/>
      <dgm:spPr/>
      <dgm:t>
        <a:bodyPr/>
        <a:lstStyle/>
        <a:p>
          <a:endParaRPr lang="es-ES"/>
        </a:p>
      </dgm:t>
    </dgm:pt>
    <dgm:pt modelId="{BE83ACA5-3050-4A7D-9059-F6E93B073F7D}" type="sibTrans" cxnId="{DA38CB35-BEF1-4934-8D63-BD751B4A5C88}">
      <dgm:prSet/>
      <dgm:spPr/>
      <dgm:t>
        <a:bodyPr/>
        <a:lstStyle/>
        <a:p>
          <a:endParaRPr lang="es-ES"/>
        </a:p>
      </dgm:t>
    </dgm:pt>
    <dgm:pt modelId="{E1F6F291-FA03-43CF-87BC-64F6E2821C89}">
      <dgm:prSet phldrT="[Texto]" custT="1"/>
      <dgm:spPr>
        <a:ln>
          <a:solidFill>
            <a:srgbClr val="BFD7BF"/>
          </a:solidFill>
        </a:ln>
      </dgm:spPr>
      <dgm:t>
        <a:bodyPr/>
        <a:lstStyle/>
        <a:p>
          <a:r>
            <a:rPr lang="es-ES" sz="1900" dirty="0"/>
            <a:t>Tejido no organizado</a:t>
          </a:r>
          <a:endParaRPr lang="es-ES" sz="1900" b="1" dirty="0"/>
        </a:p>
      </dgm:t>
    </dgm:pt>
    <dgm:pt modelId="{D4DD8B0A-E40E-47EF-81D6-D438B28D37FD}" type="parTrans" cxnId="{46D46B15-A1D2-43CD-9354-9C3D27C6C16B}">
      <dgm:prSet/>
      <dgm:spPr/>
      <dgm:t>
        <a:bodyPr/>
        <a:lstStyle/>
        <a:p>
          <a:endParaRPr lang="es-ES"/>
        </a:p>
      </dgm:t>
    </dgm:pt>
    <dgm:pt modelId="{8D5C8330-F583-48F3-B751-AE5A1DC33D33}" type="sibTrans" cxnId="{46D46B15-A1D2-43CD-9354-9C3D27C6C16B}">
      <dgm:prSet/>
      <dgm:spPr/>
      <dgm:t>
        <a:bodyPr/>
        <a:lstStyle/>
        <a:p>
          <a:endParaRPr lang="es-ES"/>
        </a:p>
      </dgm:t>
    </dgm:pt>
    <dgm:pt modelId="{58C47F2E-F0EE-435D-A294-7698C30799F3}">
      <dgm:prSet phldrT="[Texto]" custT="1"/>
      <dgm:spPr>
        <a:ln>
          <a:solidFill>
            <a:srgbClr val="BFD7BF"/>
          </a:solidFill>
        </a:ln>
      </dgm:spPr>
      <dgm:t>
        <a:bodyPr/>
        <a:lstStyle/>
        <a:p>
          <a:r>
            <a:rPr lang="es-ES" sz="1900" dirty="0"/>
            <a:t>Poco diferenciado</a:t>
          </a:r>
          <a:endParaRPr lang="es-ES" sz="1900" b="1" dirty="0"/>
        </a:p>
      </dgm:t>
    </dgm:pt>
    <dgm:pt modelId="{661E8E64-917F-4D76-B635-F36FFF95104D}" type="parTrans" cxnId="{BC2FA91D-B908-4319-AAA6-9A89EE9D9D68}">
      <dgm:prSet/>
      <dgm:spPr/>
      <dgm:t>
        <a:bodyPr/>
        <a:lstStyle/>
        <a:p>
          <a:endParaRPr lang="es-ES"/>
        </a:p>
      </dgm:t>
    </dgm:pt>
    <dgm:pt modelId="{AC24B8B3-9A55-4FC3-B7F5-449E3D5FD407}" type="sibTrans" cxnId="{BC2FA91D-B908-4319-AAA6-9A89EE9D9D68}">
      <dgm:prSet/>
      <dgm:spPr/>
      <dgm:t>
        <a:bodyPr/>
        <a:lstStyle/>
        <a:p>
          <a:endParaRPr lang="es-ES"/>
        </a:p>
      </dgm:t>
    </dgm:pt>
    <dgm:pt modelId="{9874B35C-7AE8-4157-B728-3E050AD56973}">
      <dgm:prSet phldrT="[Texto]" custT="1"/>
      <dgm:spPr>
        <a:ln>
          <a:solidFill>
            <a:srgbClr val="BFD7BF"/>
          </a:solidFill>
        </a:ln>
      </dgm:spPr>
      <dgm:t>
        <a:bodyPr/>
        <a:lstStyle/>
        <a:p>
          <a:r>
            <a:rPr lang="es-ES" sz="1900" dirty="0"/>
            <a:t> Formado por células en proliferación</a:t>
          </a:r>
          <a:endParaRPr lang="es-ES" sz="1900" b="1" dirty="0"/>
        </a:p>
      </dgm:t>
    </dgm:pt>
    <dgm:pt modelId="{12EC13A0-8631-4BE0-A752-225C67ACE860}" type="parTrans" cxnId="{1384F1A5-69DC-4A9E-969A-A1A2AEA21896}">
      <dgm:prSet/>
      <dgm:spPr/>
      <dgm:t>
        <a:bodyPr/>
        <a:lstStyle/>
        <a:p>
          <a:endParaRPr lang="es-ES"/>
        </a:p>
      </dgm:t>
    </dgm:pt>
    <dgm:pt modelId="{626023A5-81ED-49A9-99F4-D186807D12D8}" type="sibTrans" cxnId="{1384F1A5-69DC-4A9E-969A-A1A2AEA21896}">
      <dgm:prSet/>
      <dgm:spPr/>
      <dgm:t>
        <a:bodyPr/>
        <a:lstStyle/>
        <a:p>
          <a:endParaRPr lang="es-ES"/>
        </a:p>
      </dgm:t>
    </dgm:pt>
    <dgm:pt modelId="{EB343A98-DD93-49C8-AAC5-995E3274C88B}" type="pres">
      <dgm:prSet presAssocID="{75A57878-F614-4B56-AB13-F6F740023BCB}" presName="Name0" presStyleCnt="0">
        <dgm:presLayoutVars>
          <dgm:dir/>
          <dgm:animLvl val="lvl"/>
          <dgm:resizeHandles val="exact"/>
        </dgm:presLayoutVars>
      </dgm:prSet>
      <dgm:spPr/>
    </dgm:pt>
    <dgm:pt modelId="{D3471C5D-E944-4181-AF9F-CD87CFC2C0D5}" type="pres">
      <dgm:prSet presAssocID="{86EE86F2-C7E7-41C0-9D2C-9C3750250AEC}" presName="vertFlow" presStyleCnt="0"/>
      <dgm:spPr/>
    </dgm:pt>
    <dgm:pt modelId="{268A73BF-E575-4A01-BB3A-86F5D4EDA804}" type="pres">
      <dgm:prSet presAssocID="{86EE86F2-C7E7-41C0-9D2C-9C3750250AEC}" presName="header" presStyleLbl="node1" presStyleIdx="0" presStyleCnt="3" custLinFactNeighborX="-356" custLinFactNeighborY="-30668"/>
      <dgm:spPr/>
    </dgm:pt>
    <dgm:pt modelId="{774A3439-7A79-4C90-9070-A37B3F172AD2}" type="pres">
      <dgm:prSet presAssocID="{EBDA99EA-7E24-4ED2-A950-785BE125CC02}" presName="parTrans" presStyleLbl="sibTrans2D1" presStyleIdx="0" presStyleCnt="11"/>
      <dgm:spPr/>
    </dgm:pt>
    <dgm:pt modelId="{37838A37-CB17-40C5-9256-13F1F1EA967E}" type="pres">
      <dgm:prSet presAssocID="{CEB7D43E-D498-4E33-ACBD-A118A923CC83}" presName="child" presStyleLbl="alignAccFollowNode1" presStyleIdx="0" presStyleCnt="11" custScaleY="186451">
        <dgm:presLayoutVars>
          <dgm:chMax val="0"/>
          <dgm:bulletEnabled val="1"/>
        </dgm:presLayoutVars>
      </dgm:prSet>
      <dgm:spPr/>
    </dgm:pt>
    <dgm:pt modelId="{AF21FA12-DA37-4E85-B0BF-847B6B3D0537}" type="pres">
      <dgm:prSet presAssocID="{F6CBFCA8-1C53-49DD-A4BA-60E2902AD348}" presName="sibTrans" presStyleLbl="sibTrans2D1" presStyleIdx="1" presStyleCnt="11"/>
      <dgm:spPr/>
    </dgm:pt>
    <dgm:pt modelId="{E8C46D77-CCFF-4330-913D-2238748E3C6D}" type="pres">
      <dgm:prSet presAssocID="{C4EEE6D4-7075-47D7-9C7E-4A2E50B0493E}" presName="child" presStyleLbl="alignAccFollowNode1" presStyleIdx="1" presStyleCnt="11" custScaleY="186451">
        <dgm:presLayoutVars>
          <dgm:chMax val="0"/>
          <dgm:bulletEnabled val="1"/>
        </dgm:presLayoutVars>
      </dgm:prSet>
      <dgm:spPr/>
    </dgm:pt>
    <dgm:pt modelId="{EBCDA5CC-3D63-4247-ABAC-096C65BA9642}" type="pres">
      <dgm:prSet presAssocID="{C67F1225-6E75-41A7-B15C-2A22A18B6484}" presName="sibTrans" presStyleLbl="sibTrans2D1" presStyleIdx="2" presStyleCnt="11"/>
      <dgm:spPr/>
    </dgm:pt>
    <dgm:pt modelId="{DB99A115-AB69-43B4-B808-A06C7DEED1CC}" type="pres">
      <dgm:prSet presAssocID="{B8151080-87A7-411F-AD44-C1238D05FF8F}" presName="child" presStyleLbl="alignAccFollowNode1" presStyleIdx="2" presStyleCnt="11" custScaleY="186451">
        <dgm:presLayoutVars>
          <dgm:chMax val="0"/>
          <dgm:bulletEnabled val="1"/>
        </dgm:presLayoutVars>
      </dgm:prSet>
      <dgm:spPr/>
    </dgm:pt>
    <dgm:pt modelId="{FA8DA8F9-A6D5-442F-A4A0-4FC8B1BEA0F5}" type="pres">
      <dgm:prSet presAssocID="{86EE86F2-C7E7-41C0-9D2C-9C3750250AEC}" presName="hSp" presStyleCnt="0"/>
      <dgm:spPr/>
    </dgm:pt>
    <dgm:pt modelId="{8522B5A8-E6CE-4CA1-92DC-43D825E4FE09}" type="pres">
      <dgm:prSet presAssocID="{1728E35F-6DEE-4C80-B83F-2004927C391C}" presName="vertFlow" presStyleCnt="0"/>
      <dgm:spPr/>
    </dgm:pt>
    <dgm:pt modelId="{5A167112-1461-427D-9145-70CA880AB455}" type="pres">
      <dgm:prSet presAssocID="{1728E35F-6DEE-4C80-B83F-2004927C391C}" presName="header" presStyleLbl="node1" presStyleIdx="1" presStyleCnt="3"/>
      <dgm:spPr/>
    </dgm:pt>
    <dgm:pt modelId="{D07EDEE2-85CD-40FA-986D-851497C7CF61}" type="pres">
      <dgm:prSet presAssocID="{BDE941D7-2994-4130-A3ED-85FC9EADDFF0}" presName="parTrans" presStyleLbl="sibTrans2D1" presStyleIdx="3" presStyleCnt="11"/>
      <dgm:spPr/>
    </dgm:pt>
    <dgm:pt modelId="{B065D720-F7FA-42BE-8A0B-90274D0FB6E0}" type="pres">
      <dgm:prSet presAssocID="{181E4BA4-965E-4B83-86BB-5222C8647B53}" presName="child" presStyleLbl="alignAccFollowNode1" presStyleIdx="3" presStyleCnt="11">
        <dgm:presLayoutVars>
          <dgm:chMax val="0"/>
          <dgm:bulletEnabled val="1"/>
        </dgm:presLayoutVars>
      </dgm:prSet>
      <dgm:spPr/>
    </dgm:pt>
    <dgm:pt modelId="{98C672AD-1994-460B-9A37-AD11952F774F}" type="pres">
      <dgm:prSet presAssocID="{DA5EB334-E9B1-4AF8-A59F-E31E51E887D4}" presName="sibTrans" presStyleLbl="sibTrans2D1" presStyleIdx="4" presStyleCnt="11"/>
      <dgm:spPr/>
    </dgm:pt>
    <dgm:pt modelId="{5115FE7B-78AE-4336-8BF7-F96E43C65727}" type="pres">
      <dgm:prSet presAssocID="{69EED8CB-755F-49A9-A945-E208A9C9E1B8}" presName="child" presStyleLbl="alignAccFollowNode1" presStyleIdx="4" presStyleCnt="11">
        <dgm:presLayoutVars>
          <dgm:chMax val="0"/>
          <dgm:bulletEnabled val="1"/>
        </dgm:presLayoutVars>
      </dgm:prSet>
      <dgm:spPr/>
    </dgm:pt>
    <dgm:pt modelId="{B47CF161-12B5-4DC4-93F9-AE1138344F1F}" type="pres">
      <dgm:prSet presAssocID="{2A3D1B83-8087-42B4-B9A3-621E921711EA}" presName="sibTrans" presStyleLbl="sibTrans2D1" presStyleIdx="5" presStyleCnt="11"/>
      <dgm:spPr/>
    </dgm:pt>
    <dgm:pt modelId="{CE373268-4493-4415-8884-A34B8DA80C01}" type="pres">
      <dgm:prSet presAssocID="{67258975-D6FA-438B-8C07-26B974C98E08}" presName="child" presStyleLbl="alignAccFollowNode1" presStyleIdx="5" presStyleCnt="11">
        <dgm:presLayoutVars>
          <dgm:chMax val="0"/>
          <dgm:bulletEnabled val="1"/>
        </dgm:presLayoutVars>
      </dgm:prSet>
      <dgm:spPr/>
    </dgm:pt>
    <dgm:pt modelId="{CBBEEC84-19F5-4F64-87B6-730F85EFA600}" type="pres">
      <dgm:prSet presAssocID="{ACDAF5EC-75C3-4B5D-B734-09B1EF6A605F}" presName="sibTrans" presStyleLbl="sibTrans2D1" presStyleIdx="6" presStyleCnt="11"/>
      <dgm:spPr/>
    </dgm:pt>
    <dgm:pt modelId="{13BE8222-2D08-4944-A445-60CA6A1017D0}" type="pres">
      <dgm:prSet presAssocID="{2B172BB6-33F1-4E50-A1A3-C3D4266DCF7D}" presName="child" presStyleLbl="alignAccFollowNode1" presStyleIdx="6" presStyleCnt="11">
        <dgm:presLayoutVars>
          <dgm:chMax val="0"/>
          <dgm:bulletEnabled val="1"/>
        </dgm:presLayoutVars>
      </dgm:prSet>
      <dgm:spPr/>
    </dgm:pt>
    <dgm:pt modelId="{0787DEC7-7005-40B7-AF23-63F24848DA97}" type="pres">
      <dgm:prSet presAssocID="{9ECC488D-B0CE-4954-924B-942D209D02DE}" presName="sibTrans" presStyleLbl="sibTrans2D1" presStyleIdx="7" presStyleCnt="11"/>
      <dgm:spPr/>
    </dgm:pt>
    <dgm:pt modelId="{FB2A256F-DD00-4115-B476-0DA7E3B575E9}" type="pres">
      <dgm:prSet presAssocID="{13D91DB8-86E0-48CA-92A7-9179C0DC4A63}" presName="child" presStyleLbl="alignAccFollowNode1" presStyleIdx="7" presStyleCnt="11">
        <dgm:presLayoutVars>
          <dgm:chMax val="0"/>
          <dgm:bulletEnabled val="1"/>
        </dgm:presLayoutVars>
      </dgm:prSet>
      <dgm:spPr/>
    </dgm:pt>
    <dgm:pt modelId="{A837387E-3AE6-42DF-B196-05FDFDB15909}" type="pres">
      <dgm:prSet presAssocID="{1728E35F-6DEE-4C80-B83F-2004927C391C}" presName="hSp" presStyleCnt="0"/>
      <dgm:spPr/>
    </dgm:pt>
    <dgm:pt modelId="{D14CCAF0-2420-4A83-B0CC-8798AF5FCB72}" type="pres">
      <dgm:prSet presAssocID="{3C9FBEAD-C3B0-422B-AD2D-DA9FFBA2AAC7}" presName="vertFlow" presStyleCnt="0"/>
      <dgm:spPr/>
    </dgm:pt>
    <dgm:pt modelId="{C2C3C56F-AFFB-443E-9825-10A68095CAF1}" type="pres">
      <dgm:prSet presAssocID="{3C9FBEAD-C3B0-422B-AD2D-DA9FFBA2AAC7}" presName="header" presStyleLbl="node1" presStyleIdx="2" presStyleCnt="3" custScaleX="122565"/>
      <dgm:spPr/>
    </dgm:pt>
    <dgm:pt modelId="{74D7915B-C5E6-4D9D-BE66-E23622B0D718}" type="pres">
      <dgm:prSet presAssocID="{D4DD8B0A-E40E-47EF-81D6-D438B28D37FD}" presName="parTrans" presStyleLbl="sibTrans2D1" presStyleIdx="8" presStyleCnt="11"/>
      <dgm:spPr/>
    </dgm:pt>
    <dgm:pt modelId="{10126DDF-EBA6-4500-9DE6-0F28ECBEFE5D}" type="pres">
      <dgm:prSet presAssocID="{E1F6F291-FA03-43CF-87BC-64F6E2821C89}" presName="child" presStyleLbl="alignAccFollowNode1" presStyleIdx="8" presStyleCnt="11" custScaleX="122565">
        <dgm:presLayoutVars>
          <dgm:chMax val="0"/>
          <dgm:bulletEnabled val="1"/>
        </dgm:presLayoutVars>
      </dgm:prSet>
      <dgm:spPr/>
    </dgm:pt>
    <dgm:pt modelId="{91ECC8BD-CD2D-4614-9C04-B39B62E374F0}" type="pres">
      <dgm:prSet presAssocID="{8D5C8330-F583-48F3-B751-AE5A1DC33D33}" presName="sibTrans" presStyleLbl="sibTrans2D1" presStyleIdx="9" presStyleCnt="11"/>
      <dgm:spPr/>
    </dgm:pt>
    <dgm:pt modelId="{BFD13974-81B4-4148-ACAB-A8CA3BF63DEE}" type="pres">
      <dgm:prSet presAssocID="{58C47F2E-F0EE-435D-A294-7698C30799F3}" presName="child" presStyleLbl="alignAccFollowNode1" presStyleIdx="9" presStyleCnt="11" custScaleX="122565">
        <dgm:presLayoutVars>
          <dgm:chMax val="0"/>
          <dgm:bulletEnabled val="1"/>
        </dgm:presLayoutVars>
      </dgm:prSet>
      <dgm:spPr/>
    </dgm:pt>
    <dgm:pt modelId="{8AC8E9C7-5462-4E70-811C-D56F55ADB70F}" type="pres">
      <dgm:prSet presAssocID="{AC24B8B3-9A55-4FC3-B7F5-449E3D5FD407}" presName="sibTrans" presStyleLbl="sibTrans2D1" presStyleIdx="10" presStyleCnt="11"/>
      <dgm:spPr/>
    </dgm:pt>
    <dgm:pt modelId="{88A2B1E6-2A13-4A99-B4EA-A1D3650ADEC4}" type="pres">
      <dgm:prSet presAssocID="{9874B35C-7AE8-4157-B728-3E050AD56973}" presName="child" presStyleLbl="alignAccFollowNode1" presStyleIdx="10" presStyleCnt="11" custScaleX="122565">
        <dgm:presLayoutVars>
          <dgm:chMax val="0"/>
          <dgm:bulletEnabled val="1"/>
        </dgm:presLayoutVars>
      </dgm:prSet>
      <dgm:spPr/>
    </dgm:pt>
  </dgm:ptLst>
  <dgm:cxnLst>
    <dgm:cxn modelId="{1A58050B-3976-42C8-AD29-0E13AA0FD525}" type="presOf" srcId="{9874B35C-7AE8-4157-B728-3E050AD56973}" destId="{88A2B1E6-2A13-4A99-B4EA-A1D3650ADEC4}" srcOrd="0" destOrd="0" presId="urn:microsoft.com/office/officeart/2005/8/layout/lProcess1"/>
    <dgm:cxn modelId="{46D46B15-A1D2-43CD-9354-9C3D27C6C16B}" srcId="{3C9FBEAD-C3B0-422B-AD2D-DA9FFBA2AAC7}" destId="{E1F6F291-FA03-43CF-87BC-64F6E2821C89}" srcOrd="0" destOrd="0" parTransId="{D4DD8B0A-E40E-47EF-81D6-D438B28D37FD}" sibTransId="{8D5C8330-F583-48F3-B751-AE5A1DC33D33}"/>
    <dgm:cxn modelId="{CA91651D-DB3C-4514-B265-8238FDF915ED}" srcId="{1728E35F-6DEE-4C80-B83F-2004927C391C}" destId="{181E4BA4-965E-4B83-86BB-5222C8647B53}" srcOrd="0" destOrd="0" parTransId="{BDE941D7-2994-4130-A3ED-85FC9EADDFF0}" sibTransId="{DA5EB334-E9B1-4AF8-A59F-E31E51E887D4}"/>
    <dgm:cxn modelId="{BC2FA91D-B908-4319-AAA6-9A89EE9D9D68}" srcId="{3C9FBEAD-C3B0-422B-AD2D-DA9FFBA2AAC7}" destId="{58C47F2E-F0EE-435D-A294-7698C30799F3}" srcOrd="1" destOrd="0" parTransId="{661E8E64-917F-4D76-B635-F36FFF95104D}" sibTransId="{AC24B8B3-9A55-4FC3-B7F5-449E3D5FD407}"/>
    <dgm:cxn modelId="{F964051F-7EFF-4332-A7BF-C0979E5CEAB0}" srcId="{75A57878-F614-4B56-AB13-F6F740023BCB}" destId="{1728E35F-6DEE-4C80-B83F-2004927C391C}" srcOrd="1" destOrd="0" parTransId="{CFD7AF59-2C39-4445-8DB4-CBAFCBA8E9C5}" sibTransId="{C4A27B70-9AE6-4839-9E47-7B748A094477}"/>
    <dgm:cxn modelId="{2DCA6420-DDB9-46EF-8E91-9EABCABF52E2}" type="presOf" srcId="{EBDA99EA-7E24-4ED2-A950-785BE125CC02}" destId="{774A3439-7A79-4C90-9070-A37B3F172AD2}" srcOrd="0" destOrd="0" presId="urn:microsoft.com/office/officeart/2005/8/layout/lProcess1"/>
    <dgm:cxn modelId="{0719DE29-D638-4A12-AB43-11C7719C0C7E}" srcId="{1728E35F-6DEE-4C80-B83F-2004927C391C}" destId="{2B172BB6-33F1-4E50-A1A3-C3D4266DCF7D}" srcOrd="3" destOrd="0" parTransId="{40DEDFDF-2E04-4818-813B-9CE5D4549650}" sibTransId="{9ECC488D-B0CE-4954-924B-942D209D02DE}"/>
    <dgm:cxn modelId="{A25A092C-313A-4039-8F0C-E3D0995069F3}" type="presOf" srcId="{69EED8CB-755F-49A9-A945-E208A9C9E1B8}" destId="{5115FE7B-78AE-4336-8BF7-F96E43C65727}" srcOrd="0" destOrd="0" presId="urn:microsoft.com/office/officeart/2005/8/layout/lProcess1"/>
    <dgm:cxn modelId="{88734A2E-5288-4ED8-A524-9DCDE7874C3B}" type="presOf" srcId="{B8151080-87A7-411F-AD44-C1238D05FF8F}" destId="{DB99A115-AB69-43B4-B808-A06C7DEED1CC}" srcOrd="0" destOrd="0" presId="urn:microsoft.com/office/officeart/2005/8/layout/lProcess1"/>
    <dgm:cxn modelId="{DA38CB35-BEF1-4934-8D63-BD751B4A5C88}" srcId="{86EE86F2-C7E7-41C0-9D2C-9C3750250AEC}" destId="{B8151080-87A7-411F-AD44-C1238D05FF8F}" srcOrd="2" destOrd="0" parTransId="{F42B2C01-3E7F-480E-A68E-D2F486CC5870}" sibTransId="{BE83ACA5-3050-4A7D-9059-F6E93B073F7D}"/>
    <dgm:cxn modelId="{B1404C37-A486-4603-8D1B-B853F1F8FDF8}" type="presOf" srcId="{D4DD8B0A-E40E-47EF-81D6-D438B28D37FD}" destId="{74D7915B-C5E6-4D9D-BE66-E23622B0D718}" srcOrd="0" destOrd="0" presId="urn:microsoft.com/office/officeart/2005/8/layout/lProcess1"/>
    <dgm:cxn modelId="{9E208137-DC9F-474A-A370-FDB9D03A897F}" type="presOf" srcId="{AC24B8B3-9A55-4FC3-B7F5-449E3D5FD407}" destId="{8AC8E9C7-5462-4E70-811C-D56F55ADB70F}" srcOrd="0" destOrd="0" presId="urn:microsoft.com/office/officeart/2005/8/layout/lProcess1"/>
    <dgm:cxn modelId="{1E578238-0C87-43AA-A4F7-365B090E4434}" type="presOf" srcId="{3C9FBEAD-C3B0-422B-AD2D-DA9FFBA2AAC7}" destId="{C2C3C56F-AFFB-443E-9825-10A68095CAF1}" srcOrd="0" destOrd="0" presId="urn:microsoft.com/office/officeart/2005/8/layout/lProcess1"/>
    <dgm:cxn modelId="{ADA0093E-6B90-4EEB-B160-3C3FCFB3DB4C}" type="presOf" srcId="{CEB7D43E-D498-4E33-ACBD-A118A923CC83}" destId="{37838A37-CB17-40C5-9256-13F1F1EA967E}" srcOrd="0" destOrd="0" presId="urn:microsoft.com/office/officeart/2005/8/layout/lProcess1"/>
    <dgm:cxn modelId="{7A6DF73F-719B-4D62-B26D-1716E5C40E35}" type="presOf" srcId="{181E4BA4-965E-4B83-86BB-5222C8647B53}" destId="{B065D720-F7FA-42BE-8A0B-90274D0FB6E0}" srcOrd="0" destOrd="0" presId="urn:microsoft.com/office/officeart/2005/8/layout/lProcess1"/>
    <dgm:cxn modelId="{CB896F5D-DBA3-4C20-820B-ED7DAE25214B}" type="presOf" srcId="{9ECC488D-B0CE-4954-924B-942D209D02DE}" destId="{0787DEC7-7005-40B7-AF23-63F24848DA97}" srcOrd="0" destOrd="0" presId="urn:microsoft.com/office/officeart/2005/8/layout/lProcess1"/>
    <dgm:cxn modelId="{8B70FB64-F985-491F-843E-5708BB8C983C}" type="presOf" srcId="{C67F1225-6E75-41A7-B15C-2A22A18B6484}" destId="{EBCDA5CC-3D63-4247-ABAC-096C65BA9642}" srcOrd="0" destOrd="0" presId="urn:microsoft.com/office/officeart/2005/8/layout/lProcess1"/>
    <dgm:cxn modelId="{D21C1065-C9DA-492F-9442-4C526FB198FC}" type="presOf" srcId="{86EE86F2-C7E7-41C0-9D2C-9C3750250AEC}" destId="{268A73BF-E575-4A01-BB3A-86F5D4EDA804}" srcOrd="0" destOrd="0" presId="urn:microsoft.com/office/officeart/2005/8/layout/lProcess1"/>
    <dgm:cxn modelId="{E4035049-6C68-4465-B59C-DCD37FA60A49}" type="presOf" srcId="{75A57878-F614-4B56-AB13-F6F740023BCB}" destId="{EB343A98-DD93-49C8-AAC5-995E3274C88B}" srcOrd="0" destOrd="0" presId="urn:microsoft.com/office/officeart/2005/8/layout/lProcess1"/>
    <dgm:cxn modelId="{23C5084A-ED75-4BDC-BCCD-DBDD78FF8716}" srcId="{1728E35F-6DEE-4C80-B83F-2004927C391C}" destId="{69EED8CB-755F-49A9-A945-E208A9C9E1B8}" srcOrd="1" destOrd="0" parTransId="{399D3BEB-0F3A-4A34-8EFF-8B9551CB7B05}" sibTransId="{2A3D1B83-8087-42B4-B9A3-621E921711EA}"/>
    <dgm:cxn modelId="{9694604B-3B63-410E-A127-B29C54213FB4}" srcId="{1728E35F-6DEE-4C80-B83F-2004927C391C}" destId="{13D91DB8-86E0-48CA-92A7-9179C0DC4A63}" srcOrd="4" destOrd="0" parTransId="{8503F924-153A-4E9E-994A-1C3C5EE7408E}" sibTransId="{9AD15061-7959-4BC9-876B-57CDE0C97FBA}"/>
    <dgm:cxn modelId="{11087D75-A5B2-4750-8247-97BAABC3C657}" type="presOf" srcId="{13D91DB8-86E0-48CA-92A7-9179C0DC4A63}" destId="{FB2A256F-DD00-4115-B476-0DA7E3B575E9}" srcOrd="0" destOrd="0" presId="urn:microsoft.com/office/officeart/2005/8/layout/lProcess1"/>
    <dgm:cxn modelId="{43F89557-C334-46F9-AB2E-2A484F08AB1F}" srcId="{75A57878-F614-4B56-AB13-F6F740023BCB}" destId="{86EE86F2-C7E7-41C0-9D2C-9C3750250AEC}" srcOrd="0" destOrd="0" parTransId="{E1391337-BE48-439B-9BD4-113A3EF388BD}" sibTransId="{19E2FFE0-9259-475B-8FA3-ECBF7277A4EF}"/>
    <dgm:cxn modelId="{B10E0458-7639-4A33-B01F-1D43EFD531EF}" srcId="{86EE86F2-C7E7-41C0-9D2C-9C3750250AEC}" destId="{CEB7D43E-D498-4E33-ACBD-A118A923CC83}" srcOrd="0" destOrd="0" parTransId="{EBDA99EA-7E24-4ED2-A950-785BE125CC02}" sibTransId="{F6CBFCA8-1C53-49DD-A4BA-60E2902AD348}"/>
    <dgm:cxn modelId="{536ACA82-AB52-4BAB-8222-400F7EB0E287}" type="presOf" srcId="{F6CBFCA8-1C53-49DD-A4BA-60E2902AD348}" destId="{AF21FA12-DA37-4E85-B0BF-847B6B3D0537}" srcOrd="0" destOrd="0" presId="urn:microsoft.com/office/officeart/2005/8/layout/lProcess1"/>
    <dgm:cxn modelId="{1908CB9E-90BC-4CDC-9FF0-0CD8017793ED}" srcId="{86EE86F2-C7E7-41C0-9D2C-9C3750250AEC}" destId="{C4EEE6D4-7075-47D7-9C7E-4A2E50B0493E}" srcOrd="1" destOrd="0" parTransId="{6779FAB6-A96F-40E7-8331-505D44FB3CE0}" sibTransId="{C67F1225-6E75-41A7-B15C-2A22A18B6484}"/>
    <dgm:cxn modelId="{2EA6EBA5-4FEB-4B23-B92D-5E624BE38DCF}" type="presOf" srcId="{8D5C8330-F583-48F3-B751-AE5A1DC33D33}" destId="{91ECC8BD-CD2D-4614-9C04-B39B62E374F0}" srcOrd="0" destOrd="0" presId="urn:microsoft.com/office/officeart/2005/8/layout/lProcess1"/>
    <dgm:cxn modelId="{1384F1A5-69DC-4A9E-969A-A1A2AEA21896}" srcId="{3C9FBEAD-C3B0-422B-AD2D-DA9FFBA2AAC7}" destId="{9874B35C-7AE8-4157-B728-3E050AD56973}" srcOrd="2" destOrd="0" parTransId="{12EC13A0-8631-4BE0-A752-225C67ACE860}" sibTransId="{626023A5-81ED-49A9-99F4-D186807D12D8}"/>
    <dgm:cxn modelId="{0F716EB3-9195-4D77-A4E9-208B78997493}" type="presOf" srcId="{1728E35F-6DEE-4C80-B83F-2004927C391C}" destId="{5A167112-1461-427D-9145-70CA880AB455}" srcOrd="0" destOrd="0" presId="urn:microsoft.com/office/officeart/2005/8/layout/lProcess1"/>
    <dgm:cxn modelId="{F5D744B4-95AA-458D-BA81-1A2483F04C07}" srcId="{1728E35F-6DEE-4C80-B83F-2004927C391C}" destId="{67258975-D6FA-438B-8C07-26B974C98E08}" srcOrd="2" destOrd="0" parTransId="{59F686ED-CF8D-4271-B6D7-D02F5F202738}" sibTransId="{ACDAF5EC-75C3-4B5D-B734-09B1EF6A605F}"/>
    <dgm:cxn modelId="{63CE4EBB-EBB1-416D-AC79-BA53C591279F}" type="presOf" srcId="{DA5EB334-E9B1-4AF8-A59F-E31E51E887D4}" destId="{98C672AD-1994-460B-9A37-AD11952F774F}" srcOrd="0" destOrd="0" presId="urn:microsoft.com/office/officeart/2005/8/layout/lProcess1"/>
    <dgm:cxn modelId="{F93AABBB-9C2C-4C1C-B9DB-458CEFB22AD8}" type="presOf" srcId="{2A3D1B83-8087-42B4-B9A3-621E921711EA}" destId="{B47CF161-12B5-4DC4-93F9-AE1138344F1F}" srcOrd="0" destOrd="0" presId="urn:microsoft.com/office/officeart/2005/8/layout/lProcess1"/>
    <dgm:cxn modelId="{7D5317C6-68DD-4738-A5FF-E004121D9F72}" type="presOf" srcId="{BDE941D7-2994-4130-A3ED-85FC9EADDFF0}" destId="{D07EDEE2-85CD-40FA-986D-851497C7CF61}" srcOrd="0" destOrd="0" presId="urn:microsoft.com/office/officeart/2005/8/layout/lProcess1"/>
    <dgm:cxn modelId="{8EF2B8CF-5221-4D60-9D56-387D83510B1A}" type="presOf" srcId="{E1F6F291-FA03-43CF-87BC-64F6E2821C89}" destId="{10126DDF-EBA6-4500-9DE6-0F28ECBEFE5D}" srcOrd="0" destOrd="0" presId="urn:microsoft.com/office/officeart/2005/8/layout/lProcess1"/>
    <dgm:cxn modelId="{658B04D3-5BDA-489C-B6C9-780EE3A24C7F}" type="presOf" srcId="{ACDAF5EC-75C3-4B5D-B734-09B1EF6A605F}" destId="{CBBEEC84-19F5-4F64-87B6-730F85EFA600}" srcOrd="0" destOrd="0" presId="urn:microsoft.com/office/officeart/2005/8/layout/lProcess1"/>
    <dgm:cxn modelId="{83E546D4-0558-4B8E-AB59-1C3B56774BCC}" srcId="{75A57878-F614-4B56-AB13-F6F740023BCB}" destId="{3C9FBEAD-C3B0-422B-AD2D-DA9FFBA2AAC7}" srcOrd="2" destOrd="0" parTransId="{5829B807-F3A4-4BC2-BA7D-08F630845BE6}" sibTransId="{5642304D-B995-45EC-A748-D4BBBA123DFE}"/>
    <dgm:cxn modelId="{1AC303E4-D80B-4094-B587-4B48D943095A}" type="presOf" srcId="{C4EEE6D4-7075-47D7-9C7E-4A2E50B0493E}" destId="{E8C46D77-CCFF-4330-913D-2238748E3C6D}" srcOrd="0" destOrd="0" presId="urn:microsoft.com/office/officeart/2005/8/layout/lProcess1"/>
    <dgm:cxn modelId="{F11157E9-CA8F-4B3D-974D-B9820F37A4D3}" type="presOf" srcId="{58C47F2E-F0EE-435D-A294-7698C30799F3}" destId="{BFD13974-81B4-4148-ACAB-A8CA3BF63DEE}" srcOrd="0" destOrd="0" presId="urn:microsoft.com/office/officeart/2005/8/layout/lProcess1"/>
    <dgm:cxn modelId="{22E979F1-5326-411C-90C4-260C3631C734}" type="presOf" srcId="{67258975-D6FA-438B-8C07-26B974C98E08}" destId="{CE373268-4493-4415-8884-A34B8DA80C01}" srcOrd="0" destOrd="0" presId="urn:microsoft.com/office/officeart/2005/8/layout/lProcess1"/>
    <dgm:cxn modelId="{3C5A34FF-6C54-46EA-AC34-0D5C621A0BDA}" type="presOf" srcId="{2B172BB6-33F1-4E50-A1A3-C3D4266DCF7D}" destId="{13BE8222-2D08-4944-A445-60CA6A1017D0}" srcOrd="0" destOrd="0" presId="urn:microsoft.com/office/officeart/2005/8/layout/lProcess1"/>
    <dgm:cxn modelId="{30E33395-3D48-4AAF-97CB-2EA6AE7D976C}" type="presParOf" srcId="{EB343A98-DD93-49C8-AAC5-995E3274C88B}" destId="{D3471C5D-E944-4181-AF9F-CD87CFC2C0D5}" srcOrd="0" destOrd="0" presId="urn:microsoft.com/office/officeart/2005/8/layout/lProcess1"/>
    <dgm:cxn modelId="{31871E4A-19A8-4591-98A9-118A941DBC54}" type="presParOf" srcId="{D3471C5D-E944-4181-AF9F-CD87CFC2C0D5}" destId="{268A73BF-E575-4A01-BB3A-86F5D4EDA804}" srcOrd="0" destOrd="0" presId="urn:microsoft.com/office/officeart/2005/8/layout/lProcess1"/>
    <dgm:cxn modelId="{3EDA25E3-D3BB-44B7-B07E-D174AE11F2C7}" type="presParOf" srcId="{D3471C5D-E944-4181-AF9F-CD87CFC2C0D5}" destId="{774A3439-7A79-4C90-9070-A37B3F172AD2}" srcOrd="1" destOrd="0" presId="urn:microsoft.com/office/officeart/2005/8/layout/lProcess1"/>
    <dgm:cxn modelId="{D435F877-C304-438F-AE92-89FC722E74C0}" type="presParOf" srcId="{D3471C5D-E944-4181-AF9F-CD87CFC2C0D5}" destId="{37838A37-CB17-40C5-9256-13F1F1EA967E}" srcOrd="2" destOrd="0" presId="urn:microsoft.com/office/officeart/2005/8/layout/lProcess1"/>
    <dgm:cxn modelId="{145E8653-8F30-46F0-83FA-35B8A588A3BD}" type="presParOf" srcId="{D3471C5D-E944-4181-AF9F-CD87CFC2C0D5}" destId="{AF21FA12-DA37-4E85-B0BF-847B6B3D0537}" srcOrd="3" destOrd="0" presId="urn:microsoft.com/office/officeart/2005/8/layout/lProcess1"/>
    <dgm:cxn modelId="{F9BF044A-C3FC-4594-8818-31FB458CE2D8}" type="presParOf" srcId="{D3471C5D-E944-4181-AF9F-CD87CFC2C0D5}" destId="{E8C46D77-CCFF-4330-913D-2238748E3C6D}" srcOrd="4" destOrd="0" presId="urn:microsoft.com/office/officeart/2005/8/layout/lProcess1"/>
    <dgm:cxn modelId="{EFEEAD86-0D7D-46CC-8996-7F59CDB275D9}" type="presParOf" srcId="{D3471C5D-E944-4181-AF9F-CD87CFC2C0D5}" destId="{EBCDA5CC-3D63-4247-ABAC-096C65BA9642}" srcOrd="5" destOrd="0" presId="urn:microsoft.com/office/officeart/2005/8/layout/lProcess1"/>
    <dgm:cxn modelId="{CEB05FC9-7EFA-4C8A-A6FE-44105C075C87}" type="presParOf" srcId="{D3471C5D-E944-4181-AF9F-CD87CFC2C0D5}" destId="{DB99A115-AB69-43B4-B808-A06C7DEED1CC}" srcOrd="6" destOrd="0" presId="urn:microsoft.com/office/officeart/2005/8/layout/lProcess1"/>
    <dgm:cxn modelId="{B1B4C260-C085-4ABC-B16E-812D8D95DEFF}" type="presParOf" srcId="{EB343A98-DD93-49C8-AAC5-995E3274C88B}" destId="{FA8DA8F9-A6D5-442F-A4A0-4FC8B1BEA0F5}" srcOrd="1" destOrd="0" presId="urn:microsoft.com/office/officeart/2005/8/layout/lProcess1"/>
    <dgm:cxn modelId="{A035C2D5-1005-431E-AFF9-35C185020162}" type="presParOf" srcId="{EB343A98-DD93-49C8-AAC5-995E3274C88B}" destId="{8522B5A8-E6CE-4CA1-92DC-43D825E4FE09}" srcOrd="2" destOrd="0" presId="urn:microsoft.com/office/officeart/2005/8/layout/lProcess1"/>
    <dgm:cxn modelId="{50BE5570-3B9F-4E8C-8678-18B42DE20EFE}" type="presParOf" srcId="{8522B5A8-E6CE-4CA1-92DC-43D825E4FE09}" destId="{5A167112-1461-427D-9145-70CA880AB455}" srcOrd="0" destOrd="0" presId="urn:microsoft.com/office/officeart/2005/8/layout/lProcess1"/>
    <dgm:cxn modelId="{ADCDC738-6029-4238-A64B-DB180E8154A4}" type="presParOf" srcId="{8522B5A8-E6CE-4CA1-92DC-43D825E4FE09}" destId="{D07EDEE2-85CD-40FA-986D-851497C7CF61}" srcOrd="1" destOrd="0" presId="urn:microsoft.com/office/officeart/2005/8/layout/lProcess1"/>
    <dgm:cxn modelId="{4BF8A064-1E86-47F1-AE2C-FFA43FE870F2}" type="presParOf" srcId="{8522B5A8-E6CE-4CA1-92DC-43D825E4FE09}" destId="{B065D720-F7FA-42BE-8A0B-90274D0FB6E0}" srcOrd="2" destOrd="0" presId="urn:microsoft.com/office/officeart/2005/8/layout/lProcess1"/>
    <dgm:cxn modelId="{E0AA2A0F-7D21-4F74-BED4-99841103903B}" type="presParOf" srcId="{8522B5A8-E6CE-4CA1-92DC-43D825E4FE09}" destId="{98C672AD-1994-460B-9A37-AD11952F774F}" srcOrd="3" destOrd="0" presId="urn:microsoft.com/office/officeart/2005/8/layout/lProcess1"/>
    <dgm:cxn modelId="{BC8676C4-62E2-4A59-B3FA-3EA2BA7CA3C2}" type="presParOf" srcId="{8522B5A8-E6CE-4CA1-92DC-43D825E4FE09}" destId="{5115FE7B-78AE-4336-8BF7-F96E43C65727}" srcOrd="4" destOrd="0" presId="urn:microsoft.com/office/officeart/2005/8/layout/lProcess1"/>
    <dgm:cxn modelId="{BC750FA2-49DF-42D8-B8F7-5415D6FAC7BC}" type="presParOf" srcId="{8522B5A8-E6CE-4CA1-92DC-43D825E4FE09}" destId="{B47CF161-12B5-4DC4-93F9-AE1138344F1F}" srcOrd="5" destOrd="0" presId="urn:microsoft.com/office/officeart/2005/8/layout/lProcess1"/>
    <dgm:cxn modelId="{92B21049-0351-440B-9871-672DB8FBBA90}" type="presParOf" srcId="{8522B5A8-E6CE-4CA1-92DC-43D825E4FE09}" destId="{CE373268-4493-4415-8884-A34B8DA80C01}" srcOrd="6" destOrd="0" presId="urn:microsoft.com/office/officeart/2005/8/layout/lProcess1"/>
    <dgm:cxn modelId="{81E4BC42-DBDD-4E61-9F8B-3E110852D126}" type="presParOf" srcId="{8522B5A8-E6CE-4CA1-92DC-43D825E4FE09}" destId="{CBBEEC84-19F5-4F64-87B6-730F85EFA600}" srcOrd="7" destOrd="0" presId="urn:microsoft.com/office/officeart/2005/8/layout/lProcess1"/>
    <dgm:cxn modelId="{16397162-4A7F-4585-A0E4-A07C31C3599F}" type="presParOf" srcId="{8522B5A8-E6CE-4CA1-92DC-43D825E4FE09}" destId="{13BE8222-2D08-4944-A445-60CA6A1017D0}" srcOrd="8" destOrd="0" presId="urn:microsoft.com/office/officeart/2005/8/layout/lProcess1"/>
    <dgm:cxn modelId="{152D23B6-EE97-4E2D-A8A6-310284B841CF}" type="presParOf" srcId="{8522B5A8-E6CE-4CA1-92DC-43D825E4FE09}" destId="{0787DEC7-7005-40B7-AF23-63F24848DA97}" srcOrd="9" destOrd="0" presId="urn:microsoft.com/office/officeart/2005/8/layout/lProcess1"/>
    <dgm:cxn modelId="{7F4844CD-1D9D-4D7F-8EAC-39EE401773E6}" type="presParOf" srcId="{8522B5A8-E6CE-4CA1-92DC-43D825E4FE09}" destId="{FB2A256F-DD00-4115-B476-0DA7E3B575E9}" srcOrd="10" destOrd="0" presId="urn:microsoft.com/office/officeart/2005/8/layout/lProcess1"/>
    <dgm:cxn modelId="{66494978-387F-463A-84DB-9681B435E949}" type="presParOf" srcId="{EB343A98-DD93-49C8-AAC5-995E3274C88B}" destId="{A837387E-3AE6-42DF-B196-05FDFDB15909}" srcOrd="3" destOrd="0" presId="urn:microsoft.com/office/officeart/2005/8/layout/lProcess1"/>
    <dgm:cxn modelId="{2489596C-788A-4C62-8024-AEDD62B74DAE}" type="presParOf" srcId="{EB343A98-DD93-49C8-AAC5-995E3274C88B}" destId="{D14CCAF0-2420-4A83-B0CC-8798AF5FCB72}" srcOrd="4" destOrd="0" presId="urn:microsoft.com/office/officeart/2005/8/layout/lProcess1"/>
    <dgm:cxn modelId="{23AF81EC-4572-4A87-91F4-F43589BB3DB4}" type="presParOf" srcId="{D14CCAF0-2420-4A83-B0CC-8798AF5FCB72}" destId="{C2C3C56F-AFFB-443E-9825-10A68095CAF1}" srcOrd="0" destOrd="0" presId="urn:microsoft.com/office/officeart/2005/8/layout/lProcess1"/>
    <dgm:cxn modelId="{9335B66B-0BDF-4FB6-969F-66C8E039FA90}" type="presParOf" srcId="{D14CCAF0-2420-4A83-B0CC-8798AF5FCB72}" destId="{74D7915B-C5E6-4D9D-BE66-E23622B0D718}" srcOrd="1" destOrd="0" presId="urn:microsoft.com/office/officeart/2005/8/layout/lProcess1"/>
    <dgm:cxn modelId="{24ED9287-94D5-42C4-9FEE-627DF706E457}" type="presParOf" srcId="{D14CCAF0-2420-4A83-B0CC-8798AF5FCB72}" destId="{10126DDF-EBA6-4500-9DE6-0F28ECBEFE5D}" srcOrd="2" destOrd="0" presId="urn:microsoft.com/office/officeart/2005/8/layout/lProcess1"/>
    <dgm:cxn modelId="{EB3BF6A2-9CB9-4D1F-A1AD-36B80C9304B3}" type="presParOf" srcId="{D14CCAF0-2420-4A83-B0CC-8798AF5FCB72}" destId="{91ECC8BD-CD2D-4614-9C04-B39B62E374F0}" srcOrd="3" destOrd="0" presId="urn:microsoft.com/office/officeart/2005/8/layout/lProcess1"/>
    <dgm:cxn modelId="{D080BF0F-7C19-43A3-AE36-89A40F5387DE}" type="presParOf" srcId="{D14CCAF0-2420-4A83-B0CC-8798AF5FCB72}" destId="{BFD13974-81B4-4148-ACAB-A8CA3BF63DEE}" srcOrd="4" destOrd="0" presId="urn:microsoft.com/office/officeart/2005/8/layout/lProcess1"/>
    <dgm:cxn modelId="{029A1E91-D515-46D2-A73E-FA84CEC07A1A}" type="presParOf" srcId="{D14CCAF0-2420-4A83-B0CC-8798AF5FCB72}" destId="{8AC8E9C7-5462-4E70-811C-D56F55ADB70F}" srcOrd="5" destOrd="0" presId="urn:microsoft.com/office/officeart/2005/8/layout/lProcess1"/>
    <dgm:cxn modelId="{EB9446BC-95A4-4B05-B341-C171725FADDA}" type="presParOf" srcId="{D14CCAF0-2420-4A83-B0CC-8798AF5FCB72}" destId="{88A2B1E6-2A13-4A99-B4EA-A1D3650ADEC4}" srcOrd="6" destOrd="0" presId="urn:microsoft.com/office/officeart/2005/8/layout/lProcess1"/>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8D9E44-88C3-46C4-AF23-A3C64359FC3E}" type="doc">
      <dgm:prSet loTypeId="urn:microsoft.com/office/officeart/2005/8/layout/hierarchy3" loCatId="hierarchy" qsTypeId="urn:microsoft.com/office/officeart/2005/8/quickstyle/simple1" qsCatId="simple" csTypeId="urn:microsoft.com/office/officeart/2005/8/colors/accent2_1" csCatId="accent2" phldr="1"/>
      <dgm:spPr/>
      <dgm:t>
        <a:bodyPr/>
        <a:lstStyle/>
        <a:p>
          <a:endParaRPr lang="es-EC"/>
        </a:p>
      </dgm:t>
    </dgm:pt>
    <dgm:pt modelId="{C8C67A36-F76E-430A-B329-D53C349BE1C4}">
      <dgm:prSet phldrT="[Texto]" custT="1"/>
      <dgm:spPr>
        <a:solidFill>
          <a:srgbClr val="BFD7BF"/>
        </a:solidFill>
        <a:ln>
          <a:solidFill>
            <a:srgbClr val="BFD7BF"/>
          </a:solidFill>
        </a:ln>
      </dgm:spPr>
      <dgm:t>
        <a:bodyPr/>
        <a:lstStyle/>
        <a:p>
          <a:r>
            <a:rPr lang="es-EC" sz="2400" b="1" dirty="0">
              <a:latin typeface="+mn-lt"/>
            </a:rPr>
            <a:t>Metabolitos secundarios</a:t>
          </a:r>
        </a:p>
      </dgm:t>
    </dgm:pt>
    <dgm:pt modelId="{6CA4E8B2-1696-48C4-B303-7E1BABE399D1}" type="parTrans" cxnId="{CB0E8402-E728-4C39-91C8-EF02E0179F2E}">
      <dgm:prSet/>
      <dgm:spPr/>
      <dgm:t>
        <a:bodyPr/>
        <a:lstStyle/>
        <a:p>
          <a:endParaRPr lang="es-EC"/>
        </a:p>
      </dgm:t>
    </dgm:pt>
    <dgm:pt modelId="{3B31F5FF-8804-49C5-B2EF-3ECD36C5A80E}" type="sibTrans" cxnId="{CB0E8402-E728-4C39-91C8-EF02E0179F2E}">
      <dgm:prSet/>
      <dgm:spPr/>
      <dgm:t>
        <a:bodyPr/>
        <a:lstStyle/>
        <a:p>
          <a:endParaRPr lang="es-EC"/>
        </a:p>
      </dgm:t>
    </dgm:pt>
    <dgm:pt modelId="{155BABC9-0FC3-41A3-BBFF-5E048262D853}">
      <dgm:prSet phldrT="[Texto]" custT="1"/>
      <dgm:spPr>
        <a:solidFill>
          <a:srgbClr val="BFD7BF"/>
        </a:solidFill>
        <a:ln>
          <a:solidFill>
            <a:srgbClr val="BFD7BF"/>
          </a:solidFill>
        </a:ln>
      </dgm:spPr>
      <dgm:t>
        <a:bodyPr/>
        <a:lstStyle/>
        <a:p>
          <a:r>
            <a:rPr lang="es-EC" sz="2400" b="1" dirty="0">
              <a:latin typeface="+mn-lt"/>
            </a:rPr>
            <a:t>Clasificación</a:t>
          </a:r>
        </a:p>
      </dgm:t>
    </dgm:pt>
    <dgm:pt modelId="{2F257EA3-20E5-401A-9B93-BD244F6CD3AE}" type="parTrans" cxnId="{46C41D6A-CDD7-461B-A053-81D547FF909F}">
      <dgm:prSet/>
      <dgm:spPr/>
      <dgm:t>
        <a:bodyPr/>
        <a:lstStyle/>
        <a:p>
          <a:endParaRPr lang="es-EC"/>
        </a:p>
      </dgm:t>
    </dgm:pt>
    <dgm:pt modelId="{C23A1AF4-1F89-4248-86A6-C63350A0959C}" type="sibTrans" cxnId="{46C41D6A-CDD7-461B-A053-81D547FF909F}">
      <dgm:prSet/>
      <dgm:spPr/>
      <dgm:t>
        <a:bodyPr/>
        <a:lstStyle/>
        <a:p>
          <a:endParaRPr lang="es-EC"/>
        </a:p>
      </dgm:t>
    </dgm:pt>
    <dgm:pt modelId="{3F708ED4-3E90-4AEE-9893-F9F1ACB9AE04}">
      <dgm:prSet phldrT="[Texto]" custT="1"/>
      <dgm:spPr>
        <a:noFill/>
        <a:ln>
          <a:solidFill>
            <a:srgbClr val="BFD7BF"/>
          </a:solidFill>
        </a:ln>
      </dgm:spPr>
      <dgm:t>
        <a:bodyPr/>
        <a:lstStyle/>
        <a:p>
          <a:r>
            <a:rPr lang="es-EC" sz="1900" dirty="0">
              <a:latin typeface="+mn-lt"/>
            </a:rPr>
            <a:t>Compuestos fenólicos</a:t>
          </a:r>
        </a:p>
      </dgm:t>
    </dgm:pt>
    <dgm:pt modelId="{0F89909E-B1E7-4249-B89D-B3F609716590}" type="parTrans" cxnId="{7EBA7807-068E-4A71-A235-BCD1C4A9A03F}">
      <dgm:prSet/>
      <dgm:spPr>
        <a:ln>
          <a:solidFill>
            <a:srgbClr val="BFD7BF"/>
          </a:solidFill>
        </a:ln>
      </dgm:spPr>
      <dgm:t>
        <a:bodyPr/>
        <a:lstStyle/>
        <a:p>
          <a:endParaRPr lang="es-EC"/>
        </a:p>
      </dgm:t>
    </dgm:pt>
    <dgm:pt modelId="{5BA075F8-B67E-4141-9757-59D02E0A5972}" type="sibTrans" cxnId="{7EBA7807-068E-4A71-A235-BCD1C4A9A03F}">
      <dgm:prSet/>
      <dgm:spPr/>
      <dgm:t>
        <a:bodyPr/>
        <a:lstStyle/>
        <a:p>
          <a:endParaRPr lang="es-EC"/>
        </a:p>
      </dgm:t>
    </dgm:pt>
    <dgm:pt modelId="{8563ACB9-8BF2-4F3E-AB14-F042CD998C5C}">
      <dgm:prSet phldrT="[Texto]" custT="1"/>
      <dgm:spPr>
        <a:noFill/>
        <a:ln>
          <a:solidFill>
            <a:srgbClr val="BFD7BF"/>
          </a:solidFill>
        </a:ln>
      </dgm:spPr>
      <dgm:t>
        <a:bodyPr/>
        <a:lstStyle/>
        <a:p>
          <a:r>
            <a:rPr lang="es-EC" sz="1900" dirty="0">
              <a:latin typeface="+mn-lt"/>
            </a:rPr>
            <a:t>Actividad antioxidante</a:t>
          </a:r>
        </a:p>
      </dgm:t>
    </dgm:pt>
    <dgm:pt modelId="{BFA20EF5-F5E6-44FE-BEF9-B35EB761A5CA}" type="parTrans" cxnId="{9253717D-BED1-4908-AB3D-C947EB8FBC3E}">
      <dgm:prSet/>
      <dgm:spPr>
        <a:ln>
          <a:solidFill>
            <a:srgbClr val="BFD7BF"/>
          </a:solidFill>
        </a:ln>
      </dgm:spPr>
      <dgm:t>
        <a:bodyPr/>
        <a:lstStyle/>
        <a:p>
          <a:endParaRPr lang="es-EC"/>
        </a:p>
      </dgm:t>
    </dgm:pt>
    <dgm:pt modelId="{64CB366E-5BAB-46C0-B822-D55DEC7D7087}" type="sibTrans" cxnId="{9253717D-BED1-4908-AB3D-C947EB8FBC3E}">
      <dgm:prSet/>
      <dgm:spPr/>
      <dgm:t>
        <a:bodyPr/>
        <a:lstStyle/>
        <a:p>
          <a:endParaRPr lang="es-EC"/>
        </a:p>
      </dgm:t>
    </dgm:pt>
    <dgm:pt modelId="{63BC1A66-FB40-426F-B30E-089C1D26671A}">
      <dgm:prSet phldrT="[Texto]" custT="1"/>
      <dgm:spPr>
        <a:noFill/>
        <a:ln>
          <a:solidFill>
            <a:srgbClr val="BFD7BF"/>
          </a:solidFill>
        </a:ln>
      </dgm:spPr>
      <dgm:t>
        <a:bodyPr/>
        <a:lstStyle/>
        <a:p>
          <a:r>
            <a:rPr lang="es-EC" sz="1900" b="0" dirty="0">
              <a:latin typeface="+mn-lt"/>
            </a:rPr>
            <a:t>Atrayentes o repelentes, defensa patógenos</a:t>
          </a:r>
        </a:p>
      </dgm:t>
    </dgm:pt>
    <dgm:pt modelId="{FFA61769-05FE-467D-ADA0-5E6974CDA70A}" type="parTrans" cxnId="{3A38779C-6009-4C6C-949F-41047CCDBCC0}">
      <dgm:prSet/>
      <dgm:spPr>
        <a:ln>
          <a:solidFill>
            <a:srgbClr val="BFD7BF"/>
          </a:solidFill>
        </a:ln>
      </dgm:spPr>
      <dgm:t>
        <a:bodyPr/>
        <a:lstStyle/>
        <a:p>
          <a:endParaRPr lang="es-ES"/>
        </a:p>
      </dgm:t>
    </dgm:pt>
    <dgm:pt modelId="{F85E1EE0-2C88-4A24-97C4-D4CEF34DFDD4}" type="sibTrans" cxnId="{3A38779C-6009-4C6C-949F-41047CCDBCC0}">
      <dgm:prSet/>
      <dgm:spPr/>
      <dgm:t>
        <a:bodyPr/>
        <a:lstStyle/>
        <a:p>
          <a:endParaRPr lang="es-ES"/>
        </a:p>
      </dgm:t>
    </dgm:pt>
    <dgm:pt modelId="{0725F085-8346-4F97-9971-2155BD9DE5BA}">
      <dgm:prSet phldrT="[Texto]" custT="1"/>
      <dgm:spPr>
        <a:noFill/>
        <a:ln>
          <a:solidFill>
            <a:srgbClr val="BFD7BF"/>
          </a:solidFill>
        </a:ln>
      </dgm:spPr>
      <dgm:t>
        <a:bodyPr/>
        <a:lstStyle/>
        <a:p>
          <a:r>
            <a:rPr lang="es-EC" sz="1900" b="0" dirty="0">
              <a:latin typeface="+mn-lt"/>
            </a:rPr>
            <a:t>Producción fármacos, pesticidas, saborizantes</a:t>
          </a:r>
        </a:p>
      </dgm:t>
    </dgm:pt>
    <dgm:pt modelId="{3A86776F-F0AA-46CC-A996-2F55A5B9B487}" type="parTrans" cxnId="{639C44C8-D21A-4228-A6A8-62C59D93458E}">
      <dgm:prSet/>
      <dgm:spPr>
        <a:ln>
          <a:solidFill>
            <a:srgbClr val="BFD7BF"/>
          </a:solidFill>
        </a:ln>
      </dgm:spPr>
      <dgm:t>
        <a:bodyPr/>
        <a:lstStyle/>
        <a:p>
          <a:endParaRPr lang="es-ES"/>
        </a:p>
      </dgm:t>
    </dgm:pt>
    <dgm:pt modelId="{76618A96-0AB5-46AA-A3B6-52758B02B5BD}" type="sibTrans" cxnId="{639C44C8-D21A-4228-A6A8-62C59D93458E}">
      <dgm:prSet/>
      <dgm:spPr/>
      <dgm:t>
        <a:bodyPr/>
        <a:lstStyle/>
        <a:p>
          <a:endParaRPr lang="es-ES"/>
        </a:p>
      </dgm:t>
    </dgm:pt>
    <dgm:pt modelId="{F632EB9A-65AE-43DF-A83C-20ACF3486EF6}" type="pres">
      <dgm:prSet presAssocID="{908D9E44-88C3-46C4-AF23-A3C64359FC3E}" presName="diagram" presStyleCnt="0">
        <dgm:presLayoutVars>
          <dgm:chPref val="1"/>
          <dgm:dir/>
          <dgm:animOne val="branch"/>
          <dgm:animLvl val="lvl"/>
          <dgm:resizeHandles/>
        </dgm:presLayoutVars>
      </dgm:prSet>
      <dgm:spPr/>
    </dgm:pt>
    <dgm:pt modelId="{603590F5-DB60-40B6-A8AC-CC40A856DE75}" type="pres">
      <dgm:prSet presAssocID="{C8C67A36-F76E-430A-B329-D53C349BE1C4}" presName="root" presStyleCnt="0"/>
      <dgm:spPr/>
    </dgm:pt>
    <dgm:pt modelId="{5557A1B7-C4F1-41CD-9C5B-3C36BFD11CF5}" type="pres">
      <dgm:prSet presAssocID="{C8C67A36-F76E-430A-B329-D53C349BE1C4}" presName="rootComposite" presStyleCnt="0"/>
      <dgm:spPr/>
    </dgm:pt>
    <dgm:pt modelId="{F92A4681-9FB6-4EB2-B4EF-C70F86F33EE0}" type="pres">
      <dgm:prSet presAssocID="{C8C67A36-F76E-430A-B329-D53C349BE1C4}" presName="rootText" presStyleLbl="node1" presStyleIdx="0" presStyleCnt="2"/>
      <dgm:spPr/>
    </dgm:pt>
    <dgm:pt modelId="{486FC32A-40CF-478E-8EAE-18684D637773}" type="pres">
      <dgm:prSet presAssocID="{C8C67A36-F76E-430A-B329-D53C349BE1C4}" presName="rootConnector" presStyleLbl="node1" presStyleIdx="0" presStyleCnt="2"/>
      <dgm:spPr/>
    </dgm:pt>
    <dgm:pt modelId="{528AA7C1-5820-40EA-A037-DDC1A5D16DD4}" type="pres">
      <dgm:prSet presAssocID="{C8C67A36-F76E-430A-B329-D53C349BE1C4}" presName="childShape" presStyleCnt="0"/>
      <dgm:spPr/>
    </dgm:pt>
    <dgm:pt modelId="{0C125447-2FFB-4304-A285-F78AE3236CB9}" type="pres">
      <dgm:prSet presAssocID="{FFA61769-05FE-467D-ADA0-5E6974CDA70A}" presName="Name13" presStyleLbl="parChTrans1D2" presStyleIdx="0" presStyleCnt="4"/>
      <dgm:spPr/>
    </dgm:pt>
    <dgm:pt modelId="{128902CC-006D-4D2F-9965-E67EDFDA9ACB}" type="pres">
      <dgm:prSet presAssocID="{63BC1A66-FB40-426F-B30E-089C1D26671A}" presName="childText" presStyleLbl="bgAcc1" presStyleIdx="0" presStyleCnt="4">
        <dgm:presLayoutVars>
          <dgm:bulletEnabled val="1"/>
        </dgm:presLayoutVars>
      </dgm:prSet>
      <dgm:spPr/>
    </dgm:pt>
    <dgm:pt modelId="{060D58D2-0788-4598-9789-90635B3D5274}" type="pres">
      <dgm:prSet presAssocID="{3A86776F-F0AA-46CC-A996-2F55A5B9B487}" presName="Name13" presStyleLbl="parChTrans1D2" presStyleIdx="1" presStyleCnt="4"/>
      <dgm:spPr/>
    </dgm:pt>
    <dgm:pt modelId="{34B8D469-AA76-4676-8C83-CFAAA6D7C4BF}" type="pres">
      <dgm:prSet presAssocID="{0725F085-8346-4F97-9971-2155BD9DE5BA}" presName="childText" presStyleLbl="bgAcc1" presStyleIdx="1" presStyleCnt="4">
        <dgm:presLayoutVars>
          <dgm:bulletEnabled val="1"/>
        </dgm:presLayoutVars>
      </dgm:prSet>
      <dgm:spPr/>
    </dgm:pt>
    <dgm:pt modelId="{42FDCBD6-9B64-4531-BF48-912E0411A4EC}" type="pres">
      <dgm:prSet presAssocID="{155BABC9-0FC3-41A3-BBFF-5E048262D853}" presName="root" presStyleCnt="0"/>
      <dgm:spPr/>
    </dgm:pt>
    <dgm:pt modelId="{DEF33DD5-CD40-4FBE-9904-0B421CC46384}" type="pres">
      <dgm:prSet presAssocID="{155BABC9-0FC3-41A3-BBFF-5E048262D853}" presName="rootComposite" presStyleCnt="0"/>
      <dgm:spPr/>
    </dgm:pt>
    <dgm:pt modelId="{E9DE8CA7-283E-48F5-8101-CA41B2B4D8C5}" type="pres">
      <dgm:prSet presAssocID="{155BABC9-0FC3-41A3-BBFF-5E048262D853}" presName="rootText" presStyleLbl="node1" presStyleIdx="1" presStyleCnt="2"/>
      <dgm:spPr/>
    </dgm:pt>
    <dgm:pt modelId="{0383D741-09BE-4D25-9C2D-DB1EC9352A6E}" type="pres">
      <dgm:prSet presAssocID="{155BABC9-0FC3-41A3-BBFF-5E048262D853}" presName="rootConnector" presStyleLbl="node1" presStyleIdx="1" presStyleCnt="2"/>
      <dgm:spPr/>
    </dgm:pt>
    <dgm:pt modelId="{9DA3742F-BE32-4ED5-8D73-CA7F67F38479}" type="pres">
      <dgm:prSet presAssocID="{155BABC9-0FC3-41A3-BBFF-5E048262D853}" presName="childShape" presStyleCnt="0"/>
      <dgm:spPr/>
    </dgm:pt>
    <dgm:pt modelId="{288825BD-E4E6-4D43-A3F9-8049F8AC54A4}" type="pres">
      <dgm:prSet presAssocID="{0F89909E-B1E7-4249-B89D-B3F609716590}" presName="Name13" presStyleLbl="parChTrans1D2" presStyleIdx="2" presStyleCnt="4"/>
      <dgm:spPr/>
    </dgm:pt>
    <dgm:pt modelId="{6BDC2CD7-4499-4F0A-BF18-63505457E866}" type="pres">
      <dgm:prSet presAssocID="{3F708ED4-3E90-4AEE-9893-F9F1ACB9AE04}" presName="childText" presStyleLbl="bgAcc1" presStyleIdx="2" presStyleCnt="4">
        <dgm:presLayoutVars>
          <dgm:bulletEnabled val="1"/>
        </dgm:presLayoutVars>
      </dgm:prSet>
      <dgm:spPr/>
    </dgm:pt>
    <dgm:pt modelId="{D0F55782-6B52-4B99-8F3A-D10AA5B41F0F}" type="pres">
      <dgm:prSet presAssocID="{BFA20EF5-F5E6-44FE-BEF9-B35EB761A5CA}" presName="Name13" presStyleLbl="parChTrans1D2" presStyleIdx="3" presStyleCnt="4"/>
      <dgm:spPr/>
    </dgm:pt>
    <dgm:pt modelId="{B93F1082-F5FD-48C4-AE3A-6ECD18A933A6}" type="pres">
      <dgm:prSet presAssocID="{8563ACB9-8BF2-4F3E-AB14-F042CD998C5C}" presName="childText" presStyleLbl="bgAcc1" presStyleIdx="3" presStyleCnt="4">
        <dgm:presLayoutVars>
          <dgm:bulletEnabled val="1"/>
        </dgm:presLayoutVars>
      </dgm:prSet>
      <dgm:spPr/>
    </dgm:pt>
  </dgm:ptLst>
  <dgm:cxnLst>
    <dgm:cxn modelId="{CB0E8402-E728-4C39-91C8-EF02E0179F2E}" srcId="{908D9E44-88C3-46C4-AF23-A3C64359FC3E}" destId="{C8C67A36-F76E-430A-B329-D53C349BE1C4}" srcOrd="0" destOrd="0" parTransId="{6CA4E8B2-1696-48C4-B303-7E1BABE399D1}" sibTransId="{3B31F5FF-8804-49C5-B2EF-3ECD36C5A80E}"/>
    <dgm:cxn modelId="{7EBA7807-068E-4A71-A235-BCD1C4A9A03F}" srcId="{155BABC9-0FC3-41A3-BBFF-5E048262D853}" destId="{3F708ED4-3E90-4AEE-9893-F9F1ACB9AE04}" srcOrd="0" destOrd="0" parTransId="{0F89909E-B1E7-4249-B89D-B3F609716590}" sibTransId="{5BA075F8-B67E-4141-9757-59D02E0A5972}"/>
    <dgm:cxn modelId="{DAAE0A19-C9AD-41F3-8914-255F9D799ADA}" type="presOf" srcId="{C8C67A36-F76E-430A-B329-D53C349BE1C4}" destId="{F92A4681-9FB6-4EB2-B4EF-C70F86F33EE0}" srcOrd="0" destOrd="0" presId="urn:microsoft.com/office/officeart/2005/8/layout/hierarchy3"/>
    <dgm:cxn modelId="{C9103325-3A7C-416E-90EC-9C71594ED78B}" type="presOf" srcId="{8563ACB9-8BF2-4F3E-AB14-F042CD998C5C}" destId="{B93F1082-F5FD-48C4-AE3A-6ECD18A933A6}" srcOrd="0" destOrd="0" presId="urn:microsoft.com/office/officeart/2005/8/layout/hierarchy3"/>
    <dgm:cxn modelId="{270A8C26-C55C-481C-83BD-C24663F8CE22}" type="presOf" srcId="{BFA20EF5-F5E6-44FE-BEF9-B35EB761A5CA}" destId="{D0F55782-6B52-4B99-8F3A-D10AA5B41F0F}" srcOrd="0" destOrd="0" presId="urn:microsoft.com/office/officeart/2005/8/layout/hierarchy3"/>
    <dgm:cxn modelId="{5296E841-7552-421B-8521-F748484B2E67}" type="presOf" srcId="{0F89909E-B1E7-4249-B89D-B3F609716590}" destId="{288825BD-E4E6-4D43-A3F9-8049F8AC54A4}" srcOrd="0" destOrd="0" presId="urn:microsoft.com/office/officeart/2005/8/layout/hierarchy3"/>
    <dgm:cxn modelId="{6EE28E42-46C9-4A2F-BED6-94406B4FFA18}" type="presOf" srcId="{3F708ED4-3E90-4AEE-9893-F9F1ACB9AE04}" destId="{6BDC2CD7-4499-4F0A-BF18-63505457E866}" srcOrd="0" destOrd="0" presId="urn:microsoft.com/office/officeart/2005/8/layout/hierarchy3"/>
    <dgm:cxn modelId="{46C41D6A-CDD7-461B-A053-81D547FF909F}" srcId="{908D9E44-88C3-46C4-AF23-A3C64359FC3E}" destId="{155BABC9-0FC3-41A3-BBFF-5E048262D853}" srcOrd="1" destOrd="0" parTransId="{2F257EA3-20E5-401A-9B93-BD244F6CD3AE}" sibTransId="{C23A1AF4-1F89-4248-86A6-C63350A0959C}"/>
    <dgm:cxn modelId="{42DB034D-ABB1-417A-87CF-37C06E113EC7}" type="presOf" srcId="{63BC1A66-FB40-426F-B30E-089C1D26671A}" destId="{128902CC-006D-4D2F-9965-E67EDFDA9ACB}" srcOrd="0" destOrd="0" presId="urn:microsoft.com/office/officeart/2005/8/layout/hierarchy3"/>
    <dgm:cxn modelId="{9253717D-BED1-4908-AB3D-C947EB8FBC3E}" srcId="{155BABC9-0FC3-41A3-BBFF-5E048262D853}" destId="{8563ACB9-8BF2-4F3E-AB14-F042CD998C5C}" srcOrd="1" destOrd="0" parTransId="{BFA20EF5-F5E6-44FE-BEF9-B35EB761A5CA}" sibTransId="{64CB366E-5BAB-46C0-B822-D55DEC7D7087}"/>
    <dgm:cxn modelId="{EEE7B194-2EFD-4C0E-A75A-539B1FAA6545}" type="presOf" srcId="{908D9E44-88C3-46C4-AF23-A3C64359FC3E}" destId="{F632EB9A-65AE-43DF-A83C-20ACF3486EF6}" srcOrd="0" destOrd="0" presId="urn:microsoft.com/office/officeart/2005/8/layout/hierarchy3"/>
    <dgm:cxn modelId="{3A38779C-6009-4C6C-949F-41047CCDBCC0}" srcId="{C8C67A36-F76E-430A-B329-D53C349BE1C4}" destId="{63BC1A66-FB40-426F-B30E-089C1D26671A}" srcOrd="0" destOrd="0" parTransId="{FFA61769-05FE-467D-ADA0-5E6974CDA70A}" sibTransId="{F85E1EE0-2C88-4A24-97C4-D4CEF34DFDD4}"/>
    <dgm:cxn modelId="{28CD2CAF-B339-4805-9930-EE4D00E2DF2A}" type="presOf" srcId="{0725F085-8346-4F97-9971-2155BD9DE5BA}" destId="{34B8D469-AA76-4676-8C83-CFAAA6D7C4BF}" srcOrd="0" destOrd="0" presId="urn:microsoft.com/office/officeart/2005/8/layout/hierarchy3"/>
    <dgm:cxn modelId="{C700B4BE-DEB7-44FD-A472-F6E2E31AE151}" type="presOf" srcId="{FFA61769-05FE-467D-ADA0-5E6974CDA70A}" destId="{0C125447-2FFB-4304-A285-F78AE3236CB9}" srcOrd="0" destOrd="0" presId="urn:microsoft.com/office/officeart/2005/8/layout/hierarchy3"/>
    <dgm:cxn modelId="{639C44C8-D21A-4228-A6A8-62C59D93458E}" srcId="{C8C67A36-F76E-430A-B329-D53C349BE1C4}" destId="{0725F085-8346-4F97-9971-2155BD9DE5BA}" srcOrd="1" destOrd="0" parTransId="{3A86776F-F0AA-46CC-A996-2F55A5B9B487}" sibTransId="{76618A96-0AB5-46AA-A3B6-52758B02B5BD}"/>
    <dgm:cxn modelId="{2638AACC-68ED-4387-8EE0-BBF82132AE45}" type="presOf" srcId="{155BABC9-0FC3-41A3-BBFF-5E048262D853}" destId="{E9DE8CA7-283E-48F5-8101-CA41B2B4D8C5}" srcOrd="0" destOrd="0" presId="urn:microsoft.com/office/officeart/2005/8/layout/hierarchy3"/>
    <dgm:cxn modelId="{6A0B4BD5-2A3A-4485-915D-B8B435CDAA69}" type="presOf" srcId="{C8C67A36-F76E-430A-B329-D53C349BE1C4}" destId="{486FC32A-40CF-478E-8EAE-18684D637773}" srcOrd="1" destOrd="0" presId="urn:microsoft.com/office/officeart/2005/8/layout/hierarchy3"/>
    <dgm:cxn modelId="{F0228BD9-B7C1-4B9B-924F-6CC8A475F20E}" type="presOf" srcId="{155BABC9-0FC3-41A3-BBFF-5E048262D853}" destId="{0383D741-09BE-4D25-9C2D-DB1EC9352A6E}" srcOrd="1" destOrd="0" presId="urn:microsoft.com/office/officeart/2005/8/layout/hierarchy3"/>
    <dgm:cxn modelId="{3C4437DE-C4A9-4BB0-BFB7-D63EC9255E06}" type="presOf" srcId="{3A86776F-F0AA-46CC-A996-2F55A5B9B487}" destId="{060D58D2-0788-4598-9789-90635B3D5274}" srcOrd="0" destOrd="0" presId="urn:microsoft.com/office/officeart/2005/8/layout/hierarchy3"/>
    <dgm:cxn modelId="{5A186350-7889-43BB-9B49-DDBEF566D62E}" type="presParOf" srcId="{F632EB9A-65AE-43DF-A83C-20ACF3486EF6}" destId="{603590F5-DB60-40B6-A8AC-CC40A856DE75}" srcOrd="0" destOrd="0" presId="urn:microsoft.com/office/officeart/2005/8/layout/hierarchy3"/>
    <dgm:cxn modelId="{4C06476B-591C-4CC4-881C-DE39ACF220EC}" type="presParOf" srcId="{603590F5-DB60-40B6-A8AC-CC40A856DE75}" destId="{5557A1B7-C4F1-41CD-9C5B-3C36BFD11CF5}" srcOrd="0" destOrd="0" presId="urn:microsoft.com/office/officeart/2005/8/layout/hierarchy3"/>
    <dgm:cxn modelId="{5261543D-63C0-4A2B-8A7B-D08776AB62E9}" type="presParOf" srcId="{5557A1B7-C4F1-41CD-9C5B-3C36BFD11CF5}" destId="{F92A4681-9FB6-4EB2-B4EF-C70F86F33EE0}" srcOrd="0" destOrd="0" presId="urn:microsoft.com/office/officeart/2005/8/layout/hierarchy3"/>
    <dgm:cxn modelId="{610DD440-B1AE-4192-AC4C-5BF77FD8FD91}" type="presParOf" srcId="{5557A1B7-C4F1-41CD-9C5B-3C36BFD11CF5}" destId="{486FC32A-40CF-478E-8EAE-18684D637773}" srcOrd="1" destOrd="0" presId="urn:microsoft.com/office/officeart/2005/8/layout/hierarchy3"/>
    <dgm:cxn modelId="{F477784D-D709-45A2-985E-94D0A6888CFB}" type="presParOf" srcId="{603590F5-DB60-40B6-A8AC-CC40A856DE75}" destId="{528AA7C1-5820-40EA-A037-DDC1A5D16DD4}" srcOrd="1" destOrd="0" presId="urn:microsoft.com/office/officeart/2005/8/layout/hierarchy3"/>
    <dgm:cxn modelId="{0AD359BC-6B83-479B-971B-A67D5B734ADD}" type="presParOf" srcId="{528AA7C1-5820-40EA-A037-DDC1A5D16DD4}" destId="{0C125447-2FFB-4304-A285-F78AE3236CB9}" srcOrd="0" destOrd="0" presId="urn:microsoft.com/office/officeart/2005/8/layout/hierarchy3"/>
    <dgm:cxn modelId="{52AC0E79-40B2-4E69-A963-64B0CBE07478}" type="presParOf" srcId="{528AA7C1-5820-40EA-A037-DDC1A5D16DD4}" destId="{128902CC-006D-4D2F-9965-E67EDFDA9ACB}" srcOrd="1" destOrd="0" presId="urn:microsoft.com/office/officeart/2005/8/layout/hierarchy3"/>
    <dgm:cxn modelId="{57308412-4602-4E43-BE0A-722D120805A0}" type="presParOf" srcId="{528AA7C1-5820-40EA-A037-DDC1A5D16DD4}" destId="{060D58D2-0788-4598-9789-90635B3D5274}" srcOrd="2" destOrd="0" presId="urn:microsoft.com/office/officeart/2005/8/layout/hierarchy3"/>
    <dgm:cxn modelId="{EF9C421C-7AB1-4D76-B5B7-D1B57E5815ED}" type="presParOf" srcId="{528AA7C1-5820-40EA-A037-DDC1A5D16DD4}" destId="{34B8D469-AA76-4676-8C83-CFAAA6D7C4BF}" srcOrd="3" destOrd="0" presId="urn:microsoft.com/office/officeart/2005/8/layout/hierarchy3"/>
    <dgm:cxn modelId="{D25CE988-BE85-4B03-A8F6-EA9330A36EBE}" type="presParOf" srcId="{F632EB9A-65AE-43DF-A83C-20ACF3486EF6}" destId="{42FDCBD6-9B64-4531-BF48-912E0411A4EC}" srcOrd="1" destOrd="0" presId="urn:microsoft.com/office/officeart/2005/8/layout/hierarchy3"/>
    <dgm:cxn modelId="{CFAED8C6-577B-44BA-91F9-C6BD80068210}" type="presParOf" srcId="{42FDCBD6-9B64-4531-BF48-912E0411A4EC}" destId="{DEF33DD5-CD40-4FBE-9904-0B421CC46384}" srcOrd="0" destOrd="0" presId="urn:microsoft.com/office/officeart/2005/8/layout/hierarchy3"/>
    <dgm:cxn modelId="{A3F96E57-1D4B-456B-B6E3-C1E27FBCC45A}" type="presParOf" srcId="{DEF33DD5-CD40-4FBE-9904-0B421CC46384}" destId="{E9DE8CA7-283E-48F5-8101-CA41B2B4D8C5}" srcOrd="0" destOrd="0" presId="urn:microsoft.com/office/officeart/2005/8/layout/hierarchy3"/>
    <dgm:cxn modelId="{A60F19C8-B63A-4565-A189-5316EAB93BF8}" type="presParOf" srcId="{DEF33DD5-CD40-4FBE-9904-0B421CC46384}" destId="{0383D741-09BE-4D25-9C2D-DB1EC9352A6E}" srcOrd="1" destOrd="0" presId="urn:microsoft.com/office/officeart/2005/8/layout/hierarchy3"/>
    <dgm:cxn modelId="{5EB6CC65-8433-45A3-9794-81C541D54768}" type="presParOf" srcId="{42FDCBD6-9B64-4531-BF48-912E0411A4EC}" destId="{9DA3742F-BE32-4ED5-8D73-CA7F67F38479}" srcOrd="1" destOrd="0" presId="urn:microsoft.com/office/officeart/2005/8/layout/hierarchy3"/>
    <dgm:cxn modelId="{3C2DB315-60AF-4002-B67E-6C624B72C091}" type="presParOf" srcId="{9DA3742F-BE32-4ED5-8D73-CA7F67F38479}" destId="{288825BD-E4E6-4D43-A3F9-8049F8AC54A4}" srcOrd="0" destOrd="0" presId="urn:microsoft.com/office/officeart/2005/8/layout/hierarchy3"/>
    <dgm:cxn modelId="{A897EE97-CC83-4B0E-996B-537984D0423B}" type="presParOf" srcId="{9DA3742F-BE32-4ED5-8D73-CA7F67F38479}" destId="{6BDC2CD7-4499-4F0A-BF18-63505457E866}" srcOrd="1" destOrd="0" presId="urn:microsoft.com/office/officeart/2005/8/layout/hierarchy3"/>
    <dgm:cxn modelId="{2077565D-9925-4AE4-BCB8-7BC0A36A9AA5}" type="presParOf" srcId="{9DA3742F-BE32-4ED5-8D73-CA7F67F38479}" destId="{D0F55782-6B52-4B99-8F3A-D10AA5B41F0F}" srcOrd="2" destOrd="0" presId="urn:microsoft.com/office/officeart/2005/8/layout/hierarchy3"/>
    <dgm:cxn modelId="{3F47E9E7-877F-4BBC-9867-711E3E89B956}" type="presParOf" srcId="{9DA3742F-BE32-4ED5-8D73-CA7F67F38479}" destId="{B93F1082-F5FD-48C4-AE3A-6ECD18A933A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15CC72-8E07-46FF-875D-994B75C2C860}" type="doc">
      <dgm:prSet loTypeId="urn:microsoft.com/office/officeart/2005/8/layout/vList5" loCatId="list" qsTypeId="urn:microsoft.com/office/officeart/2005/8/quickstyle/simple2" qsCatId="simple" csTypeId="urn:microsoft.com/office/officeart/2005/8/colors/accent2_1" csCatId="accent2" phldr="1"/>
      <dgm:spPr/>
      <dgm:t>
        <a:bodyPr/>
        <a:lstStyle/>
        <a:p>
          <a:endParaRPr lang="es-EC"/>
        </a:p>
      </dgm:t>
    </dgm:pt>
    <dgm:pt modelId="{1D50DED1-6D91-414F-A7E0-50CBC0EAB2D8}">
      <dgm:prSet phldrT="[Texto]" custT="1"/>
      <dgm:spPr>
        <a:ln>
          <a:solidFill>
            <a:srgbClr val="BFD7BF"/>
          </a:solidFill>
        </a:ln>
      </dgm:spPr>
      <dgm:t>
        <a:bodyPr/>
        <a:lstStyle/>
        <a:p>
          <a:pPr algn="ctr"/>
          <a:r>
            <a:rPr lang="es-EC" sz="2000" b="1" dirty="0">
              <a:latin typeface="+mn-lt"/>
              <a:cs typeface="Times New Roman" panose="02020603050405020304" pitchFamily="18" charset="0"/>
            </a:rPr>
            <a:t>Fase 2</a:t>
          </a:r>
          <a:endParaRPr lang="es-EC" sz="2000" b="0" dirty="0">
            <a:latin typeface="+mn-lt"/>
            <a:cs typeface="Times New Roman" panose="02020603050405020304" pitchFamily="18" charset="0"/>
          </a:endParaRPr>
        </a:p>
      </dgm:t>
    </dgm:pt>
    <dgm:pt modelId="{AADCD14D-EDF8-4719-988B-637C0C2E9555}" type="parTrans" cxnId="{82B40F4C-77DD-4269-B4F4-A816B7DFB33C}">
      <dgm:prSet/>
      <dgm:spPr/>
      <dgm:t>
        <a:bodyPr/>
        <a:lstStyle/>
        <a:p>
          <a:endParaRPr lang="es-EC"/>
        </a:p>
      </dgm:t>
    </dgm:pt>
    <dgm:pt modelId="{B38AA6CB-0C86-4B3B-80AD-342E43328F14}" type="sibTrans" cxnId="{82B40F4C-77DD-4269-B4F4-A816B7DFB33C}">
      <dgm:prSet/>
      <dgm:spPr/>
      <dgm:t>
        <a:bodyPr/>
        <a:lstStyle/>
        <a:p>
          <a:endParaRPr lang="es-EC"/>
        </a:p>
      </dgm:t>
    </dgm:pt>
    <dgm:pt modelId="{00D08639-AD5F-473D-9240-A3216C237175}">
      <dgm:prSet phldrT="[Texto]" custT="1"/>
      <dgm:spPr>
        <a:ln>
          <a:solidFill>
            <a:srgbClr val="BFD7BF"/>
          </a:solidFill>
        </a:ln>
      </dgm:spPr>
      <dgm:t>
        <a:bodyPr/>
        <a:lstStyle/>
        <a:p>
          <a:pPr algn="ctr"/>
          <a:r>
            <a:rPr lang="es-EC" sz="2000" b="1" dirty="0">
              <a:latin typeface="+mn-lt"/>
              <a:cs typeface="Times New Roman" panose="02020603050405020304" pitchFamily="18" charset="0"/>
            </a:rPr>
            <a:t>Fase 3</a:t>
          </a:r>
          <a:endParaRPr lang="es-EC" sz="2000" b="0" dirty="0">
            <a:latin typeface="+mn-lt"/>
            <a:cs typeface="Times New Roman" panose="02020603050405020304" pitchFamily="18" charset="0"/>
          </a:endParaRPr>
        </a:p>
      </dgm:t>
    </dgm:pt>
    <dgm:pt modelId="{8DCAE7CD-5F2D-4AA8-BD01-65F4D2BEC3C6}" type="parTrans" cxnId="{471D033E-2196-4C45-ACA8-733C64FA9432}">
      <dgm:prSet/>
      <dgm:spPr/>
      <dgm:t>
        <a:bodyPr/>
        <a:lstStyle/>
        <a:p>
          <a:endParaRPr lang="es-EC"/>
        </a:p>
      </dgm:t>
    </dgm:pt>
    <dgm:pt modelId="{3EFBE442-82D0-4CA6-8132-D7357912706C}" type="sibTrans" cxnId="{471D033E-2196-4C45-ACA8-733C64FA9432}">
      <dgm:prSet/>
      <dgm:spPr/>
      <dgm:t>
        <a:bodyPr/>
        <a:lstStyle/>
        <a:p>
          <a:endParaRPr lang="es-EC"/>
        </a:p>
      </dgm:t>
    </dgm:pt>
    <dgm:pt modelId="{B15E4DFA-981F-4946-AD8E-DC82F69E6981}">
      <dgm:prSet phldrT="[Texto]" custT="1"/>
      <dgm:spPr>
        <a:ln>
          <a:solidFill>
            <a:srgbClr val="BFD7BF"/>
          </a:solidFill>
        </a:ln>
      </dgm:spPr>
      <dgm:t>
        <a:bodyPr/>
        <a:lstStyle/>
        <a:p>
          <a:pPr algn="ctr"/>
          <a:r>
            <a:rPr lang="es-EC" sz="2000" b="1" dirty="0">
              <a:latin typeface="+mn-lt"/>
              <a:cs typeface="Times New Roman" panose="02020603050405020304" pitchFamily="18" charset="0"/>
            </a:rPr>
            <a:t>Fase 4</a:t>
          </a:r>
          <a:endParaRPr lang="es-EC" sz="2000" b="0" dirty="0">
            <a:latin typeface="+mn-lt"/>
            <a:cs typeface="Times New Roman" panose="02020603050405020304" pitchFamily="18" charset="0"/>
          </a:endParaRPr>
        </a:p>
      </dgm:t>
    </dgm:pt>
    <dgm:pt modelId="{16FB4C19-F901-4423-8522-17415239539F}" type="parTrans" cxnId="{993E75AE-8ECC-4209-9B35-E43F1E922671}">
      <dgm:prSet/>
      <dgm:spPr/>
      <dgm:t>
        <a:bodyPr/>
        <a:lstStyle/>
        <a:p>
          <a:endParaRPr lang="es-EC"/>
        </a:p>
      </dgm:t>
    </dgm:pt>
    <dgm:pt modelId="{829BB8FF-7932-4473-8881-0FFC6F8DE2B9}" type="sibTrans" cxnId="{993E75AE-8ECC-4209-9B35-E43F1E922671}">
      <dgm:prSet/>
      <dgm:spPr/>
      <dgm:t>
        <a:bodyPr/>
        <a:lstStyle/>
        <a:p>
          <a:endParaRPr lang="es-EC"/>
        </a:p>
      </dgm:t>
    </dgm:pt>
    <dgm:pt modelId="{91E156F0-3D2E-47DC-A8CA-8C29A99F4F5E}">
      <dgm:prSet phldrT="[Texto]" custT="1"/>
      <dgm:spPr>
        <a:ln>
          <a:solidFill>
            <a:srgbClr val="BFD7BF"/>
          </a:solidFill>
        </a:ln>
      </dgm:spPr>
      <dgm:t>
        <a:bodyPr/>
        <a:lstStyle/>
        <a:p>
          <a:pPr algn="just"/>
          <a:r>
            <a:rPr lang="es-EC" sz="1900" b="0" dirty="0">
              <a:latin typeface="+mn-lt"/>
              <a:cs typeface="Times New Roman" panose="02020603050405020304" pitchFamily="18" charset="0"/>
            </a:rPr>
            <a:t>Obtención material vegetal y control fitosanitario</a:t>
          </a:r>
        </a:p>
      </dgm:t>
    </dgm:pt>
    <dgm:pt modelId="{D760E0F4-E35F-4B62-837A-96B29F8A4457}" type="parTrans" cxnId="{F4A26E60-D330-49E4-BD53-568B07BAC159}">
      <dgm:prSet/>
      <dgm:spPr/>
      <dgm:t>
        <a:bodyPr/>
        <a:lstStyle/>
        <a:p>
          <a:endParaRPr lang="en-US"/>
        </a:p>
      </dgm:t>
    </dgm:pt>
    <dgm:pt modelId="{49A2AD1D-8DA4-4477-8E64-86DE484314B6}" type="sibTrans" cxnId="{F4A26E60-D330-49E4-BD53-568B07BAC159}">
      <dgm:prSet/>
      <dgm:spPr/>
      <dgm:t>
        <a:bodyPr/>
        <a:lstStyle/>
        <a:p>
          <a:endParaRPr lang="en-US"/>
        </a:p>
      </dgm:t>
    </dgm:pt>
    <dgm:pt modelId="{E85BAB67-8A86-409B-A3BE-7B9ED5A47E75}">
      <dgm:prSet phldrT="[Texto]" custT="1"/>
      <dgm:spPr>
        <a:ln>
          <a:solidFill>
            <a:srgbClr val="BFD7BF"/>
          </a:solidFill>
        </a:ln>
      </dgm:spPr>
      <dgm:t>
        <a:bodyPr/>
        <a:lstStyle/>
        <a:p>
          <a:pPr algn="just"/>
          <a:r>
            <a:rPr lang="es-EC" sz="1900" b="0" dirty="0">
              <a:latin typeface="+mn-lt"/>
              <a:cs typeface="Times New Roman" panose="02020603050405020304" pitchFamily="18" charset="0"/>
            </a:rPr>
            <a:t>Desinfección de las muestras vegetales  </a:t>
          </a:r>
        </a:p>
      </dgm:t>
    </dgm:pt>
    <dgm:pt modelId="{3D327805-C479-4D5C-BDBC-86067E456ABB}" type="parTrans" cxnId="{415A89A5-EA41-41A4-BDED-3073CD503B8B}">
      <dgm:prSet/>
      <dgm:spPr/>
      <dgm:t>
        <a:bodyPr/>
        <a:lstStyle/>
        <a:p>
          <a:endParaRPr lang="en-US"/>
        </a:p>
      </dgm:t>
    </dgm:pt>
    <dgm:pt modelId="{26D83EE8-93B4-4CD4-B65E-3DD519D6F658}" type="sibTrans" cxnId="{415A89A5-EA41-41A4-BDED-3073CD503B8B}">
      <dgm:prSet/>
      <dgm:spPr/>
      <dgm:t>
        <a:bodyPr/>
        <a:lstStyle/>
        <a:p>
          <a:endParaRPr lang="en-US"/>
        </a:p>
      </dgm:t>
    </dgm:pt>
    <dgm:pt modelId="{EB6A6F47-CE0E-436B-BE0D-487BD7720F9C}">
      <dgm:prSet phldrT="[Texto]" custT="1"/>
      <dgm:spPr>
        <a:ln>
          <a:solidFill>
            <a:srgbClr val="BFD7BF"/>
          </a:solidFill>
        </a:ln>
      </dgm:spPr>
      <dgm:t>
        <a:bodyPr/>
        <a:lstStyle/>
        <a:p>
          <a:pPr algn="just"/>
          <a:r>
            <a:rPr lang="es-EC" sz="1900" b="0" dirty="0">
              <a:latin typeface="+mn-lt"/>
              <a:cs typeface="Times New Roman" panose="02020603050405020304" pitchFamily="18" charset="0"/>
            </a:rPr>
            <a:t>Fase de inducción y multiplicación de callo a partir de explantes de hoja</a:t>
          </a:r>
        </a:p>
      </dgm:t>
    </dgm:pt>
    <dgm:pt modelId="{28381F5C-FBF5-4813-94C5-5FD3158F7D2A}" type="parTrans" cxnId="{BD3E00BA-CCDD-41F1-B15C-E8D2C0886791}">
      <dgm:prSet/>
      <dgm:spPr/>
      <dgm:t>
        <a:bodyPr/>
        <a:lstStyle/>
        <a:p>
          <a:endParaRPr lang="en-US"/>
        </a:p>
      </dgm:t>
    </dgm:pt>
    <dgm:pt modelId="{F4ECABB8-D9E8-44EE-9A7D-AA02DED2898C}" type="sibTrans" cxnId="{BD3E00BA-CCDD-41F1-B15C-E8D2C0886791}">
      <dgm:prSet/>
      <dgm:spPr/>
      <dgm:t>
        <a:bodyPr/>
        <a:lstStyle/>
        <a:p>
          <a:endParaRPr lang="en-US"/>
        </a:p>
      </dgm:t>
    </dgm:pt>
    <dgm:pt modelId="{31CA6F30-8EA8-4C4B-9279-21ACBECAF1B2}">
      <dgm:prSet phldrT="[Texto]" custT="1"/>
      <dgm:spPr>
        <a:ln>
          <a:solidFill>
            <a:srgbClr val="BFD7BF"/>
          </a:solidFill>
        </a:ln>
      </dgm:spPr>
      <dgm:t>
        <a:bodyPr/>
        <a:lstStyle/>
        <a:p>
          <a:pPr algn="just"/>
          <a:r>
            <a:rPr lang="es-EC" sz="1900" b="0" dirty="0">
              <a:latin typeface="+mn-lt"/>
              <a:cs typeface="Times New Roman" panose="02020603050405020304" pitchFamily="18" charset="0"/>
            </a:rPr>
            <a:t>Preparación de los extractos para el análisis del contenido de fenoles y la actividad antioxidante</a:t>
          </a:r>
        </a:p>
      </dgm:t>
    </dgm:pt>
    <dgm:pt modelId="{38CEB4E0-6E72-432D-9BC2-D3B443816B0D}" type="parTrans" cxnId="{F78941E3-1835-4F77-8076-6B8CA4546DF9}">
      <dgm:prSet/>
      <dgm:spPr/>
      <dgm:t>
        <a:bodyPr/>
        <a:lstStyle/>
        <a:p>
          <a:endParaRPr lang="en-US"/>
        </a:p>
      </dgm:t>
    </dgm:pt>
    <dgm:pt modelId="{541EAD77-1B11-41EC-BF10-F45467123573}" type="sibTrans" cxnId="{F78941E3-1835-4F77-8076-6B8CA4546DF9}">
      <dgm:prSet/>
      <dgm:spPr/>
      <dgm:t>
        <a:bodyPr/>
        <a:lstStyle/>
        <a:p>
          <a:endParaRPr lang="en-US"/>
        </a:p>
      </dgm:t>
    </dgm:pt>
    <dgm:pt modelId="{36BE1BE0-AB4E-4862-B198-F50CA1BB9DE4}">
      <dgm:prSet phldrT="[Texto]" custT="1"/>
      <dgm:spPr>
        <a:ln>
          <a:solidFill>
            <a:srgbClr val="BFD7BF"/>
          </a:solidFill>
        </a:ln>
      </dgm:spPr>
      <dgm:t>
        <a:bodyPr/>
        <a:lstStyle/>
        <a:p>
          <a:pPr algn="ctr"/>
          <a:r>
            <a:rPr lang="es-EC" sz="2000" b="1" dirty="0">
              <a:latin typeface="+mn-lt"/>
              <a:cs typeface="Times New Roman" panose="02020603050405020304" pitchFamily="18" charset="0"/>
            </a:rPr>
            <a:t>Fase 1</a:t>
          </a:r>
          <a:endParaRPr lang="es-EC" sz="2000" b="0" dirty="0">
            <a:latin typeface="+mn-lt"/>
            <a:cs typeface="Times New Roman" panose="02020603050405020304" pitchFamily="18" charset="0"/>
          </a:endParaRPr>
        </a:p>
      </dgm:t>
    </dgm:pt>
    <dgm:pt modelId="{D17DB4B1-07C1-4D8C-9EEF-B427B3ED064E}" type="sibTrans" cxnId="{4395215C-3E7B-4F9E-AB1D-51E3D2163ED9}">
      <dgm:prSet/>
      <dgm:spPr/>
      <dgm:t>
        <a:bodyPr/>
        <a:lstStyle/>
        <a:p>
          <a:endParaRPr lang="es-EC"/>
        </a:p>
      </dgm:t>
    </dgm:pt>
    <dgm:pt modelId="{A2374DF3-639D-49BC-BA9A-EDCEA05D7FD3}" type="parTrans" cxnId="{4395215C-3E7B-4F9E-AB1D-51E3D2163ED9}">
      <dgm:prSet/>
      <dgm:spPr/>
      <dgm:t>
        <a:bodyPr/>
        <a:lstStyle/>
        <a:p>
          <a:endParaRPr lang="es-EC"/>
        </a:p>
      </dgm:t>
    </dgm:pt>
    <dgm:pt modelId="{38D53334-6DCE-49F5-B284-15E353563A7F}" type="pres">
      <dgm:prSet presAssocID="{9815CC72-8E07-46FF-875D-994B75C2C860}" presName="Name0" presStyleCnt="0">
        <dgm:presLayoutVars>
          <dgm:dir/>
          <dgm:animLvl val="lvl"/>
          <dgm:resizeHandles val="exact"/>
        </dgm:presLayoutVars>
      </dgm:prSet>
      <dgm:spPr/>
    </dgm:pt>
    <dgm:pt modelId="{7FA8C79A-412A-4DCC-B229-76E9992BD97C}" type="pres">
      <dgm:prSet presAssocID="{36BE1BE0-AB4E-4862-B198-F50CA1BB9DE4}" presName="linNode" presStyleCnt="0"/>
      <dgm:spPr/>
    </dgm:pt>
    <dgm:pt modelId="{CE7364B8-4DEC-4401-890D-42C5B1312EB9}" type="pres">
      <dgm:prSet presAssocID="{36BE1BE0-AB4E-4862-B198-F50CA1BB9DE4}" presName="parentText" presStyleLbl="node1" presStyleIdx="0" presStyleCnt="4" custScaleX="57326">
        <dgm:presLayoutVars>
          <dgm:chMax val="1"/>
          <dgm:bulletEnabled val="1"/>
        </dgm:presLayoutVars>
      </dgm:prSet>
      <dgm:spPr/>
    </dgm:pt>
    <dgm:pt modelId="{7FE949F2-FD14-4D1A-B34F-EE955FB259AC}" type="pres">
      <dgm:prSet presAssocID="{36BE1BE0-AB4E-4862-B198-F50CA1BB9DE4}" presName="descendantText" presStyleLbl="alignAccFollowNode1" presStyleIdx="0" presStyleCnt="4" custScaleX="116913" custLinFactNeighborX="2834" custLinFactNeighborY="-2746">
        <dgm:presLayoutVars>
          <dgm:bulletEnabled val="1"/>
        </dgm:presLayoutVars>
      </dgm:prSet>
      <dgm:spPr/>
    </dgm:pt>
    <dgm:pt modelId="{0614FEE8-45D1-42FD-8DF5-2E25FE40D12F}" type="pres">
      <dgm:prSet presAssocID="{D17DB4B1-07C1-4D8C-9EEF-B427B3ED064E}" presName="sp" presStyleCnt="0"/>
      <dgm:spPr/>
    </dgm:pt>
    <dgm:pt modelId="{0D95A6FE-BA13-43B3-A66F-8CC115B632B8}" type="pres">
      <dgm:prSet presAssocID="{1D50DED1-6D91-414F-A7E0-50CBC0EAB2D8}" presName="linNode" presStyleCnt="0"/>
      <dgm:spPr/>
    </dgm:pt>
    <dgm:pt modelId="{6018D350-ECC5-4D7B-8627-922FCBC40D46}" type="pres">
      <dgm:prSet presAssocID="{1D50DED1-6D91-414F-A7E0-50CBC0EAB2D8}" presName="parentText" presStyleLbl="node1" presStyleIdx="1" presStyleCnt="4" custScaleX="57326">
        <dgm:presLayoutVars>
          <dgm:chMax val="1"/>
          <dgm:bulletEnabled val="1"/>
        </dgm:presLayoutVars>
      </dgm:prSet>
      <dgm:spPr/>
    </dgm:pt>
    <dgm:pt modelId="{E7F4D242-64AC-4EDE-AE97-54A1B2AEB28C}" type="pres">
      <dgm:prSet presAssocID="{1D50DED1-6D91-414F-A7E0-50CBC0EAB2D8}" presName="descendantText" presStyleLbl="alignAccFollowNode1" presStyleIdx="1" presStyleCnt="4" custScaleX="119370">
        <dgm:presLayoutVars>
          <dgm:bulletEnabled val="1"/>
        </dgm:presLayoutVars>
      </dgm:prSet>
      <dgm:spPr/>
    </dgm:pt>
    <dgm:pt modelId="{E44597A5-92C5-4BE7-BB42-5E64708DD9E9}" type="pres">
      <dgm:prSet presAssocID="{B38AA6CB-0C86-4B3B-80AD-342E43328F14}" presName="sp" presStyleCnt="0"/>
      <dgm:spPr/>
    </dgm:pt>
    <dgm:pt modelId="{6D6C920A-4340-40D2-B93A-D1868296F39A}" type="pres">
      <dgm:prSet presAssocID="{00D08639-AD5F-473D-9240-A3216C237175}" presName="linNode" presStyleCnt="0"/>
      <dgm:spPr/>
    </dgm:pt>
    <dgm:pt modelId="{77FDFECE-C538-4769-ABD5-E6F1FEB0995B}" type="pres">
      <dgm:prSet presAssocID="{00D08639-AD5F-473D-9240-A3216C237175}" presName="parentText" presStyleLbl="node1" presStyleIdx="2" presStyleCnt="4" custScaleX="57326">
        <dgm:presLayoutVars>
          <dgm:chMax val="1"/>
          <dgm:bulletEnabled val="1"/>
        </dgm:presLayoutVars>
      </dgm:prSet>
      <dgm:spPr/>
    </dgm:pt>
    <dgm:pt modelId="{397D32C5-D3B9-42C5-85A1-5E36E74B2503}" type="pres">
      <dgm:prSet presAssocID="{00D08639-AD5F-473D-9240-A3216C237175}" presName="descendantText" presStyleLbl="alignAccFollowNode1" presStyleIdx="2" presStyleCnt="4" custScaleX="119370">
        <dgm:presLayoutVars>
          <dgm:bulletEnabled val="1"/>
        </dgm:presLayoutVars>
      </dgm:prSet>
      <dgm:spPr/>
    </dgm:pt>
    <dgm:pt modelId="{3B2E9CF9-F3AC-4C75-BA2C-9159B56F0DA1}" type="pres">
      <dgm:prSet presAssocID="{3EFBE442-82D0-4CA6-8132-D7357912706C}" presName="sp" presStyleCnt="0"/>
      <dgm:spPr/>
    </dgm:pt>
    <dgm:pt modelId="{8E5E5AA6-A6B8-448A-9D0F-20F8FCC5A0AA}" type="pres">
      <dgm:prSet presAssocID="{B15E4DFA-981F-4946-AD8E-DC82F69E6981}" presName="linNode" presStyleCnt="0"/>
      <dgm:spPr/>
    </dgm:pt>
    <dgm:pt modelId="{8132165F-B5C6-4BC4-BA57-D94778462EC2}" type="pres">
      <dgm:prSet presAssocID="{B15E4DFA-981F-4946-AD8E-DC82F69E6981}" presName="parentText" presStyleLbl="node1" presStyleIdx="3" presStyleCnt="4" custScaleX="57326">
        <dgm:presLayoutVars>
          <dgm:chMax val="1"/>
          <dgm:bulletEnabled val="1"/>
        </dgm:presLayoutVars>
      </dgm:prSet>
      <dgm:spPr/>
    </dgm:pt>
    <dgm:pt modelId="{CD3C347B-4A98-416D-9C44-6EDD46518846}" type="pres">
      <dgm:prSet presAssocID="{B15E4DFA-981F-4946-AD8E-DC82F69E6981}" presName="descendantText" presStyleLbl="alignAccFollowNode1" presStyleIdx="3" presStyleCnt="4" custScaleX="119370">
        <dgm:presLayoutVars>
          <dgm:bulletEnabled val="1"/>
        </dgm:presLayoutVars>
      </dgm:prSet>
      <dgm:spPr/>
    </dgm:pt>
  </dgm:ptLst>
  <dgm:cxnLst>
    <dgm:cxn modelId="{20E1DC27-A66E-49DB-A2F9-73908B8A46E1}" type="presOf" srcId="{31CA6F30-8EA8-4C4B-9279-21ACBECAF1B2}" destId="{CD3C347B-4A98-416D-9C44-6EDD46518846}" srcOrd="0" destOrd="0" presId="urn:microsoft.com/office/officeart/2005/8/layout/vList5"/>
    <dgm:cxn modelId="{68565E2C-8F9F-4FC7-8D4C-399B7D68DF80}" type="presOf" srcId="{EB6A6F47-CE0E-436B-BE0D-487BD7720F9C}" destId="{397D32C5-D3B9-42C5-85A1-5E36E74B2503}" srcOrd="0" destOrd="0" presId="urn:microsoft.com/office/officeart/2005/8/layout/vList5"/>
    <dgm:cxn modelId="{6A2E0E2F-581F-4CA3-8301-8497072BC061}" type="presOf" srcId="{E85BAB67-8A86-409B-A3BE-7B9ED5A47E75}" destId="{E7F4D242-64AC-4EDE-AE97-54A1B2AEB28C}" srcOrd="0" destOrd="0" presId="urn:microsoft.com/office/officeart/2005/8/layout/vList5"/>
    <dgm:cxn modelId="{3FCC613C-B5F0-454A-9A52-B1A568A9254B}" type="presOf" srcId="{9815CC72-8E07-46FF-875D-994B75C2C860}" destId="{38D53334-6DCE-49F5-B284-15E353563A7F}" srcOrd="0" destOrd="0" presId="urn:microsoft.com/office/officeart/2005/8/layout/vList5"/>
    <dgm:cxn modelId="{471D033E-2196-4C45-ACA8-733C64FA9432}" srcId="{9815CC72-8E07-46FF-875D-994B75C2C860}" destId="{00D08639-AD5F-473D-9240-A3216C237175}" srcOrd="2" destOrd="0" parTransId="{8DCAE7CD-5F2D-4AA8-BD01-65F4D2BEC3C6}" sibTransId="{3EFBE442-82D0-4CA6-8132-D7357912706C}"/>
    <dgm:cxn modelId="{FA49715B-2F69-4457-BE84-6B19621C3506}" type="presOf" srcId="{91E156F0-3D2E-47DC-A8CA-8C29A99F4F5E}" destId="{7FE949F2-FD14-4D1A-B34F-EE955FB259AC}" srcOrd="0" destOrd="0" presId="urn:microsoft.com/office/officeart/2005/8/layout/vList5"/>
    <dgm:cxn modelId="{4395215C-3E7B-4F9E-AB1D-51E3D2163ED9}" srcId="{9815CC72-8E07-46FF-875D-994B75C2C860}" destId="{36BE1BE0-AB4E-4862-B198-F50CA1BB9DE4}" srcOrd="0" destOrd="0" parTransId="{A2374DF3-639D-49BC-BA9A-EDCEA05D7FD3}" sibTransId="{D17DB4B1-07C1-4D8C-9EEF-B427B3ED064E}"/>
    <dgm:cxn modelId="{F4A26E60-D330-49E4-BD53-568B07BAC159}" srcId="{36BE1BE0-AB4E-4862-B198-F50CA1BB9DE4}" destId="{91E156F0-3D2E-47DC-A8CA-8C29A99F4F5E}" srcOrd="0" destOrd="0" parTransId="{D760E0F4-E35F-4B62-837A-96B29F8A4457}" sibTransId="{49A2AD1D-8DA4-4477-8E64-86DE484314B6}"/>
    <dgm:cxn modelId="{58B07668-303C-46CE-8ECF-4429D3DE5445}" type="presOf" srcId="{B15E4DFA-981F-4946-AD8E-DC82F69E6981}" destId="{8132165F-B5C6-4BC4-BA57-D94778462EC2}" srcOrd="0" destOrd="0" presId="urn:microsoft.com/office/officeart/2005/8/layout/vList5"/>
    <dgm:cxn modelId="{82B40F4C-77DD-4269-B4F4-A816B7DFB33C}" srcId="{9815CC72-8E07-46FF-875D-994B75C2C860}" destId="{1D50DED1-6D91-414F-A7E0-50CBC0EAB2D8}" srcOrd="1" destOrd="0" parTransId="{AADCD14D-EDF8-4719-988B-637C0C2E9555}" sibTransId="{B38AA6CB-0C86-4B3B-80AD-342E43328F14}"/>
    <dgm:cxn modelId="{2FB8336E-A4A3-4782-AF6E-AB9D79BF217B}" type="presOf" srcId="{1D50DED1-6D91-414F-A7E0-50CBC0EAB2D8}" destId="{6018D350-ECC5-4D7B-8627-922FCBC40D46}" srcOrd="0" destOrd="0" presId="urn:microsoft.com/office/officeart/2005/8/layout/vList5"/>
    <dgm:cxn modelId="{208ABF9F-8157-4B86-AB60-A1E69BB71DB9}" type="presOf" srcId="{00D08639-AD5F-473D-9240-A3216C237175}" destId="{77FDFECE-C538-4769-ABD5-E6F1FEB0995B}" srcOrd="0" destOrd="0" presId="urn:microsoft.com/office/officeart/2005/8/layout/vList5"/>
    <dgm:cxn modelId="{415A89A5-EA41-41A4-BDED-3073CD503B8B}" srcId="{1D50DED1-6D91-414F-A7E0-50CBC0EAB2D8}" destId="{E85BAB67-8A86-409B-A3BE-7B9ED5A47E75}" srcOrd="0" destOrd="0" parTransId="{3D327805-C479-4D5C-BDBC-86067E456ABB}" sibTransId="{26D83EE8-93B4-4CD4-B65E-3DD519D6F658}"/>
    <dgm:cxn modelId="{993E75AE-8ECC-4209-9B35-E43F1E922671}" srcId="{9815CC72-8E07-46FF-875D-994B75C2C860}" destId="{B15E4DFA-981F-4946-AD8E-DC82F69E6981}" srcOrd="3" destOrd="0" parTransId="{16FB4C19-F901-4423-8522-17415239539F}" sibTransId="{829BB8FF-7932-4473-8881-0FFC6F8DE2B9}"/>
    <dgm:cxn modelId="{BD3E00BA-CCDD-41F1-B15C-E8D2C0886791}" srcId="{00D08639-AD5F-473D-9240-A3216C237175}" destId="{EB6A6F47-CE0E-436B-BE0D-487BD7720F9C}" srcOrd="0" destOrd="0" parTransId="{28381F5C-FBF5-4813-94C5-5FD3158F7D2A}" sibTransId="{F4ECABB8-D9E8-44EE-9A7D-AA02DED2898C}"/>
    <dgm:cxn modelId="{D9132ACC-F67B-46C9-8CDA-259D0D8F68D0}" type="presOf" srcId="{36BE1BE0-AB4E-4862-B198-F50CA1BB9DE4}" destId="{CE7364B8-4DEC-4401-890D-42C5B1312EB9}" srcOrd="0" destOrd="0" presId="urn:microsoft.com/office/officeart/2005/8/layout/vList5"/>
    <dgm:cxn modelId="{F78941E3-1835-4F77-8076-6B8CA4546DF9}" srcId="{B15E4DFA-981F-4946-AD8E-DC82F69E6981}" destId="{31CA6F30-8EA8-4C4B-9279-21ACBECAF1B2}" srcOrd="0" destOrd="0" parTransId="{38CEB4E0-6E72-432D-9BC2-D3B443816B0D}" sibTransId="{541EAD77-1B11-41EC-BF10-F45467123573}"/>
    <dgm:cxn modelId="{FC369F2A-CAC4-4FF7-BCB4-45B8E117EA7D}" type="presParOf" srcId="{38D53334-6DCE-49F5-B284-15E353563A7F}" destId="{7FA8C79A-412A-4DCC-B229-76E9992BD97C}" srcOrd="0" destOrd="0" presId="urn:microsoft.com/office/officeart/2005/8/layout/vList5"/>
    <dgm:cxn modelId="{CDB355B1-94B7-4370-84CD-45899F6A3714}" type="presParOf" srcId="{7FA8C79A-412A-4DCC-B229-76E9992BD97C}" destId="{CE7364B8-4DEC-4401-890D-42C5B1312EB9}" srcOrd="0" destOrd="0" presId="urn:microsoft.com/office/officeart/2005/8/layout/vList5"/>
    <dgm:cxn modelId="{52C614C1-DAF5-4550-AD8B-58CFDE4F1039}" type="presParOf" srcId="{7FA8C79A-412A-4DCC-B229-76E9992BD97C}" destId="{7FE949F2-FD14-4D1A-B34F-EE955FB259AC}" srcOrd="1" destOrd="0" presId="urn:microsoft.com/office/officeart/2005/8/layout/vList5"/>
    <dgm:cxn modelId="{BDF68A28-4344-48B9-8598-9892A68EE5F7}" type="presParOf" srcId="{38D53334-6DCE-49F5-B284-15E353563A7F}" destId="{0614FEE8-45D1-42FD-8DF5-2E25FE40D12F}" srcOrd="1" destOrd="0" presId="urn:microsoft.com/office/officeart/2005/8/layout/vList5"/>
    <dgm:cxn modelId="{E4634DCF-9AF2-47C9-97AF-A726F4BEAD41}" type="presParOf" srcId="{38D53334-6DCE-49F5-B284-15E353563A7F}" destId="{0D95A6FE-BA13-43B3-A66F-8CC115B632B8}" srcOrd="2" destOrd="0" presId="urn:microsoft.com/office/officeart/2005/8/layout/vList5"/>
    <dgm:cxn modelId="{26D0C31E-777C-4EE3-8C19-8A0028B42B7F}" type="presParOf" srcId="{0D95A6FE-BA13-43B3-A66F-8CC115B632B8}" destId="{6018D350-ECC5-4D7B-8627-922FCBC40D46}" srcOrd="0" destOrd="0" presId="urn:microsoft.com/office/officeart/2005/8/layout/vList5"/>
    <dgm:cxn modelId="{05CB20B6-5493-4FEE-88BA-F3125FCC0C55}" type="presParOf" srcId="{0D95A6FE-BA13-43B3-A66F-8CC115B632B8}" destId="{E7F4D242-64AC-4EDE-AE97-54A1B2AEB28C}" srcOrd="1" destOrd="0" presId="urn:microsoft.com/office/officeart/2005/8/layout/vList5"/>
    <dgm:cxn modelId="{1491E3DD-994B-49C0-9D78-CD2E6BD7EE51}" type="presParOf" srcId="{38D53334-6DCE-49F5-B284-15E353563A7F}" destId="{E44597A5-92C5-4BE7-BB42-5E64708DD9E9}" srcOrd="3" destOrd="0" presId="urn:microsoft.com/office/officeart/2005/8/layout/vList5"/>
    <dgm:cxn modelId="{301F4333-22E4-4B3B-AA59-6FB33E7C732D}" type="presParOf" srcId="{38D53334-6DCE-49F5-B284-15E353563A7F}" destId="{6D6C920A-4340-40D2-B93A-D1868296F39A}" srcOrd="4" destOrd="0" presId="urn:microsoft.com/office/officeart/2005/8/layout/vList5"/>
    <dgm:cxn modelId="{F6B76689-96F7-4122-83DC-0C45DEE4D27F}" type="presParOf" srcId="{6D6C920A-4340-40D2-B93A-D1868296F39A}" destId="{77FDFECE-C538-4769-ABD5-E6F1FEB0995B}" srcOrd="0" destOrd="0" presId="urn:microsoft.com/office/officeart/2005/8/layout/vList5"/>
    <dgm:cxn modelId="{F95DDA76-AE75-4BE7-B429-154430B5A3D4}" type="presParOf" srcId="{6D6C920A-4340-40D2-B93A-D1868296F39A}" destId="{397D32C5-D3B9-42C5-85A1-5E36E74B2503}" srcOrd="1" destOrd="0" presId="urn:microsoft.com/office/officeart/2005/8/layout/vList5"/>
    <dgm:cxn modelId="{AE65C31B-3E44-40DF-B0A6-5EF2B2875031}" type="presParOf" srcId="{38D53334-6DCE-49F5-B284-15E353563A7F}" destId="{3B2E9CF9-F3AC-4C75-BA2C-9159B56F0DA1}" srcOrd="5" destOrd="0" presId="urn:microsoft.com/office/officeart/2005/8/layout/vList5"/>
    <dgm:cxn modelId="{D04A6A1C-9274-45BE-8B17-309E3EF81B5D}" type="presParOf" srcId="{38D53334-6DCE-49F5-B284-15E353563A7F}" destId="{8E5E5AA6-A6B8-448A-9D0F-20F8FCC5A0AA}" srcOrd="6" destOrd="0" presId="urn:microsoft.com/office/officeart/2005/8/layout/vList5"/>
    <dgm:cxn modelId="{94D21D6B-CD91-46C2-9C27-DB559D48C748}" type="presParOf" srcId="{8E5E5AA6-A6B8-448A-9D0F-20F8FCC5A0AA}" destId="{8132165F-B5C6-4BC4-BA57-D94778462EC2}" srcOrd="0" destOrd="0" presId="urn:microsoft.com/office/officeart/2005/8/layout/vList5"/>
    <dgm:cxn modelId="{3211D818-9F9C-40BD-9269-74A869D66947}" type="presParOf" srcId="{8E5E5AA6-A6B8-448A-9D0F-20F8FCC5A0AA}" destId="{CD3C347B-4A98-416D-9C44-6EDD465188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3FC7A3-59F7-430F-9F4D-02BB068FCCD0}" type="doc">
      <dgm:prSet loTypeId="urn:microsoft.com/office/officeart/2008/layout/VerticalAccentList" loCatId="list" qsTypeId="urn:microsoft.com/office/officeart/2005/8/quickstyle/simple1" qsCatId="simple" csTypeId="urn:microsoft.com/office/officeart/2005/8/colors/accent0_1" csCatId="mainScheme" phldr="1"/>
      <dgm:spPr/>
      <dgm:t>
        <a:bodyPr/>
        <a:lstStyle/>
        <a:p>
          <a:endParaRPr lang="es-ES"/>
        </a:p>
      </dgm:t>
    </dgm:pt>
    <dgm:pt modelId="{A75E4702-2ED0-4723-A777-835C646FD8BC}">
      <dgm:prSet phldrT="[Texto]"/>
      <dgm:spPr/>
      <dgm:t>
        <a:bodyPr/>
        <a:lstStyle/>
        <a:p>
          <a:r>
            <a:rPr lang="es-ES" dirty="0"/>
            <a:t>Reserva Biológica </a:t>
          </a:r>
          <a:r>
            <a:rPr lang="es-ES" dirty="0" err="1"/>
            <a:t>Jatun</a:t>
          </a:r>
          <a:r>
            <a:rPr lang="es-ES" dirty="0"/>
            <a:t> Sacha</a:t>
          </a:r>
        </a:p>
      </dgm:t>
    </dgm:pt>
    <dgm:pt modelId="{6B290FB7-50E3-439E-BE7E-19D7D1E907EB}" type="parTrans" cxnId="{B9035858-59D1-4DD3-A6D2-4100003E419A}">
      <dgm:prSet/>
      <dgm:spPr/>
      <dgm:t>
        <a:bodyPr/>
        <a:lstStyle/>
        <a:p>
          <a:endParaRPr lang="es-ES"/>
        </a:p>
      </dgm:t>
    </dgm:pt>
    <dgm:pt modelId="{DEE0F4AD-D6DA-4B23-975A-0D02B5A16C8C}" type="sibTrans" cxnId="{B9035858-59D1-4DD3-A6D2-4100003E419A}">
      <dgm:prSet/>
      <dgm:spPr/>
      <dgm:t>
        <a:bodyPr/>
        <a:lstStyle/>
        <a:p>
          <a:endParaRPr lang="es-ES"/>
        </a:p>
      </dgm:t>
    </dgm:pt>
    <dgm:pt modelId="{360CD4C7-94B0-4F89-BC12-59EDD81F3521}">
      <dgm:prSet phldrT="[Texto]"/>
      <dgm:spPr>
        <a:ln>
          <a:solidFill>
            <a:srgbClr val="BFD7BF"/>
          </a:solidFill>
        </a:ln>
      </dgm:spPr>
      <dgm:t>
        <a:bodyPr/>
        <a:lstStyle/>
        <a:p>
          <a:r>
            <a:rPr lang="es-ES" dirty="0"/>
            <a:t>Trasladaron mini invernadero ESPE</a:t>
          </a:r>
        </a:p>
      </dgm:t>
    </dgm:pt>
    <dgm:pt modelId="{900ACE50-6F2F-4CC9-B5DE-ED1EE4EE60F4}" type="parTrans" cxnId="{4655583B-DB06-447F-93A6-648D19413687}">
      <dgm:prSet/>
      <dgm:spPr/>
      <dgm:t>
        <a:bodyPr/>
        <a:lstStyle/>
        <a:p>
          <a:endParaRPr lang="es-ES"/>
        </a:p>
      </dgm:t>
    </dgm:pt>
    <dgm:pt modelId="{11F3B2F1-0D7A-4778-B951-243D970C945F}" type="sibTrans" cxnId="{4655583B-DB06-447F-93A6-648D19413687}">
      <dgm:prSet/>
      <dgm:spPr/>
      <dgm:t>
        <a:bodyPr/>
        <a:lstStyle/>
        <a:p>
          <a:endParaRPr lang="es-ES"/>
        </a:p>
      </dgm:t>
    </dgm:pt>
    <dgm:pt modelId="{73F351DA-5E8F-43D5-BA51-133997B3F2EB}">
      <dgm:prSet phldrT="[Texto]"/>
      <dgm:spPr/>
      <dgm:t>
        <a:bodyPr/>
        <a:lstStyle/>
        <a:p>
          <a:r>
            <a:rPr lang="es-ES" dirty="0"/>
            <a:t>Fungicida sistémico Benomil 0,5%</a:t>
          </a:r>
        </a:p>
      </dgm:t>
    </dgm:pt>
    <dgm:pt modelId="{AF061601-95F2-4AA8-9A04-BC6B647A18EE}" type="parTrans" cxnId="{4029A02E-73B2-462B-B9A8-B530066BC138}">
      <dgm:prSet/>
      <dgm:spPr/>
      <dgm:t>
        <a:bodyPr/>
        <a:lstStyle/>
        <a:p>
          <a:endParaRPr lang="es-ES"/>
        </a:p>
      </dgm:t>
    </dgm:pt>
    <dgm:pt modelId="{9A824F86-00FC-4D62-9131-F33D3CA80053}" type="sibTrans" cxnId="{4029A02E-73B2-462B-B9A8-B530066BC138}">
      <dgm:prSet/>
      <dgm:spPr/>
      <dgm:t>
        <a:bodyPr/>
        <a:lstStyle/>
        <a:p>
          <a:endParaRPr lang="es-ES"/>
        </a:p>
      </dgm:t>
    </dgm:pt>
    <dgm:pt modelId="{1E760384-0A53-4DA0-BBF3-E1625506EA1C}">
      <dgm:prSet phldrT="[Texto]"/>
      <dgm:spPr>
        <a:ln>
          <a:solidFill>
            <a:srgbClr val="BFD7BF"/>
          </a:solidFill>
        </a:ln>
      </dgm:spPr>
      <dgm:t>
        <a:bodyPr/>
        <a:lstStyle/>
        <a:p>
          <a:r>
            <a:rPr lang="es-ES" dirty="0"/>
            <a:t>Bioestimulante </a:t>
          </a:r>
          <a:r>
            <a:rPr lang="es-ES" dirty="0" err="1"/>
            <a:t>Germo</a:t>
          </a:r>
          <a:r>
            <a:rPr lang="es-ES" dirty="0"/>
            <a:t> BR02 0,5%</a:t>
          </a:r>
        </a:p>
      </dgm:t>
    </dgm:pt>
    <dgm:pt modelId="{A82596BD-C7D7-4F17-8724-D061AE339BA4}" type="parTrans" cxnId="{A67D9834-3540-456D-859C-98EF9EB604EE}">
      <dgm:prSet/>
      <dgm:spPr/>
      <dgm:t>
        <a:bodyPr/>
        <a:lstStyle/>
        <a:p>
          <a:endParaRPr lang="es-ES"/>
        </a:p>
      </dgm:t>
    </dgm:pt>
    <dgm:pt modelId="{DD3627A4-149A-446F-8BFE-125DCBCC78DB}" type="sibTrans" cxnId="{A67D9834-3540-456D-859C-98EF9EB604EE}">
      <dgm:prSet/>
      <dgm:spPr/>
      <dgm:t>
        <a:bodyPr/>
        <a:lstStyle/>
        <a:p>
          <a:endParaRPr lang="es-ES"/>
        </a:p>
      </dgm:t>
    </dgm:pt>
    <dgm:pt modelId="{C427B78C-7E1B-46C9-BC4E-4ECD3359C1D7}" type="pres">
      <dgm:prSet presAssocID="{5D3FC7A3-59F7-430F-9F4D-02BB068FCCD0}" presName="Name0" presStyleCnt="0">
        <dgm:presLayoutVars>
          <dgm:chMax/>
          <dgm:chPref/>
          <dgm:dir/>
        </dgm:presLayoutVars>
      </dgm:prSet>
      <dgm:spPr/>
    </dgm:pt>
    <dgm:pt modelId="{C345D3C6-23FC-4AD2-ACEC-39DD7D1B4CE5}" type="pres">
      <dgm:prSet presAssocID="{A75E4702-2ED0-4723-A777-835C646FD8BC}" presName="parenttextcomposite" presStyleCnt="0"/>
      <dgm:spPr/>
    </dgm:pt>
    <dgm:pt modelId="{2EC0CF31-20C0-47D8-89A8-6A2B087EF63C}" type="pres">
      <dgm:prSet presAssocID="{A75E4702-2ED0-4723-A777-835C646FD8BC}" presName="parenttext" presStyleLbl="revTx" presStyleIdx="0" presStyleCnt="2">
        <dgm:presLayoutVars>
          <dgm:chMax/>
          <dgm:chPref val="2"/>
          <dgm:bulletEnabled val="1"/>
        </dgm:presLayoutVars>
      </dgm:prSet>
      <dgm:spPr/>
    </dgm:pt>
    <dgm:pt modelId="{2F3DBCA4-3B0D-419D-A3BB-9DFEFC574CEF}" type="pres">
      <dgm:prSet presAssocID="{A75E4702-2ED0-4723-A777-835C646FD8BC}" presName="composite" presStyleCnt="0"/>
      <dgm:spPr/>
    </dgm:pt>
    <dgm:pt modelId="{20445BB8-9FB7-491A-BB25-64E0DBA64DA4}" type="pres">
      <dgm:prSet presAssocID="{A75E4702-2ED0-4723-A777-835C646FD8BC}" presName="chevron1" presStyleLbl="alignNode1" presStyleIdx="0" presStyleCnt="14"/>
      <dgm:spPr>
        <a:solidFill>
          <a:srgbClr val="BFD7BF"/>
        </a:solidFill>
        <a:ln>
          <a:solidFill>
            <a:srgbClr val="BFD7BF"/>
          </a:solidFill>
        </a:ln>
      </dgm:spPr>
    </dgm:pt>
    <dgm:pt modelId="{0181C80F-7E3D-409D-91C9-F88AE504BCE4}" type="pres">
      <dgm:prSet presAssocID="{A75E4702-2ED0-4723-A777-835C646FD8BC}" presName="chevron2" presStyleLbl="alignNode1" presStyleIdx="1" presStyleCnt="14"/>
      <dgm:spPr>
        <a:solidFill>
          <a:srgbClr val="BFD7BF"/>
        </a:solidFill>
        <a:ln>
          <a:solidFill>
            <a:srgbClr val="BFD7BF"/>
          </a:solidFill>
        </a:ln>
      </dgm:spPr>
    </dgm:pt>
    <dgm:pt modelId="{B336D3BD-C0D6-4FEF-9E27-8F037636EF1A}" type="pres">
      <dgm:prSet presAssocID="{A75E4702-2ED0-4723-A777-835C646FD8BC}" presName="chevron3" presStyleLbl="alignNode1" presStyleIdx="2" presStyleCnt="14"/>
      <dgm:spPr>
        <a:solidFill>
          <a:srgbClr val="BFD7BF"/>
        </a:solidFill>
        <a:ln>
          <a:solidFill>
            <a:srgbClr val="BFD7BF"/>
          </a:solidFill>
        </a:ln>
      </dgm:spPr>
    </dgm:pt>
    <dgm:pt modelId="{3F1E08C3-6094-4D0B-B4B8-C196B830F678}" type="pres">
      <dgm:prSet presAssocID="{A75E4702-2ED0-4723-A777-835C646FD8BC}" presName="chevron4" presStyleLbl="alignNode1" presStyleIdx="3" presStyleCnt="14"/>
      <dgm:spPr>
        <a:solidFill>
          <a:srgbClr val="BFD7BF"/>
        </a:solidFill>
        <a:ln>
          <a:solidFill>
            <a:srgbClr val="BFD7BF"/>
          </a:solidFill>
        </a:ln>
      </dgm:spPr>
    </dgm:pt>
    <dgm:pt modelId="{B5754ECE-E07A-41E9-9230-6425F5900218}" type="pres">
      <dgm:prSet presAssocID="{A75E4702-2ED0-4723-A777-835C646FD8BC}" presName="chevron5" presStyleLbl="alignNode1" presStyleIdx="4" presStyleCnt="14"/>
      <dgm:spPr>
        <a:solidFill>
          <a:srgbClr val="BFD7BF"/>
        </a:solidFill>
        <a:ln>
          <a:solidFill>
            <a:srgbClr val="BFD7BF"/>
          </a:solidFill>
        </a:ln>
      </dgm:spPr>
    </dgm:pt>
    <dgm:pt modelId="{6ACC85E5-2F78-4664-8B32-608AA4E256A8}" type="pres">
      <dgm:prSet presAssocID="{A75E4702-2ED0-4723-A777-835C646FD8BC}" presName="chevron6" presStyleLbl="alignNode1" presStyleIdx="5" presStyleCnt="14"/>
      <dgm:spPr>
        <a:solidFill>
          <a:srgbClr val="BFD7BF"/>
        </a:solidFill>
        <a:ln>
          <a:solidFill>
            <a:srgbClr val="BFD7BF"/>
          </a:solidFill>
        </a:ln>
      </dgm:spPr>
    </dgm:pt>
    <dgm:pt modelId="{E6482A65-A628-4868-9B94-A498D80244C2}" type="pres">
      <dgm:prSet presAssocID="{A75E4702-2ED0-4723-A777-835C646FD8BC}" presName="chevron7" presStyleLbl="alignNode1" presStyleIdx="6" presStyleCnt="14" custScaleX="107627" custScaleY="90098" custLinFactNeighborX="580" custLinFactNeighborY="-3243"/>
      <dgm:spPr>
        <a:solidFill>
          <a:srgbClr val="BFD7BF"/>
        </a:solidFill>
        <a:ln>
          <a:solidFill>
            <a:srgbClr val="BFD7BF"/>
          </a:solidFill>
        </a:ln>
      </dgm:spPr>
    </dgm:pt>
    <dgm:pt modelId="{60F8465D-36DC-41CD-A96F-F43783F5AA11}" type="pres">
      <dgm:prSet presAssocID="{A75E4702-2ED0-4723-A777-835C646FD8BC}" presName="childtext" presStyleLbl="solidFgAcc1" presStyleIdx="0" presStyleCnt="2">
        <dgm:presLayoutVars>
          <dgm:chMax/>
          <dgm:chPref val="0"/>
          <dgm:bulletEnabled val="1"/>
        </dgm:presLayoutVars>
      </dgm:prSet>
      <dgm:spPr/>
    </dgm:pt>
    <dgm:pt modelId="{70BB6B6E-01C9-4E1A-A2B5-4B879CFAA3B7}" type="pres">
      <dgm:prSet presAssocID="{DEE0F4AD-D6DA-4B23-975A-0D02B5A16C8C}" presName="sibTrans" presStyleCnt="0"/>
      <dgm:spPr/>
    </dgm:pt>
    <dgm:pt modelId="{1D0BAE2A-67BB-4FB2-AF98-E36897687C7D}" type="pres">
      <dgm:prSet presAssocID="{73F351DA-5E8F-43D5-BA51-133997B3F2EB}" presName="parenttextcomposite" presStyleCnt="0"/>
      <dgm:spPr/>
    </dgm:pt>
    <dgm:pt modelId="{F36F1E1B-C487-4F34-B612-108CA25428DD}" type="pres">
      <dgm:prSet presAssocID="{73F351DA-5E8F-43D5-BA51-133997B3F2EB}" presName="parenttext" presStyleLbl="revTx" presStyleIdx="1" presStyleCnt="2">
        <dgm:presLayoutVars>
          <dgm:chMax/>
          <dgm:chPref val="2"/>
          <dgm:bulletEnabled val="1"/>
        </dgm:presLayoutVars>
      </dgm:prSet>
      <dgm:spPr/>
    </dgm:pt>
    <dgm:pt modelId="{31A7AF69-6454-4515-8B2F-88961D6B3EEE}" type="pres">
      <dgm:prSet presAssocID="{73F351DA-5E8F-43D5-BA51-133997B3F2EB}" presName="composite" presStyleCnt="0"/>
      <dgm:spPr/>
    </dgm:pt>
    <dgm:pt modelId="{BFDEFB5C-63C8-4E57-93B3-9E5F12F118D4}" type="pres">
      <dgm:prSet presAssocID="{73F351DA-5E8F-43D5-BA51-133997B3F2EB}" presName="chevron1" presStyleLbl="alignNode1" presStyleIdx="7" presStyleCnt="14" custLinFactNeighborX="-2777" custLinFactNeighborY="5451"/>
      <dgm:spPr>
        <a:solidFill>
          <a:srgbClr val="BFD7BF"/>
        </a:solidFill>
        <a:ln>
          <a:solidFill>
            <a:srgbClr val="BFD7BF"/>
          </a:solidFill>
        </a:ln>
      </dgm:spPr>
    </dgm:pt>
    <dgm:pt modelId="{90BFDF93-2D07-459F-9F82-21BCA3E5D25E}" type="pres">
      <dgm:prSet presAssocID="{73F351DA-5E8F-43D5-BA51-133997B3F2EB}" presName="chevron2" presStyleLbl="alignNode1" presStyleIdx="8" presStyleCnt="14" custLinFactNeighborX="-2777" custLinFactNeighborY="5451"/>
      <dgm:spPr>
        <a:solidFill>
          <a:srgbClr val="BFD7BF"/>
        </a:solidFill>
        <a:ln>
          <a:solidFill>
            <a:srgbClr val="BFD7BF"/>
          </a:solidFill>
        </a:ln>
      </dgm:spPr>
    </dgm:pt>
    <dgm:pt modelId="{1AAAA038-D026-4B98-868F-7697D51A56F0}" type="pres">
      <dgm:prSet presAssocID="{73F351DA-5E8F-43D5-BA51-133997B3F2EB}" presName="chevron3" presStyleLbl="alignNode1" presStyleIdx="9" presStyleCnt="14"/>
      <dgm:spPr>
        <a:solidFill>
          <a:srgbClr val="BFD7BF"/>
        </a:solidFill>
        <a:ln>
          <a:solidFill>
            <a:srgbClr val="BFD7BF"/>
          </a:solidFill>
        </a:ln>
      </dgm:spPr>
    </dgm:pt>
    <dgm:pt modelId="{FFDCB0A6-AA10-4FEB-87C3-2741633A9A4A}" type="pres">
      <dgm:prSet presAssocID="{73F351DA-5E8F-43D5-BA51-133997B3F2EB}" presName="chevron4" presStyleLbl="alignNode1" presStyleIdx="10" presStyleCnt="14" custLinFactNeighborX="-2777" custLinFactNeighborY="5451"/>
      <dgm:spPr>
        <a:solidFill>
          <a:srgbClr val="BFD7BF"/>
        </a:solidFill>
        <a:ln>
          <a:solidFill>
            <a:srgbClr val="BFD7BF"/>
          </a:solidFill>
        </a:ln>
      </dgm:spPr>
    </dgm:pt>
    <dgm:pt modelId="{637A1576-68F7-443D-A808-3777425AFCA8}" type="pres">
      <dgm:prSet presAssocID="{73F351DA-5E8F-43D5-BA51-133997B3F2EB}" presName="chevron5" presStyleLbl="alignNode1" presStyleIdx="11" presStyleCnt="14" custLinFactNeighborX="-2777" custLinFactNeighborY="5451"/>
      <dgm:spPr>
        <a:solidFill>
          <a:srgbClr val="BFD7BF"/>
        </a:solidFill>
        <a:ln>
          <a:solidFill>
            <a:srgbClr val="BFD7BF"/>
          </a:solidFill>
        </a:ln>
      </dgm:spPr>
    </dgm:pt>
    <dgm:pt modelId="{AC79CF32-B3F4-4E52-A11E-9F9BB0E30531}" type="pres">
      <dgm:prSet presAssocID="{73F351DA-5E8F-43D5-BA51-133997B3F2EB}" presName="chevron6" presStyleLbl="alignNode1" presStyleIdx="12" presStyleCnt="14" custLinFactNeighborX="-1784" custLinFactNeighborY="4080"/>
      <dgm:spPr>
        <a:solidFill>
          <a:srgbClr val="BFD7BF"/>
        </a:solidFill>
        <a:ln>
          <a:solidFill>
            <a:srgbClr val="BFD7BF"/>
          </a:solidFill>
        </a:ln>
      </dgm:spPr>
    </dgm:pt>
    <dgm:pt modelId="{7A72383F-8561-4D7A-81DA-4C18B0A5BCF9}" type="pres">
      <dgm:prSet presAssocID="{73F351DA-5E8F-43D5-BA51-133997B3F2EB}" presName="chevron7" presStyleLbl="alignNode1" presStyleIdx="13" presStyleCnt="14" custLinFactNeighborX="-1784" custLinFactNeighborY="4080"/>
      <dgm:spPr>
        <a:solidFill>
          <a:srgbClr val="BFD7BF"/>
        </a:solidFill>
        <a:ln>
          <a:solidFill>
            <a:srgbClr val="BFD7BF"/>
          </a:solidFill>
        </a:ln>
      </dgm:spPr>
    </dgm:pt>
    <dgm:pt modelId="{51814650-B8DA-4EEE-9342-B23FC2E2DFA7}" type="pres">
      <dgm:prSet presAssocID="{73F351DA-5E8F-43D5-BA51-133997B3F2EB}" presName="childtext" presStyleLbl="solidFgAcc1" presStyleIdx="1" presStyleCnt="2" custLinFactNeighborX="229" custLinFactNeighborY="-1714">
        <dgm:presLayoutVars>
          <dgm:chMax/>
          <dgm:chPref val="0"/>
          <dgm:bulletEnabled val="1"/>
        </dgm:presLayoutVars>
      </dgm:prSet>
      <dgm:spPr/>
    </dgm:pt>
  </dgm:ptLst>
  <dgm:cxnLst>
    <dgm:cxn modelId="{DAF19710-110B-4130-8EE0-544980B26948}" type="presOf" srcId="{A75E4702-2ED0-4723-A777-835C646FD8BC}" destId="{2EC0CF31-20C0-47D8-89A8-6A2B087EF63C}" srcOrd="0" destOrd="0" presId="urn:microsoft.com/office/officeart/2008/layout/VerticalAccentList"/>
    <dgm:cxn modelId="{1CBEAC28-F0AD-470C-88CC-C6CF6A0667E0}" type="presOf" srcId="{1E760384-0A53-4DA0-BBF3-E1625506EA1C}" destId="{51814650-B8DA-4EEE-9342-B23FC2E2DFA7}" srcOrd="0" destOrd="0" presId="urn:microsoft.com/office/officeart/2008/layout/VerticalAccentList"/>
    <dgm:cxn modelId="{4029A02E-73B2-462B-B9A8-B530066BC138}" srcId="{5D3FC7A3-59F7-430F-9F4D-02BB068FCCD0}" destId="{73F351DA-5E8F-43D5-BA51-133997B3F2EB}" srcOrd="1" destOrd="0" parTransId="{AF061601-95F2-4AA8-9A04-BC6B647A18EE}" sibTransId="{9A824F86-00FC-4D62-9131-F33D3CA80053}"/>
    <dgm:cxn modelId="{A67D9834-3540-456D-859C-98EF9EB604EE}" srcId="{73F351DA-5E8F-43D5-BA51-133997B3F2EB}" destId="{1E760384-0A53-4DA0-BBF3-E1625506EA1C}" srcOrd="0" destOrd="0" parTransId="{A82596BD-C7D7-4F17-8724-D061AE339BA4}" sibTransId="{DD3627A4-149A-446F-8BFE-125DCBCC78DB}"/>
    <dgm:cxn modelId="{ED97FF39-2A07-40CA-9B77-265C520A149A}" type="presOf" srcId="{73F351DA-5E8F-43D5-BA51-133997B3F2EB}" destId="{F36F1E1B-C487-4F34-B612-108CA25428DD}" srcOrd="0" destOrd="0" presId="urn:microsoft.com/office/officeart/2008/layout/VerticalAccentList"/>
    <dgm:cxn modelId="{4655583B-DB06-447F-93A6-648D19413687}" srcId="{A75E4702-2ED0-4723-A777-835C646FD8BC}" destId="{360CD4C7-94B0-4F89-BC12-59EDD81F3521}" srcOrd="0" destOrd="0" parTransId="{900ACE50-6F2F-4CC9-B5DE-ED1EE4EE60F4}" sibTransId="{11F3B2F1-0D7A-4778-B951-243D970C945F}"/>
    <dgm:cxn modelId="{B9035858-59D1-4DD3-A6D2-4100003E419A}" srcId="{5D3FC7A3-59F7-430F-9F4D-02BB068FCCD0}" destId="{A75E4702-2ED0-4723-A777-835C646FD8BC}" srcOrd="0" destOrd="0" parTransId="{6B290FB7-50E3-439E-BE7E-19D7D1E907EB}" sibTransId="{DEE0F4AD-D6DA-4B23-975A-0D02B5A16C8C}"/>
    <dgm:cxn modelId="{1AB3BD7B-FB95-441D-A36F-A1241A5AB686}" type="presOf" srcId="{360CD4C7-94B0-4F89-BC12-59EDD81F3521}" destId="{60F8465D-36DC-41CD-A96F-F43783F5AA11}" srcOrd="0" destOrd="0" presId="urn:microsoft.com/office/officeart/2008/layout/VerticalAccentList"/>
    <dgm:cxn modelId="{982313CC-0B49-4DFA-AB6F-4A27A45445DE}" type="presOf" srcId="{5D3FC7A3-59F7-430F-9F4D-02BB068FCCD0}" destId="{C427B78C-7E1B-46C9-BC4E-4ECD3359C1D7}" srcOrd="0" destOrd="0" presId="urn:microsoft.com/office/officeart/2008/layout/VerticalAccentList"/>
    <dgm:cxn modelId="{FE376835-E6B6-4421-AC24-DF09EA5C34FA}" type="presParOf" srcId="{C427B78C-7E1B-46C9-BC4E-4ECD3359C1D7}" destId="{C345D3C6-23FC-4AD2-ACEC-39DD7D1B4CE5}" srcOrd="0" destOrd="0" presId="urn:microsoft.com/office/officeart/2008/layout/VerticalAccentList"/>
    <dgm:cxn modelId="{687D02F7-4F61-4BBA-B5F2-8965331E43FD}" type="presParOf" srcId="{C345D3C6-23FC-4AD2-ACEC-39DD7D1B4CE5}" destId="{2EC0CF31-20C0-47D8-89A8-6A2B087EF63C}" srcOrd="0" destOrd="0" presId="urn:microsoft.com/office/officeart/2008/layout/VerticalAccentList"/>
    <dgm:cxn modelId="{FF6F29A4-9329-4B34-8522-56980FBB8755}" type="presParOf" srcId="{C427B78C-7E1B-46C9-BC4E-4ECD3359C1D7}" destId="{2F3DBCA4-3B0D-419D-A3BB-9DFEFC574CEF}" srcOrd="1" destOrd="0" presId="urn:microsoft.com/office/officeart/2008/layout/VerticalAccentList"/>
    <dgm:cxn modelId="{398A50F8-63A1-49CD-84D8-F7D3803859EC}" type="presParOf" srcId="{2F3DBCA4-3B0D-419D-A3BB-9DFEFC574CEF}" destId="{20445BB8-9FB7-491A-BB25-64E0DBA64DA4}" srcOrd="0" destOrd="0" presId="urn:microsoft.com/office/officeart/2008/layout/VerticalAccentList"/>
    <dgm:cxn modelId="{8D1ACD26-95AD-4198-AFFE-70CAB95373FC}" type="presParOf" srcId="{2F3DBCA4-3B0D-419D-A3BB-9DFEFC574CEF}" destId="{0181C80F-7E3D-409D-91C9-F88AE504BCE4}" srcOrd="1" destOrd="0" presId="urn:microsoft.com/office/officeart/2008/layout/VerticalAccentList"/>
    <dgm:cxn modelId="{D0AAE1BB-7550-4E01-AAC0-0CC87CB5859D}" type="presParOf" srcId="{2F3DBCA4-3B0D-419D-A3BB-9DFEFC574CEF}" destId="{B336D3BD-C0D6-4FEF-9E27-8F037636EF1A}" srcOrd="2" destOrd="0" presId="urn:microsoft.com/office/officeart/2008/layout/VerticalAccentList"/>
    <dgm:cxn modelId="{EEE62B21-8338-41D7-8465-542B33FAFE19}" type="presParOf" srcId="{2F3DBCA4-3B0D-419D-A3BB-9DFEFC574CEF}" destId="{3F1E08C3-6094-4D0B-B4B8-C196B830F678}" srcOrd="3" destOrd="0" presId="urn:microsoft.com/office/officeart/2008/layout/VerticalAccentList"/>
    <dgm:cxn modelId="{4E742761-7A58-4630-A895-0D0E22A6157A}" type="presParOf" srcId="{2F3DBCA4-3B0D-419D-A3BB-9DFEFC574CEF}" destId="{B5754ECE-E07A-41E9-9230-6425F5900218}" srcOrd="4" destOrd="0" presId="urn:microsoft.com/office/officeart/2008/layout/VerticalAccentList"/>
    <dgm:cxn modelId="{93EDB7EF-6767-4AA6-B4D7-89C13A69CC18}" type="presParOf" srcId="{2F3DBCA4-3B0D-419D-A3BB-9DFEFC574CEF}" destId="{6ACC85E5-2F78-4664-8B32-608AA4E256A8}" srcOrd="5" destOrd="0" presId="urn:microsoft.com/office/officeart/2008/layout/VerticalAccentList"/>
    <dgm:cxn modelId="{FB3C0D79-CDEB-4EB7-94E9-986BBB58843A}" type="presParOf" srcId="{2F3DBCA4-3B0D-419D-A3BB-9DFEFC574CEF}" destId="{E6482A65-A628-4868-9B94-A498D80244C2}" srcOrd="6" destOrd="0" presId="urn:microsoft.com/office/officeart/2008/layout/VerticalAccentList"/>
    <dgm:cxn modelId="{DDD0B188-2D9B-48A7-8FE5-00254BEA9145}" type="presParOf" srcId="{2F3DBCA4-3B0D-419D-A3BB-9DFEFC574CEF}" destId="{60F8465D-36DC-41CD-A96F-F43783F5AA11}" srcOrd="7" destOrd="0" presId="urn:microsoft.com/office/officeart/2008/layout/VerticalAccentList"/>
    <dgm:cxn modelId="{62B0DAAA-CAD4-4C93-A4C0-D7603F7C2E38}" type="presParOf" srcId="{C427B78C-7E1B-46C9-BC4E-4ECD3359C1D7}" destId="{70BB6B6E-01C9-4E1A-A2B5-4B879CFAA3B7}" srcOrd="2" destOrd="0" presId="urn:microsoft.com/office/officeart/2008/layout/VerticalAccentList"/>
    <dgm:cxn modelId="{C61E740F-B69E-42BB-8049-F02ACDA509EF}" type="presParOf" srcId="{C427B78C-7E1B-46C9-BC4E-4ECD3359C1D7}" destId="{1D0BAE2A-67BB-4FB2-AF98-E36897687C7D}" srcOrd="3" destOrd="0" presId="urn:microsoft.com/office/officeart/2008/layout/VerticalAccentList"/>
    <dgm:cxn modelId="{E6FBB1CE-689F-43AD-A1F0-F5C214CA5344}" type="presParOf" srcId="{1D0BAE2A-67BB-4FB2-AF98-E36897687C7D}" destId="{F36F1E1B-C487-4F34-B612-108CA25428DD}" srcOrd="0" destOrd="0" presId="urn:microsoft.com/office/officeart/2008/layout/VerticalAccentList"/>
    <dgm:cxn modelId="{A7630632-5F2B-47AE-BAC1-354FC08BB6C2}" type="presParOf" srcId="{C427B78C-7E1B-46C9-BC4E-4ECD3359C1D7}" destId="{31A7AF69-6454-4515-8B2F-88961D6B3EEE}" srcOrd="4" destOrd="0" presId="urn:microsoft.com/office/officeart/2008/layout/VerticalAccentList"/>
    <dgm:cxn modelId="{7D881C8D-4629-4E16-A705-4D8F59D8CB8D}" type="presParOf" srcId="{31A7AF69-6454-4515-8B2F-88961D6B3EEE}" destId="{BFDEFB5C-63C8-4E57-93B3-9E5F12F118D4}" srcOrd="0" destOrd="0" presId="urn:microsoft.com/office/officeart/2008/layout/VerticalAccentList"/>
    <dgm:cxn modelId="{3664BAD8-A088-4D40-A5E7-670B540CCFF6}" type="presParOf" srcId="{31A7AF69-6454-4515-8B2F-88961D6B3EEE}" destId="{90BFDF93-2D07-459F-9F82-21BCA3E5D25E}" srcOrd="1" destOrd="0" presId="urn:microsoft.com/office/officeart/2008/layout/VerticalAccentList"/>
    <dgm:cxn modelId="{223F842C-1042-4FC1-B5BC-4C4A496922B7}" type="presParOf" srcId="{31A7AF69-6454-4515-8B2F-88961D6B3EEE}" destId="{1AAAA038-D026-4B98-868F-7697D51A56F0}" srcOrd="2" destOrd="0" presId="urn:microsoft.com/office/officeart/2008/layout/VerticalAccentList"/>
    <dgm:cxn modelId="{3C787926-EBAF-4B54-B735-74CF3612A568}" type="presParOf" srcId="{31A7AF69-6454-4515-8B2F-88961D6B3EEE}" destId="{FFDCB0A6-AA10-4FEB-87C3-2741633A9A4A}" srcOrd="3" destOrd="0" presId="urn:microsoft.com/office/officeart/2008/layout/VerticalAccentList"/>
    <dgm:cxn modelId="{4D15D000-97B8-4026-AF9A-5B0B30F582B8}" type="presParOf" srcId="{31A7AF69-6454-4515-8B2F-88961D6B3EEE}" destId="{637A1576-68F7-443D-A808-3777425AFCA8}" srcOrd="4" destOrd="0" presId="urn:microsoft.com/office/officeart/2008/layout/VerticalAccentList"/>
    <dgm:cxn modelId="{A5DEFCE7-6AED-417C-BB32-9B3BD6E76B59}" type="presParOf" srcId="{31A7AF69-6454-4515-8B2F-88961D6B3EEE}" destId="{AC79CF32-B3F4-4E52-A11E-9F9BB0E30531}" srcOrd="5" destOrd="0" presId="urn:microsoft.com/office/officeart/2008/layout/VerticalAccentList"/>
    <dgm:cxn modelId="{88C8800E-F9D7-4A13-B1C2-7439F7470593}" type="presParOf" srcId="{31A7AF69-6454-4515-8B2F-88961D6B3EEE}" destId="{7A72383F-8561-4D7A-81DA-4C18B0A5BCF9}" srcOrd="6" destOrd="0" presId="urn:microsoft.com/office/officeart/2008/layout/VerticalAccentList"/>
    <dgm:cxn modelId="{3876FEDD-E106-4ECA-8D7D-9542DACACD6F}" type="presParOf" srcId="{31A7AF69-6454-4515-8B2F-88961D6B3EEE}" destId="{51814650-B8DA-4EEE-9342-B23FC2E2DFA7}"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597994-FCCE-4DC1-90DE-C065623AEDE1}" type="doc">
      <dgm:prSet loTypeId="urn:microsoft.com/office/officeart/2005/8/layout/chevron1" loCatId="process" qsTypeId="urn:microsoft.com/office/officeart/2005/8/quickstyle/simple1" qsCatId="simple" csTypeId="urn:microsoft.com/office/officeart/2005/8/colors/accent0_1" csCatId="mainScheme" phldr="1"/>
      <dgm:spPr/>
      <dgm:t>
        <a:bodyPr/>
        <a:lstStyle/>
        <a:p>
          <a:endParaRPr lang="es-ES"/>
        </a:p>
      </dgm:t>
    </dgm:pt>
    <dgm:pt modelId="{C37E78F6-CC7C-4AFF-965C-61395AED37EE}">
      <dgm:prSet phldrT="[Texto]" custT="1"/>
      <dgm:spPr>
        <a:ln>
          <a:solidFill>
            <a:srgbClr val="28A014"/>
          </a:solidFill>
        </a:ln>
      </dgm:spPr>
      <dgm:t>
        <a:bodyPr/>
        <a:lstStyle/>
        <a:p>
          <a:r>
            <a:rPr lang="es-EC" sz="2400" b="1" dirty="0"/>
            <a:t>Contenido de fenoles</a:t>
          </a:r>
        </a:p>
      </dgm:t>
    </dgm:pt>
    <dgm:pt modelId="{1AFB18D5-E9DE-451B-84AF-A0CADDB43911}" type="sibTrans" cxnId="{0D28E357-3A02-49B7-B3B2-6762CEE78F07}">
      <dgm:prSet/>
      <dgm:spPr/>
      <dgm:t>
        <a:bodyPr/>
        <a:lstStyle/>
        <a:p>
          <a:endParaRPr lang="es-ES"/>
        </a:p>
      </dgm:t>
    </dgm:pt>
    <dgm:pt modelId="{BD6ABCB4-2954-46B0-8288-B64CF7C8CBAE}" type="parTrans" cxnId="{0D28E357-3A02-49B7-B3B2-6762CEE78F07}">
      <dgm:prSet/>
      <dgm:spPr/>
      <dgm:t>
        <a:bodyPr/>
        <a:lstStyle/>
        <a:p>
          <a:endParaRPr lang="es-ES"/>
        </a:p>
      </dgm:t>
    </dgm:pt>
    <dgm:pt modelId="{3827EF74-CEE2-46B5-BF0D-7362EE5D78E9}">
      <dgm:prSet phldrT="[Texto]" custT="1"/>
      <dgm:spPr>
        <a:ln>
          <a:solidFill>
            <a:srgbClr val="B5F4AA"/>
          </a:solidFill>
        </a:ln>
      </dgm:spPr>
      <dgm:t>
        <a:bodyPr/>
        <a:lstStyle/>
        <a:p>
          <a:r>
            <a:rPr lang="es-ES" sz="2400" dirty="0"/>
            <a:t>Método de </a:t>
          </a:r>
          <a:r>
            <a:rPr lang="es-ES" sz="2400" dirty="0" err="1"/>
            <a:t>Folin-Ciocalteu</a:t>
          </a:r>
          <a:r>
            <a:rPr lang="es-ES" sz="2400" dirty="0"/>
            <a:t> </a:t>
          </a:r>
          <a:endParaRPr lang="es-EC" sz="2400" dirty="0"/>
        </a:p>
      </dgm:t>
    </dgm:pt>
    <dgm:pt modelId="{85857907-BD49-4BAB-AE6E-53C106156BDD}" type="sibTrans" cxnId="{4DECA99E-874A-49CA-9B56-CD0B7FE2237A}">
      <dgm:prSet/>
      <dgm:spPr/>
      <dgm:t>
        <a:bodyPr/>
        <a:lstStyle/>
        <a:p>
          <a:endParaRPr lang="es-ES"/>
        </a:p>
      </dgm:t>
    </dgm:pt>
    <dgm:pt modelId="{38A9B6AD-181F-4AB8-8FD3-046DEAD13AFE}" type="parTrans" cxnId="{4DECA99E-874A-49CA-9B56-CD0B7FE2237A}">
      <dgm:prSet/>
      <dgm:spPr/>
      <dgm:t>
        <a:bodyPr/>
        <a:lstStyle/>
        <a:p>
          <a:endParaRPr lang="es-ES"/>
        </a:p>
      </dgm:t>
    </dgm:pt>
    <dgm:pt modelId="{E6CC93B4-E5B8-4549-A6ED-7B0DC8E40171}" type="pres">
      <dgm:prSet presAssocID="{FF597994-FCCE-4DC1-90DE-C065623AEDE1}" presName="Name0" presStyleCnt="0">
        <dgm:presLayoutVars>
          <dgm:dir/>
          <dgm:animLvl val="lvl"/>
          <dgm:resizeHandles val="exact"/>
        </dgm:presLayoutVars>
      </dgm:prSet>
      <dgm:spPr/>
    </dgm:pt>
    <dgm:pt modelId="{589A312D-8F9E-4DC7-9E33-8BE37E707313}" type="pres">
      <dgm:prSet presAssocID="{C37E78F6-CC7C-4AFF-965C-61395AED37EE}" presName="parTxOnly" presStyleLbl="node1" presStyleIdx="0" presStyleCnt="2" custScaleY="63345">
        <dgm:presLayoutVars>
          <dgm:chMax val="0"/>
          <dgm:chPref val="0"/>
          <dgm:bulletEnabled val="1"/>
        </dgm:presLayoutVars>
      </dgm:prSet>
      <dgm:spPr/>
    </dgm:pt>
    <dgm:pt modelId="{27269A57-840F-4DE1-872C-10F60252BBC1}" type="pres">
      <dgm:prSet presAssocID="{1AFB18D5-E9DE-451B-84AF-A0CADDB43911}" presName="parTxOnlySpace" presStyleCnt="0"/>
      <dgm:spPr/>
    </dgm:pt>
    <dgm:pt modelId="{1D238B0B-140A-4FAC-BCDE-22451DD6B22A}" type="pres">
      <dgm:prSet presAssocID="{3827EF74-CEE2-46B5-BF0D-7362EE5D78E9}" presName="parTxOnly" presStyleLbl="node1" presStyleIdx="1" presStyleCnt="2" custScaleY="63345">
        <dgm:presLayoutVars>
          <dgm:chMax val="0"/>
          <dgm:chPref val="0"/>
          <dgm:bulletEnabled val="1"/>
        </dgm:presLayoutVars>
      </dgm:prSet>
      <dgm:spPr/>
    </dgm:pt>
  </dgm:ptLst>
  <dgm:cxnLst>
    <dgm:cxn modelId="{04CAC946-F560-457D-A8C3-1E12C38BD44C}" type="presOf" srcId="{FF597994-FCCE-4DC1-90DE-C065623AEDE1}" destId="{E6CC93B4-E5B8-4549-A6ED-7B0DC8E40171}" srcOrd="0" destOrd="0" presId="urn:microsoft.com/office/officeart/2005/8/layout/chevron1"/>
    <dgm:cxn modelId="{0D28E357-3A02-49B7-B3B2-6762CEE78F07}" srcId="{FF597994-FCCE-4DC1-90DE-C065623AEDE1}" destId="{C37E78F6-CC7C-4AFF-965C-61395AED37EE}" srcOrd="0" destOrd="0" parTransId="{BD6ABCB4-2954-46B0-8288-B64CF7C8CBAE}" sibTransId="{1AFB18D5-E9DE-451B-84AF-A0CADDB43911}"/>
    <dgm:cxn modelId="{4DECA99E-874A-49CA-9B56-CD0B7FE2237A}" srcId="{FF597994-FCCE-4DC1-90DE-C065623AEDE1}" destId="{3827EF74-CEE2-46B5-BF0D-7362EE5D78E9}" srcOrd="1" destOrd="0" parTransId="{38A9B6AD-181F-4AB8-8FD3-046DEAD13AFE}" sibTransId="{85857907-BD49-4BAB-AE6E-53C106156BDD}"/>
    <dgm:cxn modelId="{AB1C35CD-9F88-4680-9C9A-A83A9DAA367F}" type="presOf" srcId="{C37E78F6-CC7C-4AFF-965C-61395AED37EE}" destId="{589A312D-8F9E-4DC7-9E33-8BE37E707313}" srcOrd="0" destOrd="0" presId="urn:microsoft.com/office/officeart/2005/8/layout/chevron1"/>
    <dgm:cxn modelId="{C464B3DF-481A-4D8B-8EF7-75E586A58ECA}" type="presOf" srcId="{3827EF74-CEE2-46B5-BF0D-7362EE5D78E9}" destId="{1D238B0B-140A-4FAC-BCDE-22451DD6B22A}" srcOrd="0" destOrd="0" presId="urn:microsoft.com/office/officeart/2005/8/layout/chevron1"/>
    <dgm:cxn modelId="{CF4EFB81-6C8F-403F-A2A9-A22679180CC0}" type="presParOf" srcId="{E6CC93B4-E5B8-4549-A6ED-7B0DC8E40171}" destId="{589A312D-8F9E-4DC7-9E33-8BE37E707313}" srcOrd="0" destOrd="0" presId="urn:microsoft.com/office/officeart/2005/8/layout/chevron1"/>
    <dgm:cxn modelId="{9F807B9B-F260-4F4F-8139-400F9970356D}" type="presParOf" srcId="{E6CC93B4-E5B8-4549-A6ED-7B0DC8E40171}" destId="{27269A57-840F-4DE1-872C-10F60252BBC1}" srcOrd="1" destOrd="0" presId="urn:microsoft.com/office/officeart/2005/8/layout/chevron1"/>
    <dgm:cxn modelId="{3C7E95BC-B1FD-4569-9F5B-0DA015B3402C}" type="presParOf" srcId="{E6CC93B4-E5B8-4549-A6ED-7B0DC8E40171}" destId="{1D238B0B-140A-4FAC-BCDE-22451DD6B22A}"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F597994-FCCE-4DC1-90DE-C065623AEDE1}" type="doc">
      <dgm:prSet loTypeId="urn:microsoft.com/office/officeart/2005/8/layout/chevron1" loCatId="process" qsTypeId="urn:microsoft.com/office/officeart/2005/8/quickstyle/simple1" qsCatId="simple" csTypeId="urn:microsoft.com/office/officeart/2005/8/colors/accent0_1" csCatId="mainScheme" phldr="1"/>
      <dgm:spPr/>
      <dgm:t>
        <a:bodyPr/>
        <a:lstStyle/>
        <a:p>
          <a:endParaRPr lang="es-ES"/>
        </a:p>
      </dgm:t>
    </dgm:pt>
    <dgm:pt modelId="{C37E78F6-CC7C-4AFF-965C-61395AED37EE}">
      <dgm:prSet phldrT="[Texto]" custT="1"/>
      <dgm:spPr>
        <a:ln>
          <a:solidFill>
            <a:srgbClr val="28A014"/>
          </a:solidFill>
        </a:ln>
      </dgm:spPr>
      <dgm:t>
        <a:bodyPr/>
        <a:lstStyle/>
        <a:p>
          <a:r>
            <a:rPr lang="es-EC" sz="2400" b="1" dirty="0"/>
            <a:t>Capacidad antioxidante</a:t>
          </a:r>
        </a:p>
      </dgm:t>
    </dgm:pt>
    <dgm:pt modelId="{1AFB18D5-E9DE-451B-84AF-A0CADDB43911}" type="sibTrans" cxnId="{0D28E357-3A02-49B7-B3B2-6762CEE78F07}">
      <dgm:prSet/>
      <dgm:spPr/>
      <dgm:t>
        <a:bodyPr/>
        <a:lstStyle/>
        <a:p>
          <a:endParaRPr lang="es-ES"/>
        </a:p>
      </dgm:t>
    </dgm:pt>
    <dgm:pt modelId="{BD6ABCB4-2954-46B0-8288-B64CF7C8CBAE}" type="parTrans" cxnId="{0D28E357-3A02-49B7-B3B2-6762CEE78F07}">
      <dgm:prSet/>
      <dgm:spPr/>
      <dgm:t>
        <a:bodyPr/>
        <a:lstStyle/>
        <a:p>
          <a:endParaRPr lang="es-ES"/>
        </a:p>
      </dgm:t>
    </dgm:pt>
    <dgm:pt modelId="{E02678D8-57E6-43F2-9F72-9FC7B3D6F108}">
      <dgm:prSet phldrT="[Texto]" custT="1"/>
      <dgm:spPr>
        <a:ln>
          <a:solidFill>
            <a:srgbClr val="BFD7BF"/>
          </a:solidFill>
        </a:ln>
      </dgm:spPr>
      <dgm:t>
        <a:bodyPr/>
        <a:lstStyle/>
        <a:p>
          <a:r>
            <a:rPr lang="es-ES" sz="2400" dirty="0"/>
            <a:t>Ensayo de actividad de eliminación de radicales DPPH</a:t>
          </a:r>
          <a:endParaRPr lang="es-EC" sz="2400" dirty="0"/>
        </a:p>
      </dgm:t>
    </dgm:pt>
    <dgm:pt modelId="{DC2AD553-8730-4FE9-861B-43305E980CDE}" type="parTrans" cxnId="{69CF584A-0276-4E1A-90C2-908D319AA2AD}">
      <dgm:prSet/>
      <dgm:spPr/>
      <dgm:t>
        <a:bodyPr/>
        <a:lstStyle/>
        <a:p>
          <a:endParaRPr lang="es-ES"/>
        </a:p>
      </dgm:t>
    </dgm:pt>
    <dgm:pt modelId="{5A1D04DF-6CE3-4313-857F-65DE786D2A19}" type="sibTrans" cxnId="{69CF584A-0276-4E1A-90C2-908D319AA2AD}">
      <dgm:prSet/>
      <dgm:spPr/>
      <dgm:t>
        <a:bodyPr/>
        <a:lstStyle/>
        <a:p>
          <a:endParaRPr lang="es-ES"/>
        </a:p>
      </dgm:t>
    </dgm:pt>
    <dgm:pt modelId="{E6CC93B4-E5B8-4549-A6ED-7B0DC8E40171}" type="pres">
      <dgm:prSet presAssocID="{FF597994-FCCE-4DC1-90DE-C065623AEDE1}" presName="Name0" presStyleCnt="0">
        <dgm:presLayoutVars>
          <dgm:dir/>
          <dgm:animLvl val="lvl"/>
          <dgm:resizeHandles val="exact"/>
        </dgm:presLayoutVars>
      </dgm:prSet>
      <dgm:spPr/>
    </dgm:pt>
    <dgm:pt modelId="{8B8F9F97-0610-4F33-A9DF-479F67F1E831}" type="pres">
      <dgm:prSet presAssocID="{C37E78F6-CC7C-4AFF-965C-61395AED37EE}" presName="parTxOnly" presStyleLbl="node1" presStyleIdx="0" presStyleCnt="2" custScaleY="61487">
        <dgm:presLayoutVars>
          <dgm:chMax val="0"/>
          <dgm:chPref val="0"/>
          <dgm:bulletEnabled val="1"/>
        </dgm:presLayoutVars>
      </dgm:prSet>
      <dgm:spPr/>
    </dgm:pt>
    <dgm:pt modelId="{F95EECA9-9764-4317-8099-AE5C927F2F22}" type="pres">
      <dgm:prSet presAssocID="{1AFB18D5-E9DE-451B-84AF-A0CADDB43911}" presName="parTxOnlySpace" presStyleCnt="0"/>
      <dgm:spPr/>
    </dgm:pt>
    <dgm:pt modelId="{277A03B4-138B-461D-8508-294F8F2E7435}" type="pres">
      <dgm:prSet presAssocID="{E02678D8-57E6-43F2-9F72-9FC7B3D6F108}" presName="parTxOnly" presStyleLbl="node1" presStyleIdx="1" presStyleCnt="2" custScaleY="61487">
        <dgm:presLayoutVars>
          <dgm:chMax val="0"/>
          <dgm:chPref val="0"/>
          <dgm:bulletEnabled val="1"/>
        </dgm:presLayoutVars>
      </dgm:prSet>
      <dgm:spPr/>
    </dgm:pt>
  </dgm:ptLst>
  <dgm:cxnLst>
    <dgm:cxn modelId="{04CAC946-F560-457D-A8C3-1E12C38BD44C}" type="presOf" srcId="{FF597994-FCCE-4DC1-90DE-C065623AEDE1}" destId="{E6CC93B4-E5B8-4549-A6ED-7B0DC8E40171}" srcOrd="0" destOrd="0" presId="urn:microsoft.com/office/officeart/2005/8/layout/chevron1"/>
    <dgm:cxn modelId="{69CF584A-0276-4E1A-90C2-908D319AA2AD}" srcId="{FF597994-FCCE-4DC1-90DE-C065623AEDE1}" destId="{E02678D8-57E6-43F2-9F72-9FC7B3D6F108}" srcOrd="1" destOrd="0" parTransId="{DC2AD553-8730-4FE9-861B-43305E980CDE}" sibTransId="{5A1D04DF-6CE3-4313-857F-65DE786D2A19}"/>
    <dgm:cxn modelId="{4BACB44E-3BE2-4E1B-AE2B-8B0E1BF602E3}" type="presOf" srcId="{C37E78F6-CC7C-4AFF-965C-61395AED37EE}" destId="{8B8F9F97-0610-4F33-A9DF-479F67F1E831}" srcOrd="0" destOrd="0" presId="urn:microsoft.com/office/officeart/2005/8/layout/chevron1"/>
    <dgm:cxn modelId="{DC243777-05AD-4BB6-A12F-21A7961FAE33}" type="presOf" srcId="{E02678D8-57E6-43F2-9F72-9FC7B3D6F108}" destId="{277A03B4-138B-461D-8508-294F8F2E7435}" srcOrd="0" destOrd="0" presId="urn:microsoft.com/office/officeart/2005/8/layout/chevron1"/>
    <dgm:cxn modelId="{0D28E357-3A02-49B7-B3B2-6762CEE78F07}" srcId="{FF597994-FCCE-4DC1-90DE-C065623AEDE1}" destId="{C37E78F6-CC7C-4AFF-965C-61395AED37EE}" srcOrd="0" destOrd="0" parTransId="{BD6ABCB4-2954-46B0-8288-B64CF7C8CBAE}" sibTransId="{1AFB18D5-E9DE-451B-84AF-A0CADDB43911}"/>
    <dgm:cxn modelId="{E4150F5F-17D4-4703-8909-57980AA7748F}" type="presParOf" srcId="{E6CC93B4-E5B8-4549-A6ED-7B0DC8E40171}" destId="{8B8F9F97-0610-4F33-A9DF-479F67F1E831}" srcOrd="0" destOrd="0" presId="urn:microsoft.com/office/officeart/2005/8/layout/chevron1"/>
    <dgm:cxn modelId="{D562F02B-2D84-4641-9020-4FD8714A6224}" type="presParOf" srcId="{E6CC93B4-E5B8-4549-A6ED-7B0DC8E40171}" destId="{F95EECA9-9764-4317-8099-AE5C927F2F22}" srcOrd="1" destOrd="0" presId="urn:microsoft.com/office/officeart/2005/8/layout/chevron1"/>
    <dgm:cxn modelId="{EB764634-4899-4379-AA15-1841F8D4250C}" type="presParOf" srcId="{E6CC93B4-E5B8-4549-A6ED-7B0DC8E40171}" destId="{277A03B4-138B-461D-8508-294F8F2E7435}"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E3E7157-F657-4053-8794-55DF3AC82C44}"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s-ES"/>
        </a:p>
      </dgm:t>
    </dgm:pt>
    <dgm:pt modelId="{44F4B8F8-9C20-4A89-B74D-8B83D054A49C}">
      <dgm:prSet custT="1"/>
      <dgm:spPr>
        <a:ln>
          <a:solidFill>
            <a:srgbClr val="BFD7BF"/>
          </a:solidFill>
        </a:ln>
      </dgm:spPr>
      <dgm:t>
        <a:bodyPr/>
        <a:lstStyle/>
        <a:p>
          <a:pPr algn="just">
            <a:buFont typeface="+mj-lt"/>
            <a:buAutoNum type="arabicPeriod"/>
          </a:pPr>
          <a:r>
            <a:rPr lang="es-ES" sz="1900" dirty="0"/>
            <a:t>La auxina 2,4-D (1 mg/L 2,4-D)  inducción de callo no organogénico.</a:t>
          </a:r>
          <a:endParaRPr lang="es-EC" sz="1900" dirty="0"/>
        </a:p>
      </dgm:t>
    </dgm:pt>
    <dgm:pt modelId="{DE899D8A-B7E0-416E-A311-D4AFEFDBB4F9}" type="parTrans" cxnId="{23787B7A-C543-4B16-A672-5BC96E8526C7}">
      <dgm:prSet/>
      <dgm:spPr/>
      <dgm:t>
        <a:bodyPr/>
        <a:lstStyle/>
        <a:p>
          <a:endParaRPr lang="es-ES"/>
        </a:p>
      </dgm:t>
    </dgm:pt>
    <dgm:pt modelId="{EB37AC03-3D7D-4044-97DD-3BB2DD0180A2}" type="sibTrans" cxnId="{23787B7A-C543-4B16-A672-5BC96E8526C7}">
      <dgm:prSet/>
      <dgm:spPr/>
      <dgm:t>
        <a:bodyPr/>
        <a:lstStyle/>
        <a:p>
          <a:endParaRPr lang="es-ES"/>
        </a:p>
      </dgm:t>
    </dgm:pt>
    <dgm:pt modelId="{2650BA79-2E40-48E5-B219-8EF05941C27A}">
      <dgm:prSet phldrT="[Texto]" custT="1"/>
      <dgm:spPr>
        <a:ln>
          <a:solidFill>
            <a:srgbClr val="BFD7BF"/>
          </a:solidFill>
        </a:ln>
      </dgm:spPr>
      <dgm:t>
        <a:bodyPr/>
        <a:lstStyle/>
        <a:p>
          <a:pPr algn="just">
            <a:buFont typeface="+mj-lt"/>
            <a:buAutoNum type="arabicPeriod"/>
          </a:pPr>
          <a:r>
            <a:rPr lang="es-ES" sz="1900" dirty="0"/>
            <a:t>El tratamiento de desinfección con hipoclorito de sodio al 1 % (10 min) presentó un bajo índice de contaminación bacteriana o fúngica y de oxidación fenólica.</a:t>
          </a:r>
        </a:p>
      </dgm:t>
    </dgm:pt>
    <dgm:pt modelId="{B737FB1E-B817-4985-9DFD-1EF92EC71E28}" type="parTrans" cxnId="{CFC25950-EBD0-4F2E-B7C5-DD262A43DBF8}">
      <dgm:prSet/>
      <dgm:spPr/>
      <dgm:t>
        <a:bodyPr/>
        <a:lstStyle/>
        <a:p>
          <a:endParaRPr lang="es-ES"/>
        </a:p>
      </dgm:t>
    </dgm:pt>
    <dgm:pt modelId="{7BA05C6E-3191-4445-834E-0ED66B9CD944}" type="sibTrans" cxnId="{CFC25950-EBD0-4F2E-B7C5-DD262A43DBF8}">
      <dgm:prSet/>
      <dgm:spPr/>
      <dgm:t>
        <a:bodyPr/>
        <a:lstStyle/>
        <a:p>
          <a:endParaRPr lang="es-ES"/>
        </a:p>
      </dgm:t>
    </dgm:pt>
    <dgm:pt modelId="{35AE8D45-4BF3-4FE6-A640-FDDAC9F2C305}">
      <dgm:prSet custT="1"/>
      <dgm:spPr>
        <a:ln>
          <a:solidFill>
            <a:srgbClr val="BFD7BF"/>
          </a:solidFill>
        </a:ln>
      </dgm:spPr>
      <dgm:t>
        <a:bodyPr/>
        <a:lstStyle/>
        <a:p>
          <a:pPr algn="just"/>
          <a:r>
            <a:rPr lang="es-ES" sz="1900" dirty="0"/>
            <a:t>EL método </a:t>
          </a:r>
          <a:r>
            <a:rPr lang="es-ES" sz="1900" dirty="0" err="1"/>
            <a:t>Folin-Ciocalteu</a:t>
          </a:r>
          <a:r>
            <a:rPr lang="es-ES" sz="1900" dirty="0"/>
            <a:t> para la determinación del contenido de fenoles demostró que el extracto de hoja </a:t>
          </a:r>
          <a:r>
            <a:rPr lang="es-ES" sz="1900" i="1" dirty="0"/>
            <a:t>in vivo </a:t>
          </a:r>
          <a:r>
            <a:rPr lang="es-ES" sz="1900" i="0" dirty="0"/>
            <a:t>presenta la mayor concentración seguida del extracto </a:t>
          </a:r>
          <a:r>
            <a:rPr lang="es-ES" sz="1900" i="1" dirty="0"/>
            <a:t>in vitro </a:t>
          </a:r>
          <a:r>
            <a:rPr lang="es-ES" sz="1900" dirty="0"/>
            <a:t>expresadas en mg fenoles/g muestra seca.</a:t>
          </a:r>
          <a:endParaRPr lang="es-EC" sz="1900" dirty="0"/>
        </a:p>
      </dgm:t>
    </dgm:pt>
    <dgm:pt modelId="{18B31AE6-C3D8-4C34-BB5E-BB2498775873}" type="parTrans" cxnId="{251A8EB3-ED19-4801-9B1B-DCFC4D3ACFAA}">
      <dgm:prSet/>
      <dgm:spPr/>
      <dgm:t>
        <a:bodyPr/>
        <a:lstStyle/>
        <a:p>
          <a:endParaRPr lang="es-ES"/>
        </a:p>
      </dgm:t>
    </dgm:pt>
    <dgm:pt modelId="{282D4A71-5A1D-4EC9-B3BD-1553CA418BD1}" type="sibTrans" cxnId="{251A8EB3-ED19-4801-9B1B-DCFC4D3ACFAA}">
      <dgm:prSet/>
      <dgm:spPr/>
      <dgm:t>
        <a:bodyPr/>
        <a:lstStyle/>
        <a:p>
          <a:endParaRPr lang="es-ES"/>
        </a:p>
      </dgm:t>
    </dgm:pt>
    <dgm:pt modelId="{0E0242F9-B5A4-47DA-B25C-1112A6F0CB97}" type="pres">
      <dgm:prSet presAssocID="{2E3E7157-F657-4053-8794-55DF3AC82C44}" presName="linear" presStyleCnt="0">
        <dgm:presLayoutVars>
          <dgm:dir/>
          <dgm:resizeHandles val="exact"/>
        </dgm:presLayoutVars>
      </dgm:prSet>
      <dgm:spPr/>
    </dgm:pt>
    <dgm:pt modelId="{6374EF40-658F-4C34-BB25-A63810F6DCDC}" type="pres">
      <dgm:prSet presAssocID="{2650BA79-2E40-48E5-B219-8EF05941C27A}" presName="comp" presStyleCnt="0"/>
      <dgm:spPr/>
    </dgm:pt>
    <dgm:pt modelId="{9F34A224-238B-472C-86F8-90C31E46025D}" type="pres">
      <dgm:prSet presAssocID="{2650BA79-2E40-48E5-B219-8EF05941C27A}" presName="box" presStyleLbl="node1" presStyleIdx="0" presStyleCnt="3"/>
      <dgm:spPr/>
    </dgm:pt>
    <dgm:pt modelId="{8A8CE900-E056-487A-B985-4828F84FC4E3}" type="pres">
      <dgm:prSet presAssocID="{2650BA79-2E40-48E5-B219-8EF05941C27A}" presName="img" presStyleLbl="fgImgPlace1" presStyleIdx="0" presStyleCnt="3" custScaleY="112300" custLinFactNeighborX="-639" custLinFactNeighborY="-553"/>
      <dgm:spPr>
        <a:blipFill rotWithShape="1">
          <a:blip xmlns:r="http://schemas.openxmlformats.org/officeDocument/2006/relationships" r:embed="rId1"/>
          <a:stretch>
            <a:fillRect/>
          </a:stretch>
        </a:blipFill>
        <a:ln>
          <a:solidFill>
            <a:srgbClr val="BFD7BF"/>
          </a:solidFill>
        </a:ln>
      </dgm:spPr>
    </dgm:pt>
    <dgm:pt modelId="{7B4215A9-6DA3-489D-95B0-CAC168E768D8}" type="pres">
      <dgm:prSet presAssocID="{2650BA79-2E40-48E5-B219-8EF05941C27A}" presName="text" presStyleLbl="node1" presStyleIdx="0" presStyleCnt="3">
        <dgm:presLayoutVars>
          <dgm:bulletEnabled val="1"/>
        </dgm:presLayoutVars>
      </dgm:prSet>
      <dgm:spPr/>
    </dgm:pt>
    <dgm:pt modelId="{8116240E-E5B8-42AC-B4E5-BE4D4C74FB63}" type="pres">
      <dgm:prSet presAssocID="{7BA05C6E-3191-4445-834E-0ED66B9CD944}" presName="spacer" presStyleCnt="0"/>
      <dgm:spPr/>
    </dgm:pt>
    <dgm:pt modelId="{77780BAC-88F2-4AA0-8FE6-9768892C79FE}" type="pres">
      <dgm:prSet presAssocID="{44F4B8F8-9C20-4A89-B74D-8B83D054A49C}" presName="comp" presStyleCnt="0"/>
      <dgm:spPr/>
    </dgm:pt>
    <dgm:pt modelId="{E5881F0E-7754-436A-83C4-3FEAFC8E2EC6}" type="pres">
      <dgm:prSet presAssocID="{44F4B8F8-9C20-4A89-B74D-8B83D054A49C}" presName="box" presStyleLbl="node1" presStyleIdx="1" presStyleCnt="3" custLinFactNeighborX="-13902" custLinFactNeighborY="1304"/>
      <dgm:spPr/>
    </dgm:pt>
    <dgm:pt modelId="{987C95EC-A0E2-49D4-9B9E-9CC47F5667E6}" type="pres">
      <dgm:prSet presAssocID="{44F4B8F8-9C20-4A89-B74D-8B83D054A49C}" presName="img" presStyleLbl="fgImgPlace1" presStyleIdx="1" presStyleCnt="3" custScaleY="114433" custLinFactNeighborX="-639" custLinFactNeighborY="2144"/>
      <dgm:spPr>
        <a:blipFill rotWithShape="1">
          <a:blip xmlns:r="http://schemas.openxmlformats.org/officeDocument/2006/relationships" r:embed="rId2"/>
          <a:stretch>
            <a:fillRect/>
          </a:stretch>
        </a:blipFill>
        <a:ln>
          <a:solidFill>
            <a:srgbClr val="BFD7BF"/>
          </a:solidFill>
        </a:ln>
      </dgm:spPr>
    </dgm:pt>
    <dgm:pt modelId="{EA494215-60FD-41F1-AA31-07E93C7E0FB7}" type="pres">
      <dgm:prSet presAssocID="{44F4B8F8-9C20-4A89-B74D-8B83D054A49C}" presName="text" presStyleLbl="node1" presStyleIdx="1" presStyleCnt="3">
        <dgm:presLayoutVars>
          <dgm:bulletEnabled val="1"/>
        </dgm:presLayoutVars>
      </dgm:prSet>
      <dgm:spPr/>
    </dgm:pt>
    <dgm:pt modelId="{6D8F05D5-39F7-4B61-92DF-36247F44F061}" type="pres">
      <dgm:prSet presAssocID="{EB37AC03-3D7D-4044-97DD-3BB2DD0180A2}" presName="spacer" presStyleCnt="0"/>
      <dgm:spPr/>
    </dgm:pt>
    <dgm:pt modelId="{2F30FE60-F066-43A4-BFF3-004100590B89}" type="pres">
      <dgm:prSet presAssocID="{35AE8D45-4BF3-4FE6-A640-FDDAC9F2C305}" presName="comp" presStyleCnt="0"/>
      <dgm:spPr/>
    </dgm:pt>
    <dgm:pt modelId="{B1493900-61C5-4A2E-B57A-6D5C38B150C6}" type="pres">
      <dgm:prSet presAssocID="{35AE8D45-4BF3-4FE6-A640-FDDAC9F2C305}" presName="box" presStyleLbl="node1" presStyleIdx="2" presStyleCnt="3"/>
      <dgm:spPr/>
    </dgm:pt>
    <dgm:pt modelId="{8BE760E2-490C-406C-A48D-9A07078AE457}" type="pres">
      <dgm:prSet presAssocID="{35AE8D45-4BF3-4FE6-A640-FDDAC9F2C305}" presName="img" presStyleLbl="fgImgPlace1" presStyleIdx="2" presStyleCnt="3" custScaleY="113406"/>
      <dgm:spPr>
        <a:blipFill rotWithShape="1">
          <a:blip xmlns:r="http://schemas.openxmlformats.org/officeDocument/2006/relationships" r:embed="rId3"/>
          <a:srcRect/>
          <a:stretch>
            <a:fillRect t="-9000" b="-9000"/>
          </a:stretch>
        </a:blipFill>
        <a:ln>
          <a:solidFill>
            <a:srgbClr val="BFD7BF"/>
          </a:solidFill>
        </a:ln>
      </dgm:spPr>
    </dgm:pt>
    <dgm:pt modelId="{A782567F-E78D-4B89-B665-3AFD3EA3F498}" type="pres">
      <dgm:prSet presAssocID="{35AE8D45-4BF3-4FE6-A640-FDDAC9F2C305}" presName="text" presStyleLbl="node1" presStyleIdx="2" presStyleCnt="3">
        <dgm:presLayoutVars>
          <dgm:bulletEnabled val="1"/>
        </dgm:presLayoutVars>
      </dgm:prSet>
      <dgm:spPr/>
    </dgm:pt>
  </dgm:ptLst>
  <dgm:cxnLst>
    <dgm:cxn modelId="{D4579B18-BD55-4876-A607-F56AAB7FE8FC}" type="presOf" srcId="{2650BA79-2E40-48E5-B219-8EF05941C27A}" destId="{9F34A224-238B-472C-86F8-90C31E46025D}" srcOrd="0" destOrd="0" presId="urn:microsoft.com/office/officeart/2005/8/layout/vList4"/>
    <dgm:cxn modelId="{23899760-22EE-44BC-AE41-0F0FFB0022AE}" type="presOf" srcId="{35AE8D45-4BF3-4FE6-A640-FDDAC9F2C305}" destId="{B1493900-61C5-4A2E-B57A-6D5C38B150C6}" srcOrd="0" destOrd="0" presId="urn:microsoft.com/office/officeart/2005/8/layout/vList4"/>
    <dgm:cxn modelId="{24EE976C-246A-4A71-A722-6F6830A7F85B}" type="presOf" srcId="{35AE8D45-4BF3-4FE6-A640-FDDAC9F2C305}" destId="{A782567F-E78D-4B89-B665-3AFD3EA3F498}" srcOrd="1" destOrd="0" presId="urn:microsoft.com/office/officeart/2005/8/layout/vList4"/>
    <dgm:cxn modelId="{CFC25950-EBD0-4F2E-B7C5-DD262A43DBF8}" srcId="{2E3E7157-F657-4053-8794-55DF3AC82C44}" destId="{2650BA79-2E40-48E5-B219-8EF05941C27A}" srcOrd="0" destOrd="0" parTransId="{B737FB1E-B817-4985-9DFD-1EF92EC71E28}" sibTransId="{7BA05C6E-3191-4445-834E-0ED66B9CD944}"/>
    <dgm:cxn modelId="{9831F171-D977-4ECB-871B-3CE000D48F1A}" type="presOf" srcId="{44F4B8F8-9C20-4A89-B74D-8B83D054A49C}" destId="{E5881F0E-7754-436A-83C4-3FEAFC8E2EC6}" srcOrd="0" destOrd="0" presId="urn:microsoft.com/office/officeart/2005/8/layout/vList4"/>
    <dgm:cxn modelId="{DD5EDB52-B3AB-46A0-8815-285CD133BD86}" type="presOf" srcId="{2650BA79-2E40-48E5-B219-8EF05941C27A}" destId="{7B4215A9-6DA3-489D-95B0-CAC168E768D8}" srcOrd="1" destOrd="0" presId="urn:microsoft.com/office/officeart/2005/8/layout/vList4"/>
    <dgm:cxn modelId="{70061374-9CBF-47B9-B350-13CEB1488483}" type="presOf" srcId="{2E3E7157-F657-4053-8794-55DF3AC82C44}" destId="{0E0242F9-B5A4-47DA-B25C-1112A6F0CB97}" srcOrd="0" destOrd="0" presId="urn:microsoft.com/office/officeart/2005/8/layout/vList4"/>
    <dgm:cxn modelId="{23787B7A-C543-4B16-A672-5BC96E8526C7}" srcId="{2E3E7157-F657-4053-8794-55DF3AC82C44}" destId="{44F4B8F8-9C20-4A89-B74D-8B83D054A49C}" srcOrd="1" destOrd="0" parTransId="{DE899D8A-B7E0-416E-A311-D4AFEFDBB4F9}" sibTransId="{EB37AC03-3D7D-4044-97DD-3BB2DD0180A2}"/>
    <dgm:cxn modelId="{251A8EB3-ED19-4801-9B1B-DCFC4D3ACFAA}" srcId="{2E3E7157-F657-4053-8794-55DF3AC82C44}" destId="{35AE8D45-4BF3-4FE6-A640-FDDAC9F2C305}" srcOrd="2" destOrd="0" parTransId="{18B31AE6-C3D8-4C34-BB5E-BB2498775873}" sibTransId="{282D4A71-5A1D-4EC9-B3BD-1553CA418BD1}"/>
    <dgm:cxn modelId="{70C1CCD3-15A7-4AE9-9254-47A99BB2724D}" type="presOf" srcId="{44F4B8F8-9C20-4A89-B74D-8B83D054A49C}" destId="{EA494215-60FD-41F1-AA31-07E93C7E0FB7}" srcOrd="1" destOrd="0" presId="urn:microsoft.com/office/officeart/2005/8/layout/vList4"/>
    <dgm:cxn modelId="{7BBBB7B0-29F6-4454-A3C2-96038D332545}" type="presParOf" srcId="{0E0242F9-B5A4-47DA-B25C-1112A6F0CB97}" destId="{6374EF40-658F-4C34-BB25-A63810F6DCDC}" srcOrd="0" destOrd="0" presId="urn:microsoft.com/office/officeart/2005/8/layout/vList4"/>
    <dgm:cxn modelId="{C80334D6-861A-4EE8-9FEE-3E8B29554A5F}" type="presParOf" srcId="{6374EF40-658F-4C34-BB25-A63810F6DCDC}" destId="{9F34A224-238B-472C-86F8-90C31E46025D}" srcOrd="0" destOrd="0" presId="urn:microsoft.com/office/officeart/2005/8/layout/vList4"/>
    <dgm:cxn modelId="{6531786F-642C-449D-B118-B81CFA35AB33}" type="presParOf" srcId="{6374EF40-658F-4C34-BB25-A63810F6DCDC}" destId="{8A8CE900-E056-487A-B985-4828F84FC4E3}" srcOrd="1" destOrd="0" presId="urn:microsoft.com/office/officeart/2005/8/layout/vList4"/>
    <dgm:cxn modelId="{35D35222-72D7-4CAE-BDF8-9C338A836D2D}" type="presParOf" srcId="{6374EF40-658F-4C34-BB25-A63810F6DCDC}" destId="{7B4215A9-6DA3-489D-95B0-CAC168E768D8}" srcOrd="2" destOrd="0" presId="urn:microsoft.com/office/officeart/2005/8/layout/vList4"/>
    <dgm:cxn modelId="{A61DFA12-4FAA-4D76-B02C-09E6773208FA}" type="presParOf" srcId="{0E0242F9-B5A4-47DA-B25C-1112A6F0CB97}" destId="{8116240E-E5B8-42AC-B4E5-BE4D4C74FB63}" srcOrd="1" destOrd="0" presId="urn:microsoft.com/office/officeart/2005/8/layout/vList4"/>
    <dgm:cxn modelId="{94B3492B-E7FA-4920-AA4D-FF97C7CA9780}" type="presParOf" srcId="{0E0242F9-B5A4-47DA-B25C-1112A6F0CB97}" destId="{77780BAC-88F2-4AA0-8FE6-9768892C79FE}" srcOrd="2" destOrd="0" presId="urn:microsoft.com/office/officeart/2005/8/layout/vList4"/>
    <dgm:cxn modelId="{CFEDD8D9-4E6F-49D0-B333-FC3A1F71BC63}" type="presParOf" srcId="{77780BAC-88F2-4AA0-8FE6-9768892C79FE}" destId="{E5881F0E-7754-436A-83C4-3FEAFC8E2EC6}" srcOrd="0" destOrd="0" presId="urn:microsoft.com/office/officeart/2005/8/layout/vList4"/>
    <dgm:cxn modelId="{C824B7D1-2902-407C-8610-2F6DC95D4A15}" type="presParOf" srcId="{77780BAC-88F2-4AA0-8FE6-9768892C79FE}" destId="{987C95EC-A0E2-49D4-9B9E-9CC47F5667E6}" srcOrd="1" destOrd="0" presId="urn:microsoft.com/office/officeart/2005/8/layout/vList4"/>
    <dgm:cxn modelId="{99E78E20-8A67-4F2A-8EB2-D1AE524ABFEF}" type="presParOf" srcId="{77780BAC-88F2-4AA0-8FE6-9768892C79FE}" destId="{EA494215-60FD-41F1-AA31-07E93C7E0FB7}" srcOrd="2" destOrd="0" presId="urn:microsoft.com/office/officeart/2005/8/layout/vList4"/>
    <dgm:cxn modelId="{7E1BF8BA-8BE7-483D-8263-BE7F7F68EC27}" type="presParOf" srcId="{0E0242F9-B5A4-47DA-B25C-1112A6F0CB97}" destId="{6D8F05D5-39F7-4B61-92DF-36247F44F061}" srcOrd="3" destOrd="0" presId="urn:microsoft.com/office/officeart/2005/8/layout/vList4"/>
    <dgm:cxn modelId="{21C5C7D8-E61A-433A-8C4C-4F0D9A18B38B}" type="presParOf" srcId="{0E0242F9-B5A4-47DA-B25C-1112A6F0CB97}" destId="{2F30FE60-F066-43A4-BFF3-004100590B89}" srcOrd="4" destOrd="0" presId="urn:microsoft.com/office/officeart/2005/8/layout/vList4"/>
    <dgm:cxn modelId="{70496441-45BD-4B49-8274-59C8ACD152E4}" type="presParOf" srcId="{2F30FE60-F066-43A4-BFF3-004100590B89}" destId="{B1493900-61C5-4A2E-B57A-6D5C38B150C6}" srcOrd="0" destOrd="0" presId="urn:microsoft.com/office/officeart/2005/8/layout/vList4"/>
    <dgm:cxn modelId="{03FA1D44-BF06-474A-BA97-53E3326A530B}" type="presParOf" srcId="{2F30FE60-F066-43A4-BFF3-004100590B89}" destId="{8BE760E2-490C-406C-A48D-9A07078AE457}" srcOrd="1" destOrd="0" presId="urn:microsoft.com/office/officeart/2005/8/layout/vList4"/>
    <dgm:cxn modelId="{238F1B6C-CF28-4FBD-87CA-DE435C633527}" type="presParOf" srcId="{2F30FE60-F066-43A4-BFF3-004100590B89}" destId="{A782567F-E78D-4B89-B665-3AFD3EA3F49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8F5002-5422-4590-95DB-78AFC7D57065}"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40FA3870-44EA-48BA-9A19-224558B4D9C8}">
      <dgm:prSet phldrT="[Texto]" custT="1"/>
      <dgm:spPr>
        <a:solidFill>
          <a:srgbClr val="BFD7BF"/>
        </a:solidFill>
        <a:ln>
          <a:noFill/>
        </a:ln>
      </dgm:spPr>
      <dgm:t>
        <a:bodyPr/>
        <a:lstStyle/>
        <a:p>
          <a:r>
            <a:rPr lang="es-ES" sz="2100" dirty="0"/>
            <a:t>Moléculas fenólicas </a:t>
          </a:r>
        </a:p>
      </dgm:t>
    </dgm:pt>
    <dgm:pt modelId="{8B173B9D-F283-48C2-8BD3-81DD41DCD1E5}" type="parTrans" cxnId="{9EDABE8B-32B4-488E-A9D3-C642B7B6DD02}">
      <dgm:prSet/>
      <dgm:spPr/>
      <dgm:t>
        <a:bodyPr/>
        <a:lstStyle/>
        <a:p>
          <a:endParaRPr lang="es-ES"/>
        </a:p>
      </dgm:t>
    </dgm:pt>
    <dgm:pt modelId="{42299178-3F3C-4F13-BC41-A30AA2E67797}" type="sibTrans" cxnId="{9EDABE8B-32B4-488E-A9D3-C642B7B6DD02}">
      <dgm:prSet/>
      <dgm:spPr/>
      <dgm:t>
        <a:bodyPr/>
        <a:lstStyle/>
        <a:p>
          <a:endParaRPr lang="es-ES"/>
        </a:p>
      </dgm:t>
    </dgm:pt>
    <dgm:pt modelId="{786D2994-1AEF-426D-BAC2-61A30828EA61}">
      <dgm:prSet phldrT="[Texto]" custT="1"/>
      <dgm:spPr>
        <a:noFill/>
        <a:ln>
          <a:solidFill>
            <a:srgbClr val="BFD7BF"/>
          </a:solidFill>
        </a:ln>
      </dgm:spPr>
      <dgm:t>
        <a:bodyPr/>
        <a:lstStyle/>
        <a:p>
          <a:r>
            <a:rPr lang="es-ES" sz="2000" dirty="0"/>
            <a:t>Localizan todas partes planta</a:t>
          </a:r>
        </a:p>
      </dgm:t>
    </dgm:pt>
    <dgm:pt modelId="{259D6727-203B-4376-843D-AC010CB8C44E}" type="parTrans" cxnId="{E05330B4-7C25-4CB4-81D7-A688BD06A058}">
      <dgm:prSet/>
      <dgm:spPr>
        <a:ln>
          <a:solidFill>
            <a:srgbClr val="BFD7BF"/>
          </a:solidFill>
        </a:ln>
      </dgm:spPr>
      <dgm:t>
        <a:bodyPr/>
        <a:lstStyle/>
        <a:p>
          <a:endParaRPr lang="es-ES"/>
        </a:p>
      </dgm:t>
    </dgm:pt>
    <dgm:pt modelId="{C0633BBD-BCC6-417B-B0EA-91767BE74453}" type="sibTrans" cxnId="{E05330B4-7C25-4CB4-81D7-A688BD06A058}">
      <dgm:prSet/>
      <dgm:spPr/>
      <dgm:t>
        <a:bodyPr/>
        <a:lstStyle/>
        <a:p>
          <a:endParaRPr lang="es-ES"/>
        </a:p>
      </dgm:t>
    </dgm:pt>
    <dgm:pt modelId="{524E9CB2-B853-496F-AF02-B43348A4EF33}">
      <dgm:prSet phldrT="[Texto]" custT="1"/>
      <dgm:spPr>
        <a:solidFill>
          <a:srgbClr val="C1FFC1"/>
        </a:solidFill>
        <a:ln>
          <a:solidFill>
            <a:srgbClr val="BFD7BF"/>
          </a:solidFill>
        </a:ln>
      </dgm:spPr>
      <dgm:t>
        <a:bodyPr/>
        <a:lstStyle/>
        <a:p>
          <a:r>
            <a:rPr lang="es-ES" sz="2000" dirty="0"/>
            <a:t>Antioxidantes</a:t>
          </a:r>
        </a:p>
      </dgm:t>
    </dgm:pt>
    <dgm:pt modelId="{7E2833AC-F4C9-41E0-AABC-EC3CC7C718D5}" type="parTrans" cxnId="{D376B55A-606F-4C96-91E3-FB503337EE41}">
      <dgm:prSet/>
      <dgm:spPr>
        <a:ln>
          <a:solidFill>
            <a:srgbClr val="BFD7BF"/>
          </a:solidFill>
        </a:ln>
      </dgm:spPr>
      <dgm:t>
        <a:bodyPr/>
        <a:lstStyle/>
        <a:p>
          <a:endParaRPr lang="es-ES"/>
        </a:p>
      </dgm:t>
    </dgm:pt>
    <dgm:pt modelId="{C3DFB3A8-839D-4D19-9E26-C88FEBEE3236}" type="sibTrans" cxnId="{D376B55A-606F-4C96-91E3-FB503337EE41}">
      <dgm:prSet/>
      <dgm:spPr/>
      <dgm:t>
        <a:bodyPr/>
        <a:lstStyle/>
        <a:p>
          <a:endParaRPr lang="es-ES"/>
        </a:p>
      </dgm:t>
    </dgm:pt>
    <dgm:pt modelId="{8E8594E0-AADC-407C-896D-0A6795C1ACC8}">
      <dgm:prSet phldrT="[Texto]" custT="1"/>
      <dgm:spPr>
        <a:solidFill>
          <a:srgbClr val="C1FFC1"/>
        </a:solidFill>
        <a:ln>
          <a:solidFill>
            <a:srgbClr val="BFD7BF"/>
          </a:solidFill>
        </a:ln>
      </dgm:spPr>
      <dgm:t>
        <a:bodyPr/>
        <a:lstStyle/>
        <a:p>
          <a:r>
            <a:rPr lang="es-ES" sz="2000" dirty="0"/>
            <a:t>Antiinflamatorias</a:t>
          </a:r>
        </a:p>
      </dgm:t>
    </dgm:pt>
    <dgm:pt modelId="{1DD6E4EC-5704-4278-896C-95F89805F5A4}" type="parTrans" cxnId="{7E9685F5-5347-4CE6-82F4-0E47053403DF}">
      <dgm:prSet/>
      <dgm:spPr>
        <a:ln>
          <a:solidFill>
            <a:srgbClr val="BFD7BF"/>
          </a:solidFill>
        </a:ln>
      </dgm:spPr>
      <dgm:t>
        <a:bodyPr/>
        <a:lstStyle/>
        <a:p>
          <a:endParaRPr lang="es-ES"/>
        </a:p>
      </dgm:t>
    </dgm:pt>
    <dgm:pt modelId="{0B607854-CA5A-4023-9AD0-417B6C381B4B}" type="sibTrans" cxnId="{7E9685F5-5347-4CE6-82F4-0E47053403DF}">
      <dgm:prSet/>
      <dgm:spPr/>
      <dgm:t>
        <a:bodyPr/>
        <a:lstStyle/>
        <a:p>
          <a:endParaRPr lang="es-ES"/>
        </a:p>
      </dgm:t>
    </dgm:pt>
    <dgm:pt modelId="{BB4A7DBC-7B45-4542-B2A7-DEF9DAA33E48}" type="pres">
      <dgm:prSet presAssocID="{F58F5002-5422-4590-95DB-78AFC7D57065}" presName="diagram" presStyleCnt="0">
        <dgm:presLayoutVars>
          <dgm:chPref val="1"/>
          <dgm:dir/>
          <dgm:animOne val="branch"/>
          <dgm:animLvl val="lvl"/>
          <dgm:resizeHandles val="exact"/>
        </dgm:presLayoutVars>
      </dgm:prSet>
      <dgm:spPr/>
    </dgm:pt>
    <dgm:pt modelId="{2B11FE92-8685-4907-9940-DFADAE33BE38}" type="pres">
      <dgm:prSet presAssocID="{40FA3870-44EA-48BA-9A19-224558B4D9C8}" presName="root1" presStyleCnt="0"/>
      <dgm:spPr/>
    </dgm:pt>
    <dgm:pt modelId="{1A646FEF-F065-493A-AA50-6714BF638C28}" type="pres">
      <dgm:prSet presAssocID="{40FA3870-44EA-48BA-9A19-224558B4D9C8}" presName="LevelOneTextNode" presStyleLbl="node0" presStyleIdx="0" presStyleCnt="1" custScaleX="146558" custScaleY="183834">
        <dgm:presLayoutVars>
          <dgm:chPref val="3"/>
        </dgm:presLayoutVars>
      </dgm:prSet>
      <dgm:spPr/>
    </dgm:pt>
    <dgm:pt modelId="{36F6DB5F-9D3F-48F4-A8A9-A7FBB9BFB705}" type="pres">
      <dgm:prSet presAssocID="{40FA3870-44EA-48BA-9A19-224558B4D9C8}" presName="level2hierChild" presStyleCnt="0"/>
      <dgm:spPr/>
    </dgm:pt>
    <dgm:pt modelId="{85528E75-025E-465D-9FDA-F044F587D2FD}" type="pres">
      <dgm:prSet presAssocID="{259D6727-203B-4376-843D-AC010CB8C44E}" presName="conn2-1" presStyleLbl="parChTrans1D2" presStyleIdx="0" presStyleCnt="1"/>
      <dgm:spPr/>
    </dgm:pt>
    <dgm:pt modelId="{74910BAE-7411-4BD4-AFBE-FB7B31EB8923}" type="pres">
      <dgm:prSet presAssocID="{259D6727-203B-4376-843D-AC010CB8C44E}" presName="connTx" presStyleLbl="parChTrans1D2" presStyleIdx="0" presStyleCnt="1"/>
      <dgm:spPr/>
    </dgm:pt>
    <dgm:pt modelId="{B5704AD9-7728-4824-86D0-BE1CA8C4B83B}" type="pres">
      <dgm:prSet presAssocID="{786D2994-1AEF-426D-BAC2-61A30828EA61}" presName="root2" presStyleCnt="0"/>
      <dgm:spPr/>
    </dgm:pt>
    <dgm:pt modelId="{EFB3926E-DF34-4D93-898B-7CC544BE51C0}" type="pres">
      <dgm:prSet presAssocID="{786D2994-1AEF-426D-BAC2-61A30828EA61}" presName="LevelTwoTextNode" presStyleLbl="node2" presStyleIdx="0" presStyleCnt="1" custScaleX="133082" custScaleY="204261" custLinFactNeighborX="-2765" custLinFactNeighborY="3994">
        <dgm:presLayoutVars>
          <dgm:chPref val="3"/>
        </dgm:presLayoutVars>
      </dgm:prSet>
      <dgm:spPr/>
    </dgm:pt>
    <dgm:pt modelId="{FD8654C1-A4FD-4BB5-9E84-9B6C1D562F3C}" type="pres">
      <dgm:prSet presAssocID="{786D2994-1AEF-426D-BAC2-61A30828EA61}" presName="level3hierChild" presStyleCnt="0"/>
      <dgm:spPr/>
    </dgm:pt>
    <dgm:pt modelId="{40F2554F-208B-4AE2-ABD4-1C584D8DDFAE}" type="pres">
      <dgm:prSet presAssocID="{7E2833AC-F4C9-41E0-AABC-EC3CC7C718D5}" presName="conn2-1" presStyleLbl="parChTrans1D3" presStyleIdx="0" presStyleCnt="2"/>
      <dgm:spPr/>
    </dgm:pt>
    <dgm:pt modelId="{B8FDFDCD-427D-47D0-A35E-E26FEDC7758F}" type="pres">
      <dgm:prSet presAssocID="{7E2833AC-F4C9-41E0-AABC-EC3CC7C718D5}" presName="connTx" presStyleLbl="parChTrans1D3" presStyleIdx="0" presStyleCnt="2"/>
      <dgm:spPr/>
    </dgm:pt>
    <dgm:pt modelId="{7C540F88-1412-4621-B7D7-4E37A60BECD0}" type="pres">
      <dgm:prSet presAssocID="{524E9CB2-B853-496F-AF02-B43348A4EF33}" presName="root2" presStyleCnt="0"/>
      <dgm:spPr/>
    </dgm:pt>
    <dgm:pt modelId="{11E4D14A-87D5-4A6F-A64E-398BAF3567F1}" type="pres">
      <dgm:prSet presAssocID="{524E9CB2-B853-496F-AF02-B43348A4EF33}" presName="LevelTwoTextNode" presStyleLbl="node3" presStyleIdx="0" presStyleCnt="2" custScaleX="179292" custScaleY="110579" custLinFactNeighborX="12464" custLinFactNeighborY="14139">
        <dgm:presLayoutVars>
          <dgm:chPref val="3"/>
        </dgm:presLayoutVars>
      </dgm:prSet>
      <dgm:spPr/>
    </dgm:pt>
    <dgm:pt modelId="{7EDD3550-523A-4912-A0B9-4BD548094F7A}" type="pres">
      <dgm:prSet presAssocID="{524E9CB2-B853-496F-AF02-B43348A4EF33}" presName="level3hierChild" presStyleCnt="0"/>
      <dgm:spPr/>
    </dgm:pt>
    <dgm:pt modelId="{40032167-5ACB-4157-9856-9481BFACDA51}" type="pres">
      <dgm:prSet presAssocID="{1DD6E4EC-5704-4278-896C-95F89805F5A4}" presName="conn2-1" presStyleLbl="parChTrans1D3" presStyleIdx="1" presStyleCnt="2"/>
      <dgm:spPr/>
    </dgm:pt>
    <dgm:pt modelId="{F6D77512-1465-4B86-9717-3189FB443AD2}" type="pres">
      <dgm:prSet presAssocID="{1DD6E4EC-5704-4278-896C-95F89805F5A4}" presName="connTx" presStyleLbl="parChTrans1D3" presStyleIdx="1" presStyleCnt="2"/>
      <dgm:spPr/>
    </dgm:pt>
    <dgm:pt modelId="{8E917E28-C88F-4A13-ADCF-8B368A3282F7}" type="pres">
      <dgm:prSet presAssocID="{8E8594E0-AADC-407C-896D-0A6795C1ACC8}" presName="root2" presStyleCnt="0"/>
      <dgm:spPr/>
    </dgm:pt>
    <dgm:pt modelId="{629E82A6-BFB5-4337-A76F-F9111F6F618F}" type="pres">
      <dgm:prSet presAssocID="{8E8594E0-AADC-407C-896D-0A6795C1ACC8}" presName="LevelTwoTextNode" presStyleLbl="node3" presStyleIdx="1" presStyleCnt="2" custScaleX="181242" custLinFactNeighborX="12464" custLinFactNeighborY="14139">
        <dgm:presLayoutVars>
          <dgm:chPref val="3"/>
        </dgm:presLayoutVars>
      </dgm:prSet>
      <dgm:spPr/>
    </dgm:pt>
    <dgm:pt modelId="{6656AA9C-B962-4FB2-925B-ABF6CB7168EC}" type="pres">
      <dgm:prSet presAssocID="{8E8594E0-AADC-407C-896D-0A6795C1ACC8}" presName="level3hierChild" presStyleCnt="0"/>
      <dgm:spPr/>
    </dgm:pt>
  </dgm:ptLst>
  <dgm:cxnLst>
    <dgm:cxn modelId="{B0186305-01CF-4120-9E46-20BADF8DAA58}" type="presOf" srcId="{1DD6E4EC-5704-4278-896C-95F89805F5A4}" destId="{40032167-5ACB-4157-9856-9481BFACDA51}" srcOrd="0" destOrd="0" presId="urn:microsoft.com/office/officeart/2005/8/layout/hierarchy2"/>
    <dgm:cxn modelId="{CE10EC15-0BFC-4E94-AF2C-415F16C3C262}" type="presOf" srcId="{524E9CB2-B853-496F-AF02-B43348A4EF33}" destId="{11E4D14A-87D5-4A6F-A64E-398BAF3567F1}" srcOrd="0" destOrd="0" presId="urn:microsoft.com/office/officeart/2005/8/layout/hierarchy2"/>
    <dgm:cxn modelId="{6ECE0F1B-ED4D-4A82-9130-3956809F55A9}" type="presOf" srcId="{7E2833AC-F4C9-41E0-AABC-EC3CC7C718D5}" destId="{B8FDFDCD-427D-47D0-A35E-E26FEDC7758F}" srcOrd="1" destOrd="0" presId="urn:microsoft.com/office/officeart/2005/8/layout/hierarchy2"/>
    <dgm:cxn modelId="{C4249243-3796-4FD5-A34C-1A63DDAE5DDB}" type="presOf" srcId="{7E2833AC-F4C9-41E0-AABC-EC3CC7C718D5}" destId="{40F2554F-208B-4AE2-ABD4-1C584D8DDFAE}" srcOrd="0" destOrd="0" presId="urn:microsoft.com/office/officeart/2005/8/layout/hierarchy2"/>
    <dgm:cxn modelId="{D376B55A-606F-4C96-91E3-FB503337EE41}" srcId="{786D2994-1AEF-426D-BAC2-61A30828EA61}" destId="{524E9CB2-B853-496F-AF02-B43348A4EF33}" srcOrd="0" destOrd="0" parTransId="{7E2833AC-F4C9-41E0-AABC-EC3CC7C718D5}" sibTransId="{C3DFB3A8-839D-4D19-9E26-C88FEBEE3236}"/>
    <dgm:cxn modelId="{14DFB07E-4344-4493-8D23-AD79C9AF5ECB}" type="presOf" srcId="{8E8594E0-AADC-407C-896D-0A6795C1ACC8}" destId="{629E82A6-BFB5-4337-A76F-F9111F6F618F}" srcOrd="0" destOrd="0" presId="urn:microsoft.com/office/officeart/2005/8/layout/hierarchy2"/>
    <dgm:cxn modelId="{9EDABE8B-32B4-488E-A9D3-C642B7B6DD02}" srcId="{F58F5002-5422-4590-95DB-78AFC7D57065}" destId="{40FA3870-44EA-48BA-9A19-224558B4D9C8}" srcOrd="0" destOrd="0" parTransId="{8B173B9D-F283-48C2-8BD3-81DD41DCD1E5}" sibTransId="{42299178-3F3C-4F13-BC41-A30AA2E67797}"/>
    <dgm:cxn modelId="{27634F8C-73FB-44C6-8249-28933398E207}" type="presOf" srcId="{259D6727-203B-4376-843D-AC010CB8C44E}" destId="{85528E75-025E-465D-9FDA-F044F587D2FD}" srcOrd="0" destOrd="0" presId="urn:microsoft.com/office/officeart/2005/8/layout/hierarchy2"/>
    <dgm:cxn modelId="{952289B1-3921-42A3-B474-A457944514CC}" type="presOf" srcId="{F58F5002-5422-4590-95DB-78AFC7D57065}" destId="{BB4A7DBC-7B45-4542-B2A7-DEF9DAA33E48}" srcOrd="0" destOrd="0" presId="urn:microsoft.com/office/officeart/2005/8/layout/hierarchy2"/>
    <dgm:cxn modelId="{E05330B4-7C25-4CB4-81D7-A688BD06A058}" srcId="{40FA3870-44EA-48BA-9A19-224558B4D9C8}" destId="{786D2994-1AEF-426D-BAC2-61A30828EA61}" srcOrd="0" destOrd="0" parTransId="{259D6727-203B-4376-843D-AC010CB8C44E}" sibTransId="{C0633BBD-BCC6-417B-B0EA-91767BE74453}"/>
    <dgm:cxn modelId="{1905FAB9-B231-41B9-8FCC-989C1E5B30DF}" type="presOf" srcId="{40FA3870-44EA-48BA-9A19-224558B4D9C8}" destId="{1A646FEF-F065-493A-AA50-6714BF638C28}" srcOrd="0" destOrd="0" presId="urn:microsoft.com/office/officeart/2005/8/layout/hierarchy2"/>
    <dgm:cxn modelId="{161766CD-1341-4653-B9A5-5EDB0E103033}" type="presOf" srcId="{1DD6E4EC-5704-4278-896C-95F89805F5A4}" destId="{F6D77512-1465-4B86-9717-3189FB443AD2}" srcOrd="1" destOrd="0" presId="urn:microsoft.com/office/officeart/2005/8/layout/hierarchy2"/>
    <dgm:cxn modelId="{B02932CF-C834-4D32-98DB-0DA2CB67CCF8}" type="presOf" srcId="{786D2994-1AEF-426D-BAC2-61A30828EA61}" destId="{EFB3926E-DF34-4D93-898B-7CC544BE51C0}" srcOrd="0" destOrd="0" presId="urn:microsoft.com/office/officeart/2005/8/layout/hierarchy2"/>
    <dgm:cxn modelId="{49342BDB-A4B6-49EB-A1BA-B5BB5179B9F7}" type="presOf" srcId="{259D6727-203B-4376-843D-AC010CB8C44E}" destId="{74910BAE-7411-4BD4-AFBE-FB7B31EB8923}" srcOrd="1" destOrd="0" presId="urn:microsoft.com/office/officeart/2005/8/layout/hierarchy2"/>
    <dgm:cxn modelId="{7E9685F5-5347-4CE6-82F4-0E47053403DF}" srcId="{786D2994-1AEF-426D-BAC2-61A30828EA61}" destId="{8E8594E0-AADC-407C-896D-0A6795C1ACC8}" srcOrd="1" destOrd="0" parTransId="{1DD6E4EC-5704-4278-896C-95F89805F5A4}" sibTransId="{0B607854-CA5A-4023-9AD0-417B6C381B4B}"/>
    <dgm:cxn modelId="{9ECAB400-0E63-417D-8CE7-25D839AD4EF7}" type="presParOf" srcId="{BB4A7DBC-7B45-4542-B2A7-DEF9DAA33E48}" destId="{2B11FE92-8685-4907-9940-DFADAE33BE38}" srcOrd="0" destOrd="0" presId="urn:microsoft.com/office/officeart/2005/8/layout/hierarchy2"/>
    <dgm:cxn modelId="{BCE2CBC6-9093-4A08-BCD3-ED14976B270E}" type="presParOf" srcId="{2B11FE92-8685-4907-9940-DFADAE33BE38}" destId="{1A646FEF-F065-493A-AA50-6714BF638C28}" srcOrd="0" destOrd="0" presId="urn:microsoft.com/office/officeart/2005/8/layout/hierarchy2"/>
    <dgm:cxn modelId="{C456B8F6-3819-4984-8816-400BBB3D80CA}" type="presParOf" srcId="{2B11FE92-8685-4907-9940-DFADAE33BE38}" destId="{36F6DB5F-9D3F-48F4-A8A9-A7FBB9BFB705}" srcOrd="1" destOrd="0" presId="urn:microsoft.com/office/officeart/2005/8/layout/hierarchy2"/>
    <dgm:cxn modelId="{3CB3BB37-AF89-4AC0-8DFD-B9351187A2A3}" type="presParOf" srcId="{36F6DB5F-9D3F-48F4-A8A9-A7FBB9BFB705}" destId="{85528E75-025E-465D-9FDA-F044F587D2FD}" srcOrd="0" destOrd="0" presId="urn:microsoft.com/office/officeart/2005/8/layout/hierarchy2"/>
    <dgm:cxn modelId="{CA805FD0-5521-484B-8624-831ACA8D482A}" type="presParOf" srcId="{85528E75-025E-465D-9FDA-F044F587D2FD}" destId="{74910BAE-7411-4BD4-AFBE-FB7B31EB8923}" srcOrd="0" destOrd="0" presId="urn:microsoft.com/office/officeart/2005/8/layout/hierarchy2"/>
    <dgm:cxn modelId="{FF3D431C-376D-4A2C-9F44-ADD010C967AA}" type="presParOf" srcId="{36F6DB5F-9D3F-48F4-A8A9-A7FBB9BFB705}" destId="{B5704AD9-7728-4824-86D0-BE1CA8C4B83B}" srcOrd="1" destOrd="0" presId="urn:microsoft.com/office/officeart/2005/8/layout/hierarchy2"/>
    <dgm:cxn modelId="{8936D2C6-938F-47F1-A7D3-8C7A17168019}" type="presParOf" srcId="{B5704AD9-7728-4824-86D0-BE1CA8C4B83B}" destId="{EFB3926E-DF34-4D93-898B-7CC544BE51C0}" srcOrd="0" destOrd="0" presId="urn:microsoft.com/office/officeart/2005/8/layout/hierarchy2"/>
    <dgm:cxn modelId="{33EB743B-FC4C-4009-80AD-8D41015EC5D3}" type="presParOf" srcId="{B5704AD9-7728-4824-86D0-BE1CA8C4B83B}" destId="{FD8654C1-A4FD-4BB5-9E84-9B6C1D562F3C}" srcOrd="1" destOrd="0" presId="urn:microsoft.com/office/officeart/2005/8/layout/hierarchy2"/>
    <dgm:cxn modelId="{511AC897-921C-4A0C-A548-94D220A708B7}" type="presParOf" srcId="{FD8654C1-A4FD-4BB5-9E84-9B6C1D562F3C}" destId="{40F2554F-208B-4AE2-ABD4-1C584D8DDFAE}" srcOrd="0" destOrd="0" presId="urn:microsoft.com/office/officeart/2005/8/layout/hierarchy2"/>
    <dgm:cxn modelId="{A61893EB-4F01-481B-BDC6-EA30CCB78D1F}" type="presParOf" srcId="{40F2554F-208B-4AE2-ABD4-1C584D8DDFAE}" destId="{B8FDFDCD-427D-47D0-A35E-E26FEDC7758F}" srcOrd="0" destOrd="0" presId="urn:microsoft.com/office/officeart/2005/8/layout/hierarchy2"/>
    <dgm:cxn modelId="{1393C7DE-5F34-47A9-BBC6-984D4615EC14}" type="presParOf" srcId="{FD8654C1-A4FD-4BB5-9E84-9B6C1D562F3C}" destId="{7C540F88-1412-4621-B7D7-4E37A60BECD0}" srcOrd="1" destOrd="0" presId="urn:microsoft.com/office/officeart/2005/8/layout/hierarchy2"/>
    <dgm:cxn modelId="{DBB5D6A0-EC99-4B9A-B6A7-BE44B0DB33C8}" type="presParOf" srcId="{7C540F88-1412-4621-B7D7-4E37A60BECD0}" destId="{11E4D14A-87D5-4A6F-A64E-398BAF3567F1}" srcOrd="0" destOrd="0" presId="urn:microsoft.com/office/officeart/2005/8/layout/hierarchy2"/>
    <dgm:cxn modelId="{6BE6B8EF-1BC1-4BC2-9AB8-5A0DBB06D652}" type="presParOf" srcId="{7C540F88-1412-4621-B7D7-4E37A60BECD0}" destId="{7EDD3550-523A-4912-A0B9-4BD548094F7A}" srcOrd="1" destOrd="0" presId="urn:microsoft.com/office/officeart/2005/8/layout/hierarchy2"/>
    <dgm:cxn modelId="{6A752913-8B5B-40EE-8D0E-F240DBDB44D3}" type="presParOf" srcId="{FD8654C1-A4FD-4BB5-9E84-9B6C1D562F3C}" destId="{40032167-5ACB-4157-9856-9481BFACDA51}" srcOrd="2" destOrd="0" presId="urn:microsoft.com/office/officeart/2005/8/layout/hierarchy2"/>
    <dgm:cxn modelId="{B611BBA0-A487-4E98-8783-88DBD03B4B74}" type="presParOf" srcId="{40032167-5ACB-4157-9856-9481BFACDA51}" destId="{F6D77512-1465-4B86-9717-3189FB443AD2}" srcOrd="0" destOrd="0" presId="urn:microsoft.com/office/officeart/2005/8/layout/hierarchy2"/>
    <dgm:cxn modelId="{CB006CB9-D330-403B-AFB4-579EF4CEF1E7}" type="presParOf" srcId="{FD8654C1-A4FD-4BB5-9E84-9B6C1D562F3C}" destId="{8E917E28-C88F-4A13-ADCF-8B368A3282F7}" srcOrd="3" destOrd="0" presId="urn:microsoft.com/office/officeart/2005/8/layout/hierarchy2"/>
    <dgm:cxn modelId="{DA9D7B14-54EC-4C0B-B403-67D324BD8F53}" type="presParOf" srcId="{8E917E28-C88F-4A13-ADCF-8B368A3282F7}" destId="{629E82A6-BFB5-4337-A76F-F9111F6F618F}" srcOrd="0" destOrd="0" presId="urn:microsoft.com/office/officeart/2005/8/layout/hierarchy2"/>
    <dgm:cxn modelId="{B9BF7937-F741-4F09-8ED5-E5E5E1340C0E}" type="presParOf" srcId="{8E917E28-C88F-4A13-ADCF-8B368A3282F7}" destId="{6656AA9C-B962-4FB2-925B-ABF6CB7168EC}" srcOrd="1" destOrd="0" presId="urn:microsoft.com/office/officeart/2005/8/layout/hierarchy2"/>
  </dgm:cxnLst>
  <dgm:bg>
    <a:noFill/>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E3E7157-F657-4053-8794-55DF3AC82C44}"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s-ES"/>
        </a:p>
      </dgm:t>
    </dgm:pt>
    <dgm:pt modelId="{94B49A49-D887-4C2B-AD28-AE3A29C8985A}">
      <dgm:prSet/>
      <dgm:spPr>
        <a:ln>
          <a:solidFill>
            <a:srgbClr val="BFD7BF"/>
          </a:solidFill>
        </a:ln>
      </dgm:spPr>
      <dgm:t>
        <a:bodyPr/>
        <a:lstStyle/>
        <a:p>
          <a:pPr algn="just"/>
          <a:r>
            <a:rPr lang="es-ES" dirty="0"/>
            <a:t>En los callos a medida que transcurre el tiempo </a:t>
          </a:r>
          <a:r>
            <a:rPr lang="es-ES" b="1" dirty="0"/>
            <a:t>el contenido de fenoles va decreciendo</a:t>
          </a:r>
          <a:r>
            <a:rPr lang="es-ES" dirty="0"/>
            <a:t>.</a:t>
          </a:r>
        </a:p>
        <a:p>
          <a:pPr algn="just"/>
          <a:r>
            <a:rPr lang="es-ES" dirty="0"/>
            <a:t>Obtuvo 0,59 mg fenoles/g muestra fresca a los 42 días y 0,21 mg fenoles/g muestra fresca 300 días (10 meses).</a:t>
          </a:r>
          <a:endParaRPr lang="es-EC" dirty="0"/>
        </a:p>
      </dgm:t>
    </dgm:pt>
    <dgm:pt modelId="{FDBCBA20-CBA0-4457-BD5B-165645EF23CC}" type="parTrans" cxnId="{9145286F-8861-4D3A-BF05-03FF253B99F3}">
      <dgm:prSet/>
      <dgm:spPr/>
      <dgm:t>
        <a:bodyPr/>
        <a:lstStyle/>
        <a:p>
          <a:endParaRPr lang="es-ES"/>
        </a:p>
      </dgm:t>
    </dgm:pt>
    <dgm:pt modelId="{A6C6C27C-517A-4E90-8CCD-CB2B7E039F03}" type="sibTrans" cxnId="{9145286F-8861-4D3A-BF05-03FF253B99F3}">
      <dgm:prSet/>
      <dgm:spPr/>
      <dgm:t>
        <a:bodyPr/>
        <a:lstStyle/>
        <a:p>
          <a:endParaRPr lang="es-ES"/>
        </a:p>
      </dgm:t>
    </dgm:pt>
    <dgm:pt modelId="{B2D9ADF4-99AF-4B85-AE0B-D141F20AFC08}">
      <dgm:prSet/>
      <dgm:spPr>
        <a:ln>
          <a:solidFill>
            <a:srgbClr val="BFD7BF"/>
          </a:solidFill>
        </a:ln>
      </dgm:spPr>
      <dgm:t>
        <a:bodyPr/>
        <a:lstStyle/>
        <a:p>
          <a:pPr algn="just"/>
          <a:r>
            <a:rPr lang="es-ES" dirty="0"/>
            <a:t>Los extractos de hojas poseen la </a:t>
          </a:r>
          <a:r>
            <a:rPr lang="es-ES" b="1" dirty="0"/>
            <a:t>capacidad de capturar radicales libres</a:t>
          </a:r>
          <a:r>
            <a:rPr lang="es-ES" dirty="0"/>
            <a:t>. </a:t>
          </a:r>
        </a:p>
        <a:p>
          <a:pPr algn="just"/>
          <a:r>
            <a:rPr lang="es-ES" dirty="0"/>
            <a:t>Los extractos de callo </a:t>
          </a:r>
          <a:r>
            <a:rPr lang="es-ES" b="1" dirty="0"/>
            <a:t>disminuyen su actividad antioxidante </a:t>
          </a:r>
          <a:r>
            <a:rPr lang="es-ES" dirty="0"/>
            <a:t>con el transcurso del tiempo.</a:t>
          </a:r>
        </a:p>
      </dgm:t>
    </dgm:pt>
    <dgm:pt modelId="{28D36C44-D7A9-4867-8BA6-626CCE45C1FE}" type="parTrans" cxnId="{9BCFCF0D-6D35-49AF-988C-834D47AE2BE3}">
      <dgm:prSet/>
      <dgm:spPr/>
      <dgm:t>
        <a:bodyPr/>
        <a:lstStyle/>
        <a:p>
          <a:endParaRPr lang="es-ES"/>
        </a:p>
      </dgm:t>
    </dgm:pt>
    <dgm:pt modelId="{EA34D574-0933-4338-846A-71276007A4E8}" type="sibTrans" cxnId="{9BCFCF0D-6D35-49AF-988C-834D47AE2BE3}">
      <dgm:prSet/>
      <dgm:spPr/>
      <dgm:t>
        <a:bodyPr/>
        <a:lstStyle/>
        <a:p>
          <a:endParaRPr lang="es-ES"/>
        </a:p>
      </dgm:t>
    </dgm:pt>
    <dgm:pt modelId="{0E0242F9-B5A4-47DA-B25C-1112A6F0CB97}" type="pres">
      <dgm:prSet presAssocID="{2E3E7157-F657-4053-8794-55DF3AC82C44}" presName="linear" presStyleCnt="0">
        <dgm:presLayoutVars>
          <dgm:dir/>
          <dgm:resizeHandles val="exact"/>
        </dgm:presLayoutVars>
      </dgm:prSet>
      <dgm:spPr/>
    </dgm:pt>
    <dgm:pt modelId="{509D4B43-0A6C-40C6-ABEF-29B5B75E827F}" type="pres">
      <dgm:prSet presAssocID="{94B49A49-D887-4C2B-AD28-AE3A29C8985A}" presName="comp" presStyleCnt="0"/>
      <dgm:spPr/>
    </dgm:pt>
    <dgm:pt modelId="{18CE4CBF-75DF-481A-945E-18A8E4A073A7}" type="pres">
      <dgm:prSet presAssocID="{94B49A49-D887-4C2B-AD28-AE3A29C8985A}" presName="box" presStyleLbl="node1" presStyleIdx="0" presStyleCnt="2" custLinFactNeighborX="-1040"/>
      <dgm:spPr/>
    </dgm:pt>
    <dgm:pt modelId="{85C2F0D3-FA07-4507-98A7-9208156A7F85}" type="pres">
      <dgm:prSet presAssocID="{94B49A49-D887-4C2B-AD28-AE3A29C8985A}" presName="img" presStyleLbl="fgImgPlace1" presStyleIdx="0" presStyleCnt="2" custScaleX="102107" custScaleY="109779"/>
      <dgm:spPr>
        <a:blipFill rotWithShape="1">
          <a:blip xmlns:r="http://schemas.openxmlformats.org/officeDocument/2006/relationships" r:embed="rId1"/>
          <a:srcRect/>
          <a:stretch>
            <a:fillRect l="-15000" r="-15000"/>
          </a:stretch>
        </a:blipFill>
        <a:ln>
          <a:solidFill>
            <a:srgbClr val="BFD7BF"/>
          </a:solidFill>
        </a:ln>
      </dgm:spPr>
    </dgm:pt>
    <dgm:pt modelId="{504838BA-DC6C-4B7D-B89C-76ECB71A9D7E}" type="pres">
      <dgm:prSet presAssocID="{94B49A49-D887-4C2B-AD28-AE3A29C8985A}" presName="text" presStyleLbl="node1" presStyleIdx="0" presStyleCnt="2">
        <dgm:presLayoutVars>
          <dgm:bulletEnabled val="1"/>
        </dgm:presLayoutVars>
      </dgm:prSet>
      <dgm:spPr/>
    </dgm:pt>
    <dgm:pt modelId="{891F4E86-DAFF-418F-B81D-FC87338F1E94}" type="pres">
      <dgm:prSet presAssocID="{A6C6C27C-517A-4E90-8CCD-CB2B7E039F03}" presName="spacer" presStyleCnt="0"/>
      <dgm:spPr/>
    </dgm:pt>
    <dgm:pt modelId="{9C0E19B4-F2D6-47CA-B064-CF423A15C609}" type="pres">
      <dgm:prSet presAssocID="{B2D9ADF4-99AF-4B85-AE0B-D141F20AFC08}" presName="comp" presStyleCnt="0"/>
      <dgm:spPr/>
    </dgm:pt>
    <dgm:pt modelId="{93C54D89-1BBF-4A89-B189-F849EAE0E039}" type="pres">
      <dgm:prSet presAssocID="{B2D9ADF4-99AF-4B85-AE0B-D141F20AFC08}" presName="box" presStyleLbl="node1" presStyleIdx="1" presStyleCnt="2"/>
      <dgm:spPr/>
    </dgm:pt>
    <dgm:pt modelId="{73648114-7486-497A-B364-44F1E6B001F6}" type="pres">
      <dgm:prSet presAssocID="{B2D9ADF4-99AF-4B85-AE0B-D141F20AFC08}" presName="img" presStyleLbl="fgImgPlace1" presStyleIdx="1" presStyleCnt="2" custScaleY="110799"/>
      <dgm:spPr>
        <a:blipFill rotWithShape="1">
          <a:blip xmlns:r="http://schemas.openxmlformats.org/officeDocument/2006/relationships" r:embed="rId2"/>
          <a:srcRect/>
          <a:stretch>
            <a:fillRect l="-4000" r="-4000"/>
          </a:stretch>
        </a:blipFill>
        <a:ln>
          <a:solidFill>
            <a:srgbClr val="BFD7BF"/>
          </a:solidFill>
        </a:ln>
      </dgm:spPr>
    </dgm:pt>
    <dgm:pt modelId="{CE659F58-ECB3-44DD-96A3-923EC064DE32}" type="pres">
      <dgm:prSet presAssocID="{B2D9ADF4-99AF-4B85-AE0B-D141F20AFC08}" presName="text" presStyleLbl="node1" presStyleIdx="1" presStyleCnt="2">
        <dgm:presLayoutVars>
          <dgm:bulletEnabled val="1"/>
        </dgm:presLayoutVars>
      </dgm:prSet>
      <dgm:spPr/>
    </dgm:pt>
  </dgm:ptLst>
  <dgm:cxnLst>
    <dgm:cxn modelId="{B8CA400B-3232-4AB9-A8ED-EB9A7A167AFF}" type="presOf" srcId="{94B49A49-D887-4C2B-AD28-AE3A29C8985A}" destId="{18CE4CBF-75DF-481A-945E-18A8E4A073A7}" srcOrd="0" destOrd="0" presId="urn:microsoft.com/office/officeart/2005/8/layout/vList4"/>
    <dgm:cxn modelId="{4439FC0B-6242-4D7E-8974-BFCBE829394D}" type="presOf" srcId="{B2D9ADF4-99AF-4B85-AE0B-D141F20AFC08}" destId="{93C54D89-1BBF-4A89-B189-F849EAE0E039}" srcOrd="0" destOrd="0" presId="urn:microsoft.com/office/officeart/2005/8/layout/vList4"/>
    <dgm:cxn modelId="{9BCFCF0D-6D35-49AF-988C-834D47AE2BE3}" srcId="{2E3E7157-F657-4053-8794-55DF3AC82C44}" destId="{B2D9ADF4-99AF-4B85-AE0B-D141F20AFC08}" srcOrd="1" destOrd="0" parTransId="{28D36C44-D7A9-4867-8BA6-626CCE45C1FE}" sibTransId="{EA34D574-0933-4338-846A-71276007A4E8}"/>
    <dgm:cxn modelId="{DF6ECC34-32E6-456B-AD6F-24B104B99BCB}" type="presOf" srcId="{94B49A49-D887-4C2B-AD28-AE3A29C8985A}" destId="{504838BA-DC6C-4B7D-B89C-76ECB71A9D7E}" srcOrd="1" destOrd="0" presId="urn:microsoft.com/office/officeart/2005/8/layout/vList4"/>
    <dgm:cxn modelId="{8FAAF56A-40CA-4D3F-AC92-1015954ABA03}" type="presOf" srcId="{B2D9ADF4-99AF-4B85-AE0B-D141F20AFC08}" destId="{CE659F58-ECB3-44DD-96A3-923EC064DE32}" srcOrd="1" destOrd="0" presId="urn:microsoft.com/office/officeart/2005/8/layout/vList4"/>
    <dgm:cxn modelId="{9145286F-8861-4D3A-BF05-03FF253B99F3}" srcId="{2E3E7157-F657-4053-8794-55DF3AC82C44}" destId="{94B49A49-D887-4C2B-AD28-AE3A29C8985A}" srcOrd="0" destOrd="0" parTransId="{FDBCBA20-CBA0-4457-BD5B-165645EF23CC}" sibTransId="{A6C6C27C-517A-4E90-8CCD-CB2B7E039F03}"/>
    <dgm:cxn modelId="{70061374-9CBF-47B9-B350-13CEB1488483}" type="presOf" srcId="{2E3E7157-F657-4053-8794-55DF3AC82C44}" destId="{0E0242F9-B5A4-47DA-B25C-1112A6F0CB97}" srcOrd="0" destOrd="0" presId="urn:microsoft.com/office/officeart/2005/8/layout/vList4"/>
    <dgm:cxn modelId="{68CEE063-5CCF-49FA-AD02-BAB23F0B146C}" type="presParOf" srcId="{0E0242F9-B5A4-47DA-B25C-1112A6F0CB97}" destId="{509D4B43-0A6C-40C6-ABEF-29B5B75E827F}" srcOrd="0" destOrd="0" presId="urn:microsoft.com/office/officeart/2005/8/layout/vList4"/>
    <dgm:cxn modelId="{AF86F454-C726-4471-B2E4-FA1E9A8F4B57}" type="presParOf" srcId="{509D4B43-0A6C-40C6-ABEF-29B5B75E827F}" destId="{18CE4CBF-75DF-481A-945E-18A8E4A073A7}" srcOrd="0" destOrd="0" presId="urn:microsoft.com/office/officeart/2005/8/layout/vList4"/>
    <dgm:cxn modelId="{76636B4B-7FA0-415F-AF18-D77B3AAFF9BB}" type="presParOf" srcId="{509D4B43-0A6C-40C6-ABEF-29B5B75E827F}" destId="{85C2F0D3-FA07-4507-98A7-9208156A7F85}" srcOrd="1" destOrd="0" presId="urn:microsoft.com/office/officeart/2005/8/layout/vList4"/>
    <dgm:cxn modelId="{14B750E7-05B1-46BA-B640-6C0C55F235CB}" type="presParOf" srcId="{509D4B43-0A6C-40C6-ABEF-29B5B75E827F}" destId="{504838BA-DC6C-4B7D-B89C-76ECB71A9D7E}" srcOrd="2" destOrd="0" presId="urn:microsoft.com/office/officeart/2005/8/layout/vList4"/>
    <dgm:cxn modelId="{78A3AE33-067D-4B46-BAFA-BF5428BB84AB}" type="presParOf" srcId="{0E0242F9-B5A4-47DA-B25C-1112A6F0CB97}" destId="{891F4E86-DAFF-418F-B81D-FC87338F1E94}" srcOrd="1" destOrd="0" presId="urn:microsoft.com/office/officeart/2005/8/layout/vList4"/>
    <dgm:cxn modelId="{FFE1FB9D-1BC6-4AAA-B1A9-0DDF36E69950}" type="presParOf" srcId="{0E0242F9-B5A4-47DA-B25C-1112A6F0CB97}" destId="{9C0E19B4-F2D6-47CA-B064-CF423A15C609}" srcOrd="2" destOrd="0" presId="urn:microsoft.com/office/officeart/2005/8/layout/vList4"/>
    <dgm:cxn modelId="{FEC0B1AC-FA17-48AA-B8C9-6DCDE88A523A}" type="presParOf" srcId="{9C0E19B4-F2D6-47CA-B064-CF423A15C609}" destId="{93C54D89-1BBF-4A89-B189-F849EAE0E039}" srcOrd="0" destOrd="0" presId="urn:microsoft.com/office/officeart/2005/8/layout/vList4"/>
    <dgm:cxn modelId="{9D76825F-52AB-4AF6-9EB1-F2334968EBAC}" type="presParOf" srcId="{9C0E19B4-F2D6-47CA-B064-CF423A15C609}" destId="{73648114-7486-497A-B364-44F1E6B001F6}" srcOrd="1" destOrd="0" presId="urn:microsoft.com/office/officeart/2005/8/layout/vList4"/>
    <dgm:cxn modelId="{5700B101-6798-4EDC-9C03-2BAF8B6D154C}" type="presParOf" srcId="{9C0E19B4-F2D6-47CA-B064-CF423A15C609}" destId="{CE659F58-ECB3-44DD-96A3-923EC064DE3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CDA3A33-62D0-4EC6-A96F-9DC7AC8EA5ED}" type="doc">
      <dgm:prSet loTypeId="urn:microsoft.com/office/officeart/2005/8/layout/vList3" loCatId="picture" qsTypeId="urn:microsoft.com/office/officeart/2005/8/quickstyle/simple1" qsCatId="simple" csTypeId="urn:microsoft.com/office/officeart/2005/8/colors/accent2_1" csCatId="accent2" phldr="1"/>
      <dgm:spPr/>
      <dgm:t>
        <a:bodyPr/>
        <a:lstStyle/>
        <a:p>
          <a:endParaRPr lang="es-ES"/>
        </a:p>
      </dgm:t>
    </dgm:pt>
    <dgm:pt modelId="{0452687C-CC35-46BB-B12A-EFBD965672C4}">
      <dgm:prSet phldrT="[Texto]"/>
      <dgm:spPr>
        <a:ln>
          <a:solidFill>
            <a:srgbClr val="BFD7BF"/>
          </a:solidFill>
        </a:ln>
      </dgm:spPr>
      <dgm:t>
        <a:bodyPr/>
        <a:lstStyle/>
        <a:p>
          <a:pPr algn="just">
            <a:buFont typeface="+mj-lt"/>
            <a:buAutoNum type="arabicPeriod"/>
          </a:pPr>
          <a:r>
            <a:rPr lang="es-EC" dirty="0"/>
            <a:t>Realizar ensayos: tamizaje fitoquímico o la cromatografía en capa fina (CCF), identificar los principales metabolitos secundarios.</a:t>
          </a:r>
          <a:endParaRPr lang="es-ES" dirty="0"/>
        </a:p>
      </dgm:t>
    </dgm:pt>
    <dgm:pt modelId="{E194057C-61F2-41CF-970C-04A3E257F7EF}" type="parTrans" cxnId="{C09FDAAE-6EBF-4B88-A0FA-D31805B754B2}">
      <dgm:prSet/>
      <dgm:spPr/>
      <dgm:t>
        <a:bodyPr/>
        <a:lstStyle/>
        <a:p>
          <a:endParaRPr lang="es-ES"/>
        </a:p>
      </dgm:t>
    </dgm:pt>
    <dgm:pt modelId="{F4E632BF-E238-4406-B565-DE34D1C9B5DD}" type="sibTrans" cxnId="{C09FDAAE-6EBF-4B88-A0FA-D31805B754B2}">
      <dgm:prSet/>
      <dgm:spPr/>
      <dgm:t>
        <a:bodyPr/>
        <a:lstStyle/>
        <a:p>
          <a:endParaRPr lang="es-ES"/>
        </a:p>
      </dgm:t>
    </dgm:pt>
    <dgm:pt modelId="{7BDC4DAA-3A15-4DB6-8FF5-8A60276B6ED2}">
      <dgm:prSet phldrT="[Texto]"/>
      <dgm:spPr>
        <a:ln>
          <a:solidFill>
            <a:srgbClr val="BFD7BF"/>
          </a:solidFill>
        </a:ln>
      </dgm:spPr>
      <dgm:t>
        <a:bodyPr/>
        <a:lstStyle/>
        <a:p>
          <a:pPr algn="just">
            <a:buFont typeface="+mj-lt"/>
            <a:buAutoNum type="arabicPeriod"/>
          </a:pPr>
          <a:r>
            <a:rPr lang="es-EC" dirty="0"/>
            <a:t>Se sugiere realizar la determinación del IC50 que mide la cantidad antioxidante necesaria para disminuir en un 50 % la absorbancia inicial del DPPH. </a:t>
          </a:r>
          <a:endParaRPr lang="es-ES" dirty="0"/>
        </a:p>
      </dgm:t>
    </dgm:pt>
    <dgm:pt modelId="{A2401D07-C198-48B6-8012-5B7CB1B1CF6D}" type="sibTrans" cxnId="{4EC0101C-15D0-4124-832B-90DD5C07AD83}">
      <dgm:prSet/>
      <dgm:spPr/>
      <dgm:t>
        <a:bodyPr/>
        <a:lstStyle/>
        <a:p>
          <a:endParaRPr lang="es-ES"/>
        </a:p>
      </dgm:t>
    </dgm:pt>
    <dgm:pt modelId="{961011F3-8994-4755-87CD-91B69BC0F9FC}" type="parTrans" cxnId="{4EC0101C-15D0-4124-832B-90DD5C07AD83}">
      <dgm:prSet/>
      <dgm:spPr/>
      <dgm:t>
        <a:bodyPr/>
        <a:lstStyle/>
        <a:p>
          <a:endParaRPr lang="es-ES"/>
        </a:p>
      </dgm:t>
    </dgm:pt>
    <dgm:pt modelId="{F286AAD4-7A66-4A58-A1FB-3FBFAE76DB47}" type="pres">
      <dgm:prSet presAssocID="{ACDA3A33-62D0-4EC6-A96F-9DC7AC8EA5ED}" presName="linearFlow" presStyleCnt="0">
        <dgm:presLayoutVars>
          <dgm:dir/>
          <dgm:resizeHandles val="exact"/>
        </dgm:presLayoutVars>
      </dgm:prSet>
      <dgm:spPr/>
    </dgm:pt>
    <dgm:pt modelId="{6E1650AF-C5DC-42B5-BE93-07A6C44DADE8}" type="pres">
      <dgm:prSet presAssocID="{0452687C-CC35-46BB-B12A-EFBD965672C4}" presName="composite" presStyleCnt="0"/>
      <dgm:spPr/>
    </dgm:pt>
    <dgm:pt modelId="{9E9E4FC1-D838-4C6D-A537-969635535BA5}" type="pres">
      <dgm:prSet presAssocID="{0452687C-CC35-46BB-B12A-EFBD965672C4}" presName="imgShp" presStyleLbl="fgImgPlace1" presStyleIdx="0" presStyleCnt="2" custScaleX="121463" custLinFactNeighborX="-77048" custLinFactNeighborY="-179"/>
      <dgm:spPr>
        <a:blipFill rotWithShape="1">
          <a:blip xmlns:r="http://schemas.openxmlformats.org/officeDocument/2006/relationships" r:embed="rId1"/>
          <a:stretch>
            <a:fillRect/>
          </a:stretch>
        </a:blipFill>
        <a:ln>
          <a:solidFill>
            <a:srgbClr val="BFD7BF"/>
          </a:solidFill>
        </a:ln>
      </dgm:spPr>
    </dgm:pt>
    <dgm:pt modelId="{03DB12DA-FD74-4415-AD32-F51C5875C02D}" type="pres">
      <dgm:prSet presAssocID="{0452687C-CC35-46BB-B12A-EFBD965672C4}" presName="txShp" presStyleLbl="node1" presStyleIdx="0" presStyleCnt="2" custScaleX="132306" custLinFactNeighborX="9035" custLinFactNeighborY="-179">
        <dgm:presLayoutVars>
          <dgm:bulletEnabled val="1"/>
        </dgm:presLayoutVars>
      </dgm:prSet>
      <dgm:spPr/>
    </dgm:pt>
    <dgm:pt modelId="{12788193-7F41-467C-B128-516C658453B2}" type="pres">
      <dgm:prSet presAssocID="{F4E632BF-E238-4406-B565-DE34D1C9B5DD}" presName="spacing" presStyleCnt="0"/>
      <dgm:spPr/>
    </dgm:pt>
    <dgm:pt modelId="{10568236-BAB5-4A0B-AC0C-9A32AE6A2493}" type="pres">
      <dgm:prSet presAssocID="{7BDC4DAA-3A15-4DB6-8FF5-8A60276B6ED2}" presName="composite" presStyleCnt="0"/>
      <dgm:spPr/>
    </dgm:pt>
    <dgm:pt modelId="{8EC151DF-B94E-4857-A743-32E5ADFF7D84}" type="pres">
      <dgm:prSet presAssocID="{7BDC4DAA-3A15-4DB6-8FF5-8A60276B6ED2}" presName="imgShp" presStyleLbl="fgImgPlace1" presStyleIdx="1" presStyleCnt="2" custScaleX="120439" custLinFactNeighborX="-77422" custLinFactNeighborY="-4029"/>
      <dgm:spPr>
        <a:blipFill rotWithShape="1">
          <a:blip xmlns:r="http://schemas.openxmlformats.org/officeDocument/2006/relationships" r:embed="rId2"/>
          <a:srcRect/>
          <a:stretch>
            <a:fillRect l="-5000" r="-5000"/>
          </a:stretch>
        </a:blipFill>
        <a:ln>
          <a:solidFill>
            <a:srgbClr val="BFD7BF"/>
          </a:solidFill>
        </a:ln>
      </dgm:spPr>
    </dgm:pt>
    <dgm:pt modelId="{935D35A9-2FE3-4967-8213-CDDAD2ED47EF}" type="pres">
      <dgm:prSet presAssocID="{7BDC4DAA-3A15-4DB6-8FF5-8A60276B6ED2}" presName="txShp" presStyleLbl="node1" presStyleIdx="1" presStyleCnt="2" custScaleX="129479" custLinFactNeighborX="11686" custLinFactNeighborY="-4029">
        <dgm:presLayoutVars>
          <dgm:bulletEnabled val="1"/>
        </dgm:presLayoutVars>
      </dgm:prSet>
      <dgm:spPr/>
    </dgm:pt>
  </dgm:ptLst>
  <dgm:cxnLst>
    <dgm:cxn modelId="{0F96441B-FF44-4CCC-BA9E-A1AE29129573}" type="presOf" srcId="{ACDA3A33-62D0-4EC6-A96F-9DC7AC8EA5ED}" destId="{F286AAD4-7A66-4A58-A1FB-3FBFAE76DB47}" srcOrd="0" destOrd="0" presId="urn:microsoft.com/office/officeart/2005/8/layout/vList3"/>
    <dgm:cxn modelId="{4EC0101C-15D0-4124-832B-90DD5C07AD83}" srcId="{ACDA3A33-62D0-4EC6-A96F-9DC7AC8EA5ED}" destId="{7BDC4DAA-3A15-4DB6-8FF5-8A60276B6ED2}" srcOrd="1" destOrd="0" parTransId="{961011F3-8994-4755-87CD-91B69BC0F9FC}" sibTransId="{A2401D07-C198-48B6-8012-5B7CB1B1CF6D}"/>
    <dgm:cxn modelId="{DDF2793B-BA8D-4C66-B0AE-1BA944CF9B7A}" type="presOf" srcId="{7BDC4DAA-3A15-4DB6-8FF5-8A60276B6ED2}" destId="{935D35A9-2FE3-4967-8213-CDDAD2ED47EF}" srcOrd="0" destOrd="0" presId="urn:microsoft.com/office/officeart/2005/8/layout/vList3"/>
    <dgm:cxn modelId="{33E5A8A7-3CA7-4EAA-8640-6070EEACC649}" type="presOf" srcId="{0452687C-CC35-46BB-B12A-EFBD965672C4}" destId="{03DB12DA-FD74-4415-AD32-F51C5875C02D}" srcOrd="0" destOrd="0" presId="urn:microsoft.com/office/officeart/2005/8/layout/vList3"/>
    <dgm:cxn modelId="{C09FDAAE-6EBF-4B88-A0FA-D31805B754B2}" srcId="{ACDA3A33-62D0-4EC6-A96F-9DC7AC8EA5ED}" destId="{0452687C-CC35-46BB-B12A-EFBD965672C4}" srcOrd="0" destOrd="0" parTransId="{E194057C-61F2-41CF-970C-04A3E257F7EF}" sibTransId="{F4E632BF-E238-4406-B565-DE34D1C9B5DD}"/>
    <dgm:cxn modelId="{65A5AE52-03C2-4A13-84EA-8644047A6310}" type="presParOf" srcId="{F286AAD4-7A66-4A58-A1FB-3FBFAE76DB47}" destId="{6E1650AF-C5DC-42B5-BE93-07A6C44DADE8}" srcOrd="0" destOrd="0" presId="urn:microsoft.com/office/officeart/2005/8/layout/vList3"/>
    <dgm:cxn modelId="{2D871F00-080A-480E-BDC2-52E4FC30B160}" type="presParOf" srcId="{6E1650AF-C5DC-42B5-BE93-07A6C44DADE8}" destId="{9E9E4FC1-D838-4C6D-A537-969635535BA5}" srcOrd="0" destOrd="0" presId="urn:microsoft.com/office/officeart/2005/8/layout/vList3"/>
    <dgm:cxn modelId="{253D4EA9-9335-4349-A7F8-E8381BD10D53}" type="presParOf" srcId="{6E1650AF-C5DC-42B5-BE93-07A6C44DADE8}" destId="{03DB12DA-FD74-4415-AD32-F51C5875C02D}" srcOrd="1" destOrd="0" presId="urn:microsoft.com/office/officeart/2005/8/layout/vList3"/>
    <dgm:cxn modelId="{57D71876-AF10-4BA2-97FB-FF7FE3B251BC}" type="presParOf" srcId="{F286AAD4-7A66-4A58-A1FB-3FBFAE76DB47}" destId="{12788193-7F41-467C-B128-516C658453B2}" srcOrd="1" destOrd="0" presId="urn:microsoft.com/office/officeart/2005/8/layout/vList3"/>
    <dgm:cxn modelId="{6872436A-6B9A-4B0E-9A3F-398EB1F90E9C}" type="presParOf" srcId="{F286AAD4-7A66-4A58-A1FB-3FBFAE76DB47}" destId="{10568236-BAB5-4A0B-AC0C-9A32AE6A2493}" srcOrd="2" destOrd="0" presId="urn:microsoft.com/office/officeart/2005/8/layout/vList3"/>
    <dgm:cxn modelId="{80B3D549-8980-4312-A259-7475CDBEBE83}" type="presParOf" srcId="{10568236-BAB5-4A0B-AC0C-9A32AE6A2493}" destId="{8EC151DF-B94E-4857-A743-32E5ADFF7D84}" srcOrd="0" destOrd="0" presId="urn:microsoft.com/office/officeart/2005/8/layout/vList3"/>
    <dgm:cxn modelId="{DF5F94A3-11D1-47BF-A9CC-59EAA741D0A1}" type="presParOf" srcId="{10568236-BAB5-4A0B-AC0C-9A32AE6A2493}" destId="{935D35A9-2FE3-4967-8213-CDDAD2ED47EF}"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CDA3A33-62D0-4EC6-A96F-9DC7AC8EA5ED}" type="doc">
      <dgm:prSet loTypeId="urn:microsoft.com/office/officeart/2005/8/layout/vList3" loCatId="picture" qsTypeId="urn:microsoft.com/office/officeart/2005/8/quickstyle/simple1" qsCatId="simple" csTypeId="urn:microsoft.com/office/officeart/2005/8/colors/accent2_1" csCatId="accent2" phldr="1"/>
      <dgm:spPr/>
      <dgm:t>
        <a:bodyPr/>
        <a:lstStyle/>
        <a:p>
          <a:endParaRPr lang="es-ES"/>
        </a:p>
      </dgm:t>
    </dgm:pt>
    <dgm:pt modelId="{BFDD95DB-7113-459D-A3F0-625844F0247C}">
      <dgm:prSet/>
      <dgm:spPr>
        <a:noFill/>
        <a:ln>
          <a:solidFill>
            <a:srgbClr val="BFD7BF"/>
          </a:solidFill>
        </a:ln>
      </dgm:spPr>
      <dgm:t>
        <a:bodyPr/>
        <a:lstStyle/>
        <a:p>
          <a:pPr algn="just">
            <a:buFont typeface="+mj-lt"/>
            <a:buAutoNum type="arabicPeriod"/>
          </a:pPr>
          <a:r>
            <a:rPr lang="es-EC" dirty="0"/>
            <a:t>Evaluar la técnica de elicitación o biotransformación inducir la expresión de genes asociados con enzimas responsables de la síntesis de metabolitos secundarios</a:t>
          </a:r>
          <a:r>
            <a:rPr lang="es-ES" dirty="0"/>
            <a:t>. </a:t>
          </a:r>
          <a:endParaRPr lang="es-EC" dirty="0"/>
        </a:p>
      </dgm:t>
    </dgm:pt>
    <dgm:pt modelId="{90417887-595F-401B-B6E9-6800B4C490A8}" type="sibTrans" cxnId="{4778BF38-9155-487B-B59A-CBFA576A374C}">
      <dgm:prSet/>
      <dgm:spPr/>
      <dgm:t>
        <a:bodyPr/>
        <a:lstStyle/>
        <a:p>
          <a:endParaRPr lang="es-ES"/>
        </a:p>
      </dgm:t>
    </dgm:pt>
    <dgm:pt modelId="{287D1D92-BED8-4DE7-94D1-DBBBE103EC60}" type="parTrans" cxnId="{4778BF38-9155-487B-B59A-CBFA576A374C}">
      <dgm:prSet/>
      <dgm:spPr/>
      <dgm:t>
        <a:bodyPr/>
        <a:lstStyle/>
        <a:p>
          <a:endParaRPr lang="es-ES"/>
        </a:p>
      </dgm:t>
    </dgm:pt>
    <dgm:pt modelId="{1E036EE7-6482-4599-B6F6-CF3238E17797}">
      <dgm:prSet/>
      <dgm:spPr>
        <a:ln>
          <a:solidFill>
            <a:srgbClr val="BFD7BF"/>
          </a:solidFill>
        </a:ln>
      </dgm:spPr>
      <dgm:t>
        <a:bodyPr/>
        <a:lstStyle/>
        <a:p>
          <a:pPr algn="just">
            <a:buFont typeface="+mj-lt"/>
            <a:buAutoNum type="arabicPeriod"/>
          </a:pPr>
          <a:r>
            <a:rPr lang="es-ES" dirty="0"/>
            <a:t>Se aconseja que se continúe con el estudio de los metabolitos secundarios de hoja del aire (</a:t>
          </a:r>
          <a:r>
            <a:rPr lang="es-ES" i="1" dirty="0"/>
            <a:t>K. pinnata </a:t>
          </a:r>
          <a:r>
            <a:rPr lang="es-ES" dirty="0"/>
            <a:t>Lam. (</a:t>
          </a:r>
          <a:r>
            <a:rPr lang="es-ES" dirty="0" err="1"/>
            <a:t>Pers</a:t>
          </a:r>
          <a:r>
            <a:rPr lang="es-ES" dirty="0"/>
            <a:t>.)), posee principios activos que pueden ser utilizadas con fines biomédicos</a:t>
          </a:r>
          <a:endParaRPr lang="es-EC" dirty="0"/>
        </a:p>
      </dgm:t>
    </dgm:pt>
    <dgm:pt modelId="{9CB8ACAA-C58C-4473-96B1-2D8DF21B4EB7}" type="sibTrans" cxnId="{3DB5F361-3C59-4251-96D7-FF213C2FE94E}">
      <dgm:prSet/>
      <dgm:spPr/>
      <dgm:t>
        <a:bodyPr/>
        <a:lstStyle/>
        <a:p>
          <a:endParaRPr lang="es-ES"/>
        </a:p>
      </dgm:t>
    </dgm:pt>
    <dgm:pt modelId="{2E57690C-91E0-4C1A-98B4-3E042F7BBA13}" type="parTrans" cxnId="{3DB5F361-3C59-4251-96D7-FF213C2FE94E}">
      <dgm:prSet/>
      <dgm:spPr/>
      <dgm:t>
        <a:bodyPr/>
        <a:lstStyle/>
        <a:p>
          <a:endParaRPr lang="es-ES"/>
        </a:p>
      </dgm:t>
    </dgm:pt>
    <dgm:pt modelId="{F286AAD4-7A66-4A58-A1FB-3FBFAE76DB47}" type="pres">
      <dgm:prSet presAssocID="{ACDA3A33-62D0-4EC6-A96F-9DC7AC8EA5ED}" presName="linearFlow" presStyleCnt="0">
        <dgm:presLayoutVars>
          <dgm:dir/>
          <dgm:resizeHandles val="exact"/>
        </dgm:presLayoutVars>
      </dgm:prSet>
      <dgm:spPr/>
    </dgm:pt>
    <dgm:pt modelId="{B6359162-CBFC-4819-9F0D-DF8E42F64E29}" type="pres">
      <dgm:prSet presAssocID="{BFDD95DB-7113-459D-A3F0-625844F0247C}" presName="composite" presStyleCnt="0"/>
      <dgm:spPr/>
    </dgm:pt>
    <dgm:pt modelId="{FD53386D-8B76-4846-BBC9-036B2110B515}" type="pres">
      <dgm:prSet presAssocID="{BFDD95DB-7113-459D-A3F0-625844F0247C}" presName="imgShp" presStyleLbl="fgImgPlace1" presStyleIdx="0" presStyleCnt="2" custScaleX="121463" custLinFactNeighborX="-75950" custLinFactNeighborY="-2717"/>
      <dgm:spPr>
        <a:blipFill rotWithShape="1">
          <a:blip xmlns:r="http://schemas.openxmlformats.org/officeDocument/2006/relationships" r:embed="rId1"/>
          <a:stretch>
            <a:fillRect/>
          </a:stretch>
        </a:blipFill>
        <a:ln>
          <a:solidFill>
            <a:srgbClr val="BFD7BF"/>
          </a:solidFill>
        </a:ln>
      </dgm:spPr>
    </dgm:pt>
    <dgm:pt modelId="{165602EB-698D-45FD-9704-CDFA7647DC22}" type="pres">
      <dgm:prSet presAssocID="{BFDD95DB-7113-459D-A3F0-625844F0247C}" presName="txShp" presStyleLbl="node1" presStyleIdx="0" presStyleCnt="2" custScaleX="132306" custLinFactNeighborX="9035" custLinFactNeighborY="-179">
        <dgm:presLayoutVars>
          <dgm:bulletEnabled val="1"/>
        </dgm:presLayoutVars>
      </dgm:prSet>
      <dgm:spPr/>
    </dgm:pt>
    <dgm:pt modelId="{C20F7D4B-F3DD-4438-B78B-70716B652948}" type="pres">
      <dgm:prSet presAssocID="{90417887-595F-401B-B6E9-6800B4C490A8}" presName="spacing" presStyleCnt="0"/>
      <dgm:spPr/>
    </dgm:pt>
    <dgm:pt modelId="{63BB89E1-B09B-4A99-8264-A42A51932A5F}" type="pres">
      <dgm:prSet presAssocID="{1E036EE7-6482-4599-B6F6-CF3238E17797}" presName="composite" presStyleCnt="0"/>
      <dgm:spPr/>
    </dgm:pt>
    <dgm:pt modelId="{E4B725B7-219D-468C-B233-565BAD436368}" type="pres">
      <dgm:prSet presAssocID="{1E036EE7-6482-4599-B6F6-CF3238E17797}" presName="imgShp" presStyleLbl="fgImgPlace1" presStyleIdx="1" presStyleCnt="2" custScaleX="121463" custLinFactNeighborX="-75950" custLinFactNeighborY="-2717"/>
      <dgm:spPr>
        <a:blipFill rotWithShape="1">
          <a:blip xmlns:r="http://schemas.openxmlformats.org/officeDocument/2006/relationships" r:embed="rId2"/>
          <a:srcRect/>
          <a:stretch>
            <a:fillRect l="-23000" r="-23000"/>
          </a:stretch>
        </a:blipFill>
        <a:ln>
          <a:solidFill>
            <a:srgbClr val="BFD7BF"/>
          </a:solidFill>
        </a:ln>
      </dgm:spPr>
    </dgm:pt>
    <dgm:pt modelId="{D4C8710E-0D8D-453B-86B8-78913B88E5DD}" type="pres">
      <dgm:prSet presAssocID="{1E036EE7-6482-4599-B6F6-CF3238E17797}" presName="txShp" presStyleLbl="node1" presStyleIdx="1" presStyleCnt="2" custScaleX="132306" custLinFactNeighborX="9035" custLinFactNeighborY="-179">
        <dgm:presLayoutVars>
          <dgm:bulletEnabled val="1"/>
        </dgm:presLayoutVars>
      </dgm:prSet>
      <dgm:spPr/>
    </dgm:pt>
  </dgm:ptLst>
  <dgm:cxnLst>
    <dgm:cxn modelId="{0F96441B-FF44-4CCC-BA9E-A1AE29129573}" type="presOf" srcId="{ACDA3A33-62D0-4EC6-A96F-9DC7AC8EA5ED}" destId="{F286AAD4-7A66-4A58-A1FB-3FBFAE76DB47}" srcOrd="0" destOrd="0" presId="urn:microsoft.com/office/officeart/2005/8/layout/vList3"/>
    <dgm:cxn modelId="{4778BF38-9155-487B-B59A-CBFA576A374C}" srcId="{ACDA3A33-62D0-4EC6-A96F-9DC7AC8EA5ED}" destId="{BFDD95DB-7113-459D-A3F0-625844F0247C}" srcOrd="0" destOrd="0" parTransId="{287D1D92-BED8-4DE7-94D1-DBBBE103EC60}" sibTransId="{90417887-595F-401B-B6E9-6800B4C490A8}"/>
    <dgm:cxn modelId="{3DB5F361-3C59-4251-96D7-FF213C2FE94E}" srcId="{ACDA3A33-62D0-4EC6-A96F-9DC7AC8EA5ED}" destId="{1E036EE7-6482-4599-B6F6-CF3238E17797}" srcOrd="1" destOrd="0" parTransId="{2E57690C-91E0-4C1A-98B4-3E042F7BBA13}" sibTransId="{9CB8ACAA-C58C-4473-96B1-2D8DF21B4EB7}"/>
    <dgm:cxn modelId="{76486E4F-67DB-4783-881D-C5BFA533E890}" type="presOf" srcId="{BFDD95DB-7113-459D-A3F0-625844F0247C}" destId="{165602EB-698D-45FD-9704-CDFA7647DC22}" srcOrd="0" destOrd="0" presId="urn:microsoft.com/office/officeart/2005/8/layout/vList3"/>
    <dgm:cxn modelId="{578060E4-5A48-4020-876F-0834DF9D1D5B}" type="presOf" srcId="{1E036EE7-6482-4599-B6F6-CF3238E17797}" destId="{D4C8710E-0D8D-453B-86B8-78913B88E5DD}" srcOrd="0" destOrd="0" presId="urn:microsoft.com/office/officeart/2005/8/layout/vList3"/>
    <dgm:cxn modelId="{A5E1882B-3E7F-4A5D-8670-3B6A764D64B2}" type="presParOf" srcId="{F286AAD4-7A66-4A58-A1FB-3FBFAE76DB47}" destId="{B6359162-CBFC-4819-9F0D-DF8E42F64E29}" srcOrd="0" destOrd="0" presId="urn:microsoft.com/office/officeart/2005/8/layout/vList3"/>
    <dgm:cxn modelId="{5F833C8A-7601-4CDF-A6EC-9975F2B26087}" type="presParOf" srcId="{B6359162-CBFC-4819-9F0D-DF8E42F64E29}" destId="{FD53386D-8B76-4846-BBC9-036B2110B515}" srcOrd="0" destOrd="0" presId="urn:microsoft.com/office/officeart/2005/8/layout/vList3"/>
    <dgm:cxn modelId="{70DC160C-AB05-43AA-BFCA-93FAFC2CB590}" type="presParOf" srcId="{B6359162-CBFC-4819-9F0D-DF8E42F64E29}" destId="{165602EB-698D-45FD-9704-CDFA7647DC22}" srcOrd="1" destOrd="0" presId="urn:microsoft.com/office/officeart/2005/8/layout/vList3"/>
    <dgm:cxn modelId="{EEB4EDBB-319A-4A30-A0A6-069E1FD9A8B5}" type="presParOf" srcId="{F286AAD4-7A66-4A58-A1FB-3FBFAE76DB47}" destId="{C20F7D4B-F3DD-4438-B78B-70716B652948}" srcOrd="1" destOrd="0" presId="urn:microsoft.com/office/officeart/2005/8/layout/vList3"/>
    <dgm:cxn modelId="{3AE6BD6B-5C74-405B-A99F-B05FDABB8A15}" type="presParOf" srcId="{F286AAD4-7A66-4A58-A1FB-3FBFAE76DB47}" destId="{63BB89E1-B09B-4A99-8264-A42A51932A5F}" srcOrd="2" destOrd="0" presId="urn:microsoft.com/office/officeart/2005/8/layout/vList3"/>
    <dgm:cxn modelId="{226649E2-6D37-48DD-A241-E7E6E5B5E7E3}" type="presParOf" srcId="{63BB89E1-B09B-4A99-8264-A42A51932A5F}" destId="{E4B725B7-219D-468C-B233-565BAD436368}" srcOrd="0" destOrd="0" presId="urn:microsoft.com/office/officeart/2005/8/layout/vList3"/>
    <dgm:cxn modelId="{8BBF1287-1F59-450C-846D-98058DD60A07}" type="presParOf" srcId="{63BB89E1-B09B-4A99-8264-A42A51932A5F}" destId="{D4C8710E-0D8D-453B-86B8-78913B88E5D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9AD8AE-49A0-451D-812F-EA5B957A5D97}" type="doc">
      <dgm:prSet loTypeId="urn:microsoft.com/office/officeart/2005/8/layout/process1" loCatId="process" qsTypeId="urn:microsoft.com/office/officeart/2005/8/quickstyle/simple1" qsCatId="simple" csTypeId="urn:microsoft.com/office/officeart/2005/8/colors/accent0_2" csCatId="mainScheme" phldr="1"/>
      <dgm:spPr/>
    </dgm:pt>
    <dgm:pt modelId="{06C3C82E-BFE8-46D3-B6BB-29EFBC99CFD3}">
      <dgm:prSet phldrT="[Texto]"/>
      <dgm:spPr>
        <a:solidFill>
          <a:srgbClr val="BFD7BF"/>
        </a:solidFill>
        <a:ln>
          <a:noFill/>
        </a:ln>
      </dgm:spPr>
      <dgm:t>
        <a:bodyPr/>
        <a:lstStyle/>
        <a:p>
          <a:r>
            <a:rPr lang="es-ES" dirty="0"/>
            <a:t>Antioxidantes</a:t>
          </a:r>
        </a:p>
      </dgm:t>
    </dgm:pt>
    <dgm:pt modelId="{9BFA0C43-0D56-4870-A701-2202C9D72AF2}" type="parTrans" cxnId="{7007638F-8631-4766-A484-5DE6FC6780FD}">
      <dgm:prSet/>
      <dgm:spPr/>
      <dgm:t>
        <a:bodyPr/>
        <a:lstStyle/>
        <a:p>
          <a:endParaRPr lang="es-ES"/>
        </a:p>
      </dgm:t>
    </dgm:pt>
    <dgm:pt modelId="{9D27C7C6-C4C2-49BB-A85E-3F699BDAA733}" type="sibTrans" cxnId="{7007638F-8631-4766-A484-5DE6FC6780FD}">
      <dgm:prSet/>
      <dgm:spPr/>
      <dgm:t>
        <a:bodyPr/>
        <a:lstStyle/>
        <a:p>
          <a:endParaRPr lang="es-ES"/>
        </a:p>
      </dgm:t>
    </dgm:pt>
    <dgm:pt modelId="{40102A53-6BCE-46EE-98F3-7F064D6AAA11}">
      <dgm:prSet phldrT="[Texto]"/>
      <dgm:spPr>
        <a:solidFill>
          <a:srgbClr val="BFD7BF"/>
        </a:solidFill>
        <a:ln>
          <a:noFill/>
        </a:ln>
      </dgm:spPr>
      <dgm:t>
        <a:bodyPr/>
        <a:lstStyle/>
        <a:p>
          <a:r>
            <a:rPr lang="es-ES" dirty="0"/>
            <a:t>Especies reactivas de oxígeno (ROS)</a:t>
          </a:r>
        </a:p>
      </dgm:t>
    </dgm:pt>
    <dgm:pt modelId="{E8A01D2E-5DD0-4F95-821C-D17A895FA604}" type="parTrans" cxnId="{C3AD53DF-E4F7-45B5-8BA8-9E08778C85CE}">
      <dgm:prSet/>
      <dgm:spPr/>
      <dgm:t>
        <a:bodyPr/>
        <a:lstStyle/>
        <a:p>
          <a:endParaRPr lang="es-ES"/>
        </a:p>
      </dgm:t>
    </dgm:pt>
    <dgm:pt modelId="{9B7E316F-5FE2-4E57-8DF2-C64C5BF3C468}" type="sibTrans" cxnId="{C3AD53DF-E4F7-45B5-8BA8-9E08778C85CE}">
      <dgm:prSet/>
      <dgm:spPr/>
      <dgm:t>
        <a:bodyPr/>
        <a:lstStyle/>
        <a:p>
          <a:endParaRPr lang="es-ES"/>
        </a:p>
      </dgm:t>
    </dgm:pt>
    <dgm:pt modelId="{89B6170F-9E02-4D42-8F77-B42D79DFC47C}">
      <dgm:prSet phldrT="[Texto]"/>
      <dgm:spPr>
        <a:solidFill>
          <a:srgbClr val="BFD7BF"/>
        </a:solidFill>
        <a:ln>
          <a:noFill/>
        </a:ln>
      </dgm:spPr>
      <dgm:t>
        <a:bodyPr/>
        <a:lstStyle/>
        <a:p>
          <a:r>
            <a:rPr lang="es-ES" dirty="0"/>
            <a:t>Exceso causa enfermedades degenerativas</a:t>
          </a:r>
        </a:p>
      </dgm:t>
    </dgm:pt>
    <dgm:pt modelId="{DD610F89-EE9F-4FCB-975A-732FA7CABD26}" type="parTrans" cxnId="{965CBDDF-55CF-44B2-8FE5-EFAB3D58D9D5}">
      <dgm:prSet/>
      <dgm:spPr/>
      <dgm:t>
        <a:bodyPr/>
        <a:lstStyle/>
        <a:p>
          <a:endParaRPr lang="es-ES"/>
        </a:p>
      </dgm:t>
    </dgm:pt>
    <dgm:pt modelId="{9EE92E18-38F6-4A3C-AFCF-3186C9D84182}" type="sibTrans" cxnId="{965CBDDF-55CF-44B2-8FE5-EFAB3D58D9D5}">
      <dgm:prSet/>
      <dgm:spPr/>
      <dgm:t>
        <a:bodyPr/>
        <a:lstStyle/>
        <a:p>
          <a:endParaRPr lang="es-ES"/>
        </a:p>
      </dgm:t>
    </dgm:pt>
    <dgm:pt modelId="{BC84510A-14FE-49BB-80DE-B5F856E74FE4}" type="pres">
      <dgm:prSet presAssocID="{679AD8AE-49A0-451D-812F-EA5B957A5D97}" presName="Name0" presStyleCnt="0">
        <dgm:presLayoutVars>
          <dgm:dir/>
          <dgm:resizeHandles val="exact"/>
        </dgm:presLayoutVars>
      </dgm:prSet>
      <dgm:spPr/>
    </dgm:pt>
    <dgm:pt modelId="{A2BAF5F5-21D5-4FC1-BC3B-460F15CE1557}" type="pres">
      <dgm:prSet presAssocID="{06C3C82E-BFE8-46D3-B6BB-29EFBC99CFD3}" presName="node" presStyleLbl="node1" presStyleIdx="0" presStyleCnt="3">
        <dgm:presLayoutVars>
          <dgm:bulletEnabled val="1"/>
        </dgm:presLayoutVars>
      </dgm:prSet>
      <dgm:spPr/>
    </dgm:pt>
    <dgm:pt modelId="{50293E3A-8916-48A6-891E-9BD60D8398F8}" type="pres">
      <dgm:prSet presAssocID="{9D27C7C6-C4C2-49BB-A85E-3F699BDAA733}" presName="sibTrans" presStyleLbl="sibTrans2D1" presStyleIdx="0" presStyleCnt="2"/>
      <dgm:spPr/>
    </dgm:pt>
    <dgm:pt modelId="{58C1D9E5-EF2E-44B2-A212-2362B8380839}" type="pres">
      <dgm:prSet presAssocID="{9D27C7C6-C4C2-49BB-A85E-3F699BDAA733}" presName="connectorText" presStyleLbl="sibTrans2D1" presStyleIdx="0" presStyleCnt="2"/>
      <dgm:spPr/>
    </dgm:pt>
    <dgm:pt modelId="{BE84CCAA-6BE3-4091-9E62-BBFD2C2F2D42}" type="pres">
      <dgm:prSet presAssocID="{40102A53-6BCE-46EE-98F3-7F064D6AAA11}" presName="node" presStyleLbl="node1" presStyleIdx="1" presStyleCnt="3">
        <dgm:presLayoutVars>
          <dgm:bulletEnabled val="1"/>
        </dgm:presLayoutVars>
      </dgm:prSet>
      <dgm:spPr/>
    </dgm:pt>
    <dgm:pt modelId="{8FE3C36F-5948-4F67-BF0E-BD06BC85972B}" type="pres">
      <dgm:prSet presAssocID="{9B7E316F-5FE2-4E57-8DF2-C64C5BF3C468}" presName="sibTrans" presStyleLbl="sibTrans2D1" presStyleIdx="1" presStyleCnt="2"/>
      <dgm:spPr/>
    </dgm:pt>
    <dgm:pt modelId="{D00278DE-6128-4EB6-8175-719320205D02}" type="pres">
      <dgm:prSet presAssocID="{9B7E316F-5FE2-4E57-8DF2-C64C5BF3C468}" presName="connectorText" presStyleLbl="sibTrans2D1" presStyleIdx="1" presStyleCnt="2"/>
      <dgm:spPr/>
    </dgm:pt>
    <dgm:pt modelId="{46129BE5-E55F-431D-A510-0182932247D3}" type="pres">
      <dgm:prSet presAssocID="{89B6170F-9E02-4D42-8F77-B42D79DFC47C}" presName="node" presStyleLbl="node1" presStyleIdx="2" presStyleCnt="3">
        <dgm:presLayoutVars>
          <dgm:bulletEnabled val="1"/>
        </dgm:presLayoutVars>
      </dgm:prSet>
      <dgm:spPr/>
    </dgm:pt>
  </dgm:ptLst>
  <dgm:cxnLst>
    <dgm:cxn modelId="{10576523-6C44-44AC-9208-8ED058B831B1}" type="presOf" srcId="{9B7E316F-5FE2-4E57-8DF2-C64C5BF3C468}" destId="{8FE3C36F-5948-4F67-BF0E-BD06BC85972B}" srcOrd="0" destOrd="0" presId="urn:microsoft.com/office/officeart/2005/8/layout/process1"/>
    <dgm:cxn modelId="{148C842D-D65B-43AE-8875-67C7F7340F83}" type="presOf" srcId="{06C3C82E-BFE8-46D3-B6BB-29EFBC99CFD3}" destId="{A2BAF5F5-21D5-4FC1-BC3B-460F15CE1557}" srcOrd="0" destOrd="0" presId="urn:microsoft.com/office/officeart/2005/8/layout/process1"/>
    <dgm:cxn modelId="{62551846-A669-40D2-BE4D-4654FB170419}" type="presOf" srcId="{679AD8AE-49A0-451D-812F-EA5B957A5D97}" destId="{BC84510A-14FE-49BB-80DE-B5F856E74FE4}" srcOrd="0" destOrd="0" presId="urn:microsoft.com/office/officeart/2005/8/layout/process1"/>
    <dgm:cxn modelId="{2E4FE74E-C51C-4F93-898B-9E610C93A9B5}" type="presOf" srcId="{40102A53-6BCE-46EE-98F3-7F064D6AAA11}" destId="{BE84CCAA-6BE3-4091-9E62-BBFD2C2F2D42}" srcOrd="0" destOrd="0" presId="urn:microsoft.com/office/officeart/2005/8/layout/process1"/>
    <dgm:cxn modelId="{5D39177B-3864-481C-93B7-F15B9A7128B9}" type="presOf" srcId="{9D27C7C6-C4C2-49BB-A85E-3F699BDAA733}" destId="{58C1D9E5-EF2E-44B2-A212-2362B8380839}" srcOrd="1" destOrd="0" presId="urn:microsoft.com/office/officeart/2005/8/layout/process1"/>
    <dgm:cxn modelId="{7007638F-8631-4766-A484-5DE6FC6780FD}" srcId="{679AD8AE-49A0-451D-812F-EA5B957A5D97}" destId="{06C3C82E-BFE8-46D3-B6BB-29EFBC99CFD3}" srcOrd="0" destOrd="0" parTransId="{9BFA0C43-0D56-4870-A701-2202C9D72AF2}" sibTransId="{9D27C7C6-C4C2-49BB-A85E-3F699BDAA733}"/>
    <dgm:cxn modelId="{85B48397-4E21-4F17-AB17-B7C6DDC2A388}" type="presOf" srcId="{9B7E316F-5FE2-4E57-8DF2-C64C5BF3C468}" destId="{D00278DE-6128-4EB6-8175-719320205D02}" srcOrd="1" destOrd="0" presId="urn:microsoft.com/office/officeart/2005/8/layout/process1"/>
    <dgm:cxn modelId="{C3AD53DF-E4F7-45B5-8BA8-9E08778C85CE}" srcId="{679AD8AE-49A0-451D-812F-EA5B957A5D97}" destId="{40102A53-6BCE-46EE-98F3-7F064D6AAA11}" srcOrd="1" destOrd="0" parTransId="{E8A01D2E-5DD0-4F95-821C-D17A895FA604}" sibTransId="{9B7E316F-5FE2-4E57-8DF2-C64C5BF3C468}"/>
    <dgm:cxn modelId="{965CBDDF-55CF-44B2-8FE5-EFAB3D58D9D5}" srcId="{679AD8AE-49A0-451D-812F-EA5B957A5D97}" destId="{89B6170F-9E02-4D42-8F77-B42D79DFC47C}" srcOrd="2" destOrd="0" parTransId="{DD610F89-EE9F-4FCB-975A-732FA7CABD26}" sibTransId="{9EE92E18-38F6-4A3C-AFCF-3186C9D84182}"/>
    <dgm:cxn modelId="{94253DE4-2CFD-4340-A4DB-78FD0C193253}" type="presOf" srcId="{9D27C7C6-C4C2-49BB-A85E-3F699BDAA733}" destId="{50293E3A-8916-48A6-891E-9BD60D8398F8}" srcOrd="0" destOrd="0" presId="urn:microsoft.com/office/officeart/2005/8/layout/process1"/>
    <dgm:cxn modelId="{2DB42CF4-B7EA-4BA5-8963-869556B69B40}" type="presOf" srcId="{89B6170F-9E02-4D42-8F77-B42D79DFC47C}" destId="{46129BE5-E55F-431D-A510-0182932247D3}" srcOrd="0" destOrd="0" presId="urn:microsoft.com/office/officeart/2005/8/layout/process1"/>
    <dgm:cxn modelId="{2269D126-A2ED-4E13-A7D2-AB1F14A2B99E}" type="presParOf" srcId="{BC84510A-14FE-49BB-80DE-B5F856E74FE4}" destId="{A2BAF5F5-21D5-4FC1-BC3B-460F15CE1557}" srcOrd="0" destOrd="0" presId="urn:microsoft.com/office/officeart/2005/8/layout/process1"/>
    <dgm:cxn modelId="{4305D1AC-9349-4C97-AFC7-2D6CE2DD4D59}" type="presParOf" srcId="{BC84510A-14FE-49BB-80DE-B5F856E74FE4}" destId="{50293E3A-8916-48A6-891E-9BD60D8398F8}" srcOrd="1" destOrd="0" presId="urn:microsoft.com/office/officeart/2005/8/layout/process1"/>
    <dgm:cxn modelId="{CE30A1B5-CF73-4758-9939-57F4C6EE802E}" type="presParOf" srcId="{50293E3A-8916-48A6-891E-9BD60D8398F8}" destId="{58C1D9E5-EF2E-44B2-A212-2362B8380839}" srcOrd="0" destOrd="0" presId="urn:microsoft.com/office/officeart/2005/8/layout/process1"/>
    <dgm:cxn modelId="{E574EF44-9FA1-4DCA-8E4E-547725D128E4}" type="presParOf" srcId="{BC84510A-14FE-49BB-80DE-B5F856E74FE4}" destId="{BE84CCAA-6BE3-4091-9E62-BBFD2C2F2D42}" srcOrd="2" destOrd="0" presId="urn:microsoft.com/office/officeart/2005/8/layout/process1"/>
    <dgm:cxn modelId="{1BAE17B7-231F-4FE3-8E50-E0A79CB4BB5A}" type="presParOf" srcId="{BC84510A-14FE-49BB-80DE-B5F856E74FE4}" destId="{8FE3C36F-5948-4F67-BF0E-BD06BC85972B}" srcOrd="3" destOrd="0" presId="urn:microsoft.com/office/officeart/2005/8/layout/process1"/>
    <dgm:cxn modelId="{764431B6-9ECD-4965-A92F-C931289E4E80}" type="presParOf" srcId="{8FE3C36F-5948-4F67-BF0E-BD06BC85972B}" destId="{D00278DE-6128-4EB6-8175-719320205D02}" srcOrd="0" destOrd="0" presId="urn:microsoft.com/office/officeart/2005/8/layout/process1"/>
    <dgm:cxn modelId="{BCA0435B-EDC4-4BC1-B242-3DCAEEB926B7}" type="presParOf" srcId="{BC84510A-14FE-49BB-80DE-B5F856E74FE4}" destId="{46129BE5-E55F-431D-A510-0182932247D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24407A-E028-47C1-9DEF-329DB6CC22E2}"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25E9A262-187A-4D9C-B2BB-6FF611152C3B}">
      <dgm:prSet phldrT="[Texto]" custT="1"/>
      <dgm:spPr>
        <a:solidFill>
          <a:srgbClr val="BFD7BF"/>
        </a:solidFill>
        <a:ln>
          <a:noFill/>
        </a:ln>
      </dgm:spPr>
      <dgm:t>
        <a:bodyPr/>
        <a:lstStyle/>
        <a:p>
          <a:r>
            <a:rPr lang="es-ES" sz="2100" dirty="0"/>
            <a:t>Antioxidante</a:t>
          </a:r>
        </a:p>
      </dgm:t>
    </dgm:pt>
    <dgm:pt modelId="{87888881-5277-48B8-814A-767A08434442}" type="parTrans" cxnId="{DE6BD2A3-06B7-4115-B68B-7C4AD9D16D37}">
      <dgm:prSet/>
      <dgm:spPr/>
      <dgm:t>
        <a:bodyPr/>
        <a:lstStyle/>
        <a:p>
          <a:endParaRPr lang="es-ES"/>
        </a:p>
      </dgm:t>
    </dgm:pt>
    <dgm:pt modelId="{9E265FF9-02A7-437E-9D51-31AFF89CBA73}" type="sibTrans" cxnId="{DE6BD2A3-06B7-4115-B68B-7C4AD9D16D37}">
      <dgm:prSet/>
      <dgm:spPr/>
      <dgm:t>
        <a:bodyPr/>
        <a:lstStyle/>
        <a:p>
          <a:endParaRPr lang="es-ES"/>
        </a:p>
      </dgm:t>
    </dgm:pt>
    <dgm:pt modelId="{D38A162F-0B7C-42EB-AA27-473881711B77}">
      <dgm:prSet phldrT="[Texto]" custT="1"/>
      <dgm:spPr>
        <a:noFill/>
        <a:ln>
          <a:solidFill>
            <a:srgbClr val="BFD7BF"/>
          </a:solidFill>
        </a:ln>
      </dgm:spPr>
      <dgm:t>
        <a:bodyPr/>
        <a:lstStyle/>
        <a:p>
          <a:r>
            <a:rPr lang="es-ES" sz="1800" dirty="0"/>
            <a:t>Propiedades terapéuticas</a:t>
          </a:r>
        </a:p>
      </dgm:t>
    </dgm:pt>
    <dgm:pt modelId="{D15B62AE-8005-420C-BD71-4678722B1E2E}" type="parTrans" cxnId="{0739632E-077C-41DB-A219-3EE97D171D73}">
      <dgm:prSet/>
      <dgm:spPr>
        <a:noFill/>
        <a:ln>
          <a:solidFill>
            <a:srgbClr val="BFD7BF"/>
          </a:solidFill>
        </a:ln>
      </dgm:spPr>
      <dgm:t>
        <a:bodyPr/>
        <a:lstStyle/>
        <a:p>
          <a:endParaRPr lang="es-ES"/>
        </a:p>
      </dgm:t>
    </dgm:pt>
    <dgm:pt modelId="{43D582CB-CBC0-4109-88FA-274B91DF1B81}" type="sibTrans" cxnId="{0739632E-077C-41DB-A219-3EE97D171D73}">
      <dgm:prSet/>
      <dgm:spPr/>
      <dgm:t>
        <a:bodyPr/>
        <a:lstStyle/>
        <a:p>
          <a:endParaRPr lang="es-ES"/>
        </a:p>
      </dgm:t>
    </dgm:pt>
    <dgm:pt modelId="{D9736C80-B626-4A6C-B075-C11EA93DED4F}">
      <dgm:prSet phldrT="[Texto]" custT="1"/>
      <dgm:spPr>
        <a:solidFill>
          <a:srgbClr val="C1FFC1"/>
        </a:solidFill>
        <a:ln>
          <a:noFill/>
        </a:ln>
      </dgm:spPr>
      <dgm:t>
        <a:bodyPr/>
        <a:lstStyle/>
        <a:p>
          <a:r>
            <a:rPr lang="es-ES" sz="1900" dirty="0"/>
            <a:t>Inhibición especies reactivas de oxígeno</a:t>
          </a:r>
        </a:p>
      </dgm:t>
    </dgm:pt>
    <dgm:pt modelId="{5AC28098-F8CE-4AEC-BBE4-A460CF62B46A}" type="parTrans" cxnId="{D9A2DD8C-EBE5-4BE1-8AE5-BEFDCC7C48FE}">
      <dgm:prSet/>
      <dgm:spPr>
        <a:ln>
          <a:solidFill>
            <a:srgbClr val="BFD7BF"/>
          </a:solidFill>
        </a:ln>
      </dgm:spPr>
      <dgm:t>
        <a:bodyPr/>
        <a:lstStyle/>
        <a:p>
          <a:endParaRPr lang="es-ES"/>
        </a:p>
      </dgm:t>
    </dgm:pt>
    <dgm:pt modelId="{8568B4A7-6CDD-407A-BA30-79B2DC4305AA}" type="sibTrans" cxnId="{D9A2DD8C-EBE5-4BE1-8AE5-BEFDCC7C48FE}">
      <dgm:prSet/>
      <dgm:spPr/>
      <dgm:t>
        <a:bodyPr/>
        <a:lstStyle/>
        <a:p>
          <a:endParaRPr lang="es-ES"/>
        </a:p>
      </dgm:t>
    </dgm:pt>
    <dgm:pt modelId="{6CBE74E4-0CEA-4E19-ACD9-4F0D43DF5E34}">
      <dgm:prSet phldrT="[Texto]" custT="1"/>
      <dgm:spPr>
        <a:solidFill>
          <a:srgbClr val="C1FFC1"/>
        </a:solidFill>
        <a:ln>
          <a:noFill/>
        </a:ln>
      </dgm:spPr>
      <dgm:t>
        <a:bodyPr/>
        <a:lstStyle/>
        <a:p>
          <a:r>
            <a:rPr lang="es-ES" sz="1900" dirty="0"/>
            <a:t>Eliminación directa o indirecta de radicales libres</a:t>
          </a:r>
        </a:p>
      </dgm:t>
    </dgm:pt>
    <dgm:pt modelId="{D6AED41F-6159-46D7-9B2D-E00834EF78E8}" type="parTrans" cxnId="{EEE9723B-1DE0-4C8B-9225-4939358DC7C4}">
      <dgm:prSet/>
      <dgm:spPr>
        <a:ln>
          <a:solidFill>
            <a:srgbClr val="BFD7BF"/>
          </a:solidFill>
        </a:ln>
      </dgm:spPr>
      <dgm:t>
        <a:bodyPr/>
        <a:lstStyle/>
        <a:p>
          <a:endParaRPr lang="es-ES"/>
        </a:p>
      </dgm:t>
    </dgm:pt>
    <dgm:pt modelId="{798CF924-6009-4623-B740-1FAC83ABFE61}" type="sibTrans" cxnId="{EEE9723B-1DE0-4C8B-9225-4939358DC7C4}">
      <dgm:prSet/>
      <dgm:spPr/>
      <dgm:t>
        <a:bodyPr/>
        <a:lstStyle/>
        <a:p>
          <a:endParaRPr lang="es-ES"/>
        </a:p>
      </dgm:t>
    </dgm:pt>
    <dgm:pt modelId="{26C50A2E-9886-4CDE-B561-82DB0C8239A8}">
      <dgm:prSet phldrT="[Texto]" custT="1"/>
      <dgm:spPr>
        <a:solidFill>
          <a:srgbClr val="C1FFC1"/>
        </a:solidFill>
        <a:ln>
          <a:noFill/>
        </a:ln>
      </dgm:spPr>
      <dgm:t>
        <a:bodyPr/>
        <a:lstStyle/>
        <a:p>
          <a:r>
            <a:rPr lang="es-ES" sz="1900" dirty="0"/>
            <a:t>Alteración potencial redox intracelular</a:t>
          </a:r>
        </a:p>
      </dgm:t>
    </dgm:pt>
    <dgm:pt modelId="{D6183533-1FAB-402F-8F69-26526116DFC6}" type="parTrans" cxnId="{96DD08FA-E0D7-403D-AB95-F9D6DC6A2904}">
      <dgm:prSet/>
      <dgm:spPr>
        <a:ln>
          <a:solidFill>
            <a:srgbClr val="BFD7BF"/>
          </a:solidFill>
        </a:ln>
      </dgm:spPr>
      <dgm:t>
        <a:bodyPr/>
        <a:lstStyle/>
        <a:p>
          <a:endParaRPr lang="es-ES"/>
        </a:p>
      </dgm:t>
    </dgm:pt>
    <dgm:pt modelId="{FE2A4D24-5314-4CB6-BB68-1BAA813BF0E1}" type="sibTrans" cxnId="{96DD08FA-E0D7-403D-AB95-F9D6DC6A2904}">
      <dgm:prSet/>
      <dgm:spPr/>
      <dgm:t>
        <a:bodyPr/>
        <a:lstStyle/>
        <a:p>
          <a:endParaRPr lang="es-ES"/>
        </a:p>
      </dgm:t>
    </dgm:pt>
    <dgm:pt modelId="{A51DAFAC-0427-44CC-9FBD-182F245E0BC6}">
      <dgm:prSet phldrT="[Texto]" custT="1"/>
      <dgm:spPr>
        <a:noFill/>
        <a:ln>
          <a:solidFill>
            <a:srgbClr val="BFD7BF"/>
          </a:solidFill>
        </a:ln>
      </dgm:spPr>
      <dgm:t>
        <a:bodyPr/>
        <a:lstStyle/>
        <a:p>
          <a:r>
            <a:rPr lang="es-ES" sz="1800" dirty="0"/>
            <a:t>Valor nutricional</a:t>
          </a:r>
        </a:p>
      </dgm:t>
    </dgm:pt>
    <dgm:pt modelId="{38DB5C7D-3A0D-4F1A-AFEF-F22129A85A20}" type="parTrans" cxnId="{5DF32BC5-6C12-412A-90B5-FFDE1B6B4883}">
      <dgm:prSet/>
      <dgm:spPr>
        <a:noFill/>
        <a:ln>
          <a:solidFill>
            <a:srgbClr val="BFD7BF"/>
          </a:solidFill>
        </a:ln>
      </dgm:spPr>
      <dgm:t>
        <a:bodyPr/>
        <a:lstStyle/>
        <a:p>
          <a:endParaRPr lang="es-ES"/>
        </a:p>
      </dgm:t>
    </dgm:pt>
    <dgm:pt modelId="{B74154ED-C4A5-4911-8BDD-1FFDA22AE9C6}" type="sibTrans" cxnId="{5DF32BC5-6C12-412A-90B5-FFDE1B6B4883}">
      <dgm:prSet/>
      <dgm:spPr/>
      <dgm:t>
        <a:bodyPr/>
        <a:lstStyle/>
        <a:p>
          <a:endParaRPr lang="es-ES"/>
        </a:p>
      </dgm:t>
    </dgm:pt>
    <dgm:pt modelId="{E0E5DD5C-B6DA-45B3-8464-F2869A3025CF}" type="pres">
      <dgm:prSet presAssocID="{CE24407A-E028-47C1-9DEF-329DB6CC22E2}" presName="diagram" presStyleCnt="0">
        <dgm:presLayoutVars>
          <dgm:chPref val="1"/>
          <dgm:dir/>
          <dgm:animOne val="branch"/>
          <dgm:animLvl val="lvl"/>
          <dgm:resizeHandles val="exact"/>
        </dgm:presLayoutVars>
      </dgm:prSet>
      <dgm:spPr/>
    </dgm:pt>
    <dgm:pt modelId="{ADCEE624-3008-466C-BA9A-E6236FE799C8}" type="pres">
      <dgm:prSet presAssocID="{25E9A262-187A-4D9C-B2BB-6FF611152C3B}" presName="root1" presStyleCnt="0"/>
      <dgm:spPr/>
    </dgm:pt>
    <dgm:pt modelId="{4097B280-2F6C-4DDB-A2E8-963A2A09C77E}" type="pres">
      <dgm:prSet presAssocID="{25E9A262-187A-4D9C-B2BB-6FF611152C3B}" presName="LevelOneTextNode" presStyleLbl="node0" presStyleIdx="0" presStyleCnt="1" custScaleX="149059">
        <dgm:presLayoutVars>
          <dgm:chPref val="3"/>
        </dgm:presLayoutVars>
      </dgm:prSet>
      <dgm:spPr/>
    </dgm:pt>
    <dgm:pt modelId="{D2256E23-8BAA-4016-8456-FC32A2CDC69A}" type="pres">
      <dgm:prSet presAssocID="{25E9A262-187A-4D9C-B2BB-6FF611152C3B}" presName="level2hierChild" presStyleCnt="0"/>
      <dgm:spPr/>
    </dgm:pt>
    <dgm:pt modelId="{B2C1D150-4C93-45B0-A4CE-39F7D21BEB7C}" type="pres">
      <dgm:prSet presAssocID="{D15B62AE-8005-420C-BD71-4678722B1E2E}" presName="conn2-1" presStyleLbl="parChTrans1D2" presStyleIdx="0" presStyleCnt="2"/>
      <dgm:spPr/>
    </dgm:pt>
    <dgm:pt modelId="{648C6E0D-8693-48CA-AFDF-8FBBBF9CF5E7}" type="pres">
      <dgm:prSet presAssocID="{D15B62AE-8005-420C-BD71-4678722B1E2E}" presName="connTx" presStyleLbl="parChTrans1D2" presStyleIdx="0" presStyleCnt="2"/>
      <dgm:spPr/>
    </dgm:pt>
    <dgm:pt modelId="{2EFC8605-99B8-4B14-AC79-A658CEA91F74}" type="pres">
      <dgm:prSet presAssocID="{D38A162F-0B7C-42EB-AA27-473881711B77}" presName="root2" presStyleCnt="0"/>
      <dgm:spPr/>
    </dgm:pt>
    <dgm:pt modelId="{BC9005A8-5FE4-407E-84EE-5F0EDFB8AD9E}" type="pres">
      <dgm:prSet presAssocID="{D38A162F-0B7C-42EB-AA27-473881711B77}" presName="LevelTwoTextNode" presStyleLbl="node2" presStyleIdx="0" presStyleCnt="2" custScaleX="114286">
        <dgm:presLayoutVars>
          <dgm:chPref val="3"/>
        </dgm:presLayoutVars>
      </dgm:prSet>
      <dgm:spPr/>
    </dgm:pt>
    <dgm:pt modelId="{C56EF9A3-5D18-4685-ABC2-40743E4763F2}" type="pres">
      <dgm:prSet presAssocID="{D38A162F-0B7C-42EB-AA27-473881711B77}" presName="level3hierChild" presStyleCnt="0"/>
      <dgm:spPr/>
    </dgm:pt>
    <dgm:pt modelId="{69D201B2-AE57-4DEF-90C0-BC30182C43EF}" type="pres">
      <dgm:prSet presAssocID="{5AC28098-F8CE-4AEC-BBE4-A460CF62B46A}" presName="conn2-1" presStyleLbl="parChTrans1D3" presStyleIdx="0" presStyleCnt="3"/>
      <dgm:spPr/>
    </dgm:pt>
    <dgm:pt modelId="{C63996BD-DFCA-4420-AF07-9F4C924D1752}" type="pres">
      <dgm:prSet presAssocID="{5AC28098-F8CE-4AEC-BBE4-A460CF62B46A}" presName="connTx" presStyleLbl="parChTrans1D3" presStyleIdx="0" presStyleCnt="3"/>
      <dgm:spPr/>
    </dgm:pt>
    <dgm:pt modelId="{AF502D37-CF92-4317-BFB1-D442BD931773}" type="pres">
      <dgm:prSet presAssocID="{D9736C80-B626-4A6C-B075-C11EA93DED4F}" presName="root2" presStyleCnt="0"/>
      <dgm:spPr/>
    </dgm:pt>
    <dgm:pt modelId="{EDD1D8C6-86A5-4057-A5E3-167E106B78A2}" type="pres">
      <dgm:prSet presAssocID="{D9736C80-B626-4A6C-B075-C11EA93DED4F}" presName="LevelTwoTextNode" presStyleLbl="node3" presStyleIdx="0" presStyleCnt="3" custScaleX="165292">
        <dgm:presLayoutVars>
          <dgm:chPref val="3"/>
        </dgm:presLayoutVars>
      </dgm:prSet>
      <dgm:spPr/>
    </dgm:pt>
    <dgm:pt modelId="{E41DDAA2-D5E3-4615-B6E2-5E2ECE48531C}" type="pres">
      <dgm:prSet presAssocID="{D9736C80-B626-4A6C-B075-C11EA93DED4F}" presName="level3hierChild" presStyleCnt="0"/>
      <dgm:spPr/>
    </dgm:pt>
    <dgm:pt modelId="{43526D21-1245-4EBA-BF66-E44432D1306C}" type="pres">
      <dgm:prSet presAssocID="{D6AED41F-6159-46D7-9B2D-E00834EF78E8}" presName="conn2-1" presStyleLbl="parChTrans1D3" presStyleIdx="1" presStyleCnt="3"/>
      <dgm:spPr/>
    </dgm:pt>
    <dgm:pt modelId="{02D22634-C0C0-439F-AE1C-BE7A026E8B9E}" type="pres">
      <dgm:prSet presAssocID="{D6AED41F-6159-46D7-9B2D-E00834EF78E8}" presName="connTx" presStyleLbl="parChTrans1D3" presStyleIdx="1" presStyleCnt="3"/>
      <dgm:spPr/>
    </dgm:pt>
    <dgm:pt modelId="{B7E112E0-EF12-44BD-8283-D2255C89A411}" type="pres">
      <dgm:prSet presAssocID="{6CBE74E4-0CEA-4E19-ACD9-4F0D43DF5E34}" presName="root2" presStyleCnt="0"/>
      <dgm:spPr/>
    </dgm:pt>
    <dgm:pt modelId="{22A3BDB4-2FFF-475D-BD7D-1E35639794A4}" type="pres">
      <dgm:prSet presAssocID="{6CBE74E4-0CEA-4E19-ACD9-4F0D43DF5E34}" presName="LevelTwoTextNode" presStyleLbl="node3" presStyleIdx="1" presStyleCnt="3" custScaleX="165292">
        <dgm:presLayoutVars>
          <dgm:chPref val="3"/>
        </dgm:presLayoutVars>
      </dgm:prSet>
      <dgm:spPr/>
    </dgm:pt>
    <dgm:pt modelId="{D7BDCF86-4341-4904-9C6E-8294E51995DF}" type="pres">
      <dgm:prSet presAssocID="{6CBE74E4-0CEA-4E19-ACD9-4F0D43DF5E34}" presName="level3hierChild" presStyleCnt="0"/>
      <dgm:spPr/>
    </dgm:pt>
    <dgm:pt modelId="{0312AF7E-3132-4195-BBED-9D8703794ECA}" type="pres">
      <dgm:prSet presAssocID="{D6183533-1FAB-402F-8F69-26526116DFC6}" presName="conn2-1" presStyleLbl="parChTrans1D3" presStyleIdx="2" presStyleCnt="3"/>
      <dgm:spPr/>
    </dgm:pt>
    <dgm:pt modelId="{6EE67E16-5D54-492A-9BC6-26FC8A4EFDAB}" type="pres">
      <dgm:prSet presAssocID="{D6183533-1FAB-402F-8F69-26526116DFC6}" presName="connTx" presStyleLbl="parChTrans1D3" presStyleIdx="2" presStyleCnt="3"/>
      <dgm:spPr/>
    </dgm:pt>
    <dgm:pt modelId="{838A8EC2-9906-4399-ADE0-A6147C1CD900}" type="pres">
      <dgm:prSet presAssocID="{26C50A2E-9886-4CDE-B561-82DB0C8239A8}" presName="root2" presStyleCnt="0"/>
      <dgm:spPr/>
    </dgm:pt>
    <dgm:pt modelId="{2B9D17C5-42E5-4BF3-A6EA-683888DDBC97}" type="pres">
      <dgm:prSet presAssocID="{26C50A2E-9886-4CDE-B561-82DB0C8239A8}" presName="LevelTwoTextNode" presStyleLbl="node3" presStyleIdx="2" presStyleCnt="3" custScaleX="165292">
        <dgm:presLayoutVars>
          <dgm:chPref val="3"/>
        </dgm:presLayoutVars>
      </dgm:prSet>
      <dgm:spPr/>
    </dgm:pt>
    <dgm:pt modelId="{1FDED44C-CA35-4AA6-B348-20D0D73F1BF2}" type="pres">
      <dgm:prSet presAssocID="{26C50A2E-9886-4CDE-B561-82DB0C8239A8}" presName="level3hierChild" presStyleCnt="0"/>
      <dgm:spPr/>
    </dgm:pt>
    <dgm:pt modelId="{8A8C2D54-4111-48B8-A80D-C8E776E22CA6}" type="pres">
      <dgm:prSet presAssocID="{38DB5C7D-3A0D-4F1A-AFEF-F22129A85A20}" presName="conn2-1" presStyleLbl="parChTrans1D2" presStyleIdx="1" presStyleCnt="2"/>
      <dgm:spPr/>
    </dgm:pt>
    <dgm:pt modelId="{A526594A-9A49-49CA-8414-EE25406B7893}" type="pres">
      <dgm:prSet presAssocID="{38DB5C7D-3A0D-4F1A-AFEF-F22129A85A20}" presName="connTx" presStyleLbl="parChTrans1D2" presStyleIdx="1" presStyleCnt="2"/>
      <dgm:spPr/>
    </dgm:pt>
    <dgm:pt modelId="{0D0C326E-3F42-46B6-81C2-9D453CA9DA0D}" type="pres">
      <dgm:prSet presAssocID="{A51DAFAC-0427-44CC-9FBD-182F245E0BC6}" presName="root2" presStyleCnt="0"/>
      <dgm:spPr/>
    </dgm:pt>
    <dgm:pt modelId="{36EEE2D5-1FEF-4E7C-9FDB-3F86EF62B7C9}" type="pres">
      <dgm:prSet presAssocID="{A51DAFAC-0427-44CC-9FBD-182F245E0BC6}" presName="LevelTwoTextNode" presStyleLbl="node2" presStyleIdx="1" presStyleCnt="2" custScaleX="114286">
        <dgm:presLayoutVars>
          <dgm:chPref val="3"/>
        </dgm:presLayoutVars>
      </dgm:prSet>
      <dgm:spPr/>
    </dgm:pt>
    <dgm:pt modelId="{F095E328-2B0F-4D1A-9226-2E83C7053D39}" type="pres">
      <dgm:prSet presAssocID="{A51DAFAC-0427-44CC-9FBD-182F245E0BC6}" presName="level3hierChild" presStyleCnt="0"/>
      <dgm:spPr/>
    </dgm:pt>
  </dgm:ptLst>
  <dgm:cxnLst>
    <dgm:cxn modelId="{38DB0B17-557F-4179-BC2E-8C4D3D22B9FE}" type="presOf" srcId="{D6183533-1FAB-402F-8F69-26526116DFC6}" destId="{0312AF7E-3132-4195-BBED-9D8703794ECA}" srcOrd="0" destOrd="0" presId="urn:microsoft.com/office/officeart/2005/8/layout/hierarchy2"/>
    <dgm:cxn modelId="{9622EE1C-E760-422E-AE5E-D1B8736B36EF}" type="presOf" srcId="{D15B62AE-8005-420C-BD71-4678722B1E2E}" destId="{B2C1D150-4C93-45B0-A4CE-39F7D21BEB7C}" srcOrd="0" destOrd="0" presId="urn:microsoft.com/office/officeart/2005/8/layout/hierarchy2"/>
    <dgm:cxn modelId="{D244EC2C-598B-451C-B70D-411CAA6F5F8C}" type="presOf" srcId="{D15B62AE-8005-420C-BD71-4678722B1E2E}" destId="{648C6E0D-8693-48CA-AFDF-8FBBBF9CF5E7}" srcOrd="1" destOrd="0" presId="urn:microsoft.com/office/officeart/2005/8/layout/hierarchy2"/>
    <dgm:cxn modelId="{0739632E-077C-41DB-A219-3EE97D171D73}" srcId="{25E9A262-187A-4D9C-B2BB-6FF611152C3B}" destId="{D38A162F-0B7C-42EB-AA27-473881711B77}" srcOrd="0" destOrd="0" parTransId="{D15B62AE-8005-420C-BD71-4678722B1E2E}" sibTransId="{43D582CB-CBC0-4109-88FA-274B91DF1B81}"/>
    <dgm:cxn modelId="{191AD230-D112-4E26-BF1F-8E6F85AE0D25}" type="presOf" srcId="{D38A162F-0B7C-42EB-AA27-473881711B77}" destId="{BC9005A8-5FE4-407E-84EE-5F0EDFB8AD9E}" srcOrd="0" destOrd="0" presId="urn:microsoft.com/office/officeart/2005/8/layout/hierarchy2"/>
    <dgm:cxn modelId="{EEE9723B-1DE0-4C8B-9225-4939358DC7C4}" srcId="{D38A162F-0B7C-42EB-AA27-473881711B77}" destId="{6CBE74E4-0CEA-4E19-ACD9-4F0D43DF5E34}" srcOrd="1" destOrd="0" parTransId="{D6AED41F-6159-46D7-9B2D-E00834EF78E8}" sibTransId="{798CF924-6009-4623-B740-1FAC83ABFE61}"/>
    <dgm:cxn modelId="{72232D40-2C13-4F04-A540-66D9A7FC6A7C}" type="presOf" srcId="{38DB5C7D-3A0D-4F1A-AFEF-F22129A85A20}" destId="{A526594A-9A49-49CA-8414-EE25406B7893}" srcOrd="1" destOrd="0" presId="urn:microsoft.com/office/officeart/2005/8/layout/hierarchy2"/>
    <dgm:cxn modelId="{A18A7B5C-87EF-4803-AF59-9E37F8FF70F7}" type="presOf" srcId="{D6AED41F-6159-46D7-9B2D-E00834EF78E8}" destId="{43526D21-1245-4EBA-BF66-E44432D1306C}" srcOrd="0" destOrd="0" presId="urn:microsoft.com/office/officeart/2005/8/layout/hierarchy2"/>
    <dgm:cxn modelId="{F817F861-F5EE-4C27-BD9D-B29EAAB867C0}" type="presOf" srcId="{5AC28098-F8CE-4AEC-BBE4-A460CF62B46A}" destId="{C63996BD-DFCA-4420-AF07-9F4C924D1752}" srcOrd="1" destOrd="0" presId="urn:microsoft.com/office/officeart/2005/8/layout/hierarchy2"/>
    <dgm:cxn modelId="{1459DB6A-819F-4CB4-8292-FF3288F33B9B}" type="presOf" srcId="{CE24407A-E028-47C1-9DEF-329DB6CC22E2}" destId="{E0E5DD5C-B6DA-45B3-8464-F2869A3025CF}" srcOrd="0" destOrd="0" presId="urn:microsoft.com/office/officeart/2005/8/layout/hierarchy2"/>
    <dgm:cxn modelId="{A26CC14B-4293-479E-9D2D-393B7E751E05}" type="presOf" srcId="{D6183533-1FAB-402F-8F69-26526116DFC6}" destId="{6EE67E16-5D54-492A-9BC6-26FC8A4EFDAB}" srcOrd="1" destOrd="0" presId="urn:microsoft.com/office/officeart/2005/8/layout/hierarchy2"/>
    <dgm:cxn modelId="{B639C26B-134C-40B3-BBE8-2A1B70D02672}" type="presOf" srcId="{A51DAFAC-0427-44CC-9FBD-182F245E0BC6}" destId="{36EEE2D5-1FEF-4E7C-9FDB-3F86EF62B7C9}" srcOrd="0" destOrd="0" presId="urn:microsoft.com/office/officeart/2005/8/layout/hierarchy2"/>
    <dgm:cxn modelId="{BEB85D4E-286A-43B8-84C9-183D649503DE}" type="presOf" srcId="{26C50A2E-9886-4CDE-B561-82DB0C8239A8}" destId="{2B9D17C5-42E5-4BF3-A6EA-683888DDBC97}" srcOrd="0" destOrd="0" presId="urn:microsoft.com/office/officeart/2005/8/layout/hierarchy2"/>
    <dgm:cxn modelId="{DFCEA97D-7439-40D8-9F73-482721FEC67F}" type="presOf" srcId="{D9736C80-B626-4A6C-B075-C11EA93DED4F}" destId="{EDD1D8C6-86A5-4057-A5E3-167E106B78A2}" srcOrd="0" destOrd="0" presId="urn:microsoft.com/office/officeart/2005/8/layout/hierarchy2"/>
    <dgm:cxn modelId="{D5DAAA88-984C-419E-842F-B8A34499C5EF}" type="presOf" srcId="{D6AED41F-6159-46D7-9B2D-E00834EF78E8}" destId="{02D22634-C0C0-439F-AE1C-BE7A026E8B9E}" srcOrd="1" destOrd="0" presId="urn:microsoft.com/office/officeart/2005/8/layout/hierarchy2"/>
    <dgm:cxn modelId="{D9A2DD8C-EBE5-4BE1-8AE5-BEFDCC7C48FE}" srcId="{D38A162F-0B7C-42EB-AA27-473881711B77}" destId="{D9736C80-B626-4A6C-B075-C11EA93DED4F}" srcOrd="0" destOrd="0" parTransId="{5AC28098-F8CE-4AEC-BBE4-A460CF62B46A}" sibTransId="{8568B4A7-6CDD-407A-BA30-79B2DC4305AA}"/>
    <dgm:cxn modelId="{DE6BD2A3-06B7-4115-B68B-7C4AD9D16D37}" srcId="{CE24407A-E028-47C1-9DEF-329DB6CC22E2}" destId="{25E9A262-187A-4D9C-B2BB-6FF611152C3B}" srcOrd="0" destOrd="0" parTransId="{87888881-5277-48B8-814A-767A08434442}" sibTransId="{9E265FF9-02A7-437E-9D51-31AFF89CBA73}"/>
    <dgm:cxn modelId="{6CCA90B7-6C6C-42ED-BB1D-C2753755FD81}" type="presOf" srcId="{25E9A262-187A-4D9C-B2BB-6FF611152C3B}" destId="{4097B280-2F6C-4DDB-A2E8-963A2A09C77E}" srcOrd="0" destOrd="0" presId="urn:microsoft.com/office/officeart/2005/8/layout/hierarchy2"/>
    <dgm:cxn modelId="{5DF32BC5-6C12-412A-90B5-FFDE1B6B4883}" srcId="{25E9A262-187A-4D9C-B2BB-6FF611152C3B}" destId="{A51DAFAC-0427-44CC-9FBD-182F245E0BC6}" srcOrd="1" destOrd="0" parTransId="{38DB5C7D-3A0D-4F1A-AFEF-F22129A85A20}" sibTransId="{B74154ED-C4A5-4911-8BDD-1FFDA22AE9C6}"/>
    <dgm:cxn modelId="{799918E9-921D-4798-B294-5E06610FD71E}" type="presOf" srcId="{38DB5C7D-3A0D-4F1A-AFEF-F22129A85A20}" destId="{8A8C2D54-4111-48B8-A80D-C8E776E22CA6}" srcOrd="0" destOrd="0" presId="urn:microsoft.com/office/officeart/2005/8/layout/hierarchy2"/>
    <dgm:cxn modelId="{594B35EF-FC7C-4537-A949-4B981377301D}" type="presOf" srcId="{5AC28098-F8CE-4AEC-BBE4-A460CF62B46A}" destId="{69D201B2-AE57-4DEF-90C0-BC30182C43EF}" srcOrd="0" destOrd="0" presId="urn:microsoft.com/office/officeart/2005/8/layout/hierarchy2"/>
    <dgm:cxn modelId="{96DD08FA-E0D7-403D-AB95-F9D6DC6A2904}" srcId="{D38A162F-0B7C-42EB-AA27-473881711B77}" destId="{26C50A2E-9886-4CDE-B561-82DB0C8239A8}" srcOrd="2" destOrd="0" parTransId="{D6183533-1FAB-402F-8F69-26526116DFC6}" sibTransId="{FE2A4D24-5314-4CB6-BB68-1BAA813BF0E1}"/>
    <dgm:cxn modelId="{B4B816FE-408A-4CA9-B464-B81BBC81E140}" type="presOf" srcId="{6CBE74E4-0CEA-4E19-ACD9-4F0D43DF5E34}" destId="{22A3BDB4-2FFF-475D-BD7D-1E35639794A4}" srcOrd="0" destOrd="0" presId="urn:microsoft.com/office/officeart/2005/8/layout/hierarchy2"/>
    <dgm:cxn modelId="{DFD9CDEA-0FE2-4DC5-8E83-88597183FB11}" type="presParOf" srcId="{E0E5DD5C-B6DA-45B3-8464-F2869A3025CF}" destId="{ADCEE624-3008-466C-BA9A-E6236FE799C8}" srcOrd="0" destOrd="0" presId="urn:microsoft.com/office/officeart/2005/8/layout/hierarchy2"/>
    <dgm:cxn modelId="{D6B601B7-5CF8-434C-8DA5-FD7D7229F489}" type="presParOf" srcId="{ADCEE624-3008-466C-BA9A-E6236FE799C8}" destId="{4097B280-2F6C-4DDB-A2E8-963A2A09C77E}" srcOrd="0" destOrd="0" presId="urn:microsoft.com/office/officeart/2005/8/layout/hierarchy2"/>
    <dgm:cxn modelId="{064EBE2C-CBDE-4D9A-81EC-CEBF5E17AF0F}" type="presParOf" srcId="{ADCEE624-3008-466C-BA9A-E6236FE799C8}" destId="{D2256E23-8BAA-4016-8456-FC32A2CDC69A}" srcOrd="1" destOrd="0" presId="urn:microsoft.com/office/officeart/2005/8/layout/hierarchy2"/>
    <dgm:cxn modelId="{F807125D-7132-42B5-9AF6-1EF87157912A}" type="presParOf" srcId="{D2256E23-8BAA-4016-8456-FC32A2CDC69A}" destId="{B2C1D150-4C93-45B0-A4CE-39F7D21BEB7C}" srcOrd="0" destOrd="0" presId="urn:microsoft.com/office/officeart/2005/8/layout/hierarchy2"/>
    <dgm:cxn modelId="{93EFD8E0-AE9B-4C36-A2C1-6E5EF8C8C2C1}" type="presParOf" srcId="{B2C1D150-4C93-45B0-A4CE-39F7D21BEB7C}" destId="{648C6E0D-8693-48CA-AFDF-8FBBBF9CF5E7}" srcOrd="0" destOrd="0" presId="urn:microsoft.com/office/officeart/2005/8/layout/hierarchy2"/>
    <dgm:cxn modelId="{4B2114A2-C4F6-4CAD-BED0-3C365C08F059}" type="presParOf" srcId="{D2256E23-8BAA-4016-8456-FC32A2CDC69A}" destId="{2EFC8605-99B8-4B14-AC79-A658CEA91F74}" srcOrd="1" destOrd="0" presId="urn:microsoft.com/office/officeart/2005/8/layout/hierarchy2"/>
    <dgm:cxn modelId="{67EB8860-ED77-4584-83A2-65E172FAF183}" type="presParOf" srcId="{2EFC8605-99B8-4B14-AC79-A658CEA91F74}" destId="{BC9005A8-5FE4-407E-84EE-5F0EDFB8AD9E}" srcOrd="0" destOrd="0" presId="urn:microsoft.com/office/officeart/2005/8/layout/hierarchy2"/>
    <dgm:cxn modelId="{BEEC9021-6023-4036-8AD4-19C27FBCAACD}" type="presParOf" srcId="{2EFC8605-99B8-4B14-AC79-A658CEA91F74}" destId="{C56EF9A3-5D18-4685-ABC2-40743E4763F2}" srcOrd="1" destOrd="0" presId="urn:microsoft.com/office/officeart/2005/8/layout/hierarchy2"/>
    <dgm:cxn modelId="{E16AEC39-33B2-43E4-95FC-8BBBC7077509}" type="presParOf" srcId="{C56EF9A3-5D18-4685-ABC2-40743E4763F2}" destId="{69D201B2-AE57-4DEF-90C0-BC30182C43EF}" srcOrd="0" destOrd="0" presId="urn:microsoft.com/office/officeart/2005/8/layout/hierarchy2"/>
    <dgm:cxn modelId="{E4CD321F-B0D0-4AE4-8DC5-3E0F2B6E02A9}" type="presParOf" srcId="{69D201B2-AE57-4DEF-90C0-BC30182C43EF}" destId="{C63996BD-DFCA-4420-AF07-9F4C924D1752}" srcOrd="0" destOrd="0" presId="urn:microsoft.com/office/officeart/2005/8/layout/hierarchy2"/>
    <dgm:cxn modelId="{069E0597-28A8-4E52-8BAF-15D031B68C3C}" type="presParOf" srcId="{C56EF9A3-5D18-4685-ABC2-40743E4763F2}" destId="{AF502D37-CF92-4317-BFB1-D442BD931773}" srcOrd="1" destOrd="0" presId="urn:microsoft.com/office/officeart/2005/8/layout/hierarchy2"/>
    <dgm:cxn modelId="{BC1AFAC8-7D3C-4FF5-896D-022A5CB2269B}" type="presParOf" srcId="{AF502D37-CF92-4317-BFB1-D442BD931773}" destId="{EDD1D8C6-86A5-4057-A5E3-167E106B78A2}" srcOrd="0" destOrd="0" presId="urn:microsoft.com/office/officeart/2005/8/layout/hierarchy2"/>
    <dgm:cxn modelId="{DE67C840-2772-4F8C-AEEA-73494FD696D7}" type="presParOf" srcId="{AF502D37-CF92-4317-BFB1-D442BD931773}" destId="{E41DDAA2-D5E3-4615-B6E2-5E2ECE48531C}" srcOrd="1" destOrd="0" presId="urn:microsoft.com/office/officeart/2005/8/layout/hierarchy2"/>
    <dgm:cxn modelId="{371232DA-AE63-427F-A2FA-9E7F2D0C5847}" type="presParOf" srcId="{C56EF9A3-5D18-4685-ABC2-40743E4763F2}" destId="{43526D21-1245-4EBA-BF66-E44432D1306C}" srcOrd="2" destOrd="0" presId="urn:microsoft.com/office/officeart/2005/8/layout/hierarchy2"/>
    <dgm:cxn modelId="{3A31C3E1-862B-4803-A97E-E384A228F1BA}" type="presParOf" srcId="{43526D21-1245-4EBA-BF66-E44432D1306C}" destId="{02D22634-C0C0-439F-AE1C-BE7A026E8B9E}" srcOrd="0" destOrd="0" presId="urn:microsoft.com/office/officeart/2005/8/layout/hierarchy2"/>
    <dgm:cxn modelId="{BEA7AE41-EF75-404E-86A9-197E69BD00F2}" type="presParOf" srcId="{C56EF9A3-5D18-4685-ABC2-40743E4763F2}" destId="{B7E112E0-EF12-44BD-8283-D2255C89A411}" srcOrd="3" destOrd="0" presId="urn:microsoft.com/office/officeart/2005/8/layout/hierarchy2"/>
    <dgm:cxn modelId="{4289388B-0B3E-46EF-8AA3-BF3A03A29CA5}" type="presParOf" srcId="{B7E112E0-EF12-44BD-8283-D2255C89A411}" destId="{22A3BDB4-2FFF-475D-BD7D-1E35639794A4}" srcOrd="0" destOrd="0" presId="urn:microsoft.com/office/officeart/2005/8/layout/hierarchy2"/>
    <dgm:cxn modelId="{264BAC85-D660-49C2-B8E8-36DB9F39AC8F}" type="presParOf" srcId="{B7E112E0-EF12-44BD-8283-D2255C89A411}" destId="{D7BDCF86-4341-4904-9C6E-8294E51995DF}" srcOrd="1" destOrd="0" presId="urn:microsoft.com/office/officeart/2005/8/layout/hierarchy2"/>
    <dgm:cxn modelId="{316C7FA4-5168-41FB-AB4D-13BB08F45725}" type="presParOf" srcId="{C56EF9A3-5D18-4685-ABC2-40743E4763F2}" destId="{0312AF7E-3132-4195-BBED-9D8703794ECA}" srcOrd="4" destOrd="0" presId="urn:microsoft.com/office/officeart/2005/8/layout/hierarchy2"/>
    <dgm:cxn modelId="{92F671F0-D1ED-4EDC-9CCC-9DDFA728E09E}" type="presParOf" srcId="{0312AF7E-3132-4195-BBED-9D8703794ECA}" destId="{6EE67E16-5D54-492A-9BC6-26FC8A4EFDAB}" srcOrd="0" destOrd="0" presId="urn:microsoft.com/office/officeart/2005/8/layout/hierarchy2"/>
    <dgm:cxn modelId="{5AE1740D-C324-496A-B9F8-052CBD40F11A}" type="presParOf" srcId="{C56EF9A3-5D18-4685-ABC2-40743E4763F2}" destId="{838A8EC2-9906-4399-ADE0-A6147C1CD900}" srcOrd="5" destOrd="0" presId="urn:microsoft.com/office/officeart/2005/8/layout/hierarchy2"/>
    <dgm:cxn modelId="{FB2BEE61-A029-4048-9D91-23F1EBD1D7BD}" type="presParOf" srcId="{838A8EC2-9906-4399-ADE0-A6147C1CD900}" destId="{2B9D17C5-42E5-4BF3-A6EA-683888DDBC97}" srcOrd="0" destOrd="0" presId="urn:microsoft.com/office/officeart/2005/8/layout/hierarchy2"/>
    <dgm:cxn modelId="{EC8E509B-8542-46AA-8B35-E6F4D4AADC27}" type="presParOf" srcId="{838A8EC2-9906-4399-ADE0-A6147C1CD900}" destId="{1FDED44C-CA35-4AA6-B348-20D0D73F1BF2}" srcOrd="1" destOrd="0" presId="urn:microsoft.com/office/officeart/2005/8/layout/hierarchy2"/>
    <dgm:cxn modelId="{BE6A283F-8142-485A-86F0-EAE3E4ACD84C}" type="presParOf" srcId="{D2256E23-8BAA-4016-8456-FC32A2CDC69A}" destId="{8A8C2D54-4111-48B8-A80D-C8E776E22CA6}" srcOrd="2" destOrd="0" presId="urn:microsoft.com/office/officeart/2005/8/layout/hierarchy2"/>
    <dgm:cxn modelId="{DF43FA01-2213-4636-B7F2-3ECED96B75B7}" type="presParOf" srcId="{8A8C2D54-4111-48B8-A80D-C8E776E22CA6}" destId="{A526594A-9A49-49CA-8414-EE25406B7893}" srcOrd="0" destOrd="0" presId="urn:microsoft.com/office/officeart/2005/8/layout/hierarchy2"/>
    <dgm:cxn modelId="{FDE41F2D-0968-45D6-B846-E587E72299C9}" type="presParOf" srcId="{D2256E23-8BAA-4016-8456-FC32A2CDC69A}" destId="{0D0C326E-3F42-46B6-81C2-9D453CA9DA0D}" srcOrd="3" destOrd="0" presId="urn:microsoft.com/office/officeart/2005/8/layout/hierarchy2"/>
    <dgm:cxn modelId="{2038BACB-EA14-4FED-80EC-BE4E46857036}" type="presParOf" srcId="{0D0C326E-3F42-46B6-81C2-9D453CA9DA0D}" destId="{36EEE2D5-1FEF-4E7C-9FDB-3F86EF62B7C9}" srcOrd="0" destOrd="0" presId="urn:microsoft.com/office/officeart/2005/8/layout/hierarchy2"/>
    <dgm:cxn modelId="{206EFE83-885E-49C7-AD18-C9E2C1BEBA8D}" type="presParOf" srcId="{0D0C326E-3F42-46B6-81C2-9D453CA9DA0D}" destId="{F095E328-2B0F-4D1A-9226-2E83C7053D39}"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16080C-466F-4B81-B346-597CE5BEFD0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S"/>
        </a:p>
      </dgm:t>
    </dgm:pt>
    <dgm:pt modelId="{A8A0AF67-9149-4C9A-98E3-BC222A7A05C9}">
      <dgm:prSet phldrT="[Texto]"/>
      <dgm:spPr>
        <a:solidFill>
          <a:srgbClr val="BFD7BF"/>
        </a:solidFill>
        <a:ln>
          <a:noFill/>
        </a:ln>
      </dgm:spPr>
      <dgm:t>
        <a:bodyPr/>
        <a:lstStyle/>
        <a:p>
          <a:r>
            <a:rPr lang="es-ES" b="0" dirty="0">
              <a:solidFill>
                <a:schemeClr val="tx1"/>
              </a:solidFill>
            </a:rPr>
            <a:t>Metabolitos secundarios</a:t>
          </a:r>
        </a:p>
      </dgm:t>
    </dgm:pt>
    <dgm:pt modelId="{AACD8A2D-C56E-4A64-90B9-E7B28B58F396}" type="parTrans" cxnId="{4B3BE6E1-3F94-4F1A-A45B-6FC78A7ECCC1}">
      <dgm:prSet/>
      <dgm:spPr/>
      <dgm:t>
        <a:bodyPr/>
        <a:lstStyle/>
        <a:p>
          <a:endParaRPr lang="es-ES"/>
        </a:p>
      </dgm:t>
    </dgm:pt>
    <dgm:pt modelId="{578338C4-7E37-4485-8B19-9215FCD5C093}" type="sibTrans" cxnId="{4B3BE6E1-3F94-4F1A-A45B-6FC78A7ECCC1}">
      <dgm:prSet/>
      <dgm:spPr/>
      <dgm:t>
        <a:bodyPr/>
        <a:lstStyle/>
        <a:p>
          <a:endParaRPr lang="es-ES"/>
        </a:p>
      </dgm:t>
    </dgm:pt>
    <dgm:pt modelId="{6158221F-C1D5-42DF-8C9A-AA8EB91C208E}">
      <dgm:prSet phldrT="[Texto]"/>
      <dgm:spPr>
        <a:noFill/>
        <a:ln>
          <a:solidFill>
            <a:srgbClr val="BFD7BF"/>
          </a:solidFill>
        </a:ln>
      </dgm:spPr>
      <dgm:t>
        <a:bodyPr/>
        <a:lstStyle/>
        <a:p>
          <a:r>
            <a:rPr lang="es-ES" b="0" dirty="0">
              <a:solidFill>
                <a:schemeClr val="tx1"/>
              </a:solidFill>
            </a:rPr>
            <a:t>Industria farmacéutica, alimenticia, cosmética, interés agroquímico</a:t>
          </a:r>
        </a:p>
      </dgm:t>
    </dgm:pt>
    <dgm:pt modelId="{48F0F681-2BB5-4512-82AC-06300DE1E13D}" type="parTrans" cxnId="{E714B9CC-48D9-4874-8EC7-D52B7B3D5409}">
      <dgm:prSet/>
      <dgm:spPr>
        <a:ln>
          <a:solidFill>
            <a:srgbClr val="BFD7BF"/>
          </a:solidFill>
        </a:ln>
      </dgm:spPr>
      <dgm:t>
        <a:bodyPr/>
        <a:lstStyle/>
        <a:p>
          <a:endParaRPr lang="es-ES"/>
        </a:p>
      </dgm:t>
    </dgm:pt>
    <dgm:pt modelId="{B4E7A379-D832-4E8F-AE20-4D321115112A}" type="sibTrans" cxnId="{E714B9CC-48D9-4874-8EC7-D52B7B3D5409}">
      <dgm:prSet/>
      <dgm:spPr/>
      <dgm:t>
        <a:bodyPr/>
        <a:lstStyle/>
        <a:p>
          <a:endParaRPr lang="es-ES"/>
        </a:p>
      </dgm:t>
    </dgm:pt>
    <dgm:pt modelId="{D6D706FF-B2C4-454D-9A1B-024BA054204D}">
      <dgm:prSet phldrT="[Texto]"/>
      <dgm:spPr>
        <a:noFill/>
        <a:ln>
          <a:solidFill>
            <a:srgbClr val="BFD7BF"/>
          </a:solidFill>
        </a:ln>
      </dgm:spPr>
      <dgm:t>
        <a:bodyPr/>
        <a:lstStyle/>
        <a:p>
          <a:r>
            <a:rPr lang="es-ES" b="0" dirty="0">
              <a:solidFill>
                <a:schemeClr val="tx1"/>
              </a:solidFill>
            </a:rPr>
            <a:t>Adaptación de las plantas a su medio ambiente</a:t>
          </a:r>
        </a:p>
      </dgm:t>
    </dgm:pt>
    <dgm:pt modelId="{E09E107D-BC3A-4789-AA94-6309C2C2C91A}" type="parTrans" cxnId="{E4419047-0EC2-44F7-AB28-4E9D25D599DB}">
      <dgm:prSet/>
      <dgm:spPr>
        <a:ln>
          <a:solidFill>
            <a:srgbClr val="BFD7BF"/>
          </a:solidFill>
        </a:ln>
      </dgm:spPr>
      <dgm:t>
        <a:bodyPr/>
        <a:lstStyle/>
        <a:p>
          <a:endParaRPr lang="es-ES"/>
        </a:p>
      </dgm:t>
    </dgm:pt>
    <dgm:pt modelId="{D7EC19E6-6BC1-431A-92B1-FD3C8E6B5A76}" type="sibTrans" cxnId="{E4419047-0EC2-44F7-AB28-4E9D25D599DB}">
      <dgm:prSet/>
      <dgm:spPr/>
      <dgm:t>
        <a:bodyPr/>
        <a:lstStyle/>
        <a:p>
          <a:endParaRPr lang="es-ES"/>
        </a:p>
      </dgm:t>
    </dgm:pt>
    <dgm:pt modelId="{7EF2BB33-CD2B-4648-831C-BDB0FA488A2B}">
      <dgm:prSet phldrT="[Texto]"/>
      <dgm:spPr>
        <a:noFill/>
        <a:ln>
          <a:solidFill>
            <a:srgbClr val="BFD7BF"/>
          </a:solidFill>
        </a:ln>
      </dgm:spPr>
      <dgm:t>
        <a:bodyPr/>
        <a:lstStyle/>
        <a:p>
          <a:r>
            <a:rPr lang="es-ES" b="0" dirty="0">
              <a:solidFill>
                <a:schemeClr val="tx1"/>
              </a:solidFill>
            </a:rPr>
            <a:t>Fuente importante de fármacos activos</a:t>
          </a:r>
        </a:p>
      </dgm:t>
    </dgm:pt>
    <dgm:pt modelId="{A3AE688A-438C-48F3-A660-06826BC17055}" type="parTrans" cxnId="{A324C2D0-4C6E-43A5-9E94-0D1268744085}">
      <dgm:prSet/>
      <dgm:spPr>
        <a:ln>
          <a:solidFill>
            <a:srgbClr val="BFD7BF"/>
          </a:solidFill>
        </a:ln>
      </dgm:spPr>
      <dgm:t>
        <a:bodyPr/>
        <a:lstStyle/>
        <a:p>
          <a:endParaRPr lang="es-ES"/>
        </a:p>
      </dgm:t>
    </dgm:pt>
    <dgm:pt modelId="{E3E48296-9E7C-4350-B5B3-290BA2190F52}" type="sibTrans" cxnId="{A324C2D0-4C6E-43A5-9E94-0D1268744085}">
      <dgm:prSet/>
      <dgm:spPr/>
      <dgm:t>
        <a:bodyPr/>
        <a:lstStyle/>
        <a:p>
          <a:endParaRPr lang="es-ES"/>
        </a:p>
      </dgm:t>
    </dgm:pt>
    <dgm:pt modelId="{82DF94C7-21CE-4FD8-8F95-8D9AC60359E6}" type="pres">
      <dgm:prSet presAssocID="{BF16080C-466F-4B81-B346-597CE5BEFD01}" presName="diagram" presStyleCnt="0">
        <dgm:presLayoutVars>
          <dgm:chPref val="1"/>
          <dgm:dir/>
          <dgm:animOne val="branch"/>
          <dgm:animLvl val="lvl"/>
          <dgm:resizeHandles val="exact"/>
        </dgm:presLayoutVars>
      </dgm:prSet>
      <dgm:spPr/>
    </dgm:pt>
    <dgm:pt modelId="{DC7BABF9-22B8-4A6E-9241-B1E01A7786D2}" type="pres">
      <dgm:prSet presAssocID="{A8A0AF67-9149-4C9A-98E3-BC222A7A05C9}" presName="root1" presStyleCnt="0"/>
      <dgm:spPr/>
    </dgm:pt>
    <dgm:pt modelId="{3656B4ED-0A5A-48EB-A9C6-00C12FBD9B7B}" type="pres">
      <dgm:prSet presAssocID="{A8A0AF67-9149-4C9A-98E3-BC222A7A05C9}" presName="LevelOneTextNode" presStyleLbl="node0" presStyleIdx="0" presStyleCnt="1" custScaleX="89140" custScaleY="60976">
        <dgm:presLayoutVars>
          <dgm:chPref val="3"/>
        </dgm:presLayoutVars>
      </dgm:prSet>
      <dgm:spPr/>
    </dgm:pt>
    <dgm:pt modelId="{806AC691-F7AA-4B10-9FEF-0EADFE05CD3E}" type="pres">
      <dgm:prSet presAssocID="{A8A0AF67-9149-4C9A-98E3-BC222A7A05C9}" presName="level2hierChild" presStyleCnt="0"/>
      <dgm:spPr/>
    </dgm:pt>
    <dgm:pt modelId="{389020C9-47D7-4F82-819C-BD9504F670EB}" type="pres">
      <dgm:prSet presAssocID="{48F0F681-2BB5-4512-82AC-06300DE1E13D}" presName="conn2-1" presStyleLbl="parChTrans1D2" presStyleIdx="0" presStyleCnt="3"/>
      <dgm:spPr/>
    </dgm:pt>
    <dgm:pt modelId="{9A902CA9-F71E-4694-AEDC-E9DD1FB42467}" type="pres">
      <dgm:prSet presAssocID="{48F0F681-2BB5-4512-82AC-06300DE1E13D}" presName="connTx" presStyleLbl="parChTrans1D2" presStyleIdx="0" presStyleCnt="3"/>
      <dgm:spPr/>
    </dgm:pt>
    <dgm:pt modelId="{E6E9A98E-A00C-4445-B864-0D70DD5F10E7}" type="pres">
      <dgm:prSet presAssocID="{6158221F-C1D5-42DF-8C9A-AA8EB91C208E}" presName="root2" presStyleCnt="0"/>
      <dgm:spPr/>
    </dgm:pt>
    <dgm:pt modelId="{BCED476C-0410-4F54-8692-C7A65CF89FE5}" type="pres">
      <dgm:prSet presAssocID="{6158221F-C1D5-42DF-8C9A-AA8EB91C208E}" presName="LevelTwoTextNode" presStyleLbl="node2" presStyleIdx="0" presStyleCnt="3" custScaleX="192002" custScaleY="46128">
        <dgm:presLayoutVars>
          <dgm:chPref val="3"/>
        </dgm:presLayoutVars>
      </dgm:prSet>
      <dgm:spPr/>
    </dgm:pt>
    <dgm:pt modelId="{3C64F6C1-FD6D-4D27-A5E5-524C0D0BC04D}" type="pres">
      <dgm:prSet presAssocID="{6158221F-C1D5-42DF-8C9A-AA8EB91C208E}" presName="level3hierChild" presStyleCnt="0"/>
      <dgm:spPr/>
    </dgm:pt>
    <dgm:pt modelId="{275E157A-607C-41DC-A2A2-4F9CBB528FCC}" type="pres">
      <dgm:prSet presAssocID="{E09E107D-BC3A-4789-AA94-6309C2C2C91A}" presName="conn2-1" presStyleLbl="parChTrans1D2" presStyleIdx="1" presStyleCnt="3"/>
      <dgm:spPr/>
    </dgm:pt>
    <dgm:pt modelId="{002DD558-1029-408E-ADAE-E2CEB87B9C51}" type="pres">
      <dgm:prSet presAssocID="{E09E107D-BC3A-4789-AA94-6309C2C2C91A}" presName="connTx" presStyleLbl="parChTrans1D2" presStyleIdx="1" presStyleCnt="3"/>
      <dgm:spPr/>
    </dgm:pt>
    <dgm:pt modelId="{A1A52120-AB20-40F0-9AC6-A39269542B89}" type="pres">
      <dgm:prSet presAssocID="{D6D706FF-B2C4-454D-9A1B-024BA054204D}" presName="root2" presStyleCnt="0"/>
      <dgm:spPr/>
    </dgm:pt>
    <dgm:pt modelId="{B5EDE08B-F82C-4870-990F-C7E02D153F2C}" type="pres">
      <dgm:prSet presAssocID="{D6D706FF-B2C4-454D-9A1B-024BA054204D}" presName="LevelTwoTextNode" presStyleLbl="node2" presStyleIdx="1" presStyleCnt="3" custScaleX="192002" custScaleY="46128">
        <dgm:presLayoutVars>
          <dgm:chPref val="3"/>
        </dgm:presLayoutVars>
      </dgm:prSet>
      <dgm:spPr/>
    </dgm:pt>
    <dgm:pt modelId="{9FA33211-8E74-4450-A7A8-355038D9273D}" type="pres">
      <dgm:prSet presAssocID="{D6D706FF-B2C4-454D-9A1B-024BA054204D}" presName="level3hierChild" presStyleCnt="0"/>
      <dgm:spPr/>
    </dgm:pt>
    <dgm:pt modelId="{AB860932-A219-430B-A11D-7F97A204BBC8}" type="pres">
      <dgm:prSet presAssocID="{A3AE688A-438C-48F3-A660-06826BC17055}" presName="conn2-1" presStyleLbl="parChTrans1D2" presStyleIdx="2" presStyleCnt="3"/>
      <dgm:spPr/>
    </dgm:pt>
    <dgm:pt modelId="{12FB9983-5463-455B-9140-51342A47A3F9}" type="pres">
      <dgm:prSet presAssocID="{A3AE688A-438C-48F3-A660-06826BC17055}" presName="connTx" presStyleLbl="parChTrans1D2" presStyleIdx="2" presStyleCnt="3"/>
      <dgm:spPr/>
    </dgm:pt>
    <dgm:pt modelId="{3E393007-C6F4-49E8-A6F9-39CD987E4CAA}" type="pres">
      <dgm:prSet presAssocID="{7EF2BB33-CD2B-4648-831C-BDB0FA488A2B}" presName="root2" presStyleCnt="0"/>
      <dgm:spPr/>
    </dgm:pt>
    <dgm:pt modelId="{9C1303B6-A749-426C-A086-03B802ACDB4A}" type="pres">
      <dgm:prSet presAssocID="{7EF2BB33-CD2B-4648-831C-BDB0FA488A2B}" presName="LevelTwoTextNode" presStyleLbl="node2" presStyleIdx="2" presStyleCnt="3" custScaleX="192002" custScaleY="46128">
        <dgm:presLayoutVars>
          <dgm:chPref val="3"/>
        </dgm:presLayoutVars>
      </dgm:prSet>
      <dgm:spPr/>
    </dgm:pt>
    <dgm:pt modelId="{839D996F-04EE-46FC-87C8-7A9E90CF8AA3}" type="pres">
      <dgm:prSet presAssocID="{7EF2BB33-CD2B-4648-831C-BDB0FA488A2B}" presName="level3hierChild" presStyleCnt="0"/>
      <dgm:spPr/>
    </dgm:pt>
  </dgm:ptLst>
  <dgm:cxnLst>
    <dgm:cxn modelId="{DE2FEF09-627A-4559-815D-E404B753AD39}" type="presOf" srcId="{48F0F681-2BB5-4512-82AC-06300DE1E13D}" destId="{9A902CA9-F71E-4694-AEDC-E9DD1FB42467}" srcOrd="1" destOrd="0" presId="urn:microsoft.com/office/officeart/2005/8/layout/hierarchy2"/>
    <dgm:cxn modelId="{32AF1F15-7EEB-446B-B6E8-5F9578753679}" type="presOf" srcId="{A8A0AF67-9149-4C9A-98E3-BC222A7A05C9}" destId="{3656B4ED-0A5A-48EB-A9C6-00C12FBD9B7B}" srcOrd="0" destOrd="0" presId="urn:microsoft.com/office/officeart/2005/8/layout/hierarchy2"/>
    <dgm:cxn modelId="{5DDC2B19-7DD5-4029-A1E8-B6D355CB76D5}" type="presOf" srcId="{E09E107D-BC3A-4789-AA94-6309C2C2C91A}" destId="{002DD558-1029-408E-ADAE-E2CEB87B9C51}" srcOrd="1" destOrd="0" presId="urn:microsoft.com/office/officeart/2005/8/layout/hierarchy2"/>
    <dgm:cxn modelId="{BCB02C22-2702-481F-A36B-45797A99CE9B}" type="presOf" srcId="{D6D706FF-B2C4-454D-9A1B-024BA054204D}" destId="{B5EDE08B-F82C-4870-990F-C7E02D153F2C}" srcOrd="0" destOrd="0" presId="urn:microsoft.com/office/officeart/2005/8/layout/hierarchy2"/>
    <dgm:cxn modelId="{E4419047-0EC2-44F7-AB28-4E9D25D599DB}" srcId="{A8A0AF67-9149-4C9A-98E3-BC222A7A05C9}" destId="{D6D706FF-B2C4-454D-9A1B-024BA054204D}" srcOrd="1" destOrd="0" parTransId="{E09E107D-BC3A-4789-AA94-6309C2C2C91A}" sibTransId="{D7EC19E6-6BC1-431A-92B1-FD3C8E6B5A76}"/>
    <dgm:cxn modelId="{E485D949-4472-4417-9F8E-D43115933CF5}" type="presOf" srcId="{A3AE688A-438C-48F3-A660-06826BC17055}" destId="{AB860932-A219-430B-A11D-7F97A204BBC8}" srcOrd="0" destOrd="0" presId="urn:microsoft.com/office/officeart/2005/8/layout/hierarchy2"/>
    <dgm:cxn modelId="{9ECE3151-3AF2-47B5-9DAB-F53EFE8AEC5D}" type="presOf" srcId="{48F0F681-2BB5-4512-82AC-06300DE1E13D}" destId="{389020C9-47D7-4F82-819C-BD9504F670EB}" srcOrd="0" destOrd="0" presId="urn:microsoft.com/office/officeart/2005/8/layout/hierarchy2"/>
    <dgm:cxn modelId="{741C9459-7FB1-4F79-BDF9-99F55055E842}" type="presOf" srcId="{BF16080C-466F-4B81-B346-597CE5BEFD01}" destId="{82DF94C7-21CE-4FD8-8F95-8D9AC60359E6}" srcOrd="0" destOrd="0" presId="urn:microsoft.com/office/officeart/2005/8/layout/hierarchy2"/>
    <dgm:cxn modelId="{906D055A-F451-4334-9A64-6E3DAA039B70}" type="presOf" srcId="{A3AE688A-438C-48F3-A660-06826BC17055}" destId="{12FB9983-5463-455B-9140-51342A47A3F9}" srcOrd="1" destOrd="0" presId="urn:microsoft.com/office/officeart/2005/8/layout/hierarchy2"/>
    <dgm:cxn modelId="{EDD0CEBB-9005-4140-8B5F-6CB936C3D7F4}" type="presOf" srcId="{E09E107D-BC3A-4789-AA94-6309C2C2C91A}" destId="{275E157A-607C-41DC-A2A2-4F9CBB528FCC}" srcOrd="0" destOrd="0" presId="urn:microsoft.com/office/officeart/2005/8/layout/hierarchy2"/>
    <dgm:cxn modelId="{E714B9CC-48D9-4874-8EC7-D52B7B3D5409}" srcId="{A8A0AF67-9149-4C9A-98E3-BC222A7A05C9}" destId="{6158221F-C1D5-42DF-8C9A-AA8EB91C208E}" srcOrd="0" destOrd="0" parTransId="{48F0F681-2BB5-4512-82AC-06300DE1E13D}" sibTransId="{B4E7A379-D832-4E8F-AE20-4D321115112A}"/>
    <dgm:cxn modelId="{A324C2D0-4C6E-43A5-9E94-0D1268744085}" srcId="{A8A0AF67-9149-4C9A-98E3-BC222A7A05C9}" destId="{7EF2BB33-CD2B-4648-831C-BDB0FA488A2B}" srcOrd="2" destOrd="0" parTransId="{A3AE688A-438C-48F3-A660-06826BC17055}" sibTransId="{E3E48296-9E7C-4350-B5B3-290BA2190F52}"/>
    <dgm:cxn modelId="{4B3BE6E1-3F94-4F1A-A45B-6FC78A7ECCC1}" srcId="{BF16080C-466F-4B81-B346-597CE5BEFD01}" destId="{A8A0AF67-9149-4C9A-98E3-BC222A7A05C9}" srcOrd="0" destOrd="0" parTransId="{AACD8A2D-C56E-4A64-90B9-E7B28B58F396}" sibTransId="{578338C4-7E37-4485-8B19-9215FCD5C093}"/>
    <dgm:cxn modelId="{0283A2F4-0657-4E39-8CA2-58D0F2E8CCFF}" type="presOf" srcId="{7EF2BB33-CD2B-4648-831C-BDB0FA488A2B}" destId="{9C1303B6-A749-426C-A086-03B802ACDB4A}" srcOrd="0" destOrd="0" presId="urn:microsoft.com/office/officeart/2005/8/layout/hierarchy2"/>
    <dgm:cxn modelId="{59FB90FA-3DFB-4E51-BDF7-ECD9B96A4885}" type="presOf" srcId="{6158221F-C1D5-42DF-8C9A-AA8EB91C208E}" destId="{BCED476C-0410-4F54-8692-C7A65CF89FE5}" srcOrd="0" destOrd="0" presId="urn:microsoft.com/office/officeart/2005/8/layout/hierarchy2"/>
    <dgm:cxn modelId="{820E935E-1BF9-42B4-A090-9D094956374D}" type="presParOf" srcId="{82DF94C7-21CE-4FD8-8F95-8D9AC60359E6}" destId="{DC7BABF9-22B8-4A6E-9241-B1E01A7786D2}" srcOrd="0" destOrd="0" presId="urn:microsoft.com/office/officeart/2005/8/layout/hierarchy2"/>
    <dgm:cxn modelId="{45656223-C5EA-4525-BBB6-3A60EBABBAB6}" type="presParOf" srcId="{DC7BABF9-22B8-4A6E-9241-B1E01A7786D2}" destId="{3656B4ED-0A5A-48EB-A9C6-00C12FBD9B7B}" srcOrd="0" destOrd="0" presId="urn:microsoft.com/office/officeart/2005/8/layout/hierarchy2"/>
    <dgm:cxn modelId="{920593CA-5C1B-432E-8BDF-C132C5A773C1}" type="presParOf" srcId="{DC7BABF9-22B8-4A6E-9241-B1E01A7786D2}" destId="{806AC691-F7AA-4B10-9FEF-0EADFE05CD3E}" srcOrd="1" destOrd="0" presId="urn:microsoft.com/office/officeart/2005/8/layout/hierarchy2"/>
    <dgm:cxn modelId="{FA1F2360-01A4-4B65-9B8E-2D04B9424E4A}" type="presParOf" srcId="{806AC691-F7AA-4B10-9FEF-0EADFE05CD3E}" destId="{389020C9-47D7-4F82-819C-BD9504F670EB}" srcOrd="0" destOrd="0" presId="urn:microsoft.com/office/officeart/2005/8/layout/hierarchy2"/>
    <dgm:cxn modelId="{F5C6D73F-1CE4-4C2F-949C-E1ACE8C3344C}" type="presParOf" srcId="{389020C9-47D7-4F82-819C-BD9504F670EB}" destId="{9A902CA9-F71E-4694-AEDC-E9DD1FB42467}" srcOrd="0" destOrd="0" presId="urn:microsoft.com/office/officeart/2005/8/layout/hierarchy2"/>
    <dgm:cxn modelId="{0CF9092E-C798-419E-8DD7-00AD2C1053AB}" type="presParOf" srcId="{806AC691-F7AA-4B10-9FEF-0EADFE05CD3E}" destId="{E6E9A98E-A00C-4445-B864-0D70DD5F10E7}" srcOrd="1" destOrd="0" presId="urn:microsoft.com/office/officeart/2005/8/layout/hierarchy2"/>
    <dgm:cxn modelId="{49C1623F-90BD-4237-8EF5-320640F22668}" type="presParOf" srcId="{E6E9A98E-A00C-4445-B864-0D70DD5F10E7}" destId="{BCED476C-0410-4F54-8692-C7A65CF89FE5}" srcOrd="0" destOrd="0" presId="urn:microsoft.com/office/officeart/2005/8/layout/hierarchy2"/>
    <dgm:cxn modelId="{C4C2A1D8-D826-41F3-A1FF-BAA327AC12E8}" type="presParOf" srcId="{E6E9A98E-A00C-4445-B864-0D70DD5F10E7}" destId="{3C64F6C1-FD6D-4D27-A5E5-524C0D0BC04D}" srcOrd="1" destOrd="0" presId="urn:microsoft.com/office/officeart/2005/8/layout/hierarchy2"/>
    <dgm:cxn modelId="{EB8BD834-7E64-4350-A895-71B4CE17E321}" type="presParOf" srcId="{806AC691-F7AA-4B10-9FEF-0EADFE05CD3E}" destId="{275E157A-607C-41DC-A2A2-4F9CBB528FCC}" srcOrd="2" destOrd="0" presId="urn:microsoft.com/office/officeart/2005/8/layout/hierarchy2"/>
    <dgm:cxn modelId="{0A5A4CC6-7ED2-4F7F-AE6D-C23D326604EC}" type="presParOf" srcId="{275E157A-607C-41DC-A2A2-4F9CBB528FCC}" destId="{002DD558-1029-408E-ADAE-E2CEB87B9C51}" srcOrd="0" destOrd="0" presId="urn:microsoft.com/office/officeart/2005/8/layout/hierarchy2"/>
    <dgm:cxn modelId="{71DDB1C4-1323-401E-AF8B-CFE50396688E}" type="presParOf" srcId="{806AC691-F7AA-4B10-9FEF-0EADFE05CD3E}" destId="{A1A52120-AB20-40F0-9AC6-A39269542B89}" srcOrd="3" destOrd="0" presId="urn:microsoft.com/office/officeart/2005/8/layout/hierarchy2"/>
    <dgm:cxn modelId="{DCA61B01-9B75-4AAD-B749-FD21461EE949}" type="presParOf" srcId="{A1A52120-AB20-40F0-9AC6-A39269542B89}" destId="{B5EDE08B-F82C-4870-990F-C7E02D153F2C}" srcOrd="0" destOrd="0" presId="urn:microsoft.com/office/officeart/2005/8/layout/hierarchy2"/>
    <dgm:cxn modelId="{7900646A-9168-4617-ABB6-ED40DF58CF53}" type="presParOf" srcId="{A1A52120-AB20-40F0-9AC6-A39269542B89}" destId="{9FA33211-8E74-4450-A7A8-355038D9273D}" srcOrd="1" destOrd="0" presId="urn:microsoft.com/office/officeart/2005/8/layout/hierarchy2"/>
    <dgm:cxn modelId="{0771E617-7294-4D0C-9908-232C21EDD418}" type="presParOf" srcId="{806AC691-F7AA-4B10-9FEF-0EADFE05CD3E}" destId="{AB860932-A219-430B-A11D-7F97A204BBC8}" srcOrd="4" destOrd="0" presId="urn:microsoft.com/office/officeart/2005/8/layout/hierarchy2"/>
    <dgm:cxn modelId="{991EC9BD-2775-4E13-9007-39D7350628B9}" type="presParOf" srcId="{AB860932-A219-430B-A11D-7F97A204BBC8}" destId="{12FB9983-5463-455B-9140-51342A47A3F9}" srcOrd="0" destOrd="0" presId="urn:microsoft.com/office/officeart/2005/8/layout/hierarchy2"/>
    <dgm:cxn modelId="{3A35950C-8F94-451F-845E-30986A09075B}" type="presParOf" srcId="{806AC691-F7AA-4B10-9FEF-0EADFE05CD3E}" destId="{3E393007-C6F4-49E8-A6F9-39CD987E4CAA}" srcOrd="5" destOrd="0" presId="urn:microsoft.com/office/officeart/2005/8/layout/hierarchy2"/>
    <dgm:cxn modelId="{01377CFB-679D-4D37-A748-F3BEFB7AC9E5}" type="presParOf" srcId="{3E393007-C6F4-49E8-A6F9-39CD987E4CAA}" destId="{9C1303B6-A749-426C-A086-03B802ACDB4A}" srcOrd="0" destOrd="0" presId="urn:microsoft.com/office/officeart/2005/8/layout/hierarchy2"/>
    <dgm:cxn modelId="{35681AE8-57A9-41EB-A2DB-50C25A82CA90}" type="presParOf" srcId="{3E393007-C6F4-49E8-A6F9-39CD987E4CAA}" destId="{839D996F-04EE-46FC-87C8-7A9E90CF8AA3}"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EAC92F-6286-44DA-AB42-198AD8D4F286}" type="doc">
      <dgm:prSet loTypeId="urn:microsoft.com/office/officeart/2008/layout/VerticalCurvedList" loCatId="list" qsTypeId="urn:microsoft.com/office/officeart/2005/8/quickstyle/simple1" qsCatId="simple" csTypeId="urn:microsoft.com/office/officeart/2005/8/colors/accent0_1" csCatId="mainScheme" phldr="1"/>
      <dgm:spPr/>
    </dgm:pt>
    <dgm:pt modelId="{9EF46897-2159-408A-B635-AC13B38EFC98}">
      <dgm:prSet phldrT="[Texto]" custT="1"/>
      <dgm:spPr>
        <a:solidFill>
          <a:srgbClr val="C1FFC1"/>
        </a:solidFill>
        <a:ln>
          <a:noFill/>
        </a:ln>
      </dgm:spPr>
      <dgm:t>
        <a:bodyPr/>
        <a:lstStyle/>
        <a:p>
          <a:pPr algn="ctr"/>
          <a:r>
            <a:rPr lang="es-ES" sz="1600" dirty="0"/>
            <a:t>Producción, caracterización e identificación</a:t>
          </a:r>
        </a:p>
      </dgm:t>
    </dgm:pt>
    <dgm:pt modelId="{54793DA9-625D-4635-B9A6-717B230A4719}" type="parTrans" cxnId="{056F37F0-6505-414D-AA11-A1CE8ADF5E08}">
      <dgm:prSet/>
      <dgm:spPr/>
      <dgm:t>
        <a:bodyPr/>
        <a:lstStyle/>
        <a:p>
          <a:endParaRPr lang="es-ES"/>
        </a:p>
      </dgm:t>
    </dgm:pt>
    <dgm:pt modelId="{C553C325-7351-4E54-B079-9DD5922EC539}" type="sibTrans" cxnId="{056F37F0-6505-414D-AA11-A1CE8ADF5E08}">
      <dgm:prSet/>
      <dgm:spPr/>
      <dgm:t>
        <a:bodyPr/>
        <a:lstStyle/>
        <a:p>
          <a:endParaRPr lang="es-ES"/>
        </a:p>
      </dgm:t>
    </dgm:pt>
    <dgm:pt modelId="{7E7E23B6-ACD7-4872-957A-4FF69A864316}">
      <dgm:prSet phldrT="[Texto]" custT="1"/>
      <dgm:spPr>
        <a:solidFill>
          <a:srgbClr val="BFD7BF"/>
        </a:solidFill>
        <a:ln>
          <a:noFill/>
        </a:ln>
      </dgm:spPr>
      <dgm:t>
        <a:bodyPr/>
        <a:lstStyle/>
        <a:p>
          <a:pPr algn="ctr"/>
          <a:r>
            <a:rPr lang="es-ES" sz="1600" dirty="0"/>
            <a:t>Cultivo </a:t>
          </a:r>
          <a:r>
            <a:rPr lang="es-ES" sz="1600" i="1" dirty="0"/>
            <a:t>in vitro</a:t>
          </a:r>
          <a:r>
            <a:rPr lang="es-ES" sz="1600" dirty="0"/>
            <a:t> una alternativa para el desarrollo de fitofármacos</a:t>
          </a:r>
        </a:p>
      </dgm:t>
    </dgm:pt>
    <dgm:pt modelId="{BF1CC60A-DFB4-4F5C-9726-11B6CE05A6E6}" type="parTrans" cxnId="{231A4A37-FB44-4CD3-8CCA-A1E0CEEDACB1}">
      <dgm:prSet/>
      <dgm:spPr/>
      <dgm:t>
        <a:bodyPr/>
        <a:lstStyle/>
        <a:p>
          <a:endParaRPr lang="es-ES"/>
        </a:p>
      </dgm:t>
    </dgm:pt>
    <dgm:pt modelId="{146D47D7-7452-46C8-A102-EA2A34BF5B86}" type="sibTrans" cxnId="{231A4A37-FB44-4CD3-8CCA-A1E0CEEDACB1}">
      <dgm:prSet/>
      <dgm:spPr/>
      <dgm:t>
        <a:bodyPr/>
        <a:lstStyle/>
        <a:p>
          <a:endParaRPr lang="es-ES"/>
        </a:p>
      </dgm:t>
    </dgm:pt>
    <dgm:pt modelId="{983F00D8-8AF1-4372-AC9A-03A21A7FE321}">
      <dgm:prSet phldrT="[Texto]" custT="1"/>
      <dgm:spPr>
        <a:solidFill>
          <a:srgbClr val="C1FFC1"/>
        </a:solidFill>
        <a:ln>
          <a:noFill/>
        </a:ln>
      </dgm:spPr>
      <dgm:t>
        <a:bodyPr/>
        <a:lstStyle/>
        <a:p>
          <a:pPr algn="ctr"/>
          <a:r>
            <a:rPr lang="es-ES" sz="1600" dirty="0"/>
            <a:t>Cultivo de células, cultivo de órganos.</a:t>
          </a:r>
        </a:p>
      </dgm:t>
    </dgm:pt>
    <dgm:pt modelId="{4CB54EBC-8196-4D4D-93BB-206510F2F475}" type="parTrans" cxnId="{4301C6FA-ACFB-485D-B8E6-6B5DE423FDFF}">
      <dgm:prSet/>
      <dgm:spPr/>
      <dgm:t>
        <a:bodyPr/>
        <a:lstStyle/>
        <a:p>
          <a:endParaRPr lang="es-ES"/>
        </a:p>
      </dgm:t>
    </dgm:pt>
    <dgm:pt modelId="{7DB04710-D93C-4C30-8184-085C5C2930B6}" type="sibTrans" cxnId="{4301C6FA-ACFB-485D-B8E6-6B5DE423FDFF}">
      <dgm:prSet/>
      <dgm:spPr/>
      <dgm:t>
        <a:bodyPr/>
        <a:lstStyle/>
        <a:p>
          <a:endParaRPr lang="es-ES"/>
        </a:p>
      </dgm:t>
    </dgm:pt>
    <dgm:pt modelId="{827AA7E7-BDCA-4F76-97B1-E13582135DEA}" type="pres">
      <dgm:prSet presAssocID="{D2EAC92F-6286-44DA-AB42-198AD8D4F286}" presName="Name0" presStyleCnt="0">
        <dgm:presLayoutVars>
          <dgm:chMax val="7"/>
          <dgm:chPref val="7"/>
          <dgm:dir/>
        </dgm:presLayoutVars>
      </dgm:prSet>
      <dgm:spPr/>
    </dgm:pt>
    <dgm:pt modelId="{BA575375-8489-4413-9B5B-0F7359EFC36C}" type="pres">
      <dgm:prSet presAssocID="{D2EAC92F-6286-44DA-AB42-198AD8D4F286}" presName="Name1" presStyleCnt="0"/>
      <dgm:spPr/>
    </dgm:pt>
    <dgm:pt modelId="{FD114349-D16A-4911-9C30-97465E07FCC9}" type="pres">
      <dgm:prSet presAssocID="{D2EAC92F-6286-44DA-AB42-198AD8D4F286}" presName="cycle" presStyleCnt="0"/>
      <dgm:spPr/>
    </dgm:pt>
    <dgm:pt modelId="{83C6DC36-F71A-43CA-AC25-457A4E3BAFCB}" type="pres">
      <dgm:prSet presAssocID="{D2EAC92F-6286-44DA-AB42-198AD8D4F286}" presName="srcNode" presStyleLbl="node1" presStyleIdx="0" presStyleCnt="3"/>
      <dgm:spPr/>
    </dgm:pt>
    <dgm:pt modelId="{A93F86C6-0267-4E75-A059-4E42CFC4764B}" type="pres">
      <dgm:prSet presAssocID="{D2EAC92F-6286-44DA-AB42-198AD8D4F286}" presName="conn" presStyleLbl="parChTrans1D2" presStyleIdx="0" presStyleCnt="1"/>
      <dgm:spPr/>
    </dgm:pt>
    <dgm:pt modelId="{BAA43A85-19BB-4BA6-AF86-BF833A1D16EA}" type="pres">
      <dgm:prSet presAssocID="{D2EAC92F-6286-44DA-AB42-198AD8D4F286}" presName="extraNode" presStyleLbl="node1" presStyleIdx="0" presStyleCnt="3"/>
      <dgm:spPr/>
    </dgm:pt>
    <dgm:pt modelId="{B4F8E820-9A0C-4D24-BD4A-249DE46C66ED}" type="pres">
      <dgm:prSet presAssocID="{D2EAC92F-6286-44DA-AB42-198AD8D4F286}" presName="dstNode" presStyleLbl="node1" presStyleIdx="0" presStyleCnt="3"/>
      <dgm:spPr/>
    </dgm:pt>
    <dgm:pt modelId="{068124ED-71FE-43A5-A1F8-B7742EDDB04A}" type="pres">
      <dgm:prSet presAssocID="{9EF46897-2159-408A-B635-AC13B38EFC98}" presName="text_1" presStyleLbl="node1" presStyleIdx="0" presStyleCnt="3">
        <dgm:presLayoutVars>
          <dgm:bulletEnabled val="1"/>
        </dgm:presLayoutVars>
      </dgm:prSet>
      <dgm:spPr/>
    </dgm:pt>
    <dgm:pt modelId="{349027A5-8474-47A6-9044-EAC8D4E48954}" type="pres">
      <dgm:prSet presAssocID="{9EF46897-2159-408A-B635-AC13B38EFC98}" presName="accent_1" presStyleCnt="0"/>
      <dgm:spPr/>
    </dgm:pt>
    <dgm:pt modelId="{6BA313C0-028D-4023-ADE3-87D6DE50D6B7}" type="pres">
      <dgm:prSet presAssocID="{9EF46897-2159-408A-B635-AC13B38EFC98}" presName="accentRepeatNode" presStyleLbl="solidFgAcc1" presStyleIdx="0" presStyleCnt="3" custLinFactNeighborY="-1650"/>
      <dgm:spPr>
        <a:blipFill rotWithShape="0">
          <a:blip xmlns:r="http://schemas.openxmlformats.org/officeDocument/2006/relationships" r:embed="rId1"/>
          <a:stretch>
            <a:fillRect/>
          </a:stretch>
        </a:blipFill>
        <a:ln>
          <a:noFill/>
        </a:ln>
      </dgm:spPr>
    </dgm:pt>
    <dgm:pt modelId="{76014F0A-BF01-4C13-BC97-787423656E65}" type="pres">
      <dgm:prSet presAssocID="{7E7E23B6-ACD7-4872-957A-4FF69A864316}" presName="text_2" presStyleLbl="node1" presStyleIdx="1" presStyleCnt="3">
        <dgm:presLayoutVars>
          <dgm:bulletEnabled val="1"/>
        </dgm:presLayoutVars>
      </dgm:prSet>
      <dgm:spPr/>
    </dgm:pt>
    <dgm:pt modelId="{2364CBB3-BAF8-493D-ADCC-DBE48A240CE6}" type="pres">
      <dgm:prSet presAssocID="{7E7E23B6-ACD7-4872-957A-4FF69A864316}" presName="accent_2" presStyleCnt="0"/>
      <dgm:spPr/>
    </dgm:pt>
    <dgm:pt modelId="{375B8A30-A687-4B2F-9628-B2B8EC6E0163}" type="pres">
      <dgm:prSet presAssocID="{7E7E23B6-ACD7-4872-957A-4FF69A864316}" presName="accentRepeatNode" presStyleLbl="solidFgAcc1" presStyleIdx="1" presStyleCnt="3"/>
      <dgm:spPr>
        <a:blipFill rotWithShape="0">
          <a:blip xmlns:r="http://schemas.openxmlformats.org/officeDocument/2006/relationships" r:embed="rId2"/>
          <a:stretch>
            <a:fillRect/>
          </a:stretch>
        </a:blipFill>
        <a:ln>
          <a:noFill/>
        </a:ln>
      </dgm:spPr>
    </dgm:pt>
    <dgm:pt modelId="{843E762C-540F-45F4-A775-69C654E93D9B}" type="pres">
      <dgm:prSet presAssocID="{983F00D8-8AF1-4372-AC9A-03A21A7FE321}" presName="text_3" presStyleLbl="node1" presStyleIdx="2" presStyleCnt="3" custLinFactNeighborX="944" custLinFactNeighborY="2066">
        <dgm:presLayoutVars>
          <dgm:bulletEnabled val="1"/>
        </dgm:presLayoutVars>
      </dgm:prSet>
      <dgm:spPr/>
    </dgm:pt>
    <dgm:pt modelId="{A3E263A3-6CA8-49DD-9401-E44B61CDAFFC}" type="pres">
      <dgm:prSet presAssocID="{983F00D8-8AF1-4372-AC9A-03A21A7FE321}" presName="accent_3" presStyleCnt="0"/>
      <dgm:spPr/>
    </dgm:pt>
    <dgm:pt modelId="{A1329D9B-4298-42D8-9B01-DF6227B35428}" type="pres">
      <dgm:prSet presAssocID="{983F00D8-8AF1-4372-AC9A-03A21A7FE321}" presName="accentRepeatNode" presStyleLbl="solidFgAcc1" presStyleIdx="2" presStyleCnt="3"/>
      <dgm:spPr>
        <a:blipFill rotWithShape="0">
          <a:blip xmlns:r="http://schemas.openxmlformats.org/officeDocument/2006/relationships" r:embed="rId3"/>
          <a:stretch>
            <a:fillRect/>
          </a:stretch>
        </a:blipFill>
        <a:ln>
          <a:noFill/>
        </a:ln>
      </dgm:spPr>
    </dgm:pt>
  </dgm:ptLst>
  <dgm:cxnLst>
    <dgm:cxn modelId="{231A4A37-FB44-4CD3-8CCA-A1E0CEEDACB1}" srcId="{D2EAC92F-6286-44DA-AB42-198AD8D4F286}" destId="{7E7E23B6-ACD7-4872-957A-4FF69A864316}" srcOrd="1" destOrd="0" parTransId="{BF1CC60A-DFB4-4F5C-9726-11B6CE05A6E6}" sibTransId="{146D47D7-7452-46C8-A102-EA2A34BF5B86}"/>
    <dgm:cxn modelId="{CADBAE37-9653-4CDF-8A75-6B1B90925AD1}" type="presOf" srcId="{C553C325-7351-4E54-B079-9DD5922EC539}" destId="{A93F86C6-0267-4E75-A059-4E42CFC4764B}" srcOrd="0" destOrd="0" presId="urn:microsoft.com/office/officeart/2008/layout/VerticalCurvedList"/>
    <dgm:cxn modelId="{D77A4B5B-083C-4A1C-8B41-24DE6A2AE8B8}" type="presOf" srcId="{D2EAC92F-6286-44DA-AB42-198AD8D4F286}" destId="{827AA7E7-BDCA-4F76-97B1-E13582135DEA}" srcOrd="0" destOrd="0" presId="urn:microsoft.com/office/officeart/2008/layout/VerticalCurvedList"/>
    <dgm:cxn modelId="{CEE8687D-BEB3-497A-B57C-24FC7A0F798C}" type="presOf" srcId="{7E7E23B6-ACD7-4872-957A-4FF69A864316}" destId="{76014F0A-BF01-4C13-BC97-787423656E65}" srcOrd="0" destOrd="0" presId="urn:microsoft.com/office/officeart/2008/layout/VerticalCurvedList"/>
    <dgm:cxn modelId="{57B32885-C13F-4452-BE7F-7E4C0FD7E629}" type="presOf" srcId="{983F00D8-8AF1-4372-AC9A-03A21A7FE321}" destId="{843E762C-540F-45F4-A775-69C654E93D9B}" srcOrd="0" destOrd="0" presId="urn:microsoft.com/office/officeart/2008/layout/VerticalCurvedList"/>
    <dgm:cxn modelId="{056F37F0-6505-414D-AA11-A1CE8ADF5E08}" srcId="{D2EAC92F-6286-44DA-AB42-198AD8D4F286}" destId="{9EF46897-2159-408A-B635-AC13B38EFC98}" srcOrd="0" destOrd="0" parTransId="{54793DA9-625D-4635-B9A6-717B230A4719}" sibTransId="{C553C325-7351-4E54-B079-9DD5922EC539}"/>
    <dgm:cxn modelId="{E67D6AF2-643A-446D-BD30-7C966D9A679E}" type="presOf" srcId="{9EF46897-2159-408A-B635-AC13B38EFC98}" destId="{068124ED-71FE-43A5-A1F8-B7742EDDB04A}" srcOrd="0" destOrd="0" presId="urn:microsoft.com/office/officeart/2008/layout/VerticalCurvedList"/>
    <dgm:cxn modelId="{4301C6FA-ACFB-485D-B8E6-6B5DE423FDFF}" srcId="{D2EAC92F-6286-44DA-AB42-198AD8D4F286}" destId="{983F00D8-8AF1-4372-AC9A-03A21A7FE321}" srcOrd="2" destOrd="0" parTransId="{4CB54EBC-8196-4D4D-93BB-206510F2F475}" sibTransId="{7DB04710-D93C-4C30-8184-085C5C2930B6}"/>
    <dgm:cxn modelId="{E9C3BE1E-8D19-45FD-A859-F7F26F0B9DAD}" type="presParOf" srcId="{827AA7E7-BDCA-4F76-97B1-E13582135DEA}" destId="{BA575375-8489-4413-9B5B-0F7359EFC36C}" srcOrd="0" destOrd="0" presId="urn:microsoft.com/office/officeart/2008/layout/VerticalCurvedList"/>
    <dgm:cxn modelId="{079B2792-44DE-42E2-83F5-AC57182F7648}" type="presParOf" srcId="{BA575375-8489-4413-9B5B-0F7359EFC36C}" destId="{FD114349-D16A-4911-9C30-97465E07FCC9}" srcOrd="0" destOrd="0" presId="urn:microsoft.com/office/officeart/2008/layout/VerticalCurvedList"/>
    <dgm:cxn modelId="{422B608B-2EF8-46E8-9718-C33931155A93}" type="presParOf" srcId="{FD114349-D16A-4911-9C30-97465E07FCC9}" destId="{83C6DC36-F71A-43CA-AC25-457A4E3BAFCB}" srcOrd="0" destOrd="0" presId="urn:microsoft.com/office/officeart/2008/layout/VerticalCurvedList"/>
    <dgm:cxn modelId="{594D1D9D-F05F-4025-A9D4-C3F223E8E720}" type="presParOf" srcId="{FD114349-D16A-4911-9C30-97465E07FCC9}" destId="{A93F86C6-0267-4E75-A059-4E42CFC4764B}" srcOrd="1" destOrd="0" presId="urn:microsoft.com/office/officeart/2008/layout/VerticalCurvedList"/>
    <dgm:cxn modelId="{E307C80E-D27B-4F17-910C-74D36E65A508}" type="presParOf" srcId="{FD114349-D16A-4911-9C30-97465E07FCC9}" destId="{BAA43A85-19BB-4BA6-AF86-BF833A1D16EA}" srcOrd="2" destOrd="0" presId="urn:microsoft.com/office/officeart/2008/layout/VerticalCurvedList"/>
    <dgm:cxn modelId="{E9F46203-E2EF-4EDB-9EF7-CCF039F60088}" type="presParOf" srcId="{FD114349-D16A-4911-9C30-97465E07FCC9}" destId="{B4F8E820-9A0C-4D24-BD4A-249DE46C66ED}" srcOrd="3" destOrd="0" presId="urn:microsoft.com/office/officeart/2008/layout/VerticalCurvedList"/>
    <dgm:cxn modelId="{D7518D4E-9682-442D-BDE6-875C80CB3D3A}" type="presParOf" srcId="{BA575375-8489-4413-9B5B-0F7359EFC36C}" destId="{068124ED-71FE-43A5-A1F8-B7742EDDB04A}" srcOrd="1" destOrd="0" presId="urn:microsoft.com/office/officeart/2008/layout/VerticalCurvedList"/>
    <dgm:cxn modelId="{D193CA31-F571-41EA-8707-529E0DCC2014}" type="presParOf" srcId="{BA575375-8489-4413-9B5B-0F7359EFC36C}" destId="{349027A5-8474-47A6-9044-EAC8D4E48954}" srcOrd="2" destOrd="0" presId="urn:microsoft.com/office/officeart/2008/layout/VerticalCurvedList"/>
    <dgm:cxn modelId="{F3A88BF4-1A84-46BF-9B1D-E5116A733239}" type="presParOf" srcId="{349027A5-8474-47A6-9044-EAC8D4E48954}" destId="{6BA313C0-028D-4023-ADE3-87D6DE50D6B7}" srcOrd="0" destOrd="0" presId="urn:microsoft.com/office/officeart/2008/layout/VerticalCurvedList"/>
    <dgm:cxn modelId="{5E3487B2-159E-4D35-AF71-1E9095B4C824}" type="presParOf" srcId="{BA575375-8489-4413-9B5B-0F7359EFC36C}" destId="{76014F0A-BF01-4C13-BC97-787423656E65}" srcOrd="3" destOrd="0" presId="urn:microsoft.com/office/officeart/2008/layout/VerticalCurvedList"/>
    <dgm:cxn modelId="{60A004CC-0449-4F70-BBDA-4951C4DAD492}" type="presParOf" srcId="{BA575375-8489-4413-9B5B-0F7359EFC36C}" destId="{2364CBB3-BAF8-493D-ADCC-DBE48A240CE6}" srcOrd="4" destOrd="0" presId="urn:microsoft.com/office/officeart/2008/layout/VerticalCurvedList"/>
    <dgm:cxn modelId="{7A833883-64C8-4EEB-990A-A7BE39139814}" type="presParOf" srcId="{2364CBB3-BAF8-493D-ADCC-DBE48A240CE6}" destId="{375B8A30-A687-4B2F-9628-B2B8EC6E0163}" srcOrd="0" destOrd="0" presId="urn:microsoft.com/office/officeart/2008/layout/VerticalCurvedList"/>
    <dgm:cxn modelId="{C10E3DA4-7D83-43AD-BEB2-E3181695D620}" type="presParOf" srcId="{BA575375-8489-4413-9B5B-0F7359EFC36C}" destId="{843E762C-540F-45F4-A775-69C654E93D9B}" srcOrd="5" destOrd="0" presId="urn:microsoft.com/office/officeart/2008/layout/VerticalCurvedList"/>
    <dgm:cxn modelId="{A5BB16EC-1A0C-4CBB-8443-D63518534406}" type="presParOf" srcId="{BA575375-8489-4413-9B5B-0F7359EFC36C}" destId="{A3E263A3-6CA8-49DD-9401-E44B61CDAFFC}" srcOrd="6" destOrd="0" presId="urn:microsoft.com/office/officeart/2008/layout/VerticalCurvedList"/>
    <dgm:cxn modelId="{F297F724-E5A6-45D0-BA42-6F6CD98C605B}" type="presParOf" srcId="{A3E263A3-6CA8-49DD-9401-E44B61CDAFFC}" destId="{A1329D9B-4298-42D8-9B01-DF6227B35428}"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F5E60D-719B-446C-B1CA-D99AAFC6AD78}" type="doc">
      <dgm:prSet loTypeId="urn:microsoft.com/office/officeart/2005/8/layout/process1" loCatId="process" qsTypeId="urn:microsoft.com/office/officeart/2005/8/quickstyle/simple1" qsCatId="simple" csTypeId="urn:microsoft.com/office/officeart/2005/8/colors/accent0_1" csCatId="mainScheme" phldr="1"/>
      <dgm:spPr/>
    </dgm:pt>
    <dgm:pt modelId="{382E4A19-50AC-4485-83D3-F96E7CD92E9E}">
      <dgm:prSet phldrT="[Texto]" custT="1"/>
      <dgm:spPr>
        <a:solidFill>
          <a:srgbClr val="BFD7BF"/>
        </a:solidFill>
        <a:ln>
          <a:noFill/>
        </a:ln>
      </dgm:spPr>
      <dgm:t>
        <a:bodyPr/>
        <a:lstStyle/>
        <a:p>
          <a:r>
            <a:rPr lang="es-ES" sz="1400" dirty="0"/>
            <a:t>Alcaloides</a:t>
          </a:r>
        </a:p>
      </dgm:t>
    </dgm:pt>
    <dgm:pt modelId="{018EB815-8B20-4408-A770-622AD298A30A}" type="parTrans" cxnId="{C21A92DE-483E-4F6A-93C6-775EA1FB5808}">
      <dgm:prSet/>
      <dgm:spPr/>
      <dgm:t>
        <a:bodyPr/>
        <a:lstStyle/>
        <a:p>
          <a:endParaRPr lang="es-ES"/>
        </a:p>
      </dgm:t>
    </dgm:pt>
    <dgm:pt modelId="{52F01D13-48BC-4A4C-A39D-235133B43CA4}" type="sibTrans" cxnId="{C21A92DE-483E-4F6A-93C6-775EA1FB5808}">
      <dgm:prSet/>
      <dgm:spPr/>
      <dgm:t>
        <a:bodyPr/>
        <a:lstStyle/>
        <a:p>
          <a:endParaRPr lang="es-ES"/>
        </a:p>
      </dgm:t>
    </dgm:pt>
    <dgm:pt modelId="{A2E66DB8-74B9-4DB0-8A9C-33BB9CA2019B}">
      <dgm:prSet phldrT="[Texto]" custT="1"/>
      <dgm:spPr>
        <a:solidFill>
          <a:srgbClr val="C1FFC1"/>
        </a:solidFill>
        <a:ln>
          <a:noFill/>
        </a:ln>
      </dgm:spPr>
      <dgm:t>
        <a:bodyPr/>
        <a:lstStyle/>
        <a:p>
          <a:r>
            <a:rPr lang="es-ES" sz="1400" dirty="0"/>
            <a:t>Compuestos fenólicos</a:t>
          </a:r>
        </a:p>
      </dgm:t>
    </dgm:pt>
    <dgm:pt modelId="{3B491494-BC92-4F64-986D-24E25A6A4D9A}" type="parTrans" cxnId="{5FC51F1E-82BF-42D2-B64A-E556E26E2FEC}">
      <dgm:prSet/>
      <dgm:spPr/>
      <dgm:t>
        <a:bodyPr/>
        <a:lstStyle/>
        <a:p>
          <a:endParaRPr lang="es-ES"/>
        </a:p>
      </dgm:t>
    </dgm:pt>
    <dgm:pt modelId="{30B859A1-CABC-41AA-B958-CAC293FB542B}" type="sibTrans" cxnId="{5FC51F1E-82BF-42D2-B64A-E556E26E2FEC}">
      <dgm:prSet/>
      <dgm:spPr/>
      <dgm:t>
        <a:bodyPr/>
        <a:lstStyle/>
        <a:p>
          <a:endParaRPr lang="es-ES"/>
        </a:p>
      </dgm:t>
    </dgm:pt>
    <dgm:pt modelId="{3D5062CB-9BAC-441B-A9DE-79B07DD91364}">
      <dgm:prSet phldrT="[Texto]" custT="1"/>
      <dgm:spPr>
        <a:solidFill>
          <a:srgbClr val="BFD7BF"/>
        </a:solidFill>
        <a:ln>
          <a:noFill/>
        </a:ln>
      </dgm:spPr>
      <dgm:t>
        <a:bodyPr/>
        <a:lstStyle/>
        <a:p>
          <a:r>
            <a:rPr lang="es-ES" sz="1400" dirty="0"/>
            <a:t> Flavonoides</a:t>
          </a:r>
        </a:p>
      </dgm:t>
    </dgm:pt>
    <dgm:pt modelId="{80077B1B-C90C-4C46-A5FE-95115651137A}" type="parTrans" cxnId="{DDD85A63-CA66-4E49-9861-D700AC552396}">
      <dgm:prSet/>
      <dgm:spPr/>
      <dgm:t>
        <a:bodyPr/>
        <a:lstStyle/>
        <a:p>
          <a:endParaRPr lang="es-ES"/>
        </a:p>
      </dgm:t>
    </dgm:pt>
    <dgm:pt modelId="{E6F80BEE-E144-4980-9BA9-404ED7DD9BD2}" type="sibTrans" cxnId="{DDD85A63-CA66-4E49-9861-D700AC552396}">
      <dgm:prSet/>
      <dgm:spPr/>
      <dgm:t>
        <a:bodyPr/>
        <a:lstStyle/>
        <a:p>
          <a:endParaRPr lang="es-ES" dirty="0"/>
        </a:p>
      </dgm:t>
    </dgm:pt>
    <dgm:pt modelId="{126AF59A-DDD8-4058-9128-C7770F5743F9}">
      <dgm:prSet phldrT="[Texto]" custT="1"/>
      <dgm:spPr>
        <a:solidFill>
          <a:srgbClr val="C1FFC1"/>
        </a:solidFill>
        <a:ln>
          <a:noFill/>
        </a:ln>
      </dgm:spPr>
      <dgm:t>
        <a:bodyPr/>
        <a:lstStyle/>
        <a:p>
          <a:r>
            <a:rPr lang="es-ES" sz="1400" dirty="0"/>
            <a:t> Saponinas</a:t>
          </a:r>
        </a:p>
      </dgm:t>
    </dgm:pt>
    <dgm:pt modelId="{ACC72A07-9ED3-489C-8EE6-57706221C03B}" type="parTrans" cxnId="{B7D9E5E4-6059-4C70-A6B5-D6F1860C6523}">
      <dgm:prSet/>
      <dgm:spPr/>
      <dgm:t>
        <a:bodyPr/>
        <a:lstStyle/>
        <a:p>
          <a:endParaRPr lang="es-ES"/>
        </a:p>
      </dgm:t>
    </dgm:pt>
    <dgm:pt modelId="{77325F14-93E7-4F0E-8E27-06FF2079CA53}" type="sibTrans" cxnId="{B7D9E5E4-6059-4C70-A6B5-D6F1860C6523}">
      <dgm:prSet/>
      <dgm:spPr/>
      <dgm:t>
        <a:bodyPr/>
        <a:lstStyle/>
        <a:p>
          <a:endParaRPr lang="es-ES"/>
        </a:p>
      </dgm:t>
    </dgm:pt>
    <dgm:pt modelId="{4318B9E3-27F7-4F9C-AC41-651F2F0DED45}">
      <dgm:prSet phldrT="[Texto]" custT="1"/>
      <dgm:spPr>
        <a:solidFill>
          <a:srgbClr val="BFD7BF"/>
        </a:solidFill>
        <a:ln>
          <a:noFill/>
        </a:ln>
      </dgm:spPr>
      <dgm:t>
        <a:bodyPr/>
        <a:lstStyle/>
        <a:p>
          <a:r>
            <a:rPr lang="es-ES" sz="1400" dirty="0"/>
            <a:t> Quinonas</a:t>
          </a:r>
        </a:p>
      </dgm:t>
    </dgm:pt>
    <dgm:pt modelId="{66016305-F3C0-4CF2-95F2-104D6F9181C6}" type="parTrans" cxnId="{79A55439-B542-4759-89F7-23D3A0257BFB}">
      <dgm:prSet/>
      <dgm:spPr/>
      <dgm:t>
        <a:bodyPr/>
        <a:lstStyle/>
        <a:p>
          <a:endParaRPr lang="es-ES"/>
        </a:p>
      </dgm:t>
    </dgm:pt>
    <dgm:pt modelId="{5013CB28-9DE3-4240-BB08-7BC5D79591F5}" type="sibTrans" cxnId="{79A55439-B542-4759-89F7-23D3A0257BFB}">
      <dgm:prSet/>
      <dgm:spPr/>
      <dgm:t>
        <a:bodyPr/>
        <a:lstStyle/>
        <a:p>
          <a:endParaRPr lang="es-ES"/>
        </a:p>
      </dgm:t>
    </dgm:pt>
    <dgm:pt modelId="{9B4E8C22-F67D-4AFB-910B-EE034A7B11B6}">
      <dgm:prSet phldrT="[Texto]" custT="1"/>
      <dgm:spPr>
        <a:solidFill>
          <a:srgbClr val="C1FFC1"/>
        </a:solidFill>
        <a:ln>
          <a:noFill/>
        </a:ln>
      </dgm:spPr>
      <dgm:t>
        <a:bodyPr/>
        <a:lstStyle/>
        <a:p>
          <a:r>
            <a:rPr lang="es-ES" sz="1400" dirty="0"/>
            <a:t>Bufadienólidos</a:t>
          </a:r>
          <a:endParaRPr lang="es-ES" sz="1100" dirty="0"/>
        </a:p>
      </dgm:t>
    </dgm:pt>
    <dgm:pt modelId="{B1CE0D0E-45D7-41FE-AB69-C3EEF1FB0CA1}" type="parTrans" cxnId="{A749EBFA-5F68-41AF-8B34-23B1ABB16C24}">
      <dgm:prSet/>
      <dgm:spPr/>
      <dgm:t>
        <a:bodyPr/>
        <a:lstStyle/>
        <a:p>
          <a:endParaRPr lang="es-ES"/>
        </a:p>
      </dgm:t>
    </dgm:pt>
    <dgm:pt modelId="{D0D674DA-A7C8-4B17-8481-D2AB95EC9920}" type="sibTrans" cxnId="{A749EBFA-5F68-41AF-8B34-23B1ABB16C24}">
      <dgm:prSet/>
      <dgm:spPr/>
      <dgm:t>
        <a:bodyPr/>
        <a:lstStyle/>
        <a:p>
          <a:endParaRPr lang="es-ES"/>
        </a:p>
      </dgm:t>
    </dgm:pt>
    <dgm:pt modelId="{95F3B199-03B9-468E-8A8C-B8C6AA262EC4}" type="pres">
      <dgm:prSet presAssocID="{0DF5E60D-719B-446C-B1CA-D99AAFC6AD78}" presName="Name0" presStyleCnt="0">
        <dgm:presLayoutVars>
          <dgm:dir/>
          <dgm:resizeHandles val="exact"/>
        </dgm:presLayoutVars>
      </dgm:prSet>
      <dgm:spPr/>
    </dgm:pt>
    <dgm:pt modelId="{AE975DFD-0E30-4DEA-8CA0-7842727ED952}" type="pres">
      <dgm:prSet presAssocID="{382E4A19-50AC-4485-83D3-F96E7CD92E9E}" presName="node" presStyleLbl="node1" presStyleIdx="0" presStyleCnt="6" custScaleX="2000000">
        <dgm:presLayoutVars>
          <dgm:bulletEnabled val="1"/>
        </dgm:presLayoutVars>
      </dgm:prSet>
      <dgm:spPr/>
    </dgm:pt>
    <dgm:pt modelId="{8D37B5F0-020A-45B1-B259-A6B30E930FD2}" type="pres">
      <dgm:prSet presAssocID="{52F01D13-48BC-4A4C-A39D-235133B43CA4}" presName="sibTrans" presStyleLbl="sibTrans2D1" presStyleIdx="0" presStyleCnt="5"/>
      <dgm:spPr/>
    </dgm:pt>
    <dgm:pt modelId="{9F59F351-F1B7-48FE-B992-C7616BA24A00}" type="pres">
      <dgm:prSet presAssocID="{52F01D13-48BC-4A4C-A39D-235133B43CA4}" presName="connectorText" presStyleLbl="sibTrans2D1" presStyleIdx="0" presStyleCnt="5"/>
      <dgm:spPr/>
    </dgm:pt>
    <dgm:pt modelId="{8A99C307-734F-48B7-8761-AC5588D03BBB}" type="pres">
      <dgm:prSet presAssocID="{A2E66DB8-74B9-4DB0-8A9C-33BB9CA2019B}" presName="node" presStyleLbl="node1" presStyleIdx="1" presStyleCnt="6" custScaleX="2000000">
        <dgm:presLayoutVars>
          <dgm:bulletEnabled val="1"/>
        </dgm:presLayoutVars>
      </dgm:prSet>
      <dgm:spPr/>
    </dgm:pt>
    <dgm:pt modelId="{383D6D6E-34B8-4E43-8514-CE8DC6C4FFCF}" type="pres">
      <dgm:prSet presAssocID="{30B859A1-CABC-41AA-B958-CAC293FB542B}" presName="sibTrans" presStyleLbl="sibTrans2D1" presStyleIdx="1" presStyleCnt="5"/>
      <dgm:spPr/>
    </dgm:pt>
    <dgm:pt modelId="{15796C05-E8A9-42CD-B7F8-76FE4A50457E}" type="pres">
      <dgm:prSet presAssocID="{30B859A1-CABC-41AA-B958-CAC293FB542B}" presName="connectorText" presStyleLbl="sibTrans2D1" presStyleIdx="1" presStyleCnt="5"/>
      <dgm:spPr/>
    </dgm:pt>
    <dgm:pt modelId="{20EF8A85-3F94-49D0-94D9-3D6290F2BB5D}" type="pres">
      <dgm:prSet presAssocID="{3D5062CB-9BAC-441B-A9DE-79B07DD91364}" presName="node" presStyleLbl="node1" presStyleIdx="2" presStyleCnt="6" custScaleX="2000000">
        <dgm:presLayoutVars>
          <dgm:bulletEnabled val="1"/>
        </dgm:presLayoutVars>
      </dgm:prSet>
      <dgm:spPr/>
    </dgm:pt>
    <dgm:pt modelId="{C3CB5FBB-DCBA-4745-97CD-39E25C9C6EA6}" type="pres">
      <dgm:prSet presAssocID="{E6F80BEE-E144-4980-9BA9-404ED7DD9BD2}" presName="sibTrans" presStyleLbl="sibTrans2D1" presStyleIdx="2" presStyleCnt="5"/>
      <dgm:spPr/>
    </dgm:pt>
    <dgm:pt modelId="{188E670E-2940-4480-AF1B-6377068012D8}" type="pres">
      <dgm:prSet presAssocID="{E6F80BEE-E144-4980-9BA9-404ED7DD9BD2}" presName="connectorText" presStyleLbl="sibTrans2D1" presStyleIdx="2" presStyleCnt="5"/>
      <dgm:spPr/>
    </dgm:pt>
    <dgm:pt modelId="{92345447-6052-42A5-AAEE-0AD5033B5027}" type="pres">
      <dgm:prSet presAssocID="{126AF59A-DDD8-4058-9128-C7770F5743F9}" presName="node" presStyleLbl="node1" presStyleIdx="3" presStyleCnt="6" custScaleX="2000000">
        <dgm:presLayoutVars>
          <dgm:bulletEnabled val="1"/>
        </dgm:presLayoutVars>
      </dgm:prSet>
      <dgm:spPr/>
    </dgm:pt>
    <dgm:pt modelId="{3157F647-D229-4AEB-A8A2-1CA9AC966FDE}" type="pres">
      <dgm:prSet presAssocID="{77325F14-93E7-4F0E-8E27-06FF2079CA53}" presName="sibTrans" presStyleLbl="sibTrans2D1" presStyleIdx="3" presStyleCnt="5"/>
      <dgm:spPr/>
    </dgm:pt>
    <dgm:pt modelId="{A0587D05-7EFC-4E75-906D-C727D9125359}" type="pres">
      <dgm:prSet presAssocID="{77325F14-93E7-4F0E-8E27-06FF2079CA53}" presName="connectorText" presStyleLbl="sibTrans2D1" presStyleIdx="3" presStyleCnt="5"/>
      <dgm:spPr/>
    </dgm:pt>
    <dgm:pt modelId="{0A58066C-1093-417D-80C2-1460E94B35FE}" type="pres">
      <dgm:prSet presAssocID="{4318B9E3-27F7-4F9C-AC41-651F2F0DED45}" presName="node" presStyleLbl="node1" presStyleIdx="4" presStyleCnt="6" custScaleX="2000000">
        <dgm:presLayoutVars>
          <dgm:bulletEnabled val="1"/>
        </dgm:presLayoutVars>
      </dgm:prSet>
      <dgm:spPr/>
    </dgm:pt>
    <dgm:pt modelId="{48C10B3F-26DB-4357-AD58-A4E327786649}" type="pres">
      <dgm:prSet presAssocID="{5013CB28-9DE3-4240-BB08-7BC5D79591F5}" presName="sibTrans" presStyleLbl="sibTrans2D1" presStyleIdx="4" presStyleCnt="5"/>
      <dgm:spPr/>
    </dgm:pt>
    <dgm:pt modelId="{EFABF19C-E70A-47E6-9D26-154568CC9E3D}" type="pres">
      <dgm:prSet presAssocID="{5013CB28-9DE3-4240-BB08-7BC5D79591F5}" presName="connectorText" presStyleLbl="sibTrans2D1" presStyleIdx="4" presStyleCnt="5"/>
      <dgm:spPr/>
    </dgm:pt>
    <dgm:pt modelId="{F09EB45B-E452-468D-B8B4-A7FEE3DA7D54}" type="pres">
      <dgm:prSet presAssocID="{9B4E8C22-F67D-4AFB-910B-EE034A7B11B6}" presName="node" presStyleLbl="node1" presStyleIdx="5" presStyleCnt="6" custScaleX="2000000">
        <dgm:presLayoutVars>
          <dgm:bulletEnabled val="1"/>
        </dgm:presLayoutVars>
      </dgm:prSet>
      <dgm:spPr/>
    </dgm:pt>
  </dgm:ptLst>
  <dgm:cxnLst>
    <dgm:cxn modelId="{0D65C205-0F06-4446-BE7E-5E608A01256F}" type="presOf" srcId="{30B859A1-CABC-41AA-B958-CAC293FB542B}" destId="{383D6D6E-34B8-4E43-8514-CE8DC6C4FFCF}" srcOrd="0" destOrd="0" presId="urn:microsoft.com/office/officeart/2005/8/layout/process1"/>
    <dgm:cxn modelId="{40378A13-B610-40FD-BE2F-D80D1D30A6CD}" type="presOf" srcId="{E6F80BEE-E144-4980-9BA9-404ED7DD9BD2}" destId="{188E670E-2940-4480-AF1B-6377068012D8}" srcOrd="1" destOrd="0" presId="urn:microsoft.com/office/officeart/2005/8/layout/process1"/>
    <dgm:cxn modelId="{5FC51F1E-82BF-42D2-B64A-E556E26E2FEC}" srcId="{0DF5E60D-719B-446C-B1CA-D99AAFC6AD78}" destId="{A2E66DB8-74B9-4DB0-8A9C-33BB9CA2019B}" srcOrd="1" destOrd="0" parTransId="{3B491494-BC92-4F64-986D-24E25A6A4D9A}" sibTransId="{30B859A1-CABC-41AA-B958-CAC293FB542B}"/>
    <dgm:cxn modelId="{1B739E2A-4FC2-41A0-99DF-A442DF1D358A}" type="presOf" srcId="{5013CB28-9DE3-4240-BB08-7BC5D79591F5}" destId="{48C10B3F-26DB-4357-AD58-A4E327786649}" srcOrd="0" destOrd="0" presId="urn:microsoft.com/office/officeart/2005/8/layout/process1"/>
    <dgm:cxn modelId="{EB84AB33-7425-4E6D-ABEA-3A7497E50518}" type="presOf" srcId="{4318B9E3-27F7-4F9C-AC41-651F2F0DED45}" destId="{0A58066C-1093-417D-80C2-1460E94B35FE}" srcOrd="0" destOrd="0" presId="urn:microsoft.com/office/officeart/2005/8/layout/process1"/>
    <dgm:cxn modelId="{99FEFD36-2CF1-4D1C-AB3D-9C5B96B33C36}" type="presOf" srcId="{3D5062CB-9BAC-441B-A9DE-79B07DD91364}" destId="{20EF8A85-3F94-49D0-94D9-3D6290F2BB5D}" srcOrd="0" destOrd="0" presId="urn:microsoft.com/office/officeart/2005/8/layout/process1"/>
    <dgm:cxn modelId="{5F8C9538-52A7-4173-922F-2BC6445D49D2}" type="presOf" srcId="{A2E66DB8-74B9-4DB0-8A9C-33BB9CA2019B}" destId="{8A99C307-734F-48B7-8761-AC5588D03BBB}" srcOrd="0" destOrd="0" presId="urn:microsoft.com/office/officeart/2005/8/layout/process1"/>
    <dgm:cxn modelId="{79A55439-B542-4759-89F7-23D3A0257BFB}" srcId="{0DF5E60D-719B-446C-B1CA-D99AAFC6AD78}" destId="{4318B9E3-27F7-4F9C-AC41-651F2F0DED45}" srcOrd="4" destOrd="0" parTransId="{66016305-F3C0-4CF2-95F2-104D6F9181C6}" sibTransId="{5013CB28-9DE3-4240-BB08-7BC5D79591F5}"/>
    <dgm:cxn modelId="{DDD85A63-CA66-4E49-9861-D700AC552396}" srcId="{0DF5E60D-719B-446C-B1CA-D99AAFC6AD78}" destId="{3D5062CB-9BAC-441B-A9DE-79B07DD91364}" srcOrd="2" destOrd="0" parTransId="{80077B1B-C90C-4C46-A5FE-95115651137A}" sibTransId="{E6F80BEE-E144-4980-9BA9-404ED7DD9BD2}"/>
    <dgm:cxn modelId="{2A626247-CADB-4D8A-9BE2-BB6DE5006F11}" type="presOf" srcId="{30B859A1-CABC-41AA-B958-CAC293FB542B}" destId="{15796C05-E8A9-42CD-B7F8-76FE4A50457E}" srcOrd="1" destOrd="0" presId="urn:microsoft.com/office/officeart/2005/8/layout/process1"/>
    <dgm:cxn modelId="{CBF6A84D-C9D8-42C7-8C55-5C3B49410005}" type="presOf" srcId="{126AF59A-DDD8-4058-9128-C7770F5743F9}" destId="{92345447-6052-42A5-AAEE-0AD5033B5027}" srcOrd="0" destOrd="0" presId="urn:microsoft.com/office/officeart/2005/8/layout/process1"/>
    <dgm:cxn modelId="{61B60E58-BF21-4434-BC24-95D9BB9C71E0}" type="presOf" srcId="{9B4E8C22-F67D-4AFB-910B-EE034A7B11B6}" destId="{F09EB45B-E452-468D-B8B4-A7FEE3DA7D54}" srcOrd="0" destOrd="0" presId="urn:microsoft.com/office/officeart/2005/8/layout/process1"/>
    <dgm:cxn modelId="{0B200A84-BD9F-4772-A448-7FC40DDF7178}" type="presOf" srcId="{382E4A19-50AC-4485-83D3-F96E7CD92E9E}" destId="{AE975DFD-0E30-4DEA-8CA0-7842727ED952}" srcOrd="0" destOrd="0" presId="urn:microsoft.com/office/officeart/2005/8/layout/process1"/>
    <dgm:cxn modelId="{82738FA9-A0E1-4362-9187-4EA3008CB427}" type="presOf" srcId="{5013CB28-9DE3-4240-BB08-7BC5D79591F5}" destId="{EFABF19C-E70A-47E6-9D26-154568CC9E3D}" srcOrd="1" destOrd="0" presId="urn:microsoft.com/office/officeart/2005/8/layout/process1"/>
    <dgm:cxn modelId="{6DA172B9-05C8-4C52-8179-EC2218559C38}" type="presOf" srcId="{E6F80BEE-E144-4980-9BA9-404ED7DD9BD2}" destId="{C3CB5FBB-DCBA-4745-97CD-39E25C9C6EA6}" srcOrd="0" destOrd="0" presId="urn:microsoft.com/office/officeart/2005/8/layout/process1"/>
    <dgm:cxn modelId="{357AC5BC-5F98-48CE-B094-4B9927A723D1}" type="presOf" srcId="{77325F14-93E7-4F0E-8E27-06FF2079CA53}" destId="{3157F647-D229-4AEB-A8A2-1CA9AC966FDE}" srcOrd="0" destOrd="0" presId="urn:microsoft.com/office/officeart/2005/8/layout/process1"/>
    <dgm:cxn modelId="{14F89CD2-2D7A-4E21-B12D-A60B4E5F1419}" type="presOf" srcId="{77325F14-93E7-4F0E-8E27-06FF2079CA53}" destId="{A0587D05-7EFC-4E75-906D-C727D9125359}" srcOrd="1" destOrd="0" presId="urn:microsoft.com/office/officeart/2005/8/layout/process1"/>
    <dgm:cxn modelId="{C21A92DE-483E-4F6A-93C6-775EA1FB5808}" srcId="{0DF5E60D-719B-446C-B1CA-D99AAFC6AD78}" destId="{382E4A19-50AC-4485-83D3-F96E7CD92E9E}" srcOrd="0" destOrd="0" parTransId="{018EB815-8B20-4408-A770-622AD298A30A}" sibTransId="{52F01D13-48BC-4A4C-A39D-235133B43CA4}"/>
    <dgm:cxn modelId="{B7D9E5E4-6059-4C70-A6B5-D6F1860C6523}" srcId="{0DF5E60D-719B-446C-B1CA-D99AAFC6AD78}" destId="{126AF59A-DDD8-4058-9128-C7770F5743F9}" srcOrd="3" destOrd="0" parTransId="{ACC72A07-9ED3-489C-8EE6-57706221C03B}" sibTransId="{77325F14-93E7-4F0E-8E27-06FF2079CA53}"/>
    <dgm:cxn modelId="{34CF28ED-942B-4B06-BCDA-5C6D50395FCD}" type="presOf" srcId="{52F01D13-48BC-4A4C-A39D-235133B43CA4}" destId="{8D37B5F0-020A-45B1-B259-A6B30E930FD2}" srcOrd="0" destOrd="0" presId="urn:microsoft.com/office/officeart/2005/8/layout/process1"/>
    <dgm:cxn modelId="{19DC20F5-4961-422B-A1CA-6010DE2FFF71}" type="presOf" srcId="{0DF5E60D-719B-446C-B1CA-D99AAFC6AD78}" destId="{95F3B199-03B9-468E-8A8C-B8C6AA262EC4}" srcOrd="0" destOrd="0" presId="urn:microsoft.com/office/officeart/2005/8/layout/process1"/>
    <dgm:cxn modelId="{156199F7-090B-4465-AF06-BF603280AC0C}" type="presOf" srcId="{52F01D13-48BC-4A4C-A39D-235133B43CA4}" destId="{9F59F351-F1B7-48FE-B992-C7616BA24A00}" srcOrd="1" destOrd="0" presId="urn:microsoft.com/office/officeart/2005/8/layout/process1"/>
    <dgm:cxn modelId="{A749EBFA-5F68-41AF-8B34-23B1ABB16C24}" srcId="{0DF5E60D-719B-446C-B1CA-D99AAFC6AD78}" destId="{9B4E8C22-F67D-4AFB-910B-EE034A7B11B6}" srcOrd="5" destOrd="0" parTransId="{B1CE0D0E-45D7-41FE-AB69-C3EEF1FB0CA1}" sibTransId="{D0D674DA-A7C8-4B17-8481-D2AB95EC9920}"/>
    <dgm:cxn modelId="{29A7E58F-BFAA-4E05-B21B-FDB9184670D1}" type="presParOf" srcId="{95F3B199-03B9-468E-8A8C-B8C6AA262EC4}" destId="{AE975DFD-0E30-4DEA-8CA0-7842727ED952}" srcOrd="0" destOrd="0" presId="urn:microsoft.com/office/officeart/2005/8/layout/process1"/>
    <dgm:cxn modelId="{102EDA36-9337-4AC4-9C83-D8970D0FE779}" type="presParOf" srcId="{95F3B199-03B9-468E-8A8C-B8C6AA262EC4}" destId="{8D37B5F0-020A-45B1-B259-A6B30E930FD2}" srcOrd="1" destOrd="0" presId="urn:microsoft.com/office/officeart/2005/8/layout/process1"/>
    <dgm:cxn modelId="{A035E088-AF77-4351-BA94-85702F3353EC}" type="presParOf" srcId="{8D37B5F0-020A-45B1-B259-A6B30E930FD2}" destId="{9F59F351-F1B7-48FE-B992-C7616BA24A00}" srcOrd="0" destOrd="0" presId="urn:microsoft.com/office/officeart/2005/8/layout/process1"/>
    <dgm:cxn modelId="{40BB6EDA-1234-4FC5-9DF0-541A323D19A7}" type="presParOf" srcId="{95F3B199-03B9-468E-8A8C-B8C6AA262EC4}" destId="{8A99C307-734F-48B7-8761-AC5588D03BBB}" srcOrd="2" destOrd="0" presId="urn:microsoft.com/office/officeart/2005/8/layout/process1"/>
    <dgm:cxn modelId="{950B96A1-6C1F-4700-AAD1-E7502A2E514F}" type="presParOf" srcId="{95F3B199-03B9-468E-8A8C-B8C6AA262EC4}" destId="{383D6D6E-34B8-4E43-8514-CE8DC6C4FFCF}" srcOrd="3" destOrd="0" presId="urn:microsoft.com/office/officeart/2005/8/layout/process1"/>
    <dgm:cxn modelId="{9F0A6197-F332-442F-BEA3-12B89F59A8FB}" type="presParOf" srcId="{383D6D6E-34B8-4E43-8514-CE8DC6C4FFCF}" destId="{15796C05-E8A9-42CD-B7F8-76FE4A50457E}" srcOrd="0" destOrd="0" presId="urn:microsoft.com/office/officeart/2005/8/layout/process1"/>
    <dgm:cxn modelId="{3B955A56-D609-4F13-B312-49D823FB6D98}" type="presParOf" srcId="{95F3B199-03B9-468E-8A8C-B8C6AA262EC4}" destId="{20EF8A85-3F94-49D0-94D9-3D6290F2BB5D}" srcOrd="4" destOrd="0" presId="urn:microsoft.com/office/officeart/2005/8/layout/process1"/>
    <dgm:cxn modelId="{66B06CB6-8118-4339-ACCB-A370DFFEB687}" type="presParOf" srcId="{95F3B199-03B9-468E-8A8C-B8C6AA262EC4}" destId="{C3CB5FBB-DCBA-4745-97CD-39E25C9C6EA6}" srcOrd="5" destOrd="0" presId="urn:microsoft.com/office/officeart/2005/8/layout/process1"/>
    <dgm:cxn modelId="{6E1376EF-BDD7-4921-95B5-432BBB480C7A}" type="presParOf" srcId="{C3CB5FBB-DCBA-4745-97CD-39E25C9C6EA6}" destId="{188E670E-2940-4480-AF1B-6377068012D8}" srcOrd="0" destOrd="0" presId="urn:microsoft.com/office/officeart/2005/8/layout/process1"/>
    <dgm:cxn modelId="{411483CE-58B5-450D-84C4-378EBEAB14A9}" type="presParOf" srcId="{95F3B199-03B9-468E-8A8C-B8C6AA262EC4}" destId="{92345447-6052-42A5-AAEE-0AD5033B5027}" srcOrd="6" destOrd="0" presId="urn:microsoft.com/office/officeart/2005/8/layout/process1"/>
    <dgm:cxn modelId="{30B888C4-7B83-4801-846C-B48D0362E6CD}" type="presParOf" srcId="{95F3B199-03B9-468E-8A8C-B8C6AA262EC4}" destId="{3157F647-D229-4AEB-A8A2-1CA9AC966FDE}" srcOrd="7" destOrd="0" presId="urn:microsoft.com/office/officeart/2005/8/layout/process1"/>
    <dgm:cxn modelId="{9BBFDF18-7532-470C-ACA4-DF95ECC7D0B9}" type="presParOf" srcId="{3157F647-D229-4AEB-A8A2-1CA9AC966FDE}" destId="{A0587D05-7EFC-4E75-906D-C727D9125359}" srcOrd="0" destOrd="0" presId="urn:microsoft.com/office/officeart/2005/8/layout/process1"/>
    <dgm:cxn modelId="{B39BA099-C6E0-40DA-AC04-D1D4585BE9AA}" type="presParOf" srcId="{95F3B199-03B9-468E-8A8C-B8C6AA262EC4}" destId="{0A58066C-1093-417D-80C2-1460E94B35FE}" srcOrd="8" destOrd="0" presId="urn:microsoft.com/office/officeart/2005/8/layout/process1"/>
    <dgm:cxn modelId="{AF870C0E-7136-4229-9A8A-0225D723C305}" type="presParOf" srcId="{95F3B199-03B9-468E-8A8C-B8C6AA262EC4}" destId="{48C10B3F-26DB-4357-AD58-A4E327786649}" srcOrd="9" destOrd="0" presId="urn:microsoft.com/office/officeart/2005/8/layout/process1"/>
    <dgm:cxn modelId="{D6F8C167-4641-4CA7-B6E5-C737B5160C06}" type="presParOf" srcId="{48C10B3F-26DB-4357-AD58-A4E327786649}" destId="{EFABF19C-E70A-47E6-9D26-154568CC9E3D}" srcOrd="0" destOrd="0" presId="urn:microsoft.com/office/officeart/2005/8/layout/process1"/>
    <dgm:cxn modelId="{FC07A10D-E422-470E-BBBD-89DA66E929BB}" type="presParOf" srcId="{95F3B199-03B9-468E-8A8C-B8C6AA262EC4}" destId="{F09EB45B-E452-468D-B8B4-A7FEE3DA7D54}"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7BB6BE-1A8A-48E1-A1AD-2E9E51541519}" type="doc">
      <dgm:prSet loTypeId="urn:microsoft.com/office/officeart/2005/8/layout/process2" loCatId="process" qsTypeId="urn:microsoft.com/office/officeart/2005/8/quickstyle/simple1" qsCatId="simple" csTypeId="urn:microsoft.com/office/officeart/2005/8/colors/accent0_1" csCatId="mainScheme" phldr="1"/>
      <dgm:spPr/>
    </dgm:pt>
    <dgm:pt modelId="{75D87F6C-A451-4F42-B740-3F01070E7CE1}">
      <dgm:prSet phldrT="[Texto]" custT="1"/>
      <dgm:spPr>
        <a:solidFill>
          <a:srgbClr val="C1FFC1"/>
        </a:solidFill>
        <a:ln>
          <a:noFill/>
        </a:ln>
      </dgm:spPr>
      <dgm:t>
        <a:bodyPr/>
        <a:lstStyle/>
        <a:p>
          <a:r>
            <a:rPr lang="es-ES" sz="1600" dirty="0"/>
            <a:t>Quercetina</a:t>
          </a:r>
        </a:p>
      </dgm:t>
    </dgm:pt>
    <dgm:pt modelId="{0B0A5D45-698A-41D9-801E-F404E88F5BF6}" type="parTrans" cxnId="{3D3ACC18-14E2-49A5-8DA2-BBF22A6BCA9E}">
      <dgm:prSet/>
      <dgm:spPr/>
      <dgm:t>
        <a:bodyPr/>
        <a:lstStyle/>
        <a:p>
          <a:endParaRPr lang="es-ES"/>
        </a:p>
      </dgm:t>
    </dgm:pt>
    <dgm:pt modelId="{B7DA6F97-FF97-4ECD-AD5A-7D81B0F9405E}" type="sibTrans" cxnId="{3D3ACC18-14E2-49A5-8DA2-BBF22A6BCA9E}">
      <dgm:prSet/>
      <dgm:spPr/>
      <dgm:t>
        <a:bodyPr/>
        <a:lstStyle/>
        <a:p>
          <a:endParaRPr lang="es-ES"/>
        </a:p>
      </dgm:t>
    </dgm:pt>
    <dgm:pt modelId="{3E852B44-0010-4C1B-8BAD-7CF9E784E07C}">
      <dgm:prSet phldrT="[Texto]" custT="1"/>
      <dgm:spPr>
        <a:solidFill>
          <a:srgbClr val="C1FFC1"/>
        </a:solidFill>
        <a:ln>
          <a:noFill/>
        </a:ln>
      </dgm:spPr>
      <dgm:t>
        <a:bodyPr/>
        <a:lstStyle/>
        <a:p>
          <a:r>
            <a:rPr lang="es-ES" sz="1600" dirty="0"/>
            <a:t>Bufadienólidos</a:t>
          </a:r>
        </a:p>
      </dgm:t>
    </dgm:pt>
    <dgm:pt modelId="{6534A041-4D6B-4FCF-8D6B-27C17574144F}" type="sibTrans" cxnId="{F75281F8-89E9-4AD9-A836-E9A18679C661}">
      <dgm:prSet/>
      <dgm:spPr/>
      <dgm:t>
        <a:bodyPr/>
        <a:lstStyle/>
        <a:p>
          <a:endParaRPr lang="es-ES"/>
        </a:p>
      </dgm:t>
    </dgm:pt>
    <dgm:pt modelId="{5B6CBD4B-B627-4D6C-8C0D-66673E4DB53E}" type="parTrans" cxnId="{F75281F8-89E9-4AD9-A836-E9A18679C661}">
      <dgm:prSet/>
      <dgm:spPr/>
      <dgm:t>
        <a:bodyPr/>
        <a:lstStyle/>
        <a:p>
          <a:endParaRPr lang="es-ES"/>
        </a:p>
      </dgm:t>
    </dgm:pt>
    <dgm:pt modelId="{8FCDE4D3-8CEF-4185-8D54-A2D37A86C5C1}">
      <dgm:prSet phldrT="[Texto]" custT="1"/>
      <dgm:spPr>
        <a:solidFill>
          <a:srgbClr val="BFD7BF"/>
        </a:solidFill>
        <a:ln>
          <a:noFill/>
        </a:ln>
      </dgm:spPr>
      <dgm:t>
        <a:bodyPr/>
        <a:lstStyle/>
        <a:p>
          <a:r>
            <a:rPr lang="es-ES" sz="1600" dirty="0"/>
            <a:t>Escualeno</a:t>
          </a:r>
        </a:p>
      </dgm:t>
    </dgm:pt>
    <dgm:pt modelId="{E9133800-D48B-408E-8002-EB325BA11C8D}" type="sibTrans" cxnId="{B02CD2F4-FB3B-4975-9465-0110C1A21C6D}">
      <dgm:prSet/>
      <dgm:spPr/>
      <dgm:t>
        <a:bodyPr/>
        <a:lstStyle/>
        <a:p>
          <a:endParaRPr lang="es-ES"/>
        </a:p>
      </dgm:t>
    </dgm:pt>
    <dgm:pt modelId="{F9B2B6B9-6A6E-4A60-B636-7029FFC3491D}" type="parTrans" cxnId="{B02CD2F4-FB3B-4975-9465-0110C1A21C6D}">
      <dgm:prSet/>
      <dgm:spPr/>
      <dgm:t>
        <a:bodyPr/>
        <a:lstStyle/>
        <a:p>
          <a:endParaRPr lang="es-ES"/>
        </a:p>
      </dgm:t>
    </dgm:pt>
    <dgm:pt modelId="{4B31083C-C983-4E18-A85F-9D88F010FFE4}" type="pres">
      <dgm:prSet presAssocID="{DF7BB6BE-1A8A-48E1-A1AD-2E9E51541519}" presName="linearFlow" presStyleCnt="0">
        <dgm:presLayoutVars>
          <dgm:resizeHandles val="exact"/>
        </dgm:presLayoutVars>
      </dgm:prSet>
      <dgm:spPr/>
    </dgm:pt>
    <dgm:pt modelId="{17A32D4D-E022-40B2-9A3D-2400BBB0727E}" type="pres">
      <dgm:prSet presAssocID="{3E852B44-0010-4C1B-8BAD-7CF9E784E07C}" presName="node" presStyleLbl="node1" presStyleIdx="0" presStyleCnt="3" custScaleY="42557">
        <dgm:presLayoutVars>
          <dgm:bulletEnabled val="1"/>
        </dgm:presLayoutVars>
      </dgm:prSet>
      <dgm:spPr/>
    </dgm:pt>
    <dgm:pt modelId="{3DB459F6-0F36-4360-9D6E-C9459B943B5B}" type="pres">
      <dgm:prSet presAssocID="{6534A041-4D6B-4FCF-8D6B-27C17574144F}" presName="sibTrans" presStyleLbl="sibTrans2D1" presStyleIdx="0" presStyleCnt="2" custScaleX="63389" custScaleY="56850"/>
      <dgm:spPr/>
    </dgm:pt>
    <dgm:pt modelId="{3075BE1A-879E-44D9-B540-E7889F78EF47}" type="pres">
      <dgm:prSet presAssocID="{6534A041-4D6B-4FCF-8D6B-27C17574144F}" presName="connectorText" presStyleLbl="sibTrans2D1" presStyleIdx="0" presStyleCnt="2"/>
      <dgm:spPr/>
    </dgm:pt>
    <dgm:pt modelId="{3D9D79CE-DB39-44B5-9AB5-A1B50F5171F6}" type="pres">
      <dgm:prSet presAssocID="{8FCDE4D3-8CEF-4185-8D54-A2D37A86C5C1}" presName="node" presStyleLbl="node1" presStyleIdx="1" presStyleCnt="3" custScaleY="43664">
        <dgm:presLayoutVars>
          <dgm:bulletEnabled val="1"/>
        </dgm:presLayoutVars>
      </dgm:prSet>
      <dgm:spPr/>
    </dgm:pt>
    <dgm:pt modelId="{2E6AFFE5-EF2E-4568-A42D-DA771ADD7E53}" type="pres">
      <dgm:prSet presAssocID="{E9133800-D48B-408E-8002-EB325BA11C8D}" presName="sibTrans" presStyleLbl="sibTrans2D1" presStyleIdx="1" presStyleCnt="2" custScaleX="66472" custScaleY="49092"/>
      <dgm:spPr/>
    </dgm:pt>
    <dgm:pt modelId="{7B07E61A-36D9-4128-91C9-1C3051E70CC6}" type="pres">
      <dgm:prSet presAssocID="{E9133800-D48B-408E-8002-EB325BA11C8D}" presName="connectorText" presStyleLbl="sibTrans2D1" presStyleIdx="1" presStyleCnt="2"/>
      <dgm:spPr/>
    </dgm:pt>
    <dgm:pt modelId="{F829E845-DA59-48B9-9D22-1D3688E48DE7}" type="pres">
      <dgm:prSet presAssocID="{75D87F6C-A451-4F42-B740-3F01070E7CE1}" presName="node" presStyleLbl="node1" presStyleIdx="2" presStyleCnt="3" custScaleY="42557">
        <dgm:presLayoutVars>
          <dgm:bulletEnabled val="1"/>
        </dgm:presLayoutVars>
      </dgm:prSet>
      <dgm:spPr/>
    </dgm:pt>
  </dgm:ptLst>
  <dgm:cxnLst>
    <dgm:cxn modelId="{35FCC601-ECA7-4477-9E8D-F897CEAEFC56}" type="presOf" srcId="{6534A041-4D6B-4FCF-8D6B-27C17574144F}" destId="{3075BE1A-879E-44D9-B540-E7889F78EF47}" srcOrd="1" destOrd="0" presId="urn:microsoft.com/office/officeart/2005/8/layout/process2"/>
    <dgm:cxn modelId="{C027DB14-0276-42EF-ABE4-66933C1224C9}" type="presOf" srcId="{E9133800-D48B-408E-8002-EB325BA11C8D}" destId="{7B07E61A-36D9-4128-91C9-1C3051E70CC6}" srcOrd="1" destOrd="0" presId="urn:microsoft.com/office/officeart/2005/8/layout/process2"/>
    <dgm:cxn modelId="{3D3ACC18-14E2-49A5-8DA2-BBF22A6BCA9E}" srcId="{DF7BB6BE-1A8A-48E1-A1AD-2E9E51541519}" destId="{75D87F6C-A451-4F42-B740-3F01070E7CE1}" srcOrd="2" destOrd="0" parTransId="{0B0A5D45-698A-41D9-801E-F404E88F5BF6}" sibTransId="{B7DA6F97-FF97-4ECD-AD5A-7D81B0F9405E}"/>
    <dgm:cxn modelId="{2010B857-82EF-4102-88E5-904535E3164B}" type="presOf" srcId="{6534A041-4D6B-4FCF-8D6B-27C17574144F}" destId="{3DB459F6-0F36-4360-9D6E-C9459B943B5B}" srcOrd="0" destOrd="0" presId="urn:microsoft.com/office/officeart/2005/8/layout/process2"/>
    <dgm:cxn modelId="{B368CB7A-CC02-4A14-A98D-B1D67BE603E2}" type="presOf" srcId="{3E852B44-0010-4C1B-8BAD-7CF9E784E07C}" destId="{17A32D4D-E022-40B2-9A3D-2400BBB0727E}" srcOrd="0" destOrd="0" presId="urn:microsoft.com/office/officeart/2005/8/layout/process2"/>
    <dgm:cxn modelId="{AEB33597-F4F4-4C2A-9586-AF3CF5946A58}" type="presOf" srcId="{75D87F6C-A451-4F42-B740-3F01070E7CE1}" destId="{F829E845-DA59-48B9-9D22-1D3688E48DE7}" srcOrd="0" destOrd="0" presId="urn:microsoft.com/office/officeart/2005/8/layout/process2"/>
    <dgm:cxn modelId="{F0D4C1A7-1EBE-43D3-85BA-188BFAECC4EB}" type="presOf" srcId="{DF7BB6BE-1A8A-48E1-A1AD-2E9E51541519}" destId="{4B31083C-C983-4E18-A85F-9D88F010FFE4}" srcOrd="0" destOrd="0" presId="urn:microsoft.com/office/officeart/2005/8/layout/process2"/>
    <dgm:cxn modelId="{42B17EAE-7DC9-4A44-9881-FCC8588AEFB2}" type="presOf" srcId="{E9133800-D48B-408E-8002-EB325BA11C8D}" destId="{2E6AFFE5-EF2E-4568-A42D-DA771ADD7E53}" srcOrd="0" destOrd="0" presId="urn:microsoft.com/office/officeart/2005/8/layout/process2"/>
    <dgm:cxn modelId="{1BA978DD-FA86-4B33-A379-EDA072979B7C}" type="presOf" srcId="{8FCDE4D3-8CEF-4185-8D54-A2D37A86C5C1}" destId="{3D9D79CE-DB39-44B5-9AB5-A1B50F5171F6}" srcOrd="0" destOrd="0" presId="urn:microsoft.com/office/officeart/2005/8/layout/process2"/>
    <dgm:cxn modelId="{B02CD2F4-FB3B-4975-9465-0110C1A21C6D}" srcId="{DF7BB6BE-1A8A-48E1-A1AD-2E9E51541519}" destId="{8FCDE4D3-8CEF-4185-8D54-A2D37A86C5C1}" srcOrd="1" destOrd="0" parTransId="{F9B2B6B9-6A6E-4A60-B636-7029FFC3491D}" sibTransId="{E9133800-D48B-408E-8002-EB325BA11C8D}"/>
    <dgm:cxn modelId="{F75281F8-89E9-4AD9-A836-E9A18679C661}" srcId="{DF7BB6BE-1A8A-48E1-A1AD-2E9E51541519}" destId="{3E852B44-0010-4C1B-8BAD-7CF9E784E07C}" srcOrd="0" destOrd="0" parTransId="{5B6CBD4B-B627-4D6C-8C0D-66673E4DB53E}" sibTransId="{6534A041-4D6B-4FCF-8D6B-27C17574144F}"/>
    <dgm:cxn modelId="{22D6DE77-76F1-42C2-B0BC-781CB68AC569}" type="presParOf" srcId="{4B31083C-C983-4E18-A85F-9D88F010FFE4}" destId="{17A32D4D-E022-40B2-9A3D-2400BBB0727E}" srcOrd="0" destOrd="0" presId="urn:microsoft.com/office/officeart/2005/8/layout/process2"/>
    <dgm:cxn modelId="{87C17F39-6B69-4053-9C8E-FD0D59BD2115}" type="presParOf" srcId="{4B31083C-C983-4E18-A85F-9D88F010FFE4}" destId="{3DB459F6-0F36-4360-9D6E-C9459B943B5B}" srcOrd="1" destOrd="0" presId="urn:microsoft.com/office/officeart/2005/8/layout/process2"/>
    <dgm:cxn modelId="{0F2DABD6-3FC1-4C7D-A290-95A1E3BC6ACE}" type="presParOf" srcId="{3DB459F6-0F36-4360-9D6E-C9459B943B5B}" destId="{3075BE1A-879E-44D9-B540-E7889F78EF47}" srcOrd="0" destOrd="0" presId="urn:microsoft.com/office/officeart/2005/8/layout/process2"/>
    <dgm:cxn modelId="{824A11B2-E544-41F2-93D1-1722A4EE84C5}" type="presParOf" srcId="{4B31083C-C983-4E18-A85F-9D88F010FFE4}" destId="{3D9D79CE-DB39-44B5-9AB5-A1B50F5171F6}" srcOrd="2" destOrd="0" presId="urn:microsoft.com/office/officeart/2005/8/layout/process2"/>
    <dgm:cxn modelId="{FE7FB03F-7B28-48A9-B198-17B008A65D10}" type="presParOf" srcId="{4B31083C-C983-4E18-A85F-9D88F010FFE4}" destId="{2E6AFFE5-EF2E-4568-A42D-DA771ADD7E53}" srcOrd="3" destOrd="0" presId="urn:microsoft.com/office/officeart/2005/8/layout/process2"/>
    <dgm:cxn modelId="{C7D7FD17-976F-47C9-8D84-C222B1A2C30A}" type="presParOf" srcId="{2E6AFFE5-EF2E-4568-A42D-DA771ADD7E53}" destId="{7B07E61A-36D9-4128-91C9-1C3051E70CC6}" srcOrd="0" destOrd="0" presId="urn:microsoft.com/office/officeart/2005/8/layout/process2"/>
    <dgm:cxn modelId="{D75BB8FE-48E0-4D8F-BE5A-6E389B6F771C}" type="presParOf" srcId="{4B31083C-C983-4E18-A85F-9D88F010FFE4}" destId="{F829E845-DA59-48B9-9D22-1D3688E48DE7}"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98D976-5209-4D1F-882F-8DDD7D4F1372}"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ES"/>
        </a:p>
      </dgm:t>
    </dgm:pt>
    <dgm:pt modelId="{85F8220F-E35C-4227-8807-7A2AC156C4F4}">
      <dgm:prSet phldrT="[Texto]" custT="1"/>
      <dgm:spPr>
        <a:ln w="38100">
          <a:solidFill>
            <a:srgbClr val="BFD7BF"/>
          </a:solidFill>
        </a:ln>
      </dgm:spPr>
      <dgm:t>
        <a:bodyPr/>
        <a:lstStyle/>
        <a:p>
          <a:pPr algn="just"/>
          <a:r>
            <a:rPr lang="es-ES" sz="2400" i="0" dirty="0">
              <a:ea typeface="Calibri" panose="020F0502020204030204" pitchFamily="34" charset="0"/>
              <a:cs typeface="Times New Roman" panose="02020603050405020304" pitchFamily="18" charset="0"/>
            </a:rPr>
            <a:t>Obtener callo </a:t>
          </a:r>
          <a:r>
            <a:rPr lang="es-ES" sz="2400" i="1" dirty="0">
              <a:ea typeface="Calibri" panose="020F0502020204030204" pitchFamily="34" charset="0"/>
              <a:cs typeface="Times New Roman" panose="02020603050405020304" pitchFamily="18" charset="0"/>
            </a:rPr>
            <a:t>in vitro </a:t>
          </a:r>
          <a:r>
            <a:rPr lang="es-ES" sz="2400" i="0" dirty="0">
              <a:ea typeface="Calibri" panose="020F0502020204030204" pitchFamily="34" charset="0"/>
              <a:cs typeface="Times New Roman" panose="02020603050405020304" pitchFamily="18" charset="0"/>
            </a:rPr>
            <a:t>a partir de explantes de hoja del aire </a:t>
          </a:r>
          <a:r>
            <a:rPr lang="es-ES" sz="2400" i="1" dirty="0">
              <a:ea typeface="Calibri" panose="020F0502020204030204" pitchFamily="34" charset="0"/>
              <a:cs typeface="Times New Roman" panose="02020603050405020304" pitchFamily="18" charset="0"/>
            </a:rPr>
            <a:t>(Kalanchoe pinnata) </a:t>
          </a:r>
          <a:r>
            <a:rPr lang="es-ES" sz="2400" i="0" dirty="0">
              <a:ea typeface="Calibri" panose="020F0502020204030204" pitchFamily="34" charset="0"/>
              <a:cs typeface="Times New Roman" panose="02020603050405020304" pitchFamily="18" charset="0"/>
            </a:rPr>
            <a:t>para determinar su contenido de fenoles y capacidad antioxidante</a:t>
          </a:r>
          <a:r>
            <a:rPr lang="es-ES" sz="1000" i="0" dirty="0">
              <a:ea typeface="Calibri" panose="020F0502020204030204" pitchFamily="34" charset="0"/>
              <a:cs typeface="Times New Roman" panose="02020603050405020304" pitchFamily="18" charset="0"/>
            </a:rPr>
            <a:t>.</a:t>
          </a:r>
          <a:endParaRPr lang="es-ES" sz="1000" i="0" dirty="0"/>
        </a:p>
      </dgm:t>
    </dgm:pt>
    <dgm:pt modelId="{B2844AD0-AC14-42B0-A759-65CE2A7C33E0}" type="parTrans" cxnId="{35D42831-E3C8-4150-B38B-8A6E1437886E}">
      <dgm:prSet/>
      <dgm:spPr/>
      <dgm:t>
        <a:bodyPr/>
        <a:lstStyle/>
        <a:p>
          <a:endParaRPr lang="es-ES"/>
        </a:p>
      </dgm:t>
    </dgm:pt>
    <dgm:pt modelId="{BD6008CD-983E-48CA-A2C7-2DABEDA648D2}" type="sibTrans" cxnId="{35D42831-E3C8-4150-B38B-8A6E1437886E}">
      <dgm:prSet/>
      <dgm:spPr/>
      <dgm:t>
        <a:bodyPr/>
        <a:lstStyle/>
        <a:p>
          <a:endParaRPr lang="es-ES"/>
        </a:p>
      </dgm:t>
    </dgm:pt>
    <dgm:pt modelId="{97470094-8FB5-43A1-BA02-083A41C0E54D}" type="pres">
      <dgm:prSet presAssocID="{F098D976-5209-4D1F-882F-8DDD7D4F1372}" presName="linear" presStyleCnt="0">
        <dgm:presLayoutVars>
          <dgm:dir/>
          <dgm:animLvl val="lvl"/>
          <dgm:resizeHandles val="exact"/>
        </dgm:presLayoutVars>
      </dgm:prSet>
      <dgm:spPr/>
    </dgm:pt>
    <dgm:pt modelId="{FF94D537-334E-4490-A020-86C9E54491D6}" type="pres">
      <dgm:prSet presAssocID="{85F8220F-E35C-4227-8807-7A2AC156C4F4}" presName="parentLin" presStyleCnt="0"/>
      <dgm:spPr/>
    </dgm:pt>
    <dgm:pt modelId="{F42AE8F3-0F9E-4F1D-970E-1D57EF202881}" type="pres">
      <dgm:prSet presAssocID="{85F8220F-E35C-4227-8807-7A2AC156C4F4}" presName="parentLeftMargin" presStyleLbl="node1" presStyleIdx="0" presStyleCnt="1"/>
      <dgm:spPr/>
    </dgm:pt>
    <dgm:pt modelId="{C17A7CBE-77B7-4F9A-9FF1-52D58442B88B}" type="pres">
      <dgm:prSet presAssocID="{85F8220F-E35C-4227-8807-7A2AC156C4F4}" presName="parentText" presStyleLbl="node1" presStyleIdx="0" presStyleCnt="1" custScaleX="714460" custLinFactNeighborX="-12814" custLinFactNeighborY="2472">
        <dgm:presLayoutVars>
          <dgm:chMax val="0"/>
          <dgm:bulletEnabled val="1"/>
        </dgm:presLayoutVars>
      </dgm:prSet>
      <dgm:spPr/>
    </dgm:pt>
    <dgm:pt modelId="{39E93A1E-3600-4F55-A067-6BB098E8C004}" type="pres">
      <dgm:prSet presAssocID="{85F8220F-E35C-4227-8807-7A2AC156C4F4}" presName="negativeSpace" presStyleCnt="0"/>
      <dgm:spPr/>
    </dgm:pt>
    <dgm:pt modelId="{C5899E9A-09F0-4EE7-92E2-6F8D52F8A3B7}" type="pres">
      <dgm:prSet presAssocID="{85F8220F-E35C-4227-8807-7A2AC156C4F4}" presName="childText" presStyleLbl="conFgAcc1" presStyleIdx="0" presStyleCnt="1">
        <dgm:presLayoutVars>
          <dgm:bulletEnabled val="1"/>
        </dgm:presLayoutVars>
      </dgm:prSet>
      <dgm:spPr>
        <a:noFill/>
        <a:ln>
          <a:noFill/>
        </a:ln>
      </dgm:spPr>
    </dgm:pt>
  </dgm:ptLst>
  <dgm:cxnLst>
    <dgm:cxn modelId="{C86F1A2D-702E-4653-A4B9-CCB987DD8715}" type="presOf" srcId="{85F8220F-E35C-4227-8807-7A2AC156C4F4}" destId="{F42AE8F3-0F9E-4F1D-970E-1D57EF202881}" srcOrd="0" destOrd="0" presId="urn:microsoft.com/office/officeart/2005/8/layout/list1"/>
    <dgm:cxn modelId="{35D42831-E3C8-4150-B38B-8A6E1437886E}" srcId="{F098D976-5209-4D1F-882F-8DDD7D4F1372}" destId="{85F8220F-E35C-4227-8807-7A2AC156C4F4}" srcOrd="0" destOrd="0" parTransId="{B2844AD0-AC14-42B0-A759-65CE2A7C33E0}" sibTransId="{BD6008CD-983E-48CA-A2C7-2DABEDA648D2}"/>
    <dgm:cxn modelId="{F7898742-FF4E-4E5A-9ACA-CFF646A1296A}" type="presOf" srcId="{F098D976-5209-4D1F-882F-8DDD7D4F1372}" destId="{97470094-8FB5-43A1-BA02-083A41C0E54D}" srcOrd="0" destOrd="0" presId="urn:microsoft.com/office/officeart/2005/8/layout/list1"/>
    <dgm:cxn modelId="{47E0B780-C994-485E-9185-E6E13C1C56A0}" type="presOf" srcId="{85F8220F-E35C-4227-8807-7A2AC156C4F4}" destId="{C17A7CBE-77B7-4F9A-9FF1-52D58442B88B}" srcOrd="1" destOrd="0" presId="urn:microsoft.com/office/officeart/2005/8/layout/list1"/>
    <dgm:cxn modelId="{F4DDCE89-B18F-44B7-A94E-57B16D1C0B59}" type="presParOf" srcId="{97470094-8FB5-43A1-BA02-083A41C0E54D}" destId="{FF94D537-334E-4490-A020-86C9E54491D6}" srcOrd="0" destOrd="0" presId="urn:microsoft.com/office/officeart/2005/8/layout/list1"/>
    <dgm:cxn modelId="{B95D658E-0D00-44EC-B7B9-1FF426B3FEB1}" type="presParOf" srcId="{FF94D537-334E-4490-A020-86C9E54491D6}" destId="{F42AE8F3-0F9E-4F1D-970E-1D57EF202881}" srcOrd="0" destOrd="0" presId="urn:microsoft.com/office/officeart/2005/8/layout/list1"/>
    <dgm:cxn modelId="{3F2736C5-D71A-483D-8C33-3BF118769FF2}" type="presParOf" srcId="{FF94D537-334E-4490-A020-86C9E54491D6}" destId="{C17A7CBE-77B7-4F9A-9FF1-52D58442B88B}" srcOrd="1" destOrd="0" presId="urn:microsoft.com/office/officeart/2005/8/layout/list1"/>
    <dgm:cxn modelId="{E47E96DA-DB52-4C06-9E76-C420DA556069}" type="presParOf" srcId="{97470094-8FB5-43A1-BA02-083A41C0E54D}" destId="{39E93A1E-3600-4F55-A067-6BB098E8C004}" srcOrd="1" destOrd="0" presId="urn:microsoft.com/office/officeart/2005/8/layout/list1"/>
    <dgm:cxn modelId="{E79FEAA8-23CD-43A3-85D5-2AC7561337C3}" type="presParOf" srcId="{97470094-8FB5-43A1-BA02-083A41C0E54D}" destId="{C5899E9A-09F0-4EE7-92E2-6F8D52F8A3B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490FC-67F0-428D-B736-80F4758CA51E}">
      <dsp:nvSpPr>
        <dsp:cNvPr id="0" name=""/>
        <dsp:cNvSpPr/>
      </dsp:nvSpPr>
      <dsp:spPr>
        <a:xfrm>
          <a:off x="0" y="211933"/>
          <a:ext cx="2797774" cy="569533"/>
        </a:xfrm>
        <a:prstGeom prst="roundRect">
          <a:avLst>
            <a:gd name="adj" fmla="val 10000"/>
          </a:avLst>
        </a:prstGeom>
        <a:solidFill>
          <a:srgbClr val="BFD7BF"/>
        </a:solidFill>
        <a:ln>
          <a:solidFill>
            <a:srgbClr val="BFD7B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ES" sz="2100" kern="1200" dirty="0"/>
            <a:t>Uso excesivo plantas </a:t>
          </a:r>
        </a:p>
      </dsp:txBody>
      <dsp:txXfrm>
        <a:off x="16681" y="228614"/>
        <a:ext cx="2764412" cy="536171"/>
      </dsp:txXfrm>
    </dsp:sp>
    <dsp:sp modelId="{5AA6B624-7271-4BA5-AC92-0320C26A4A54}">
      <dsp:nvSpPr>
        <dsp:cNvPr id="0" name=""/>
        <dsp:cNvSpPr/>
      </dsp:nvSpPr>
      <dsp:spPr>
        <a:xfrm rot="5400000">
          <a:off x="1346694" y="836019"/>
          <a:ext cx="104386" cy="99668"/>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4A27BF-DFF5-4FF6-A47C-66FFAE5D4A63}">
      <dsp:nvSpPr>
        <dsp:cNvPr id="0" name=""/>
        <dsp:cNvSpPr/>
      </dsp:nvSpPr>
      <dsp:spPr>
        <a:xfrm>
          <a:off x="0" y="990240"/>
          <a:ext cx="2797774" cy="569533"/>
        </a:xfrm>
        <a:prstGeom prst="roundRect">
          <a:avLst>
            <a:gd name="adj" fmla="val 10000"/>
          </a:avLst>
        </a:prstGeom>
        <a:noFill/>
        <a:ln w="9525" cap="flat" cmpd="sng" algn="ctr">
          <a:solidFill>
            <a:srgbClr val="BFD7BF"/>
          </a:solidFill>
          <a:prstDash val="solid"/>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Formulación fitofármacos &gt; biomasa</a:t>
          </a:r>
        </a:p>
      </dsp:txBody>
      <dsp:txXfrm>
        <a:off x="16681" y="1006921"/>
        <a:ext cx="2764412" cy="536171"/>
      </dsp:txXfrm>
    </dsp:sp>
    <dsp:sp modelId="{21F7BAD1-A091-4C57-B326-70EA10E05E2A}">
      <dsp:nvSpPr>
        <dsp:cNvPr id="0" name=""/>
        <dsp:cNvSpPr/>
      </dsp:nvSpPr>
      <dsp:spPr>
        <a:xfrm rot="5400000">
          <a:off x="1353715" y="1604945"/>
          <a:ext cx="90343" cy="99668"/>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148DDC-B417-4299-BBB8-DE964C6F75DE}">
      <dsp:nvSpPr>
        <dsp:cNvPr id="0" name=""/>
        <dsp:cNvSpPr/>
      </dsp:nvSpPr>
      <dsp:spPr>
        <a:xfrm>
          <a:off x="0" y="1749785"/>
          <a:ext cx="2797774" cy="569533"/>
        </a:xfrm>
        <a:prstGeom prst="roundRect">
          <a:avLst>
            <a:gd name="adj" fmla="val 10000"/>
          </a:avLst>
        </a:prstGeom>
        <a:noFill/>
        <a:ln w="9525" cap="flat" cmpd="sng" algn="ctr">
          <a:solidFill>
            <a:srgbClr val="BFD7BF"/>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Amenazan hábitat natural </a:t>
          </a:r>
        </a:p>
      </dsp:txBody>
      <dsp:txXfrm>
        <a:off x="16681" y="1766466"/>
        <a:ext cx="2764412" cy="536171"/>
      </dsp:txXfrm>
    </dsp:sp>
    <dsp:sp modelId="{C358F74C-B6FD-4D5A-9017-EF415971AC08}">
      <dsp:nvSpPr>
        <dsp:cNvPr id="0" name=""/>
        <dsp:cNvSpPr/>
      </dsp:nvSpPr>
      <dsp:spPr>
        <a:xfrm>
          <a:off x="3114217" y="212045"/>
          <a:ext cx="2797774" cy="569533"/>
        </a:xfrm>
        <a:prstGeom prst="roundRect">
          <a:avLst>
            <a:gd name="adj" fmla="val 10000"/>
          </a:avLst>
        </a:prstGeom>
        <a:solidFill>
          <a:srgbClr val="BFD7BF"/>
        </a:solidFill>
        <a:ln>
          <a:solidFill>
            <a:srgbClr val="BFD7B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ES" sz="2100" kern="1200" dirty="0"/>
            <a:t>Metabolitos secundarios</a:t>
          </a:r>
        </a:p>
      </dsp:txBody>
      <dsp:txXfrm>
        <a:off x="3130898" y="228726"/>
        <a:ext cx="2764412" cy="536171"/>
      </dsp:txXfrm>
    </dsp:sp>
    <dsp:sp modelId="{31555F0B-C369-4080-988D-727935BF6B3A}">
      <dsp:nvSpPr>
        <dsp:cNvPr id="0" name=""/>
        <dsp:cNvSpPr/>
      </dsp:nvSpPr>
      <dsp:spPr>
        <a:xfrm rot="5400000">
          <a:off x="4463270" y="831412"/>
          <a:ext cx="99668" cy="99668"/>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616412-6217-4042-BA3B-7B8D1947083B}">
      <dsp:nvSpPr>
        <dsp:cNvPr id="0" name=""/>
        <dsp:cNvSpPr/>
      </dsp:nvSpPr>
      <dsp:spPr>
        <a:xfrm>
          <a:off x="3114217" y="980915"/>
          <a:ext cx="2797774" cy="569533"/>
        </a:xfrm>
        <a:prstGeom prst="roundRect">
          <a:avLst>
            <a:gd name="adj" fmla="val 10000"/>
          </a:avLst>
        </a:prstGeom>
        <a:noFill/>
        <a:ln w="9525" cap="flat" cmpd="sng" algn="ctr">
          <a:solidFill>
            <a:srgbClr val="BFD7BF"/>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No crecimiento y desarrollo</a:t>
          </a:r>
        </a:p>
      </dsp:txBody>
      <dsp:txXfrm>
        <a:off x="3130898" y="997596"/>
        <a:ext cx="2764412" cy="536171"/>
      </dsp:txXfrm>
    </dsp:sp>
    <dsp:sp modelId="{68CA0C69-A98A-4E20-920A-C61833DA3E0C}">
      <dsp:nvSpPr>
        <dsp:cNvPr id="0" name=""/>
        <dsp:cNvSpPr/>
      </dsp:nvSpPr>
      <dsp:spPr>
        <a:xfrm rot="5384614">
          <a:off x="4487781" y="1577388"/>
          <a:ext cx="53882" cy="99668"/>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1EC208-11ED-4817-942D-EA4E542ED0EF}">
      <dsp:nvSpPr>
        <dsp:cNvPr id="0" name=""/>
        <dsp:cNvSpPr/>
      </dsp:nvSpPr>
      <dsp:spPr>
        <a:xfrm>
          <a:off x="3117588" y="1703997"/>
          <a:ext cx="2797774" cy="630074"/>
        </a:xfrm>
        <a:prstGeom prst="roundRect">
          <a:avLst>
            <a:gd name="adj" fmla="val 10000"/>
          </a:avLst>
        </a:prstGeom>
        <a:noFill/>
        <a:ln w="9525" cap="flat" cmpd="sng" algn="ctr">
          <a:solidFill>
            <a:srgbClr val="BFD7BF"/>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Atrayentes, repelentes, defensa</a:t>
          </a:r>
        </a:p>
      </dsp:txBody>
      <dsp:txXfrm>
        <a:off x="3136042" y="1722451"/>
        <a:ext cx="2760866" cy="5931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1E08-3218-4267-BA34-7F3A41C1127A}">
      <dsp:nvSpPr>
        <dsp:cNvPr id="0" name=""/>
        <dsp:cNvSpPr/>
      </dsp:nvSpPr>
      <dsp:spPr>
        <a:xfrm>
          <a:off x="0" y="870727"/>
          <a:ext cx="8435280" cy="7560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C4232E3-74C0-46AB-8A4E-FE24C9F01EEE}">
      <dsp:nvSpPr>
        <dsp:cNvPr id="0" name=""/>
        <dsp:cNvSpPr/>
      </dsp:nvSpPr>
      <dsp:spPr>
        <a:xfrm>
          <a:off x="401581" y="18344"/>
          <a:ext cx="8031630" cy="1318764"/>
        </a:xfrm>
        <a:prstGeom prst="roundRect">
          <a:avLst/>
        </a:prstGeom>
        <a:solidFill>
          <a:schemeClr val="lt1">
            <a:hueOff val="0"/>
            <a:satOff val="0"/>
            <a:lumOff val="0"/>
            <a:alphaOff val="0"/>
          </a:schemeClr>
        </a:solidFill>
        <a:ln w="28575"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marL="0" lvl="0" indent="0" algn="just" defTabSz="977900">
            <a:lnSpc>
              <a:spcPct val="90000"/>
            </a:lnSpc>
            <a:spcBef>
              <a:spcPct val="0"/>
            </a:spcBef>
            <a:spcAft>
              <a:spcPct val="35000"/>
            </a:spcAft>
            <a:buNone/>
          </a:pPr>
          <a:r>
            <a:rPr lang="es-EC" sz="2200" kern="1200" dirty="0">
              <a:cs typeface="Times New Roman" panose="02020603050405020304" pitchFamily="18" charset="0"/>
            </a:rPr>
            <a:t>Establecer un protocolo de desinfección adecuado para la introducción </a:t>
          </a:r>
          <a:r>
            <a:rPr lang="es-EC" sz="2200" i="1" kern="1200" dirty="0">
              <a:cs typeface="Times New Roman" panose="02020603050405020304" pitchFamily="18" charset="0"/>
            </a:rPr>
            <a:t>in vitro </a:t>
          </a:r>
          <a:r>
            <a:rPr lang="es-EC" sz="2200" kern="1200" dirty="0">
              <a:cs typeface="Times New Roman" panose="02020603050405020304" pitchFamily="18" charset="0"/>
            </a:rPr>
            <a:t>de explantes de hoja del aire (</a:t>
          </a:r>
          <a:r>
            <a:rPr lang="es-EC" sz="2200" i="1" kern="1200" dirty="0">
              <a:cs typeface="Times New Roman" panose="02020603050405020304" pitchFamily="18" charset="0"/>
            </a:rPr>
            <a:t>Kalanchoe pinnata).</a:t>
          </a:r>
          <a:endParaRPr lang="es-ES" sz="2200" kern="1200" dirty="0"/>
        </a:p>
      </dsp:txBody>
      <dsp:txXfrm>
        <a:off x="465958" y="82721"/>
        <a:ext cx="7902876" cy="1190010"/>
      </dsp:txXfrm>
    </dsp:sp>
    <dsp:sp modelId="{CCCCEA94-D568-4914-A770-CF1428357456}">
      <dsp:nvSpPr>
        <dsp:cNvPr id="0" name=""/>
        <dsp:cNvSpPr/>
      </dsp:nvSpPr>
      <dsp:spPr>
        <a:xfrm>
          <a:off x="0" y="2688274"/>
          <a:ext cx="8435280" cy="7560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89C496C-5EA9-4684-9496-6C9BD4E84C22}">
      <dsp:nvSpPr>
        <dsp:cNvPr id="0" name=""/>
        <dsp:cNvSpPr/>
      </dsp:nvSpPr>
      <dsp:spPr>
        <a:xfrm>
          <a:off x="401581" y="1812309"/>
          <a:ext cx="8031630" cy="1318764"/>
        </a:xfrm>
        <a:prstGeom prst="roundRect">
          <a:avLst/>
        </a:prstGeom>
        <a:solidFill>
          <a:schemeClr val="lt1">
            <a:hueOff val="0"/>
            <a:satOff val="0"/>
            <a:lumOff val="0"/>
            <a:alphaOff val="0"/>
          </a:schemeClr>
        </a:solidFill>
        <a:ln w="28575"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marL="0" lvl="0" indent="0" algn="just" defTabSz="977900">
            <a:lnSpc>
              <a:spcPct val="90000"/>
            </a:lnSpc>
            <a:spcBef>
              <a:spcPct val="0"/>
            </a:spcBef>
            <a:spcAft>
              <a:spcPct val="35000"/>
            </a:spcAft>
            <a:buNone/>
          </a:pPr>
          <a:r>
            <a:rPr lang="es-EC" sz="2200" kern="1200" dirty="0">
              <a:cs typeface="Times New Roman" panose="02020603050405020304" pitchFamily="18" charset="0"/>
            </a:rPr>
            <a:t>Seleccionar un medio de cultivo con la adecuada concentración de reguladores de crecimiento que permitan la formación de callo de hoja del aire (</a:t>
          </a:r>
          <a:r>
            <a:rPr lang="es-EC" sz="2200" i="1" kern="1200" dirty="0">
              <a:cs typeface="Times New Roman" panose="02020603050405020304" pitchFamily="18" charset="0"/>
            </a:rPr>
            <a:t>Kalanchoe pinnata</a:t>
          </a:r>
          <a:r>
            <a:rPr lang="es-EC" sz="2200" kern="1200" dirty="0">
              <a:cs typeface="Times New Roman" panose="02020603050405020304" pitchFamily="18" charset="0"/>
            </a:rPr>
            <a:t>).</a:t>
          </a:r>
        </a:p>
      </dsp:txBody>
      <dsp:txXfrm>
        <a:off x="465958" y="1876686"/>
        <a:ext cx="7902876" cy="1190010"/>
      </dsp:txXfrm>
    </dsp:sp>
    <dsp:sp modelId="{85A09047-C2E7-460D-902F-5D2FA7207FE7}">
      <dsp:nvSpPr>
        <dsp:cNvPr id="0" name=""/>
        <dsp:cNvSpPr/>
      </dsp:nvSpPr>
      <dsp:spPr>
        <a:xfrm>
          <a:off x="0" y="4482239"/>
          <a:ext cx="8435280" cy="7560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D327A9F4-30B7-4DEA-AFBF-AEF4F4614479}">
      <dsp:nvSpPr>
        <dsp:cNvPr id="0" name=""/>
        <dsp:cNvSpPr/>
      </dsp:nvSpPr>
      <dsp:spPr>
        <a:xfrm>
          <a:off x="401581" y="3606274"/>
          <a:ext cx="8031630" cy="1318764"/>
        </a:xfrm>
        <a:prstGeom prst="roundRect">
          <a:avLst/>
        </a:prstGeom>
        <a:solidFill>
          <a:schemeClr val="lt1">
            <a:hueOff val="0"/>
            <a:satOff val="0"/>
            <a:lumOff val="0"/>
            <a:alphaOff val="0"/>
          </a:schemeClr>
        </a:solidFill>
        <a:ln w="28575"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marL="0" lvl="0" indent="0" algn="just" defTabSz="977900">
            <a:lnSpc>
              <a:spcPct val="90000"/>
            </a:lnSpc>
            <a:spcBef>
              <a:spcPct val="0"/>
            </a:spcBef>
            <a:spcAft>
              <a:spcPct val="35000"/>
            </a:spcAft>
            <a:buNone/>
          </a:pPr>
          <a:r>
            <a:rPr lang="es-EC" sz="2200" kern="1200" dirty="0">
              <a:cs typeface="Times New Roman" panose="02020603050405020304" pitchFamily="18" charset="0"/>
            </a:rPr>
            <a:t>Analizar el contenido de fenoles y carácter antioxidante </a:t>
          </a:r>
          <a:r>
            <a:rPr lang="es-EC" sz="2200" i="1" kern="1200" dirty="0">
              <a:cs typeface="Times New Roman" panose="02020603050405020304" pitchFamily="18" charset="0"/>
            </a:rPr>
            <a:t>in vivo </a:t>
          </a:r>
          <a:r>
            <a:rPr lang="es-EC" sz="2200" kern="1200" dirty="0">
              <a:cs typeface="Times New Roman" panose="02020603050405020304" pitchFamily="18" charset="0"/>
            </a:rPr>
            <a:t>e </a:t>
          </a:r>
          <a:r>
            <a:rPr lang="es-EC" sz="2200" i="1" kern="1200" dirty="0">
              <a:cs typeface="Times New Roman" panose="02020603050405020304" pitchFamily="18" charset="0"/>
            </a:rPr>
            <a:t>in vitro </a:t>
          </a:r>
          <a:r>
            <a:rPr lang="es-EC" sz="2200" kern="1200" dirty="0">
              <a:cs typeface="Times New Roman" panose="02020603050405020304" pitchFamily="18" charset="0"/>
            </a:rPr>
            <a:t>a partir de explantes de hoja y callo</a:t>
          </a:r>
          <a:r>
            <a:rPr lang="es-EC" sz="2200" kern="1200" dirty="0">
              <a:latin typeface="Times New Roman" panose="02020603050405020304" pitchFamily="18" charset="0"/>
              <a:cs typeface="Times New Roman" panose="02020603050405020304" pitchFamily="18" charset="0"/>
            </a:rPr>
            <a:t>.</a:t>
          </a:r>
        </a:p>
      </dsp:txBody>
      <dsp:txXfrm>
        <a:off x="465958" y="3670651"/>
        <a:ext cx="7902876" cy="11900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B3089-15A1-4C82-9528-9CAF2539BEDF}">
      <dsp:nvSpPr>
        <dsp:cNvPr id="0" name=""/>
        <dsp:cNvSpPr/>
      </dsp:nvSpPr>
      <dsp:spPr>
        <a:xfrm>
          <a:off x="0" y="57384"/>
          <a:ext cx="5324406" cy="772200"/>
        </a:xfrm>
        <a:prstGeom prst="roundRect">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a:t>
          </a:r>
          <a:r>
            <a:rPr lang="es-EC" sz="2000" i="1" kern="1200" dirty="0" err="1"/>
            <a:t>Bryophyllum</a:t>
          </a:r>
          <a:r>
            <a:rPr lang="es-EC" sz="2000" i="1" kern="1200" dirty="0"/>
            <a:t> </a:t>
          </a:r>
          <a:r>
            <a:rPr lang="es-EC" sz="2000" i="1" kern="1200" dirty="0" err="1"/>
            <a:t>pinnatum</a:t>
          </a:r>
          <a:r>
            <a:rPr lang="es-EC" sz="2000" i="1" kern="1200" dirty="0"/>
            <a:t> </a:t>
          </a:r>
          <a:r>
            <a:rPr lang="es-EC" sz="2000" kern="1200" dirty="0"/>
            <a:t>(Lam.) </a:t>
          </a:r>
          <a:r>
            <a:rPr lang="es-EC" sz="2000" kern="1200" dirty="0" err="1"/>
            <a:t>Asch</a:t>
          </a:r>
          <a:r>
            <a:rPr lang="es-EC" sz="2000" kern="1200" dirty="0"/>
            <a:t>. &amp; </a:t>
          </a:r>
          <a:r>
            <a:rPr lang="es-EC" sz="2000" kern="1200" dirty="0" err="1"/>
            <a:t>Schweinf</a:t>
          </a:r>
          <a:endParaRPr lang="es-EC" sz="2000" kern="1200" dirty="0"/>
        </a:p>
      </dsp:txBody>
      <dsp:txXfrm>
        <a:off x="37696" y="95080"/>
        <a:ext cx="5249014" cy="696808"/>
      </dsp:txXfrm>
    </dsp:sp>
    <dsp:sp modelId="{CCBAB44B-F95D-4713-98F7-BEA1CA786573}">
      <dsp:nvSpPr>
        <dsp:cNvPr id="0" name=""/>
        <dsp:cNvSpPr/>
      </dsp:nvSpPr>
      <dsp:spPr>
        <a:xfrm>
          <a:off x="0" y="927105"/>
          <a:ext cx="5324406" cy="772200"/>
        </a:xfrm>
        <a:prstGeom prst="roundRect">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 **</a:t>
          </a:r>
          <a:r>
            <a:rPr lang="es-EC" sz="2000" i="1" kern="1200" dirty="0" err="1"/>
            <a:t>Bryophyllum</a:t>
          </a:r>
          <a:r>
            <a:rPr lang="es-EC" sz="2000" i="1" kern="1200" dirty="0"/>
            <a:t> </a:t>
          </a:r>
          <a:r>
            <a:rPr lang="es-EC" sz="2000" i="1" kern="1200" dirty="0" err="1"/>
            <a:t>pinnatum</a:t>
          </a:r>
          <a:r>
            <a:rPr lang="es-EC" sz="2000" i="1" kern="1200" dirty="0"/>
            <a:t> </a:t>
          </a:r>
          <a:r>
            <a:rPr lang="es-EC" sz="2000" kern="1200" dirty="0"/>
            <a:t>(Lam.) </a:t>
          </a:r>
          <a:r>
            <a:rPr lang="es-EC" sz="2000" kern="1200" dirty="0" err="1"/>
            <a:t>Kurz</a:t>
          </a:r>
          <a:endParaRPr lang="es-EC" sz="2000" kern="1200" dirty="0"/>
        </a:p>
      </dsp:txBody>
      <dsp:txXfrm>
        <a:off x="37696" y="964801"/>
        <a:ext cx="5249014" cy="696808"/>
      </dsp:txXfrm>
    </dsp:sp>
    <dsp:sp modelId="{1E44FB08-ADFD-479B-A3FC-E8194895ABBA}">
      <dsp:nvSpPr>
        <dsp:cNvPr id="0" name=""/>
        <dsp:cNvSpPr/>
      </dsp:nvSpPr>
      <dsp:spPr>
        <a:xfrm>
          <a:off x="0" y="1756905"/>
          <a:ext cx="5324406" cy="772200"/>
        </a:xfrm>
        <a:prstGeom prst="roundRect">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Nativa África Tropical  y Madagascar</a:t>
          </a:r>
        </a:p>
      </dsp:txBody>
      <dsp:txXfrm>
        <a:off x="37696" y="1794601"/>
        <a:ext cx="5249014" cy="696808"/>
      </dsp:txXfrm>
    </dsp:sp>
    <dsp:sp modelId="{37D7973B-5CF9-4A4C-875F-7B10DFA3912F}">
      <dsp:nvSpPr>
        <dsp:cNvPr id="0" name=""/>
        <dsp:cNvSpPr/>
      </dsp:nvSpPr>
      <dsp:spPr>
        <a:xfrm>
          <a:off x="0" y="2586705"/>
          <a:ext cx="5324406" cy="772200"/>
        </a:xfrm>
        <a:prstGeom prst="roundRect">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Suculenta perenne</a:t>
          </a:r>
        </a:p>
      </dsp:txBody>
      <dsp:txXfrm>
        <a:off x="37696" y="2624401"/>
        <a:ext cx="5249014" cy="696808"/>
      </dsp:txXfrm>
    </dsp:sp>
    <dsp:sp modelId="{6E991F7C-A6DC-4D15-81E8-39C5DAE43484}">
      <dsp:nvSpPr>
        <dsp:cNvPr id="0" name=""/>
        <dsp:cNvSpPr/>
      </dsp:nvSpPr>
      <dsp:spPr>
        <a:xfrm>
          <a:off x="0" y="3416505"/>
          <a:ext cx="5324406" cy="772200"/>
        </a:xfrm>
        <a:prstGeom prst="roundRect">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Reproducción sexual y asexual</a:t>
          </a:r>
        </a:p>
      </dsp:txBody>
      <dsp:txXfrm>
        <a:off x="37696" y="3454201"/>
        <a:ext cx="5249014" cy="6968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A73BF-E575-4A01-BB3A-86F5D4EDA804}">
      <dsp:nvSpPr>
        <dsp:cNvPr id="0" name=""/>
        <dsp:cNvSpPr/>
      </dsp:nvSpPr>
      <dsp:spPr>
        <a:xfrm>
          <a:off x="795823" y="0"/>
          <a:ext cx="2095499" cy="523874"/>
        </a:xfrm>
        <a:prstGeom prst="roundRect">
          <a:avLst>
            <a:gd name="adj" fmla="val 1000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t>Definición</a:t>
          </a:r>
        </a:p>
      </dsp:txBody>
      <dsp:txXfrm>
        <a:off x="811167" y="15344"/>
        <a:ext cx="2064811" cy="493186"/>
      </dsp:txXfrm>
    </dsp:sp>
    <dsp:sp modelId="{774A3439-7A79-4C90-9070-A37B3F172AD2}">
      <dsp:nvSpPr>
        <dsp:cNvPr id="0" name=""/>
        <dsp:cNvSpPr/>
      </dsp:nvSpPr>
      <dsp:spPr>
        <a:xfrm rot="5372592">
          <a:off x="1800063" y="570706"/>
          <a:ext cx="92673"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838A37-CB17-40C5-9256-13F1F1EA967E}">
      <dsp:nvSpPr>
        <dsp:cNvPr id="0" name=""/>
        <dsp:cNvSpPr/>
      </dsp:nvSpPr>
      <dsp:spPr>
        <a:xfrm>
          <a:off x="803283" y="709215"/>
          <a:ext cx="2095499" cy="976770"/>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Consiste tomar una porción de una planta</a:t>
          </a:r>
          <a:endParaRPr lang="es-ES" sz="1900" b="1" kern="1200" dirty="0"/>
        </a:p>
      </dsp:txBody>
      <dsp:txXfrm>
        <a:off x="831892" y="737824"/>
        <a:ext cx="2038281" cy="919552"/>
      </dsp:txXfrm>
    </dsp:sp>
    <dsp:sp modelId="{AF21FA12-DA37-4E85-B0BF-847B6B3D0537}">
      <dsp:nvSpPr>
        <dsp:cNvPr id="0" name=""/>
        <dsp:cNvSpPr/>
      </dsp:nvSpPr>
      <dsp:spPr>
        <a:xfrm rot="5400000">
          <a:off x="1805194" y="1731824"/>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C46D77-CCFF-4330-913D-2238748E3C6D}">
      <dsp:nvSpPr>
        <dsp:cNvPr id="0" name=""/>
        <dsp:cNvSpPr/>
      </dsp:nvSpPr>
      <dsp:spPr>
        <a:xfrm>
          <a:off x="803283" y="1869342"/>
          <a:ext cx="2095499" cy="976770"/>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  Explante</a:t>
          </a:r>
          <a:endParaRPr lang="es-ES" sz="1900" b="1" kern="1200" dirty="0"/>
        </a:p>
      </dsp:txBody>
      <dsp:txXfrm>
        <a:off x="831892" y="1897951"/>
        <a:ext cx="2038281" cy="919552"/>
      </dsp:txXfrm>
    </dsp:sp>
    <dsp:sp modelId="{EBCDA5CC-3D63-4247-ABAC-096C65BA9642}">
      <dsp:nvSpPr>
        <dsp:cNvPr id="0" name=""/>
        <dsp:cNvSpPr/>
      </dsp:nvSpPr>
      <dsp:spPr>
        <a:xfrm rot="5400000">
          <a:off x="1805194" y="2891951"/>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99A115-AB69-43B4-B808-A06C7DEED1CC}">
      <dsp:nvSpPr>
        <dsp:cNvPr id="0" name=""/>
        <dsp:cNvSpPr/>
      </dsp:nvSpPr>
      <dsp:spPr>
        <a:xfrm>
          <a:off x="803283" y="3029468"/>
          <a:ext cx="2095499" cy="976770"/>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Medio nutritivo estéril</a:t>
          </a:r>
          <a:endParaRPr lang="es-ES" sz="1900" b="1" kern="1200" dirty="0"/>
        </a:p>
      </dsp:txBody>
      <dsp:txXfrm>
        <a:off x="831892" y="3058077"/>
        <a:ext cx="2038281" cy="919552"/>
      </dsp:txXfrm>
    </dsp:sp>
    <dsp:sp modelId="{5A167112-1461-427D-9145-70CA880AB455}">
      <dsp:nvSpPr>
        <dsp:cNvPr id="0" name=""/>
        <dsp:cNvSpPr/>
      </dsp:nvSpPr>
      <dsp:spPr>
        <a:xfrm>
          <a:off x="3192153" y="1984"/>
          <a:ext cx="2095499" cy="523874"/>
        </a:xfrm>
        <a:prstGeom prst="roundRect">
          <a:avLst>
            <a:gd name="adj" fmla="val 1000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t>Factores </a:t>
          </a:r>
        </a:p>
      </dsp:txBody>
      <dsp:txXfrm>
        <a:off x="3207497" y="17328"/>
        <a:ext cx="2064811" cy="493186"/>
      </dsp:txXfrm>
    </dsp:sp>
    <dsp:sp modelId="{D07EDEE2-85CD-40FA-986D-851497C7CF61}">
      <dsp:nvSpPr>
        <dsp:cNvPr id="0" name=""/>
        <dsp:cNvSpPr/>
      </dsp:nvSpPr>
      <dsp:spPr>
        <a:xfrm rot="5400000">
          <a:off x="4194064" y="571698"/>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65D720-F7FA-42BE-8A0B-90274D0FB6E0}">
      <dsp:nvSpPr>
        <dsp:cNvPr id="0" name=""/>
        <dsp:cNvSpPr/>
      </dsp:nvSpPr>
      <dsp:spPr>
        <a:xfrm>
          <a:off x="3192153" y="709215"/>
          <a:ext cx="209549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Edad planta</a:t>
          </a:r>
        </a:p>
      </dsp:txBody>
      <dsp:txXfrm>
        <a:off x="3207497" y="724559"/>
        <a:ext cx="2064811" cy="493186"/>
      </dsp:txXfrm>
    </dsp:sp>
    <dsp:sp modelId="{98C672AD-1994-460B-9A37-AD11952F774F}">
      <dsp:nvSpPr>
        <dsp:cNvPr id="0" name=""/>
        <dsp:cNvSpPr/>
      </dsp:nvSpPr>
      <dsp:spPr>
        <a:xfrm rot="5400000">
          <a:off x="4194064" y="1278929"/>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15FE7B-78AE-4336-8BF7-F96E43C65727}">
      <dsp:nvSpPr>
        <dsp:cNvPr id="0" name=""/>
        <dsp:cNvSpPr/>
      </dsp:nvSpPr>
      <dsp:spPr>
        <a:xfrm>
          <a:off x="3192153" y="1416446"/>
          <a:ext cx="209549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Genotipo</a:t>
          </a:r>
        </a:p>
      </dsp:txBody>
      <dsp:txXfrm>
        <a:off x="3207497" y="1431790"/>
        <a:ext cx="2064811" cy="493186"/>
      </dsp:txXfrm>
    </dsp:sp>
    <dsp:sp modelId="{B47CF161-12B5-4DC4-93F9-AE1138344F1F}">
      <dsp:nvSpPr>
        <dsp:cNvPr id="0" name=""/>
        <dsp:cNvSpPr/>
      </dsp:nvSpPr>
      <dsp:spPr>
        <a:xfrm rot="5400000">
          <a:off x="4194064" y="1986160"/>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373268-4493-4415-8884-A34B8DA80C01}">
      <dsp:nvSpPr>
        <dsp:cNvPr id="0" name=""/>
        <dsp:cNvSpPr/>
      </dsp:nvSpPr>
      <dsp:spPr>
        <a:xfrm>
          <a:off x="3192153" y="2123678"/>
          <a:ext cx="209549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Condiciones ambientales</a:t>
          </a:r>
        </a:p>
      </dsp:txBody>
      <dsp:txXfrm>
        <a:off x="3207497" y="2139022"/>
        <a:ext cx="2064811" cy="493186"/>
      </dsp:txXfrm>
    </dsp:sp>
    <dsp:sp modelId="{CBBEEC84-19F5-4F64-87B6-730F85EFA600}">
      <dsp:nvSpPr>
        <dsp:cNvPr id="0" name=""/>
        <dsp:cNvSpPr/>
      </dsp:nvSpPr>
      <dsp:spPr>
        <a:xfrm rot="5400000">
          <a:off x="4194064" y="2693392"/>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BE8222-2D08-4944-A445-60CA6A1017D0}">
      <dsp:nvSpPr>
        <dsp:cNvPr id="0" name=""/>
        <dsp:cNvSpPr/>
      </dsp:nvSpPr>
      <dsp:spPr>
        <a:xfrm>
          <a:off x="3192153" y="2830909"/>
          <a:ext cx="209549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Tipo explante </a:t>
          </a:r>
        </a:p>
      </dsp:txBody>
      <dsp:txXfrm>
        <a:off x="3207497" y="2846253"/>
        <a:ext cx="2064811" cy="493186"/>
      </dsp:txXfrm>
    </dsp:sp>
    <dsp:sp modelId="{0787DEC7-7005-40B7-AF23-63F24848DA97}">
      <dsp:nvSpPr>
        <dsp:cNvPr id="0" name=""/>
        <dsp:cNvSpPr/>
      </dsp:nvSpPr>
      <dsp:spPr>
        <a:xfrm rot="5400000">
          <a:off x="4194064" y="3400623"/>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2A256F-DD00-4115-B476-0DA7E3B575E9}">
      <dsp:nvSpPr>
        <dsp:cNvPr id="0" name=""/>
        <dsp:cNvSpPr/>
      </dsp:nvSpPr>
      <dsp:spPr>
        <a:xfrm>
          <a:off x="3192153" y="3538140"/>
          <a:ext cx="209549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Método de regeneración</a:t>
          </a:r>
        </a:p>
      </dsp:txBody>
      <dsp:txXfrm>
        <a:off x="3207497" y="3553484"/>
        <a:ext cx="2064811" cy="493186"/>
      </dsp:txXfrm>
    </dsp:sp>
    <dsp:sp modelId="{C2C3C56F-AFFB-443E-9825-10A68095CAF1}">
      <dsp:nvSpPr>
        <dsp:cNvPr id="0" name=""/>
        <dsp:cNvSpPr/>
      </dsp:nvSpPr>
      <dsp:spPr>
        <a:xfrm>
          <a:off x="5581023" y="1984"/>
          <a:ext cx="2568349" cy="523874"/>
        </a:xfrm>
        <a:prstGeom prst="roundRect">
          <a:avLst>
            <a:gd name="adj" fmla="val 1000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t>Callogénesis</a:t>
          </a:r>
          <a:endParaRPr lang="es-ES" sz="2400" b="1" kern="1200" dirty="0"/>
        </a:p>
      </dsp:txBody>
      <dsp:txXfrm>
        <a:off x="5596367" y="17328"/>
        <a:ext cx="2537661" cy="493186"/>
      </dsp:txXfrm>
    </dsp:sp>
    <dsp:sp modelId="{74D7915B-C5E6-4D9D-BE66-E23622B0D718}">
      <dsp:nvSpPr>
        <dsp:cNvPr id="0" name=""/>
        <dsp:cNvSpPr/>
      </dsp:nvSpPr>
      <dsp:spPr>
        <a:xfrm rot="5400000">
          <a:off x="6819358" y="571698"/>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126DDF-EBA6-4500-9DE6-0F28ECBEFE5D}">
      <dsp:nvSpPr>
        <dsp:cNvPr id="0" name=""/>
        <dsp:cNvSpPr/>
      </dsp:nvSpPr>
      <dsp:spPr>
        <a:xfrm>
          <a:off x="5581023" y="709215"/>
          <a:ext cx="256834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Tejido no organizado</a:t>
          </a:r>
          <a:endParaRPr lang="es-ES" sz="1900" b="1" kern="1200" dirty="0"/>
        </a:p>
      </dsp:txBody>
      <dsp:txXfrm>
        <a:off x="5596367" y="724559"/>
        <a:ext cx="2537661" cy="493186"/>
      </dsp:txXfrm>
    </dsp:sp>
    <dsp:sp modelId="{91ECC8BD-CD2D-4614-9C04-B39B62E374F0}">
      <dsp:nvSpPr>
        <dsp:cNvPr id="0" name=""/>
        <dsp:cNvSpPr/>
      </dsp:nvSpPr>
      <dsp:spPr>
        <a:xfrm rot="5400000">
          <a:off x="6819358" y="1278929"/>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D13974-81B4-4148-ACAB-A8CA3BF63DEE}">
      <dsp:nvSpPr>
        <dsp:cNvPr id="0" name=""/>
        <dsp:cNvSpPr/>
      </dsp:nvSpPr>
      <dsp:spPr>
        <a:xfrm>
          <a:off x="5581023" y="1416446"/>
          <a:ext cx="256834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Poco diferenciado</a:t>
          </a:r>
          <a:endParaRPr lang="es-ES" sz="1900" b="1" kern="1200" dirty="0"/>
        </a:p>
      </dsp:txBody>
      <dsp:txXfrm>
        <a:off x="5596367" y="1431790"/>
        <a:ext cx="2537661" cy="493186"/>
      </dsp:txXfrm>
    </dsp:sp>
    <dsp:sp modelId="{8AC8E9C7-5462-4E70-811C-D56F55ADB70F}">
      <dsp:nvSpPr>
        <dsp:cNvPr id="0" name=""/>
        <dsp:cNvSpPr/>
      </dsp:nvSpPr>
      <dsp:spPr>
        <a:xfrm rot="5400000">
          <a:off x="6819358" y="1986160"/>
          <a:ext cx="91678" cy="916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A2B1E6-2A13-4A99-B4EA-A1D3650ADEC4}">
      <dsp:nvSpPr>
        <dsp:cNvPr id="0" name=""/>
        <dsp:cNvSpPr/>
      </dsp:nvSpPr>
      <dsp:spPr>
        <a:xfrm>
          <a:off x="5581023" y="2123678"/>
          <a:ext cx="2568349" cy="523874"/>
        </a:xfrm>
        <a:prstGeom prst="roundRect">
          <a:avLst>
            <a:gd name="adj" fmla="val 10000"/>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 Formado por células en proliferación</a:t>
          </a:r>
          <a:endParaRPr lang="es-ES" sz="1900" b="1" kern="1200" dirty="0"/>
        </a:p>
      </dsp:txBody>
      <dsp:txXfrm>
        <a:off x="5596367" y="2139022"/>
        <a:ext cx="2537661" cy="4931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A4681-9FB6-4EB2-B4EF-C70F86F33EE0}">
      <dsp:nvSpPr>
        <dsp:cNvPr id="0" name=""/>
        <dsp:cNvSpPr/>
      </dsp:nvSpPr>
      <dsp:spPr>
        <a:xfrm>
          <a:off x="641" y="502045"/>
          <a:ext cx="2335689" cy="1167844"/>
        </a:xfrm>
        <a:prstGeom prst="roundRect">
          <a:avLst>
            <a:gd name="adj" fmla="val 1000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latin typeface="+mn-lt"/>
            </a:rPr>
            <a:t>Metabolitos secundarios</a:t>
          </a:r>
        </a:p>
      </dsp:txBody>
      <dsp:txXfrm>
        <a:off x="34846" y="536250"/>
        <a:ext cx="2267279" cy="1099434"/>
      </dsp:txXfrm>
    </dsp:sp>
    <dsp:sp modelId="{0C125447-2FFB-4304-A285-F78AE3236CB9}">
      <dsp:nvSpPr>
        <dsp:cNvPr id="0" name=""/>
        <dsp:cNvSpPr/>
      </dsp:nvSpPr>
      <dsp:spPr>
        <a:xfrm>
          <a:off x="234210" y="1669890"/>
          <a:ext cx="233568" cy="875883"/>
        </a:xfrm>
        <a:custGeom>
          <a:avLst/>
          <a:gdLst/>
          <a:ahLst/>
          <a:cxnLst/>
          <a:rect l="0" t="0" r="0" b="0"/>
          <a:pathLst>
            <a:path>
              <a:moveTo>
                <a:pt x="0" y="0"/>
              </a:moveTo>
              <a:lnTo>
                <a:pt x="0" y="875883"/>
              </a:lnTo>
              <a:lnTo>
                <a:pt x="233568" y="875883"/>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sp>
    <dsp:sp modelId="{128902CC-006D-4D2F-9965-E67EDFDA9ACB}">
      <dsp:nvSpPr>
        <dsp:cNvPr id="0" name=""/>
        <dsp:cNvSpPr/>
      </dsp:nvSpPr>
      <dsp:spPr>
        <a:xfrm>
          <a:off x="467779" y="1961851"/>
          <a:ext cx="1868551" cy="1167844"/>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C" sz="1900" b="0" kern="1200" dirty="0">
              <a:latin typeface="+mn-lt"/>
            </a:rPr>
            <a:t>Atrayentes o repelentes, defensa patógenos</a:t>
          </a:r>
        </a:p>
      </dsp:txBody>
      <dsp:txXfrm>
        <a:off x="501984" y="1996056"/>
        <a:ext cx="1800141" cy="1099434"/>
      </dsp:txXfrm>
    </dsp:sp>
    <dsp:sp modelId="{060D58D2-0788-4598-9789-90635B3D5274}">
      <dsp:nvSpPr>
        <dsp:cNvPr id="0" name=""/>
        <dsp:cNvSpPr/>
      </dsp:nvSpPr>
      <dsp:spPr>
        <a:xfrm>
          <a:off x="234210" y="1669890"/>
          <a:ext cx="233568" cy="2335689"/>
        </a:xfrm>
        <a:custGeom>
          <a:avLst/>
          <a:gdLst/>
          <a:ahLst/>
          <a:cxnLst/>
          <a:rect l="0" t="0" r="0" b="0"/>
          <a:pathLst>
            <a:path>
              <a:moveTo>
                <a:pt x="0" y="0"/>
              </a:moveTo>
              <a:lnTo>
                <a:pt x="0" y="2335689"/>
              </a:lnTo>
              <a:lnTo>
                <a:pt x="233568" y="233568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sp>
    <dsp:sp modelId="{34B8D469-AA76-4676-8C83-CFAAA6D7C4BF}">
      <dsp:nvSpPr>
        <dsp:cNvPr id="0" name=""/>
        <dsp:cNvSpPr/>
      </dsp:nvSpPr>
      <dsp:spPr>
        <a:xfrm>
          <a:off x="467779" y="3421657"/>
          <a:ext cx="1868551" cy="1167844"/>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C" sz="1900" b="0" kern="1200" dirty="0">
              <a:latin typeface="+mn-lt"/>
            </a:rPr>
            <a:t>Producción fármacos, pesticidas, saborizantes</a:t>
          </a:r>
        </a:p>
      </dsp:txBody>
      <dsp:txXfrm>
        <a:off x="501984" y="3455862"/>
        <a:ext cx="1800141" cy="1099434"/>
      </dsp:txXfrm>
    </dsp:sp>
    <dsp:sp modelId="{E9DE8CA7-283E-48F5-8101-CA41B2B4D8C5}">
      <dsp:nvSpPr>
        <dsp:cNvPr id="0" name=""/>
        <dsp:cNvSpPr/>
      </dsp:nvSpPr>
      <dsp:spPr>
        <a:xfrm>
          <a:off x="2920253" y="502045"/>
          <a:ext cx="2335689" cy="1167844"/>
        </a:xfrm>
        <a:prstGeom prst="roundRect">
          <a:avLst>
            <a:gd name="adj" fmla="val 1000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latin typeface="+mn-lt"/>
            </a:rPr>
            <a:t>Clasificación</a:t>
          </a:r>
        </a:p>
      </dsp:txBody>
      <dsp:txXfrm>
        <a:off x="2954458" y="536250"/>
        <a:ext cx="2267279" cy="1099434"/>
      </dsp:txXfrm>
    </dsp:sp>
    <dsp:sp modelId="{288825BD-E4E6-4D43-A3F9-8049F8AC54A4}">
      <dsp:nvSpPr>
        <dsp:cNvPr id="0" name=""/>
        <dsp:cNvSpPr/>
      </dsp:nvSpPr>
      <dsp:spPr>
        <a:xfrm>
          <a:off x="3153822" y="1669890"/>
          <a:ext cx="233568" cy="875883"/>
        </a:xfrm>
        <a:custGeom>
          <a:avLst/>
          <a:gdLst/>
          <a:ahLst/>
          <a:cxnLst/>
          <a:rect l="0" t="0" r="0" b="0"/>
          <a:pathLst>
            <a:path>
              <a:moveTo>
                <a:pt x="0" y="0"/>
              </a:moveTo>
              <a:lnTo>
                <a:pt x="0" y="875883"/>
              </a:lnTo>
              <a:lnTo>
                <a:pt x="233568" y="875883"/>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sp>
    <dsp:sp modelId="{6BDC2CD7-4499-4F0A-BF18-63505457E866}">
      <dsp:nvSpPr>
        <dsp:cNvPr id="0" name=""/>
        <dsp:cNvSpPr/>
      </dsp:nvSpPr>
      <dsp:spPr>
        <a:xfrm>
          <a:off x="3387390" y="1961851"/>
          <a:ext cx="1868551" cy="1167844"/>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mn-lt"/>
            </a:rPr>
            <a:t>Compuestos fenólicos</a:t>
          </a:r>
        </a:p>
      </dsp:txBody>
      <dsp:txXfrm>
        <a:off x="3421595" y="1996056"/>
        <a:ext cx="1800141" cy="1099434"/>
      </dsp:txXfrm>
    </dsp:sp>
    <dsp:sp modelId="{D0F55782-6B52-4B99-8F3A-D10AA5B41F0F}">
      <dsp:nvSpPr>
        <dsp:cNvPr id="0" name=""/>
        <dsp:cNvSpPr/>
      </dsp:nvSpPr>
      <dsp:spPr>
        <a:xfrm>
          <a:off x="3153822" y="1669890"/>
          <a:ext cx="233568" cy="2335689"/>
        </a:xfrm>
        <a:custGeom>
          <a:avLst/>
          <a:gdLst/>
          <a:ahLst/>
          <a:cxnLst/>
          <a:rect l="0" t="0" r="0" b="0"/>
          <a:pathLst>
            <a:path>
              <a:moveTo>
                <a:pt x="0" y="0"/>
              </a:moveTo>
              <a:lnTo>
                <a:pt x="0" y="2335689"/>
              </a:lnTo>
              <a:lnTo>
                <a:pt x="233568" y="233568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sp>
    <dsp:sp modelId="{B93F1082-F5FD-48C4-AE3A-6ECD18A933A6}">
      <dsp:nvSpPr>
        <dsp:cNvPr id="0" name=""/>
        <dsp:cNvSpPr/>
      </dsp:nvSpPr>
      <dsp:spPr>
        <a:xfrm>
          <a:off x="3387390" y="3421657"/>
          <a:ext cx="1868551" cy="1167844"/>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mn-lt"/>
            </a:rPr>
            <a:t>Actividad antioxidante</a:t>
          </a:r>
        </a:p>
      </dsp:txBody>
      <dsp:txXfrm>
        <a:off x="3421595" y="3455862"/>
        <a:ext cx="1800141" cy="10994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949F2-FD14-4D1A-B34F-EE955FB259AC}">
      <dsp:nvSpPr>
        <dsp:cNvPr id="0" name=""/>
        <dsp:cNvSpPr/>
      </dsp:nvSpPr>
      <dsp:spPr>
        <a:xfrm rot="5400000">
          <a:off x="4825252" y="-2718764"/>
          <a:ext cx="901365" cy="6519419"/>
        </a:xfrm>
        <a:prstGeom prst="round2SameRect">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44550">
            <a:lnSpc>
              <a:spcPct val="90000"/>
            </a:lnSpc>
            <a:spcBef>
              <a:spcPct val="0"/>
            </a:spcBef>
            <a:spcAft>
              <a:spcPct val="15000"/>
            </a:spcAft>
            <a:buChar char="•"/>
          </a:pPr>
          <a:r>
            <a:rPr lang="es-EC" sz="1900" b="0" kern="1200" dirty="0">
              <a:latin typeface="+mn-lt"/>
              <a:cs typeface="Times New Roman" panose="02020603050405020304" pitchFamily="18" charset="0"/>
            </a:rPr>
            <a:t>Obtención material vegetal y control fitosanitario</a:t>
          </a:r>
        </a:p>
      </dsp:txBody>
      <dsp:txXfrm rot="-5400000">
        <a:off x="2016226" y="134263"/>
        <a:ext cx="6475418" cy="813363"/>
      </dsp:txXfrm>
    </dsp:sp>
    <dsp:sp modelId="{CE7364B8-4DEC-4401-890D-42C5B1312EB9}">
      <dsp:nvSpPr>
        <dsp:cNvPr id="0" name=""/>
        <dsp:cNvSpPr/>
      </dsp:nvSpPr>
      <dsp:spPr>
        <a:xfrm>
          <a:off x="129206" y="2342"/>
          <a:ext cx="1798126" cy="1126707"/>
        </a:xfrm>
        <a:prstGeom prst="roundRect">
          <a:avLst/>
        </a:prstGeom>
        <a:solidFill>
          <a:schemeClr val="lt1">
            <a:hueOff val="0"/>
            <a:satOff val="0"/>
            <a:lumOff val="0"/>
            <a:alphaOff val="0"/>
          </a:schemeClr>
        </a:solidFill>
        <a:ln w="38100" cap="flat" cmpd="sng" algn="ctr">
          <a:solidFill>
            <a:srgbClr val="BFD7BF"/>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mn-lt"/>
              <a:cs typeface="Times New Roman" panose="02020603050405020304" pitchFamily="18" charset="0"/>
            </a:rPr>
            <a:t>Fase 1</a:t>
          </a:r>
          <a:endParaRPr lang="es-EC" sz="2000" b="0" kern="1200" dirty="0">
            <a:latin typeface="+mn-lt"/>
            <a:cs typeface="Times New Roman" panose="02020603050405020304" pitchFamily="18" charset="0"/>
          </a:endParaRPr>
        </a:p>
      </dsp:txBody>
      <dsp:txXfrm>
        <a:off x="184207" y="57343"/>
        <a:ext cx="1688124" cy="1016705"/>
      </dsp:txXfrm>
    </dsp:sp>
    <dsp:sp modelId="{E7F4D242-64AC-4EDE-AE97-54A1B2AEB28C}">
      <dsp:nvSpPr>
        <dsp:cNvPr id="0" name=""/>
        <dsp:cNvSpPr/>
      </dsp:nvSpPr>
      <dsp:spPr>
        <a:xfrm rot="5400000">
          <a:off x="4804864" y="-1579475"/>
          <a:ext cx="901365" cy="6656428"/>
        </a:xfrm>
        <a:prstGeom prst="round2SameRect">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44550">
            <a:lnSpc>
              <a:spcPct val="90000"/>
            </a:lnSpc>
            <a:spcBef>
              <a:spcPct val="0"/>
            </a:spcBef>
            <a:spcAft>
              <a:spcPct val="15000"/>
            </a:spcAft>
            <a:buChar char="•"/>
          </a:pPr>
          <a:r>
            <a:rPr lang="es-EC" sz="1900" b="0" kern="1200" dirty="0">
              <a:latin typeface="+mn-lt"/>
              <a:cs typeface="Times New Roman" panose="02020603050405020304" pitchFamily="18" charset="0"/>
            </a:rPr>
            <a:t>Desinfección de las muestras vegetales  </a:t>
          </a:r>
        </a:p>
      </dsp:txBody>
      <dsp:txXfrm rot="-5400000">
        <a:off x="1927333" y="1342057"/>
        <a:ext cx="6612427" cy="813363"/>
      </dsp:txXfrm>
    </dsp:sp>
    <dsp:sp modelId="{6018D350-ECC5-4D7B-8627-922FCBC40D46}">
      <dsp:nvSpPr>
        <dsp:cNvPr id="0" name=""/>
        <dsp:cNvSpPr/>
      </dsp:nvSpPr>
      <dsp:spPr>
        <a:xfrm>
          <a:off x="129206" y="1185385"/>
          <a:ext cx="1798126" cy="1126707"/>
        </a:xfrm>
        <a:prstGeom prst="roundRect">
          <a:avLst/>
        </a:prstGeom>
        <a:solidFill>
          <a:schemeClr val="lt1">
            <a:hueOff val="0"/>
            <a:satOff val="0"/>
            <a:lumOff val="0"/>
            <a:alphaOff val="0"/>
          </a:schemeClr>
        </a:solidFill>
        <a:ln w="38100" cap="flat" cmpd="sng" algn="ctr">
          <a:solidFill>
            <a:srgbClr val="BFD7BF"/>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mn-lt"/>
              <a:cs typeface="Times New Roman" panose="02020603050405020304" pitchFamily="18" charset="0"/>
            </a:rPr>
            <a:t>Fase 2</a:t>
          </a:r>
          <a:endParaRPr lang="es-EC" sz="2000" b="0" kern="1200" dirty="0">
            <a:latin typeface="+mn-lt"/>
            <a:cs typeface="Times New Roman" panose="02020603050405020304" pitchFamily="18" charset="0"/>
          </a:endParaRPr>
        </a:p>
      </dsp:txBody>
      <dsp:txXfrm>
        <a:off x="184207" y="1240386"/>
        <a:ext cx="1688124" cy="1016705"/>
      </dsp:txXfrm>
    </dsp:sp>
    <dsp:sp modelId="{397D32C5-D3B9-42C5-85A1-5E36E74B2503}">
      <dsp:nvSpPr>
        <dsp:cNvPr id="0" name=""/>
        <dsp:cNvSpPr/>
      </dsp:nvSpPr>
      <dsp:spPr>
        <a:xfrm rot="5400000">
          <a:off x="4804864" y="-396433"/>
          <a:ext cx="901365" cy="6656428"/>
        </a:xfrm>
        <a:prstGeom prst="round2SameRect">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44550">
            <a:lnSpc>
              <a:spcPct val="90000"/>
            </a:lnSpc>
            <a:spcBef>
              <a:spcPct val="0"/>
            </a:spcBef>
            <a:spcAft>
              <a:spcPct val="15000"/>
            </a:spcAft>
            <a:buChar char="•"/>
          </a:pPr>
          <a:r>
            <a:rPr lang="es-EC" sz="1900" b="0" kern="1200" dirty="0">
              <a:latin typeface="+mn-lt"/>
              <a:cs typeface="Times New Roman" panose="02020603050405020304" pitchFamily="18" charset="0"/>
            </a:rPr>
            <a:t>Fase de inducción y multiplicación de callo a partir de explantes de hoja</a:t>
          </a:r>
        </a:p>
      </dsp:txBody>
      <dsp:txXfrm rot="-5400000">
        <a:off x="1927333" y="2525099"/>
        <a:ext cx="6612427" cy="813363"/>
      </dsp:txXfrm>
    </dsp:sp>
    <dsp:sp modelId="{77FDFECE-C538-4769-ABD5-E6F1FEB0995B}">
      <dsp:nvSpPr>
        <dsp:cNvPr id="0" name=""/>
        <dsp:cNvSpPr/>
      </dsp:nvSpPr>
      <dsp:spPr>
        <a:xfrm>
          <a:off x="129206" y="2368427"/>
          <a:ext cx="1798126" cy="1126707"/>
        </a:xfrm>
        <a:prstGeom prst="roundRect">
          <a:avLst/>
        </a:prstGeom>
        <a:solidFill>
          <a:schemeClr val="lt1">
            <a:hueOff val="0"/>
            <a:satOff val="0"/>
            <a:lumOff val="0"/>
            <a:alphaOff val="0"/>
          </a:schemeClr>
        </a:solidFill>
        <a:ln w="38100" cap="flat" cmpd="sng" algn="ctr">
          <a:solidFill>
            <a:srgbClr val="BFD7BF"/>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mn-lt"/>
              <a:cs typeface="Times New Roman" panose="02020603050405020304" pitchFamily="18" charset="0"/>
            </a:rPr>
            <a:t>Fase 3</a:t>
          </a:r>
          <a:endParaRPr lang="es-EC" sz="2000" b="0" kern="1200" dirty="0">
            <a:latin typeface="+mn-lt"/>
            <a:cs typeface="Times New Roman" panose="02020603050405020304" pitchFamily="18" charset="0"/>
          </a:endParaRPr>
        </a:p>
      </dsp:txBody>
      <dsp:txXfrm>
        <a:off x="184207" y="2423428"/>
        <a:ext cx="1688124" cy="1016705"/>
      </dsp:txXfrm>
    </dsp:sp>
    <dsp:sp modelId="{CD3C347B-4A98-416D-9C44-6EDD46518846}">
      <dsp:nvSpPr>
        <dsp:cNvPr id="0" name=""/>
        <dsp:cNvSpPr/>
      </dsp:nvSpPr>
      <dsp:spPr>
        <a:xfrm rot="5400000">
          <a:off x="4804864" y="786609"/>
          <a:ext cx="901365" cy="6656428"/>
        </a:xfrm>
        <a:prstGeom prst="round2SameRect">
          <a:avLst/>
        </a:prstGeom>
        <a:solidFill>
          <a:schemeClr val="lt1">
            <a:alpha val="90000"/>
            <a:tint val="40000"/>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44550">
            <a:lnSpc>
              <a:spcPct val="90000"/>
            </a:lnSpc>
            <a:spcBef>
              <a:spcPct val="0"/>
            </a:spcBef>
            <a:spcAft>
              <a:spcPct val="15000"/>
            </a:spcAft>
            <a:buChar char="•"/>
          </a:pPr>
          <a:r>
            <a:rPr lang="es-EC" sz="1900" b="0" kern="1200" dirty="0">
              <a:latin typeface="+mn-lt"/>
              <a:cs typeface="Times New Roman" panose="02020603050405020304" pitchFamily="18" charset="0"/>
            </a:rPr>
            <a:t>Preparación de los extractos para el análisis del contenido de fenoles y la actividad antioxidante</a:t>
          </a:r>
        </a:p>
      </dsp:txBody>
      <dsp:txXfrm rot="-5400000">
        <a:off x="1927333" y="3708142"/>
        <a:ext cx="6612427" cy="813363"/>
      </dsp:txXfrm>
    </dsp:sp>
    <dsp:sp modelId="{8132165F-B5C6-4BC4-BA57-D94778462EC2}">
      <dsp:nvSpPr>
        <dsp:cNvPr id="0" name=""/>
        <dsp:cNvSpPr/>
      </dsp:nvSpPr>
      <dsp:spPr>
        <a:xfrm>
          <a:off x="129206" y="3551470"/>
          <a:ext cx="1798126" cy="1126707"/>
        </a:xfrm>
        <a:prstGeom prst="roundRect">
          <a:avLst/>
        </a:prstGeom>
        <a:solidFill>
          <a:schemeClr val="lt1">
            <a:hueOff val="0"/>
            <a:satOff val="0"/>
            <a:lumOff val="0"/>
            <a:alphaOff val="0"/>
          </a:schemeClr>
        </a:solidFill>
        <a:ln w="38100" cap="flat" cmpd="sng" algn="ctr">
          <a:solidFill>
            <a:srgbClr val="BFD7BF"/>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mn-lt"/>
              <a:cs typeface="Times New Roman" panose="02020603050405020304" pitchFamily="18" charset="0"/>
            </a:rPr>
            <a:t>Fase 4</a:t>
          </a:r>
          <a:endParaRPr lang="es-EC" sz="2000" b="0" kern="1200" dirty="0">
            <a:latin typeface="+mn-lt"/>
            <a:cs typeface="Times New Roman" panose="02020603050405020304" pitchFamily="18" charset="0"/>
          </a:endParaRPr>
        </a:p>
      </dsp:txBody>
      <dsp:txXfrm>
        <a:off x="184207" y="3606471"/>
        <a:ext cx="1688124" cy="10167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0CF31-20C0-47D8-89A8-6A2B087EF63C}">
      <dsp:nvSpPr>
        <dsp:cNvPr id="0" name=""/>
        <dsp:cNvSpPr/>
      </dsp:nvSpPr>
      <dsp:spPr>
        <a:xfrm>
          <a:off x="64866" y="2012630"/>
          <a:ext cx="5290727" cy="480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l" defTabSz="1022350">
            <a:lnSpc>
              <a:spcPct val="90000"/>
            </a:lnSpc>
            <a:spcBef>
              <a:spcPct val="0"/>
            </a:spcBef>
            <a:spcAft>
              <a:spcPct val="35000"/>
            </a:spcAft>
            <a:buNone/>
          </a:pPr>
          <a:r>
            <a:rPr lang="es-ES" sz="2300" kern="1200" dirty="0"/>
            <a:t>Reserva Biológica </a:t>
          </a:r>
          <a:r>
            <a:rPr lang="es-ES" sz="2300" kern="1200" dirty="0" err="1"/>
            <a:t>Jatun</a:t>
          </a:r>
          <a:r>
            <a:rPr lang="es-ES" sz="2300" kern="1200" dirty="0"/>
            <a:t> Sacha</a:t>
          </a:r>
        </a:p>
      </dsp:txBody>
      <dsp:txXfrm>
        <a:off x="64866" y="2012630"/>
        <a:ext cx="5290727" cy="480975"/>
      </dsp:txXfrm>
    </dsp:sp>
    <dsp:sp modelId="{20445BB8-9FB7-491A-BB25-64E0DBA64DA4}">
      <dsp:nvSpPr>
        <dsp:cNvPr id="0" name=""/>
        <dsp:cNvSpPr/>
      </dsp:nvSpPr>
      <dsp:spPr>
        <a:xfrm>
          <a:off x="64866" y="249360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0181C80F-7E3D-409D-91C9-F88AE504BCE4}">
      <dsp:nvSpPr>
        <dsp:cNvPr id="0" name=""/>
        <dsp:cNvSpPr/>
      </dsp:nvSpPr>
      <dsp:spPr>
        <a:xfrm>
          <a:off x="808507" y="249360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B336D3BD-C0D6-4FEF-9E27-8F037636EF1A}">
      <dsp:nvSpPr>
        <dsp:cNvPr id="0" name=""/>
        <dsp:cNvSpPr/>
      </dsp:nvSpPr>
      <dsp:spPr>
        <a:xfrm>
          <a:off x="1552736" y="249360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3F1E08C3-6094-4D0B-B4B8-C196B830F678}">
      <dsp:nvSpPr>
        <dsp:cNvPr id="0" name=""/>
        <dsp:cNvSpPr/>
      </dsp:nvSpPr>
      <dsp:spPr>
        <a:xfrm>
          <a:off x="2296377" y="249360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B5754ECE-E07A-41E9-9230-6425F5900218}">
      <dsp:nvSpPr>
        <dsp:cNvPr id="0" name=""/>
        <dsp:cNvSpPr/>
      </dsp:nvSpPr>
      <dsp:spPr>
        <a:xfrm>
          <a:off x="3040606" y="249360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6ACC85E5-2F78-4664-8B32-608AA4E256A8}">
      <dsp:nvSpPr>
        <dsp:cNvPr id="0" name=""/>
        <dsp:cNvSpPr/>
      </dsp:nvSpPr>
      <dsp:spPr>
        <a:xfrm>
          <a:off x="3784247" y="249360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E6482A65-A628-4868-9B94-A498D80244C2}">
      <dsp:nvSpPr>
        <dsp:cNvPr id="0" name=""/>
        <dsp:cNvSpPr/>
      </dsp:nvSpPr>
      <dsp:spPr>
        <a:xfrm>
          <a:off x="4488445" y="2510339"/>
          <a:ext cx="1332454" cy="882748"/>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60F8465D-36DC-41CD-A96F-F43783F5AA11}">
      <dsp:nvSpPr>
        <dsp:cNvPr id="0" name=""/>
        <dsp:cNvSpPr/>
      </dsp:nvSpPr>
      <dsp:spPr>
        <a:xfrm>
          <a:off x="64866" y="2591582"/>
          <a:ext cx="5359506" cy="783811"/>
        </a:xfrm>
        <a:prstGeom prst="rect">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l" defTabSz="1022350">
            <a:lnSpc>
              <a:spcPct val="90000"/>
            </a:lnSpc>
            <a:spcBef>
              <a:spcPct val="0"/>
            </a:spcBef>
            <a:spcAft>
              <a:spcPct val="35000"/>
            </a:spcAft>
            <a:buNone/>
          </a:pPr>
          <a:r>
            <a:rPr lang="es-ES" sz="2300" kern="1200" dirty="0"/>
            <a:t>Trasladaron mini invernadero ESPE</a:t>
          </a:r>
        </a:p>
      </dsp:txBody>
      <dsp:txXfrm>
        <a:off x="64866" y="2591582"/>
        <a:ext cx="5359506" cy="783811"/>
      </dsp:txXfrm>
    </dsp:sp>
    <dsp:sp modelId="{F36F1E1B-C487-4F34-B612-108CA25428DD}">
      <dsp:nvSpPr>
        <dsp:cNvPr id="0" name=""/>
        <dsp:cNvSpPr/>
      </dsp:nvSpPr>
      <dsp:spPr>
        <a:xfrm>
          <a:off x="64866" y="3615140"/>
          <a:ext cx="5290727" cy="480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l" defTabSz="1022350">
            <a:lnSpc>
              <a:spcPct val="90000"/>
            </a:lnSpc>
            <a:spcBef>
              <a:spcPct val="0"/>
            </a:spcBef>
            <a:spcAft>
              <a:spcPct val="35000"/>
            </a:spcAft>
            <a:buNone/>
          </a:pPr>
          <a:r>
            <a:rPr lang="es-ES" sz="2300" kern="1200" dirty="0"/>
            <a:t>Fungicida sistémico Benomil 0,5%</a:t>
          </a:r>
        </a:p>
      </dsp:txBody>
      <dsp:txXfrm>
        <a:off x="64866" y="3615140"/>
        <a:ext cx="5290727" cy="480975"/>
      </dsp:txXfrm>
    </dsp:sp>
    <dsp:sp modelId="{BFDEFB5C-63C8-4E57-93B3-9E5F12F118D4}">
      <dsp:nvSpPr>
        <dsp:cNvPr id="0" name=""/>
        <dsp:cNvSpPr/>
      </dsp:nvSpPr>
      <dsp:spPr>
        <a:xfrm>
          <a:off x="30486" y="4149522"/>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90BFDF93-2D07-459F-9F82-21BCA3E5D25E}">
      <dsp:nvSpPr>
        <dsp:cNvPr id="0" name=""/>
        <dsp:cNvSpPr/>
      </dsp:nvSpPr>
      <dsp:spPr>
        <a:xfrm>
          <a:off x="774127" y="4149522"/>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1AAAA038-D026-4B98-868F-7697D51A56F0}">
      <dsp:nvSpPr>
        <dsp:cNvPr id="0" name=""/>
        <dsp:cNvSpPr/>
      </dsp:nvSpPr>
      <dsp:spPr>
        <a:xfrm>
          <a:off x="1552736" y="4096115"/>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FFDCB0A6-AA10-4FEB-87C3-2741633A9A4A}">
      <dsp:nvSpPr>
        <dsp:cNvPr id="0" name=""/>
        <dsp:cNvSpPr/>
      </dsp:nvSpPr>
      <dsp:spPr>
        <a:xfrm>
          <a:off x="2261997" y="4149522"/>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637A1576-68F7-443D-A808-3777425AFCA8}">
      <dsp:nvSpPr>
        <dsp:cNvPr id="0" name=""/>
        <dsp:cNvSpPr/>
      </dsp:nvSpPr>
      <dsp:spPr>
        <a:xfrm>
          <a:off x="3006226" y="4149522"/>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AC79CF32-B3F4-4E52-A11E-9F9BB0E30531}">
      <dsp:nvSpPr>
        <dsp:cNvPr id="0" name=""/>
        <dsp:cNvSpPr/>
      </dsp:nvSpPr>
      <dsp:spPr>
        <a:xfrm>
          <a:off x="3762161" y="4136089"/>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7A72383F-8561-4D7A-81DA-4C18B0A5BCF9}">
      <dsp:nvSpPr>
        <dsp:cNvPr id="0" name=""/>
        <dsp:cNvSpPr/>
      </dsp:nvSpPr>
      <dsp:spPr>
        <a:xfrm>
          <a:off x="4506390" y="4136089"/>
          <a:ext cx="1238030" cy="979764"/>
        </a:xfrm>
        <a:prstGeom prst="chevron">
          <a:avLst>
            <a:gd name="adj" fmla="val 70610"/>
          </a:avLst>
        </a:prstGeom>
        <a:solidFill>
          <a:srgbClr val="BFD7BF"/>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sp>
    <dsp:sp modelId="{51814650-B8DA-4EEE-9342-B23FC2E2DFA7}">
      <dsp:nvSpPr>
        <dsp:cNvPr id="0" name=""/>
        <dsp:cNvSpPr/>
      </dsp:nvSpPr>
      <dsp:spPr>
        <a:xfrm>
          <a:off x="77139" y="4180657"/>
          <a:ext cx="5359506" cy="783811"/>
        </a:xfrm>
        <a:prstGeom prst="rect">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l" defTabSz="1022350">
            <a:lnSpc>
              <a:spcPct val="90000"/>
            </a:lnSpc>
            <a:spcBef>
              <a:spcPct val="0"/>
            </a:spcBef>
            <a:spcAft>
              <a:spcPct val="35000"/>
            </a:spcAft>
            <a:buNone/>
          </a:pPr>
          <a:r>
            <a:rPr lang="es-ES" sz="2300" kern="1200" dirty="0"/>
            <a:t>Bioestimulante </a:t>
          </a:r>
          <a:r>
            <a:rPr lang="es-ES" sz="2300" kern="1200" dirty="0" err="1"/>
            <a:t>Germo</a:t>
          </a:r>
          <a:r>
            <a:rPr lang="es-ES" sz="2300" kern="1200" dirty="0"/>
            <a:t> BR02 0,5%</a:t>
          </a:r>
        </a:p>
      </dsp:txBody>
      <dsp:txXfrm>
        <a:off x="77139" y="4180657"/>
        <a:ext cx="5359506" cy="7838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A312D-8F9E-4DC7-9E33-8BE37E707313}">
      <dsp:nvSpPr>
        <dsp:cNvPr id="0" name=""/>
        <dsp:cNvSpPr/>
      </dsp:nvSpPr>
      <dsp:spPr>
        <a:xfrm>
          <a:off x="5632" y="383399"/>
          <a:ext cx="3367077" cy="853150"/>
        </a:xfrm>
        <a:prstGeom prst="chevron">
          <a:avLst/>
        </a:prstGeom>
        <a:solidFill>
          <a:schemeClr val="lt1">
            <a:hueOff val="0"/>
            <a:satOff val="0"/>
            <a:lumOff val="0"/>
            <a:alphaOff val="0"/>
          </a:schemeClr>
        </a:solidFill>
        <a:ln w="25400" cap="flat" cmpd="sng" algn="ctr">
          <a:solidFill>
            <a:srgbClr val="28A01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s-EC" sz="2400" b="1" kern="1200" dirty="0"/>
            <a:t>Contenido de fenoles</a:t>
          </a:r>
        </a:p>
      </dsp:txBody>
      <dsp:txXfrm>
        <a:off x="432207" y="383399"/>
        <a:ext cx="2513927" cy="853150"/>
      </dsp:txXfrm>
    </dsp:sp>
    <dsp:sp modelId="{1D238B0B-140A-4FAC-BCDE-22451DD6B22A}">
      <dsp:nvSpPr>
        <dsp:cNvPr id="0" name=""/>
        <dsp:cNvSpPr/>
      </dsp:nvSpPr>
      <dsp:spPr>
        <a:xfrm>
          <a:off x="3036002" y="383399"/>
          <a:ext cx="3367077" cy="853150"/>
        </a:xfrm>
        <a:prstGeom prst="chevron">
          <a:avLst/>
        </a:prstGeom>
        <a:solidFill>
          <a:schemeClr val="lt1">
            <a:hueOff val="0"/>
            <a:satOff val="0"/>
            <a:lumOff val="0"/>
            <a:alphaOff val="0"/>
          </a:schemeClr>
        </a:solidFill>
        <a:ln w="25400" cap="flat" cmpd="sng" algn="ctr">
          <a:solidFill>
            <a:srgbClr val="B5F4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s-ES" sz="2400" kern="1200" dirty="0"/>
            <a:t>Método de </a:t>
          </a:r>
          <a:r>
            <a:rPr lang="es-ES" sz="2400" kern="1200" dirty="0" err="1"/>
            <a:t>Folin-Ciocalteu</a:t>
          </a:r>
          <a:r>
            <a:rPr lang="es-ES" sz="2400" kern="1200" dirty="0"/>
            <a:t> </a:t>
          </a:r>
          <a:endParaRPr lang="es-EC" sz="2400" kern="1200" dirty="0"/>
        </a:p>
      </dsp:txBody>
      <dsp:txXfrm>
        <a:off x="3462577" y="383399"/>
        <a:ext cx="2513927" cy="85315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F9F97-0610-4F33-A9DF-479F67F1E831}">
      <dsp:nvSpPr>
        <dsp:cNvPr id="0" name=""/>
        <dsp:cNvSpPr/>
      </dsp:nvSpPr>
      <dsp:spPr>
        <a:xfrm>
          <a:off x="6575" y="326571"/>
          <a:ext cx="3930940" cy="966806"/>
        </a:xfrm>
        <a:prstGeom prst="chevron">
          <a:avLst/>
        </a:prstGeom>
        <a:solidFill>
          <a:schemeClr val="lt1">
            <a:hueOff val="0"/>
            <a:satOff val="0"/>
            <a:lumOff val="0"/>
            <a:alphaOff val="0"/>
          </a:schemeClr>
        </a:solidFill>
        <a:ln w="25400" cap="flat" cmpd="sng" algn="ctr">
          <a:solidFill>
            <a:srgbClr val="28A01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s-EC" sz="2400" b="1" kern="1200" dirty="0"/>
            <a:t>Capacidad antioxidante</a:t>
          </a:r>
        </a:p>
      </dsp:txBody>
      <dsp:txXfrm>
        <a:off x="489978" y="326571"/>
        <a:ext cx="2964134" cy="966806"/>
      </dsp:txXfrm>
    </dsp:sp>
    <dsp:sp modelId="{277A03B4-138B-461D-8508-294F8F2E7435}">
      <dsp:nvSpPr>
        <dsp:cNvPr id="0" name=""/>
        <dsp:cNvSpPr/>
      </dsp:nvSpPr>
      <dsp:spPr>
        <a:xfrm>
          <a:off x="3544421" y="326571"/>
          <a:ext cx="3930940" cy="966806"/>
        </a:xfrm>
        <a:prstGeom prst="chevron">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s-ES" sz="2400" kern="1200" dirty="0"/>
            <a:t>Ensayo de actividad de eliminación de radicales DPPH</a:t>
          </a:r>
          <a:endParaRPr lang="es-EC" sz="2400" kern="1200" dirty="0"/>
        </a:p>
      </dsp:txBody>
      <dsp:txXfrm>
        <a:off x="4027824" y="326571"/>
        <a:ext cx="2964134" cy="96680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4A224-238B-472C-86F8-90C31E46025D}">
      <dsp:nvSpPr>
        <dsp:cNvPr id="0" name=""/>
        <dsp:cNvSpPr/>
      </dsp:nvSpPr>
      <dsp:spPr>
        <a:xfrm>
          <a:off x="0" y="0"/>
          <a:ext cx="8805664" cy="1552672"/>
        </a:xfrm>
        <a:prstGeom prst="roundRect">
          <a:avLst>
            <a:gd name="adj" fmla="val 10000"/>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Font typeface="+mj-lt"/>
            <a:buNone/>
          </a:pPr>
          <a:r>
            <a:rPr lang="es-ES" sz="1900" kern="1200" dirty="0"/>
            <a:t>El tratamiento de desinfección con hipoclorito de sodio al 1 % (10 min) presentó un bajo índice de contaminación bacteriana o fúngica y de oxidación fenólica.</a:t>
          </a:r>
        </a:p>
      </dsp:txBody>
      <dsp:txXfrm>
        <a:off x="1916400" y="0"/>
        <a:ext cx="6889263" cy="1552672"/>
      </dsp:txXfrm>
    </dsp:sp>
    <dsp:sp modelId="{8A8CE900-E056-487A-B985-4828F84FC4E3}">
      <dsp:nvSpPr>
        <dsp:cNvPr id="0" name=""/>
        <dsp:cNvSpPr/>
      </dsp:nvSpPr>
      <dsp:spPr>
        <a:xfrm>
          <a:off x="144013" y="72006"/>
          <a:ext cx="1761132" cy="1394920"/>
        </a:xfrm>
        <a:prstGeom prst="roundRect">
          <a:avLst>
            <a:gd name="adj" fmla="val 10000"/>
          </a:avLst>
        </a:prstGeom>
        <a:blipFill rotWithShape="1">
          <a:blip xmlns:r="http://schemas.openxmlformats.org/officeDocument/2006/relationships" r:embed="rId1"/>
          <a:stretch>
            <a:fillRect/>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 modelId="{E5881F0E-7754-436A-83C4-3FEAFC8E2EC6}">
      <dsp:nvSpPr>
        <dsp:cNvPr id="0" name=""/>
        <dsp:cNvSpPr/>
      </dsp:nvSpPr>
      <dsp:spPr>
        <a:xfrm>
          <a:off x="0" y="1728186"/>
          <a:ext cx="8805664" cy="1552672"/>
        </a:xfrm>
        <a:prstGeom prst="roundRect">
          <a:avLst>
            <a:gd name="adj" fmla="val 10000"/>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Font typeface="+mj-lt"/>
            <a:buNone/>
          </a:pPr>
          <a:r>
            <a:rPr lang="es-ES" sz="1900" kern="1200" dirty="0"/>
            <a:t>La auxina 2,4-D (1 mg/L 2,4-D)  inducción de callo no organogénico.</a:t>
          </a:r>
          <a:endParaRPr lang="es-EC" sz="1900" kern="1200" dirty="0"/>
        </a:p>
      </dsp:txBody>
      <dsp:txXfrm>
        <a:off x="1916400" y="1728186"/>
        <a:ext cx="6889263" cy="1552672"/>
      </dsp:txXfrm>
    </dsp:sp>
    <dsp:sp modelId="{987C95EC-A0E2-49D4-9B9E-9CC47F5667E6}">
      <dsp:nvSpPr>
        <dsp:cNvPr id="0" name=""/>
        <dsp:cNvSpPr/>
      </dsp:nvSpPr>
      <dsp:spPr>
        <a:xfrm>
          <a:off x="144013" y="1800199"/>
          <a:ext cx="1761132" cy="1421415"/>
        </a:xfrm>
        <a:prstGeom prst="roundRect">
          <a:avLst>
            <a:gd name="adj" fmla="val 10000"/>
          </a:avLst>
        </a:prstGeom>
        <a:blipFill rotWithShape="1">
          <a:blip xmlns:r="http://schemas.openxmlformats.org/officeDocument/2006/relationships" r:embed="rId2"/>
          <a:stretch>
            <a:fillRect/>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 modelId="{B1493900-61C5-4A2E-B57A-6D5C38B150C6}">
      <dsp:nvSpPr>
        <dsp:cNvPr id="0" name=""/>
        <dsp:cNvSpPr/>
      </dsp:nvSpPr>
      <dsp:spPr>
        <a:xfrm>
          <a:off x="0" y="3415879"/>
          <a:ext cx="8805664" cy="1552672"/>
        </a:xfrm>
        <a:prstGeom prst="roundRect">
          <a:avLst>
            <a:gd name="adj" fmla="val 10000"/>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ES" sz="1900" kern="1200" dirty="0"/>
            <a:t>EL método </a:t>
          </a:r>
          <a:r>
            <a:rPr lang="es-ES" sz="1900" kern="1200" dirty="0" err="1"/>
            <a:t>Folin-Ciocalteu</a:t>
          </a:r>
          <a:r>
            <a:rPr lang="es-ES" sz="1900" kern="1200" dirty="0"/>
            <a:t> para la determinación del contenido de fenoles demostró que el extracto de hoja </a:t>
          </a:r>
          <a:r>
            <a:rPr lang="es-ES" sz="1900" i="1" kern="1200" dirty="0"/>
            <a:t>in vivo </a:t>
          </a:r>
          <a:r>
            <a:rPr lang="es-ES" sz="1900" i="0" kern="1200" dirty="0"/>
            <a:t>presenta la mayor concentración seguida del extracto </a:t>
          </a:r>
          <a:r>
            <a:rPr lang="es-ES" sz="1900" i="1" kern="1200" dirty="0"/>
            <a:t>in vitro </a:t>
          </a:r>
          <a:r>
            <a:rPr lang="es-ES" sz="1900" kern="1200" dirty="0"/>
            <a:t>expresadas en mg fenoles/g muestra seca.</a:t>
          </a:r>
          <a:endParaRPr lang="es-EC" sz="1900" kern="1200" dirty="0"/>
        </a:p>
      </dsp:txBody>
      <dsp:txXfrm>
        <a:off x="1916400" y="3415879"/>
        <a:ext cx="6889263" cy="1552672"/>
      </dsp:txXfrm>
    </dsp:sp>
    <dsp:sp modelId="{8BE760E2-490C-406C-A48D-9A07078AE457}">
      <dsp:nvSpPr>
        <dsp:cNvPr id="0" name=""/>
        <dsp:cNvSpPr/>
      </dsp:nvSpPr>
      <dsp:spPr>
        <a:xfrm>
          <a:off x="155267" y="3487886"/>
          <a:ext cx="1761132" cy="1408659"/>
        </a:xfrm>
        <a:prstGeom prst="roundRect">
          <a:avLst>
            <a:gd name="adj" fmla="val 10000"/>
          </a:avLst>
        </a:prstGeom>
        <a:blipFill rotWithShape="1">
          <a:blip xmlns:r="http://schemas.openxmlformats.org/officeDocument/2006/relationships" r:embed="rId3"/>
          <a:srcRect/>
          <a:stretch>
            <a:fillRect t="-9000" b="-9000"/>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46FEF-F065-493A-AA50-6714BF638C28}">
      <dsp:nvSpPr>
        <dsp:cNvPr id="0" name=""/>
        <dsp:cNvSpPr/>
      </dsp:nvSpPr>
      <dsp:spPr>
        <a:xfrm>
          <a:off x="3464" y="1564025"/>
          <a:ext cx="1601192" cy="1004222"/>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Moléculas fenólicas </a:t>
          </a:r>
        </a:p>
      </dsp:txBody>
      <dsp:txXfrm>
        <a:off x="32877" y="1593438"/>
        <a:ext cx="1542366" cy="945396"/>
      </dsp:txXfrm>
    </dsp:sp>
    <dsp:sp modelId="{85528E75-025E-465D-9FDA-F044F587D2FD}">
      <dsp:nvSpPr>
        <dsp:cNvPr id="0" name=""/>
        <dsp:cNvSpPr/>
      </dsp:nvSpPr>
      <dsp:spPr>
        <a:xfrm rot="184198">
          <a:off x="1604365" y="2065148"/>
          <a:ext cx="407388" cy="23795"/>
        </a:xfrm>
        <a:custGeom>
          <a:avLst/>
          <a:gdLst/>
          <a:ahLst/>
          <a:cxnLst/>
          <a:rect l="0" t="0" r="0" b="0"/>
          <a:pathLst>
            <a:path>
              <a:moveTo>
                <a:pt x="0" y="11897"/>
              </a:moveTo>
              <a:lnTo>
                <a:pt x="407388" y="11897"/>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797875" y="2066861"/>
        <a:ext cx="20369" cy="20369"/>
      </dsp:txXfrm>
    </dsp:sp>
    <dsp:sp modelId="{EFB3926E-DF34-4D93-898B-7CC544BE51C0}">
      <dsp:nvSpPr>
        <dsp:cNvPr id="0" name=""/>
        <dsp:cNvSpPr/>
      </dsp:nvSpPr>
      <dsp:spPr>
        <a:xfrm>
          <a:off x="2011461" y="1530050"/>
          <a:ext cx="1453963" cy="1115808"/>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Localizan todas partes planta</a:t>
          </a:r>
        </a:p>
      </dsp:txBody>
      <dsp:txXfrm>
        <a:off x="2044142" y="1562731"/>
        <a:ext cx="1388601" cy="1050446"/>
      </dsp:txXfrm>
    </dsp:sp>
    <dsp:sp modelId="{40F2554F-208B-4AE2-ABD4-1C584D8DDFAE}">
      <dsp:nvSpPr>
        <dsp:cNvPr id="0" name=""/>
        <dsp:cNvSpPr/>
      </dsp:nvSpPr>
      <dsp:spPr>
        <a:xfrm rot="19935900">
          <a:off x="3433494" y="1946715"/>
          <a:ext cx="555852" cy="23795"/>
        </a:xfrm>
        <a:custGeom>
          <a:avLst/>
          <a:gdLst/>
          <a:ahLst/>
          <a:cxnLst/>
          <a:rect l="0" t="0" r="0" b="0"/>
          <a:pathLst>
            <a:path>
              <a:moveTo>
                <a:pt x="0" y="11897"/>
              </a:moveTo>
              <a:lnTo>
                <a:pt x="555852" y="11897"/>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97524" y="1944716"/>
        <a:ext cx="27792" cy="27792"/>
      </dsp:txXfrm>
    </dsp:sp>
    <dsp:sp modelId="{11E4D14A-87D5-4A6F-A64E-398BAF3567F1}">
      <dsp:nvSpPr>
        <dsp:cNvPr id="0" name=""/>
        <dsp:cNvSpPr/>
      </dsp:nvSpPr>
      <dsp:spPr>
        <a:xfrm>
          <a:off x="3957415" y="1527242"/>
          <a:ext cx="1958822" cy="604055"/>
        </a:xfrm>
        <a:prstGeom prst="roundRect">
          <a:avLst>
            <a:gd name="adj" fmla="val 10000"/>
          </a:avLst>
        </a:prstGeom>
        <a:solidFill>
          <a:srgbClr val="C1FFC1"/>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Antioxidantes</a:t>
          </a:r>
        </a:p>
      </dsp:txBody>
      <dsp:txXfrm>
        <a:off x="3975107" y="1544934"/>
        <a:ext cx="1923438" cy="568671"/>
      </dsp:txXfrm>
    </dsp:sp>
    <dsp:sp modelId="{40032167-5ACB-4157-9856-9481BFACDA51}">
      <dsp:nvSpPr>
        <dsp:cNvPr id="0" name=""/>
        <dsp:cNvSpPr/>
      </dsp:nvSpPr>
      <dsp:spPr>
        <a:xfrm rot="2414792">
          <a:off x="3392433" y="2275265"/>
          <a:ext cx="616669" cy="23795"/>
        </a:xfrm>
        <a:custGeom>
          <a:avLst/>
          <a:gdLst/>
          <a:ahLst/>
          <a:cxnLst/>
          <a:rect l="0" t="0" r="0" b="0"/>
          <a:pathLst>
            <a:path>
              <a:moveTo>
                <a:pt x="0" y="11897"/>
              </a:moveTo>
              <a:lnTo>
                <a:pt x="616669" y="11897"/>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85351" y="2271746"/>
        <a:ext cx="30833" cy="30833"/>
      </dsp:txXfrm>
    </dsp:sp>
    <dsp:sp modelId="{629E82A6-BFB5-4337-A76F-F9111F6F618F}">
      <dsp:nvSpPr>
        <dsp:cNvPr id="0" name=""/>
        <dsp:cNvSpPr/>
      </dsp:nvSpPr>
      <dsp:spPr>
        <a:xfrm>
          <a:off x="3936111" y="2213238"/>
          <a:ext cx="1980126" cy="546265"/>
        </a:xfrm>
        <a:prstGeom prst="roundRect">
          <a:avLst>
            <a:gd name="adj" fmla="val 10000"/>
          </a:avLst>
        </a:prstGeom>
        <a:solidFill>
          <a:srgbClr val="C1FFC1"/>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Antiinflamatorias</a:t>
          </a:r>
        </a:p>
      </dsp:txBody>
      <dsp:txXfrm>
        <a:off x="3952111" y="2229238"/>
        <a:ext cx="1948126" cy="5142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E4CBF-75DF-481A-945E-18A8E4A073A7}">
      <dsp:nvSpPr>
        <dsp:cNvPr id="0" name=""/>
        <dsp:cNvSpPr/>
      </dsp:nvSpPr>
      <dsp:spPr>
        <a:xfrm>
          <a:off x="0" y="0"/>
          <a:ext cx="8805664" cy="2365399"/>
        </a:xfrm>
        <a:prstGeom prst="roundRect">
          <a:avLst>
            <a:gd name="adj" fmla="val 10000"/>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t>En los callos a medida que transcurre el tiempo </a:t>
          </a:r>
          <a:r>
            <a:rPr lang="es-ES" sz="2500" b="1" kern="1200" dirty="0"/>
            <a:t>el contenido de fenoles va decreciendo</a:t>
          </a:r>
          <a:r>
            <a:rPr lang="es-ES" sz="2500" kern="1200" dirty="0"/>
            <a:t>.</a:t>
          </a:r>
        </a:p>
        <a:p>
          <a:pPr marL="0" lvl="0" indent="0" algn="just" defTabSz="1111250">
            <a:lnSpc>
              <a:spcPct val="90000"/>
            </a:lnSpc>
            <a:spcBef>
              <a:spcPct val="0"/>
            </a:spcBef>
            <a:spcAft>
              <a:spcPct val="35000"/>
            </a:spcAft>
            <a:buNone/>
          </a:pPr>
          <a:r>
            <a:rPr lang="es-ES" sz="2500" kern="1200" dirty="0"/>
            <a:t>Obtuvo 0,59 mg fenoles/g muestra fresca a los 42 días y 0,21 mg fenoles/g muestra fresca 300 días (10 meses).</a:t>
          </a:r>
          <a:endParaRPr lang="es-EC" sz="2500" kern="1200" dirty="0"/>
        </a:p>
      </dsp:txBody>
      <dsp:txXfrm>
        <a:off x="1997672" y="0"/>
        <a:ext cx="6807991" cy="2365399"/>
      </dsp:txXfrm>
    </dsp:sp>
    <dsp:sp modelId="{85C2F0D3-FA07-4507-98A7-9208156A7F85}">
      <dsp:nvSpPr>
        <dsp:cNvPr id="0" name=""/>
        <dsp:cNvSpPr/>
      </dsp:nvSpPr>
      <dsp:spPr>
        <a:xfrm>
          <a:off x="217986" y="144014"/>
          <a:ext cx="1798239" cy="2077369"/>
        </a:xfrm>
        <a:prstGeom prst="roundRect">
          <a:avLst>
            <a:gd name="adj" fmla="val 10000"/>
          </a:avLst>
        </a:prstGeom>
        <a:blipFill rotWithShape="1">
          <a:blip xmlns:r="http://schemas.openxmlformats.org/officeDocument/2006/relationships" r:embed="rId1"/>
          <a:srcRect/>
          <a:stretch>
            <a:fillRect l="-15000" r="-15000"/>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 modelId="{93C54D89-1BBF-4A89-B189-F849EAE0E039}">
      <dsp:nvSpPr>
        <dsp:cNvPr id="0" name=""/>
        <dsp:cNvSpPr/>
      </dsp:nvSpPr>
      <dsp:spPr>
        <a:xfrm>
          <a:off x="0" y="2601939"/>
          <a:ext cx="8805664" cy="2365399"/>
        </a:xfrm>
        <a:prstGeom prst="roundRect">
          <a:avLst>
            <a:gd name="adj" fmla="val 10000"/>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t>Los extractos de hojas poseen la </a:t>
          </a:r>
          <a:r>
            <a:rPr lang="es-ES" sz="2500" b="1" kern="1200" dirty="0"/>
            <a:t>capacidad de capturar radicales libres</a:t>
          </a:r>
          <a:r>
            <a:rPr lang="es-ES" sz="2500" kern="1200" dirty="0"/>
            <a:t>. </a:t>
          </a:r>
        </a:p>
        <a:p>
          <a:pPr marL="0" lvl="0" indent="0" algn="just" defTabSz="1111250">
            <a:lnSpc>
              <a:spcPct val="90000"/>
            </a:lnSpc>
            <a:spcBef>
              <a:spcPct val="0"/>
            </a:spcBef>
            <a:spcAft>
              <a:spcPct val="35000"/>
            </a:spcAft>
            <a:buNone/>
          </a:pPr>
          <a:r>
            <a:rPr lang="es-ES" sz="2500" kern="1200" dirty="0"/>
            <a:t>Los extractos de callo </a:t>
          </a:r>
          <a:r>
            <a:rPr lang="es-ES" sz="2500" b="1" kern="1200" dirty="0"/>
            <a:t>disminuyen su actividad antioxidante </a:t>
          </a:r>
          <a:r>
            <a:rPr lang="es-ES" sz="2500" kern="1200" dirty="0"/>
            <a:t>con el transcurso del tiempo.</a:t>
          </a:r>
        </a:p>
      </dsp:txBody>
      <dsp:txXfrm>
        <a:off x="1997672" y="2601939"/>
        <a:ext cx="6807991" cy="2365399"/>
      </dsp:txXfrm>
    </dsp:sp>
    <dsp:sp modelId="{73648114-7486-497A-B364-44F1E6B001F6}">
      <dsp:nvSpPr>
        <dsp:cNvPr id="0" name=""/>
        <dsp:cNvSpPr/>
      </dsp:nvSpPr>
      <dsp:spPr>
        <a:xfrm>
          <a:off x="236539" y="2736303"/>
          <a:ext cx="1761132" cy="2096671"/>
        </a:xfrm>
        <a:prstGeom prst="roundRect">
          <a:avLst>
            <a:gd name="adj" fmla="val 10000"/>
          </a:avLst>
        </a:prstGeom>
        <a:blipFill rotWithShape="1">
          <a:blip xmlns:r="http://schemas.openxmlformats.org/officeDocument/2006/relationships" r:embed="rId2"/>
          <a:srcRect/>
          <a:stretch>
            <a:fillRect l="-4000" r="-4000"/>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B12DA-FD74-4415-AD32-F51C5875C02D}">
      <dsp:nvSpPr>
        <dsp:cNvPr id="0" name=""/>
        <dsp:cNvSpPr/>
      </dsp:nvSpPr>
      <dsp:spPr>
        <a:xfrm rot="10800000">
          <a:off x="1058133" y="0"/>
          <a:ext cx="7747530" cy="1947393"/>
        </a:xfrm>
        <a:prstGeom prst="homePlate">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8746" tIns="102870" rIns="192024" bIns="102870" numCol="1" spcCol="1270" anchor="ctr" anchorCtr="0">
          <a:noAutofit/>
        </a:bodyPr>
        <a:lstStyle/>
        <a:p>
          <a:pPr marL="0" lvl="0" indent="0" algn="just" defTabSz="1200150">
            <a:lnSpc>
              <a:spcPct val="90000"/>
            </a:lnSpc>
            <a:spcBef>
              <a:spcPct val="0"/>
            </a:spcBef>
            <a:spcAft>
              <a:spcPct val="35000"/>
            </a:spcAft>
            <a:buFont typeface="+mj-lt"/>
            <a:buNone/>
          </a:pPr>
          <a:r>
            <a:rPr lang="es-EC" sz="2700" kern="1200" dirty="0"/>
            <a:t>Realizar ensayos: tamizaje fitoquímico o la cromatografía en capa fina (CCF), identificar los principales metabolitos secundarios.</a:t>
          </a:r>
          <a:endParaRPr lang="es-ES" sz="2700" kern="1200" dirty="0"/>
        </a:p>
      </dsp:txBody>
      <dsp:txXfrm rot="10800000">
        <a:off x="1544981" y="0"/>
        <a:ext cx="7260682" cy="1947393"/>
      </dsp:txXfrm>
    </dsp:sp>
    <dsp:sp modelId="{9E9E4FC1-D838-4C6D-A537-969635535BA5}">
      <dsp:nvSpPr>
        <dsp:cNvPr id="0" name=""/>
        <dsp:cNvSpPr/>
      </dsp:nvSpPr>
      <dsp:spPr>
        <a:xfrm>
          <a:off x="0" y="0"/>
          <a:ext cx="2365362" cy="1947393"/>
        </a:xfrm>
        <a:prstGeom prst="ellipse">
          <a:avLst/>
        </a:prstGeom>
        <a:blipFill rotWithShape="1">
          <a:blip xmlns:r="http://schemas.openxmlformats.org/officeDocument/2006/relationships" r:embed="rId1"/>
          <a:stretch>
            <a:fillRect/>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 modelId="{935D35A9-2FE3-4967-8213-CDDAD2ED47EF}">
      <dsp:nvSpPr>
        <dsp:cNvPr id="0" name=""/>
        <dsp:cNvSpPr/>
      </dsp:nvSpPr>
      <dsp:spPr>
        <a:xfrm rot="10800000">
          <a:off x="1223676" y="2452331"/>
          <a:ext cx="7581987" cy="1947393"/>
        </a:xfrm>
        <a:prstGeom prst="homePlate">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8746" tIns="99060" rIns="184912" bIns="99060" numCol="1" spcCol="1270" anchor="ctr" anchorCtr="0">
          <a:noAutofit/>
        </a:bodyPr>
        <a:lstStyle/>
        <a:p>
          <a:pPr marL="0" lvl="0" indent="0" algn="just" defTabSz="1155700">
            <a:lnSpc>
              <a:spcPct val="90000"/>
            </a:lnSpc>
            <a:spcBef>
              <a:spcPct val="0"/>
            </a:spcBef>
            <a:spcAft>
              <a:spcPct val="35000"/>
            </a:spcAft>
            <a:buFont typeface="+mj-lt"/>
            <a:buNone/>
          </a:pPr>
          <a:r>
            <a:rPr lang="es-EC" sz="2600" kern="1200" dirty="0"/>
            <a:t>Se sugiere realizar la determinación del IC50 que mide la cantidad antioxidante necesaria para disminuir en un 50 % la absorbancia inicial del DPPH. </a:t>
          </a:r>
          <a:endParaRPr lang="es-ES" sz="2600" kern="1200" dirty="0"/>
        </a:p>
      </dsp:txBody>
      <dsp:txXfrm rot="10800000">
        <a:off x="1710524" y="2452331"/>
        <a:ext cx="7095139" cy="1947393"/>
      </dsp:txXfrm>
    </dsp:sp>
    <dsp:sp modelId="{8EC151DF-B94E-4857-A743-32E5ADFF7D84}">
      <dsp:nvSpPr>
        <dsp:cNvPr id="0" name=""/>
        <dsp:cNvSpPr/>
      </dsp:nvSpPr>
      <dsp:spPr>
        <a:xfrm>
          <a:off x="0" y="2452331"/>
          <a:ext cx="2345420" cy="1947393"/>
        </a:xfrm>
        <a:prstGeom prst="ellipse">
          <a:avLst/>
        </a:prstGeom>
        <a:blipFill rotWithShape="1">
          <a:blip xmlns:r="http://schemas.openxmlformats.org/officeDocument/2006/relationships" r:embed="rId2"/>
          <a:srcRect/>
          <a:stretch>
            <a:fillRect l="-5000" r="-5000"/>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02EB-698D-45FD-9704-CDFA7647DC22}">
      <dsp:nvSpPr>
        <dsp:cNvPr id="0" name=""/>
        <dsp:cNvSpPr/>
      </dsp:nvSpPr>
      <dsp:spPr>
        <a:xfrm rot="10800000">
          <a:off x="1058133" y="0"/>
          <a:ext cx="7747530" cy="1947393"/>
        </a:xfrm>
        <a:prstGeom prst="homePlate">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8746" tIns="95250" rIns="177800" bIns="95250" numCol="1" spcCol="1270" anchor="ctr" anchorCtr="0">
          <a:noAutofit/>
        </a:bodyPr>
        <a:lstStyle/>
        <a:p>
          <a:pPr marL="0" lvl="0" indent="0" algn="just" defTabSz="1111250">
            <a:lnSpc>
              <a:spcPct val="90000"/>
            </a:lnSpc>
            <a:spcBef>
              <a:spcPct val="0"/>
            </a:spcBef>
            <a:spcAft>
              <a:spcPct val="35000"/>
            </a:spcAft>
            <a:buFont typeface="+mj-lt"/>
            <a:buNone/>
          </a:pPr>
          <a:r>
            <a:rPr lang="es-EC" sz="2500" kern="1200" dirty="0"/>
            <a:t>Evaluar la técnica de elicitación o biotransformación inducir la expresión de genes asociados con enzimas responsables de la síntesis de metabolitos secundarios</a:t>
          </a:r>
          <a:r>
            <a:rPr lang="es-ES" sz="2500" kern="1200" dirty="0"/>
            <a:t>. </a:t>
          </a:r>
          <a:endParaRPr lang="es-EC" sz="2500" kern="1200" dirty="0"/>
        </a:p>
      </dsp:txBody>
      <dsp:txXfrm rot="10800000">
        <a:off x="1544981" y="0"/>
        <a:ext cx="7260682" cy="1947393"/>
      </dsp:txXfrm>
    </dsp:sp>
    <dsp:sp modelId="{FD53386D-8B76-4846-BBC9-036B2110B515}">
      <dsp:nvSpPr>
        <dsp:cNvPr id="0" name=""/>
        <dsp:cNvSpPr/>
      </dsp:nvSpPr>
      <dsp:spPr>
        <a:xfrm>
          <a:off x="0" y="0"/>
          <a:ext cx="2365362" cy="1947393"/>
        </a:xfrm>
        <a:prstGeom prst="ellipse">
          <a:avLst/>
        </a:prstGeom>
        <a:blipFill rotWithShape="1">
          <a:blip xmlns:r="http://schemas.openxmlformats.org/officeDocument/2006/relationships" r:embed="rId1"/>
          <a:stretch>
            <a:fillRect/>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 modelId="{D4C8710E-0D8D-453B-86B8-78913B88E5DD}">
      <dsp:nvSpPr>
        <dsp:cNvPr id="0" name=""/>
        <dsp:cNvSpPr/>
      </dsp:nvSpPr>
      <dsp:spPr>
        <a:xfrm rot="10800000">
          <a:off x="1058133" y="2527305"/>
          <a:ext cx="7747530" cy="1947393"/>
        </a:xfrm>
        <a:prstGeom prst="homePlate">
          <a:avLst/>
        </a:prstGeom>
        <a:solidFill>
          <a:schemeClr val="lt1">
            <a:hueOff val="0"/>
            <a:satOff val="0"/>
            <a:lumOff val="0"/>
            <a:alphaOff val="0"/>
          </a:schemeClr>
        </a:solid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8746" tIns="91440" rIns="170688" bIns="91440" numCol="1" spcCol="1270" anchor="ctr" anchorCtr="0">
          <a:noAutofit/>
        </a:bodyPr>
        <a:lstStyle/>
        <a:p>
          <a:pPr marL="0" lvl="0" indent="0" algn="just" defTabSz="1066800">
            <a:lnSpc>
              <a:spcPct val="90000"/>
            </a:lnSpc>
            <a:spcBef>
              <a:spcPct val="0"/>
            </a:spcBef>
            <a:spcAft>
              <a:spcPct val="35000"/>
            </a:spcAft>
            <a:buFont typeface="+mj-lt"/>
            <a:buNone/>
          </a:pPr>
          <a:r>
            <a:rPr lang="es-ES" sz="2400" kern="1200" dirty="0"/>
            <a:t>Se aconseja que se continúe con el estudio de los metabolitos secundarios de hoja del aire (</a:t>
          </a:r>
          <a:r>
            <a:rPr lang="es-ES" sz="2400" i="1" kern="1200" dirty="0"/>
            <a:t>K. pinnata </a:t>
          </a:r>
          <a:r>
            <a:rPr lang="es-ES" sz="2400" kern="1200" dirty="0"/>
            <a:t>Lam. (</a:t>
          </a:r>
          <a:r>
            <a:rPr lang="es-ES" sz="2400" kern="1200" dirty="0" err="1"/>
            <a:t>Pers</a:t>
          </a:r>
          <a:r>
            <a:rPr lang="es-ES" sz="2400" kern="1200" dirty="0"/>
            <a:t>.)), posee principios activos que pueden ser utilizadas con fines biomédicos</a:t>
          </a:r>
          <a:endParaRPr lang="es-EC" sz="2400" kern="1200" dirty="0"/>
        </a:p>
      </dsp:txBody>
      <dsp:txXfrm rot="10800000">
        <a:off x="1544981" y="2527305"/>
        <a:ext cx="7260682" cy="1947393"/>
      </dsp:txXfrm>
    </dsp:sp>
    <dsp:sp modelId="{E4B725B7-219D-468C-B233-565BAD436368}">
      <dsp:nvSpPr>
        <dsp:cNvPr id="0" name=""/>
        <dsp:cNvSpPr/>
      </dsp:nvSpPr>
      <dsp:spPr>
        <a:xfrm>
          <a:off x="0" y="2477881"/>
          <a:ext cx="2365362" cy="1947393"/>
        </a:xfrm>
        <a:prstGeom prst="ellipse">
          <a:avLst/>
        </a:prstGeom>
        <a:blipFill rotWithShape="1">
          <a:blip xmlns:r="http://schemas.openxmlformats.org/officeDocument/2006/relationships" r:embed="rId2"/>
          <a:srcRect/>
          <a:stretch>
            <a:fillRect l="-23000" r="-23000"/>
          </a:stretch>
        </a:blipFill>
        <a:ln w="25400" cap="flat" cmpd="sng" algn="ctr">
          <a:solidFill>
            <a:srgbClr val="BFD7BF"/>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AF5F5-21D5-4FC1-BC3B-460F15CE1557}">
      <dsp:nvSpPr>
        <dsp:cNvPr id="0" name=""/>
        <dsp:cNvSpPr/>
      </dsp:nvSpPr>
      <dsp:spPr>
        <a:xfrm>
          <a:off x="5885" y="1272439"/>
          <a:ext cx="1759203" cy="1055521"/>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Antioxidantes</a:t>
          </a:r>
        </a:p>
      </dsp:txBody>
      <dsp:txXfrm>
        <a:off x="36800" y="1303354"/>
        <a:ext cx="1697373" cy="993691"/>
      </dsp:txXfrm>
    </dsp:sp>
    <dsp:sp modelId="{50293E3A-8916-48A6-891E-9BD60D8398F8}">
      <dsp:nvSpPr>
        <dsp:cNvPr id="0" name=""/>
        <dsp:cNvSpPr/>
      </dsp:nvSpPr>
      <dsp:spPr>
        <a:xfrm>
          <a:off x="1941009" y="1582058"/>
          <a:ext cx="372951" cy="43628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1941009" y="1669314"/>
        <a:ext cx="261066" cy="261770"/>
      </dsp:txXfrm>
    </dsp:sp>
    <dsp:sp modelId="{BE84CCAA-6BE3-4091-9E62-BBFD2C2F2D42}">
      <dsp:nvSpPr>
        <dsp:cNvPr id="0" name=""/>
        <dsp:cNvSpPr/>
      </dsp:nvSpPr>
      <dsp:spPr>
        <a:xfrm>
          <a:off x="2468770" y="1272439"/>
          <a:ext cx="1759203" cy="1055521"/>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Especies reactivas de oxígeno (ROS)</a:t>
          </a:r>
        </a:p>
      </dsp:txBody>
      <dsp:txXfrm>
        <a:off x="2499685" y="1303354"/>
        <a:ext cx="1697373" cy="993691"/>
      </dsp:txXfrm>
    </dsp:sp>
    <dsp:sp modelId="{8FE3C36F-5948-4F67-BF0E-BD06BC85972B}">
      <dsp:nvSpPr>
        <dsp:cNvPr id="0" name=""/>
        <dsp:cNvSpPr/>
      </dsp:nvSpPr>
      <dsp:spPr>
        <a:xfrm>
          <a:off x="4403893" y="1582058"/>
          <a:ext cx="372951" cy="43628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4403893" y="1669314"/>
        <a:ext cx="261066" cy="261770"/>
      </dsp:txXfrm>
    </dsp:sp>
    <dsp:sp modelId="{46129BE5-E55F-431D-A510-0182932247D3}">
      <dsp:nvSpPr>
        <dsp:cNvPr id="0" name=""/>
        <dsp:cNvSpPr/>
      </dsp:nvSpPr>
      <dsp:spPr>
        <a:xfrm>
          <a:off x="4931654" y="1272439"/>
          <a:ext cx="1759203" cy="1055521"/>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Exceso causa enfermedades degenerativas</a:t>
          </a:r>
        </a:p>
      </dsp:txBody>
      <dsp:txXfrm>
        <a:off x="4962569" y="1303354"/>
        <a:ext cx="1697373" cy="993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7B280-2F6C-4DDB-A2E8-963A2A09C77E}">
      <dsp:nvSpPr>
        <dsp:cNvPr id="0" name=""/>
        <dsp:cNvSpPr/>
      </dsp:nvSpPr>
      <dsp:spPr>
        <a:xfrm>
          <a:off x="1045677" y="1332899"/>
          <a:ext cx="2299242" cy="771252"/>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Antioxidante</a:t>
          </a:r>
        </a:p>
      </dsp:txBody>
      <dsp:txXfrm>
        <a:off x="1068266" y="1355488"/>
        <a:ext cx="2254064" cy="726074"/>
      </dsp:txXfrm>
    </dsp:sp>
    <dsp:sp modelId="{B2C1D150-4C93-45B0-A4CE-39F7D21BEB7C}">
      <dsp:nvSpPr>
        <dsp:cNvPr id="0" name=""/>
        <dsp:cNvSpPr/>
      </dsp:nvSpPr>
      <dsp:spPr>
        <a:xfrm rot="19457599">
          <a:off x="3273500" y="1469571"/>
          <a:ext cx="759840" cy="54438"/>
        </a:xfrm>
        <a:custGeom>
          <a:avLst/>
          <a:gdLst/>
          <a:ahLst/>
          <a:cxnLst/>
          <a:rect l="0" t="0" r="0" b="0"/>
          <a:pathLst>
            <a:path>
              <a:moveTo>
                <a:pt x="0" y="27219"/>
              </a:moveTo>
              <a:lnTo>
                <a:pt x="759840" y="2721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34424" y="1477794"/>
        <a:ext cx="37992" cy="37992"/>
      </dsp:txXfrm>
    </dsp:sp>
    <dsp:sp modelId="{BC9005A8-5FE4-407E-84EE-5F0EDFB8AD9E}">
      <dsp:nvSpPr>
        <dsp:cNvPr id="0" name=""/>
        <dsp:cNvSpPr/>
      </dsp:nvSpPr>
      <dsp:spPr>
        <a:xfrm>
          <a:off x="3961921" y="889429"/>
          <a:ext cx="1762866" cy="771252"/>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Propiedades terapéuticas</a:t>
          </a:r>
        </a:p>
      </dsp:txBody>
      <dsp:txXfrm>
        <a:off x="3984510" y="912018"/>
        <a:ext cx="1717688" cy="726074"/>
      </dsp:txXfrm>
    </dsp:sp>
    <dsp:sp modelId="{69D201B2-AE57-4DEF-90C0-BC30182C43EF}">
      <dsp:nvSpPr>
        <dsp:cNvPr id="0" name=""/>
        <dsp:cNvSpPr/>
      </dsp:nvSpPr>
      <dsp:spPr>
        <a:xfrm rot="18289469">
          <a:off x="5493068" y="804365"/>
          <a:ext cx="1080441" cy="54438"/>
        </a:xfrm>
        <a:custGeom>
          <a:avLst/>
          <a:gdLst/>
          <a:ahLst/>
          <a:cxnLst/>
          <a:rect l="0" t="0" r="0" b="0"/>
          <a:pathLst>
            <a:path>
              <a:moveTo>
                <a:pt x="0" y="27219"/>
              </a:moveTo>
              <a:lnTo>
                <a:pt x="1080441" y="2721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006277" y="804574"/>
        <a:ext cx="54022" cy="54022"/>
      </dsp:txXfrm>
    </dsp:sp>
    <dsp:sp modelId="{EDD1D8C6-86A5-4057-A5E3-167E106B78A2}">
      <dsp:nvSpPr>
        <dsp:cNvPr id="0" name=""/>
        <dsp:cNvSpPr/>
      </dsp:nvSpPr>
      <dsp:spPr>
        <a:xfrm>
          <a:off x="6341789" y="2489"/>
          <a:ext cx="2549636" cy="771252"/>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Inhibición especies reactivas de oxígeno</a:t>
          </a:r>
        </a:p>
      </dsp:txBody>
      <dsp:txXfrm>
        <a:off x="6364378" y="25078"/>
        <a:ext cx="2504458" cy="726074"/>
      </dsp:txXfrm>
    </dsp:sp>
    <dsp:sp modelId="{43526D21-1245-4EBA-BF66-E44432D1306C}">
      <dsp:nvSpPr>
        <dsp:cNvPr id="0" name=""/>
        <dsp:cNvSpPr/>
      </dsp:nvSpPr>
      <dsp:spPr>
        <a:xfrm>
          <a:off x="5724788" y="1247836"/>
          <a:ext cx="617001" cy="54438"/>
        </a:xfrm>
        <a:custGeom>
          <a:avLst/>
          <a:gdLst/>
          <a:ahLst/>
          <a:cxnLst/>
          <a:rect l="0" t="0" r="0" b="0"/>
          <a:pathLst>
            <a:path>
              <a:moveTo>
                <a:pt x="0" y="27219"/>
              </a:moveTo>
              <a:lnTo>
                <a:pt x="617001" y="2721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017863" y="1259630"/>
        <a:ext cx="30850" cy="30850"/>
      </dsp:txXfrm>
    </dsp:sp>
    <dsp:sp modelId="{22A3BDB4-2FFF-475D-BD7D-1E35639794A4}">
      <dsp:nvSpPr>
        <dsp:cNvPr id="0" name=""/>
        <dsp:cNvSpPr/>
      </dsp:nvSpPr>
      <dsp:spPr>
        <a:xfrm>
          <a:off x="6341789" y="889429"/>
          <a:ext cx="2549636" cy="771252"/>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Eliminación directa o indirecta de radicales libres</a:t>
          </a:r>
        </a:p>
      </dsp:txBody>
      <dsp:txXfrm>
        <a:off x="6364378" y="912018"/>
        <a:ext cx="2504458" cy="726074"/>
      </dsp:txXfrm>
    </dsp:sp>
    <dsp:sp modelId="{0312AF7E-3132-4195-BBED-9D8703794ECA}">
      <dsp:nvSpPr>
        <dsp:cNvPr id="0" name=""/>
        <dsp:cNvSpPr/>
      </dsp:nvSpPr>
      <dsp:spPr>
        <a:xfrm rot="3310531">
          <a:off x="5493068" y="1691306"/>
          <a:ext cx="1080441" cy="54438"/>
        </a:xfrm>
        <a:custGeom>
          <a:avLst/>
          <a:gdLst/>
          <a:ahLst/>
          <a:cxnLst/>
          <a:rect l="0" t="0" r="0" b="0"/>
          <a:pathLst>
            <a:path>
              <a:moveTo>
                <a:pt x="0" y="27219"/>
              </a:moveTo>
              <a:lnTo>
                <a:pt x="1080441" y="2721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006277" y="1691514"/>
        <a:ext cx="54022" cy="54022"/>
      </dsp:txXfrm>
    </dsp:sp>
    <dsp:sp modelId="{2B9D17C5-42E5-4BF3-A6EA-683888DDBC97}">
      <dsp:nvSpPr>
        <dsp:cNvPr id="0" name=""/>
        <dsp:cNvSpPr/>
      </dsp:nvSpPr>
      <dsp:spPr>
        <a:xfrm>
          <a:off x="6341789" y="1776369"/>
          <a:ext cx="2549636" cy="771252"/>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Alteración potencial redox intracelular</a:t>
          </a:r>
        </a:p>
      </dsp:txBody>
      <dsp:txXfrm>
        <a:off x="6364378" y="1798958"/>
        <a:ext cx="2504458" cy="726074"/>
      </dsp:txXfrm>
    </dsp:sp>
    <dsp:sp modelId="{8A8C2D54-4111-48B8-A80D-C8E776E22CA6}">
      <dsp:nvSpPr>
        <dsp:cNvPr id="0" name=""/>
        <dsp:cNvSpPr/>
      </dsp:nvSpPr>
      <dsp:spPr>
        <a:xfrm rot="2142401">
          <a:off x="3273500" y="1913041"/>
          <a:ext cx="759840" cy="54438"/>
        </a:xfrm>
        <a:custGeom>
          <a:avLst/>
          <a:gdLst/>
          <a:ahLst/>
          <a:cxnLst/>
          <a:rect l="0" t="0" r="0" b="0"/>
          <a:pathLst>
            <a:path>
              <a:moveTo>
                <a:pt x="0" y="27219"/>
              </a:moveTo>
              <a:lnTo>
                <a:pt x="759840" y="27219"/>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34424" y="1921264"/>
        <a:ext cx="37992" cy="37992"/>
      </dsp:txXfrm>
    </dsp:sp>
    <dsp:sp modelId="{36EEE2D5-1FEF-4E7C-9FDB-3F86EF62B7C9}">
      <dsp:nvSpPr>
        <dsp:cNvPr id="0" name=""/>
        <dsp:cNvSpPr/>
      </dsp:nvSpPr>
      <dsp:spPr>
        <a:xfrm>
          <a:off x="3961921" y="1776369"/>
          <a:ext cx="1762866" cy="771252"/>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Valor nutricional</a:t>
          </a:r>
        </a:p>
      </dsp:txBody>
      <dsp:txXfrm>
        <a:off x="3984510" y="1798958"/>
        <a:ext cx="1717688" cy="726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6B4ED-0A5A-48EB-A9C6-00C12FBD9B7B}">
      <dsp:nvSpPr>
        <dsp:cNvPr id="0" name=""/>
        <dsp:cNvSpPr/>
      </dsp:nvSpPr>
      <dsp:spPr>
        <a:xfrm>
          <a:off x="532" y="1831384"/>
          <a:ext cx="2179659" cy="745495"/>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0" kern="1200" dirty="0">
              <a:solidFill>
                <a:schemeClr val="tx1"/>
              </a:solidFill>
            </a:rPr>
            <a:t>Metabolitos secundarios</a:t>
          </a:r>
        </a:p>
      </dsp:txBody>
      <dsp:txXfrm>
        <a:off x="22367" y="1853219"/>
        <a:ext cx="2135989" cy="701825"/>
      </dsp:txXfrm>
    </dsp:sp>
    <dsp:sp modelId="{389020C9-47D7-4F82-819C-BD9504F670EB}">
      <dsp:nvSpPr>
        <dsp:cNvPr id="0" name=""/>
        <dsp:cNvSpPr/>
      </dsp:nvSpPr>
      <dsp:spPr>
        <a:xfrm rot="19356993">
          <a:off x="2053769" y="1805494"/>
          <a:ext cx="1230928" cy="49921"/>
        </a:xfrm>
        <a:custGeom>
          <a:avLst/>
          <a:gdLst/>
          <a:ahLst/>
          <a:cxnLst/>
          <a:rect l="0" t="0" r="0" b="0"/>
          <a:pathLst>
            <a:path>
              <a:moveTo>
                <a:pt x="0" y="24960"/>
              </a:moveTo>
              <a:lnTo>
                <a:pt x="1230928" y="24960"/>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38460" y="1799681"/>
        <a:ext cx="61546" cy="61546"/>
      </dsp:txXfrm>
    </dsp:sp>
    <dsp:sp modelId="{BCED476C-0410-4F54-8692-C7A65CF89FE5}">
      <dsp:nvSpPr>
        <dsp:cNvPr id="0" name=""/>
        <dsp:cNvSpPr/>
      </dsp:nvSpPr>
      <dsp:spPr>
        <a:xfrm>
          <a:off x="3158275" y="1174796"/>
          <a:ext cx="4694850" cy="563962"/>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0" kern="1200" dirty="0">
              <a:solidFill>
                <a:schemeClr val="tx1"/>
              </a:solidFill>
            </a:rPr>
            <a:t>Industria farmacéutica, alimenticia, cosmética, interés agroquímico</a:t>
          </a:r>
        </a:p>
      </dsp:txBody>
      <dsp:txXfrm>
        <a:off x="3174793" y="1191314"/>
        <a:ext cx="4661814" cy="530926"/>
      </dsp:txXfrm>
    </dsp:sp>
    <dsp:sp modelId="{275E157A-607C-41DC-A2A2-4F9CBB528FCC}">
      <dsp:nvSpPr>
        <dsp:cNvPr id="0" name=""/>
        <dsp:cNvSpPr/>
      </dsp:nvSpPr>
      <dsp:spPr>
        <a:xfrm>
          <a:off x="2180191" y="2179171"/>
          <a:ext cx="978083" cy="49921"/>
        </a:xfrm>
        <a:custGeom>
          <a:avLst/>
          <a:gdLst/>
          <a:ahLst/>
          <a:cxnLst/>
          <a:rect l="0" t="0" r="0" b="0"/>
          <a:pathLst>
            <a:path>
              <a:moveTo>
                <a:pt x="0" y="24960"/>
              </a:moveTo>
              <a:lnTo>
                <a:pt x="978083" y="24960"/>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44781" y="2179679"/>
        <a:ext cx="48904" cy="48904"/>
      </dsp:txXfrm>
    </dsp:sp>
    <dsp:sp modelId="{B5EDE08B-F82C-4870-990F-C7E02D153F2C}">
      <dsp:nvSpPr>
        <dsp:cNvPr id="0" name=""/>
        <dsp:cNvSpPr/>
      </dsp:nvSpPr>
      <dsp:spPr>
        <a:xfrm>
          <a:off x="3158275" y="1922150"/>
          <a:ext cx="4694850" cy="563962"/>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0" kern="1200" dirty="0">
              <a:solidFill>
                <a:schemeClr val="tx1"/>
              </a:solidFill>
            </a:rPr>
            <a:t>Adaptación de las plantas a su medio ambiente</a:t>
          </a:r>
        </a:p>
      </dsp:txBody>
      <dsp:txXfrm>
        <a:off x="3174793" y="1938668"/>
        <a:ext cx="4661814" cy="530926"/>
      </dsp:txXfrm>
    </dsp:sp>
    <dsp:sp modelId="{AB860932-A219-430B-A11D-7F97A204BBC8}">
      <dsp:nvSpPr>
        <dsp:cNvPr id="0" name=""/>
        <dsp:cNvSpPr/>
      </dsp:nvSpPr>
      <dsp:spPr>
        <a:xfrm rot="2243007">
          <a:off x="2053769" y="2552847"/>
          <a:ext cx="1230928" cy="49921"/>
        </a:xfrm>
        <a:custGeom>
          <a:avLst/>
          <a:gdLst/>
          <a:ahLst/>
          <a:cxnLst/>
          <a:rect l="0" t="0" r="0" b="0"/>
          <a:pathLst>
            <a:path>
              <a:moveTo>
                <a:pt x="0" y="24960"/>
              </a:moveTo>
              <a:lnTo>
                <a:pt x="1230928" y="24960"/>
              </a:lnTo>
            </a:path>
          </a:pathLst>
        </a:custGeom>
        <a:noFill/>
        <a:ln w="25400" cap="flat" cmpd="sng" algn="ctr">
          <a:solidFill>
            <a:srgbClr val="BFD7B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38460" y="2547035"/>
        <a:ext cx="61546" cy="61546"/>
      </dsp:txXfrm>
    </dsp:sp>
    <dsp:sp modelId="{9C1303B6-A749-426C-A086-03B802ACDB4A}">
      <dsp:nvSpPr>
        <dsp:cNvPr id="0" name=""/>
        <dsp:cNvSpPr/>
      </dsp:nvSpPr>
      <dsp:spPr>
        <a:xfrm>
          <a:off x="3158275" y="2669504"/>
          <a:ext cx="4694850" cy="563962"/>
        </a:xfrm>
        <a:prstGeom prst="roundRect">
          <a:avLst>
            <a:gd name="adj" fmla="val 10000"/>
          </a:avLst>
        </a:prstGeom>
        <a:noFill/>
        <a:ln w="254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0" kern="1200" dirty="0">
              <a:solidFill>
                <a:schemeClr val="tx1"/>
              </a:solidFill>
            </a:rPr>
            <a:t>Fuente importante de fármacos activos</a:t>
          </a:r>
        </a:p>
      </dsp:txBody>
      <dsp:txXfrm>
        <a:off x="3174793" y="2686022"/>
        <a:ext cx="4661814" cy="5309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F86C6-0267-4E75-A059-4E42CFC4764B}">
      <dsp:nvSpPr>
        <dsp:cNvPr id="0" name=""/>
        <dsp:cNvSpPr/>
      </dsp:nvSpPr>
      <dsp:spPr>
        <a:xfrm>
          <a:off x="-4491411" y="-688760"/>
          <a:ext cx="5350549" cy="5350549"/>
        </a:xfrm>
        <a:prstGeom prst="blockArc">
          <a:avLst>
            <a:gd name="adj1" fmla="val 18900000"/>
            <a:gd name="adj2" fmla="val 2700000"/>
            <a:gd name="adj3" fmla="val 40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8124ED-71FE-43A5-A1F8-B7742EDDB04A}">
      <dsp:nvSpPr>
        <dsp:cNvPr id="0" name=""/>
        <dsp:cNvSpPr/>
      </dsp:nvSpPr>
      <dsp:spPr>
        <a:xfrm>
          <a:off x="552534" y="397302"/>
          <a:ext cx="5031027" cy="794605"/>
        </a:xfrm>
        <a:prstGeom prst="rect">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0718"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kern="1200" dirty="0"/>
            <a:t>Producción, caracterización e identificación</a:t>
          </a:r>
        </a:p>
      </dsp:txBody>
      <dsp:txXfrm>
        <a:off x="552534" y="397302"/>
        <a:ext cx="5031027" cy="794605"/>
      </dsp:txXfrm>
    </dsp:sp>
    <dsp:sp modelId="{6BA313C0-028D-4023-ADE3-87D6DE50D6B7}">
      <dsp:nvSpPr>
        <dsp:cNvPr id="0" name=""/>
        <dsp:cNvSpPr/>
      </dsp:nvSpPr>
      <dsp:spPr>
        <a:xfrm>
          <a:off x="55905" y="281588"/>
          <a:ext cx="993257" cy="993257"/>
        </a:xfrm>
        <a:prstGeom prst="ellipse">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76014F0A-BF01-4C13-BC97-787423656E65}">
      <dsp:nvSpPr>
        <dsp:cNvPr id="0" name=""/>
        <dsp:cNvSpPr/>
      </dsp:nvSpPr>
      <dsp:spPr>
        <a:xfrm>
          <a:off x="841373" y="1589211"/>
          <a:ext cx="4742188" cy="794605"/>
        </a:xfrm>
        <a:prstGeom prst="rect">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0718"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kern="1200" dirty="0"/>
            <a:t>Cultivo </a:t>
          </a:r>
          <a:r>
            <a:rPr lang="es-ES" sz="1600" i="1" kern="1200" dirty="0"/>
            <a:t>in vitro</a:t>
          </a:r>
          <a:r>
            <a:rPr lang="es-ES" sz="1600" kern="1200" dirty="0"/>
            <a:t> una alternativa para el desarrollo de fitofármacos</a:t>
          </a:r>
        </a:p>
      </dsp:txBody>
      <dsp:txXfrm>
        <a:off x="841373" y="1589211"/>
        <a:ext cx="4742188" cy="794605"/>
      </dsp:txXfrm>
    </dsp:sp>
    <dsp:sp modelId="{375B8A30-A687-4B2F-9628-B2B8EC6E0163}">
      <dsp:nvSpPr>
        <dsp:cNvPr id="0" name=""/>
        <dsp:cNvSpPr/>
      </dsp:nvSpPr>
      <dsp:spPr>
        <a:xfrm>
          <a:off x="344744" y="1489885"/>
          <a:ext cx="993257" cy="993257"/>
        </a:xfrm>
        <a:prstGeom prst="ellipse">
          <a:avLst/>
        </a:prstGeom>
        <a:blipFill rotWithShape="0">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843E762C-540F-45F4-A775-69C654E93D9B}">
      <dsp:nvSpPr>
        <dsp:cNvPr id="0" name=""/>
        <dsp:cNvSpPr/>
      </dsp:nvSpPr>
      <dsp:spPr>
        <a:xfrm>
          <a:off x="600027" y="2797536"/>
          <a:ext cx="5031027" cy="794605"/>
        </a:xfrm>
        <a:prstGeom prst="rect">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0718"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kern="1200" dirty="0"/>
            <a:t>Cultivo de células, cultivo de órganos.</a:t>
          </a:r>
        </a:p>
      </dsp:txBody>
      <dsp:txXfrm>
        <a:off x="600027" y="2797536"/>
        <a:ext cx="5031027" cy="794605"/>
      </dsp:txXfrm>
    </dsp:sp>
    <dsp:sp modelId="{A1329D9B-4298-42D8-9B01-DF6227B35428}">
      <dsp:nvSpPr>
        <dsp:cNvPr id="0" name=""/>
        <dsp:cNvSpPr/>
      </dsp:nvSpPr>
      <dsp:spPr>
        <a:xfrm>
          <a:off x="55905" y="2681793"/>
          <a:ext cx="993257" cy="993257"/>
        </a:xfrm>
        <a:prstGeom prst="ellipse">
          <a:avLst/>
        </a:prstGeom>
        <a:blipFill rotWithShape="0">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75DFD-0E30-4DEA-8CA0-7842727ED952}">
      <dsp:nvSpPr>
        <dsp:cNvPr id="0" name=""/>
        <dsp:cNvSpPr/>
      </dsp:nvSpPr>
      <dsp:spPr>
        <a:xfrm>
          <a:off x="5630" y="1706554"/>
          <a:ext cx="1405267" cy="518747"/>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Alcaloides</a:t>
          </a:r>
        </a:p>
      </dsp:txBody>
      <dsp:txXfrm>
        <a:off x="20824" y="1721748"/>
        <a:ext cx="1374879" cy="488359"/>
      </dsp:txXfrm>
    </dsp:sp>
    <dsp:sp modelId="{8D37B5F0-020A-45B1-B259-A6B30E930FD2}">
      <dsp:nvSpPr>
        <dsp:cNvPr id="0" name=""/>
        <dsp:cNvSpPr/>
      </dsp:nvSpPr>
      <dsp:spPr>
        <a:xfrm>
          <a:off x="1417923" y="1957215"/>
          <a:ext cx="14895" cy="1742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417923" y="1960700"/>
        <a:ext cx="10427" cy="10455"/>
      </dsp:txXfrm>
    </dsp:sp>
    <dsp:sp modelId="{8A99C307-734F-48B7-8761-AC5588D03BBB}">
      <dsp:nvSpPr>
        <dsp:cNvPr id="0" name=""/>
        <dsp:cNvSpPr/>
      </dsp:nvSpPr>
      <dsp:spPr>
        <a:xfrm>
          <a:off x="1439002" y="1706554"/>
          <a:ext cx="1405267" cy="518747"/>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Compuestos fenólicos</a:t>
          </a:r>
        </a:p>
      </dsp:txBody>
      <dsp:txXfrm>
        <a:off x="1454196" y="1721748"/>
        <a:ext cx="1374879" cy="488359"/>
      </dsp:txXfrm>
    </dsp:sp>
    <dsp:sp modelId="{383D6D6E-34B8-4E43-8514-CE8DC6C4FFCF}">
      <dsp:nvSpPr>
        <dsp:cNvPr id="0" name=""/>
        <dsp:cNvSpPr/>
      </dsp:nvSpPr>
      <dsp:spPr>
        <a:xfrm>
          <a:off x="2851296" y="1957215"/>
          <a:ext cx="14895" cy="1742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851296" y="1960700"/>
        <a:ext cx="10427" cy="10455"/>
      </dsp:txXfrm>
    </dsp:sp>
    <dsp:sp modelId="{20EF8A85-3F94-49D0-94D9-3D6290F2BB5D}">
      <dsp:nvSpPr>
        <dsp:cNvPr id="0" name=""/>
        <dsp:cNvSpPr/>
      </dsp:nvSpPr>
      <dsp:spPr>
        <a:xfrm>
          <a:off x="2872375" y="1706554"/>
          <a:ext cx="1405267" cy="518747"/>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 Flavonoides</a:t>
          </a:r>
        </a:p>
      </dsp:txBody>
      <dsp:txXfrm>
        <a:off x="2887569" y="1721748"/>
        <a:ext cx="1374879" cy="488359"/>
      </dsp:txXfrm>
    </dsp:sp>
    <dsp:sp modelId="{C3CB5FBB-DCBA-4745-97CD-39E25C9C6EA6}">
      <dsp:nvSpPr>
        <dsp:cNvPr id="0" name=""/>
        <dsp:cNvSpPr/>
      </dsp:nvSpPr>
      <dsp:spPr>
        <a:xfrm>
          <a:off x="4284669" y="1957215"/>
          <a:ext cx="14895" cy="1742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kern="1200" dirty="0"/>
        </a:p>
      </dsp:txBody>
      <dsp:txXfrm>
        <a:off x="4284669" y="1960700"/>
        <a:ext cx="10427" cy="10455"/>
      </dsp:txXfrm>
    </dsp:sp>
    <dsp:sp modelId="{92345447-6052-42A5-AAEE-0AD5033B5027}">
      <dsp:nvSpPr>
        <dsp:cNvPr id="0" name=""/>
        <dsp:cNvSpPr/>
      </dsp:nvSpPr>
      <dsp:spPr>
        <a:xfrm>
          <a:off x="4305748" y="1706554"/>
          <a:ext cx="1405267" cy="518747"/>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 Saponinas</a:t>
          </a:r>
        </a:p>
      </dsp:txBody>
      <dsp:txXfrm>
        <a:off x="4320942" y="1721748"/>
        <a:ext cx="1374879" cy="488359"/>
      </dsp:txXfrm>
    </dsp:sp>
    <dsp:sp modelId="{3157F647-D229-4AEB-A8A2-1CA9AC966FDE}">
      <dsp:nvSpPr>
        <dsp:cNvPr id="0" name=""/>
        <dsp:cNvSpPr/>
      </dsp:nvSpPr>
      <dsp:spPr>
        <a:xfrm>
          <a:off x="5718041" y="1957215"/>
          <a:ext cx="14895" cy="1742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718041" y="1960700"/>
        <a:ext cx="10427" cy="10455"/>
      </dsp:txXfrm>
    </dsp:sp>
    <dsp:sp modelId="{0A58066C-1093-417D-80C2-1460E94B35FE}">
      <dsp:nvSpPr>
        <dsp:cNvPr id="0" name=""/>
        <dsp:cNvSpPr/>
      </dsp:nvSpPr>
      <dsp:spPr>
        <a:xfrm>
          <a:off x="5739120" y="1706554"/>
          <a:ext cx="1405267" cy="518747"/>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 Quinonas</a:t>
          </a:r>
        </a:p>
      </dsp:txBody>
      <dsp:txXfrm>
        <a:off x="5754314" y="1721748"/>
        <a:ext cx="1374879" cy="488359"/>
      </dsp:txXfrm>
    </dsp:sp>
    <dsp:sp modelId="{48C10B3F-26DB-4357-AD58-A4E327786649}">
      <dsp:nvSpPr>
        <dsp:cNvPr id="0" name=""/>
        <dsp:cNvSpPr/>
      </dsp:nvSpPr>
      <dsp:spPr>
        <a:xfrm>
          <a:off x="7151414" y="1957215"/>
          <a:ext cx="14895" cy="1742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151414" y="1960700"/>
        <a:ext cx="10427" cy="10455"/>
      </dsp:txXfrm>
    </dsp:sp>
    <dsp:sp modelId="{F09EB45B-E452-468D-B8B4-A7FEE3DA7D54}">
      <dsp:nvSpPr>
        <dsp:cNvPr id="0" name=""/>
        <dsp:cNvSpPr/>
      </dsp:nvSpPr>
      <dsp:spPr>
        <a:xfrm>
          <a:off x="7172493" y="1706554"/>
          <a:ext cx="1405267" cy="518747"/>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Bufadienólidos</a:t>
          </a:r>
          <a:endParaRPr lang="es-ES" sz="1100" kern="1200" dirty="0"/>
        </a:p>
      </dsp:txBody>
      <dsp:txXfrm>
        <a:off x="7187687" y="1721748"/>
        <a:ext cx="1374879" cy="4883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32D4D-E022-40B2-9A3D-2400BBB0727E}">
      <dsp:nvSpPr>
        <dsp:cNvPr id="0" name=""/>
        <dsp:cNvSpPr/>
      </dsp:nvSpPr>
      <dsp:spPr>
        <a:xfrm>
          <a:off x="32485" y="337"/>
          <a:ext cx="2492292" cy="589247"/>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Bufadienólidos</a:t>
          </a:r>
        </a:p>
      </dsp:txBody>
      <dsp:txXfrm>
        <a:off x="49743" y="17595"/>
        <a:ext cx="2457776" cy="554731"/>
      </dsp:txXfrm>
    </dsp:sp>
    <dsp:sp modelId="{3DB459F6-0F36-4360-9D6E-C9459B943B5B}">
      <dsp:nvSpPr>
        <dsp:cNvPr id="0" name=""/>
        <dsp:cNvSpPr/>
      </dsp:nvSpPr>
      <dsp:spPr>
        <a:xfrm rot="5400000">
          <a:off x="1114065" y="758628"/>
          <a:ext cx="329133" cy="35421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rot="-5400000">
        <a:off x="1172366" y="771170"/>
        <a:ext cx="212531" cy="230393"/>
      </dsp:txXfrm>
    </dsp:sp>
    <dsp:sp modelId="{3D9D79CE-DB39-44B5-9AB5-A1B50F5171F6}">
      <dsp:nvSpPr>
        <dsp:cNvPr id="0" name=""/>
        <dsp:cNvSpPr/>
      </dsp:nvSpPr>
      <dsp:spPr>
        <a:xfrm>
          <a:off x="32485" y="1281888"/>
          <a:ext cx="2492292" cy="604574"/>
        </a:xfrm>
        <a:prstGeom prst="roundRect">
          <a:avLst>
            <a:gd name="adj" fmla="val 10000"/>
          </a:avLst>
        </a:prstGeom>
        <a:solidFill>
          <a:srgbClr val="BFD7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Escualeno</a:t>
          </a:r>
        </a:p>
      </dsp:txBody>
      <dsp:txXfrm>
        <a:off x="50192" y="1299595"/>
        <a:ext cx="2456878" cy="569160"/>
      </dsp:txXfrm>
    </dsp:sp>
    <dsp:sp modelId="{2E6AFFE5-EF2E-4568-A42D-DA771ADD7E53}">
      <dsp:nvSpPr>
        <dsp:cNvPr id="0" name=""/>
        <dsp:cNvSpPr/>
      </dsp:nvSpPr>
      <dsp:spPr>
        <a:xfrm rot="5400000">
          <a:off x="1106061" y="2079675"/>
          <a:ext cx="345140" cy="30587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rot="-5400000">
        <a:off x="1186867" y="2060045"/>
        <a:ext cx="183527" cy="253376"/>
      </dsp:txXfrm>
    </dsp:sp>
    <dsp:sp modelId="{F829E845-DA59-48B9-9D22-1D3688E48DE7}">
      <dsp:nvSpPr>
        <dsp:cNvPr id="0" name=""/>
        <dsp:cNvSpPr/>
      </dsp:nvSpPr>
      <dsp:spPr>
        <a:xfrm>
          <a:off x="32485" y="2578766"/>
          <a:ext cx="2492292" cy="589247"/>
        </a:xfrm>
        <a:prstGeom prst="roundRect">
          <a:avLst>
            <a:gd name="adj" fmla="val 10000"/>
          </a:avLst>
        </a:prstGeom>
        <a:solidFill>
          <a:srgbClr val="C1FFC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Quercetina</a:t>
          </a:r>
        </a:p>
      </dsp:txBody>
      <dsp:txXfrm>
        <a:off x="49743" y="2596024"/>
        <a:ext cx="2457776" cy="5547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99E9A-09F0-4EE7-92E2-6F8D52F8A3B7}">
      <dsp:nvSpPr>
        <dsp:cNvPr id="0" name=""/>
        <dsp:cNvSpPr/>
      </dsp:nvSpPr>
      <dsp:spPr>
        <a:xfrm>
          <a:off x="0" y="1690032"/>
          <a:ext cx="8352928" cy="16128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C17A7CBE-77B7-4F9A-9FF1-52D58442B88B}">
      <dsp:nvSpPr>
        <dsp:cNvPr id="0" name=""/>
        <dsp:cNvSpPr/>
      </dsp:nvSpPr>
      <dsp:spPr>
        <a:xfrm>
          <a:off x="72007" y="792095"/>
          <a:ext cx="8261135" cy="1889280"/>
        </a:xfrm>
        <a:prstGeom prst="roundRect">
          <a:avLst/>
        </a:prstGeom>
        <a:solidFill>
          <a:schemeClr val="lt1">
            <a:hueOff val="0"/>
            <a:satOff val="0"/>
            <a:lumOff val="0"/>
            <a:alphaOff val="0"/>
          </a:schemeClr>
        </a:solidFill>
        <a:ln w="38100" cap="flat" cmpd="sng" algn="ctr">
          <a:solidFill>
            <a:srgbClr val="BFD7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05" tIns="0" rIns="221005" bIns="0" numCol="1" spcCol="1270" anchor="ctr" anchorCtr="0">
          <a:noAutofit/>
        </a:bodyPr>
        <a:lstStyle/>
        <a:p>
          <a:pPr marL="0" lvl="0" indent="0" algn="just" defTabSz="1066800">
            <a:lnSpc>
              <a:spcPct val="90000"/>
            </a:lnSpc>
            <a:spcBef>
              <a:spcPct val="0"/>
            </a:spcBef>
            <a:spcAft>
              <a:spcPct val="35000"/>
            </a:spcAft>
            <a:buNone/>
          </a:pPr>
          <a:r>
            <a:rPr lang="es-ES" sz="2400" i="0" kern="1200" dirty="0">
              <a:ea typeface="Calibri" panose="020F0502020204030204" pitchFamily="34" charset="0"/>
              <a:cs typeface="Times New Roman" panose="02020603050405020304" pitchFamily="18" charset="0"/>
            </a:rPr>
            <a:t>Obtener callo </a:t>
          </a:r>
          <a:r>
            <a:rPr lang="es-ES" sz="2400" i="1" kern="1200" dirty="0">
              <a:ea typeface="Calibri" panose="020F0502020204030204" pitchFamily="34" charset="0"/>
              <a:cs typeface="Times New Roman" panose="02020603050405020304" pitchFamily="18" charset="0"/>
            </a:rPr>
            <a:t>in vitro </a:t>
          </a:r>
          <a:r>
            <a:rPr lang="es-ES" sz="2400" i="0" kern="1200" dirty="0">
              <a:ea typeface="Calibri" panose="020F0502020204030204" pitchFamily="34" charset="0"/>
              <a:cs typeface="Times New Roman" panose="02020603050405020304" pitchFamily="18" charset="0"/>
            </a:rPr>
            <a:t>a partir de explantes de hoja del aire </a:t>
          </a:r>
          <a:r>
            <a:rPr lang="es-ES" sz="2400" i="1" kern="1200" dirty="0">
              <a:ea typeface="Calibri" panose="020F0502020204030204" pitchFamily="34" charset="0"/>
              <a:cs typeface="Times New Roman" panose="02020603050405020304" pitchFamily="18" charset="0"/>
            </a:rPr>
            <a:t>(Kalanchoe pinnata) </a:t>
          </a:r>
          <a:r>
            <a:rPr lang="es-ES" sz="2400" i="0" kern="1200" dirty="0">
              <a:ea typeface="Calibri" panose="020F0502020204030204" pitchFamily="34" charset="0"/>
              <a:cs typeface="Times New Roman" panose="02020603050405020304" pitchFamily="18" charset="0"/>
            </a:rPr>
            <a:t>para determinar su contenido de fenoles y capacidad antioxidante</a:t>
          </a:r>
          <a:r>
            <a:rPr lang="es-ES" sz="1000" i="0" kern="1200" dirty="0">
              <a:ea typeface="Calibri" panose="020F0502020204030204" pitchFamily="34" charset="0"/>
              <a:cs typeface="Times New Roman" panose="02020603050405020304" pitchFamily="18" charset="0"/>
            </a:rPr>
            <a:t>.</a:t>
          </a:r>
          <a:endParaRPr lang="es-ES" sz="1000" i="0" kern="1200" dirty="0"/>
        </a:p>
      </dsp:txBody>
      <dsp:txXfrm>
        <a:off x="164234" y="884322"/>
        <a:ext cx="8076681" cy="170482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4940E-131B-4C7F-9F3E-969D4D19D09E}" type="datetimeFigureOut">
              <a:rPr lang="es-EC" smtClean="0"/>
              <a:pPr/>
              <a:t>14/8/2017</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C24C61-EE73-4030-B6C8-4E37F90934FB}" type="slidenum">
              <a:rPr lang="es-EC" smtClean="0"/>
              <a:pPr/>
              <a:t>‹Nº›</a:t>
            </a:fld>
            <a:endParaRPr lang="es-EC"/>
          </a:p>
        </p:txBody>
      </p:sp>
    </p:spTree>
    <p:extLst>
      <p:ext uri="{BB962C8B-B14F-4D97-AF65-F5344CB8AC3E}">
        <p14:creationId xmlns:p14="http://schemas.microsoft.com/office/powerpoint/2010/main" val="182222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Buenos </a:t>
            </a:r>
            <a:r>
              <a:rPr lang="en-US" dirty="0" err="1"/>
              <a:t>tardes</a:t>
            </a:r>
            <a:r>
              <a:rPr lang="en-US" dirty="0"/>
              <a:t> </a:t>
            </a:r>
            <a:r>
              <a:rPr lang="en-US" dirty="0" err="1"/>
              <a:t>miembros</a:t>
            </a:r>
            <a:r>
              <a:rPr lang="en-US" dirty="0"/>
              <a:t> del tribunal, </a:t>
            </a:r>
            <a:r>
              <a:rPr lang="en-US" dirty="0" err="1"/>
              <a:t>familia</a:t>
            </a:r>
            <a:r>
              <a:rPr lang="en-US" dirty="0"/>
              <a:t> y amigos</a:t>
            </a:r>
          </a:p>
          <a:p>
            <a:r>
              <a:rPr lang="en-US" dirty="0"/>
              <a:t>Les </a:t>
            </a:r>
            <a:r>
              <a:rPr lang="en-US" dirty="0" err="1"/>
              <a:t>voy</a:t>
            </a:r>
            <a:r>
              <a:rPr lang="en-US" dirty="0"/>
              <a:t> </a:t>
            </a:r>
            <a:r>
              <a:rPr lang="en-US" dirty="0" err="1"/>
              <a:t>hablar</a:t>
            </a:r>
            <a:r>
              <a:rPr lang="en-US" dirty="0"/>
              <a:t> </a:t>
            </a:r>
            <a:r>
              <a:rPr lang="en-US" dirty="0" err="1"/>
              <a:t>sobre</a:t>
            </a:r>
            <a:r>
              <a:rPr lang="en-US" dirty="0"/>
              <a:t> mi Proyecto de </a:t>
            </a:r>
            <a:r>
              <a:rPr lang="en-US" dirty="0" err="1"/>
              <a:t>titulación</a:t>
            </a:r>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1</a:t>
            </a:fld>
            <a:endParaRPr lang="es-EC"/>
          </a:p>
        </p:txBody>
      </p:sp>
    </p:spTree>
    <p:extLst>
      <p:ext uri="{BB962C8B-B14F-4D97-AF65-F5344CB8AC3E}">
        <p14:creationId xmlns:p14="http://schemas.microsoft.com/office/powerpoint/2010/main" val="352651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Los metabolitos secundarios son compuestos sintetizados por las células vegetales, pero no son esenciales para la misma, generalmente tienen funciones ecológicas específicas como atrayentes o repelentes de animales y sirven de defensa frente a diferentes patógenos, actuando como pesticidas naturales, además pueden ser de gran utilidad para el ser humano al ser usados como: fármacos, pesticidas, colorantes, saborizantes, fragancias, entre otros (Ávalos &amp; Pérez, 2009).</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Dentro de los metabolitos secundarios los grupos fenólicos se localizan en todas las partes de las plantas y su concentración es variable a lo largo del ciclo vegetativo, están asociados al color, las características sensoriales (sabor, astringencia, dureza), las características nutritivas y las propiedades antioxidantes debido a la reactividad del grupo fenol</a:t>
            </a:r>
          </a:p>
          <a:p>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Son componentes importantes en la dieta humana y existe un interés creciente debido a su efecto contra algunas enfermedades debido a su poderosa actividad antioxidante (Nava, 2007); y porque actúan como captores de radicales libres neutralizando peligrosas especies reactivas de oxígeno e iones metálicos quelantes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11</a:t>
            </a:fld>
            <a:endParaRPr lang="es-EC"/>
          </a:p>
        </p:txBody>
      </p:sp>
    </p:spTree>
    <p:extLst>
      <p:ext uri="{BB962C8B-B14F-4D97-AF65-F5344CB8AC3E}">
        <p14:creationId xmlns:p14="http://schemas.microsoft.com/office/powerpoint/2010/main" val="147283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 </a:t>
            </a:r>
            <a:r>
              <a:rPr lang="en-US" sz="1200" kern="1200" dirty="0" err="1">
                <a:solidFill>
                  <a:schemeClr val="tx1"/>
                </a:solidFill>
                <a:effectLst/>
                <a:latin typeface="+mn-lt"/>
                <a:ea typeface="+mn-ea"/>
                <a:cs typeface="+mn-cs"/>
              </a:rPr>
              <a:t>tomo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fases</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analizaran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continuación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C24C61-EE73-4030-B6C8-4E37F90934FB}" type="slidenum">
              <a:rPr lang="es-EC" smtClean="0"/>
              <a:pPr/>
              <a:t>12</a:t>
            </a:fld>
            <a:endParaRPr lang="es-EC"/>
          </a:p>
        </p:txBody>
      </p:sp>
    </p:spTree>
    <p:extLst>
      <p:ext uri="{BB962C8B-B14F-4D97-AF65-F5344CB8AC3E}">
        <p14:creationId xmlns:p14="http://schemas.microsoft.com/office/powerpoint/2010/main" val="130664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Se recolectó dos plantas de la Reserva Biológica </a:t>
            </a:r>
            <a:r>
              <a:rPr lang="es-EC" sz="1200" kern="1200" dirty="0" err="1">
                <a:solidFill>
                  <a:schemeClr val="tx1"/>
                </a:solidFill>
                <a:effectLst/>
                <a:latin typeface="+mn-lt"/>
                <a:ea typeface="+mn-ea"/>
                <a:cs typeface="+mn-cs"/>
              </a:rPr>
              <a:t>Jatun</a:t>
            </a:r>
            <a:r>
              <a:rPr lang="es-EC" sz="1200" kern="1200" dirty="0">
                <a:solidFill>
                  <a:schemeClr val="tx1"/>
                </a:solidFill>
                <a:effectLst/>
                <a:latin typeface="+mn-lt"/>
                <a:ea typeface="+mn-ea"/>
                <a:cs typeface="+mn-cs"/>
              </a:rPr>
              <a:t> Sacha, ubicada en el Tena en la provincia de Napo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Con el fin de eliminar cualquier microorganismo patógeno que interfiera previo a la introducción </a:t>
            </a:r>
            <a:r>
              <a:rPr lang="es-ES" sz="1200" i="1" kern="1200" dirty="0">
                <a:solidFill>
                  <a:schemeClr val="tx1"/>
                </a:solidFill>
                <a:effectLst/>
                <a:latin typeface="+mn-lt"/>
                <a:ea typeface="+mn-ea"/>
                <a:cs typeface="+mn-cs"/>
              </a:rPr>
              <a:t>in vitro</a:t>
            </a:r>
            <a:r>
              <a:rPr lang="es-ES" sz="1200" kern="1200" dirty="0">
                <a:solidFill>
                  <a:schemeClr val="tx1"/>
                </a:solidFill>
                <a:effectLst/>
                <a:latin typeface="+mn-lt"/>
                <a:ea typeface="+mn-ea"/>
                <a:cs typeface="+mn-cs"/>
              </a:rPr>
              <a:t>, se utilizó el fungicida sistémico benomil al 0,5%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consistió en una aplicación a nivel foliar con “benomil” al 0.5% colocada una vez a la semana durante un 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Adicionalmente se realizó una aspersión semanal con el bioestimulante </a:t>
            </a:r>
            <a:r>
              <a:rPr lang="es-ES" sz="1200" kern="1200" dirty="0" err="1">
                <a:solidFill>
                  <a:schemeClr val="tx1"/>
                </a:solidFill>
                <a:effectLst/>
                <a:latin typeface="+mn-lt"/>
                <a:ea typeface="+mn-ea"/>
                <a:cs typeface="+mn-cs"/>
              </a:rPr>
              <a:t>Germo</a:t>
            </a:r>
            <a:r>
              <a:rPr lang="es-ES" sz="1200" kern="1200" dirty="0">
                <a:solidFill>
                  <a:schemeClr val="tx1"/>
                </a:solidFill>
                <a:effectLst/>
                <a:latin typeface="+mn-lt"/>
                <a:ea typeface="+mn-ea"/>
                <a:cs typeface="+mn-cs"/>
              </a:rPr>
              <a:t> – BR02 en el área foliar a una concentración de 0.5% para estimular la formación de brotes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13</a:t>
            </a:fld>
            <a:endParaRPr lang="es-EC"/>
          </a:p>
        </p:txBody>
      </p:sp>
    </p:spTree>
    <p:extLst>
      <p:ext uri="{BB962C8B-B14F-4D97-AF65-F5344CB8AC3E}">
        <p14:creationId xmlns:p14="http://schemas.microsoft.com/office/powerpoint/2010/main" val="232267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Se seleccionó como explantes hojas, de alrededor de 7 – 9 centímetros de longitud </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lavó los explantes con agua corriente, eliminando el exceso de tierra y se dejó correr el agua sobre los mismos, durante 30 minutos,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sumergió los explantes en una solución de detergente al 1% p/v durante 10 minutos y seguido se realizó tres lavados con agua destilada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Luego, los explantes fueron sumergidos en una solución de fungicida “benomil” al 0.5% p/v por  10 minutos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seguidamente los explantes fueron sumergidos en una solución de hipoclorito de sodio más 3 gotas de Tween 20 por litro de solución a diferentes concentraciones 0,5% ,1% y 1.5% v/v durante 10 y 20 minutos respectivamente</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consecutivamente se procedió a realizar 3 lavados con agua destilada estéril dentro de la cámara de flujo laminar</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C24C61-EE73-4030-B6C8-4E37F90934FB}" type="slidenum">
              <a:rPr lang="es-EC" smtClean="0"/>
              <a:pPr/>
              <a:t>14</a:t>
            </a:fld>
            <a:endParaRPr lang="es-EC"/>
          </a:p>
        </p:txBody>
      </p:sp>
    </p:spTree>
    <p:extLst>
      <p:ext uri="{BB962C8B-B14F-4D97-AF65-F5344CB8AC3E}">
        <p14:creationId xmlns:p14="http://schemas.microsoft.com/office/powerpoint/2010/main" val="404839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variable de contaminación se evaluó mediante observación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los 15 días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asignó en valor de 1 a los explantes contaminados sea por hongo o bacteria como se observa en la figura 6 y con el valor de 0 a los explantes sin contaminación como se muestra en la figura 7.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 variable de oxidación, se asignó el valor de 1 a los explantes oxidados, mientras que se asignó el valor de 0 a los explantes no oxidados como se indica en la figura 8.</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15</a:t>
            </a:fld>
            <a:endParaRPr lang="es-EC"/>
          </a:p>
        </p:txBody>
      </p:sp>
    </p:spTree>
    <p:extLst>
      <p:ext uri="{BB962C8B-B14F-4D97-AF65-F5344CB8AC3E}">
        <p14:creationId xmlns:p14="http://schemas.microsoft.com/office/powerpoint/2010/main" val="126662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se procedió a comenzar inducción de callo. </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utilizó un medio de cultivo de </a:t>
            </a:r>
            <a:r>
              <a:rPr lang="es-ES" sz="1200" kern="1200" dirty="0" err="1">
                <a:solidFill>
                  <a:schemeClr val="tx1"/>
                </a:solidFill>
                <a:effectLst/>
                <a:latin typeface="+mn-lt"/>
                <a:ea typeface="+mn-ea"/>
                <a:cs typeface="+mn-cs"/>
              </a:rPr>
              <a:t>Murashige</a:t>
            </a:r>
            <a:r>
              <a:rPr lang="es-ES" sz="1200" kern="1200" dirty="0">
                <a:solidFill>
                  <a:schemeClr val="tx1"/>
                </a:solidFill>
                <a:effectLst/>
                <a:latin typeface="+mn-lt"/>
                <a:ea typeface="+mn-ea"/>
                <a:cs typeface="+mn-cs"/>
              </a:rPr>
              <a:t> &amp; </a:t>
            </a:r>
            <a:r>
              <a:rPr lang="es-ES" sz="1200" kern="1200" dirty="0" err="1">
                <a:solidFill>
                  <a:schemeClr val="tx1"/>
                </a:solidFill>
                <a:effectLst/>
                <a:latin typeface="+mn-lt"/>
                <a:ea typeface="+mn-ea"/>
                <a:cs typeface="+mn-cs"/>
              </a:rPr>
              <a:t>Skoog</a:t>
            </a:r>
            <a:r>
              <a:rPr lang="es-ES" sz="1200" kern="1200" dirty="0">
                <a:solidFill>
                  <a:schemeClr val="tx1"/>
                </a:solidFill>
                <a:effectLst/>
                <a:latin typeface="+mn-lt"/>
                <a:ea typeface="+mn-ea"/>
                <a:cs typeface="+mn-cs"/>
              </a:rPr>
              <a:t> o MS (1962), con 30 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glucosa como fuente de carbono, ajustado a un pH de 5.75 con HCl o NaOH 1N, con 7.5 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bactoagar como agente gelificante, y suplementado con dos combinaciones distintas de auxinas y citoquininas a diferentes concentraciones</a:t>
            </a: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estableció dos niveles de valoración, especificando el valor de 0 para ausencia o 1 para presencia de callo, y de igual forma si esta forma callo organogénico (1)  o callo no organogénico (0)</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Multiplicación: Cada 45 días se realizó subcultivos del callo formado, transfiriendo pequeñas piezas de tejido a un medio nuevo, el cual se encontraba sin contaminación sea por hongo o bacteria y sin presencia de necrosis (fenolización) en el callo.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también se dejó crecer frascos con el callo obtenido durante varios meses para poder comparar el callo en los análisis posteriores de actividad antioxidante y contenido de fenoles. </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16</a:t>
            </a:fld>
            <a:endParaRPr lang="es-EC"/>
          </a:p>
        </p:txBody>
      </p:sp>
    </p:spTree>
    <p:extLst>
      <p:ext uri="{BB962C8B-B14F-4D97-AF65-F5344CB8AC3E}">
        <p14:creationId xmlns:p14="http://schemas.microsoft.com/office/powerpoint/2010/main" val="67872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Las muestras de las hojas </a:t>
            </a:r>
            <a:r>
              <a:rPr lang="es-ES" sz="1200" i="1" kern="1200" dirty="0">
                <a:solidFill>
                  <a:schemeClr val="tx1"/>
                </a:solidFill>
                <a:effectLst/>
                <a:latin typeface="+mn-lt"/>
                <a:ea typeface="+mn-ea"/>
                <a:cs typeface="+mn-cs"/>
              </a:rPr>
              <a:t>in vivo </a:t>
            </a:r>
            <a:r>
              <a:rPr lang="es-ES" sz="1200" kern="1200" dirty="0">
                <a:solidFill>
                  <a:schemeClr val="tx1"/>
                </a:solidFill>
                <a:effectLst/>
                <a:latin typeface="+mn-lt"/>
                <a:ea typeface="+mn-ea"/>
                <a:cs typeface="+mn-cs"/>
              </a:rPr>
              <a:t>e</a:t>
            </a:r>
            <a:r>
              <a:rPr lang="es-ES" sz="1200" i="1" kern="1200" dirty="0">
                <a:solidFill>
                  <a:schemeClr val="tx1"/>
                </a:solidFill>
                <a:effectLst/>
                <a:latin typeface="+mn-lt"/>
                <a:ea typeface="+mn-ea"/>
                <a:cs typeface="+mn-cs"/>
              </a:rPr>
              <a:t> in vitro </a:t>
            </a:r>
            <a:r>
              <a:rPr lang="es-ES" sz="1200" kern="1200" dirty="0">
                <a:solidFill>
                  <a:schemeClr val="tx1"/>
                </a:solidFill>
                <a:effectLst/>
                <a:latin typeface="+mn-lt"/>
                <a:ea typeface="+mn-ea"/>
                <a:cs typeface="+mn-cs"/>
              </a:rPr>
              <a:t>fueron previamente secadas en la estufa marca </a:t>
            </a:r>
            <a:r>
              <a:rPr lang="es-ES" sz="1200" kern="1200" dirty="0" err="1">
                <a:solidFill>
                  <a:schemeClr val="tx1"/>
                </a:solidFill>
                <a:effectLst/>
                <a:latin typeface="+mn-lt"/>
                <a:ea typeface="+mn-ea"/>
                <a:cs typeface="+mn-cs"/>
              </a:rPr>
              <a:t>Memmert</a:t>
            </a:r>
            <a:r>
              <a:rPr lang="es-ES" sz="1200" kern="1200" dirty="0">
                <a:solidFill>
                  <a:schemeClr val="tx1"/>
                </a:solidFill>
                <a:effectLst/>
                <a:latin typeface="+mn-lt"/>
                <a:ea typeface="+mn-ea"/>
                <a:cs typeface="+mn-cs"/>
              </a:rPr>
              <a:t> a 30°C hasta que hayan perdido toda su humedad, posteriormente se pulverizaron en un mortero y se guardó en un tubo Falcon hasta su análisis, los callos se mantuvieron en el medio de cultivo en condiciones de oscuridad por el uso del 2,4 D hasta su análisis.</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preparación de los extractos </a:t>
            </a:r>
            <a:r>
              <a:rPr lang="es-ES" sz="1200" i="1" kern="1200" dirty="0">
                <a:solidFill>
                  <a:schemeClr val="tx1"/>
                </a:solidFill>
                <a:effectLst/>
                <a:latin typeface="+mn-lt"/>
                <a:ea typeface="+mn-ea"/>
                <a:cs typeface="+mn-cs"/>
              </a:rPr>
              <a:t>in vivo</a:t>
            </a:r>
            <a:r>
              <a:rPr lang="es-ES" sz="1200" kern="1200" dirty="0">
                <a:solidFill>
                  <a:schemeClr val="tx1"/>
                </a:solidFill>
                <a:effectLst/>
                <a:latin typeface="+mn-lt"/>
                <a:ea typeface="+mn-ea"/>
                <a:cs typeface="+mn-cs"/>
              </a:rPr>
              <a:t> e </a:t>
            </a:r>
            <a:r>
              <a:rPr lang="es-ES" sz="1200" i="1" kern="1200" dirty="0">
                <a:solidFill>
                  <a:schemeClr val="tx1"/>
                </a:solidFill>
                <a:effectLst/>
                <a:latin typeface="+mn-lt"/>
                <a:ea typeface="+mn-ea"/>
                <a:cs typeface="+mn-cs"/>
              </a:rPr>
              <a:t>in vitro </a:t>
            </a:r>
            <a:r>
              <a:rPr lang="es-ES" sz="1200" kern="1200" dirty="0">
                <a:solidFill>
                  <a:schemeClr val="tx1"/>
                </a:solidFill>
                <a:effectLst/>
                <a:latin typeface="+mn-lt"/>
                <a:ea typeface="+mn-ea"/>
                <a:cs typeface="+mn-cs"/>
              </a:rPr>
              <a:t>consistió en tomar 0,105 g de polvo fino con 10 mL de metanol al 80%, 3g de cada muestra de callo con 5 mL de metanol al 80%, las muestras se mantuvieron a temperatura ambiente y bajo oscuridad durante 48 horas,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método sirve para la extracción de los principios activos de la planta.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Después se este tiempo, se centrifugó y se extrajo el sobrenadante con una micropipeta. </a:t>
            </a: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17</a:t>
            </a:fld>
            <a:endParaRPr lang="es-EC"/>
          </a:p>
        </p:txBody>
      </p:sp>
    </p:spTree>
    <p:extLst>
      <p:ext uri="{BB962C8B-B14F-4D97-AF65-F5344CB8AC3E}">
        <p14:creationId xmlns:p14="http://schemas.microsoft.com/office/powerpoint/2010/main" val="914807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Se analizó por espectrofotometría mediante el método de </a:t>
                </a:r>
                <a:r>
                  <a:rPr lang="es-ES" sz="1200" kern="1200" dirty="0" err="1">
                    <a:solidFill>
                      <a:schemeClr val="tx1"/>
                    </a:solidFill>
                    <a:effectLst/>
                    <a:latin typeface="+mn-lt"/>
                    <a:ea typeface="+mn-ea"/>
                    <a:cs typeface="+mn-cs"/>
                  </a:rPr>
                  <a:t>Folin-Ciocalteu</a:t>
                </a:r>
                <a:r>
                  <a:rPr lang="es-ES" sz="1200" kern="1200" dirty="0">
                    <a:solidFill>
                      <a:schemeClr val="tx1"/>
                    </a:solidFill>
                    <a:effectLst/>
                    <a:latin typeface="+mn-lt"/>
                    <a:ea typeface="+mn-ea"/>
                    <a:cs typeface="+mn-cs"/>
                  </a:rPr>
                  <a:t> basándose en una reacción colorimétrica de óxido-reducción.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Ainsworth</a:t>
                </a:r>
                <a:r>
                  <a:rPr lang="es-EC" sz="1200" kern="1200" dirty="0">
                    <a:solidFill>
                      <a:schemeClr val="tx1"/>
                    </a:solidFill>
                    <a:effectLst/>
                    <a:latin typeface="+mn-lt"/>
                    <a:ea typeface="+mn-ea"/>
                    <a:cs typeface="+mn-cs"/>
                  </a:rPr>
                  <a:t> &amp; Gillespie, 2007).</a:t>
                </a:r>
              </a:p>
              <a:p>
                <a:r>
                  <a:rPr lang="es-EC"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Previo al ensayo se realizó la curva de calibración, utilizando una solución estándar de ácido gálico. </a:t>
                </a:r>
                <a:endParaRPr lang="es-EC"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tabla 3 se observa que el ensayo consistió en colocar el extracto, reactivo Folin-Ciocalteu, bicarbonato de sodio (7,5%) en mL. }</a:t>
                </a: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dejó reposar durante 30 minutos en oscuridad, para permitir la reacción y posteriormente se midió la absorbancia a 765 nm utilizando un espectrofotómetro marca </a:t>
                </a:r>
                <a:r>
                  <a:rPr lang="es-ES" sz="1200" kern="1200" dirty="0" err="1">
                    <a:solidFill>
                      <a:schemeClr val="tx1"/>
                    </a:solidFill>
                    <a:effectLst/>
                    <a:latin typeface="+mn-lt"/>
                    <a:ea typeface="+mn-ea"/>
                    <a:cs typeface="+mn-cs"/>
                  </a:rPr>
                  <a:t>Genesys</a:t>
                </a:r>
                <a:r>
                  <a:rPr lang="es-ES" sz="1200" kern="1200" dirty="0">
                    <a:solidFill>
                      <a:schemeClr val="tx1"/>
                    </a:solidFill>
                    <a:effectLst/>
                    <a:latin typeface="+mn-lt"/>
                    <a:ea typeface="+mn-ea"/>
                    <a:cs typeface="+mn-cs"/>
                  </a:rPr>
                  <a:t> 10v, donde la concentración de fenoles de la muestra será interpolada a partir de la curva de calibración realizada,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ensayo se realizó por triplicado y el contenido de fenoles se expresó en mg fenoles/g muestra calculada mediante la siguiente fórmula</a:t>
                </a:r>
                <a:endParaRPr lang="es-EC"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s-EC" sz="1200" b="1" kern="1200" dirty="0">
                  <a:solidFill>
                    <a:schemeClr val="tx1"/>
                  </a:solidFill>
                  <a:effectLst/>
                  <a:latin typeface="+mn-lt"/>
                  <a:ea typeface="+mn-ea"/>
                  <a:cs typeface="+mn-cs"/>
                </a:endParaRPr>
              </a:p>
              <a:p>
                <a:endParaRPr lang="es-EC" dirty="0"/>
              </a:p>
            </p:txBody>
          </p:sp>
        </mc:Choice>
        <mc:Fallback xmlns="">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Se analizó por espectrofotometría mediante el método de </a:t>
                </a:r>
                <a:r>
                  <a:rPr lang="es-ES" sz="1200" kern="1200" dirty="0" err="1">
                    <a:solidFill>
                      <a:schemeClr val="tx1"/>
                    </a:solidFill>
                    <a:effectLst/>
                    <a:latin typeface="+mn-lt"/>
                    <a:ea typeface="+mn-ea"/>
                    <a:cs typeface="+mn-cs"/>
                  </a:rPr>
                  <a:t>Folin-Ciocalteu</a:t>
                </a:r>
                <a:r>
                  <a:rPr lang="es-ES" sz="1200" kern="1200" dirty="0">
                    <a:solidFill>
                      <a:schemeClr val="tx1"/>
                    </a:solidFill>
                    <a:effectLst/>
                    <a:latin typeface="+mn-lt"/>
                    <a:ea typeface="+mn-ea"/>
                    <a:cs typeface="+mn-cs"/>
                  </a:rPr>
                  <a:t> (SIGMA-ALDRICH, 2015) basándose en una reacción colorimétrica de óxido-reducción.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Ainsworth</a:t>
                </a:r>
                <a:r>
                  <a:rPr lang="es-EC" sz="1200" kern="1200" dirty="0">
                    <a:solidFill>
                      <a:schemeClr val="tx1"/>
                    </a:solidFill>
                    <a:effectLst/>
                    <a:latin typeface="+mn-lt"/>
                    <a:ea typeface="+mn-ea"/>
                    <a:cs typeface="+mn-cs"/>
                  </a:rPr>
                  <a:t> &amp; Gillespie, 2007).  </a:t>
                </a:r>
                <a:r>
                  <a:rPr lang="es-ES" sz="1200" kern="1200" dirty="0">
                    <a:solidFill>
                      <a:schemeClr val="tx1"/>
                    </a:solidFill>
                    <a:effectLst/>
                    <a:latin typeface="+mn-lt"/>
                    <a:ea typeface="+mn-ea"/>
                    <a:cs typeface="+mn-cs"/>
                  </a:rPr>
                  <a:t>Previo al ensayo se realizó la curva de calibración, utilizando una solución estándar de ácido gálico.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tabla 3 se observa que el ensayo consistió en colocar el extracto, reactivo </a:t>
                </a:r>
                <a:r>
                  <a:rPr lang="es-ES" sz="1200" kern="1200" dirty="0" err="1">
                    <a:solidFill>
                      <a:schemeClr val="tx1"/>
                    </a:solidFill>
                    <a:effectLst/>
                    <a:latin typeface="+mn-lt"/>
                    <a:ea typeface="+mn-ea"/>
                    <a:cs typeface="+mn-cs"/>
                  </a:rPr>
                  <a:t>Folin-Ciocalteu</a:t>
                </a:r>
                <a:r>
                  <a:rPr lang="es-ES" sz="1200" kern="1200" dirty="0">
                    <a:solidFill>
                      <a:schemeClr val="tx1"/>
                    </a:solidFill>
                    <a:effectLst/>
                    <a:latin typeface="+mn-lt"/>
                    <a:ea typeface="+mn-ea"/>
                    <a:cs typeface="+mn-cs"/>
                  </a:rPr>
                  <a:t>, bicarbonato de sodio (7,5%) en mL. La preparación del control consistió en agregar 0,1 mL de metanol en remplazo del extracto</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dejó reposar durante 30 minutos en oscuridad, para permitir la reacción (figura 11) y posteriormente se midió la absorbancia a 765 nm utilizando un espectrofotómetro marca </a:t>
                </a:r>
                <a:r>
                  <a:rPr lang="es-ES" sz="1200" kern="1200" dirty="0" err="1">
                    <a:solidFill>
                      <a:schemeClr val="tx1"/>
                    </a:solidFill>
                    <a:effectLst/>
                    <a:latin typeface="+mn-lt"/>
                    <a:ea typeface="+mn-ea"/>
                    <a:cs typeface="+mn-cs"/>
                  </a:rPr>
                  <a:t>Genesys</a:t>
                </a:r>
                <a:r>
                  <a:rPr lang="es-ES" sz="1200" kern="1200" dirty="0">
                    <a:solidFill>
                      <a:schemeClr val="tx1"/>
                    </a:solidFill>
                    <a:effectLst/>
                    <a:latin typeface="+mn-lt"/>
                    <a:ea typeface="+mn-ea"/>
                    <a:cs typeface="+mn-cs"/>
                  </a:rPr>
                  <a:t> 10v, donde la concentración de fenoles de la muestra será interpolada a partir de la curva de calibración realizada, el ensayo se realizó por triplicado y el contenido de fenoles se expresó en mg fenoles/g muestra calculada mediante la siguiente fórmula</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𝐶𝑜𝑛𝑡𝑒𝑛𝑖𝑑𝑜 𝑑𝑒 𝑓𝑒𝑛𝑜𝑙𝑒𝑠=  </a:t>
                </a:r>
                <a:r>
                  <a:rPr lang="es-EC" sz="1200" i="0" kern="1200">
                    <a:solidFill>
                      <a:schemeClr val="tx1"/>
                    </a:solidFill>
                    <a:effectLst/>
                    <a:latin typeface="+mn-lt"/>
                    <a:ea typeface="+mn-ea"/>
                    <a:cs typeface="+mn-cs"/>
                  </a:rPr>
                  <a:t>(</a:t>
                </a:r>
                <a:r>
                  <a:rPr lang="es-ES" sz="1200" i="0" kern="1200">
                    <a:solidFill>
                      <a:schemeClr val="tx1"/>
                    </a:solidFill>
                    <a:effectLst/>
                    <a:latin typeface="+mn-lt"/>
                    <a:ea typeface="+mn-ea"/>
                    <a:cs typeface="+mn-cs"/>
                  </a:rPr>
                  <a:t>C e∗ Ves</a:t>
                </a:r>
                <a:r>
                  <a:rPr lang="es-EC" sz="1200" i="0" kern="1200">
                    <a:solidFill>
                      <a:schemeClr val="tx1"/>
                    </a:solidFill>
                    <a:effectLst/>
                    <a:latin typeface="+mn-lt"/>
                    <a:ea typeface="+mn-ea"/>
                    <a:cs typeface="+mn-cs"/>
                  </a:rPr>
                  <a:t>)/(</a:t>
                </a:r>
                <a:r>
                  <a:rPr lang="es-ES" sz="1200" i="0" kern="1200">
                    <a:solidFill>
                      <a:schemeClr val="tx1"/>
                    </a:solidFill>
                    <a:effectLst/>
                    <a:latin typeface="+mn-lt"/>
                    <a:ea typeface="+mn-ea"/>
                    <a:cs typeface="+mn-cs"/>
                  </a:rPr>
                  <a:t>  Pm</a:t>
                </a:r>
                <a:r>
                  <a:rPr lang="es-EC" sz="1200" i="0" kern="120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Dónde: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Ce = concentración encontrada extracto (mg/L)</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Ves = Volumen extracto utilizado (mL)</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Pm = peso muestra utilizada (g)</a:t>
                </a:r>
                <a:endParaRPr lang="es-EC"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s-EC" sz="1200" b="1" kern="1200" dirty="0">
                  <a:solidFill>
                    <a:schemeClr val="tx1"/>
                  </a:solidFill>
                  <a:effectLst/>
                  <a:latin typeface="+mn-lt"/>
                  <a:ea typeface="+mn-ea"/>
                  <a:cs typeface="+mn-cs"/>
                </a:endParaRPr>
              </a:p>
              <a:p>
                <a:endParaRPr lang="es-EC" dirty="0"/>
              </a:p>
            </p:txBody>
          </p:sp>
        </mc:Fallback>
      </mc:AlternateContent>
      <p:sp>
        <p:nvSpPr>
          <p:cNvPr id="4" name="Marcador de número de diapositiva 3"/>
          <p:cNvSpPr>
            <a:spLocks noGrp="1"/>
          </p:cNvSpPr>
          <p:nvPr>
            <p:ph type="sldNum" sz="quarter" idx="10"/>
          </p:nvPr>
        </p:nvSpPr>
        <p:spPr/>
        <p:txBody>
          <a:bodyPr/>
          <a:lstStyle/>
          <a:p>
            <a:fld id="{5BC24C61-EE73-4030-B6C8-4E37F90934FB}" type="slidenum">
              <a:rPr lang="es-EC" smtClean="0"/>
              <a:pPr/>
              <a:t>18</a:t>
            </a:fld>
            <a:endParaRPr lang="es-EC"/>
          </a:p>
        </p:txBody>
      </p:sp>
    </p:spTree>
    <p:extLst>
      <p:ext uri="{BB962C8B-B14F-4D97-AF65-F5344CB8AC3E}">
        <p14:creationId xmlns:p14="http://schemas.microsoft.com/office/powerpoint/2010/main" val="1729750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capacidad antioxidante se realizó mediante el ensayo de eliminación de radicales DPPH.</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La técnica consiste en la captación de radicales libres, determinando la concentración de compuestos antioxidantes que son capaces de captar o eliminar los radicales libres del reactivo DPPH</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ensayo consistió en colocar: extracto, metanol y DPPH en mL en diferentes cantidades para el blanco, control y muestra cómo se observa en la tabla 4</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mezcla de reacción se agitó y se incubó en oscuridad a temperatura ambiente durante 30 minutos y después de este tiempo se midió la absorbancia a 517 nm utilizando un espectrofotómetro marca </a:t>
            </a:r>
            <a:r>
              <a:rPr lang="es-ES" sz="1200" kern="1200" dirty="0" err="1">
                <a:solidFill>
                  <a:schemeClr val="tx1"/>
                </a:solidFill>
                <a:effectLst/>
                <a:latin typeface="+mn-lt"/>
                <a:ea typeface="+mn-ea"/>
                <a:cs typeface="+mn-cs"/>
              </a:rPr>
              <a:t>Genesys</a:t>
            </a:r>
            <a:r>
              <a:rPr lang="es-ES" sz="1200" kern="1200" dirty="0">
                <a:solidFill>
                  <a:schemeClr val="tx1"/>
                </a:solidFill>
                <a:effectLst/>
                <a:latin typeface="+mn-lt"/>
                <a:ea typeface="+mn-ea"/>
                <a:cs typeface="+mn-cs"/>
              </a:rPr>
              <a:t> 10v.</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porcentaje de radicales libres DPPH eliminados puede ser calculado mediante la fórmula</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19</a:t>
            </a:fld>
            <a:endParaRPr lang="es-EC"/>
          </a:p>
        </p:txBody>
      </p:sp>
    </p:spTree>
    <p:extLst>
      <p:ext uri="{BB962C8B-B14F-4D97-AF65-F5344CB8AC3E}">
        <p14:creationId xmlns:p14="http://schemas.microsoft.com/office/powerpoint/2010/main" val="267653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000" kern="1200" dirty="0">
                <a:solidFill>
                  <a:schemeClr val="tx1"/>
                </a:solidFill>
                <a:effectLst/>
                <a:latin typeface="+mn-lt"/>
                <a:ea typeface="+mn-ea"/>
                <a:cs typeface="+mn-cs"/>
              </a:rPr>
              <a:t>principales problemas dentro del cultivo </a:t>
            </a:r>
            <a:r>
              <a:rPr lang="es-ES" sz="1000" i="1" kern="1200" dirty="0">
                <a:solidFill>
                  <a:schemeClr val="tx1"/>
                </a:solidFill>
                <a:effectLst/>
                <a:latin typeface="+mn-lt"/>
                <a:ea typeface="+mn-ea"/>
                <a:cs typeface="+mn-cs"/>
              </a:rPr>
              <a:t>in vitro </a:t>
            </a:r>
            <a:r>
              <a:rPr lang="es-ES" sz="1000" kern="1200" dirty="0">
                <a:solidFill>
                  <a:schemeClr val="tx1"/>
                </a:solidFill>
                <a:effectLst/>
                <a:latin typeface="+mn-lt"/>
                <a:ea typeface="+mn-ea"/>
                <a:cs typeface="+mn-cs"/>
              </a:rPr>
              <a:t>es la contaminación de los explantes debido a que la planta madre constituye una fuente de agentes contaminantes </a:t>
            </a:r>
          </a:p>
          <a:p>
            <a:r>
              <a:rPr lang="es-ES" sz="1200"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Pérez, 1998  menciona que el protocolo de desinfección de los explantes previo a la etapa de introducción es fundamental para el éxito del cultivo </a:t>
            </a:r>
            <a:r>
              <a:rPr lang="es-EC" sz="1200" i="1" kern="1200" dirty="0">
                <a:solidFill>
                  <a:schemeClr val="tx1"/>
                </a:solidFill>
                <a:effectLst/>
                <a:latin typeface="+mn-lt"/>
                <a:ea typeface="+mn-ea"/>
                <a:cs typeface="+mn-cs"/>
              </a:rPr>
              <a:t>in vitro</a:t>
            </a:r>
            <a:r>
              <a:rPr lang="es-EC" sz="1200" kern="1200" dirty="0">
                <a:solidFill>
                  <a:schemeClr val="tx1"/>
                </a:solidFill>
                <a:effectLst/>
                <a:latin typeface="+mn-lt"/>
                <a:ea typeface="+mn-ea"/>
                <a:cs typeface="+mn-cs"/>
              </a:rPr>
              <a:t>, teniendo como objetivo eliminar todos los microorganismos que se encuentren en la superficie del explante, sin que este sufra daño y comprometa su viabilidad.</a:t>
            </a:r>
          </a:p>
          <a:p>
            <a:r>
              <a:rPr lang="es-EC"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 </a:t>
            </a:r>
            <a:r>
              <a:rPr lang="es-EC"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protocolo utilizado para la desinfección consistió en varios tratamientos con diferentes concentraciones de hipoclorito de sodio y tiempos de inmersión con la combinación de diferentes soluciones como el fungicida benomil al 0,5% p/v y la solución de detergente al 1% p/v.</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Philips &amp; </a:t>
            </a:r>
            <a:r>
              <a:rPr lang="es-EC" sz="1200" kern="1200" dirty="0" err="1">
                <a:solidFill>
                  <a:schemeClr val="tx1"/>
                </a:solidFill>
                <a:effectLst/>
                <a:latin typeface="+mn-lt"/>
                <a:ea typeface="+mn-ea"/>
                <a:cs typeface="+mn-cs"/>
              </a:rPr>
              <a:t>Gamborg</a:t>
            </a:r>
            <a:r>
              <a:rPr lang="es-EC" sz="1200" kern="1200" dirty="0">
                <a:solidFill>
                  <a:schemeClr val="tx1"/>
                </a:solidFill>
                <a:effectLst/>
                <a:latin typeface="+mn-lt"/>
                <a:ea typeface="+mn-ea"/>
                <a:cs typeface="+mn-cs"/>
              </a:rPr>
              <a:t>, (2005), comentan que </a:t>
            </a:r>
            <a:r>
              <a:rPr lang="es-ES" sz="1200" kern="1200" dirty="0">
                <a:solidFill>
                  <a:schemeClr val="tx1"/>
                </a:solidFill>
                <a:effectLst/>
                <a:latin typeface="+mn-lt"/>
                <a:ea typeface="+mn-ea"/>
                <a:cs typeface="+mn-cs"/>
              </a:rPr>
              <a:t>el fungicida es aplicado para eliminar cualquier patógeno que pudo atacar a la planta madre y no se eliminó durante el control fitosanitario, mientras que el detergente </a:t>
            </a:r>
            <a:r>
              <a:rPr lang="es-EC" sz="1200" kern="1200" dirty="0">
                <a:solidFill>
                  <a:schemeClr val="tx1"/>
                </a:solidFill>
                <a:effectLst/>
                <a:latin typeface="+mn-lt"/>
                <a:ea typeface="+mn-ea"/>
                <a:cs typeface="+mn-cs"/>
              </a:rPr>
              <a:t>se utiliza </a:t>
            </a:r>
            <a:r>
              <a:rPr lang="es-ES" sz="1200" kern="1200" dirty="0">
                <a:solidFill>
                  <a:schemeClr val="tx1"/>
                </a:solidFill>
                <a:effectLst/>
                <a:latin typeface="+mn-lt"/>
                <a:ea typeface="+mn-ea"/>
                <a:cs typeface="+mn-cs"/>
              </a:rPr>
              <a:t>debido a que tiene la función de disminuir la tensión superficial, favoreciendo el contacto entre el explante y el desinfectante.</a:t>
            </a:r>
            <a:endParaRPr lang="es-EC"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figura 12 se observa que los tratamientos T1 (1,5% NaClO, 20 min) y T4 (1.5% NaClO, 10 min) alcanzaron una asepsia del 80% al presentar una mínima cantidad de explantes contaminados, T5 (1% NaClO, 10 min) obtuvo un 75%, y el T2 (1% NaClO, 20 min) un 70% de explantes libres de contaminación convirtiéndolos en los tratamientos más exitosos.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En los tratamientos con una menor concentración de hipoclorito de sodio se observó una mayor cantidad de explantes contaminados.</a:t>
            </a: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Según </a:t>
            </a:r>
            <a:r>
              <a:rPr lang="es-EC" sz="1200" kern="1200" dirty="0">
                <a:solidFill>
                  <a:schemeClr val="tx1"/>
                </a:solidFill>
                <a:effectLst/>
                <a:latin typeface="+mn-lt"/>
                <a:ea typeface="+mn-ea"/>
                <a:cs typeface="+mn-cs"/>
              </a:rPr>
              <a:t>Pérez (1998),</a:t>
            </a:r>
            <a:r>
              <a:rPr lang="es-ES" sz="1200" kern="1200" dirty="0">
                <a:solidFill>
                  <a:schemeClr val="tx1"/>
                </a:solidFill>
                <a:effectLst/>
                <a:latin typeface="+mn-lt"/>
                <a:ea typeface="+mn-ea"/>
                <a:cs typeface="+mn-cs"/>
              </a:rPr>
              <a:t> el hipoclorito de sodio es uno de los desinfectantes más utilizados en el cultivo </a:t>
            </a:r>
            <a:r>
              <a:rPr lang="es-ES" sz="1200" i="1" kern="1200" dirty="0">
                <a:solidFill>
                  <a:schemeClr val="tx1"/>
                </a:solidFill>
                <a:effectLst/>
                <a:latin typeface="+mn-lt"/>
                <a:ea typeface="+mn-ea"/>
                <a:cs typeface="+mn-cs"/>
              </a:rPr>
              <a:t>in vitro </a:t>
            </a:r>
            <a:r>
              <a:rPr lang="es-ES" sz="1200" kern="1200" dirty="0">
                <a:solidFill>
                  <a:schemeClr val="tx1"/>
                </a:solidFill>
                <a:effectLst/>
                <a:latin typeface="+mn-lt"/>
                <a:ea typeface="+mn-ea"/>
                <a:cs typeface="+mn-cs"/>
              </a:rPr>
              <a:t>ya que</a:t>
            </a:r>
            <a:r>
              <a:rPr lang="es-ES" sz="1200" i="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actúa como un potente agente germicida con amplio espectro de actividad, frente a bacterias, esporas, hongos, virus y protozoos,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a:p>
            <a:r>
              <a:rPr lang="es-EC" sz="1200" kern="1200" dirty="0" err="1">
                <a:solidFill>
                  <a:schemeClr val="tx1"/>
                </a:solidFill>
                <a:effectLst/>
                <a:latin typeface="+mn-lt"/>
                <a:ea typeface="+mn-ea"/>
                <a:cs typeface="+mn-cs"/>
              </a:rPr>
              <a:t>Ramirez</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y colaboradores </a:t>
            </a:r>
            <a:r>
              <a:rPr lang="es-EC" sz="1200" kern="1200" dirty="0">
                <a:solidFill>
                  <a:schemeClr val="tx1"/>
                </a:solidFill>
                <a:effectLst/>
                <a:latin typeface="+mn-lt"/>
                <a:ea typeface="+mn-ea"/>
                <a:cs typeface="+mn-cs"/>
              </a:rPr>
              <a:t> (2005), menciona que </a:t>
            </a:r>
            <a:r>
              <a:rPr lang="es-ES" sz="1200" kern="1200" dirty="0">
                <a:solidFill>
                  <a:schemeClr val="tx1"/>
                </a:solidFill>
                <a:effectLst/>
                <a:latin typeface="+mn-lt"/>
                <a:ea typeface="+mn-ea"/>
                <a:cs typeface="+mn-cs"/>
              </a:rPr>
              <a:t>existe una estrecha correlación entre la concentración del agente desinfectante y el tiempo necesario para matar una determinada fracción de la población bacteriana o fúngica, además </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Sánchez </a:t>
            </a:r>
            <a:r>
              <a:rPr lang="es-EC" sz="1200" kern="1200" dirty="0">
                <a:solidFill>
                  <a:schemeClr val="tx1"/>
                </a:solidFill>
                <a:effectLst/>
                <a:latin typeface="+mn-lt"/>
                <a:ea typeface="+mn-ea"/>
                <a:cs typeface="+mn-cs"/>
              </a:rPr>
              <a:t>&amp; Sáenz</a:t>
            </a:r>
            <a:r>
              <a:rPr lang="es-ES" sz="1200" kern="1200" dirty="0">
                <a:solidFill>
                  <a:schemeClr val="tx1"/>
                </a:solidFill>
                <a:effectLst/>
                <a:latin typeface="+mn-lt"/>
                <a:ea typeface="+mn-ea"/>
                <a:cs typeface="+mn-cs"/>
              </a:rPr>
              <a:t> (2005), comentan que, refiriéndose al tiempo, no todas las bacterias o hongos mueren simultáneamente, ni siquiera cuando se aplica un exceso del agente. Debido a eso no es conveniente la aplicación en una concentración alta por un menor tiempo de acción.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Santos, </a:t>
            </a:r>
            <a:r>
              <a:rPr lang="es-ES" sz="1200" i="1" kern="1200" dirty="0">
                <a:solidFill>
                  <a:schemeClr val="tx1"/>
                </a:solidFill>
                <a:effectLst/>
                <a:latin typeface="+mn-lt"/>
                <a:ea typeface="+mn-ea"/>
                <a:cs typeface="+mn-cs"/>
              </a:rPr>
              <a:t>et al</a:t>
            </a:r>
            <a:r>
              <a:rPr lang="es-ES" sz="1200" kern="1200" dirty="0">
                <a:solidFill>
                  <a:schemeClr val="tx1"/>
                </a:solidFill>
                <a:effectLst/>
                <a:latin typeface="+mn-lt"/>
                <a:ea typeface="+mn-ea"/>
                <a:cs typeface="+mn-cs"/>
              </a:rPr>
              <a:t>., (2014) afirman además que mientras más alta es la concentración de hipoclorito de sodio más efectiva es la desinfección del material vegetal, recalcando que la concentración de NaClO influye en el nivel de contaminación</a:t>
            </a:r>
            <a:endParaRPr lang="es-EC"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20</a:t>
            </a:fld>
            <a:endParaRPr lang="es-EC"/>
          </a:p>
        </p:txBody>
      </p:sp>
    </p:spTree>
    <p:extLst>
      <p:ext uri="{BB962C8B-B14F-4D97-AF65-F5344CB8AC3E}">
        <p14:creationId xmlns:p14="http://schemas.microsoft.com/office/powerpoint/2010/main" val="257649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Las plantas superiores sintetizan una gran cantidad de metabolitos secundarios, cumpliendo funciones que no resultan vitales en los tejidos, ni están involucradas en el crecimiento y desarrollo. Muchos de ellos son aprovechados por la planta ya sea; teniendo funciones específicas como: atrayentes o repelentes de insectos y otros polinizadores, o como defensa contra diferentes patógenos</a:t>
            </a:r>
          </a:p>
          <a:p>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Las moléculas fenólicas constituyen una de las principales clases, se encuentran localizadas en todas las partes de las plantas con una concentración variable a lo largo del ciclo vegetativo y poseen muchas funciones entre ellas propiedades antioxidantes e antiinflamatorias</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a:t>
            </a:fld>
            <a:endParaRPr lang="es-EC"/>
          </a:p>
        </p:txBody>
      </p:sp>
    </p:spTree>
    <p:extLst>
      <p:ext uri="{BB962C8B-B14F-4D97-AF65-F5344CB8AC3E}">
        <p14:creationId xmlns:p14="http://schemas.microsoft.com/office/powerpoint/2010/main" val="3869990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De los ensayos realizados al evaluar la variable de oxidación se obtuvo como resultados estadísticos que los explantes desinfectados en concentraciones elevadas de NaClO al 1.5 y 1% junto con el mayor intervalo de tiempo (20 minutos) sufrieron oxidación o necrosamiento en el tejido, siendo poco tolerante al desinfectante y tiempo de exposición,</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siendo el mejor resultado cuando se  utilizó una concentración de NaClO al 1% durante 10 minutos, mostrando un menor grado de oxidación de los explantes. </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Azofeifa, (2009), indica que los procesos de oxidación son causados principalmente por el efecto abrasivo del agente desinfectante aplicado durante la asepsia del explante, además de otros factores como los cortes que sufre el explante, composición del medio de cultivo, que pueden ayudar en la oxidación de los explantes. </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Sánchez &amp; </a:t>
            </a:r>
            <a:r>
              <a:rPr lang="es-EC" sz="1200" kern="1200" dirty="0" err="1">
                <a:solidFill>
                  <a:schemeClr val="tx1"/>
                </a:solidFill>
                <a:effectLst/>
                <a:latin typeface="+mn-lt"/>
                <a:ea typeface="+mn-ea"/>
                <a:cs typeface="+mn-cs"/>
              </a:rPr>
              <a:t>Salaverría</a:t>
            </a:r>
            <a:r>
              <a:rPr lang="es-EC" sz="1200" kern="1200" dirty="0">
                <a:solidFill>
                  <a:schemeClr val="tx1"/>
                </a:solidFill>
                <a:effectLst/>
                <a:latin typeface="+mn-lt"/>
                <a:ea typeface="+mn-ea"/>
                <a:cs typeface="+mn-cs"/>
              </a:rPr>
              <a:t>, (2004), </a:t>
            </a:r>
            <a:r>
              <a:rPr lang="es-ES" sz="1200" kern="1200" dirty="0">
                <a:solidFill>
                  <a:schemeClr val="tx1"/>
                </a:solidFill>
                <a:effectLst/>
                <a:latin typeface="+mn-lt"/>
                <a:ea typeface="+mn-ea"/>
                <a:cs typeface="+mn-cs"/>
              </a:rPr>
              <a:t>manifiestan que la oxidación es un problema bastante frecuente en el cultivo </a:t>
            </a:r>
            <a:r>
              <a:rPr lang="es-ES" sz="1200" i="1" kern="1200" dirty="0">
                <a:solidFill>
                  <a:schemeClr val="tx1"/>
                </a:solidFill>
                <a:effectLst/>
                <a:latin typeface="+mn-lt"/>
                <a:ea typeface="+mn-ea"/>
                <a:cs typeface="+mn-cs"/>
              </a:rPr>
              <a:t>in vitro </a:t>
            </a:r>
            <a:r>
              <a:rPr lang="es-ES" sz="1200" kern="1200" dirty="0">
                <a:solidFill>
                  <a:schemeClr val="tx1"/>
                </a:solidFill>
                <a:effectLst/>
                <a:latin typeface="+mn-lt"/>
                <a:ea typeface="+mn-ea"/>
                <a:cs typeface="+mn-cs"/>
              </a:rPr>
              <a:t>teniendo como estrategias para evitar los procesos de oxidación el uso de medio líquido, cambio del agente gelificante, uso de sustancias antioxidantes al medio de cultivo o al explante, como ácido cítrico, ácido ascórbico, carbón activado, </a:t>
            </a: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Sánchez &amp; Sáenz (2005), </a:t>
            </a:r>
            <a:r>
              <a:rPr lang="es-ES" sz="1200" kern="1200" dirty="0">
                <a:solidFill>
                  <a:schemeClr val="tx1"/>
                </a:solidFill>
                <a:effectLst/>
                <a:latin typeface="+mn-lt"/>
                <a:ea typeface="+mn-ea"/>
                <a:cs typeface="+mn-cs"/>
              </a:rPr>
              <a:t>La producción de polifenoles también está influenciada por los reguladores del crecimiento agregados al medio de cultivo, no obstante, su efecto y relación con el oscurecimiento de explantes no es consistente, pues un mismo regulador que induce oscurecimiento en una especie en otra no tiene igual efecto </a:t>
            </a: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21</a:t>
            </a:fld>
            <a:endParaRPr lang="es-EC"/>
          </a:p>
        </p:txBody>
      </p:sp>
    </p:spTree>
    <p:extLst>
      <p:ext uri="{BB962C8B-B14F-4D97-AF65-F5344CB8AC3E}">
        <p14:creationId xmlns:p14="http://schemas.microsoft.com/office/powerpoint/2010/main" val="50998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 En este estudió se comparó la actividad de la auxina 2,4 D y la citoquinina 6-BAP </a:t>
            </a: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El callo es un tejido desorganizado que nace a partir de una herida producida por un corte o lesión en el explante, </a:t>
            </a:r>
          </a:p>
          <a:p>
            <a:r>
              <a:rPr lang="es-ES" sz="1200" kern="1200" dirty="0">
                <a:solidFill>
                  <a:schemeClr val="tx1"/>
                </a:solidFill>
                <a:effectLst/>
                <a:latin typeface="+mn-lt"/>
                <a:ea typeface="+mn-ea"/>
                <a:cs typeface="+mn-cs"/>
              </a:rPr>
              <a:t>En la figura 14, se muestra que en los tratamientos T3, T4, T5 y T6 el porcentaje de formación de callo supero el 90 % a los 45 días de su evaluación.</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donde se encontró que para una concentración de 1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2,4 D y 0,5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6-BAP fue el mejor tratamiento para la inducción de callo no organogénico a partir de explantes de hoja</a:t>
            </a:r>
          </a:p>
          <a:p>
            <a:r>
              <a:rPr lang="es-EC" sz="1200" kern="1200" dirty="0">
                <a:solidFill>
                  <a:schemeClr val="tx1"/>
                </a:solidFill>
                <a:effectLst/>
                <a:latin typeface="+mn-lt"/>
                <a:ea typeface="+mn-ea"/>
                <a:cs typeface="+mn-cs"/>
              </a:rPr>
              <a:t>	El crecimiento de callo varió dependiendo la concentración de los reguladores de crecimiento, iniciando con una baja formación de callo por la baja concentración de la auxina 2,4 D e incrementando con el aumento de la misma hasta 1 mg/L</a:t>
            </a:r>
            <a:r>
              <a:rPr lang="es-EC" sz="1200" kern="1200" baseline="300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de 2,4 D</a:t>
            </a: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22</a:t>
            </a:fld>
            <a:endParaRPr lang="es-EC"/>
          </a:p>
        </p:txBody>
      </p:sp>
    </p:spTree>
    <p:extLst>
      <p:ext uri="{BB962C8B-B14F-4D97-AF65-F5344CB8AC3E}">
        <p14:creationId xmlns:p14="http://schemas.microsoft.com/office/powerpoint/2010/main" val="1942276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figura 15 muestra como el callo aumentó conforme los explantes permanecían en el medio, a los 7 días se observó el encorvamiento y la presencia de exudado en los bordes de los explantes, a los 15 días de incubación el callo se formó alrededor de los explantes, a los 30 días el callo cubrió la mayor parte de la superficie del explante y a los 45 días este cubrió totalmente él explante.</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Santos, </a:t>
            </a:r>
            <a:r>
              <a:rPr lang="es-ES" sz="1200" i="1" kern="1200" dirty="0">
                <a:solidFill>
                  <a:schemeClr val="tx1"/>
                </a:solidFill>
                <a:effectLst/>
                <a:latin typeface="+mn-lt"/>
                <a:ea typeface="+mn-ea"/>
                <a:cs typeface="+mn-cs"/>
              </a:rPr>
              <a:t>et al</a:t>
            </a:r>
            <a:r>
              <a:rPr lang="es-ES" sz="1200" kern="1200" dirty="0">
                <a:solidFill>
                  <a:schemeClr val="tx1"/>
                </a:solidFill>
                <a:effectLst/>
                <a:latin typeface="+mn-lt"/>
                <a:ea typeface="+mn-ea"/>
                <a:cs typeface="+mn-cs"/>
              </a:rPr>
              <a:t>., (2014), realizaron la callogénesis en </a:t>
            </a:r>
            <a:r>
              <a:rPr lang="es-ES" sz="1200" i="1" kern="1200" dirty="0">
                <a:solidFill>
                  <a:schemeClr val="tx1"/>
                </a:solidFill>
                <a:effectLst/>
                <a:latin typeface="+mn-lt"/>
                <a:ea typeface="+mn-ea"/>
                <a:cs typeface="+mn-cs"/>
              </a:rPr>
              <a:t>K. pinnata</a:t>
            </a:r>
            <a:r>
              <a:rPr lang="es-ES" sz="1200" kern="1200" dirty="0">
                <a:solidFill>
                  <a:schemeClr val="tx1"/>
                </a:solidFill>
                <a:effectLst/>
                <a:latin typeface="+mn-lt"/>
                <a:ea typeface="+mn-ea"/>
                <a:cs typeface="+mn-cs"/>
              </a:rPr>
              <a:t>, recomiendan que los explantes de hojas deben cortarse en fragmentos de 1cm</a:t>
            </a:r>
            <a:r>
              <a:rPr lang="es-ES" sz="1200" kern="1200" baseline="30000" dirty="0">
                <a:solidFill>
                  <a:schemeClr val="tx1"/>
                </a:solidFill>
                <a:effectLst/>
                <a:latin typeface="+mn-lt"/>
                <a:ea typeface="+mn-ea"/>
                <a:cs typeface="+mn-cs"/>
              </a:rPr>
              <a:t>2</a:t>
            </a:r>
            <a:r>
              <a:rPr lang="es-ES" sz="1200" kern="1200" dirty="0">
                <a:solidFill>
                  <a:schemeClr val="tx1"/>
                </a:solidFill>
                <a:effectLst/>
                <a:latin typeface="+mn-lt"/>
                <a:ea typeface="+mn-ea"/>
                <a:cs typeface="+mn-cs"/>
              </a:rPr>
              <a:t> y que contenga la nervadura central, para favorecer la inducción de callo, reportando la formación desde los 15 hasta los 45 días de realizada la siembra en toda la superficie del explante, mediante el uso de los reguladores de crecimiento en concentraciones de 1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2,4 D y 2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6-BAP obteniendo un 91% de callo. </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López </a:t>
            </a:r>
            <a:r>
              <a:rPr lang="es-ES" sz="1200" i="1" kern="1200" dirty="0">
                <a:solidFill>
                  <a:schemeClr val="tx1"/>
                </a:solidFill>
                <a:effectLst/>
                <a:latin typeface="+mn-lt"/>
                <a:ea typeface="+mn-ea"/>
                <a:cs typeface="+mn-cs"/>
              </a:rPr>
              <a:t>et al</a:t>
            </a:r>
            <a:r>
              <a:rPr lang="es-ES" sz="1200" kern="1200" dirty="0">
                <a:solidFill>
                  <a:schemeClr val="tx1"/>
                </a:solidFill>
                <a:effectLst/>
                <a:latin typeface="+mn-lt"/>
                <a:ea typeface="+mn-ea"/>
                <a:cs typeface="+mn-cs"/>
              </a:rPr>
              <a:t>., (2015), realizaron el establecimiento de callogénesis de </a:t>
            </a:r>
            <a:r>
              <a:rPr lang="es-ES" sz="1200" i="1" kern="1200" dirty="0">
                <a:solidFill>
                  <a:schemeClr val="tx1"/>
                </a:solidFill>
                <a:effectLst/>
                <a:latin typeface="+mn-lt"/>
                <a:ea typeface="+mn-ea"/>
                <a:cs typeface="+mn-cs"/>
              </a:rPr>
              <a:t>Kalanchoe </a:t>
            </a:r>
            <a:r>
              <a:rPr lang="es-ES" sz="1200" i="1" kern="1200" dirty="0" err="1">
                <a:solidFill>
                  <a:schemeClr val="tx1"/>
                </a:solidFill>
                <a:effectLst/>
                <a:latin typeface="+mn-lt"/>
                <a:ea typeface="+mn-ea"/>
                <a:cs typeface="+mn-cs"/>
              </a:rPr>
              <a:t>Daigremontiana</a:t>
            </a:r>
            <a:r>
              <a:rPr lang="es-ES" sz="1200" i="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Aranto</a:t>
            </a:r>
            <a:r>
              <a:rPr lang="es-ES" sz="1200" kern="1200" dirty="0">
                <a:solidFill>
                  <a:schemeClr val="tx1"/>
                </a:solidFill>
                <a:effectLst/>
                <a:latin typeface="+mn-lt"/>
                <a:ea typeface="+mn-ea"/>
                <a:cs typeface="+mn-cs"/>
              </a:rPr>
              <a:t>) a partir de la obtención de plántulas obtenidas a partir de explantes de hoja, obteniendo callo en combinación de 0,5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2,4 D y 1 mg/L de</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6-BAP a los 14 días de haber realizado la siembra, mientras que en concentraciones mayores de 6-BAP se veía favorecida la generación de brotes.</a:t>
            </a:r>
          </a:p>
          <a:p>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23</a:t>
            </a:fld>
            <a:endParaRPr lang="es-EC"/>
          </a:p>
        </p:txBody>
      </p:sp>
    </p:spTree>
    <p:extLst>
      <p:ext uri="{BB962C8B-B14F-4D97-AF65-F5344CB8AC3E}">
        <p14:creationId xmlns:p14="http://schemas.microsoft.com/office/powerpoint/2010/main" val="989845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los tratamientos se apreció encorvamiento y desarrollo de tejido callogénico, sin embargo, y a pesar de que a concentraciones de 1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2,4-D y 1 mg/L de</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6-BAP también se reportó la formación de callo hubo en algunos explantes la formación de pequeñas raíces de color blanco,</a:t>
            </a: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independientemente del explante utilizado, la edad de este tiene un rol importante en el tipo de respuesta in</a:t>
            </a:r>
            <a:r>
              <a:rPr lang="es-ES" sz="1200" i="1" kern="1200" dirty="0">
                <a:solidFill>
                  <a:schemeClr val="tx1"/>
                </a:solidFill>
                <a:effectLst/>
                <a:latin typeface="+mn-lt"/>
                <a:ea typeface="+mn-ea"/>
                <a:cs typeface="+mn-cs"/>
              </a:rPr>
              <a:t> vitro</a:t>
            </a:r>
            <a:r>
              <a:rPr lang="es-ES" sz="1200" kern="1200" dirty="0">
                <a:solidFill>
                  <a:schemeClr val="tx1"/>
                </a:solidFill>
                <a:effectLst/>
                <a:latin typeface="+mn-lt"/>
                <a:ea typeface="+mn-ea"/>
                <a:cs typeface="+mn-cs"/>
              </a:rPr>
              <a:t>, según </a:t>
            </a:r>
            <a:r>
              <a:rPr lang="es-EC" sz="1200" kern="1200" dirty="0">
                <a:solidFill>
                  <a:schemeClr val="tx1"/>
                </a:solidFill>
                <a:effectLst/>
                <a:latin typeface="+mn-lt"/>
                <a:ea typeface="+mn-ea"/>
                <a:cs typeface="+mn-cs"/>
              </a:rPr>
              <a:t>Pérez (1998),  la tendencia es emplear tejidos indiferenciados o los más jóvenes posibles para obtener éxito en el cultivo de callos, es por eso que para estos estudios se efectuó la obtención de callo con uso de hojas jóvenes.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24</a:t>
            </a:fld>
            <a:endParaRPr lang="es-EC"/>
          </a:p>
        </p:txBody>
      </p:sp>
    </p:spTree>
    <p:extLst>
      <p:ext uri="{BB962C8B-B14F-4D97-AF65-F5344CB8AC3E}">
        <p14:creationId xmlns:p14="http://schemas.microsoft.com/office/powerpoint/2010/main" val="3114161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err="1">
                <a:solidFill>
                  <a:schemeClr val="tx1"/>
                </a:solidFill>
                <a:effectLst/>
                <a:latin typeface="+mn-lt"/>
                <a:ea typeface="+mn-ea"/>
                <a:cs typeface="+mn-cs"/>
              </a:rPr>
              <a:t>Lopez</a:t>
            </a:r>
            <a:r>
              <a:rPr lang="es-EC" sz="1200" kern="1200" dirty="0">
                <a:solidFill>
                  <a:schemeClr val="tx1"/>
                </a:solidFill>
                <a:effectLst/>
                <a:latin typeface="+mn-lt"/>
                <a:ea typeface="+mn-ea"/>
                <a:cs typeface="+mn-cs"/>
              </a:rPr>
              <a:t> y colaboradores </a:t>
            </a:r>
            <a:r>
              <a:rPr lang="es-ES" sz="1200" kern="1200" dirty="0">
                <a:solidFill>
                  <a:schemeClr val="tx1"/>
                </a:solidFill>
                <a:effectLst/>
                <a:latin typeface="+mn-lt"/>
                <a:ea typeface="+mn-ea"/>
                <a:cs typeface="+mn-cs"/>
              </a:rPr>
              <a:t>indicando que este no puede utilizarse para la obtención de metabolitos secundarios debido a  que a estas concentraciones se promueve la organogénesis indirecta. </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George,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(2011), </a:t>
            </a:r>
            <a:r>
              <a:rPr lang="es-ES" sz="1200" kern="1200" dirty="0">
                <a:solidFill>
                  <a:schemeClr val="tx1"/>
                </a:solidFill>
                <a:effectLst/>
                <a:latin typeface="+mn-lt"/>
                <a:ea typeface="+mn-ea"/>
                <a:cs typeface="+mn-cs"/>
              </a:rPr>
              <a:t>recomiendan realizar subcultivos en un nuevo medio cada 30 o 45 días, después de conseguir la inducción de callo si se quiere aumentar el volumen de un cultivo y evitar la oxidación, separando pequeñas fracciones de 2 a 5 mm por esta razón se fraccionaron los callos inducidos a partir de hoja en un medio suplementado con de 1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2,4 D y 0,5 mg/L</a:t>
            </a:r>
            <a:r>
              <a:rPr lang="es-ES" sz="1200" kern="1200" baseline="300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6-BAP. </a:t>
            </a:r>
          </a:p>
          <a:p>
            <a:endParaRPr lang="es-E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25</a:t>
            </a:fld>
            <a:endParaRPr lang="es-EC"/>
          </a:p>
        </p:txBody>
      </p:sp>
    </p:spTree>
    <p:extLst>
      <p:ext uri="{BB962C8B-B14F-4D97-AF65-F5344CB8AC3E}">
        <p14:creationId xmlns:p14="http://schemas.microsoft.com/office/powerpoint/2010/main" val="1767504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se dejó crecer durante varios meses y otros se hicieron subcultivos</a:t>
            </a:r>
          </a:p>
          <a:p>
            <a:r>
              <a:rPr lang="es-ES" sz="1200" kern="1200" dirty="0">
                <a:solidFill>
                  <a:schemeClr val="tx1"/>
                </a:solidFill>
                <a:effectLst/>
                <a:latin typeface="+mn-lt"/>
                <a:ea typeface="+mn-ea"/>
                <a:cs typeface="+mn-cs"/>
              </a:rPr>
              <a:t>	Este ensayo se realizó utilizando callo de hoja </a:t>
            </a:r>
            <a:r>
              <a:rPr lang="es-ES" sz="1200" i="1" kern="1200" dirty="0">
                <a:solidFill>
                  <a:schemeClr val="tx1"/>
                </a:solidFill>
                <a:effectLst/>
                <a:latin typeface="+mn-lt"/>
                <a:ea typeface="+mn-ea"/>
                <a:cs typeface="+mn-cs"/>
              </a:rPr>
              <a:t>in vitro</a:t>
            </a:r>
            <a:r>
              <a:rPr lang="es-ES" sz="1200" kern="1200" dirty="0">
                <a:solidFill>
                  <a:schemeClr val="tx1"/>
                </a:solidFill>
                <a:effectLst/>
                <a:latin typeface="+mn-lt"/>
                <a:ea typeface="+mn-ea"/>
                <a:cs typeface="+mn-cs"/>
              </a:rPr>
              <a:t> de 45, 55, 150 y 300 días, de hoja </a:t>
            </a:r>
            <a:r>
              <a:rPr lang="es-ES" sz="1200" i="1" kern="1200" dirty="0">
                <a:solidFill>
                  <a:schemeClr val="tx1"/>
                </a:solidFill>
                <a:effectLst/>
                <a:latin typeface="+mn-lt"/>
                <a:ea typeface="+mn-ea"/>
                <a:cs typeface="+mn-cs"/>
              </a:rPr>
              <a:t>in vivo e in vitro</a:t>
            </a:r>
            <a:r>
              <a:rPr lang="es-ES" sz="1200" kern="1200" dirty="0">
                <a:solidFill>
                  <a:schemeClr val="tx1"/>
                </a:solidFill>
                <a:effectLst/>
                <a:latin typeface="+mn-lt"/>
                <a:ea typeface="+mn-ea"/>
                <a:cs typeface="+mn-cs"/>
              </a:rPr>
              <a:t>, se observó el estado en que se encontraba el callo antes del análisis, el de 45 y 55 días tenía una coloración blanquecina, se encontraba hidratado y sin oxidación, el callo de 150 días  tenía una coloración amarillenta, y el callo de 300 días se encontraba deshidratado y muy oxidado presentando una coloración café oscura, se lo considero muerto como se observa en la figura 18.</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Según </a:t>
            </a:r>
            <a:r>
              <a:rPr lang="es-EC" sz="1200" kern="1200" dirty="0">
                <a:solidFill>
                  <a:schemeClr val="tx1"/>
                </a:solidFill>
                <a:effectLst/>
                <a:latin typeface="+mn-lt"/>
                <a:ea typeface="+mn-ea"/>
                <a:cs typeface="+mn-cs"/>
              </a:rPr>
              <a:t>Hernández &amp; Gonzáles (2010), indican que </a:t>
            </a:r>
            <a:r>
              <a:rPr lang="es-ES" sz="1200" kern="1200" dirty="0">
                <a:solidFill>
                  <a:schemeClr val="tx1"/>
                </a:solidFill>
                <a:effectLst/>
                <a:latin typeface="+mn-lt"/>
                <a:ea typeface="+mn-ea"/>
                <a:cs typeface="+mn-cs"/>
              </a:rPr>
              <a:t>la acumulación de sustancias fenólicas liberadas por el tejido vegetal en el medio de cultivo, son con frecuencia inhibidores del crecimiento y constituyen uno de los problemas más frecuentes asociados con la propagación clonal, ya que alteran y deterioran la composición química del medio de cultivo, causando progresivamente la muerte del material vegetal, además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Azofeifa (2009), menciona que la oxidación u oscurecimiento de tejidos, se puede definir como la oxidación de compuestos fenólicos catalizado por la enzima polifenol oxidasa (PPO) para producir quinonas, son especies químicas muy reactivas y propensas a reaccionar, generando daño e incluso la muerte celular. </a:t>
            </a:r>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26</a:t>
            </a:fld>
            <a:endParaRPr lang="es-EC"/>
          </a:p>
        </p:txBody>
      </p:sp>
    </p:spTree>
    <p:extLst>
      <p:ext uri="{BB962C8B-B14F-4D97-AF65-F5344CB8AC3E}">
        <p14:creationId xmlns:p14="http://schemas.microsoft.com/office/powerpoint/2010/main" val="2530292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El análisis del contenido de fenoles presentada en la figura 19, indica que el extracto que presenta mayor concentración es el de hoja </a:t>
            </a:r>
            <a:r>
              <a:rPr lang="es-EC" sz="1200" i="1" kern="1200" dirty="0">
                <a:solidFill>
                  <a:schemeClr val="tx1"/>
                </a:solidFill>
                <a:effectLst/>
                <a:latin typeface="+mn-lt"/>
                <a:ea typeface="+mn-ea"/>
                <a:cs typeface="+mn-cs"/>
              </a:rPr>
              <a:t>in vivo</a:t>
            </a:r>
            <a:r>
              <a:rPr lang="es-EC" sz="1200" kern="1200" dirty="0">
                <a:solidFill>
                  <a:schemeClr val="tx1"/>
                </a:solidFill>
                <a:effectLst/>
                <a:latin typeface="+mn-lt"/>
                <a:ea typeface="+mn-ea"/>
                <a:cs typeface="+mn-cs"/>
              </a:rPr>
              <a:t> (seguido de la hoja </a:t>
            </a:r>
            <a:r>
              <a:rPr lang="es-EC" sz="1200" i="1" kern="1200" dirty="0">
                <a:solidFill>
                  <a:schemeClr val="tx1"/>
                </a:solidFill>
                <a:effectLst/>
                <a:latin typeface="+mn-lt"/>
                <a:ea typeface="+mn-ea"/>
                <a:cs typeface="+mn-cs"/>
              </a:rPr>
              <a:t>in vitro</a:t>
            </a:r>
            <a:r>
              <a:rPr lang="es-EC" sz="1200" kern="1200" dirty="0">
                <a:solidFill>
                  <a:schemeClr val="tx1"/>
                </a:solidFill>
                <a:effectLst/>
                <a:latin typeface="+mn-lt"/>
                <a:ea typeface="+mn-ea"/>
                <a:cs typeface="+mn-cs"/>
              </a:rPr>
              <a:t> y continuando con el  callo de hoja de 42 días (0,59 mg fenoles/g de muestra fresca), callo de 300 días (0,22 mg fenoles/g de muestra fresca).</a:t>
            </a:r>
          </a:p>
          <a:p>
            <a:r>
              <a:rPr lang="es-EC" sz="1200" kern="1200" dirty="0">
                <a:solidFill>
                  <a:schemeClr val="tx1"/>
                </a:solidFill>
                <a:effectLst/>
                <a:latin typeface="+mn-lt"/>
                <a:ea typeface="+mn-ea"/>
                <a:cs typeface="+mn-cs"/>
              </a:rPr>
              <a:t>	A medida que transcurre el tiempo el contenido de fenoles presentes en los callos va decreciendo, lo cual se puede evidenciar por el aspecto que presentan desde un color claro y fresco hasta un color oscuro y seco considerándolo como muerto, además que </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El máximo contenido fenólico se presenta en la muestra </a:t>
            </a:r>
            <a:r>
              <a:rPr lang="es-EC" sz="1200" i="1" kern="1200" dirty="0">
                <a:solidFill>
                  <a:schemeClr val="tx1"/>
                </a:solidFill>
                <a:effectLst/>
                <a:latin typeface="+mn-lt"/>
                <a:ea typeface="+mn-ea"/>
                <a:cs typeface="+mn-cs"/>
              </a:rPr>
              <a:t>in vivo</a:t>
            </a:r>
            <a:r>
              <a:rPr lang="es-EC" sz="1200" kern="1200" dirty="0">
                <a:solidFill>
                  <a:schemeClr val="tx1"/>
                </a:solidFill>
                <a:effectLst/>
                <a:latin typeface="+mn-lt"/>
                <a:ea typeface="+mn-ea"/>
                <a:cs typeface="+mn-cs"/>
              </a:rPr>
              <a:t> probablemente debido a que la planta está bajo las condiciones climatológicas naturales, sometida a un mayor grado de estrés y usa a los fenoles como defensa al estrés ambiental o causado por patógenos.</a:t>
            </a:r>
          </a:p>
          <a:p>
            <a:r>
              <a:rPr lang="es-EC" sz="1200" kern="1200" dirty="0">
                <a:solidFill>
                  <a:schemeClr val="tx1"/>
                </a:solidFill>
                <a:effectLst/>
                <a:latin typeface="+mn-lt"/>
                <a:ea typeface="+mn-ea"/>
                <a:cs typeface="+mn-cs"/>
              </a:rPr>
              <a:t> 	</a:t>
            </a:r>
          </a:p>
          <a:p>
            <a:r>
              <a:rPr lang="es-EC" sz="1200" kern="1200" dirty="0" err="1">
                <a:solidFill>
                  <a:schemeClr val="tx1"/>
                </a:solidFill>
                <a:effectLst/>
                <a:latin typeface="+mn-lt"/>
                <a:ea typeface="+mn-ea"/>
                <a:cs typeface="+mn-cs"/>
              </a:rPr>
              <a:t>Bhatti</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(2012), realizaron la evaluación y comparación del contenido de fenoles y la actividad antioxidante de extractos de hojas de </a:t>
            </a:r>
            <a:r>
              <a:rPr lang="es-EC" sz="1200" i="1" kern="1200" dirty="0">
                <a:solidFill>
                  <a:schemeClr val="tx1"/>
                </a:solidFill>
                <a:effectLst/>
                <a:latin typeface="+mn-lt"/>
                <a:ea typeface="+mn-ea"/>
                <a:cs typeface="+mn-cs"/>
              </a:rPr>
              <a:t>K. pinnata </a:t>
            </a:r>
            <a:r>
              <a:rPr lang="es-EC" sz="1200" kern="1200" dirty="0">
                <a:solidFill>
                  <a:schemeClr val="tx1"/>
                </a:solidFill>
                <a:effectLst/>
                <a:latin typeface="+mn-lt"/>
                <a:ea typeface="+mn-ea"/>
                <a:cs typeface="+mn-cs"/>
              </a:rPr>
              <a:t>donde mencionan que el proceso de extracción juega un rol importante en la actividad de los extractos, considerando la polaridad tanto del disolvente como la de los compuestos fenólicos presentes en las muestras. </a:t>
            </a:r>
          </a:p>
          <a:p>
            <a:r>
              <a:rPr lang="es-EC" sz="1200" kern="1200" dirty="0">
                <a:solidFill>
                  <a:schemeClr val="tx1"/>
                </a:solidFill>
                <a:effectLst/>
                <a:latin typeface="+mn-lt"/>
                <a:ea typeface="+mn-ea"/>
                <a:cs typeface="+mn-cs"/>
              </a:rPr>
              <a:t>	 </a:t>
            </a:r>
          </a:p>
          <a:p>
            <a:r>
              <a:rPr lang="es-EC" sz="1200" kern="1200" dirty="0" err="1">
                <a:solidFill>
                  <a:schemeClr val="tx1"/>
                </a:solidFill>
                <a:effectLst/>
                <a:latin typeface="+mn-lt"/>
                <a:ea typeface="+mn-ea"/>
                <a:cs typeface="+mn-cs"/>
              </a:rPr>
              <a:t>Marinova</a:t>
            </a:r>
            <a:r>
              <a:rPr lang="es-EC" sz="1200" kern="1200" dirty="0">
                <a:solidFill>
                  <a:schemeClr val="tx1"/>
                </a:solidFill>
                <a:effectLst/>
                <a:latin typeface="+mn-lt"/>
                <a:ea typeface="+mn-ea"/>
                <a:cs typeface="+mn-cs"/>
              </a:rPr>
              <a:t> &amp; </a:t>
            </a:r>
            <a:r>
              <a:rPr lang="es-EC" sz="1200" kern="1200" dirty="0" err="1">
                <a:solidFill>
                  <a:schemeClr val="tx1"/>
                </a:solidFill>
                <a:effectLst/>
                <a:latin typeface="+mn-lt"/>
                <a:ea typeface="+mn-ea"/>
                <a:cs typeface="+mn-cs"/>
              </a:rPr>
              <a:t>Batchvarov</a:t>
            </a:r>
            <a:r>
              <a:rPr lang="es-EC" sz="1200" kern="1200" dirty="0">
                <a:solidFill>
                  <a:schemeClr val="tx1"/>
                </a:solidFill>
                <a:effectLst/>
                <a:latin typeface="+mn-lt"/>
                <a:ea typeface="+mn-ea"/>
                <a:cs typeface="+mn-cs"/>
              </a:rPr>
              <a:t>, 2011, Los disolventes más utilizados para la determinación de compuestos fenólicos y de  la actividad antioxidante por el método de DPPH son el metanol y  etanol . En esta investigación para obtener el máximo contenido de fenoles se maceró las muestras de hojas </a:t>
            </a:r>
            <a:r>
              <a:rPr lang="es-EC" sz="1200" i="1" kern="1200" dirty="0">
                <a:solidFill>
                  <a:schemeClr val="tx1"/>
                </a:solidFill>
                <a:effectLst/>
                <a:latin typeface="+mn-lt"/>
                <a:ea typeface="+mn-ea"/>
                <a:cs typeface="+mn-cs"/>
              </a:rPr>
              <a:t>in vivo</a:t>
            </a:r>
            <a:r>
              <a:rPr lang="es-EC" sz="1200" kern="1200" dirty="0">
                <a:solidFill>
                  <a:schemeClr val="tx1"/>
                </a:solidFill>
                <a:effectLst/>
                <a:latin typeface="+mn-lt"/>
                <a:ea typeface="+mn-ea"/>
                <a:cs typeface="+mn-cs"/>
              </a:rPr>
              <a:t> y de callo fresco en metanol al 80%.</a:t>
            </a:r>
          </a:p>
          <a:p>
            <a:r>
              <a:rPr lang="es-EC"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Estudios realizados por </a:t>
            </a:r>
            <a:r>
              <a:rPr lang="es-EC" sz="1200" kern="1200" dirty="0" err="1">
                <a:solidFill>
                  <a:schemeClr val="tx1"/>
                </a:solidFill>
                <a:effectLst/>
                <a:latin typeface="+mn-lt"/>
                <a:ea typeface="+mn-ea"/>
                <a:cs typeface="+mn-cs"/>
              </a:rPr>
              <a:t>Muzitano</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(2006) y </a:t>
            </a:r>
            <a:r>
              <a:rPr lang="es-EC" sz="1200" kern="1200" dirty="0" err="1">
                <a:solidFill>
                  <a:schemeClr val="tx1"/>
                </a:solidFill>
                <a:effectLst/>
                <a:latin typeface="+mn-lt"/>
                <a:ea typeface="+mn-ea"/>
                <a:cs typeface="+mn-cs"/>
              </a:rPr>
              <a:t>Asiedu-Gyekye</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(2012), han identificado que  </a:t>
            </a:r>
            <a:r>
              <a:rPr lang="es-EC" sz="1200" i="1" kern="1200" dirty="0">
                <a:solidFill>
                  <a:schemeClr val="tx1"/>
                </a:solidFill>
                <a:effectLst/>
                <a:latin typeface="+mn-lt"/>
                <a:ea typeface="+mn-ea"/>
                <a:cs typeface="+mn-cs"/>
              </a:rPr>
              <a:t>K. pinnata  </a:t>
            </a:r>
            <a:r>
              <a:rPr lang="es-EC" sz="1200" kern="1200" dirty="0">
                <a:solidFill>
                  <a:schemeClr val="tx1"/>
                </a:solidFill>
                <a:effectLst/>
                <a:latin typeface="+mn-lt"/>
                <a:ea typeface="+mn-ea"/>
                <a:cs typeface="+mn-cs"/>
              </a:rPr>
              <a:t>contiene compuestos </a:t>
            </a:r>
            <a:r>
              <a:rPr lang="es-EC" sz="1200" kern="1200" dirty="0" err="1">
                <a:solidFill>
                  <a:schemeClr val="tx1"/>
                </a:solidFill>
                <a:effectLst/>
                <a:latin typeface="+mn-lt"/>
                <a:ea typeface="+mn-ea"/>
                <a:cs typeface="+mn-cs"/>
              </a:rPr>
              <a:t>polifenólicos</a:t>
            </a:r>
            <a:r>
              <a:rPr lang="es-EC" sz="1200" kern="1200" dirty="0">
                <a:solidFill>
                  <a:schemeClr val="tx1"/>
                </a:solidFill>
                <a:effectLst/>
                <a:latin typeface="+mn-lt"/>
                <a:ea typeface="+mn-ea"/>
                <a:cs typeface="+mn-cs"/>
              </a:rPr>
              <a:t> tales como flavonoides y ácidos fenólicos (p-</a:t>
            </a:r>
            <a:r>
              <a:rPr lang="es-EC" sz="1200" kern="1200" dirty="0" err="1">
                <a:solidFill>
                  <a:schemeClr val="tx1"/>
                </a:solidFill>
                <a:effectLst/>
                <a:latin typeface="+mn-lt"/>
                <a:ea typeface="+mn-ea"/>
                <a:cs typeface="+mn-cs"/>
              </a:rPr>
              <a:t>hidroxicinámico</a:t>
            </a:r>
            <a:r>
              <a:rPr lang="es-EC" sz="1200" kern="1200" dirty="0">
                <a:solidFill>
                  <a:schemeClr val="tx1"/>
                </a:solidFill>
                <a:effectLst/>
                <a:latin typeface="+mn-lt"/>
                <a:ea typeface="+mn-ea"/>
                <a:cs typeface="+mn-cs"/>
              </a:rPr>
              <a:t>, cafeico, p-</a:t>
            </a:r>
            <a:r>
              <a:rPr lang="es-EC" sz="1200" kern="1200" dirty="0" err="1">
                <a:solidFill>
                  <a:schemeClr val="tx1"/>
                </a:solidFill>
                <a:effectLst/>
                <a:latin typeface="+mn-lt"/>
                <a:ea typeface="+mn-ea"/>
                <a:cs typeface="+mn-cs"/>
              </a:rPr>
              <a:t>cumárico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ferúlico</a:t>
            </a:r>
            <a:r>
              <a:rPr lang="es-EC" sz="1200" kern="1200" dirty="0">
                <a:solidFill>
                  <a:schemeClr val="tx1"/>
                </a:solidFill>
                <a:effectLst/>
                <a:latin typeface="+mn-lt"/>
                <a:ea typeface="+mn-ea"/>
                <a:cs typeface="+mn-cs"/>
              </a:rPr>
              <a:t>, p-</a:t>
            </a:r>
            <a:r>
              <a:rPr lang="es-EC" sz="1200" kern="1200" dirty="0" err="1">
                <a:solidFill>
                  <a:schemeClr val="tx1"/>
                </a:solidFill>
                <a:effectLst/>
                <a:latin typeface="+mn-lt"/>
                <a:ea typeface="+mn-ea"/>
                <a:cs typeface="+mn-cs"/>
              </a:rPr>
              <a:t>hidroxibenzoico</a:t>
            </a:r>
            <a:r>
              <a:rPr lang="es-EC" sz="1200" kern="1200" dirty="0">
                <a:solidFill>
                  <a:schemeClr val="tx1"/>
                </a:solidFill>
                <a:effectLst/>
                <a:latin typeface="+mn-lt"/>
                <a:ea typeface="+mn-ea"/>
                <a:cs typeface="+mn-cs"/>
              </a:rPr>
              <a:t>, quercetina, </a:t>
            </a:r>
            <a:r>
              <a:rPr lang="es-EC" sz="1200" kern="1200" dirty="0" err="1">
                <a:solidFill>
                  <a:schemeClr val="tx1"/>
                </a:solidFill>
                <a:effectLst/>
                <a:latin typeface="+mn-lt"/>
                <a:ea typeface="+mn-ea"/>
                <a:cs typeface="+mn-cs"/>
              </a:rPr>
              <a:t>kaempferol</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luteolina</a:t>
            </a:r>
            <a:r>
              <a:rPr lang="es-EC" sz="1200" kern="1200" dirty="0">
                <a:solidFill>
                  <a:schemeClr val="tx1"/>
                </a:solidFill>
                <a:effectLst/>
                <a:latin typeface="+mn-lt"/>
                <a:ea typeface="+mn-ea"/>
                <a:cs typeface="+mn-cs"/>
              </a:rPr>
              <a:t>, astragalina, rutina y </a:t>
            </a:r>
            <a:r>
              <a:rPr lang="es-EC" sz="1200" kern="1200" dirty="0" err="1">
                <a:solidFill>
                  <a:schemeClr val="tx1"/>
                </a:solidFill>
                <a:effectLst/>
                <a:latin typeface="+mn-lt"/>
                <a:ea typeface="+mn-ea"/>
                <a:cs typeface="+mn-cs"/>
              </a:rPr>
              <a:t>patuletina</a:t>
            </a:r>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 </a:t>
            </a:r>
          </a:p>
          <a:p>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27</a:t>
            </a:fld>
            <a:endParaRPr lang="es-EC"/>
          </a:p>
        </p:txBody>
      </p:sp>
    </p:spTree>
    <p:extLst>
      <p:ext uri="{BB962C8B-B14F-4D97-AF65-F5344CB8AC3E}">
        <p14:creationId xmlns:p14="http://schemas.microsoft.com/office/powerpoint/2010/main" val="2775218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err="1">
                <a:solidFill>
                  <a:schemeClr val="tx1"/>
                </a:solidFill>
                <a:effectLst/>
                <a:latin typeface="+mn-lt"/>
                <a:ea typeface="+mn-ea"/>
                <a:cs typeface="+mn-cs"/>
              </a:rPr>
              <a:t>Ricco</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(2010), mencionan que los fenoles juegan un rol importante en la captación del radical DPPH, demostrándose así la actividad antioxidante, confirmado por Hernández,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(2012) que menciona que la actividad antioxidante depende moderadamente de su contenido de fenoles. Debido a esto, diferentes estudios los relacionan; considerando que cada compuesto fenólico contribuye de forma y proporción diferente.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	Los datos de la actividad antioxidante, el extracto de hoja </a:t>
            </a:r>
            <a:r>
              <a:rPr lang="es-EC" sz="1200" i="1" kern="1200" dirty="0">
                <a:solidFill>
                  <a:schemeClr val="tx1"/>
                </a:solidFill>
                <a:effectLst/>
                <a:latin typeface="+mn-lt"/>
                <a:ea typeface="+mn-ea"/>
                <a:cs typeface="+mn-cs"/>
              </a:rPr>
              <a:t>in vivo</a:t>
            </a:r>
            <a:r>
              <a:rPr lang="es-EC" sz="1200" kern="1200" dirty="0">
                <a:solidFill>
                  <a:schemeClr val="tx1"/>
                </a:solidFill>
                <a:effectLst/>
                <a:latin typeface="+mn-lt"/>
                <a:ea typeface="+mn-ea"/>
                <a:cs typeface="+mn-cs"/>
              </a:rPr>
              <a:t> reduce la concentración del radicales libre DPPH en un 77,7 %, el de hoja </a:t>
            </a:r>
            <a:r>
              <a:rPr lang="es-EC" sz="1200" i="1" kern="1200" dirty="0">
                <a:solidFill>
                  <a:schemeClr val="tx1"/>
                </a:solidFill>
                <a:effectLst/>
                <a:latin typeface="+mn-lt"/>
                <a:ea typeface="+mn-ea"/>
                <a:cs typeface="+mn-cs"/>
              </a:rPr>
              <a:t>in vitro 69</a:t>
            </a:r>
            <a:r>
              <a:rPr lang="es-EC" sz="1200" kern="1200" dirty="0">
                <a:solidFill>
                  <a:schemeClr val="tx1"/>
                </a:solidFill>
                <a:effectLst/>
                <a:latin typeface="+mn-lt"/>
                <a:ea typeface="+mn-ea"/>
                <a:cs typeface="+mn-cs"/>
              </a:rPr>
              <a:t> %, el callo de 42 días un 84,10%, el callo de 55 días un 83,08%, el callo de 150 días un 75,59%, el callo de 300 días 65,85% como se indica en la figura 28, demostrando la alta capacidad de capturar radicales libres de los extractos de hoja y de callo de </a:t>
            </a:r>
            <a:r>
              <a:rPr lang="es-EC" sz="1200" i="1" kern="1200" dirty="0">
                <a:solidFill>
                  <a:schemeClr val="tx1"/>
                </a:solidFill>
                <a:effectLst/>
                <a:latin typeface="+mn-lt"/>
                <a:ea typeface="+mn-ea"/>
                <a:cs typeface="+mn-cs"/>
              </a:rPr>
              <a:t>Kalanchoe pinnata.</a:t>
            </a:r>
          </a:p>
          <a:p>
            <a:endParaRPr lang="es-EC" sz="1200" kern="1200" dirty="0">
              <a:solidFill>
                <a:schemeClr val="tx1"/>
              </a:solidFill>
              <a:effectLst/>
              <a:latin typeface="+mn-lt"/>
              <a:ea typeface="+mn-ea"/>
              <a:cs typeface="+mn-cs"/>
            </a:endParaRPr>
          </a:p>
          <a:p>
            <a:r>
              <a:rPr lang="es-EC" sz="1200" i="1"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En la investigación realizada por </a:t>
            </a:r>
            <a:r>
              <a:rPr lang="es-EC" sz="1200" kern="1200" dirty="0" err="1">
                <a:solidFill>
                  <a:schemeClr val="tx1"/>
                </a:solidFill>
                <a:effectLst/>
                <a:latin typeface="+mn-lt"/>
                <a:ea typeface="+mn-ea"/>
                <a:cs typeface="+mn-cs"/>
              </a:rPr>
              <a:t>Sharadanand</a:t>
            </a:r>
            <a:r>
              <a:rPr lang="es-EC" sz="1200" kern="1200" dirty="0">
                <a:solidFill>
                  <a:schemeClr val="tx1"/>
                </a:solidFill>
                <a:effectLst/>
                <a:latin typeface="+mn-lt"/>
                <a:ea typeface="+mn-ea"/>
                <a:cs typeface="+mn-cs"/>
              </a:rPr>
              <a:t> &amp; </a:t>
            </a:r>
            <a:r>
              <a:rPr lang="es-EC" sz="1200" kern="1200" dirty="0" err="1">
                <a:solidFill>
                  <a:schemeClr val="tx1"/>
                </a:solidFill>
                <a:effectLst/>
                <a:latin typeface="+mn-lt"/>
                <a:ea typeface="+mn-ea"/>
                <a:cs typeface="+mn-cs"/>
              </a:rPr>
              <a:t>Subhash</a:t>
            </a:r>
            <a:r>
              <a:rPr lang="es-EC" sz="1200" kern="1200" dirty="0">
                <a:solidFill>
                  <a:schemeClr val="tx1"/>
                </a:solidFill>
                <a:effectLst/>
                <a:latin typeface="+mn-lt"/>
                <a:ea typeface="+mn-ea"/>
                <a:cs typeface="+mn-cs"/>
              </a:rPr>
              <a:t>, (2015), analizaron la actividad antioxidante de hojas frescas de </a:t>
            </a:r>
            <a:r>
              <a:rPr lang="es-EC" sz="1200" i="1" kern="1200" dirty="0">
                <a:solidFill>
                  <a:schemeClr val="tx1"/>
                </a:solidFill>
                <a:effectLst/>
                <a:latin typeface="+mn-lt"/>
                <a:ea typeface="+mn-ea"/>
                <a:cs typeface="+mn-cs"/>
              </a:rPr>
              <a:t>K.  pinnata</a:t>
            </a:r>
            <a:r>
              <a:rPr lang="es-EC" sz="1200" kern="1200" dirty="0">
                <a:solidFill>
                  <a:schemeClr val="tx1"/>
                </a:solidFill>
                <a:effectLst/>
                <a:latin typeface="+mn-lt"/>
                <a:ea typeface="+mn-ea"/>
                <a:cs typeface="+mn-cs"/>
              </a:rPr>
              <a:t> mediante diferentes métodos, encontrando relación entre el contenido de fenoles y la capacidad antioxidante, comentan que los compuestos fenólicos y flavonoides  podrían ser responsables de los potenciales antioxidantes de esta planta</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Rice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(1997), comentan que la mayor parte del potencial antioxidante en las plantas se debe a las propiedades redox de los compuestos fenólicos que actúan como agentes reductores, por la capacidad de eliminar los radicales libres, </a:t>
            </a:r>
            <a:r>
              <a:rPr lang="es-EC" sz="1200" kern="1200" dirty="0" err="1">
                <a:solidFill>
                  <a:schemeClr val="tx1"/>
                </a:solidFill>
                <a:effectLst/>
                <a:latin typeface="+mn-lt"/>
                <a:ea typeface="+mn-ea"/>
                <a:cs typeface="+mn-cs"/>
              </a:rPr>
              <a:t>quelar</a:t>
            </a:r>
            <a:r>
              <a:rPr lang="es-EC" sz="1200" kern="1200" dirty="0">
                <a:solidFill>
                  <a:schemeClr val="tx1"/>
                </a:solidFill>
                <a:effectLst/>
                <a:latin typeface="+mn-lt"/>
                <a:ea typeface="+mn-ea"/>
                <a:cs typeface="+mn-cs"/>
              </a:rPr>
              <a:t> iones metálicos, actuar como cofactores de las enzimas que catalizan las reacciones oxidativas, inhibición  de las oxidasas y estabilización de los radicales libres.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28</a:t>
            </a:fld>
            <a:endParaRPr lang="es-EC"/>
          </a:p>
        </p:txBody>
      </p:sp>
    </p:spTree>
    <p:extLst>
      <p:ext uri="{BB962C8B-B14F-4D97-AF65-F5344CB8AC3E}">
        <p14:creationId xmlns:p14="http://schemas.microsoft.com/office/powerpoint/2010/main" val="41261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29</a:t>
            </a:fld>
            <a:endParaRPr lang="es-EC"/>
          </a:p>
        </p:txBody>
      </p:sp>
    </p:spTree>
    <p:extLst>
      <p:ext uri="{BB962C8B-B14F-4D97-AF65-F5344CB8AC3E}">
        <p14:creationId xmlns:p14="http://schemas.microsoft.com/office/powerpoint/2010/main" val="1579045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30</a:t>
            </a:fld>
            <a:endParaRPr lang="es-EC"/>
          </a:p>
        </p:txBody>
      </p:sp>
    </p:spTree>
    <p:extLst>
      <p:ext uri="{BB962C8B-B14F-4D97-AF65-F5344CB8AC3E}">
        <p14:creationId xmlns:p14="http://schemas.microsoft.com/office/powerpoint/2010/main" val="313522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Los antioxidantes protegen a las células contra los efectos dañinos de las especies reactivas del oxígeno (ROS); siendo el exceso de estos una de las causas de mayor incidencia de enfermedades degenerativas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además </a:t>
            </a:r>
            <a:r>
              <a:rPr lang="es-ES" sz="1200" kern="1200" dirty="0">
                <a:solidFill>
                  <a:schemeClr val="tx1"/>
                </a:solidFill>
                <a:effectLst/>
                <a:latin typeface="+mn-lt"/>
                <a:ea typeface="+mn-ea"/>
                <a:cs typeface="+mn-cs"/>
              </a:rPr>
              <a:t>el ser humano está expuesto de forma directa o indirecta a elementos que crean radicales libres como la polución industrial, radiación, alimentos, tabaco, aditivos químicos en alimentos procesados y pesticidas </a:t>
            </a: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como el cáncer, enfermedades cardiacas, disfunción cerebral, inflamaciones, aceleración del envejecimiento celular entre otras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3</a:t>
            </a:fld>
            <a:endParaRPr lang="es-EC"/>
          </a:p>
        </p:txBody>
      </p:sp>
    </p:spTree>
    <p:extLst>
      <p:ext uri="{BB962C8B-B14F-4D97-AF65-F5344CB8AC3E}">
        <p14:creationId xmlns:p14="http://schemas.microsoft.com/office/powerpoint/2010/main" val="3799455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31</a:t>
            </a:fld>
            <a:endParaRPr lang="es-EC"/>
          </a:p>
        </p:txBody>
      </p:sp>
    </p:spTree>
    <p:extLst>
      <p:ext uri="{BB962C8B-B14F-4D97-AF65-F5344CB8AC3E}">
        <p14:creationId xmlns:p14="http://schemas.microsoft.com/office/powerpoint/2010/main" val="124698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32</a:t>
            </a:fld>
            <a:endParaRPr lang="es-EC"/>
          </a:p>
        </p:txBody>
      </p:sp>
    </p:spTree>
    <p:extLst>
      <p:ext uri="{BB962C8B-B14F-4D97-AF65-F5344CB8AC3E}">
        <p14:creationId xmlns:p14="http://schemas.microsoft.com/office/powerpoint/2010/main" val="2991671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Chuquimia</a:t>
            </a: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et al</a:t>
            </a:r>
            <a:r>
              <a:rPr lang="es-ES" sz="1200" kern="1200" dirty="0">
                <a:solidFill>
                  <a:schemeClr val="tx1"/>
                </a:solidFill>
                <a:effectLst/>
                <a:latin typeface="+mn-lt"/>
                <a:ea typeface="+mn-ea"/>
                <a:cs typeface="+mn-cs"/>
              </a:rPr>
              <a:t>., 2008 El ácido gálico es un compuesto fenólico simple ampliamente empleado en este ensayo como estándar de comparación. Sin embargo, ocasionalmente se emplea también como estándar de comparación y expresión de resultados polifenoles como catequina o los ácidos: tánico, </a:t>
            </a:r>
            <a:r>
              <a:rPr lang="es-ES" sz="1200" kern="1200" dirty="0" err="1">
                <a:solidFill>
                  <a:schemeClr val="tx1"/>
                </a:solidFill>
                <a:effectLst/>
                <a:latin typeface="+mn-lt"/>
                <a:ea typeface="+mn-ea"/>
                <a:cs typeface="+mn-cs"/>
              </a:rPr>
              <a:t>clorogénico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caféico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vanílico</a:t>
            </a:r>
            <a:r>
              <a:rPr lang="es-ES" sz="1200" kern="1200" dirty="0">
                <a:solidFill>
                  <a:schemeClr val="tx1"/>
                </a:solidFill>
                <a:effectLst/>
                <a:latin typeface="+mn-lt"/>
                <a:ea typeface="+mn-ea"/>
                <a:cs typeface="+mn-cs"/>
              </a:rPr>
              <a:t> y </a:t>
            </a:r>
            <a:r>
              <a:rPr lang="es-ES" sz="1200" kern="1200" dirty="0" err="1">
                <a:solidFill>
                  <a:schemeClr val="tx1"/>
                </a:solidFill>
                <a:effectLst/>
                <a:latin typeface="+mn-lt"/>
                <a:ea typeface="+mn-ea"/>
                <a:cs typeface="+mn-cs"/>
              </a:rPr>
              <a:t>ferúlico</a:t>
            </a:r>
            <a:r>
              <a:rPr lang="es-E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Previo al ensayo se realizó la curva de calibración, utilizando una solución estándar de ácido gálico y realizando las siguientes diluciones 0, 1, 2, 3, 5, 10 mL de agua destilada con concentraciones de 0, 50, 100, 200, 300 y 500 mg/L Para la obtención de los extractos, se centrifugó los tubos Falcon y se extrajo el sobrenadante con una micropipeta. </a:t>
            </a: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err="1">
                <a:solidFill>
                  <a:schemeClr val="tx1"/>
                </a:solidFill>
                <a:effectLst/>
                <a:latin typeface="+mn-lt"/>
                <a:ea typeface="+mn-ea"/>
                <a:cs typeface="+mn-cs"/>
              </a:rPr>
              <a:t>Calvopiña</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(2010),  comentan que la presencia o ausencia de un metabolito puede influir de forma determinante según la época de recolección, el estado vegetativo de la planta, las variaciones ocurridas por una deficiente recolección, secado y/o conservación, la concentración de metabolitos, la solubilidad en el solvente empleado y las interferencias de otros metabolitos.</a:t>
            </a:r>
          </a:p>
          <a:p>
            <a:endParaRPr lang="es-EC" dirty="0"/>
          </a:p>
          <a:p>
            <a:r>
              <a:rPr lang="es-ES" sz="1200" kern="1200" dirty="0">
                <a:solidFill>
                  <a:schemeClr val="tx1"/>
                </a:solidFill>
                <a:effectLst/>
                <a:latin typeface="+mn-lt"/>
                <a:ea typeface="+mn-ea"/>
                <a:cs typeface="+mn-cs"/>
              </a:rPr>
              <a:t>el ensayo mide la capacidad que tienen los polifenoles para actuar como reductores de molibdeno (VI) en el complejo </a:t>
            </a:r>
            <a:r>
              <a:rPr lang="es-ES" sz="1200" kern="1200" dirty="0" err="1">
                <a:solidFill>
                  <a:schemeClr val="tx1"/>
                </a:solidFill>
                <a:effectLst/>
                <a:latin typeface="+mn-lt"/>
                <a:ea typeface="+mn-ea"/>
                <a:cs typeface="+mn-cs"/>
              </a:rPr>
              <a:t>molibdotungstato</a:t>
            </a:r>
            <a:r>
              <a:rPr lang="es-ES" sz="1200" kern="1200" dirty="0">
                <a:solidFill>
                  <a:schemeClr val="tx1"/>
                </a:solidFill>
                <a:effectLst/>
                <a:latin typeface="+mn-lt"/>
                <a:ea typeface="+mn-ea"/>
                <a:cs typeface="+mn-cs"/>
              </a:rPr>
              <a:t>, como resultado de tal reducción, el reactivo de color amarillo, adquiere un intenso color azul a violeta, que es cuantificado espectrofotométricamente a 765 nanómetros (nm)</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35</a:t>
            </a:fld>
            <a:endParaRPr lang="es-EC"/>
          </a:p>
        </p:txBody>
      </p:sp>
    </p:spTree>
    <p:extLst>
      <p:ext uri="{BB962C8B-B14F-4D97-AF65-F5344CB8AC3E}">
        <p14:creationId xmlns:p14="http://schemas.microsoft.com/office/powerpoint/2010/main" val="3967122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36</a:t>
            </a:fld>
            <a:endParaRPr lang="es-EC"/>
          </a:p>
        </p:txBody>
      </p:sp>
    </p:spTree>
    <p:extLst>
      <p:ext uri="{BB962C8B-B14F-4D97-AF65-F5344CB8AC3E}">
        <p14:creationId xmlns:p14="http://schemas.microsoft.com/office/powerpoint/2010/main" val="226106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 Las plantas superiores sintetizan una gran variedad de compuestos químicos, los cuales han sido utilizados en la medicina tradicional desde la antigüedad</a:t>
            </a:r>
          </a:p>
          <a:p>
            <a:r>
              <a:rPr lang="es-ES" sz="1200"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Los metabolitos secundarios </a:t>
            </a:r>
            <a:r>
              <a:rPr lang="es-ES" sz="1200" kern="1200" dirty="0">
                <a:solidFill>
                  <a:schemeClr val="tx1"/>
                </a:solidFill>
                <a:effectLst/>
                <a:latin typeface="+mn-lt"/>
                <a:ea typeface="+mn-ea"/>
                <a:cs typeface="+mn-cs"/>
              </a:rPr>
              <a:t>son usados en la industria farmacéutica, alimenticia, cosmética y como fuentes de sustancias de interés agroquímico, juegan un papel importante en la adaptación de la planta a su medio ambiente, pero también representan una fuente importante de fármacos activos </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importantes </a:t>
            </a:r>
            <a:r>
              <a:rPr lang="es-ES" sz="1200" kern="1200" dirty="0">
                <a:solidFill>
                  <a:schemeClr val="tx1"/>
                </a:solidFill>
                <a:effectLst/>
                <a:latin typeface="+mn-lt"/>
                <a:ea typeface="+mn-ea"/>
                <a:cs typeface="+mn-cs"/>
              </a:rPr>
              <a:t>debido a su valor nutricional y propiedades terapéuticas que ayudan a prevenir, aliviar o curar enfermedades	</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diversidad de actividades bioquímicas, entre ellas la inhibición de especies reactivas de oxígeno (ROS), eliminación directa o indirecta de los radicales libres, y la alteración del potencial redox intracelular, teniendo ventajas efectivas para combatir enfermedades </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4</a:t>
            </a:fld>
            <a:endParaRPr lang="es-EC"/>
          </a:p>
        </p:txBody>
      </p:sp>
    </p:spTree>
    <p:extLst>
      <p:ext uri="{BB962C8B-B14F-4D97-AF65-F5344CB8AC3E}">
        <p14:creationId xmlns:p14="http://schemas.microsoft.com/office/powerpoint/2010/main" val="217937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Diversos autores han aislado e identificado los constituyentes químicos del género </a:t>
            </a:r>
            <a:r>
              <a:rPr lang="es-ES" sz="1200" i="1" kern="1200" dirty="0">
                <a:solidFill>
                  <a:schemeClr val="tx1"/>
                </a:solidFill>
                <a:effectLst/>
                <a:latin typeface="+mn-lt"/>
                <a:ea typeface="+mn-ea"/>
                <a:cs typeface="+mn-cs"/>
              </a:rPr>
              <a:t>Kalanchoe</a:t>
            </a:r>
            <a:r>
              <a:rPr lang="es-ES" sz="1200" kern="1200" dirty="0">
                <a:solidFill>
                  <a:schemeClr val="tx1"/>
                </a:solidFill>
                <a:effectLst/>
                <a:latin typeface="+mn-lt"/>
                <a:ea typeface="+mn-ea"/>
                <a:cs typeface="+mn-cs"/>
              </a:rPr>
              <a:t> los cuales pueden ser clasificados en alcaloides, compuestos fenólicos, flavonoides, saponinas, quinonas, esteroides, antocianinas, bufadienólidos y lípidos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Estudios en </a:t>
            </a:r>
            <a:r>
              <a:rPr lang="es-ES" sz="1200" i="1" kern="1200" dirty="0">
                <a:solidFill>
                  <a:schemeClr val="tx1"/>
                </a:solidFill>
                <a:effectLst/>
                <a:latin typeface="+mn-lt"/>
                <a:ea typeface="+mn-ea"/>
                <a:cs typeface="+mn-cs"/>
              </a:rPr>
              <a:t>Kalanchoe pinnata </a:t>
            </a:r>
            <a:r>
              <a:rPr lang="es-ES" sz="1200" kern="1200" dirty="0">
                <a:solidFill>
                  <a:schemeClr val="tx1"/>
                </a:solidFill>
                <a:effectLst/>
                <a:latin typeface="+mn-lt"/>
                <a:ea typeface="+mn-ea"/>
                <a:cs typeface="+mn-cs"/>
              </a:rPr>
              <a:t>(Lam.) </a:t>
            </a:r>
            <a:r>
              <a:rPr lang="es-ES" sz="1200" kern="1200" dirty="0" err="1">
                <a:solidFill>
                  <a:schemeClr val="tx1"/>
                </a:solidFill>
                <a:effectLst/>
                <a:latin typeface="+mn-lt"/>
                <a:ea typeface="+mn-ea"/>
                <a:cs typeface="+mn-cs"/>
              </a:rPr>
              <a:t>Pers</a:t>
            </a:r>
            <a:r>
              <a:rPr lang="es-ES" sz="1200" kern="1200" dirty="0">
                <a:solidFill>
                  <a:schemeClr val="tx1"/>
                </a:solidFill>
                <a:effectLst/>
                <a:latin typeface="+mn-lt"/>
                <a:ea typeface="+mn-ea"/>
                <a:cs typeface="+mn-cs"/>
              </a:rPr>
              <a:t> destacan compuestos como: los bufadienólidos compuestos muy activos considerados como cardiotónicos y que actúan como un potente citotóxico inhibiendo el crecimiento de células cancerígenas e impidiendo la proliferación de linfocitos entre ellos la </a:t>
            </a:r>
            <a:r>
              <a:rPr lang="es-ES" sz="1200" kern="1200" dirty="0" err="1">
                <a:solidFill>
                  <a:schemeClr val="tx1"/>
                </a:solidFill>
                <a:effectLst/>
                <a:latin typeface="+mn-lt"/>
                <a:ea typeface="+mn-ea"/>
                <a:cs typeface="+mn-cs"/>
              </a:rPr>
              <a:t>Briofilina</a:t>
            </a:r>
            <a:r>
              <a:rPr lang="es-ES" sz="1200" kern="1200" dirty="0">
                <a:solidFill>
                  <a:schemeClr val="tx1"/>
                </a:solidFill>
                <a:effectLst/>
                <a:latin typeface="+mn-lt"/>
                <a:ea typeface="+mn-ea"/>
                <a:cs typeface="+mn-cs"/>
              </a:rPr>
              <a:t> A y </a:t>
            </a:r>
            <a:r>
              <a:rPr lang="es-ES" sz="1200" kern="1200" dirty="0" err="1">
                <a:solidFill>
                  <a:schemeClr val="tx1"/>
                </a:solidFill>
                <a:effectLst/>
                <a:latin typeface="+mn-lt"/>
                <a:ea typeface="+mn-ea"/>
                <a:cs typeface="+mn-cs"/>
              </a:rPr>
              <a:t>Briofilina</a:t>
            </a:r>
            <a:r>
              <a:rPr lang="es-ES" sz="1200" kern="1200" dirty="0">
                <a:solidFill>
                  <a:schemeClr val="tx1"/>
                </a:solidFill>
                <a:effectLst/>
                <a:latin typeface="+mn-lt"/>
                <a:ea typeface="+mn-ea"/>
                <a:cs typeface="+mn-cs"/>
              </a:rPr>
              <a:t> B</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el escualeno que posee actividades antioxidantes y anticancerígenas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quercetina un flavonoide que tiene actividad anti-</a:t>
            </a:r>
            <a:r>
              <a:rPr lang="es-ES" sz="1200" kern="1200" dirty="0" err="1">
                <a:solidFill>
                  <a:schemeClr val="tx1"/>
                </a:solidFill>
                <a:effectLst/>
                <a:latin typeface="+mn-lt"/>
                <a:ea typeface="+mn-ea"/>
                <a:cs typeface="+mn-cs"/>
              </a:rPr>
              <a:t>leishmania</a:t>
            </a:r>
            <a:r>
              <a:rPr lang="es-ES" sz="1200" kern="1200" dirty="0">
                <a:solidFill>
                  <a:schemeClr val="tx1"/>
                </a:solidFill>
                <a:effectLst/>
                <a:latin typeface="+mn-lt"/>
                <a:ea typeface="+mn-ea"/>
                <a:cs typeface="+mn-cs"/>
              </a:rPr>
              <a:t>, utiliza también  en problemas alérgicos e inflamatorios y por su efecto antioxidante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 hace que el estudio de los metabolitos presentes en las plantas sea un enorme reto, de ahí la necesidad de utilizar diversas  tecnologías para su producción, caracterización e identificación siendo el cultivo </a:t>
            </a:r>
            <a:r>
              <a:rPr lang="es-ES" sz="1200" i="1" kern="1200" dirty="0">
                <a:solidFill>
                  <a:schemeClr val="tx1"/>
                </a:solidFill>
                <a:effectLst/>
                <a:latin typeface="+mn-lt"/>
                <a:ea typeface="+mn-ea"/>
                <a:cs typeface="+mn-cs"/>
              </a:rPr>
              <a:t>in vitro</a:t>
            </a:r>
            <a:r>
              <a:rPr lang="es-ES" sz="1200" kern="1200" dirty="0">
                <a:solidFill>
                  <a:schemeClr val="tx1"/>
                </a:solidFill>
                <a:effectLst/>
                <a:latin typeface="+mn-lt"/>
                <a:ea typeface="+mn-ea"/>
                <a:cs typeface="+mn-cs"/>
              </a:rPr>
              <a:t> una alternativa para el desarrollo de fitofármacos, debido a la rápida, eficiente producción y extracción a partir de cultivo de células o de órganos</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 este trabajo de investigación se pretende generar nuevos conocimientos y comprobar la aplicabilidad de la técnica de cultivo </a:t>
            </a:r>
            <a:r>
              <a:rPr lang="es-ES" sz="1200" i="1" kern="1200" dirty="0">
                <a:solidFill>
                  <a:schemeClr val="tx1"/>
                </a:solidFill>
                <a:effectLst/>
                <a:latin typeface="+mn-lt"/>
                <a:ea typeface="+mn-ea"/>
                <a:cs typeface="+mn-cs"/>
              </a:rPr>
              <a:t>in vitro</a:t>
            </a:r>
            <a:r>
              <a:rPr lang="es-ES" sz="1200" kern="1200" dirty="0">
                <a:solidFill>
                  <a:schemeClr val="tx1"/>
                </a:solidFill>
                <a:effectLst/>
                <a:latin typeface="+mn-lt"/>
                <a:ea typeface="+mn-ea"/>
                <a:cs typeface="+mn-cs"/>
              </a:rPr>
              <a:t>, para la cuantificación y producción de metabolitos secundarios de </a:t>
            </a:r>
            <a:r>
              <a:rPr lang="es-ES" sz="1200" i="1" kern="1200" dirty="0">
                <a:solidFill>
                  <a:schemeClr val="tx1"/>
                </a:solidFill>
                <a:effectLst/>
                <a:latin typeface="+mn-lt"/>
                <a:ea typeface="+mn-ea"/>
                <a:cs typeface="+mn-cs"/>
              </a:rPr>
              <a:t>Kalanchoe pinnata </a:t>
            </a:r>
            <a:r>
              <a:rPr lang="es-ES" sz="1200" kern="1200" dirty="0">
                <a:solidFill>
                  <a:schemeClr val="tx1"/>
                </a:solidFill>
                <a:effectLst/>
                <a:latin typeface="+mn-lt"/>
                <a:ea typeface="+mn-ea"/>
                <a:cs typeface="+mn-cs"/>
              </a:rPr>
              <a:t>(Lam.) </a:t>
            </a:r>
            <a:r>
              <a:rPr lang="es-ES" sz="1200" kern="1200" dirty="0" err="1">
                <a:solidFill>
                  <a:schemeClr val="tx1"/>
                </a:solidFill>
                <a:effectLst/>
                <a:latin typeface="+mn-lt"/>
                <a:ea typeface="+mn-ea"/>
                <a:cs typeface="+mn-cs"/>
              </a:rPr>
              <a:t>Pers</a:t>
            </a:r>
            <a:r>
              <a:rPr lang="es-ES" sz="1200" kern="1200" dirty="0">
                <a:solidFill>
                  <a:schemeClr val="tx1"/>
                </a:solidFill>
                <a:effectLst/>
                <a:latin typeface="+mn-lt"/>
                <a:ea typeface="+mn-ea"/>
                <a:cs typeface="+mn-cs"/>
              </a:rPr>
              <a:t>., mediante cultivo de células y que se proyecten como potenciales fitofármacos.</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5</a:t>
            </a:fld>
            <a:endParaRPr lang="es-EC"/>
          </a:p>
        </p:txBody>
      </p:sp>
    </p:spTree>
    <p:extLst>
      <p:ext uri="{BB962C8B-B14F-4D97-AF65-F5344CB8AC3E}">
        <p14:creationId xmlns:p14="http://schemas.microsoft.com/office/powerpoint/2010/main" val="104777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6</a:t>
            </a:fld>
            <a:endParaRPr lang="es-EC"/>
          </a:p>
        </p:txBody>
      </p:sp>
    </p:spTree>
    <p:extLst>
      <p:ext uri="{BB962C8B-B14F-4D97-AF65-F5344CB8AC3E}">
        <p14:creationId xmlns:p14="http://schemas.microsoft.com/office/powerpoint/2010/main" val="270127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 una planta perenne suculenta de mediano tamaño (puede alcanzar hasta los 150 centímetros de altura) muy apreciada en el cultivo por sus beneficios medicinales, cuando un individuo alcanza su madurez sexual después de aproximadamente dos años, muere.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reproducción sexual se realiza mediante la formación de flores y semillas, de cada una de sus flores se liberan pequeñas semillas de un milímetro cada flor puede producir hasta 900 semillas las cuales son fácilmente dispersadas por el viento, lluvia o transportadas por animales.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 más habitual es la propagación mediante esquejes o por plántulas que nacen</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las mismas hojas (de sus bordes) como estrategia de reproducción asexual; debido a que, en los márgenes de cada una de las hojas, existen meristemos no diferenciados en donde nuevas plántulas se desarrollan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demostrando diversas actividades farmacológicas tales como antihelmíntica, antihipertensiva, antihipertensivos, analgésicos, </a:t>
            </a:r>
            <a:r>
              <a:rPr lang="es-EC" sz="1200" kern="1200" dirty="0" err="1">
                <a:solidFill>
                  <a:schemeClr val="tx1"/>
                </a:solidFill>
                <a:effectLst/>
                <a:latin typeface="+mn-lt"/>
                <a:ea typeface="+mn-ea"/>
                <a:cs typeface="+mn-cs"/>
              </a:rPr>
              <a:t>neurofarmacológica</a:t>
            </a:r>
            <a:r>
              <a:rPr lang="es-EC" sz="1200" kern="1200" dirty="0">
                <a:solidFill>
                  <a:schemeClr val="tx1"/>
                </a:solidFill>
                <a:effectLst/>
                <a:latin typeface="+mn-lt"/>
                <a:ea typeface="+mn-ea"/>
                <a:cs typeface="+mn-cs"/>
              </a:rPr>
              <a:t>, antiinflamatoria, antimicrobiana, insecticida, citotóxica, antitumoral y efecto </a:t>
            </a:r>
            <a:r>
              <a:rPr lang="es-EC" sz="1200" kern="1200" dirty="0" err="1">
                <a:solidFill>
                  <a:schemeClr val="tx1"/>
                </a:solidFill>
                <a:effectLst/>
                <a:latin typeface="+mn-lt"/>
                <a:ea typeface="+mn-ea"/>
                <a:cs typeface="+mn-cs"/>
              </a:rPr>
              <a:t>imnunosupresivo</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8</a:t>
            </a:fld>
            <a:endParaRPr lang="es-EC"/>
          </a:p>
        </p:txBody>
      </p:sp>
    </p:spTree>
    <p:extLst>
      <p:ext uri="{BB962C8B-B14F-4D97-AF65-F5344CB8AC3E}">
        <p14:creationId xmlns:p14="http://schemas.microsoft.com/office/powerpoint/2010/main" val="43986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C24C61-EE73-4030-B6C8-4E37F90934FB}" type="slidenum">
              <a:rPr lang="es-EC" smtClean="0"/>
              <a:pPr/>
              <a:t>9</a:t>
            </a:fld>
            <a:endParaRPr lang="es-EC"/>
          </a:p>
        </p:txBody>
      </p:sp>
    </p:spTree>
    <p:extLst>
      <p:ext uri="{BB962C8B-B14F-4D97-AF65-F5344CB8AC3E}">
        <p14:creationId xmlns:p14="http://schemas.microsoft.com/office/powerpoint/2010/main" val="408610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permite la obtención de altas tasas de multiplicación a partir de un explante inicial, gracias a la totipotencia de las células vegetales. Consiste en tomar una porción de una planta a la que se denominará explante y colocarla en un medio nutritivo estéril donde se regenerarán una o muchas planta</a:t>
            </a:r>
          </a:p>
          <a:p>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callo es un tejido no organizado y poco diferenciado formado por células en proliferación que se producen tanto </a:t>
            </a:r>
            <a:r>
              <a:rPr lang="es-ES" sz="1200" i="1" kern="1200" dirty="0">
                <a:solidFill>
                  <a:schemeClr val="tx1"/>
                </a:solidFill>
                <a:effectLst/>
                <a:latin typeface="+mn-lt"/>
                <a:ea typeface="+mn-ea"/>
                <a:cs typeface="+mn-cs"/>
              </a:rPr>
              <a:t>in vivo</a:t>
            </a:r>
            <a:r>
              <a:rPr lang="es-ES" sz="1200" kern="1200" dirty="0">
                <a:solidFill>
                  <a:schemeClr val="tx1"/>
                </a:solidFill>
                <a:effectLst/>
                <a:latin typeface="+mn-lt"/>
                <a:ea typeface="+mn-ea"/>
                <a:cs typeface="+mn-cs"/>
              </a:rPr>
              <a:t> como </a:t>
            </a:r>
            <a:r>
              <a:rPr lang="es-ES" sz="1200" i="1" kern="1200" dirty="0">
                <a:solidFill>
                  <a:schemeClr val="tx1"/>
                </a:solidFill>
                <a:effectLst/>
                <a:latin typeface="+mn-lt"/>
                <a:ea typeface="+mn-ea"/>
                <a:cs typeface="+mn-cs"/>
              </a:rPr>
              <a:t>in vitro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Alvez</a:t>
            </a: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et al</a:t>
            </a:r>
            <a:r>
              <a:rPr lang="es-ES" sz="1200" kern="1200" dirty="0">
                <a:solidFill>
                  <a:schemeClr val="tx1"/>
                </a:solidFill>
                <a:effectLst/>
                <a:latin typeface="+mn-lt"/>
                <a:ea typeface="+mn-ea"/>
                <a:cs typeface="+mn-cs"/>
              </a:rPr>
              <a:t>., 2012), obtenido por medio del aislamiento de órganos o tejidos diferenciados,</a:t>
            </a:r>
            <a:endParaRPr lang="es-EC"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Un callo puede formar brotes, raíces, embriones, entre otros, o simplemente continuar proliferando como callo, y hacer uso de cultivos celulares o cultivos en suspensión para la producción de metabolitos secundarios; dependiendo de las cantidades relativas de auxinas y </a:t>
            </a:r>
            <a:r>
              <a:rPr lang="es-ES" sz="1200" kern="1200" dirty="0" err="1">
                <a:solidFill>
                  <a:schemeClr val="tx1"/>
                </a:solidFill>
                <a:effectLst/>
                <a:latin typeface="+mn-lt"/>
                <a:ea typeface="+mn-ea"/>
                <a:cs typeface="+mn-cs"/>
              </a:rPr>
              <a:t>citocininas</a:t>
            </a:r>
            <a:r>
              <a:rPr lang="es-ES" sz="1200" kern="1200" dirty="0">
                <a:solidFill>
                  <a:schemeClr val="tx1"/>
                </a:solidFill>
                <a:effectLst/>
                <a:latin typeface="+mn-lt"/>
                <a:ea typeface="+mn-ea"/>
                <a:cs typeface="+mn-cs"/>
              </a:rPr>
              <a:t> suministradas</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pPr/>
              <a:t>10</a:t>
            </a:fld>
            <a:endParaRPr lang="es-EC"/>
          </a:p>
        </p:txBody>
      </p:sp>
    </p:spTree>
    <p:extLst>
      <p:ext uri="{BB962C8B-B14F-4D97-AF65-F5344CB8AC3E}">
        <p14:creationId xmlns:p14="http://schemas.microsoft.com/office/powerpoint/2010/main" val="1840319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7438" name="CorelDRAW" r:id="rId3" imgW="9151920" imgH="5621400" progId="">
                  <p:embed/>
                </p:oleObj>
              </mc:Choice>
              <mc:Fallback>
                <p:oleObj name="CorelDRAW" r:id="rId3" imgW="9151920" imgH="5621400" progId="">
                  <p:embed/>
                  <p:pic>
                    <p:nvPicPr>
                      <p:cNvPr id="0"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4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301840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440435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AA95D0F-0704-48D1-B38F-55967409B3BB}" type="datetimeFigureOut">
              <a:rPr lang="es-EC">
                <a:solidFill>
                  <a:srgbClr val="000000"/>
                </a:solidFill>
              </a:rPr>
              <a:pPr fontAlgn="base">
                <a:spcBef>
                  <a:spcPct val="0"/>
                </a:spcBef>
                <a:spcAft>
                  <a:spcPct val="0"/>
                </a:spcAft>
                <a:defRPr/>
              </a:pPr>
              <a:t>14/8/2017</a:t>
            </a:fld>
            <a:endParaRPr lang="es-EC">
              <a:solidFill>
                <a:srgbClr val="000000"/>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s-EC">
              <a:solidFill>
                <a:srgbClr val="000000"/>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03E1EFEC-BA32-419F-B561-FDAF47EB7E7D}" type="slidenum">
              <a:rPr lang="es-EC">
                <a:solidFill>
                  <a:srgbClr val="000000"/>
                </a:solidFill>
              </a:rPr>
              <a:pPr fontAlgn="base">
                <a:spcBef>
                  <a:spcPct val="0"/>
                </a:spcBef>
                <a:spcAft>
                  <a:spcPct val="0"/>
                </a:spcAft>
                <a:defRPr/>
              </a:pPr>
              <a:t>‹Nº›</a:t>
            </a:fld>
            <a:endParaRPr lang="es-EC">
              <a:solidFill>
                <a:srgbClr val="000000"/>
              </a:solidFill>
            </a:endParaRPr>
          </a:p>
        </p:txBody>
      </p:sp>
    </p:spTree>
    <p:extLst>
      <p:ext uri="{BB962C8B-B14F-4D97-AF65-F5344CB8AC3E}">
        <p14:creationId xmlns:p14="http://schemas.microsoft.com/office/powerpoint/2010/main" val="419313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0589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6587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458257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741239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48908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63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91030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0014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pic>
        <p:nvPicPr>
          <p:cNvPr id="1030" name="Picture 26" descr="LOGO ESPE ORIGINAL copia"/>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767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13.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20.png"/><Relationship Id="rId7" Type="http://schemas.openxmlformats.org/officeDocument/2006/relationships/diagramColors" Target="../diagrams/colors1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30.png"/><Relationship Id="rId7" Type="http://schemas.openxmlformats.org/officeDocument/2006/relationships/diagramColors" Target="../diagrams/colors1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5.xml"/><Relationship Id="rId16" Type="http://schemas.openxmlformats.org/officeDocument/2006/relationships/diagramColors" Target="../diagrams/colors8.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824061" y="1618928"/>
            <a:ext cx="817240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2000" b="1" i="0" u="none" strike="noStrike" cap="none" normalizeH="0" baseline="0" dirty="0">
              <a:ln>
                <a:noFill/>
              </a:ln>
              <a:solidFill>
                <a:schemeClr val="tx1"/>
              </a:solidFill>
              <a:effectLst/>
              <a:latin typeface="+mj-lt"/>
              <a:ea typeface="Times New Roman" pitchFamily="18" charset="0"/>
              <a:cs typeface="Times New Roman" pitchFamily="18" charset="0"/>
            </a:endParaRPr>
          </a:p>
          <a:p>
            <a:pPr algn="ctr"/>
            <a:r>
              <a:rPr lang="es-ES" altLang="es-EC" dirty="0">
                <a:latin typeface="+mj-lt"/>
                <a:cs typeface="Times New Roman" panose="02020603050405020304" pitchFamily="18" charset="0"/>
              </a:rPr>
              <a:t>“</a:t>
            </a:r>
            <a:r>
              <a:rPr lang="es-ES" altLang="es-EC" sz="2400" dirty="0">
                <a:latin typeface="+mj-lt"/>
                <a:cs typeface="Times New Roman" panose="02020603050405020304" pitchFamily="18" charset="0"/>
              </a:rPr>
              <a:t>Obtención de callo </a:t>
            </a:r>
            <a:r>
              <a:rPr lang="es-ES" altLang="es-EC" sz="2400" i="1" dirty="0">
                <a:latin typeface="+mj-lt"/>
                <a:cs typeface="Times New Roman" panose="02020603050405020304" pitchFamily="18" charset="0"/>
              </a:rPr>
              <a:t>in vitro</a:t>
            </a:r>
            <a:r>
              <a:rPr lang="es-ES" altLang="es-EC" sz="2400" dirty="0">
                <a:latin typeface="+mj-lt"/>
                <a:cs typeface="Times New Roman" panose="02020603050405020304" pitchFamily="18" charset="0"/>
              </a:rPr>
              <a:t> a partir de explantes de hoja del aire (</a:t>
            </a:r>
            <a:r>
              <a:rPr lang="es-ES" altLang="es-EC" sz="2400" i="1" dirty="0">
                <a:latin typeface="+mj-lt"/>
                <a:cs typeface="Times New Roman" panose="02020603050405020304" pitchFamily="18" charset="0"/>
              </a:rPr>
              <a:t>Kalanchoe pinnata</a:t>
            </a:r>
            <a:r>
              <a:rPr lang="es-ES" altLang="es-EC" sz="2400" dirty="0">
                <a:latin typeface="+mj-lt"/>
                <a:cs typeface="Times New Roman" panose="02020603050405020304" pitchFamily="18" charset="0"/>
              </a:rPr>
              <a:t>) y su posterior determinación del contenido de fenoles y capacidad antioxidante.”</a:t>
            </a:r>
          </a:p>
          <a:p>
            <a:pPr algn="ctr"/>
            <a:endParaRPr lang="es-ES" sz="2000" b="1" i="1" dirty="0"/>
          </a:p>
          <a:p>
            <a:pPr algn="ctr"/>
            <a:r>
              <a:rPr lang="es-ES" sz="2000" b="1" dirty="0">
                <a:latin typeface="+mj-lt"/>
              </a:rPr>
              <a:t>JENNIFER ALEJANDRA TORRES MOLINA</a:t>
            </a:r>
          </a:p>
          <a:p>
            <a:pPr algn="ctr"/>
            <a:endParaRPr lang="es-ES" sz="2000" b="1" dirty="0">
              <a:latin typeface="+mj-lt"/>
            </a:endParaRPr>
          </a:p>
          <a:p>
            <a:pPr algn="ctr"/>
            <a:r>
              <a:rPr lang="es-ES" sz="2000" b="1" dirty="0">
                <a:latin typeface="+mj-lt"/>
              </a:rPr>
              <a:t>Directora: </a:t>
            </a:r>
            <a:r>
              <a:rPr lang="es-ES" sz="2000" dirty="0" err="1">
                <a:latin typeface="+mj-lt"/>
              </a:rPr>
              <a:t>MSc</a:t>
            </a:r>
            <a:r>
              <a:rPr lang="es-ES" sz="2000" dirty="0">
                <a:latin typeface="+mj-lt"/>
              </a:rPr>
              <a:t>. Mónica Beatriz Jadán Guerrero </a:t>
            </a:r>
            <a:r>
              <a:rPr lang="es-ES" sz="2000" dirty="0" err="1">
                <a:latin typeface="+mj-lt"/>
              </a:rPr>
              <a:t>Ph.D</a:t>
            </a:r>
            <a:r>
              <a:rPr lang="es-ES" sz="2000" dirty="0">
                <a:latin typeface="+mj-lt"/>
              </a:rPr>
              <a:t> (c) </a:t>
            </a:r>
          </a:p>
          <a:p>
            <a:pPr algn="ctr"/>
            <a:r>
              <a:rPr lang="es-ES" sz="2000" b="1" dirty="0">
                <a:latin typeface="+mj-lt"/>
              </a:rPr>
              <a:t>Delegada del Departamento: </a:t>
            </a:r>
            <a:r>
              <a:rPr lang="es-ES" sz="2000" dirty="0" err="1">
                <a:latin typeface="+mj-lt"/>
              </a:rPr>
              <a:t>Ph.D</a:t>
            </a:r>
            <a:r>
              <a:rPr lang="es-ES" sz="2000" dirty="0">
                <a:latin typeface="+mj-lt"/>
              </a:rPr>
              <a:t> María Claudia Segovia Salcedo  </a:t>
            </a:r>
          </a:p>
          <a:p>
            <a:pPr algn="ctr"/>
            <a:endParaRPr lang="es-ES" sz="2000" dirty="0">
              <a:latin typeface="+mj-lt"/>
            </a:endParaRPr>
          </a:p>
          <a:p>
            <a:pPr algn="ctr"/>
            <a:r>
              <a:rPr lang="es-ES" sz="2000" dirty="0">
                <a:latin typeface="+mj-lt"/>
              </a:rPr>
              <a:t>Julio, 2017</a:t>
            </a:r>
            <a:endParaRPr lang="es-EC" sz="2000" dirty="0">
              <a:latin typeface="+mj-lt"/>
            </a:endParaRPr>
          </a:p>
        </p:txBody>
      </p:sp>
      <p:sp>
        <p:nvSpPr>
          <p:cNvPr id="3" name="1 Título"/>
          <p:cNvSpPr txBox="1">
            <a:spLocks/>
          </p:cNvSpPr>
          <p:nvPr/>
        </p:nvSpPr>
        <p:spPr>
          <a:xfrm>
            <a:off x="766861" y="1201316"/>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MX" sz="3800" b="1" kern="0" noProof="0" dirty="0">
                <a:effectLst>
                  <a:outerShdw blurRad="38100" dist="38100" dir="2700000" algn="tl">
                    <a:srgbClr val="C0C0C0"/>
                  </a:outerShdw>
                </a:effectLst>
                <a:latin typeface="+mj-lt"/>
                <a:ea typeface="+mj-ea"/>
                <a:cs typeface="+mj-cs"/>
              </a:rPr>
              <a:t>PROYECTO DE TITULACIÓN</a:t>
            </a:r>
            <a:endParaRPr kumimoji="0" lang="es-MX" sz="3800" b="1" i="0" u="none"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pic>
        <p:nvPicPr>
          <p:cNvPr id="4" name="Picture 1" descr="C:\Users\XAVIER\Desktop\Comunicado-2-1.jpg"/>
          <p:cNvPicPr>
            <a:picLocks noChangeAspect="1" noChangeArrowheads="1"/>
          </p:cNvPicPr>
          <p:nvPr/>
        </p:nvPicPr>
        <p:blipFill>
          <a:blip r:embed="rId3" cstate="print"/>
          <a:srcRect/>
          <a:stretch>
            <a:fillRect/>
          </a:stretch>
        </p:blipFill>
        <p:spPr bwMode="auto">
          <a:xfrm>
            <a:off x="11024" y="212203"/>
            <a:ext cx="4320480" cy="837753"/>
          </a:xfrm>
          <a:prstGeom prst="rect">
            <a:avLst/>
          </a:prstGeom>
          <a:noFill/>
        </p:spPr>
      </p:pic>
    </p:spTree>
    <p:extLst>
      <p:ext uri="{BB962C8B-B14F-4D97-AF65-F5344CB8AC3E}">
        <p14:creationId xmlns:p14="http://schemas.microsoft.com/office/powerpoint/2010/main" val="20329269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CuadroTexto"/>
          <p:cNvSpPr txBox="1"/>
          <p:nvPr/>
        </p:nvSpPr>
        <p:spPr>
          <a:xfrm>
            <a:off x="2267744" y="845747"/>
            <a:ext cx="4607248"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sz="2400" b="1" dirty="0"/>
              <a:t>Cultivo </a:t>
            </a:r>
            <a:r>
              <a:rPr lang="es-EC" sz="2400" b="1" i="1" dirty="0"/>
              <a:t>in vitro</a:t>
            </a:r>
            <a:endParaRPr lang="es-EC" sz="2400" b="1" dirty="0"/>
          </a:p>
        </p:txBody>
      </p:sp>
      <p:sp>
        <p:nvSpPr>
          <p:cNvPr id="8" name="Título 4"/>
          <p:cNvSpPr>
            <a:spLocks noGrp="1"/>
          </p:cNvSpPr>
          <p:nvPr>
            <p:ph type="title"/>
          </p:nvPr>
        </p:nvSpPr>
        <p:spPr>
          <a:xfrm>
            <a:off x="683568" y="117704"/>
            <a:ext cx="8229600" cy="1143000"/>
          </a:xfrm>
        </p:spPr>
        <p:txBody>
          <a:bodyPr/>
          <a:lstStyle/>
          <a:p>
            <a:pPr algn="l"/>
            <a:r>
              <a:rPr lang="es-EC" dirty="0">
                <a:solidFill>
                  <a:schemeClr val="tx1"/>
                </a:solidFill>
                <a:effectLst>
                  <a:outerShdw blurRad="38100" dist="38100" dir="2700000" algn="tl">
                    <a:srgbClr val="000000">
                      <a:alpha val="43137"/>
                    </a:srgbClr>
                  </a:outerShdw>
                </a:effectLst>
              </a:rPr>
              <a:t>Marco teórico</a:t>
            </a:r>
          </a:p>
        </p:txBody>
      </p:sp>
      <p:sp>
        <p:nvSpPr>
          <p:cNvPr id="2" name="Rectángulo 1"/>
          <p:cNvSpPr/>
          <p:nvPr/>
        </p:nvSpPr>
        <p:spPr>
          <a:xfrm>
            <a:off x="179512" y="6381328"/>
            <a:ext cx="5820824" cy="261610"/>
          </a:xfrm>
          <a:prstGeom prst="rect">
            <a:avLst/>
          </a:prstGeom>
        </p:spPr>
        <p:txBody>
          <a:bodyPr wrap="none">
            <a:spAutoFit/>
          </a:bodyPr>
          <a:lstStyle/>
          <a:p>
            <a:r>
              <a:rPr lang="es-EC" sz="1100" dirty="0"/>
              <a:t>(</a:t>
            </a:r>
            <a:r>
              <a:rPr lang="es-ES" sz="1100" dirty="0"/>
              <a:t>Roca &amp; </a:t>
            </a:r>
            <a:r>
              <a:rPr lang="es-ES" sz="1100" dirty="0" err="1"/>
              <a:t>Mroginski</a:t>
            </a:r>
            <a:r>
              <a:rPr lang="es-ES" sz="1100" dirty="0"/>
              <a:t>, 1993; Brown &amp; </a:t>
            </a:r>
            <a:r>
              <a:rPr lang="es-ES" sz="1100" dirty="0" err="1"/>
              <a:t>Thorpe</a:t>
            </a:r>
            <a:r>
              <a:rPr lang="es-ES" sz="1100" dirty="0"/>
              <a:t>, 1995; </a:t>
            </a:r>
            <a:r>
              <a:rPr lang="es-ES" sz="1100" dirty="0" err="1"/>
              <a:t>Segretín</a:t>
            </a:r>
            <a:r>
              <a:rPr lang="es-ES" sz="1100" dirty="0"/>
              <a:t>, 2011; </a:t>
            </a:r>
            <a:r>
              <a:rPr lang="es-ES" sz="1100" dirty="0" err="1"/>
              <a:t>Nayvi</a:t>
            </a:r>
            <a:r>
              <a:rPr lang="es-ES" sz="1100" dirty="0"/>
              <a:t> &amp; Jiménez, 2011).</a:t>
            </a:r>
            <a:endParaRPr lang="es-EC" sz="1100" dirty="0"/>
          </a:p>
        </p:txBody>
      </p:sp>
      <p:graphicFrame>
        <p:nvGraphicFramePr>
          <p:cNvPr id="9" name="Diagrama 4"/>
          <p:cNvGraphicFramePr/>
          <p:nvPr>
            <p:extLst>
              <p:ext uri="{D42A27DB-BD31-4B8C-83A1-F6EECF244321}">
                <p14:modId xmlns:p14="http://schemas.microsoft.com/office/powerpoint/2010/main" val="3798556271"/>
              </p:ext>
            </p:extLst>
          </p:nvPr>
        </p:nvGraphicFramePr>
        <p:xfrm>
          <a:off x="1827484" y="1565196"/>
          <a:ext cx="8545473" cy="420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257223339"/>
              </p:ext>
            </p:extLst>
          </p:nvPr>
        </p:nvGraphicFramePr>
        <p:xfrm>
          <a:off x="90348" y="1568984"/>
          <a:ext cx="8952656"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Elipse 9"/>
          <p:cNvSpPr/>
          <p:nvPr/>
        </p:nvSpPr>
        <p:spPr>
          <a:xfrm>
            <a:off x="5676841" y="4314790"/>
            <a:ext cx="1257304" cy="1257304"/>
          </a:xfrm>
          <a:prstGeom prst="ellipse">
            <a:avLst/>
          </a:prstGeom>
          <a:blipFill rotWithShape="1">
            <a:blip r:embed="rId13"/>
            <a:stretch>
              <a:fillRect/>
            </a:stretch>
          </a:blipFill>
          <a:ln>
            <a:solidFill>
              <a:srgbClr val="A3FFA3"/>
            </a:solid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1" name="Elipse 10"/>
          <p:cNvSpPr/>
          <p:nvPr/>
        </p:nvSpPr>
        <p:spPr>
          <a:xfrm>
            <a:off x="6965662" y="4371892"/>
            <a:ext cx="1257304" cy="1257304"/>
          </a:xfrm>
          <a:prstGeom prst="ellipse">
            <a:avLst/>
          </a:prstGeom>
          <a:blipFill rotWithShape="1">
            <a:blip r:embed="rId14"/>
            <a:stretch>
              <a:fillRect/>
            </a:stretch>
          </a:blipFill>
          <a:ln>
            <a:solidFill>
              <a:srgbClr val="A3FFA3"/>
            </a:solid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3312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513582196"/>
              </p:ext>
            </p:extLst>
          </p:nvPr>
        </p:nvGraphicFramePr>
        <p:xfrm>
          <a:off x="302840" y="739210"/>
          <a:ext cx="5256584" cy="5091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4"/>
          <p:cNvSpPr txBox="1">
            <a:spLocks/>
          </p:cNvSpPr>
          <p:nvPr/>
        </p:nvSpPr>
        <p:spPr>
          <a:xfrm>
            <a:off x="683568" y="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Marco teórico</a:t>
            </a:r>
          </a:p>
        </p:txBody>
      </p:sp>
      <p:sp>
        <p:nvSpPr>
          <p:cNvPr id="3" name="Rectángulo: esquinas redondeadas 2"/>
          <p:cNvSpPr/>
          <p:nvPr/>
        </p:nvSpPr>
        <p:spPr>
          <a:xfrm>
            <a:off x="6248872" y="2626194"/>
            <a:ext cx="2664296" cy="1224136"/>
          </a:xfrm>
          <a:prstGeom prst="roundRect">
            <a:avLst/>
          </a:prstGeom>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s-EC" sz="1900" dirty="0"/>
              <a:t>Color, características sensoriales, nutritivas y propiedades. antioxidantes</a:t>
            </a:r>
          </a:p>
        </p:txBody>
      </p:sp>
      <p:sp>
        <p:nvSpPr>
          <p:cNvPr id="5" name="Flecha: a la derecha 4"/>
          <p:cNvSpPr/>
          <p:nvPr/>
        </p:nvSpPr>
        <p:spPr>
          <a:xfrm>
            <a:off x="5652753" y="2910815"/>
            <a:ext cx="504056" cy="576064"/>
          </a:xfrm>
          <a:prstGeom prst="rightArrow">
            <a:avLst/>
          </a:prstGeom>
          <a:solidFill>
            <a:srgbClr val="BFD7BF"/>
          </a:solidFill>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b="1">
              <a:ln w="22225">
                <a:solidFill>
                  <a:schemeClr val="accent2"/>
                </a:solidFill>
                <a:prstDash val="solid"/>
              </a:ln>
              <a:solidFill>
                <a:schemeClr val="accent2">
                  <a:lumMod val="40000"/>
                  <a:lumOff val="60000"/>
                </a:schemeClr>
              </a:solidFill>
            </a:endParaRPr>
          </a:p>
        </p:txBody>
      </p:sp>
      <p:sp>
        <p:nvSpPr>
          <p:cNvPr id="8" name="Rectángulo: esquinas redondeadas 7"/>
          <p:cNvSpPr/>
          <p:nvPr/>
        </p:nvSpPr>
        <p:spPr>
          <a:xfrm>
            <a:off x="6225698" y="4174582"/>
            <a:ext cx="2710644" cy="1152128"/>
          </a:xfrm>
          <a:prstGeom prst="roundRect">
            <a:avLst/>
          </a:prstGeom>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900" dirty="0"/>
              <a:t>Captores de radicales libres</a:t>
            </a:r>
            <a:endParaRPr lang="es-EC" sz="1900" dirty="0"/>
          </a:p>
        </p:txBody>
      </p:sp>
      <p:sp>
        <p:nvSpPr>
          <p:cNvPr id="10" name="Flecha: a la derecha 9"/>
          <p:cNvSpPr/>
          <p:nvPr/>
        </p:nvSpPr>
        <p:spPr>
          <a:xfrm>
            <a:off x="5652753" y="4374971"/>
            <a:ext cx="504056" cy="576064"/>
          </a:xfrm>
          <a:prstGeom prst="rightArrow">
            <a:avLst/>
          </a:prstGeom>
          <a:solidFill>
            <a:srgbClr val="BFD7BF"/>
          </a:solidFill>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solidFill>
                <a:sysClr val="windowText" lastClr="000000"/>
              </a:solidFill>
            </a:endParaRPr>
          </a:p>
        </p:txBody>
      </p:sp>
      <p:sp>
        <p:nvSpPr>
          <p:cNvPr id="9" name="Rectángulo 8"/>
          <p:cNvSpPr/>
          <p:nvPr/>
        </p:nvSpPr>
        <p:spPr>
          <a:xfrm>
            <a:off x="179512" y="6415192"/>
            <a:ext cx="6472708" cy="261610"/>
          </a:xfrm>
          <a:prstGeom prst="rect">
            <a:avLst/>
          </a:prstGeom>
        </p:spPr>
        <p:txBody>
          <a:bodyPr wrap="square">
            <a:spAutoFit/>
          </a:bodyPr>
          <a:lstStyle/>
          <a:p>
            <a:r>
              <a:rPr lang="es-ES" sz="1000" dirty="0">
                <a:latin typeface="Times New Roman" panose="02020603050405020304" pitchFamily="18" charset="0"/>
                <a:ea typeface="Calibri" panose="020F0502020204030204" pitchFamily="34" charset="0"/>
              </a:rPr>
              <a:t>(</a:t>
            </a:r>
            <a:r>
              <a:rPr lang="es-ES" sz="1100" dirty="0">
                <a:ea typeface="Calibri" panose="020F0502020204030204" pitchFamily="34" charset="0"/>
              </a:rPr>
              <a:t>Valverde </a:t>
            </a:r>
            <a:r>
              <a:rPr lang="es-ES" sz="1100" i="1" dirty="0">
                <a:ea typeface="Calibri" panose="020F0502020204030204" pitchFamily="34" charset="0"/>
              </a:rPr>
              <a:t>et al</a:t>
            </a:r>
            <a:r>
              <a:rPr lang="es-ES" sz="1100" dirty="0">
                <a:ea typeface="Calibri" panose="020F0502020204030204" pitchFamily="34" charset="0"/>
              </a:rPr>
              <a:t>., 2000; </a:t>
            </a:r>
            <a:r>
              <a:rPr lang="es-ES" sz="1100" dirty="0" err="1">
                <a:ea typeface="Calibri" panose="020F0502020204030204" pitchFamily="34" charset="0"/>
              </a:rPr>
              <a:t>Duthie</a:t>
            </a:r>
            <a:r>
              <a:rPr lang="es-ES" sz="1100" dirty="0">
                <a:ea typeface="Calibri" panose="020F0502020204030204" pitchFamily="34" charset="0"/>
              </a:rPr>
              <a:t> &amp; </a:t>
            </a:r>
            <a:r>
              <a:rPr lang="es-ES" sz="1100" dirty="0" err="1">
                <a:ea typeface="Calibri" panose="020F0502020204030204" pitchFamily="34" charset="0"/>
              </a:rPr>
              <a:t>Crozier</a:t>
            </a:r>
            <a:r>
              <a:rPr lang="es-ES" sz="1100" dirty="0">
                <a:ea typeface="Calibri" panose="020F0502020204030204" pitchFamily="34" charset="0"/>
              </a:rPr>
              <a:t> 2000; </a:t>
            </a:r>
            <a:r>
              <a:rPr lang="es-ES" sz="1100" dirty="0"/>
              <a:t>Nava, 2007; Ávalos &amp; Pérez, 2009)</a:t>
            </a:r>
            <a:endParaRPr lang="es-EC" sz="1100" dirty="0"/>
          </a:p>
        </p:txBody>
      </p:sp>
    </p:spTree>
    <p:extLst>
      <p:ext uri="{BB962C8B-B14F-4D97-AF65-F5344CB8AC3E}">
        <p14:creationId xmlns:p14="http://schemas.microsoft.com/office/powerpoint/2010/main" val="13841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39552" y="116632"/>
            <a:ext cx="8229600" cy="1143000"/>
          </a:xfrm>
        </p:spPr>
        <p:txBody>
          <a:bodyPr/>
          <a:lstStyle/>
          <a:p>
            <a:pPr algn="l"/>
            <a:r>
              <a:rPr lang="es-EC" dirty="0">
                <a:solidFill>
                  <a:schemeClr val="tx1"/>
                </a:solidFill>
                <a:effectLst>
                  <a:outerShdw blurRad="38100" dist="38100" dir="2700000" algn="tl">
                    <a:srgbClr val="000000">
                      <a:alpha val="43137"/>
                    </a:srgbClr>
                  </a:outerShdw>
                </a:effectLst>
              </a:rPr>
              <a:t>Materiales y métodos</a:t>
            </a:r>
            <a:br>
              <a:rPr lang="es-EC" i="0" dirty="0">
                <a:solidFill>
                  <a:schemeClr val="tx1"/>
                </a:solidFill>
                <a:effectLst/>
                <a:latin typeface="Times New Roman" panose="02020603050405020304" pitchFamily="18" charset="0"/>
                <a:cs typeface="Times New Roman" panose="02020603050405020304" pitchFamily="18" charset="0"/>
              </a:rPr>
            </a:br>
            <a:endParaRPr lang="es-EC" i="0" dirty="0">
              <a:solidFill>
                <a:schemeClr val="tx1"/>
              </a:solidFill>
              <a:effectLst/>
            </a:endParaRP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172918601"/>
              </p:ext>
            </p:extLst>
          </p:nvPr>
        </p:nvGraphicFramePr>
        <p:xfrm>
          <a:off x="179512" y="1052736"/>
          <a:ext cx="8712968"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188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 y="836712"/>
            <a:ext cx="9143999" cy="1143000"/>
          </a:xfrm>
        </p:spPr>
        <p:txBody>
          <a:bodyPr>
            <a:normAutofit fontScale="90000"/>
          </a:bodyPr>
          <a:lstStyle/>
          <a:p>
            <a:pPr algn="ctr"/>
            <a:r>
              <a:rPr lang="es-EC" sz="2800" i="0" dirty="0">
                <a:solidFill>
                  <a:schemeClr val="tx1"/>
                </a:solidFill>
                <a:effectLst/>
                <a:latin typeface="+mn-lt"/>
                <a:cs typeface="Times New Roman" panose="02020603050405020304" pitchFamily="18" charset="0"/>
              </a:rPr>
              <a:t>Fase 1: Obtención material vegetal y control fitosanitario</a:t>
            </a:r>
            <a:br>
              <a:rPr lang="es-EC" sz="2800" b="0" dirty="0">
                <a:cs typeface="Times New Roman" panose="02020603050405020304" pitchFamily="18" charset="0"/>
              </a:rPr>
            </a:br>
            <a:endParaRPr lang="es-EC" sz="2800" b="0" i="0" dirty="0">
              <a:ln w="0"/>
              <a:solidFill>
                <a:schemeClr val="tx1"/>
              </a:solidFill>
              <a:effectLst/>
            </a:endParaRPr>
          </a:p>
        </p:txBody>
      </p:sp>
      <p:sp>
        <p:nvSpPr>
          <p:cNvPr id="6" name="Título 4"/>
          <p:cNvSpPr txBox="1">
            <a:spLocks/>
          </p:cNvSpPr>
          <p:nvPr/>
        </p:nvSpPr>
        <p:spPr>
          <a:xfrm>
            <a:off x="611560" y="142757"/>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graphicFrame>
        <p:nvGraphicFramePr>
          <p:cNvPr id="3" name="Diagrama 2">
            <a:extLst>
              <a:ext uri="{FF2B5EF4-FFF2-40B4-BE49-F238E27FC236}">
                <a16:creationId xmlns:a16="http://schemas.microsoft.com/office/drawing/2014/main" id="{3109E2D2-A3E1-4648-97CA-4BB2DCF433EB}"/>
              </a:ext>
            </a:extLst>
          </p:cNvPr>
          <p:cNvGraphicFramePr/>
          <p:nvPr>
            <p:extLst>
              <p:ext uri="{D42A27DB-BD31-4B8C-83A1-F6EECF244321}">
                <p14:modId xmlns:p14="http://schemas.microsoft.com/office/powerpoint/2010/main" val="104590927"/>
              </p:ext>
            </p:extLst>
          </p:nvPr>
        </p:nvGraphicFramePr>
        <p:xfrm>
          <a:off x="421606" y="-243408"/>
          <a:ext cx="5878586" cy="7088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a:extLst>
              <a:ext uri="{FF2B5EF4-FFF2-40B4-BE49-F238E27FC236}">
                <a16:creationId xmlns:a16="http://schemas.microsoft.com/office/drawing/2014/main" id="{314C0958-E2C2-49FC-AD87-A7F8DD9E88C1}"/>
              </a:ext>
            </a:extLst>
          </p:cNvPr>
          <p:cNvSpPr/>
          <p:nvPr/>
        </p:nvSpPr>
        <p:spPr>
          <a:xfrm>
            <a:off x="6662414" y="4653136"/>
            <a:ext cx="1816523" cy="276999"/>
          </a:xfrm>
          <a:prstGeom prst="rect">
            <a:avLst/>
          </a:prstGeom>
        </p:spPr>
        <p:txBody>
          <a:bodyPr wrap="none">
            <a:spAutoFit/>
          </a:bodyPr>
          <a:lstStyle/>
          <a:p>
            <a:r>
              <a:rPr lang="es-EC" sz="1200" b="1" dirty="0"/>
              <a:t>Figura 4.  </a:t>
            </a:r>
            <a:r>
              <a:rPr lang="es-EC" sz="1200" dirty="0"/>
              <a:t>Hoja del aire </a:t>
            </a:r>
          </a:p>
        </p:txBody>
      </p:sp>
      <p:pic>
        <p:nvPicPr>
          <p:cNvPr id="11" name="Imagen 10">
            <a:extLst>
              <a:ext uri="{FF2B5EF4-FFF2-40B4-BE49-F238E27FC236}">
                <a16:creationId xmlns:a16="http://schemas.microsoft.com/office/drawing/2014/main" id="{BD7690C9-A637-4BFB-A1FE-0F9DBCE8C3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26" t="7680" r="16420" b="15691"/>
          <a:stretch/>
        </p:blipFill>
        <p:spPr>
          <a:xfrm>
            <a:off x="6584433" y="1979712"/>
            <a:ext cx="1972486" cy="2592288"/>
          </a:xfrm>
          <a:prstGeom prst="rect">
            <a:avLst/>
          </a:prstGeom>
        </p:spPr>
      </p:pic>
    </p:spTree>
    <p:extLst>
      <p:ext uri="{BB962C8B-B14F-4D97-AF65-F5344CB8AC3E}">
        <p14:creationId xmlns:p14="http://schemas.microsoft.com/office/powerpoint/2010/main" val="315006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8876" y="733652"/>
            <a:ext cx="9143999" cy="1143000"/>
          </a:xfrm>
        </p:spPr>
        <p:txBody>
          <a:bodyPr>
            <a:normAutofit/>
          </a:bodyPr>
          <a:lstStyle/>
          <a:p>
            <a:pPr algn="ctr"/>
            <a:r>
              <a:rPr lang="es-EC" sz="2500" i="0" dirty="0">
                <a:solidFill>
                  <a:schemeClr val="tx1"/>
                </a:solidFill>
                <a:effectLst/>
                <a:latin typeface="+mn-lt"/>
                <a:cs typeface="Times New Roman" panose="02020603050405020304" pitchFamily="18" charset="0"/>
              </a:rPr>
              <a:t>Fase 2: Desinfección de las muestras vegetales</a:t>
            </a:r>
            <a:br>
              <a:rPr lang="es-EC" sz="2800" b="0" dirty="0">
                <a:cs typeface="Times New Roman" panose="02020603050405020304" pitchFamily="18" charset="0"/>
              </a:rPr>
            </a:br>
            <a:endParaRPr lang="es-EC" sz="2800" b="0" i="0" dirty="0">
              <a:ln w="0"/>
              <a:solidFill>
                <a:schemeClr val="tx1"/>
              </a:solidFill>
              <a:effectLst/>
            </a:endParaRPr>
          </a:p>
        </p:txBody>
      </p:sp>
      <p:sp>
        <p:nvSpPr>
          <p:cNvPr id="6" name="Título 4"/>
          <p:cNvSpPr txBox="1">
            <a:spLocks/>
          </p:cNvSpPr>
          <p:nvPr/>
        </p:nvSpPr>
        <p:spPr>
          <a:xfrm>
            <a:off x="522037" y="132473"/>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4" name="21 CuadroTexto"/>
          <p:cNvSpPr txBox="1"/>
          <p:nvPr/>
        </p:nvSpPr>
        <p:spPr>
          <a:xfrm>
            <a:off x="53106" y="6381328"/>
            <a:ext cx="7469661" cy="276999"/>
          </a:xfrm>
          <a:prstGeom prst="rect">
            <a:avLst/>
          </a:prstGeom>
          <a:noFill/>
        </p:spPr>
        <p:txBody>
          <a:bodyPr wrap="square" rtlCol="0">
            <a:spAutoFit/>
          </a:bodyPr>
          <a:lstStyle/>
          <a:p>
            <a:pPr algn="just"/>
            <a:r>
              <a:rPr lang="es-ES" sz="1200" dirty="0" err="1"/>
              <a:t>Murashige</a:t>
            </a:r>
            <a:r>
              <a:rPr lang="es-ES" sz="1200" dirty="0"/>
              <a:t> &amp; </a:t>
            </a:r>
            <a:r>
              <a:rPr lang="es-ES" sz="1200" dirty="0" err="1"/>
              <a:t>Skoog</a:t>
            </a:r>
            <a:r>
              <a:rPr lang="es-ES" sz="1200" dirty="0"/>
              <a:t> (MS) </a:t>
            </a:r>
            <a:r>
              <a:rPr lang="en-US" sz="1200" dirty="0"/>
              <a:t>+ </a:t>
            </a:r>
            <a:r>
              <a:rPr lang="es-ES" sz="1200" dirty="0"/>
              <a:t>Vitaminas, enriquecido con 30 g/L de azúcar y 7,5 g/L de Agar, pH 5,75</a:t>
            </a:r>
            <a:endParaRPr lang="es-EC" sz="1200" dirty="0"/>
          </a:p>
        </p:txBody>
      </p:sp>
      <p:sp>
        <p:nvSpPr>
          <p:cNvPr id="25" name="CuadroTexto 24"/>
          <p:cNvSpPr txBox="1"/>
          <p:nvPr/>
        </p:nvSpPr>
        <p:spPr>
          <a:xfrm>
            <a:off x="178141" y="5113219"/>
            <a:ext cx="8843235" cy="461665"/>
          </a:xfrm>
          <a:prstGeom prst="rect">
            <a:avLst/>
          </a:prstGeom>
          <a:noFill/>
        </p:spPr>
        <p:txBody>
          <a:bodyPr wrap="square" rtlCol="0">
            <a:spAutoFit/>
          </a:bodyPr>
          <a:lstStyle/>
          <a:p>
            <a:pPr algn="just"/>
            <a:r>
              <a:rPr lang="es-EC" sz="1200" b="1" dirty="0"/>
              <a:t>Figura 5. </a:t>
            </a:r>
            <a:r>
              <a:rPr lang="es-ES" sz="1200" dirty="0">
                <a:solidFill>
                  <a:srgbClr val="000000"/>
                </a:solidFill>
                <a:ea typeface="Calibri" panose="020F0502020204030204" pitchFamily="34" charset="0"/>
                <a:cs typeface="Times New Roman" panose="02020603050405020304" pitchFamily="18" charset="0"/>
              </a:rPr>
              <a:t>Proceso de desinfección a) lavado en agua corriente b) lavado en la solución de detergente al 1% c) lavado en la solución de fungicida al 0.5 % d) lavado en la solución de hipoclorito de sodio (NaClO) al 1%.</a:t>
            </a:r>
            <a:endParaRPr lang="es-EC" dirty="0"/>
          </a:p>
        </p:txBody>
      </p:sp>
      <p:sp>
        <p:nvSpPr>
          <p:cNvPr id="26" name="Rectángulo 25"/>
          <p:cNvSpPr/>
          <p:nvPr/>
        </p:nvSpPr>
        <p:spPr>
          <a:xfrm>
            <a:off x="242364" y="1651918"/>
            <a:ext cx="2121396" cy="375815"/>
          </a:xfrm>
          <a:prstGeom prst="rect">
            <a:avLst/>
          </a:prstGeom>
          <a:ln>
            <a:solidFill>
              <a:srgbClr val="BFD7B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Agua corriente</a:t>
            </a:r>
          </a:p>
        </p:txBody>
      </p:sp>
      <p:sp>
        <p:nvSpPr>
          <p:cNvPr id="27" name="Rectángulo 26"/>
          <p:cNvSpPr/>
          <p:nvPr/>
        </p:nvSpPr>
        <p:spPr>
          <a:xfrm>
            <a:off x="2491285" y="1663272"/>
            <a:ext cx="2031010" cy="364461"/>
          </a:xfrm>
          <a:prstGeom prst="rect">
            <a:avLst/>
          </a:prstGeom>
          <a:ln>
            <a:solidFill>
              <a:srgbClr val="BFD7B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Detergente 1%</a:t>
            </a:r>
          </a:p>
        </p:txBody>
      </p:sp>
      <p:sp>
        <p:nvSpPr>
          <p:cNvPr id="28" name="Rectángulo 27"/>
          <p:cNvSpPr/>
          <p:nvPr/>
        </p:nvSpPr>
        <p:spPr>
          <a:xfrm>
            <a:off x="4636837" y="1662457"/>
            <a:ext cx="2066593" cy="352955"/>
          </a:xfrm>
          <a:prstGeom prst="rect">
            <a:avLst/>
          </a:prstGeom>
          <a:ln>
            <a:solidFill>
              <a:srgbClr val="BFD7B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Fungicida 0.5 %</a:t>
            </a:r>
          </a:p>
        </p:txBody>
      </p:sp>
      <p:sp>
        <p:nvSpPr>
          <p:cNvPr id="29" name="Rectángulo 28"/>
          <p:cNvSpPr/>
          <p:nvPr/>
        </p:nvSpPr>
        <p:spPr>
          <a:xfrm>
            <a:off x="6821685" y="1678695"/>
            <a:ext cx="2117042" cy="336717"/>
          </a:xfrm>
          <a:prstGeom prst="rect">
            <a:avLst/>
          </a:prstGeom>
          <a:ln>
            <a:solidFill>
              <a:srgbClr val="BFD7B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NaClO 1%</a:t>
            </a:r>
          </a:p>
        </p:txBody>
      </p:sp>
      <p:pic>
        <p:nvPicPr>
          <p:cNvPr id="2" name="Imagen 1"/>
          <p:cNvPicPr>
            <a:picLocks noChangeAspect="1"/>
          </p:cNvPicPr>
          <p:nvPr/>
        </p:nvPicPr>
        <p:blipFill>
          <a:blip r:embed="rId3"/>
          <a:stretch>
            <a:fillRect/>
          </a:stretch>
        </p:blipFill>
        <p:spPr>
          <a:xfrm>
            <a:off x="251521" y="2164892"/>
            <a:ext cx="8696477" cy="2790825"/>
          </a:xfrm>
          <a:prstGeom prst="rect">
            <a:avLst/>
          </a:prstGeom>
        </p:spPr>
      </p:pic>
    </p:spTree>
    <p:extLst>
      <p:ext uri="{BB962C8B-B14F-4D97-AF65-F5344CB8AC3E}">
        <p14:creationId xmlns:p14="http://schemas.microsoft.com/office/powerpoint/2010/main" val="3792143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50453" y="1472696"/>
            <a:ext cx="3811423" cy="738664"/>
          </a:xfrm>
          <a:prstGeom prst="rect">
            <a:avLst/>
          </a:prstGeom>
        </p:spPr>
        <p:txBody>
          <a:bodyPr wrap="square">
            <a:spAutoFit/>
          </a:bodyPr>
          <a:lstStyle/>
          <a:p>
            <a:pPr algn="just">
              <a:spcAft>
                <a:spcPts val="800"/>
              </a:spcAft>
            </a:pPr>
            <a:r>
              <a:rPr lang="es-EC" sz="1400" b="1" dirty="0">
                <a:ea typeface="Calibri" panose="020F0502020204030204" pitchFamily="34" charset="0"/>
                <a:cs typeface="Times New Roman" panose="02020603050405020304" pitchFamily="18" charset="0"/>
              </a:rPr>
              <a:t>Tabla 1.</a:t>
            </a:r>
            <a:r>
              <a:rPr lang="es-EC" sz="1400" dirty="0">
                <a:ea typeface="Calibri" panose="020F0502020204030204" pitchFamily="34" charset="0"/>
                <a:cs typeface="Times New Roman" panose="02020603050405020304" pitchFamily="18" charset="0"/>
              </a:rPr>
              <a:t> Tratamientos de desinfección de explantes de hoja del aire (</a:t>
            </a:r>
            <a:r>
              <a:rPr lang="es-EC" sz="1400" i="1" dirty="0">
                <a:ea typeface="Calibri" panose="020F0502020204030204" pitchFamily="34" charset="0"/>
                <a:cs typeface="Times New Roman" panose="02020603050405020304" pitchFamily="18" charset="0"/>
              </a:rPr>
              <a:t>Kalanchoe pinnata </a:t>
            </a:r>
            <a:r>
              <a:rPr lang="es-EC" sz="1400" dirty="0">
                <a:ea typeface="Calibri" panose="020F0502020204030204" pitchFamily="34" charset="0"/>
                <a:cs typeface="Times New Roman" panose="02020603050405020304" pitchFamily="18" charset="0"/>
              </a:rPr>
              <a:t>(Lam.) </a:t>
            </a:r>
            <a:r>
              <a:rPr lang="es-EC" sz="1400" dirty="0" err="1">
                <a:ea typeface="Calibri" panose="020F0502020204030204" pitchFamily="34" charset="0"/>
                <a:cs typeface="Times New Roman" panose="02020603050405020304" pitchFamily="18" charset="0"/>
              </a:rPr>
              <a:t>Pers</a:t>
            </a:r>
            <a:r>
              <a:rPr lang="es-EC" sz="1400" dirty="0">
                <a:ea typeface="Calibri" panose="020F0502020204030204" pitchFamily="34" charset="0"/>
                <a:cs typeface="Times New Roman" panose="02020603050405020304" pitchFamily="18" charset="0"/>
              </a:rPr>
              <a:t>).</a:t>
            </a:r>
            <a:endParaRPr lang="es-EC" sz="1400" i="1" dirty="0">
              <a:effectLst/>
              <a:ea typeface="Calibri" panose="020F0502020204030204" pitchFamily="34" charset="0"/>
              <a:cs typeface="Times New Roman" panose="02020603050405020304" pitchFamily="18" charset="0"/>
            </a:endParaRPr>
          </a:p>
        </p:txBody>
      </p:sp>
      <p:sp>
        <p:nvSpPr>
          <p:cNvPr id="11" name="1 Título"/>
          <p:cNvSpPr>
            <a:spLocks noGrp="1"/>
          </p:cNvSpPr>
          <p:nvPr>
            <p:ph type="title"/>
          </p:nvPr>
        </p:nvSpPr>
        <p:spPr>
          <a:xfrm>
            <a:off x="0" y="757773"/>
            <a:ext cx="9144000" cy="1143000"/>
          </a:xfrm>
        </p:spPr>
        <p:txBody>
          <a:bodyPr>
            <a:normAutofit/>
          </a:bodyPr>
          <a:lstStyle/>
          <a:p>
            <a:pPr algn="ctr"/>
            <a:r>
              <a:rPr lang="es-ES" sz="2800" i="0" dirty="0">
                <a:ln w="0"/>
                <a:solidFill>
                  <a:schemeClr val="tx1"/>
                </a:solidFill>
                <a:effectLst/>
              </a:rPr>
              <a:t>Fase 2: Desinfección de muestras vegetales</a:t>
            </a:r>
            <a:endParaRPr lang="es-EC" sz="2800" i="0" dirty="0">
              <a:ln w="0"/>
              <a:solidFill>
                <a:schemeClr val="tx1"/>
              </a:solidFill>
              <a:effectLst/>
            </a:endParaRPr>
          </a:p>
        </p:txBody>
      </p:sp>
      <p:sp>
        <p:nvSpPr>
          <p:cNvPr id="8" name="Título 4"/>
          <p:cNvSpPr txBox="1">
            <a:spLocks/>
          </p:cNvSpPr>
          <p:nvPr/>
        </p:nvSpPr>
        <p:spPr>
          <a:xfrm>
            <a:off x="395536" y="166873"/>
            <a:ext cx="7416824"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3" name="Rectángulo 2"/>
          <p:cNvSpPr/>
          <p:nvPr/>
        </p:nvSpPr>
        <p:spPr>
          <a:xfrm>
            <a:off x="4860916" y="3085431"/>
            <a:ext cx="3632995" cy="461665"/>
          </a:xfrm>
          <a:prstGeom prst="rect">
            <a:avLst/>
          </a:prstGeom>
        </p:spPr>
        <p:txBody>
          <a:bodyPr wrap="square">
            <a:spAutoFit/>
          </a:bodyPr>
          <a:lstStyle/>
          <a:p>
            <a:pPr algn="just">
              <a:spcAft>
                <a:spcPts val="1000"/>
              </a:spcAft>
            </a:pPr>
            <a:r>
              <a:rPr lang="es-EC" sz="1200" b="1" dirty="0">
                <a:ea typeface="Calibri" panose="020F0502020204030204" pitchFamily="34" charset="0"/>
                <a:cs typeface="Times New Roman" panose="02020603050405020304" pitchFamily="18" charset="0"/>
              </a:rPr>
              <a:t>Figura 6.</a:t>
            </a:r>
            <a:r>
              <a:rPr lang="es-EC" sz="1200" dirty="0">
                <a:ea typeface="Calibri" panose="020F0502020204030204" pitchFamily="34" charset="0"/>
                <a:cs typeface="Times New Roman" panose="02020603050405020304" pitchFamily="18" charset="0"/>
              </a:rPr>
              <a:t> Explantes contaminados de hoja del aire a) bacteria b) hongo </a:t>
            </a:r>
            <a:endParaRPr lang="es-EC" sz="1200" i="1" dirty="0">
              <a:effectLst/>
              <a:ea typeface="Calibri" panose="020F0502020204030204" pitchFamily="34"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908117815"/>
              </p:ext>
            </p:extLst>
          </p:nvPr>
        </p:nvGraphicFramePr>
        <p:xfrm>
          <a:off x="727385" y="2564904"/>
          <a:ext cx="3734492" cy="3004392"/>
        </p:xfrm>
        <a:graphic>
          <a:graphicData uri="http://schemas.openxmlformats.org/drawingml/2006/table">
            <a:tbl>
              <a:tblPr firstRow="1" firstCol="1" bandRow="1">
                <a:tableStyleId>{2D5ABB26-0587-4C30-8999-92F81FD0307C}</a:tableStyleId>
              </a:tblPr>
              <a:tblGrid>
                <a:gridCol w="1007507">
                  <a:extLst>
                    <a:ext uri="{9D8B030D-6E8A-4147-A177-3AD203B41FA5}">
                      <a16:colId xmlns:a16="http://schemas.microsoft.com/office/drawing/2014/main" val="3871239322"/>
                    </a:ext>
                  </a:extLst>
                </a:gridCol>
                <a:gridCol w="1468956">
                  <a:extLst>
                    <a:ext uri="{9D8B030D-6E8A-4147-A177-3AD203B41FA5}">
                      <a16:colId xmlns:a16="http://schemas.microsoft.com/office/drawing/2014/main" val="2174008079"/>
                    </a:ext>
                  </a:extLst>
                </a:gridCol>
                <a:gridCol w="1258029">
                  <a:extLst>
                    <a:ext uri="{9D8B030D-6E8A-4147-A177-3AD203B41FA5}">
                      <a16:colId xmlns:a16="http://schemas.microsoft.com/office/drawing/2014/main" val="2548959341"/>
                    </a:ext>
                  </a:extLst>
                </a:gridCol>
              </a:tblGrid>
              <a:tr h="991253">
                <a:tc>
                  <a:txBody>
                    <a:bodyPr/>
                    <a:lstStyle/>
                    <a:p>
                      <a:pPr algn="ctr" rtl="0" fontAlgn="ctr"/>
                      <a:r>
                        <a:rPr lang="es-EC" sz="1200" u="none" strike="noStrike" dirty="0">
                          <a:effectLst/>
                        </a:rPr>
                        <a:t> </a:t>
                      </a:r>
                      <a:r>
                        <a:rPr lang="es-EC" sz="1200" b="1" u="none" strike="noStrike" dirty="0">
                          <a:effectLst/>
                        </a:rPr>
                        <a:t>Tratamiento</a:t>
                      </a:r>
                      <a:endParaRPr lang="es-EC" sz="12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b="1" u="none" strike="noStrike" dirty="0">
                          <a:effectLst/>
                        </a:rPr>
                        <a:t>Concentración hipoclorito de sodio (v/v)</a:t>
                      </a:r>
                      <a:endParaRPr lang="es-EC" sz="12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b="1" u="none" strike="noStrike" dirty="0">
                          <a:effectLst/>
                        </a:rPr>
                        <a:t>Tiempo de inmersión (min)</a:t>
                      </a:r>
                      <a:endParaRPr lang="es-EC" sz="12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7038086"/>
                  </a:ext>
                </a:extLst>
              </a:tr>
              <a:tr h="341251">
                <a:tc>
                  <a:txBody>
                    <a:bodyPr/>
                    <a:lstStyle/>
                    <a:p>
                      <a:pPr algn="ctr" rtl="0" fontAlgn="ctr"/>
                      <a:r>
                        <a:rPr lang="es-EC" sz="1200" u="none" strike="noStrike">
                          <a:effectLst/>
                        </a:rPr>
                        <a:t>1</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1.5%</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20</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9249153"/>
                  </a:ext>
                </a:extLst>
              </a:tr>
              <a:tr h="341251">
                <a:tc>
                  <a:txBody>
                    <a:bodyPr/>
                    <a:lstStyle/>
                    <a:p>
                      <a:pPr algn="ctr" rtl="0" fontAlgn="ctr"/>
                      <a:r>
                        <a:rPr lang="es-EC" sz="1200" u="none" strike="noStrike">
                          <a:effectLst/>
                        </a:rPr>
                        <a:t>2</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a:effectLst/>
                        </a:rPr>
                        <a:t>1%</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20</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7888019"/>
                  </a:ext>
                </a:extLst>
              </a:tr>
              <a:tr h="341251">
                <a:tc>
                  <a:txBody>
                    <a:bodyPr/>
                    <a:lstStyle/>
                    <a:p>
                      <a:pPr algn="ctr" rtl="0" fontAlgn="ctr"/>
                      <a:r>
                        <a:rPr lang="es-EC" sz="1200" u="none" strike="noStrike">
                          <a:effectLst/>
                        </a:rPr>
                        <a:t>3</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a:effectLst/>
                        </a:rPr>
                        <a:t>0.5%</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20</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380541"/>
                  </a:ext>
                </a:extLst>
              </a:tr>
              <a:tr h="341251">
                <a:tc>
                  <a:txBody>
                    <a:bodyPr/>
                    <a:lstStyle/>
                    <a:p>
                      <a:pPr algn="ctr" rtl="0" fontAlgn="ctr"/>
                      <a:r>
                        <a:rPr lang="es-EC" sz="1200" u="none" strike="noStrike">
                          <a:effectLst/>
                        </a:rPr>
                        <a:t>4</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a:effectLst/>
                        </a:rPr>
                        <a:t>1.5%</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10</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8681374"/>
                  </a:ext>
                </a:extLst>
              </a:tr>
              <a:tr h="306884">
                <a:tc>
                  <a:txBody>
                    <a:bodyPr/>
                    <a:lstStyle/>
                    <a:p>
                      <a:pPr algn="ctr" rtl="0" fontAlgn="ctr"/>
                      <a:r>
                        <a:rPr lang="es-EC" sz="1200" u="none" strike="noStrike">
                          <a:effectLst/>
                        </a:rPr>
                        <a:t>5</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a:effectLst/>
                        </a:rPr>
                        <a:t>1%</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10</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1929455"/>
                  </a:ext>
                </a:extLst>
              </a:tr>
              <a:tr h="341251">
                <a:tc>
                  <a:txBody>
                    <a:bodyPr/>
                    <a:lstStyle/>
                    <a:p>
                      <a:pPr algn="ctr" rtl="0" fontAlgn="ctr"/>
                      <a:r>
                        <a:rPr lang="es-EC" sz="1200" u="none" strike="noStrike">
                          <a:effectLst/>
                        </a:rPr>
                        <a:t>6</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a:effectLst/>
                        </a:rPr>
                        <a:t>0.5%</a:t>
                      </a:r>
                      <a:endParaRPr lang="es-EC" sz="12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EC" sz="1200" u="none" strike="noStrike" dirty="0">
                          <a:effectLst/>
                        </a:rPr>
                        <a:t>10</a:t>
                      </a:r>
                      <a:endParaRPr lang="es-EC"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7718056"/>
                  </a:ext>
                </a:extLst>
              </a:tr>
            </a:tbl>
          </a:graphicData>
        </a:graphic>
      </p:graphicFrame>
      <p:sp>
        <p:nvSpPr>
          <p:cNvPr id="14" name="Rectángulo 13"/>
          <p:cNvSpPr/>
          <p:nvPr/>
        </p:nvSpPr>
        <p:spPr>
          <a:xfrm>
            <a:off x="4870376" y="5189426"/>
            <a:ext cx="3623535" cy="461665"/>
          </a:xfrm>
          <a:prstGeom prst="rect">
            <a:avLst/>
          </a:prstGeom>
        </p:spPr>
        <p:txBody>
          <a:bodyPr wrap="square">
            <a:spAutoFit/>
          </a:bodyPr>
          <a:lstStyle/>
          <a:p>
            <a:pPr algn="just">
              <a:spcAft>
                <a:spcPts val="1000"/>
              </a:spcAft>
            </a:pPr>
            <a:r>
              <a:rPr lang="es-EC" sz="1200" b="1" dirty="0">
                <a:ea typeface="Calibri" panose="020F0502020204030204" pitchFamily="34" charset="0"/>
                <a:cs typeface="Times New Roman" panose="02020603050405020304" pitchFamily="18" charset="0"/>
              </a:rPr>
              <a:t>Figura 7.</a:t>
            </a:r>
            <a:r>
              <a:rPr lang="es-EC" sz="1200" dirty="0">
                <a:ea typeface="Calibri" panose="020F0502020204030204" pitchFamily="34" charset="0"/>
                <a:cs typeface="Times New Roman" panose="02020603050405020304" pitchFamily="18" charset="0"/>
              </a:rPr>
              <a:t> Explantes de hoja de aire a) no oxidado b) oxidado</a:t>
            </a:r>
            <a:endParaRPr lang="es-EC" sz="1200" i="1" dirty="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0AAC9D0D-054E-4C78-92F4-8B4548F9A5BD}"/>
              </a:ext>
            </a:extLst>
          </p:cNvPr>
          <p:cNvPicPr>
            <a:picLocks noChangeAspect="1"/>
          </p:cNvPicPr>
          <p:nvPr/>
        </p:nvPicPr>
        <p:blipFill>
          <a:blip r:embed="rId3"/>
          <a:stretch>
            <a:fillRect/>
          </a:stretch>
        </p:blipFill>
        <p:spPr>
          <a:xfrm>
            <a:off x="4908342" y="1535708"/>
            <a:ext cx="3585569" cy="1504950"/>
          </a:xfrm>
          <a:prstGeom prst="rect">
            <a:avLst/>
          </a:prstGeom>
        </p:spPr>
      </p:pic>
      <p:pic>
        <p:nvPicPr>
          <p:cNvPr id="7" name="Imagen 6">
            <a:extLst>
              <a:ext uri="{FF2B5EF4-FFF2-40B4-BE49-F238E27FC236}">
                <a16:creationId xmlns:a16="http://schemas.microsoft.com/office/drawing/2014/main" id="{B2261365-F55F-4BF1-9B71-E01968022414}"/>
              </a:ext>
            </a:extLst>
          </p:cNvPr>
          <p:cNvPicPr>
            <a:picLocks noChangeAspect="1"/>
          </p:cNvPicPr>
          <p:nvPr/>
        </p:nvPicPr>
        <p:blipFill>
          <a:blip r:embed="rId4"/>
          <a:stretch>
            <a:fillRect/>
          </a:stretch>
        </p:blipFill>
        <p:spPr>
          <a:xfrm>
            <a:off x="4870376" y="3645278"/>
            <a:ext cx="3623535" cy="1485900"/>
          </a:xfrm>
          <a:prstGeom prst="rect">
            <a:avLst/>
          </a:prstGeom>
        </p:spPr>
      </p:pic>
    </p:spTree>
    <p:extLst>
      <p:ext uri="{BB962C8B-B14F-4D97-AF65-F5344CB8AC3E}">
        <p14:creationId xmlns:p14="http://schemas.microsoft.com/office/powerpoint/2010/main" val="256300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772069"/>
            <a:ext cx="9143999" cy="1143000"/>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2800" i="0" kern="0" dirty="0">
                <a:ln w="0"/>
                <a:solidFill>
                  <a:schemeClr val="tx1"/>
                </a:solidFill>
                <a:effectLst/>
              </a:rPr>
              <a:t>Fase 3: Inducción y multiplicación de callos</a:t>
            </a:r>
          </a:p>
        </p:txBody>
      </p:sp>
      <p:sp>
        <p:nvSpPr>
          <p:cNvPr id="5" name="Título 4"/>
          <p:cNvSpPr txBox="1">
            <a:spLocks/>
          </p:cNvSpPr>
          <p:nvPr/>
        </p:nvSpPr>
        <p:spPr>
          <a:xfrm>
            <a:off x="468675" y="139405"/>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7" name="Rectángulo 6"/>
          <p:cNvSpPr/>
          <p:nvPr/>
        </p:nvSpPr>
        <p:spPr>
          <a:xfrm>
            <a:off x="551048" y="1406688"/>
            <a:ext cx="4265509" cy="738664"/>
          </a:xfrm>
          <a:prstGeom prst="rect">
            <a:avLst/>
          </a:prstGeom>
        </p:spPr>
        <p:txBody>
          <a:bodyPr wrap="square">
            <a:spAutoFit/>
          </a:bodyPr>
          <a:lstStyle/>
          <a:p>
            <a:pPr algn="just">
              <a:spcAft>
                <a:spcPts val="800"/>
              </a:spcAft>
            </a:pPr>
            <a:r>
              <a:rPr lang="es-EC" sz="1400" b="1" dirty="0">
                <a:ea typeface="Calibri" panose="020F0502020204030204" pitchFamily="34" charset="0"/>
                <a:cs typeface="Times New Roman" panose="02020603050405020304" pitchFamily="18" charset="0"/>
              </a:rPr>
              <a:t>Tabla 2.</a:t>
            </a:r>
            <a:r>
              <a:rPr lang="es-EC" sz="1400" i="1" dirty="0">
                <a:ea typeface="Calibri" panose="020F0502020204030204" pitchFamily="34" charset="0"/>
                <a:cs typeface="Times New Roman" panose="02020603050405020304" pitchFamily="18" charset="0"/>
              </a:rPr>
              <a:t> </a:t>
            </a:r>
            <a:r>
              <a:rPr lang="es-EC" sz="1400" dirty="0">
                <a:ea typeface="Calibri" panose="020F0502020204030204" pitchFamily="34" charset="0"/>
                <a:cs typeface="Times New Roman" panose="02020603050405020304" pitchFamily="18" charset="0"/>
              </a:rPr>
              <a:t>Tratamientos de medios de cultivo con combinaciones de 6-BAP y 2,4-D, para la fase de inducción de callos.</a:t>
            </a:r>
            <a:endParaRPr lang="es-EC" sz="1000" dirty="0">
              <a:effectLst/>
              <a:ea typeface="Calibri" panose="020F0502020204030204" pitchFamily="34" charset="0"/>
              <a:cs typeface="Times New Roman" panose="02020603050405020304" pitchFamily="18" charset="0"/>
            </a:endParaRPr>
          </a:p>
        </p:txBody>
      </p:sp>
      <p:sp>
        <p:nvSpPr>
          <p:cNvPr id="16" name="Rectángulo 15"/>
          <p:cNvSpPr/>
          <p:nvPr/>
        </p:nvSpPr>
        <p:spPr>
          <a:xfrm>
            <a:off x="5310538" y="3077049"/>
            <a:ext cx="3387737" cy="461665"/>
          </a:xfrm>
          <a:prstGeom prst="rect">
            <a:avLst/>
          </a:prstGeom>
        </p:spPr>
        <p:txBody>
          <a:bodyPr wrap="square">
            <a:spAutoFit/>
          </a:bodyPr>
          <a:lstStyle/>
          <a:p>
            <a:pPr algn="just"/>
            <a:r>
              <a:rPr lang="es-EC" sz="1200" b="1" dirty="0"/>
              <a:t>Figura 8</a:t>
            </a:r>
            <a:r>
              <a:rPr lang="es-EC" sz="1200" dirty="0"/>
              <a:t>. Explantes de hoja del aire a) ausencia de callo b) presencia de callo</a:t>
            </a:r>
          </a:p>
        </p:txBody>
      </p:sp>
      <p:sp>
        <p:nvSpPr>
          <p:cNvPr id="19" name="Rectángulo 18"/>
          <p:cNvSpPr/>
          <p:nvPr/>
        </p:nvSpPr>
        <p:spPr>
          <a:xfrm>
            <a:off x="5310538" y="5123200"/>
            <a:ext cx="3387737" cy="830997"/>
          </a:xfrm>
          <a:prstGeom prst="rect">
            <a:avLst/>
          </a:prstGeom>
        </p:spPr>
        <p:txBody>
          <a:bodyPr wrap="square">
            <a:spAutoFit/>
          </a:bodyPr>
          <a:lstStyle/>
          <a:p>
            <a:pPr algn="just"/>
            <a:r>
              <a:rPr lang="es-EC" sz="1200" b="1" dirty="0"/>
              <a:t>Figura 9. </a:t>
            </a:r>
            <a:r>
              <a:rPr lang="es-EC" sz="1200" dirty="0"/>
              <a:t>Explantes de hoja del aire tomadas en el </a:t>
            </a:r>
            <a:r>
              <a:rPr lang="es-EC" sz="1200" dirty="0" err="1"/>
              <a:t>estereomicroscopio</a:t>
            </a:r>
            <a:r>
              <a:rPr lang="es-EC" sz="1200" dirty="0"/>
              <a:t> (0.65X) a) callo no organogénico b) callo organogénico (formación de raíces) </a:t>
            </a:r>
          </a:p>
        </p:txBody>
      </p:sp>
      <p:graphicFrame>
        <p:nvGraphicFramePr>
          <p:cNvPr id="3" name="Tabla 2"/>
          <p:cNvGraphicFramePr>
            <a:graphicFrameLocks noGrp="1"/>
          </p:cNvGraphicFramePr>
          <p:nvPr>
            <p:extLst>
              <p:ext uri="{D42A27DB-BD31-4B8C-83A1-F6EECF244321}">
                <p14:modId xmlns:p14="http://schemas.microsoft.com/office/powerpoint/2010/main" val="2026032920"/>
              </p:ext>
            </p:extLst>
          </p:nvPr>
        </p:nvGraphicFramePr>
        <p:xfrm>
          <a:off x="567037" y="2563668"/>
          <a:ext cx="4176463" cy="3273395"/>
        </p:xfrm>
        <a:graphic>
          <a:graphicData uri="http://schemas.openxmlformats.org/drawingml/2006/table">
            <a:tbl>
              <a:tblPr firstRow="1" firstCol="1" bandRow="1">
                <a:tableStyleId>{2D5ABB26-0587-4C30-8999-92F81FD0307C}</a:tableStyleId>
              </a:tblPr>
              <a:tblGrid>
                <a:gridCol w="1290329">
                  <a:extLst>
                    <a:ext uri="{9D8B030D-6E8A-4147-A177-3AD203B41FA5}">
                      <a16:colId xmlns:a16="http://schemas.microsoft.com/office/drawing/2014/main" val="2974117281"/>
                    </a:ext>
                  </a:extLst>
                </a:gridCol>
                <a:gridCol w="1443067">
                  <a:extLst>
                    <a:ext uri="{9D8B030D-6E8A-4147-A177-3AD203B41FA5}">
                      <a16:colId xmlns:a16="http://schemas.microsoft.com/office/drawing/2014/main" val="2958052263"/>
                    </a:ext>
                  </a:extLst>
                </a:gridCol>
                <a:gridCol w="1443067">
                  <a:extLst>
                    <a:ext uri="{9D8B030D-6E8A-4147-A177-3AD203B41FA5}">
                      <a16:colId xmlns:a16="http://schemas.microsoft.com/office/drawing/2014/main" val="2413051934"/>
                    </a:ext>
                  </a:extLst>
                </a:gridCol>
              </a:tblGrid>
              <a:tr h="972130">
                <a:tc>
                  <a:txBody>
                    <a:bodyPr/>
                    <a:lstStyle/>
                    <a:p>
                      <a:pPr indent="180340" algn="ctr">
                        <a:lnSpc>
                          <a:spcPct val="150000"/>
                        </a:lnSpc>
                        <a:spcAft>
                          <a:spcPts val="0"/>
                        </a:spcAft>
                      </a:pPr>
                      <a:r>
                        <a:rPr lang="es-ES" sz="1200" b="1" dirty="0">
                          <a:effectLst/>
                        </a:rPr>
                        <a:t>Tratamiento</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b="1" dirty="0">
                          <a:effectLst/>
                        </a:rPr>
                        <a:t>Concentración de </a:t>
                      </a:r>
                      <a:endParaRPr lang="es-EC" sz="1200" b="1" dirty="0">
                        <a:effectLst/>
                      </a:endParaRPr>
                    </a:p>
                    <a:p>
                      <a:pPr indent="180340" algn="ctr">
                        <a:lnSpc>
                          <a:spcPct val="150000"/>
                        </a:lnSpc>
                        <a:spcAft>
                          <a:spcPts val="0"/>
                        </a:spcAft>
                      </a:pPr>
                      <a:r>
                        <a:rPr lang="es-ES" sz="1200" b="1" dirty="0">
                          <a:effectLst/>
                        </a:rPr>
                        <a:t>2,4 D (mg/L)</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b="1" dirty="0">
                          <a:effectLst/>
                        </a:rPr>
                        <a:t>Concentración de </a:t>
                      </a:r>
                      <a:endParaRPr lang="es-EC" sz="1200" b="1" dirty="0">
                        <a:effectLst/>
                      </a:endParaRPr>
                    </a:p>
                    <a:p>
                      <a:pPr indent="180340" algn="ctr">
                        <a:lnSpc>
                          <a:spcPct val="150000"/>
                        </a:lnSpc>
                        <a:spcAft>
                          <a:spcPts val="0"/>
                        </a:spcAft>
                      </a:pPr>
                      <a:r>
                        <a:rPr lang="es-ES" sz="1200" b="1" dirty="0">
                          <a:effectLst/>
                        </a:rPr>
                        <a:t>6-BAP (mg/L)</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865642"/>
                  </a:ext>
                </a:extLst>
              </a:tr>
              <a:tr h="325948">
                <a:tc>
                  <a:txBody>
                    <a:bodyPr/>
                    <a:lstStyle/>
                    <a:p>
                      <a:pPr indent="180340" algn="ctr">
                        <a:lnSpc>
                          <a:spcPct val="150000"/>
                        </a:lnSpc>
                        <a:spcAft>
                          <a:spcPts val="0"/>
                        </a:spcAft>
                      </a:pPr>
                      <a:r>
                        <a:rPr lang="es-ES" sz="1200">
                          <a:effectLst/>
                        </a:rPr>
                        <a:t>0 (control)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4577383"/>
                  </a:ext>
                </a:extLst>
              </a:tr>
              <a:tr h="325948">
                <a:tc>
                  <a:txBody>
                    <a:bodyPr/>
                    <a:lstStyle/>
                    <a:p>
                      <a:pPr indent="180340" algn="ctr">
                        <a:lnSpc>
                          <a:spcPct val="150000"/>
                        </a:lnSpc>
                        <a:spcAft>
                          <a:spcPts val="0"/>
                        </a:spcAft>
                      </a:pPr>
                      <a:r>
                        <a:rPr lang="es-ES" sz="1200" dirty="0">
                          <a:effectLst/>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1645040"/>
                  </a:ext>
                </a:extLst>
              </a:tr>
              <a:tr h="325948">
                <a:tc>
                  <a:txBody>
                    <a:bodyPr/>
                    <a:lstStyle/>
                    <a:p>
                      <a:pPr indent="180340" algn="ctr">
                        <a:lnSpc>
                          <a:spcPct val="150000"/>
                        </a:lnSpc>
                        <a:spcAft>
                          <a:spcPts val="0"/>
                        </a:spcAft>
                      </a:pPr>
                      <a:r>
                        <a:rPr lang="es-ES"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855540"/>
                  </a:ext>
                </a:extLst>
              </a:tr>
              <a:tr h="325948">
                <a:tc>
                  <a:txBody>
                    <a:bodyPr/>
                    <a:lstStyle/>
                    <a:p>
                      <a:pPr indent="180340" algn="ctr">
                        <a:lnSpc>
                          <a:spcPct val="150000"/>
                        </a:lnSpc>
                        <a:spcAft>
                          <a:spcPts val="0"/>
                        </a:spcAft>
                      </a:pPr>
                      <a:r>
                        <a:rPr lang="es-ES"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5433616"/>
                  </a:ext>
                </a:extLst>
              </a:tr>
              <a:tr h="325948">
                <a:tc>
                  <a:txBody>
                    <a:bodyPr/>
                    <a:lstStyle/>
                    <a:p>
                      <a:pPr indent="180340" algn="ctr">
                        <a:lnSpc>
                          <a:spcPct val="150000"/>
                        </a:lnSpc>
                        <a:spcAft>
                          <a:spcPts val="0"/>
                        </a:spcAft>
                      </a:pPr>
                      <a:r>
                        <a:rPr lang="es-ES" sz="12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305476"/>
                  </a:ext>
                </a:extLst>
              </a:tr>
              <a:tr h="345577">
                <a:tc>
                  <a:txBody>
                    <a:bodyPr/>
                    <a:lstStyle/>
                    <a:p>
                      <a:pPr indent="180340" algn="ctr">
                        <a:lnSpc>
                          <a:spcPct val="150000"/>
                        </a:lnSpc>
                        <a:spcAft>
                          <a:spcPts val="0"/>
                        </a:spcAft>
                      </a:pPr>
                      <a:r>
                        <a:rPr lang="es-ES"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885078"/>
                  </a:ext>
                </a:extLst>
              </a:tr>
              <a:tr h="325948">
                <a:tc>
                  <a:txBody>
                    <a:bodyPr/>
                    <a:lstStyle/>
                    <a:p>
                      <a:pPr indent="180340" algn="ctr">
                        <a:lnSpc>
                          <a:spcPct val="150000"/>
                        </a:lnSpc>
                        <a:spcAft>
                          <a:spcPts val="0"/>
                        </a:spcAft>
                      </a:pPr>
                      <a:r>
                        <a:rPr lang="es-ES"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dirty="0">
                          <a:effectLst/>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200" dirty="0">
                          <a:effectLst/>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209019"/>
                  </a:ext>
                </a:extLst>
              </a:tr>
            </a:tbl>
          </a:graphicData>
        </a:graphic>
      </p:graphicFrame>
      <p:sp>
        <p:nvSpPr>
          <p:cNvPr id="6" name="Rectángulo 5">
            <a:extLst>
              <a:ext uri="{FF2B5EF4-FFF2-40B4-BE49-F238E27FC236}">
                <a16:creationId xmlns:a16="http://schemas.microsoft.com/office/drawing/2014/main" id="{22D63EE5-D307-48AA-96BD-EA0E0C5099E8}"/>
              </a:ext>
            </a:extLst>
          </p:cNvPr>
          <p:cNvSpPr/>
          <p:nvPr/>
        </p:nvSpPr>
        <p:spPr>
          <a:xfrm>
            <a:off x="251520" y="6372512"/>
            <a:ext cx="6218955" cy="461665"/>
          </a:xfrm>
          <a:prstGeom prst="rect">
            <a:avLst/>
          </a:prstGeom>
        </p:spPr>
        <p:txBody>
          <a:bodyPr wrap="square">
            <a:spAutoFit/>
          </a:bodyPr>
          <a:lstStyle/>
          <a:p>
            <a:pPr algn="just"/>
            <a:r>
              <a:rPr lang="es-ES" sz="1200" dirty="0" err="1"/>
              <a:t>Murashige</a:t>
            </a:r>
            <a:r>
              <a:rPr lang="es-ES" sz="1200" dirty="0"/>
              <a:t> &amp; </a:t>
            </a:r>
            <a:r>
              <a:rPr lang="es-ES" sz="1200" dirty="0" err="1"/>
              <a:t>Skoog</a:t>
            </a:r>
            <a:r>
              <a:rPr lang="es-ES" sz="1200" dirty="0"/>
              <a:t> (MS) </a:t>
            </a:r>
            <a:r>
              <a:rPr lang="en-US" sz="1200" dirty="0"/>
              <a:t>+ </a:t>
            </a:r>
            <a:r>
              <a:rPr lang="es-ES" sz="1200" dirty="0"/>
              <a:t>Vitaminas, enriquecido con 30 g/L de azúcar y 7,5 g/L de Agar, pH 5,75</a:t>
            </a:r>
            <a:endParaRPr lang="es-EC" sz="1200" dirty="0"/>
          </a:p>
        </p:txBody>
      </p:sp>
      <p:pic>
        <p:nvPicPr>
          <p:cNvPr id="8" name="Imagen 7">
            <a:extLst>
              <a:ext uri="{FF2B5EF4-FFF2-40B4-BE49-F238E27FC236}">
                <a16:creationId xmlns:a16="http://schemas.microsoft.com/office/drawing/2014/main" id="{12D4D53F-52A0-4595-81D5-E0415A397C3D}"/>
              </a:ext>
            </a:extLst>
          </p:cNvPr>
          <p:cNvPicPr>
            <a:picLocks noChangeAspect="1"/>
          </p:cNvPicPr>
          <p:nvPr/>
        </p:nvPicPr>
        <p:blipFill>
          <a:blip r:embed="rId3"/>
          <a:stretch>
            <a:fillRect/>
          </a:stretch>
        </p:blipFill>
        <p:spPr>
          <a:xfrm>
            <a:off x="5337531" y="3665875"/>
            <a:ext cx="3360744" cy="1457325"/>
          </a:xfrm>
          <a:prstGeom prst="rect">
            <a:avLst/>
          </a:prstGeom>
        </p:spPr>
      </p:pic>
      <p:pic>
        <p:nvPicPr>
          <p:cNvPr id="9" name="Imagen 8">
            <a:extLst>
              <a:ext uri="{FF2B5EF4-FFF2-40B4-BE49-F238E27FC236}">
                <a16:creationId xmlns:a16="http://schemas.microsoft.com/office/drawing/2014/main" id="{81F9CD79-127C-40F0-808C-AC2CA8585771}"/>
              </a:ext>
            </a:extLst>
          </p:cNvPr>
          <p:cNvPicPr>
            <a:picLocks noChangeAspect="1"/>
          </p:cNvPicPr>
          <p:nvPr/>
        </p:nvPicPr>
        <p:blipFill>
          <a:blip r:embed="rId4"/>
          <a:stretch>
            <a:fillRect/>
          </a:stretch>
        </p:blipFill>
        <p:spPr>
          <a:xfrm>
            <a:off x="5310538" y="1495621"/>
            <a:ext cx="3387738" cy="1513999"/>
          </a:xfrm>
          <a:prstGeom prst="rect">
            <a:avLst/>
          </a:prstGeom>
        </p:spPr>
      </p:pic>
    </p:spTree>
    <p:extLst>
      <p:ext uri="{BB962C8B-B14F-4D97-AF65-F5344CB8AC3E}">
        <p14:creationId xmlns:p14="http://schemas.microsoft.com/office/powerpoint/2010/main" val="89368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4841" y="674854"/>
            <a:ext cx="9178841" cy="737922"/>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endParaRPr lang="es-EC" sz="2800" i="0" kern="0" dirty="0">
              <a:ln w="0"/>
              <a:solidFill>
                <a:schemeClr val="tx1"/>
              </a:solidFill>
              <a:effectLst/>
            </a:endParaRPr>
          </a:p>
        </p:txBody>
      </p:sp>
      <p:sp>
        <p:nvSpPr>
          <p:cNvPr id="5" name="Título 4"/>
          <p:cNvSpPr txBox="1">
            <a:spLocks/>
          </p:cNvSpPr>
          <p:nvPr/>
        </p:nvSpPr>
        <p:spPr>
          <a:xfrm>
            <a:off x="439779" y="16634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Rectángulo 7"/>
          <p:cNvSpPr/>
          <p:nvPr/>
        </p:nvSpPr>
        <p:spPr>
          <a:xfrm>
            <a:off x="3025806" y="5729507"/>
            <a:ext cx="3888432" cy="276999"/>
          </a:xfrm>
          <a:prstGeom prst="rect">
            <a:avLst/>
          </a:prstGeom>
        </p:spPr>
        <p:txBody>
          <a:bodyPr wrap="square">
            <a:spAutoFit/>
          </a:bodyPr>
          <a:lstStyle/>
          <a:p>
            <a:pPr algn="just">
              <a:spcAft>
                <a:spcPts val="1000"/>
              </a:spcAft>
            </a:pPr>
            <a:r>
              <a:rPr lang="es-EC" sz="1200" b="1" dirty="0">
                <a:ea typeface="Calibri" panose="020F0502020204030204" pitchFamily="34" charset="0"/>
                <a:cs typeface="Times New Roman" panose="02020603050405020304" pitchFamily="18" charset="0"/>
              </a:rPr>
              <a:t>Figura 11. </a:t>
            </a:r>
            <a:r>
              <a:rPr lang="es-EC" sz="1200" dirty="0">
                <a:ea typeface="Calibri" panose="020F0502020204030204" pitchFamily="34" charset="0"/>
                <a:cs typeface="Times New Roman" panose="02020603050405020304" pitchFamily="18" charset="0"/>
              </a:rPr>
              <a:t>Maceración de muestras</a:t>
            </a:r>
            <a:endParaRPr lang="es-EC" sz="1200" i="1" dirty="0">
              <a:effectLst/>
              <a:ea typeface="Calibri" panose="020F0502020204030204" pitchFamily="34" charset="0"/>
              <a:cs typeface="Times New Roman" panose="02020603050405020304" pitchFamily="18" charset="0"/>
            </a:endParaRPr>
          </a:p>
        </p:txBody>
      </p:sp>
      <p:sp>
        <p:nvSpPr>
          <p:cNvPr id="2" name="Rectángulo 1"/>
          <p:cNvSpPr/>
          <p:nvPr/>
        </p:nvSpPr>
        <p:spPr>
          <a:xfrm>
            <a:off x="-34840" y="800305"/>
            <a:ext cx="8704220" cy="830997"/>
          </a:xfrm>
          <a:prstGeom prst="rect">
            <a:avLst/>
          </a:prstGeom>
        </p:spPr>
        <p:txBody>
          <a:bodyPr wrap="square">
            <a:spAutoFit/>
          </a:bodyPr>
          <a:lstStyle/>
          <a:p>
            <a:pPr lvl="1" algn="just">
              <a:spcBef>
                <a:spcPts val="1000"/>
              </a:spcBef>
              <a:spcAft>
                <a:spcPts val="0"/>
              </a:spcAft>
            </a:pPr>
            <a:r>
              <a:rPr lang="es-ES" sz="2400" b="1" dirty="0">
                <a:ea typeface="Times New Roman" panose="02020603050405020304" pitchFamily="18" charset="0"/>
                <a:cs typeface="Times New Roman" panose="02020603050405020304" pitchFamily="18" charset="0"/>
              </a:rPr>
              <a:t>Fase 4: Preparación de los extractos para los análisis del contenido de fenoles y actividad antioxidante</a:t>
            </a:r>
            <a:endParaRPr lang="es-EC" sz="2400" b="1" dirty="0">
              <a:effectLst/>
              <a:ea typeface="Times New Roman" panose="02020603050405020304" pitchFamily="18" charset="0"/>
              <a:cs typeface="Times New Roman" panose="02020603050405020304" pitchFamily="18" charset="0"/>
            </a:endParaRPr>
          </a:p>
        </p:txBody>
      </p:sp>
      <p:sp>
        <p:nvSpPr>
          <p:cNvPr id="12" name="Rectángulo 11"/>
          <p:cNvSpPr/>
          <p:nvPr/>
        </p:nvSpPr>
        <p:spPr>
          <a:xfrm>
            <a:off x="2339752" y="3590816"/>
            <a:ext cx="4928801" cy="276999"/>
          </a:xfrm>
          <a:prstGeom prst="rect">
            <a:avLst/>
          </a:prstGeom>
        </p:spPr>
        <p:txBody>
          <a:bodyPr wrap="square">
            <a:spAutoFit/>
          </a:bodyPr>
          <a:lstStyle/>
          <a:p>
            <a:pPr algn="just">
              <a:spcAft>
                <a:spcPts val="1000"/>
              </a:spcAft>
            </a:pPr>
            <a:r>
              <a:rPr lang="es-EC" sz="1200" b="1" dirty="0">
                <a:ea typeface="Calibri" panose="020F0502020204030204" pitchFamily="34" charset="0"/>
                <a:cs typeface="Times New Roman" panose="02020603050405020304" pitchFamily="18" charset="0"/>
              </a:rPr>
              <a:t>Figura 10.  </a:t>
            </a:r>
            <a:r>
              <a:rPr lang="es-EC" sz="1200" dirty="0">
                <a:ea typeface="Calibri" panose="020F0502020204030204" pitchFamily="34" charset="0"/>
                <a:cs typeface="Times New Roman" panose="02020603050405020304" pitchFamily="18" charset="0"/>
              </a:rPr>
              <a:t>Muestras de hoja a) </a:t>
            </a:r>
            <a:r>
              <a:rPr lang="es-EC" sz="1200" i="1" dirty="0">
                <a:ea typeface="Calibri" panose="020F0502020204030204" pitchFamily="34" charset="0"/>
                <a:cs typeface="Times New Roman" panose="02020603050405020304" pitchFamily="18" charset="0"/>
              </a:rPr>
              <a:t>in vivo</a:t>
            </a:r>
            <a:r>
              <a:rPr lang="es-EC" sz="1200" dirty="0">
                <a:ea typeface="Calibri" panose="020F0502020204030204" pitchFamily="34" charset="0"/>
                <a:cs typeface="Times New Roman" panose="02020603050405020304" pitchFamily="18" charset="0"/>
              </a:rPr>
              <a:t>, b) </a:t>
            </a:r>
            <a:r>
              <a:rPr lang="es-EC" sz="1200" i="1" dirty="0">
                <a:ea typeface="Calibri" panose="020F0502020204030204" pitchFamily="34" charset="0"/>
                <a:cs typeface="Times New Roman" panose="02020603050405020304" pitchFamily="18" charset="0"/>
              </a:rPr>
              <a:t>in vitro  </a:t>
            </a:r>
            <a:r>
              <a:rPr lang="es-EC" sz="1200" dirty="0">
                <a:ea typeface="Calibri" panose="020F0502020204030204" pitchFamily="34" charset="0"/>
                <a:cs typeface="Times New Roman" panose="02020603050405020304" pitchFamily="18" charset="0"/>
              </a:rPr>
              <a:t>c)  callos</a:t>
            </a:r>
            <a:endParaRPr lang="es-EC" sz="1200" i="1" dirty="0">
              <a:effectLst/>
              <a:ea typeface="Calibri" panose="020F0502020204030204" pitchFamily="34" charset="0"/>
              <a:cs typeface="Times New Roman" panose="02020603050405020304" pitchFamily="18" charset="0"/>
            </a:endParaRPr>
          </a:p>
        </p:txBody>
      </p:sp>
      <p:sp>
        <p:nvSpPr>
          <p:cNvPr id="3" name="Rectángulo 2"/>
          <p:cNvSpPr/>
          <p:nvPr/>
        </p:nvSpPr>
        <p:spPr>
          <a:xfrm>
            <a:off x="78835" y="6381328"/>
            <a:ext cx="6090129" cy="261610"/>
          </a:xfrm>
          <a:prstGeom prst="rect">
            <a:avLst/>
          </a:prstGeom>
        </p:spPr>
        <p:txBody>
          <a:bodyPr wrap="none">
            <a:spAutoFit/>
          </a:bodyPr>
          <a:lstStyle/>
          <a:p>
            <a:r>
              <a:rPr lang="es-EC" sz="1100" dirty="0">
                <a:latin typeface="Calibri" panose="020F0502020204030204" pitchFamily="34" charset="0"/>
                <a:ea typeface="Calibri" panose="020F0502020204030204" pitchFamily="34" charset="0"/>
                <a:cs typeface="Times New Roman" panose="02020603050405020304" pitchFamily="18" charset="0"/>
              </a:rPr>
              <a:t> (</a:t>
            </a:r>
            <a:r>
              <a:rPr lang="es-EC" sz="1100" dirty="0">
                <a:latin typeface="+mj-lt"/>
                <a:ea typeface="Calibri" panose="020F0502020204030204" pitchFamily="34" charset="0"/>
                <a:cs typeface="Times New Roman" panose="02020603050405020304" pitchFamily="18" charset="0"/>
              </a:rPr>
              <a:t>Cabrera </a:t>
            </a:r>
            <a:r>
              <a:rPr lang="es-EC" sz="1100" i="1" dirty="0">
                <a:latin typeface="+mj-lt"/>
                <a:ea typeface="Calibri" panose="020F0502020204030204" pitchFamily="34" charset="0"/>
                <a:cs typeface="Times New Roman" panose="02020603050405020304" pitchFamily="18" charset="0"/>
              </a:rPr>
              <a:t>et al., </a:t>
            </a:r>
            <a:r>
              <a:rPr lang="es-EC" sz="1100" dirty="0">
                <a:latin typeface="+mj-lt"/>
                <a:ea typeface="Calibri" panose="020F0502020204030204" pitchFamily="34" charset="0"/>
                <a:cs typeface="Times New Roman" panose="02020603050405020304" pitchFamily="18" charset="0"/>
              </a:rPr>
              <a:t>2011; </a:t>
            </a:r>
            <a:r>
              <a:rPr lang="es-EC" sz="1100" dirty="0" err="1">
                <a:latin typeface="+mj-lt"/>
                <a:ea typeface="Calibri" panose="020F0502020204030204" pitchFamily="34" charset="0"/>
                <a:cs typeface="Times New Roman" panose="02020603050405020304" pitchFamily="18" charset="0"/>
              </a:rPr>
              <a:t>Bhatti</a:t>
            </a:r>
            <a:r>
              <a:rPr lang="es-EC" sz="1100" dirty="0">
                <a:latin typeface="+mj-lt"/>
                <a:ea typeface="Calibri" panose="020F0502020204030204" pitchFamily="34" charset="0"/>
                <a:cs typeface="Times New Roman" panose="02020603050405020304" pitchFamily="18" charset="0"/>
              </a:rPr>
              <a:t> </a:t>
            </a:r>
            <a:r>
              <a:rPr lang="es-EC" sz="1100" i="1" dirty="0">
                <a:latin typeface="+mj-lt"/>
                <a:ea typeface="Calibri" panose="020F0502020204030204" pitchFamily="34" charset="0"/>
                <a:cs typeface="Times New Roman" panose="02020603050405020304" pitchFamily="18" charset="0"/>
              </a:rPr>
              <a:t>et al., </a:t>
            </a:r>
            <a:r>
              <a:rPr lang="es-EC" sz="1100" dirty="0">
                <a:latin typeface="+mj-lt"/>
                <a:ea typeface="Calibri" panose="020F0502020204030204" pitchFamily="34" charset="0"/>
                <a:cs typeface="Times New Roman" panose="02020603050405020304" pitchFamily="18" charset="0"/>
              </a:rPr>
              <a:t>2012; </a:t>
            </a:r>
            <a:r>
              <a:rPr lang="es-EC" sz="1100" dirty="0" err="1">
                <a:latin typeface="+mj-lt"/>
              </a:rPr>
              <a:t>Calvopiña</a:t>
            </a:r>
            <a:r>
              <a:rPr lang="es-EC" sz="1100" dirty="0">
                <a:latin typeface="+mj-lt"/>
              </a:rPr>
              <a:t> </a:t>
            </a:r>
            <a:r>
              <a:rPr lang="es-EC" sz="1100" i="1" dirty="0">
                <a:latin typeface="+mj-lt"/>
              </a:rPr>
              <a:t>et al</a:t>
            </a:r>
            <a:r>
              <a:rPr lang="es-EC" sz="1100" dirty="0">
                <a:latin typeface="+mj-lt"/>
              </a:rPr>
              <a:t>., 2010; Hernández &amp; Gonzáles 2010)</a:t>
            </a:r>
            <a:r>
              <a:rPr lang="es-EC" sz="1100" dirty="0">
                <a:latin typeface="+mj-lt"/>
                <a:ea typeface="Calibri" panose="020F0502020204030204" pitchFamily="34" charset="0"/>
                <a:cs typeface="Times New Roman" panose="02020603050405020304" pitchFamily="18" charset="0"/>
              </a:rPr>
              <a:t> </a:t>
            </a:r>
            <a:endParaRPr lang="es-EC" sz="1100" dirty="0">
              <a:latin typeface="+mj-lt"/>
            </a:endParaRPr>
          </a:p>
        </p:txBody>
      </p:sp>
      <p:pic>
        <p:nvPicPr>
          <p:cNvPr id="7" name="Imagen 6">
            <a:extLst>
              <a:ext uri="{FF2B5EF4-FFF2-40B4-BE49-F238E27FC236}">
                <a16:creationId xmlns:a16="http://schemas.microsoft.com/office/drawing/2014/main" id="{5C4C1FD0-A858-485C-B5D9-A993577B9F33}"/>
              </a:ext>
            </a:extLst>
          </p:cNvPr>
          <p:cNvPicPr>
            <a:picLocks noChangeAspect="1"/>
          </p:cNvPicPr>
          <p:nvPr/>
        </p:nvPicPr>
        <p:blipFill>
          <a:blip r:embed="rId3"/>
          <a:stretch>
            <a:fillRect/>
          </a:stretch>
        </p:blipFill>
        <p:spPr>
          <a:xfrm>
            <a:off x="1243918" y="1756753"/>
            <a:ext cx="6749589" cy="1703266"/>
          </a:xfrm>
          <a:prstGeom prst="rect">
            <a:avLst/>
          </a:prstGeom>
        </p:spPr>
      </p:pic>
      <p:pic>
        <p:nvPicPr>
          <p:cNvPr id="10" name="Imagen 9">
            <a:extLst>
              <a:ext uri="{FF2B5EF4-FFF2-40B4-BE49-F238E27FC236}">
                <a16:creationId xmlns:a16="http://schemas.microsoft.com/office/drawing/2014/main" id="{87570962-4550-4F1E-9611-69AE4DB68CFA}"/>
              </a:ext>
            </a:extLst>
          </p:cNvPr>
          <p:cNvPicPr>
            <a:picLocks noChangeAspect="1"/>
          </p:cNvPicPr>
          <p:nvPr/>
        </p:nvPicPr>
        <p:blipFill>
          <a:blip r:embed="rId4"/>
          <a:stretch>
            <a:fillRect/>
          </a:stretch>
        </p:blipFill>
        <p:spPr>
          <a:xfrm>
            <a:off x="4618713" y="3998612"/>
            <a:ext cx="2295525" cy="1762125"/>
          </a:xfrm>
          <a:prstGeom prst="rect">
            <a:avLst/>
          </a:prstGeom>
        </p:spPr>
      </p:pic>
      <p:pic>
        <p:nvPicPr>
          <p:cNvPr id="11" name="Imagen 10">
            <a:extLst>
              <a:ext uri="{FF2B5EF4-FFF2-40B4-BE49-F238E27FC236}">
                <a16:creationId xmlns:a16="http://schemas.microsoft.com/office/drawing/2014/main" id="{E6E89664-BFC6-4E37-8FB3-AB05FB8829DB}"/>
              </a:ext>
            </a:extLst>
          </p:cNvPr>
          <p:cNvPicPr>
            <a:picLocks noChangeAspect="1"/>
          </p:cNvPicPr>
          <p:nvPr/>
        </p:nvPicPr>
        <p:blipFill>
          <a:blip r:embed="rId5"/>
          <a:stretch>
            <a:fillRect/>
          </a:stretch>
        </p:blipFill>
        <p:spPr>
          <a:xfrm>
            <a:off x="2006264" y="3979591"/>
            <a:ext cx="2548315" cy="1749916"/>
          </a:xfrm>
          <a:prstGeom prst="rect">
            <a:avLst/>
          </a:prstGeom>
        </p:spPr>
      </p:pic>
    </p:spTree>
    <p:extLst>
      <p:ext uri="{BB962C8B-B14F-4D97-AF65-F5344CB8AC3E}">
        <p14:creationId xmlns:p14="http://schemas.microsoft.com/office/powerpoint/2010/main" val="3752743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66117" y="6344496"/>
            <a:ext cx="6404802" cy="34101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s-EC" sz="1100" dirty="0"/>
              <a:t>(</a:t>
            </a:r>
            <a:r>
              <a:rPr lang="es-ES" sz="1100" dirty="0">
                <a:solidFill>
                  <a:schemeClr val="tx1"/>
                </a:solidFill>
              </a:rPr>
              <a:t>SIGMA-ALDRICH, 2015; </a:t>
            </a:r>
            <a:r>
              <a:rPr lang="es-EC" sz="1100" dirty="0" err="1"/>
              <a:t>Ainsworth</a:t>
            </a:r>
            <a:r>
              <a:rPr lang="es-EC" sz="1100" dirty="0"/>
              <a:t> &amp; Gillespie, 2007).</a:t>
            </a:r>
          </a:p>
        </p:txBody>
      </p:sp>
      <p:sp>
        <p:nvSpPr>
          <p:cNvPr id="10" name="Rectángulo 9"/>
          <p:cNvSpPr/>
          <p:nvPr/>
        </p:nvSpPr>
        <p:spPr>
          <a:xfrm>
            <a:off x="2559686" y="3139769"/>
            <a:ext cx="4024628" cy="416011"/>
          </a:xfrm>
          <a:prstGeom prst="rect">
            <a:avLst/>
          </a:prstGeom>
        </p:spPr>
        <p:txBody>
          <a:bodyPr wrap="none">
            <a:spAutoFit/>
          </a:bodyPr>
          <a:lstStyle/>
          <a:p>
            <a:pPr algn="ctr">
              <a:lnSpc>
                <a:spcPct val="150000"/>
              </a:lnSpc>
              <a:spcAft>
                <a:spcPts val="1000"/>
              </a:spcAft>
            </a:pPr>
            <a:r>
              <a:rPr lang="es-ES" sz="1600" b="1" dirty="0">
                <a:latin typeface="Arial (Cuerpo)"/>
                <a:ea typeface="Calibri" panose="020F0502020204030204" pitchFamily="34" charset="0"/>
                <a:cs typeface="Times New Roman" panose="02020603050405020304" pitchFamily="18" charset="0"/>
              </a:rPr>
              <a:t>Tabla 3.   </a:t>
            </a:r>
            <a:r>
              <a:rPr lang="es-ES" sz="1600" dirty="0">
                <a:latin typeface="Arial (Cuerpo)"/>
                <a:ea typeface="Calibri" panose="020F0502020204030204" pitchFamily="34" charset="0"/>
                <a:cs typeface="Times New Roman" panose="02020603050405020304" pitchFamily="18" charset="0"/>
              </a:rPr>
              <a:t>Ensayo de contenido de fenoles</a:t>
            </a:r>
            <a:endParaRPr lang="es-EC" sz="1600" dirty="0">
              <a:latin typeface="Arial (Cuerpo)"/>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466117" y="2282330"/>
                <a:ext cx="3729354" cy="611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𝐶𝑜𝑛𝑡𝑒𝑛𝑖𝑑𝑜</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𝑓𝑒𝑛𝑜𝑙𝑒𝑠</m:t>
                      </m:r>
                      <m:r>
                        <a:rPr lang="es-ES" i="1">
                          <a:latin typeface="Cambria Math" panose="02040503050406030204" pitchFamily="18" charset="0"/>
                        </a:rPr>
                        <m:t>= </m:t>
                      </m:r>
                      <m:f>
                        <m:fPr>
                          <m:ctrlPr>
                            <a:rPr lang="es-EC" i="1">
                              <a:latin typeface="Cambria Math" panose="02040503050406030204" pitchFamily="18" charset="0"/>
                            </a:rPr>
                          </m:ctrlPr>
                        </m:fPr>
                        <m:num>
                          <m:r>
                            <m:rPr>
                              <m:sty m:val="p"/>
                            </m:rPr>
                            <a:rPr lang="es-ES">
                              <a:latin typeface="Cambria Math" panose="02040503050406030204" pitchFamily="18" charset="0"/>
                            </a:rPr>
                            <m:t>C</m:t>
                          </m:r>
                          <m:r>
                            <a:rPr lang="es-ES">
                              <a:latin typeface="Cambria Math" panose="02040503050406030204" pitchFamily="18" charset="0"/>
                            </a:rPr>
                            <m:t> </m:t>
                          </m:r>
                          <m:r>
                            <m:rPr>
                              <m:sty m:val="p"/>
                            </m:rPr>
                            <a:rPr lang="es-ES">
                              <a:latin typeface="Cambria Math" panose="02040503050406030204" pitchFamily="18" charset="0"/>
                            </a:rPr>
                            <m:t>e</m:t>
                          </m:r>
                          <m:r>
                            <a:rPr lang="es-ES" i="1">
                              <a:latin typeface="Cambria Math" panose="02040503050406030204" pitchFamily="18" charset="0"/>
                            </a:rPr>
                            <m:t>∗</m:t>
                          </m:r>
                          <m:r>
                            <a:rPr lang="es-ES">
                              <a:latin typeface="Cambria Math" panose="02040503050406030204" pitchFamily="18" charset="0"/>
                            </a:rPr>
                            <m:t> </m:t>
                          </m:r>
                          <m:r>
                            <m:rPr>
                              <m:sty m:val="p"/>
                            </m:rPr>
                            <a:rPr lang="es-ES">
                              <a:latin typeface="Cambria Math" panose="02040503050406030204" pitchFamily="18" charset="0"/>
                            </a:rPr>
                            <m:t>Ves</m:t>
                          </m:r>
                        </m:num>
                        <m:den>
                          <m:r>
                            <a:rPr lang="es-ES">
                              <a:latin typeface="Cambria Math" panose="02040503050406030204" pitchFamily="18" charset="0"/>
                            </a:rPr>
                            <m:t>  </m:t>
                          </m:r>
                          <m:r>
                            <m:rPr>
                              <m:sty m:val="p"/>
                            </m:rPr>
                            <a:rPr lang="es-ES">
                              <a:latin typeface="Cambria Math" panose="02040503050406030204" pitchFamily="18" charset="0"/>
                            </a:rPr>
                            <m:t>Pm</m:t>
                          </m: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466117" y="2282330"/>
                <a:ext cx="3729354" cy="611065"/>
              </a:xfrm>
              <a:prstGeom prst="rect">
                <a:avLst/>
              </a:prstGeom>
              <a:blipFill>
                <a:blip r:embed="rId3"/>
                <a:stretch>
                  <a:fillRect/>
                </a:stretch>
              </a:blipFill>
            </p:spPr>
            <p:txBody>
              <a:bodyPr/>
              <a:lstStyle/>
              <a:p>
                <a:r>
                  <a:rPr lang="es-EC">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842456051"/>
              </p:ext>
            </p:extLst>
          </p:nvPr>
        </p:nvGraphicFramePr>
        <p:xfrm>
          <a:off x="520288" y="3771223"/>
          <a:ext cx="8229600" cy="2117358"/>
        </p:xfrm>
        <a:graphic>
          <a:graphicData uri="http://schemas.openxmlformats.org/drawingml/2006/table">
            <a:tbl>
              <a:tblPr firstRow="1" firstCol="1" bandRow="1">
                <a:tableStyleId>{2D5ABB26-0587-4C30-8999-92F81FD0307C}</a:tableStyleId>
              </a:tblPr>
              <a:tblGrid>
                <a:gridCol w="1249179">
                  <a:extLst>
                    <a:ext uri="{9D8B030D-6E8A-4147-A177-3AD203B41FA5}">
                      <a16:colId xmlns:a16="http://schemas.microsoft.com/office/drawing/2014/main" val="1647354350"/>
                    </a:ext>
                  </a:extLst>
                </a:gridCol>
                <a:gridCol w="1337514">
                  <a:extLst>
                    <a:ext uri="{9D8B030D-6E8A-4147-A177-3AD203B41FA5}">
                      <a16:colId xmlns:a16="http://schemas.microsoft.com/office/drawing/2014/main" val="3866772903"/>
                    </a:ext>
                  </a:extLst>
                </a:gridCol>
                <a:gridCol w="1496902">
                  <a:extLst>
                    <a:ext uri="{9D8B030D-6E8A-4147-A177-3AD203B41FA5}">
                      <a16:colId xmlns:a16="http://schemas.microsoft.com/office/drawing/2014/main" val="1152384288"/>
                    </a:ext>
                  </a:extLst>
                </a:gridCol>
                <a:gridCol w="2130613">
                  <a:extLst>
                    <a:ext uri="{9D8B030D-6E8A-4147-A177-3AD203B41FA5}">
                      <a16:colId xmlns:a16="http://schemas.microsoft.com/office/drawing/2014/main" val="499944520"/>
                    </a:ext>
                  </a:extLst>
                </a:gridCol>
                <a:gridCol w="2015392">
                  <a:extLst>
                    <a:ext uri="{9D8B030D-6E8A-4147-A177-3AD203B41FA5}">
                      <a16:colId xmlns:a16="http://schemas.microsoft.com/office/drawing/2014/main" val="2091597842"/>
                    </a:ext>
                  </a:extLst>
                </a:gridCol>
              </a:tblGrid>
              <a:tr h="759394">
                <a:tc>
                  <a:txBody>
                    <a:bodyPr/>
                    <a:lstStyle/>
                    <a:p>
                      <a:pPr indent="180340" algn="ctr">
                        <a:lnSpc>
                          <a:spcPct val="150000"/>
                        </a:lnSpc>
                        <a:spcAft>
                          <a:spcPts val="0"/>
                        </a:spcAft>
                      </a:pPr>
                      <a:r>
                        <a:rPr lang="es-ES"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50000"/>
                        </a:lnSpc>
                        <a:spcAft>
                          <a:spcPts val="0"/>
                        </a:spcAft>
                      </a:pPr>
                      <a:r>
                        <a:rPr lang="es-ES" sz="1600" b="1" dirty="0">
                          <a:effectLst/>
                        </a:rPr>
                        <a:t>Extracto</a:t>
                      </a:r>
                      <a:endParaRPr lang="es-EC" sz="1600" b="1" dirty="0">
                        <a:effectLst/>
                      </a:endParaRPr>
                    </a:p>
                    <a:p>
                      <a:pPr indent="180340" algn="ctr">
                        <a:lnSpc>
                          <a:spcPct val="150000"/>
                        </a:lnSpc>
                        <a:spcAft>
                          <a:spcPts val="0"/>
                        </a:spcAft>
                      </a:pPr>
                      <a:r>
                        <a:rPr lang="es-ES" sz="1600" b="1" dirty="0">
                          <a:effectLst/>
                        </a:rPr>
                        <a:t>(mL)</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b="1" dirty="0">
                          <a:effectLst/>
                        </a:rPr>
                        <a:t>Metanol     (mL)</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b="1" dirty="0">
                          <a:effectLst/>
                        </a:rPr>
                        <a:t>Reactivo de </a:t>
                      </a:r>
                      <a:r>
                        <a:rPr lang="es-ES" sz="1600" b="1" dirty="0" err="1">
                          <a:effectLst/>
                        </a:rPr>
                        <a:t>Folin-Ciocalteu</a:t>
                      </a:r>
                      <a:endParaRPr lang="es-EC" sz="1600" b="1" dirty="0">
                        <a:effectLst/>
                      </a:endParaRPr>
                    </a:p>
                    <a:p>
                      <a:pPr indent="180340" algn="ctr">
                        <a:lnSpc>
                          <a:spcPct val="150000"/>
                        </a:lnSpc>
                        <a:spcAft>
                          <a:spcPts val="0"/>
                        </a:spcAft>
                      </a:pPr>
                      <a:r>
                        <a:rPr lang="es-ES" sz="1600" b="1" dirty="0">
                          <a:effectLst/>
                        </a:rPr>
                        <a:t>(mL)</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b="1" dirty="0">
                          <a:effectLst/>
                        </a:rPr>
                        <a:t>Bicarbonato de sodio (7.5%) </a:t>
                      </a:r>
                    </a:p>
                    <a:p>
                      <a:pPr indent="180340" algn="ctr">
                        <a:lnSpc>
                          <a:spcPct val="150000"/>
                        </a:lnSpc>
                        <a:spcAft>
                          <a:spcPts val="0"/>
                        </a:spcAft>
                      </a:pPr>
                      <a:r>
                        <a:rPr lang="es-ES" sz="1600" b="1" dirty="0">
                          <a:effectLst/>
                        </a:rPr>
                        <a:t>(mL)</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033324"/>
                  </a:ext>
                </a:extLst>
              </a:tr>
              <a:tr h="524418">
                <a:tc>
                  <a:txBody>
                    <a:bodyPr/>
                    <a:lstStyle/>
                    <a:p>
                      <a:pPr indent="180340" algn="ctr">
                        <a:lnSpc>
                          <a:spcPct val="150000"/>
                        </a:lnSpc>
                        <a:spcAft>
                          <a:spcPts val="0"/>
                        </a:spcAft>
                      </a:pPr>
                      <a:r>
                        <a:rPr lang="es-ES" sz="1600" dirty="0">
                          <a:effectLst/>
                        </a:rPr>
                        <a:t>Control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a:effectLst/>
                        </a:rPr>
                        <a:t>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a:effectLst/>
                        </a:rPr>
                        <a:t>0,1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a:effectLst/>
                        </a:rPr>
                        <a:t>1,5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dirty="0">
                          <a:effectLst/>
                        </a:rPr>
                        <a:t>1,4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6199758"/>
                  </a:ext>
                </a:extLst>
              </a:tr>
              <a:tr h="495660">
                <a:tc>
                  <a:txBody>
                    <a:bodyPr/>
                    <a:lstStyle/>
                    <a:p>
                      <a:pPr indent="180340" algn="ctr">
                        <a:lnSpc>
                          <a:spcPct val="150000"/>
                        </a:lnSpc>
                        <a:spcAft>
                          <a:spcPts val="0"/>
                        </a:spcAft>
                      </a:pPr>
                      <a:r>
                        <a:rPr lang="es-ES" sz="1600">
                          <a:effectLst/>
                        </a:rPr>
                        <a:t>Muestra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a:effectLst/>
                        </a:rPr>
                        <a:t>0,1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a:effectLst/>
                        </a:rPr>
                        <a:t>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dirty="0">
                          <a:effectLst/>
                        </a:rPr>
                        <a:t>1,5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S" sz="1600" dirty="0">
                          <a:effectLst/>
                        </a:rPr>
                        <a:t>1,4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1975702"/>
                  </a:ext>
                </a:extLst>
              </a:tr>
            </a:tbl>
          </a:graphicData>
        </a:graphic>
      </p:graphicFrame>
      <p:sp>
        <p:nvSpPr>
          <p:cNvPr id="6" name="CuadroTexto 5"/>
          <p:cNvSpPr txBox="1"/>
          <p:nvPr/>
        </p:nvSpPr>
        <p:spPr>
          <a:xfrm>
            <a:off x="4608002" y="2209410"/>
            <a:ext cx="4691563" cy="1061829"/>
          </a:xfrm>
          <a:prstGeom prst="rect">
            <a:avLst/>
          </a:prstGeom>
          <a:noFill/>
        </p:spPr>
        <p:txBody>
          <a:bodyPr wrap="square" rtlCol="0">
            <a:spAutoFit/>
          </a:bodyPr>
          <a:lstStyle/>
          <a:p>
            <a:r>
              <a:rPr lang="es-ES" sz="1500" dirty="0"/>
              <a:t>Ce = concentración encontrada extracto (mg/L)</a:t>
            </a:r>
            <a:endParaRPr lang="es-EC" sz="1500" dirty="0"/>
          </a:p>
          <a:p>
            <a:r>
              <a:rPr lang="es-ES" sz="1500" dirty="0"/>
              <a:t>Ves = Volumen extracto utilizado (mL)</a:t>
            </a:r>
            <a:endParaRPr lang="es-EC" sz="1500" dirty="0"/>
          </a:p>
          <a:p>
            <a:r>
              <a:rPr lang="es-ES" sz="1500" dirty="0"/>
              <a:t>Pm = peso muestra utilizada (g)</a:t>
            </a:r>
            <a:endParaRPr lang="es-EC" sz="1500" dirty="0"/>
          </a:p>
          <a:p>
            <a:endParaRPr lang="es-EC" dirty="0"/>
          </a:p>
        </p:txBody>
      </p:sp>
      <p:graphicFrame>
        <p:nvGraphicFramePr>
          <p:cNvPr id="9" name="Diagrama 8"/>
          <p:cNvGraphicFramePr/>
          <p:nvPr>
            <p:extLst>
              <p:ext uri="{D42A27DB-BD31-4B8C-83A1-F6EECF244321}">
                <p14:modId xmlns:p14="http://schemas.microsoft.com/office/powerpoint/2010/main" val="4037346844"/>
              </p:ext>
            </p:extLst>
          </p:nvPr>
        </p:nvGraphicFramePr>
        <p:xfrm>
          <a:off x="1403646" y="620688"/>
          <a:ext cx="6408713" cy="1619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ítulo 4"/>
          <p:cNvSpPr txBox="1">
            <a:spLocks/>
          </p:cNvSpPr>
          <p:nvPr/>
        </p:nvSpPr>
        <p:spPr>
          <a:xfrm>
            <a:off x="520288" y="10279"/>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2" name="Rectángulo 1">
            <a:extLst>
              <a:ext uri="{FF2B5EF4-FFF2-40B4-BE49-F238E27FC236}">
                <a16:creationId xmlns:a16="http://schemas.microsoft.com/office/drawing/2014/main" id="{E41463A8-D6F2-4A34-9E8B-162F164A17B8}"/>
              </a:ext>
            </a:extLst>
          </p:cNvPr>
          <p:cNvSpPr/>
          <p:nvPr/>
        </p:nvSpPr>
        <p:spPr>
          <a:xfrm>
            <a:off x="296560" y="1173669"/>
            <a:ext cx="1330814" cy="461665"/>
          </a:xfrm>
          <a:prstGeom prst="rect">
            <a:avLst/>
          </a:prstGeom>
        </p:spPr>
        <p:txBody>
          <a:bodyPr wrap="none">
            <a:spAutoFit/>
          </a:bodyPr>
          <a:lstStyle/>
          <a:p>
            <a:r>
              <a:rPr lang="es-ES" sz="2400" b="1" dirty="0">
                <a:ea typeface="Times New Roman" panose="02020603050405020304" pitchFamily="18" charset="0"/>
                <a:cs typeface="Times New Roman" panose="02020603050405020304" pitchFamily="18" charset="0"/>
              </a:rPr>
              <a:t>Fase 4: </a:t>
            </a:r>
            <a:endParaRPr lang="es-EC" sz="2400" dirty="0"/>
          </a:p>
        </p:txBody>
      </p:sp>
    </p:spTree>
    <p:extLst>
      <p:ext uri="{BB962C8B-B14F-4D97-AF65-F5344CB8AC3E}">
        <p14:creationId xmlns:p14="http://schemas.microsoft.com/office/powerpoint/2010/main" val="2620698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622862" y="3420128"/>
            <a:ext cx="6128085" cy="584775"/>
          </a:xfrm>
          <a:prstGeom prst="rect">
            <a:avLst/>
          </a:prstGeom>
        </p:spPr>
        <p:txBody>
          <a:bodyPr wrap="square">
            <a:spAutoFit/>
          </a:bodyPr>
          <a:lstStyle/>
          <a:p>
            <a:pPr algn="just">
              <a:spcAft>
                <a:spcPts val="1000"/>
              </a:spcAft>
            </a:pPr>
            <a:r>
              <a:rPr lang="es-EC" sz="1600" b="1" dirty="0">
                <a:ea typeface="Calibri" panose="020F0502020204030204" pitchFamily="34" charset="0"/>
                <a:cs typeface="Times New Roman" panose="02020603050405020304" pitchFamily="18" charset="0"/>
              </a:rPr>
              <a:t>Tabla 4.</a:t>
            </a:r>
            <a:r>
              <a:rPr lang="es-EC" sz="1600" i="1" dirty="0">
                <a:ea typeface="Calibri" panose="020F0502020204030204" pitchFamily="34" charset="0"/>
                <a:cs typeface="Times New Roman" panose="02020603050405020304" pitchFamily="18" charset="0"/>
              </a:rPr>
              <a:t> </a:t>
            </a:r>
            <a:r>
              <a:rPr lang="es-EC" sz="1600" dirty="0">
                <a:ea typeface="Calibri" panose="020F0502020204030204" pitchFamily="34" charset="0"/>
                <a:cs typeface="Times New Roman" panose="02020603050405020304" pitchFamily="18" charset="0"/>
              </a:rPr>
              <a:t> Datos para realizar la determinación del contenido de carácter oxidante.</a:t>
            </a:r>
            <a:endParaRPr lang="es-EC" sz="1600" i="1" dirty="0">
              <a:effectLst/>
              <a:ea typeface="Calibri" panose="020F0502020204030204" pitchFamily="34" charset="0"/>
              <a:cs typeface="Times New Roman" panose="02020603050405020304" pitchFamily="18" charset="0"/>
            </a:endParaRPr>
          </a:p>
        </p:txBody>
      </p:sp>
      <p:sp>
        <p:nvSpPr>
          <p:cNvPr id="10" name="Rectángulo 9"/>
          <p:cNvSpPr/>
          <p:nvPr/>
        </p:nvSpPr>
        <p:spPr>
          <a:xfrm>
            <a:off x="179512" y="6381328"/>
            <a:ext cx="6480720" cy="2861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1100" dirty="0"/>
              <a:t>(Zhu</a:t>
            </a:r>
            <a:r>
              <a:rPr lang="es-EC" sz="1100" i="1" dirty="0"/>
              <a:t> et al</a:t>
            </a:r>
            <a:r>
              <a:rPr lang="es-EC" sz="1100" dirty="0"/>
              <a:t>., 2006 ; </a:t>
            </a:r>
            <a:r>
              <a:rPr lang="es-EC" sz="1100" dirty="0" err="1"/>
              <a:t>Ainsworth</a:t>
            </a:r>
            <a:r>
              <a:rPr lang="es-EC" sz="1100" dirty="0"/>
              <a:t> &amp; Gillespie., 2007; </a:t>
            </a:r>
            <a:r>
              <a:rPr lang="es-EC" sz="1100" dirty="0" err="1"/>
              <a:t>Marinova</a:t>
            </a:r>
            <a:r>
              <a:rPr lang="es-EC" sz="1100" dirty="0"/>
              <a:t> &amp; </a:t>
            </a:r>
            <a:r>
              <a:rPr lang="es-EC" sz="1100" dirty="0" err="1"/>
              <a:t>Batchvarov</a:t>
            </a:r>
            <a:r>
              <a:rPr lang="es-EC" sz="1100" dirty="0"/>
              <a:t>., 2011; </a:t>
            </a:r>
            <a:r>
              <a:rPr lang="es-EC" sz="1100" dirty="0" err="1"/>
              <a:t>Arash</a:t>
            </a:r>
            <a:r>
              <a:rPr lang="es-EC" sz="1100" dirty="0"/>
              <a:t> </a:t>
            </a:r>
            <a:r>
              <a:rPr lang="es-EC" sz="1100" i="1" dirty="0"/>
              <a:t>et al</a:t>
            </a:r>
            <a:r>
              <a:rPr lang="es-EC" sz="1100" dirty="0"/>
              <a:t>., 2015</a:t>
            </a:r>
            <a:r>
              <a:rPr lang="es-EC" sz="1000" dirty="0"/>
              <a:t>).</a:t>
            </a:r>
          </a:p>
        </p:txBody>
      </p:sp>
      <mc:AlternateContent xmlns:mc="http://schemas.openxmlformats.org/markup-compatibility/2006" xmlns:a14="http://schemas.microsoft.com/office/drawing/2010/main">
        <mc:Choice Requires="a14">
          <p:sp>
            <p:nvSpPr>
              <p:cNvPr id="14" name="Rectángulo 13"/>
              <p:cNvSpPr/>
              <p:nvPr/>
            </p:nvSpPr>
            <p:spPr>
              <a:xfrm>
                <a:off x="179513" y="2287394"/>
                <a:ext cx="8964488" cy="6014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smtClean="0">
                          <a:latin typeface="Cambria Math" panose="02040503050406030204" pitchFamily="18" charset="0"/>
                        </a:rPr>
                        <m:t>%</m:t>
                      </m:r>
                      <m:r>
                        <a:rPr lang="es-EC" sz="1600" b="0" i="1" smtClean="0">
                          <a:latin typeface="Cambria Math" panose="02040503050406030204" pitchFamily="18" charset="0"/>
                        </a:rPr>
                        <m:t> </m:t>
                      </m:r>
                      <m:r>
                        <a:rPr lang="es-EC" sz="1600" b="0" i="1" smtClean="0">
                          <a:latin typeface="Cambria Math" panose="02040503050406030204" pitchFamily="18" charset="0"/>
                        </a:rPr>
                        <m:t>𝐼𝑛h𝑖𝑏𝑖𝑐𝑖</m:t>
                      </m:r>
                      <m:r>
                        <a:rPr lang="es-EC" sz="1600" b="0" i="1" smtClean="0">
                          <a:latin typeface="Cambria Math" panose="02040503050406030204" pitchFamily="18" charset="0"/>
                        </a:rPr>
                        <m:t>ó</m:t>
                      </m:r>
                      <m:r>
                        <a:rPr lang="es-EC" sz="1600" b="0" i="1" smtClean="0">
                          <a:latin typeface="Cambria Math" panose="02040503050406030204" pitchFamily="18" charset="0"/>
                        </a:rPr>
                        <m:t>𝑛</m:t>
                      </m:r>
                      <m:r>
                        <a:rPr lang="es-EC" sz="1600" b="0" i="1" smtClean="0">
                          <a:latin typeface="Cambria Math" panose="02040503050406030204" pitchFamily="18" charset="0"/>
                        </a:rPr>
                        <m:t>  </m:t>
                      </m:r>
                      <m:r>
                        <a:rPr lang="es-EC" sz="1600" i="1">
                          <a:latin typeface="Cambria Math" panose="02040503050406030204" pitchFamily="18" charset="0"/>
                        </a:rPr>
                        <m:t>𝐷𝑃𝑃𝐻</m:t>
                      </m:r>
                      <m:r>
                        <a:rPr lang="es-EC" sz="1600" i="0">
                          <a:latin typeface="Cambria Math" panose="02040503050406030204" pitchFamily="18" charset="0"/>
                        </a:rPr>
                        <m:t>=</m:t>
                      </m:r>
                      <m:f>
                        <m:fPr>
                          <m:ctrlPr>
                            <a:rPr lang="es-EC" sz="1600" i="1">
                              <a:latin typeface="Cambria Math" panose="02040503050406030204" pitchFamily="18" charset="0"/>
                            </a:rPr>
                          </m:ctrlPr>
                        </m:fPr>
                        <m:num>
                          <m:d>
                            <m:dPr>
                              <m:begChr m:val="|"/>
                              <m:endChr m:val="|"/>
                              <m:ctrlPr>
                                <a:rPr lang="es-EC" sz="1600" i="1">
                                  <a:latin typeface="Cambria Math" panose="02040503050406030204" pitchFamily="18" charset="0"/>
                                </a:rPr>
                              </m:ctrlPr>
                            </m:dPr>
                            <m:e>
                              <m:r>
                                <a:rPr lang="es-EC" sz="1600" i="1">
                                  <a:latin typeface="Cambria Math" panose="02040503050406030204" pitchFamily="18" charset="0"/>
                                </a:rPr>
                                <m:t>𝐴𝑏𝑠𝑜𝑟𝑏𝑎𝑛𝑐𝑖𝑎</m:t>
                              </m:r>
                              <m:r>
                                <a:rPr lang="es-EC" sz="1600" i="0">
                                  <a:latin typeface="Cambria Math" panose="02040503050406030204" pitchFamily="18" charset="0"/>
                                </a:rPr>
                                <m:t> </m:t>
                              </m:r>
                              <m:r>
                                <a:rPr lang="es-EC" sz="1600" i="1">
                                  <a:latin typeface="Cambria Math" panose="02040503050406030204" pitchFamily="18" charset="0"/>
                                </a:rPr>
                                <m:t>𝑑𝑒𝑙</m:t>
                              </m:r>
                              <m:r>
                                <a:rPr lang="es-EC" sz="1600" i="0">
                                  <a:latin typeface="Cambria Math" panose="02040503050406030204" pitchFamily="18" charset="0"/>
                                </a:rPr>
                                <m:t> </m:t>
                              </m:r>
                              <m:r>
                                <a:rPr lang="es-EC" sz="1600" i="1">
                                  <a:latin typeface="Cambria Math" panose="02040503050406030204" pitchFamily="18" charset="0"/>
                                </a:rPr>
                                <m:t>𝑐𝑜𝑛𝑡𝑟𝑜𝑙</m:t>
                              </m:r>
                              <m:r>
                                <a:rPr lang="es-EC" sz="1600" i="0">
                                  <a:latin typeface="Cambria Math" panose="02040503050406030204" pitchFamily="18" charset="0"/>
                                </a:rPr>
                                <m:t> −</m:t>
                              </m:r>
                              <m:r>
                                <a:rPr lang="es-EC" sz="1600" i="1">
                                  <a:latin typeface="Cambria Math" panose="02040503050406030204" pitchFamily="18" charset="0"/>
                                </a:rPr>
                                <m:t>𝐴𝑏𝑠𝑜𝑟𝑏𝑎𝑛𝑐𝑖𝑎</m:t>
                              </m:r>
                              <m:r>
                                <a:rPr lang="es-EC" sz="1600" i="0">
                                  <a:latin typeface="Cambria Math" panose="02040503050406030204" pitchFamily="18" charset="0"/>
                                </a:rPr>
                                <m:t> </m:t>
                              </m:r>
                              <m:r>
                                <a:rPr lang="es-EC" sz="1600" i="1">
                                  <a:latin typeface="Cambria Math" panose="02040503050406030204" pitchFamily="18" charset="0"/>
                                </a:rPr>
                                <m:t>𝑑𝑒</m:t>
                              </m:r>
                              <m:r>
                                <a:rPr lang="es-EC" sz="1600" i="0">
                                  <a:latin typeface="Cambria Math" panose="02040503050406030204" pitchFamily="18" charset="0"/>
                                </a:rPr>
                                <m:t> </m:t>
                              </m:r>
                              <m:r>
                                <a:rPr lang="es-EC" sz="1600" i="1">
                                  <a:latin typeface="Cambria Math" panose="02040503050406030204" pitchFamily="18" charset="0"/>
                                </a:rPr>
                                <m:t>𝑙𝑎</m:t>
                              </m:r>
                              <m:r>
                                <a:rPr lang="es-EC" sz="1600" i="0">
                                  <a:latin typeface="Cambria Math" panose="02040503050406030204" pitchFamily="18" charset="0"/>
                                </a:rPr>
                                <m:t> </m:t>
                              </m:r>
                              <m:r>
                                <a:rPr lang="es-EC" sz="1600" i="1">
                                  <a:latin typeface="Cambria Math" panose="02040503050406030204" pitchFamily="18" charset="0"/>
                                </a:rPr>
                                <m:t>𝑚𝑢𝑒𝑠𝑡𝑟𝑎</m:t>
                              </m:r>
                            </m:e>
                          </m:d>
                        </m:num>
                        <m:den>
                          <m:d>
                            <m:dPr>
                              <m:begChr m:val="|"/>
                              <m:endChr m:val="|"/>
                              <m:ctrlPr>
                                <a:rPr lang="es-EC" sz="1600" i="1">
                                  <a:latin typeface="Cambria Math" panose="02040503050406030204" pitchFamily="18" charset="0"/>
                                </a:rPr>
                              </m:ctrlPr>
                            </m:dPr>
                            <m:e>
                              <m:r>
                                <a:rPr lang="es-EC" sz="1600" i="1">
                                  <a:latin typeface="Cambria Math" panose="02040503050406030204" pitchFamily="18" charset="0"/>
                                </a:rPr>
                                <m:t>𝐴𝑏𝑠𝑜𝑟𝑏𝑎𝑛𝑐𝑖𝑎</m:t>
                              </m:r>
                              <m:r>
                                <a:rPr lang="es-EC" sz="1600" i="0">
                                  <a:latin typeface="Cambria Math" panose="02040503050406030204" pitchFamily="18" charset="0"/>
                                </a:rPr>
                                <m:t> </m:t>
                              </m:r>
                              <m:r>
                                <a:rPr lang="es-EC" sz="1600" i="1">
                                  <a:latin typeface="Cambria Math" panose="02040503050406030204" pitchFamily="18" charset="0"/>
                                </a:rPr>
                                <m:t>𝑑𝑒𝑙</m:t>
                              </m:r>
                              <m:r>
                                <a:rPr lang="es-EC" sz="1600" i="0">
                                  <a:latin typeface="Cambria Math" panose="02040503050406030204" pitchFamily="18" charset="0"/>
                                </a:rPr>
                                <m:t> </m:t>
                              </m:r>
                              <m:r>
                                <a:rPr lang="es-EC" sz="1600" i="1">
                                  <a:latin typeface="Cambria Math" panose="02040503050406030204" pitchFamily="18" charset="0"/>
                                </a:rPr>
                                <m:t>𝑐𝑜𝑛𝑡𝑟𝑜𝑙</m:t>
                              </m:r>
                            </m:e>
                          </m:d>
                        </m:den>
                      </m:f>
                      <m:r>
                        <a:rPr lang="es-EC" sz="1600" i="0">
                          <a:latin typeface="Cambria Math" panose="02040503050406030204" pitchFamily="18" charset="0"/>
                        </a:rPr>
                        <m:t> </m:t>
                      </m:r>
                      <m:r>
                        <a:rPr lang="es-EC" sz="1600" i="1">
                          <a:latin typeface="Cambria Math" panose="02040503050406030204" pitchFamily="18" charset="0"/>
                        </a:rPr>
                        <m:t>𝑥</m:t>
                      </m:r>
                      <m:r>
                        <a:rPr lang="es-EC" sz="1600" i="0">
                          <a:latin typeface="Cambria Math" panose="02040503050406030204" pitchFamily="18" charset="0"/>
                        </a:rPr>
                        <m:t> 100</m:t>
                      </m:r>
                    </m:oMath>
                  </m:oMathPara>
                </a14:m>
                <a:endParaRPr lang="es-EC" sz="1600" dirty="0"/>
              </a:p>
            </p:txBody>
          </p:sp>
        </mc:Choice>
        <mc:Fallback xmlns="">
          <p:sp>
            <p:nvSpPr>
              <p:cNvPr id="14" name="Rectángulo 13"/>
              <p:cNvSpPr>
                <a:spLocks noRot="1" noChangeAspect="1" noMove="1" noResize="1" noEditPoints="1" noAdjustHandles="1" noChangeArrowheads="1" noChangeShapeType="1" noTextEdit="1"/>
              </p:cNvSpPr>
              <p:nvPr/>
            </p:nvSpPr>
            <p:spPr>
              <a:xfrm>
                <a:off x="179513" y="2287394"/>
                <a:ext cx="8964488" cy="601447"/>
              </a:xfrm>
              <a:prstGeom prst="rect">
                <a:avLst/>
              </a:prstGeom>
              <a:blipFill>
                <a:blip r:embed="rId3"/>
                <a:stretch>
                  <a:fillRect/>
                </a:stretch>
              </a:blipFill>
            </p:spPr>
            <p:txBody>
              <a:bodyPr/>
              <a:lstStyle/>
              <a:p>
                <a:r>
                  <a:rPr lang="es-EC">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3499011999"/>
              </p:ext>
            </p:extLst>
          </p:nvPr>
        </p:nvGraphicFramePr>
        <p:xfrm>
          <a:off x="1482550" y="4100193"/>
          <a:ext cx="6408714" cy="1635708"/>
        </p:xfrm>
        <a:graphic>
          <a:graphicData uri="http://schemas.openxmlformats.org/drawingml/2006/table">
            <a:tbl>
              <a:tblPr firstRow="1" firstCol="1" bandRow="1">
                <a:tableStyleId>{2D5ABB26-0587-4C30-8999-92F81FD0307C}</a:tableStyleId>
              </a:tblPr>
              <a:tblGrid>
                <a:gridCol w="1662442">
                  <a:extLst>
                    <a:ext uri="{9D8B030D-6E8A-4147-A177-3AD203B41FA5}">
                      <a16:colId xmlns:a16="http://schemas.microsoft.com/office/drawing/2014/main" val="3384595007"/>
                    </a:ext>
                  </a:extLst>
                </a:gridCol>
                <a:gridCol w="1722139">
                  <a:extLst>
                    <a:ext uri="{9D8B030D-6E8A-4147-A177-3AD203B41FA5}">
                      <a16:colId xmlns:a16="http://schemas.microsoft.com/office/drawing/2014/main" val="1222778582"/>
                    </a:ext>
                  </a:extLst>
                </a:gridCol>
                <a:gridCol w="1542293">
                  <a:extLst>
                    <a:ext uri="{9D8B030D-6E8A-4147-A177-3AD203B41FA5}">
                      <a16:colId xmlns:a16="http://schemas.microsoft.com/office/drawing/2014/main" val="1818248352"/>
                    </a:ext>
                  </a:extLst>
                </a:gridCol>
                <a:gridCol w="1481840">
                  <a:extLst>
                    <a:ext uri="{9D8B030D-6E8A-4147-A177-3AD203B41FA5}">
                      <a16:colId xmlns:a16="http://schemas.microsoft.com/office/drawing/2014/main" val="3216026197"/>
                    </a:ext>
                  </a:extLst>
                </a:gridCol>
              </a:tblGrid>
              <a:tr h="408927">
                <a:tc>
                  <a:txBody>
                    <a:bodyPr/>
                    <a:lstStyle/>
                    <a:p>
                      <a:pPr algn="l">
                        <a:lnSpc>
                          <a:spcPct val="150000"/>
                        </a:lnSpc>
                        <a:spcAft>
                          <a:spcPts val="0"/>
                        </a:spcAft>
                      </a:pPr>
                      <a:r>
                        <a:rPr lang="es-ES" sz="1600">
                          <a:effectLst/>
                          <a:latin typeface="Arial (Cuerpo)"/>
                        </a:rPr>
                        <a:t> </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b="1" dirty="0">
                          <a:effectLst/>
                          <a:latin typeface="Arial (Cuerpo)"/>
                        </a:rPr>
                        <a:t>Metanol (mL)</a:t>
                      </a:r>
                      <a:endParaRPr lang="es-EC" sz="1600" b="1" dirty="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b="1" dirty="0">
                          <a:effectLst/>
                          <a:latin typeface="Arial (Cuerpo)"/>
                        </a:rPr>
                        <a:t>Extracto (mL)</a:t>
                      </a:r>
                      <a:endParaRPr lang="es-EC" sz="1600" b="1" dirty="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b="1" dirty="0">
                          <a:effectLst/>
                          <a:latin typeface="Arial (Cuerpo)"/>
                        </a:rPr>
                        <a:t>DPPH (mL)</a:t>
                      </a:r>
                      <a:endParaRPr lang="es-EC" sz="1600" b="1" dirty="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6215600"/>
                  </a:ext>
                </a:extLst>
              </a:tr>
              <a:tr h="408927">
                <a:tc>
                  <a:txBody>
                    <a:bodyPr/>
                    <a:lstStyle/>
                    <a:p>
                      <a:pPr algn="ctr">
                        <a:lnSpc>
                          <a:spcPct val="150000"/>
                        </a:lnSpc>
                        <a:spcAft>
                          <a:spcPts val="0"/>
                        </a:spcAft>
                      </a:pPr>
                      <a:r>
                        <a:rPr lang="es-ES" sz="1600">
                          <a:effectLst/>
                          <a:latin typeface="Arial (Cuerpo)"/>
                        </a:rPr>
                        <a:t>Blanco</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3.3</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0.5</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dirty="0">
                          <a:effectLst/>
                          <a:latin typeface="Arial (Cuerpo)"/>
                        </a:rPr>
                        <a:t>0</a:t>
                      </a:r>
                      <a:endParaRPr lang="es-EC" sz="1600" dirty="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113509"/>
                  </a:ext>
                </a:extLst>
              </a:tr>
              <a:tr h="408927">
                <a:tc>
                  <a:txBody>
                    <a:bodyPr/>
                    <a:lstStyle/>
                    <a:p>
                      <a:pPr algn="ctr">
                        <a:lnSpc>
                          <a:spcPct val="150000"/>
                        </a:lnSpc>
                        <a:spcAft>
                          <a:spcPts val="0"/>
                        </a:spcAft>
                      </a:pPr>
                      <a:r>
                        <a:rPr lang="es-ES" sz="1600">
                          <a:effectLst/>
                          <a:latin typeface="Arial (Cuerpo)"/>
                        </a:rPr>
                        <a:t>Control</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3.5</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0</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0.3</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682712"/>
                  </a:ext>
                </a:extLst>
              </a:tr>
              <a:tr h="408927">
                <a:tc>
                  <a:txBody>
                    <a:bodyPr/>
                    <a:lstStyle/>
                    <a:p>
                      <a:pPr algn="ctr">
                        <a:lnSpc>
                          <a:spcPct val="150000"/>
                        </a:lnSpc>
                        <a:spcAft>
                          <a:spcPts val="0"/>
                        </a:spcAft>
                      </a:pPr>
                      <a:r>
                        <a:rPr lang="es-ES" sz="1600">
                          <a:effectLst/>
                          <a:latin typeface="Arial (Cuerpo)"/>
                        </a:rPr>
                        <a:t>Muestra </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3</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a:effectLst/>
                          <a:latin typeface="Arial (Cuerpo)"/>
                        </a:rPr>
                        <a:t>0.5</a:t>
                      </a:r>
                      <a:endParaRPr lang="es-EC" sz="160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 sz="1600" dirty="0">
                          <a:effectLst/>
                          <a:latin typeface="Arial (Cuerpo)"/>
                        </a:rPr>
                        <a:t>0.3</a:t>
                      </a:r>
                      <a:endParaRPr lang="es-EC" sz="1600" dirty="0">
                        <a:effectLst/>
                        <a:latin typeface="Arial (Cuerpo)"/>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660048"/>
                  </a:ext>
                </a:extLst>
              </a:tr>
            </a:tbl>
          </a:graphicData>
        </a:graphic>
      </p:graphicFrame>
      <p:graphicFrame>
        <p:nvGraphicFramePr>
          <p:cNvPr id="8" name="Diagrama 7"/>
          <p:cNvGraphicFramePr/>
          <p:nvPr>
            <p:extLst>
              <p:ext uri="{D42A27DB-BD31-4B8C-83A1-F6EECF244321}">
                <p14:modId xmlns:p14="http://schemas.microsoft.com/office/powerpoint/2010/main" val="2846897793"/>
              </p:ext>
            </p:extLst>
          </p:nvPr>
        </p:nvGraphicFramePr>
        <p:xfrm>
          <a:off x="1267950" y="635836"/>
          <a:ext cx="7481938" cy="1619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ítulo 4"/>
          <p:cNvSpPr txBox="1">
            <a:spLocks/>
          </p:cNvSpPr>
          <p:nvPr/>
        </p:nvSpPr>
        <p:spPr>
          <a:xfrm>
            <a:off x="520288" y="10279"/>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Materiales y métodos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2" name="Rectángulo 1">
            <a:extLst>
              <a:ext uri="{FF2B5EF4-FFF2-40B4-BE49-F238E27FC236}">
                <a16:creationId xmlns:a16="http://schemas.microsoft.com/office/drawing/2014/main" id="{A2705496-3ABE-479E-8676-39CDFB78D885}"/>
              </a:ext>
            </a:extLst>
          </p:cNvPr>
          <p:cNvSpPr/>
          <p:nvPr/>
        </p:nvSpPr>
        <p:spPr>
          <a:xfrm>
            <a:off x="195769" y="1184887"/>
            <a:ext cx="1330814" cy="461665"/>
          </a:xfrm>
          <a:prstGeom prst="rect">
            <a:avLst/>
          </a:prstGeom>
        </p:spPr>
        <p:txBody>
          <a:bodyPr wrap="none">
            <a:spAutoFit/>
          </a:bodyPr>
          <a:lstStyle/>
          <a:p>
            <a:r>
              <a:rPr lang="es-ES" sz="2400" b="1" dirty="0">
                <a:ea typeface="Times New Roman" panose="02020603050405020304" pitchFamily="18" charset="0"/>
                <a:cs typeface="Times New Roman" panose="02020603050405020304" pitchFamily="18" charset="0"/>
              </a:rPr>
              <a:t>Fase 4: </a:t>
            </a:r>
            <a:endParaRPr lang="es-EC" sz="2400" dirty="0"/>
          </a:p>
        </p:txBody>
      </p:sp>
    </p:spTree>
    <p:extLst>
      <p:ext uri="{BB962C8B-B14F-4D97-AF65-F5344CB8AC3E}">
        <p14:creationId xmlns:p14="http://schemas.microsoft.com/office/powerpoint/2010/main" val="65468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611560" y="106137"/>
            <a:ext cx="8229600" cy="1143000"/>
          </a:xfrm>
        </p:spPr>
        <p:txBody>
          <a:bodyPr/>
          <a:lstStyle/>
          <a:p>
            <a:pPr algn="l"/>
            <a:r>
              <a:rPr lang="es-EC" dirty="0">
                <a:solidFill>
                  <a:schemeClr val="tx1"/>
                </a:solidFill>
                <a:effectLst>
                  <a:outerShdw blurRad="38100" dist="38100" dir="2700000" algn="tl">
                    <a:srgbClr val="000000">
                      <a:alpha val="43137"/>
                    </a:srgbClr>
                  </a:outerShdw>
                </a:effectLst>
                <a:latin typeface="+mn-lt"/>
                <a:cs typeface="Times New Roman" panose="02020603050405020304" pitchFamily="18" charset="0"/>
              </a:rPr>
              <a:t>Problema</a:t>
            </a:r>
          </a:p>
        </p:txBody>
      </p:sp>
      <p:sp>
        <p:nvSpPr>
          <p:cNvPr id="2" name="Rectángulo 1"/>
          <p:cNvSpPr/>
          <p:nvPr/>
        </p:nvSpPr>
        <p:spPr>
          <a:xfrm>
            <a:off x="-354757" y="6309320"/>
            <a:ext cx="7128792"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1100" dirty="0">
                <a:solidFill>
                  <a:schemeClr val="tx1"/>
                </a:solidFill>
                <a:latin typeface="+mj-lt"/>
              </a:rPr>
              <a:t>(Philips &amp; </a:t>
            </a:r>
            <a:r>
              <a:rPr lang="es-EC" sz="1100" dirty="0" err="1">
                <a:solidFill>
                  <a:schemeClr val="tx1"/>
                </a:solidFill>
                <a:latin typeface="+mj-lt"/>
              </a:rPr>
              <a:t>Gamborg</a:t>
            </a:r>
            <a:r>
              <a:rPr lang="es-EC" sz="1100" dirty="0">
                <a:solidFill>
                  <a:schemeClr val="tx1"/>
                </a:solidFill>
                <a:latin typeface="+mj-lt"/>
              </a:rPr>
              <a:t>, 2005; </a:t>
            </a:r>
            <a:r>
              <a:rPr lang="es-EC" sz="1100" dirty="0" err="1">
                <a:solidFill>
                  <a:schemeClr val="tx1"/>
                </a:solidFill>
                <a:latin typeface="+mj-lt"/>
              </a:rPr>
              <a:t>Nayvi</a:t>
            </a:r>
            <a:r>
              <a:rPr lang="es-EC" sz="1100" dirty="0">
                <a:solidFill>
                  <a:schemeClr val="tx1"/>
                </a:solidFill>
                <a:latin typeface="+mj-lt"/>
              </a:rPr>
              <a:t> &amp; Jiménez, 2011; </a:t>
            </a:r>
            <a:r>
              <a:rPr lang="es-EC" sz="1100" dirty="0" err="1">
                <a:solidFill>
                  <a:schemeClr val="tx1"/>
                </a:solidFill>
                <a:latin typeface="+mj-lt"/>
              </a:rPr>
              <a:t>Ringuelet</a:t>
            </a:r>
            <a:r>
              <a:rPr lang="es-EC" sz="1100" dirty="0">
                <a:solidFill>
                  <a:schemeClr val="tx1"/>
                </a:solidFill>
                <a:latin typeface="+mj-lt"/>
              </a:rPr>
              <a:t> &amp; Viña, 2013; Buchanan </a:t>
            </a:r>
            <a:r>
              <a:rPr lang="es-EC" sz="1100" i="1" dirty="0">
                <a:solidFill>
                  <a:schemeClr val="tx1"/>
                </a:solidFill>
                <a:latin typeface="+mj-lt"/>
              </a:rPr>
              <a:t>et al</a:t>
            </a:r>
            <a:r>
              <a:rPr lang="es-EC" sz="1100" dirty="0">
                <a:solidFill>
                  <a:schemeClr val="tx1"/>
                </a:solidFill>
                <a:latin typeface="+mj-lt"/>
              </a:rPr>
              <a:t>., 2000)</a:t>
            </a:r>
            <a:endParaRPr lang="es-EC" sz="1100" dirty="0">
              <a:latin typeface="+mj-lt"/>
            </a:endParaRPr>
          </a:p>
        </p:txBody>
      </p:sp>
      <p:graphicFrame>
        <p:nvGraphicFramePr>
          <p:cNvPr id="3" name="Diagrama 2"/>
          <p:cNvGraphicFramePr/>
          <p:nvPr>
            <p:extLst>
              <p:ext uri="{D42A27DB-BD31-4B8C-83A1-F6EECF244321}">
                <p14:modId xmlns:p14="http://schemas.microsoft.com/office/powerpoint/2010/main" val="1782425644"/>
              </p:ext>
            </p:extLst>
          </p:nvPr>
        </p:nvGraphicFramePr>
        <p:xfrm>
          <a:off x="251520" y="1009922"/>
          <a:ext cx="5916239" cy="2500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a:blip r:embed="rId8"/>
          <a:stretch>
            <a:fillRect/>
          </a:stretch>
        </p:blipFill>
        <p:spPr>
          <a:xfrm rot="5400000">
            <a:off x="5777311" y="1877322"/>
            <a:ext cx="3692030" cy="2435663"/>
          </a:xfrm>
          <a:prstGeom prst="rect">
            <a:avLst/>
          </a:prstGeom>
        </p:spPr>
      </p:pic>
      <p:sp>
        <p:nvSpPr>
          <p:cNvPr id="4" name="Rectángulo 3"/>
          <p:cNvSpPr/>
          <p:nvPr/>
        </p:nvSpPr>
        <p:spPr>
          <a:xfrm>
            <a:off x="6585009" y="5021371"/>
            <a:ext cx="2558991" cy="276999"/>
          </a:xfrm>
          <a:prstGeom prst="rect">
            <a:avLst/>
          </a:prstGeom>
        </p:spPr>
        <p:txBody>
          <a:bodyPr wrap="square">
            <a:spAutoFit/>
          </a:bodyPr>
          <a:lstStyle/>
          <a:p>
            <a:pPr algn="just"/>
            <a:r>
              <a:rPr lang="it-IT" sz="1200" b="1" dirty="0"/>
              <a:t>Figura 1</a:t>
            </a:r>
            <a:r>
              <a:rPr lang="it-IT" sz="1200" dirty="0"/>
              <a:t>. </a:t>
            </a:r>
            <a:r>
              <a:rPr lang="it-IT" sz="1200" i="1" dirty="0"/>
              <a:t>Kalanchoe pinnata </a:t>
            </a:r>
            <a:endParaRPr lang="it-IT" sz="1200" dirty="0"/>
          </a:p>
        </p:txBody>
      </p:sp>
      <p:graphicFrame>
        <p:nvGraphicFramePr>
          <p:cNvPr id="5" name="Diagrama 4"/>
          <p:cNvGraphicFramePr/>
          <p:nvPr>
            <p:extLst>
              <p:ext uri="{D42A27DB-BD31-4B8C-83A1-F6EECF244321}">
                <p14:modId xmlns:p14="http://schemas.microsoft.com/office/powerpoint/2010/main" val="1631253390"/>
              </p:ext>
            </p:extLst>
          </p:nvPr>
        </p:nvGraphicFramePr>
        <p:xfrm>
          <a:off x="251520" y="2537086"/>
          <a:ext cx="5916238" cy="413227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0855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800271" y="106938"/>
            <a:ext cx="756084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3" name="Rectángulo 2"/>
          <p:cNvSpPr/>
          <p:nvPr/>
        </p:nvSpPr>
        <p:spPr>
          <a:xfrm>
            <a:off x="988982" y="5190987"/>
            <a:ext cx="7039402" cy="830997"/>
          </a:xfrm>
          <a:prstGeom prst="rect">
            <a:avLst/>
          </a:prstGeom>
        </p:spPr>
        <p:txBody>
          <a:bodyPr wrap="square">
            <a:spAutoFit/>
          </a:bodyPr>
          <a:lstStyle/>
          <a:p>
            <a:pPr algn="just">
              <a:spcAft>
                <a:spcPts val="800"/>
              </a:spcAft>
            </a:pPr>
            <a:r>
              <a:rPr lang="es-EC" sz="1200" b="1" dirty="0">
                <a:ea typeface="Calibri" panose="020F0502020204030204" pitchFamily="34" charset="0"/>
                <a:cs typeface="Times New Roman" panose="02020603050405020304" pitchFamily="18" charset="0"/>
              </a:rPr>
              <a:t>Figura 12. </a:t>
            </a:r>
            <a:r>
              <a:rPr lang="es-EC" sz="1200" dirty="0">
                <a:ea typeface="Calibri" panose="020F0502020204030204" pitchFamily="34" charset="0"/>
                <a:cs typeface="Times New Roman" panose="02020603050405020304" pitchFamily="18" charset="0"/>
              </a:rPr>
              <a:t>Porcentaje de explantes contaminados (hongo o bacteria) y libres de contaminación con respecto a la variable de NaClO. Tratamientos: T1 (1,5% NaClO, 20 min): T2 (1% NaClO, 20 min); T3 (0,5%  NaClO, 20 min); T4 (1,5%  NaClO, 10 min); T5 (1% NaClO, 10 min); T6 (1,5% NaClO, 10 min).</a:t>
            </a:r>
            <a:endParaRPr lang="es-EC" sz="1200" i="1" dirty="0">
              <a:effectLst/>
              <a:ea typeface="Calibri" panose="020F0502020204030204" pitchFamily="34" charset="0"/>
              <a:cs typeface="Times New Roman" panose="02020603050405020304" pitchFamily="18" charset="0"/>
            </a:endParaRPr>
          </a:p>
        </p:txBody>
      </p:sp>
      <p:sp>
        <p:nvSpPr>
          <p:cNvPr id="8" name="Content Placeholder 2"/>
          <p:cNvSpPr>
            <a:spLocks noGrp="1"/>
          </p:cNvSpPr>
          <p:nvPr/>
        </p:nvSpPr>
        <p:spPr>
          <a:xfrm>
            <a:off x="179512" y="1076243"/>
            <a:ext cx="9129192"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chemeClr val="accent2"/>
              </a:buClr>
              <a:buFont typeface="Wingdings 2" panose="05020102010507070707" pitchFamily="18" charset="2"/>
              <a:buChar char=""/>
            </a:pPr>
            <a:r>
              <a:rPr lang="es-EC" sz="2200" b="1" dirty="0"/>
              <a:t>Explantes contaminados </a:t>
            </a:r>
            <a:endParaRPr lang="en-US" sz="2200" b="1" dirty="0"/>
          </a:p>
        </p:txBody>
      </p:sp>
      <p:sp>
        <p:nvSpPr>
          <p:cNvPr id="9" name="16 Rectángulo"/>
          <p:cNvSpPr>
            <a:spLocks noChangeArrowheads="1"/>
          </p:cNvSpPr>
          <p:nvPr/>
        </p:nvSpPr>
        <p:spPr bwMode="auto">
          <a:xfrm>
            <a:off x="179512" y="645072"/>
            <a:ext cx="89131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s-AR" altLang="es-EC" sz="2800" b="1" dirty="0"/>
              <a:t>Desinfección </a:t>
            </a:r>
          </a:p>
        </p:txBody>
      </p:sp>
      <p:graphicFrame>
        <p:nvGraphicFramePr>
          <p:cNvPr id="12" name="Gráfico 11">
            <a:extLst>
              <a:ext uri="{FF2B5EF4-FFF2-40B4-BE49-F238E27FC236}">
                <a16:creationId xmlns:a16="http://schemas.microsoft.com/office/drawing/2014/main" id="{BFA6CB39-F61A-479B-895A-BB5239B05317}"/>
              </a:ext>
            </a:extLst>
          </p:cNvPr>
          <p:cNvGraphicFramePr/>
          <p:nvPr>
            <p:extLst>
              <p:ext uri="{D42A27DB-BD31-4B8C-83A1-F6EECF244321}">
                <p14:modId xmlns:p14="http://schemas.microsoft.com/office/powerpoint/2010/main" val="2494720864"/>
              </p:ext>
            </p:extLst>
          </p:nvPr>
        </p:nvGraphicFramePr>
        <p:xfrm>
          <a:off x="431264" y="2153875"/>
          <a:ext cx="8298854" cy="3099708"/>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ángulo 2"/>
          <p:cNvSpPr/>
          <p:nvPr/>
        </p:nvSpPr>
        <p:spPr>
          <a:xfrm>
            <a:off x="2915816" y="1609865"/>
            <a:ext cx="3889995" cy="397524"/>
          </a:xfrm>
          <a:prstGeom prst="rect">
            <a:avLst/>
          </a:prstGeom>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&gt; [</a:t>
            </a:r>
            <a:r>
              <a:rPr lang="es-EC" sz="1400" dirty="0"/>
              <a:t>NaClO]  &lt; explantes contaminados</a:t>
            </a:r>
          </a:p>
        </p:txBody>
      </p:sp>
      <p:sp>
        <p:nvSpPr>
          <p:cNvPr id="4" name="Rectángulo 3"/>
          <p:cNvSpPr/>
          <p:nvPr/>
        </p:nvSpPr>
        <p:spPr>
          <a:xfrm>
            <a:off x="179512" y="6381328"/>
            <a:ext cx="6346666" cy="446276"/>
          </a:xfrm>
          <a:prstGeom prst="rect">
            <a:avLst/>
          </a:prstGeom>
        </p:spPr>
        <p:txBody>
          <a:bodyPr wrap="square">
            <a:spAutoFit/>
          </a:bodyPr>
          <a:lstStyle/>
          <a:p>
            <a:r>
              <a:rPr lang="es-EC" sz="1100" dirty="0">
                <a:latin typeface="+mj-lt"/>
                <a:ea typeface="Calibri" panose="020F0502020204030204" pitchFamily="34" charset="0"/>
                <a:cs typeface="Times New Roman" panose="02020603050405020304" pitchFamily="18" charset="0"/>
              </a:rPr>
              <a:t>(</a:t>
            </a:r>
            <a:r>
              <a:rPr lang="es-EC" sz="1100" dirty="0">
                <a:latin typeface="+mj-lt"/>
              </a:rPr>
              <a:t>Pérez, 1998; </a:t>
            </a:r>
            <a:r>
              <a:rPr lang="es-EC" sz="1100" dirty="0"/>
              <a:t>Philips &amp; </a:t>
            </a:r>
            <a:r>
              <a:rPr lang="es-EC" sz="1100" dirty="0" err="1"/>
              <a:t>Gamborg</a:t>
            </a:r>
            <a:r>
              <a:rPr lang="es-EC" sz="1100" dirty="0"/>
              <a:t>, 2005,</a:t>
            </a:r>
            <a:r>
              <a:rPr lang="es-EC" sz="1100" dirty="0">
                <a:latin typeface="+mj-lt"/>
              </a:rPr>
              <a:t> Sánchez &amp; Sáenz, 2005</a:t>
            </a:r>
            <a:r>
              <a:rPr lang="es-EC" sz="1100" dirty="0"/>
              <a:t>;</a:t>
            </a:r>
            <a:r>
              <a:rPr lang="es-EC" sz="1100" dirty="0">
                <a:latin typeface="+mj-lt"/>
              </a:rPr>
              <a:t> Ramírez </a:t>
            </a:r>
            <a:r>
              <a:rPr lang="es-EC" sz="1100" i="1" dirty="0">
                <a:latin typeface="+mj-lt"/>
              </a:rPr>
              <a:t>et al</a:t>
            </a:r>
            <a:r>
              <a:rPr lang="es-EC" sz="1100" dirty="0">
                <a:latin typeface="+mj-lt"/>
              </a:rPr>
              <a:t>.,2005; </a:t>
            </a:r>
            <a:r>
              <a:rPr lang="es-EC" sz="1100" dirty="0"/>
              <a:t>Santos </a:t>
            </a:r>
            <a:r>
              <a:rPr lang="es-EC" sz="1100" i="1" dirty="0"/>
              <a:t>et al</a:t>
            </a:r>
            <a:r>
              <a:rPr lang="es-EC" sz="1100" dirty="0"/>
              <a:t>.,2014</a:t>
            </a:r>
            <a:r>
              <a:rPr lang="es-EC" sz="1100" dirty="0">
                <a:latin typeface="+mj-lt"/>
              </a:rPr>
              <a:t>)</a:t>
            </a:r>
            <a:r>
              <a:rPr lang="es-EC" sz="1100" dirty="0">
                <a:latin typeface="+mj-lt"/>
                <a:ea typeface="Calibri" panose="020F0502020204030204" pitchFamily="34" charset="0"/>
                <a:cs typeface="Times New Roman" panose="02020603050405020304" pitchFamily="18" charset="0"/>
              </a:rPr>
              <a:t> </a:t>
            </a:r>
            <a:endParaRPr lang="es-EC" sz="1100" dirty="0">
              <a:latin typeface="+mj-lt"/>
            </a:endParaRPr>
          </a:p>
        </p:txBody>
      </p:sp>
    </p:spTree>
    <p:extLst>
      <p:ext uri="{BB962C8B-B14F-4D97-AF65-F5344CB8AC3E}">
        <p14:creationId xmlns:p14="http://schemas.microsoft.com/office/powerpoint/2010/main" val="3580149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55576" y="9374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Content Placeholder 2"/>
          <p:cNvSpPr>
            <a:spLocks noGrp="1"/>
          </p:cNvSpPr>
          <p:nvPr/>
        </p:nvSpPr>
        <p:spPr>
          <a:xfrm>
            <a:off x="0" y="1044804"/>
            <a:ext cx="9171072"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chemeClr val="accent2"/>
              </a:buClr>
            </a:pPr>
            <a:r>
              <a:rPr lang="es-EC" sz="2200" b="1" dirty="0"/>
              <a:t>Explantes oxidados </a:t>
            </a:r>
            <a:endParaRPr lang="en-US" sz="2200" b="1" dirty="0"/>
          </a:p>
        </p:txBody>
      </p:sp>
      <p:sp>
        <p:nvSpPr>
          <p:cNvPr id="9" name="16 Rectángulo"/>
          <p:cNvSpPr>
            <a:spLocks noChangeArrowheads="1"/>
          </p:cNvSpPr>
          <p:nvPr/>
        </p:nvSpPr>
        <p:spPr bwMode="auto">
          <a:xfrm>
            <a:off x="-8776" y="657393"/>
            <a:ext cx="9152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s-AR" altLang="es-EC" sz="2800" b="1" dirty="0"/>
              <a:t>Desinfección</a:t>
            </a:r>
            <a:r>
              <a:rPr lang="es-AR" altLang="es-EC" sz="2400" b="1" dirty="0"/>
              <a:t> </a:t>
            </a:r>
          </a:p>
        </p:txBody>
      </p:sp>
      <p:sp>
        <p:nvSpPr>
          <p:cNvPr id="2" name="Rectángulo 1"/>
          <p:cNvSpPr/>
          <p:nvPr/>
        </p:nvSpPr>
        <p:spPr>
          <a:xfrm>
            <a:off x="971600" y="5170216"/>
            <a:ext cx="6709111" cy="646331"/>
          </a:xfrm>
          <a:prstGeom prst="rect">
            <a:avLst/>
          </a:prstGeom>
        </p:spPr>
        <p:txBody>
          <a:bodyPr wrap="square">
            <a:spAutoFit/>
          </a:bodyPr>
          <a:lstStyle/>
          <a:p>
            <a:pPr algn="just"/>
            <a:r>
              <a:rPr lang="es-ES" sz="1200" b="1" dirty="0"/>
              <a:t>Figura 13. </a:t>
            </a:r>
            <a:r>
              <a:rPr lang="es-ES" sz="1200" dirty="0"/>
              <a:t>Porcentaje de explantes oxidados y no oxidados con respecto a la concentración de NaClO. Tratamientos: T1 (1,5%  NaClO, 20 min): T2 (1% NaClO, 20 min); T3 (0,5% NaClO, 20 min); T4 (1,5%  NaClO, 10 min); T5 (1% NaClO, 10 min); T6 (1,5%  NaClO, 10 min).</a:t>
            </a:r>
            <a:endParaRPr lang="es-EC" sz="1200" b="1" dirty="0"/>
          </a:p>
        </p:txBody>
      </p:sp>
      <p:graphicFrame>
        <p:nvGraphicFramePr>
          <p:cNvPr id="12" name="Gráfico 11">
            <a:extLst>
              <a:ext uri="{FF2B5EF4-FFF2-40B4-BE49-F238E27FC236}">
                <a16:creationId xmlns:a16="http://schemas.microsoft.com/office/drawing/2014/main" id="{FF7BB524-4B87-461F-890A-897E0318DE3E}"/>
              </a:ext>
            </a:extLst>
          </p:cNvPr>
          <p:cNvGraphicFramePr/>
          <p:nvPr>
            <p:extLst>
              <p:ext uri="{D42A27DB-BD31-4B8C-83A1-F6EECF244321}">
                <p14:modId xmlns:p14="http://schemas.microsoft.com/office/powerpoint/2010/main" val="2343746889"/>
              </p:ext>
            </p:extLst>
          </p:nvPr>
        </p:nvGraphicFramePr>
        <p:xfrm>
          <a:off x="590387" y="2056201"/>
          <a:ext cx="7654021" cy="3188007"/>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ángulo 2"/>
          <p:cNvSpPr/>
          <p:nvPr/>
        </p:nvSpPr>
        <p:spPr>
          <a:xfrm>
            <a:off x="2926444" y="1624153"/>
            <a:ext cx="3318183" cy="432048"/>
          </a:xfrm>
          <a:prstGeom prst="rect">
            <a:avLst/>
          </a:prstGeom>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&gt; [</a:t>
            </a:r>
            <a:r>
              <a:rPr lang="es-EC" sz="1400" dirty="0"/>
              <a:t>NaClO]  &gt; explantes oxidados</a:t>
            </a:r>
          </a:p>
        </p:txBody>
      </p:sp>
      <p:sp>
        <p:nvSpPr>
          <p:cNvPr id="4" name="Rectángulo 3"/>
          <p:cNvSpPr/>
          <p:nvPr/>
        </p:nvSpPr>
        <p:spPr>
          <a:xfrm>
            <a:off x="204334" y="6381328"/>
            <a:ext cx="4559261" cy="261610"/>
          </a:xfrm>
          <a:prstGeom prst="rect">
            <a:avLst/>
          </a:prstGeom>
        </p:spPr>
        <p:txBody>
          <a:bodyPr wrap="none">
            <a:spAutoFit/>
          </a:bodyPr>
          <a:lstStyle/>
          <a:p>
            <a:r>
              <a:rPr lang="es-EC" sz="1000" dirty="0">
                <a:latin typeface="+mj-lt"/>
                <a:ea typeface="Calibri" panose="020F0502020204030204" pitchFamily="34" charset="0"/>
                <a:cs typeface="Times New Roman" panose="02020603050405020304" pitchFamily="18" charset="0"/>
              </a:rPr>
              <a:t>(</a:t>
            </a:r>
            <a:r>
              <a:rPr lang="es-EC" sz="1100" dirty="0">
                <a:latin typeface="+mj-lt"/>
                <a:ea typeface="Calibri" panose="020F0502020204030204" pitchFamily="34" charset="0"/>
                <a:cs typeface="Times New Roman" panose="02020603050405020304" pitchFamily="18" charset="0"/>
              </a:rPr>
              <a:t>Azofeifa, 2009; </a:t>
            </a:r>
            <a:r>
              <a:rPr lang="es-EC" sz="1100" dirty="0">
                <a:latin typeface="+mj-lt"/>
              </a:rPr>
              <a:t>Sánchez &amp; </a:t>
            </a:r>
            <a:r>
              <a:rPr lang="es-EC" sz="1100" dirty="0" err="1">
                <a:latin typeface="+mj-lt"/>
              </a:rPr>
              <a:t>Salaverría</a:t>
            </a:r>
            <a:r>
              <a:rPr lang="es-EC" sz="1100" dirty="0">
                <a:latin typeface="+mj-lt"/>
              </a:rPr>
              <a:t>, 2004</a:t>
            </a:r>
            <a:r>
              <a:rPr lang="es-EC" sz="1100" dirty="0">
                <a:latin typeface="+mj-lt"/>
                <a:cs typeface="Times New Roman" panose="02020603050405020304" pitchFamily="18" charset="0"/>
              </a:rPr>
              <a:t>; </a:t>
            </a:r>
            <a:r>
              <a:rPr lang="es-EC" sz="1100" dirty="0">
                <a:latin typeface="+mj-lt"/>
              </a:rPr>
              <a:t>Sánchez &amp; Sáenz 2005)</a:t>
            </a:r>
            <a:endParaRPr lang="es-EC" sz="1000" dirty="0">
              <a:latin typeface="+mj-lt"/>
            </a:endParaRPr>
          </a:p>
        </p:txBody>
      </p:sp>
    </p:spTree>
    <p:extLst>
      <p:ext uri="{BB962C8B-B14F-4D97-AF65-F5344CB8AC3E}">
        <p14:creationId xmlns:p14="http://schemas.microsoft.com/office/powerpoint/2010/main" val="341940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34616" y="56894"/>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Content Placeholder 2"/>
          <p:cNvSpPr>
            <a:spLocks noGrp="1"/>
          </p:cNvSpPr>
          <p:nvPr/>
        </p:nvSpPr>
        <p:spPr>
          <a:xfrm>
            <a:off x="-108520" y="1071325"/>
            <a:ext cx="8964216"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chemeClr val="accent2"/>
              </a:buClr>
            </a:pPr>
            <a:r>
              <a:rPr lang="es-EC" sz="2400" b="1" dirty="0"/>
              <a:t>Presencia o ausencia de callo</a:t>
            </a:r>
            <a:endParaRPr lang="en-US" sz="2200" b="1" dirty="0"/>
          </a:p>
        </p:txBody>
      </p:sp>
      <p:sp>
        <p:nvSpPr>
          <p:cNvPr id="9" name="16 Rectángulo"/>
          <p:cNvSpPr>
            <a:spLocks noChangeArrowheads="1"/>
          </p:cNvSpPr>
          <p:nvPr/>
        </p:nvSpPr>
        <p:spPr bwMode="auto">
          <a:xfrm>
            <a:off x="0" y="589931"/>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s-EC" sz="2800" b="1" dirty="0"/>
              <a:t>Inducción de callos a partir de explantes de hoja</a:t>
            </a:r>
            <a:r>
              <a:rPr lang="es-AR" altLang="es-EC" sz="2800" b="1" dirty="0"/>
              <a:t> </a:t>
            </a:r>
          </a:p>
        </p:txBody>
      </p:sp>
      <p:sp>
        <p:nvSpPr>
          <p:cNvPr id="6" name="Rectángulo 5"/>
          <p:cNvSpPr/>
          <p:nvPr/>
        </p:nvSpPr>
        <p:spPr>
          <a:xfrm>
            <a:off x="1187624" y="5246384"/>
            <a:ext cx="7128792" cy="461665"/>
          </a:xfrm>
          <a:prstGeom prst="rect">
            <a:avLst/>
          </a:prstGeom>
        </p:spPr>
        <p:txBody>
          <a:bodyPr wrap="square">
            <a:spAutoFit/>
          </a:bodyPr>
          <a:lstStyle/>
          <a:p>
            <a:pPr algn="just">
              <a:spcAft>
                <a:spcPts val="800"/>
              </a:spcAft>
            </a:pPr>
            <a:r>
              <a:rPr lang="es-EC" sz="1200" b="1" dirty="0">
                <a:ea typeface="Calibri" panose="020F0502020204030204" pitchFamily="34" charset="0"/>
                <a:cs typeface="Times New Roman" panose="02020603050405020304" pitchFamily="18" charset="0"/>
              </a:rPr>
              <a:t>Figura 14. </a:t>
            </a:r>
            <a:r>
              <a:rPr lang="es-EC" sz="1200" dirty="0">
                <a:ea typeface="Calibri" panose="020F0502020204030204" pitchFamily="34" charset="0"/>
                <a:cs typeface="Times New Roman" panose="02020603050405020304" pitchFamily="18" charset="0"/>
              </a:rPr>
              <a:t>Porcentaje de hojas que presentaron tejido calloso a los 45 días, Medio MS, </a:t>
            </a:r>
            <a:r>
              <a:rPr lang="es-ES" sz="1200" dirty="0"/>
              <a:t>suplementado con 1 mg/L 2,4-D y 0,5 mg/L 6-BAP.</a:t>
            </a:r>
            <a:endParaRPr lang="es-EC" sz="1200" i="1" dirty="0">
              <a:effectLst/>
              <a:ea typeface="Calibri" panose="020F0502020204030204" pitchFamily="34" charset="0"/>
              <a:cs typeface="Times New Roman" panose="02020603050405020304" pitchFamily="18" charset="0"/>
            </a:endParaRPr>
          </a:p>
        </p:txBody>
      </p:sp>
      <p:sp>
        <p:nvSpPr>
          <p:cNvPr id="2" name="Rectángulo 1"/>
          <p:cNvSpPr/>
          <p:nvPr/>
        </p:nvSpPr>
        <p:spPr>
          <a:xfrm>
            <a:off x="90525" y="6381328"/>
            <a:ext cx="4560864" cy="261610"/>
          </a:xfrm>
          <a:prstGeom prst="rect">
            <a:avLst/>
          </a:prstGeom>
        </p:spPr>
        <p:txBody>
          <a:bodyPr wrap="none">
            <a:spAutoFit/>
          </a:bodyPr>
          <a:lstStyle/>
          <a:p>
            <a:r>
              <a:rPr lang="es-EC" sz="1000" dirty="0"/>
              <a:t>(</a:t>
            </a:r>
            <a:r>
              <a:rPr lang="es-EC" sz="1100" dirty="0"/>
              <a:t>Bravo, 1999; Nogueira, 2007; Santos </a:t>
            </a:r>
            <a:r>
              <a:rPr lang="es-EC" sz="1100" i="1" dirty="0"/>
              <a:t>et al</a:t>
            </a:r>
            <a:r>
              <a:rPr lang="es-EC" sz="1100" dirty="0"/>
              <a:t>., 2014; López </a:t>
            </a:r>
            <a:r>
              <a:rPr lang="es-EC" sz="1100" i="1" dirty="0"/>
              <a:t>et al</a:t>
            </a:r>
            <a:r>
              <a:rPr lang="es-EC" sz="1100" dirty="0"/>
              <a:t>., 2015)</a:t>
            </a:r>
            <a:endParaRPr lang="es-EC" sz="1000" dirty="0"/>
          </a:p>
        </p:txBody>
      </p:sp>
      <p:graphicFrame>
        <p:nvGraphicFramePr>
          <p:cNvPr id="13" name="Gráfico 12">
            <a:extLst>
              <a:ext uri="{FF2B5EF4-FFF2-40B4-BE49-F238E27FC236}">
                <a16:creationId xmlns:a16="http://schemas.microsoft.com/office/drawing/2014/main" id="{F0BBCEED-365A-48BC-B677-7A8352AE7215}"/>
              </a:ext>
            </a:extLst>
          </p:cNvPr>
          <p:cNvGraphicFramePr/>
          <p:nvPr>
            <p:extLst>
              <p:ext uri="{D42A27DB-BD31-4B8C-83A1-F6EECF244321}">
                <p14:modId xmlns:p14="http://schemas.microsoft.com/office/powerpoint/2010/main" val="3194167903"/>
              </p:ext>
            </p:extLst>
          </p:nvPr>
        </p:nvGraphicFramePr>
        <p:xfrm>
          <a:off x="841068" y="1647410"/>
          <a:ext cx="8014628" cy="3580164"/>
        </p:xfrm>
        <a:graphic>
          <a:graphicData uri="http://schemas.openxmlformats.org/drawingml/2006/chart">
            <c:chart xmlns:c="http://schemas.openxmlformats.org/drawingml/2006/chart" xmlns:r="http://schemas.openxmlformats.org/officeDocument/2006/relationships" r:id="rId3"/>
          </a:graphicData>
        </a:graphic>
      </p:graphicFrame>
      <p:pic>
        <p:nvPicPr>
          <p:cNvPr id="14" name="Imagen 13">
            <a:extLst>
              <a:ext uri="{FF2B5EF4-FFF2-40B4-BE49-F238E27FC236}">
                <a16:creationId xmlns:a16="http://schemas.microsoft.com/office/drawing/2014/main" id="{F6430155-4A78-4D84-B3A7-327F7DD030E1}"/>
              </a:ext>
            </a:extLst>
          </p:cNvPr>
          <p:cNvPicPr/>
          <p:nvPr/>
        </p:nvPicPr>
        <p:blipFill rotWithShape="1">
          <a:blip r:embed="rId4"/>
          <a:srcRect l="31631" t="65873" r="37479" b="31590"/>
          <a:stretch/>
        </p:blipFill>
        <p:spPr bwMode="auto">
          <a:xfrm>
            <a:off x="2051720" y="4801733"/>
            <a:ext cx="5976664" cy="2160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9561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34616" y="59545"/>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Content Placeholder 2"/>
          <p:cNvSpPr>
            <a:spLocks noGrp="1"/>
          </p:cNvSpPr>
          <p:nvPr/>
        </p:nvSpPr>
        <p:spPr>
          <a:xfrm>
            <a:off x="0" y="1003325"/>
            <a:ext cx="8964216"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chemeClr val="accent2"/>
              </a:buClr>
            </a:pPr>
            <a:r>
              <a:rPr lang="es-EC" sz="2400" b="1" dirty="0"/>
              <a:t>Presencia o ausencia de callo</a:t>
            </a:r>
            <a:endParaRPr lang="en-US" sz="2200" b="1" dirty="0"/>
          </a:p>
        </p:txBody>
      </p:sp>
      <p:sp>
        <p:nvSpPr>
          <p:cNvPr id="9" name="16 Rectángulo"/>
          <p:cNvSpPr>
            <a:spLocks noChangeArrowheads="1"/>
          </p:cNvSpPr>
          <p:nvPr/>
        </p:nvSpPr>
        <p:spPr bwMode="auto">
          <a:xfrm>
            <a:off x="0" y="589931"/>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s-EC" sz="2800" b="1" dirty="0"/>
              <a:t>Inducción de callos a partir de explantes de hoja</a:t>
            </a:r>
            <a:r>
              <a:rPr lang="es-AR" altLang="es-EC" sz="2800" b="1" dirty="0"/>
              <a:t> </a:t>
            </a:r>
          </a:p>
        </p:txBody>
      </p:sp>
      <p:sp>
        <p:nvSpPr>
          <p:cNvPr id="4" name="Rectángulo 3"/>
          <p:cNvSpPr/>
          <p:nvPr/>
        </p:nvSpPr>
        <p:spPr>
          <a:xfrm>
            <a:off x="1943708" y="5396265"/>
            <a:ext cx="5256584" cy="461665"/>
          </a:xfrm>
          <a:prstGeom prst="rect">
            <a:avLst/>
          </a:prstGeom>
        </p:spPr>
        <p:txBody>
          <a:bodyPr wrap="square">
            <a:spAutoFit/>
          </a:bodyPr>
          <a:lstStyle/>
          <a:p>
            <a:pPr algn="just">
              <a:spcAft>
                <a:spcPts val="800"/>
              </a:spcAft>
            </a:pPr>
            <a:r>
              <a:rPr lang="es-EC" sz="1200" b="1" dirty="0">
                <a:ea typeface="Calibri" panose="020F0502020204030204" pitchFamily="34" charset="0"/>
                <a:cs typeface="Times New Roman" panose="02020603050405020304" pitchFamily="18" charset="0"/>
              </a:rPr>
              <a:t>Figura 15.</a:t>
            </a:r>
            <a:r>
              <a:rPr lang="es-EC" sz="1200" dirty="0">
                <a:ea typeface="Calibri" panose="020F0502020204030204" pitchFamily="34" charset="0"/>
                <a:cs typeface="Times New Roman" panose="02020603050405020304" pitchFamily="18" charset="0"/>
              </a:rPr>
              <a:t> </a:t>
            </a:r>
            <a:r>
              <a:rPr lang="es-ES" sz="1200" dirty="0"/>
              <a:t>Desarrollo de callo a) callo a los 7 días.  b) callo a los 15 días. c) callo a los 30 días, d) callo a los 45 días.</a:t>
            </a:r>
            <a:endParaRPr lang="es-EC" sz="1200" i="1" dirty="0">
              <a:effectLst/>
              <a:ea typeface="Calibri" panose="020F0502020204030204" pitchFamily="34" charset="0"/>
              <a:cs typeface="Times New Roman" panose="02020603050405020304" pitchFamily="18" charset="0"/>
            </a:endParaRPr>
          </a:p>
        </p:txBody>
      </p:sp>
      <p:sp>
        <p:nvSpPr>
          <p:cNvPr id="2" name="Rectángulo 1"/>
          <p:cNvSpPr/>
          <p:nvPr/>
        </p:nvSpPr>
        <p:spPr>
          <a:xfrm>
            <a:off x="90525" y="6381328"/>
            <a:ext cx="4560864" cy="261610"/>
          </a:xfrm>
          <a:prstGeom prst="rect">
            <a:avLst/>
          </a:prstGeom>
        </p:spPr>
        <p:txBody>
          <a:bodyPr wrap="none">
            <a:spAutoFit/>
          </a:bodyPr>
          <a:lstStyle/>
          <a:p>
            <a:r>
              <a:rPr lang="es-EC" sz="1000" dirty="0"/>
              <a:t>(</a:t>
            </a:r>
            <a:r>
              <a:rPr lang="es-EC" sz="1100" dirty="0"/>
              <a:t>Bravo, 1999; Nogueira, 2007; Santos </a:t>
            </a:r>
            <a:r>
              <a:rPr lang="es-EC" sz="1100" i="1" dirty="0"/>
              <a:t>et al</a:t>
            </a:r>
            <a:r>
              <a:rPr lang="es-EC" sz="1100" dirty="0"/>
              <a:t>., 2014; López </a:t>
            </a:r>
            <a:r>
              <a:rPr lang="es-EC" sz="1100" i="1" dirty="0"/>
              <a:t>et al</a:t>
            </a:r>
            <a:r>
              <a:rPr lang="es-EC" sz="1100" dirty="0"/>
              <a:t>., 2015)</a:t>
            </a:r>
            <a:endParaRPr lang="es-EC" sz="1000" dirty="0"/>
          </a:p>
        </p:txBody>
      </p:sp>
      <p:pic>
        <p:nvPicPr>
          <p:cNvPr id="3" name="Imagen 2">
            <a:extLst>
              <a:ext uri="{FF2B5EF4-FFF2-40B4-BE49-F238E27FC236}">
                <a16:creationId xmlns:a16="http://schemas.microsoft.com/office/drawing/2014/main" id="{65C526D2-C654-446C-ABBA-E0D7E04D7E5B}"/>
              </a:ext>
            </a:extLst>
          </p:cNvPr>
          <p:cNvPicPr>
            <a:picLocks noChangeAspect="1"/>
          </p:cNvPicPr>
          <p:nvPr/>
        </p:nvPicPr>
        <p:blipFill>
          <a:blip r:embed="rId3"/>
          <a:stretch>
            <a:fillRect/>
          </a:stretch>
        </p:blipFill>
        <p:spPr>
          <a:xfrm>
            <a:off x="1936060" y="1592055"/>
            <a:ext cx="5444252" cy="3637145"/>
          </a:xfrm>
          <a:prstGeom prst="rect">
            <a:avLst/>
          </a:prstGeom>
        </p:spPr>
      </p:pic>
    </p:spTree>
    <p:extLst>
      <p:ext uri="{BB962C8B-B14F-4D97-AF65-F5344CB8AC3E}">
        <p14:creationId xmlns:p14="http://schemas.microsoft.com/office/powerpoint/2010/main" val="111997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09952" y="105341"/>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Content Placeholder 2"/>
          <p:cNvSpPr>
            <a:spLocks noGrp="1"/>
          </p:cNvSpPr>
          <p:nvPr/>
        </p:nvSpPr>
        <p:spPr>
          <a:xfrm>
            <a:off x="32109" y="1059712"/>
            <a:ext cx="8964216"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chemeClr val="accent2"/>
              </a:buClr>
              <a:buFont typeface="Wingdings" panose="05000000000000000000" pitchFamily="2" charset="2"/>
              <a:buChar char="§"/>
            </a:pPr>
            <a:r>
              <a:rPr lang="es-EC" sz="2400" b="1" dirty="0"/>
              <a:t>Callo no organogénico</a:t>
            </a:r>
            <a:endParaRPr lang="en-US" sz="2200" b="1" dirty="0"/>
          </a:p>
        </p:txBody>
      </p:sp>
      <p:sp>
        <p:nvSpPr>
          <p:cNvPr id="9" name="16 Rectángulo"/>
          <p:cNvSpPr>
            <a:spLocks noChangeArrowheads="1"/>
          </p:cNvSpPr>
          <p:nvPr/>
        </p:nvSpPr>
        <p:spPr bwMode="auto">
          <a:xfrm>
            <a:off x="0" y="589931"/>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s-EC" sz="2800" b="1" dirty="0"/>
              <a:t>Inducción de callos a partir de explantes de hoja</a:t>
            </a:r>
            <a:r>
              <a:rPr lang="es-AR" altLang="es-EC" sz="2800" b="1" dirty="0"/>
              <a:t> </a:t>
            </a:r>
          </a:p>
        </p:txBody>
      </p:sp>
      <p:sp>
        <p:nvSpPr>
          <p:cNvPr id="3" name="Rectángulo 2"/>
          <p:cNvSpPr/>
          <p:nvPr/>
        </p:nvSpPr>
        <p:spPr>
          <a:xfrm>
            <a:off x="1331640" y="5463899"/>
            <a:ext cx="7272808" cy="276999"/>
          </a:xfrm>
          <a:prstGeom prst="rect">
            <a:avLst/>
          </a:prstGeom>
        </p:spPr>
        <p:txBody>
          <a:bodyPr wrap="square">
            <a:spAutoFit/>
          </a:bodyPr>
          <a:lstStyle/>
          <a:p>
            <a:pPr algn="just">
              <a:spcAft>
                <a:spcPts val="800"/>
              </a:spcAft>
            </a:pPr>
            <a:r>
              <a:rPr lang="es-EC" sz="1200" b="1" dirty="0">
                <a:ea typeface="Calibri" panose="020F0502020204030204" pitchFamily="34" charset="0"/>
                <a:cs typeface="Times New Roman" panose="02020603050405020304" pitchFamily="18" charset="0"/>
              </a:rPr>
              <a:t>Figura 16.</a:t>
            </a:r>
            <a:r>
              <a:rPr lang="es-EC" sz="1200" dirty="0">
                <a:ea typeface="Calibri" panose="020F0502020204030204" pitchFamily="34" charset="0"/>
                <a:cs typeface="Times New Roman" panose="02020603050405020304" pitchFamily="18" charset="0"/>
              </a:rPr>
              <a:t> Porcentaje de explantes indicando presencia de tejido no organogénico u organogénico.</a:t>
            </a:r>
            <a:endParaRPr lang="es-EC" sz="1200" i="1" dirty="0">
              <a:effectLst/>
              <a:ea typeface="Calibri" panose="020F0502020204030204" pitchFamily="34" charset="0"/>
              <a:cs typeface="Times New Roman" panose="02020603050405020304" pitchFamily="18" charset="0"/>
            </a:endParaRPr>
          </a:p>
        </p:txBody>
      </p:sp>
      <p:graphicFrame>
        <p:nvGraphicFramePr>
          <p:cNvPr id="10" name="Gráfico 9">
            <a:extLst>
              <a:ext uri="{FF2B5EF4-FFF2-40B4-BE49-F238E27FC236}">
                <a16:creationId xmlns:a16="http://schemas.microsoft.com/office/drawing/2014/main" id="{3C83495C-7EA8-42B1-A8A5-8462E9493F95}"/>
              </a:ext>
            </a:extLst>
          </p:cNvPr>
          <p:cNvGraphicFramePr/>
          <p:nvPr>
            <p:extLst>
              <p:ext uri="{D42A27DB-BD31-4B8C-83A1-F6EECF244321}">
                <p14:modId xmlns:p14="http://schemas.microsoft.com/office/powerpoint/2010/main" val="3584100244"/>
              </p:ext>
            </p:extLst>
          </p:nvPr>
        </p:nvGraphicFramePr>
        <p:xfrm>
          <a:off x="683568" y="1732931"/>
          <a:ext cx="8086146" cy="367921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158262" y="6381328"/>
            <a:ext cx="2712602" cy="261610"/>
          </a:xfrm>
          <a:prstGeom prst="rect">
            <a:avLst/>
          </a:prstGeom>
        </p:spPr>
        <p:txBody>
          <a:bodyPr wrap="none">
            <a:spAutoFit/>
          </a:bodyPr>
          <a:lstStyle/>
          <a:p>
            <a:r>
              <a:rPr lang="es-EC" sz="1100" dirty="0">
                <a:latin typeface="+mj-lt"/>
                <a:ea typeface="Calibri" panose="020F0502020204030204" pitchFamily="34" charset="0"/>
                <a:cs typeface="Times New Roman" panose="02020603050405020304" pitchFamily="18" charset="0"/>
              </a:rPr>
              <a:t>(</a:t>
            </a:r>
            <a:r>
              <a:rPr lang="es-EC" sz="1100" dirty="0">
                <a:latin typeface="+mj-lt"/>
              </a:rPr>
              <a:t>López </a:t>
            </a:r>
            <a:r>
              <a:rPr lang="es-EC" sz="1100" i="1" dirty="0">
                <a:latin typeface="+mj-lt"/>
              </a:rPr>
              <a:t>et al</a:t>
            </a:r>
            <a:r>
              <a:rPr lang="es-EC" sz="1100" dirty="0">
                <a:latin typeface="+mj-lt"/>
              </a:rPr>
              <a:t>., 2015; </a:t>
            </a:r>
            <a:r>
              <a:rPr lang="es-EC" sz="1100" dirty="0"/>
              <a:t>George </a:t>
            </a:r>
            <a:r>
              <a:rPr lang="es-EC" sz="1100" i="1" dirty="0"/>
              <a:t>et al.,</a:t>
            </a:r>
            <a:r>
              <a:rPr lang="es-EC" sz="1100" dirty="0"/>
              <a:t> 2011</a:t>
            </a:r>
            <a:r>
              <a:rPr lang="es-ES" sz="1000" dirty="0">
                <a:latin typeface="+mj-lt"/>
              </a:rPr>
              <a:t>)</a:t>
            </a:r>
            <a:endParaRPr lang="es-EC" sz="1000" dirty="0">
              <a:latin typeface="+mj-lt"/>
            </a:endParaRPr>
          </a:p>
        </p:txBody>
      </p:sp>
    </p:spTree>
    <p:extLst>
      <p:ext uri="{BB962C8B-B14F-4D97-AF65-F5344CB8AC3E}">
        <p14:creationId xmlns:p14="http://schemas.microsoft.com/office/powerpoint/2010/main" val="389415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85053" y="99865"/>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Content Placeholder 2"/>
          <p:cNvSpPr>
            <a:spLocks noGrp="1"/>
          </p:cNvSpPr>
          <p:nvPr/>
        </p:nvSpPr>
        <p:spPr>
          <a:xfrm>
            <a:off x="32109" y="1059712"/>
            <a:ext cx="8964216"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chemeClr val="accent2"/>
              </a:buClr>
              <a:buFont typeface="Wingdings" panose="05000000000000000000" pitchFamily="2" charset="2"/>
              <a:buChar char="§"/>
            </a:pPr>
            <a:r>
              <a:rPr lang="es-EC" sz="2400" b="1" dirty="0"/>
              <a:t>Callo no organogénico</a:t>
            </a:r>
            <a:endParaRPr lang="en-US" sz="2200" b="1" dirty="0"/>
          </a:p>
        </p:txBody>
      </p:sp>
      <p:sp>
        <p:nvSpPr>
          <p:cNvPr id="9" name="16 Rectángulo"/>
          <p:cNvSpPr>
            <a:spLocks noChangeArrowheads="1"/>
          </p:cNvSpPr>
          <p:nvPr/>
        </p:nvSpPr>
        <p:spPr bwMode="auto">
          <a:xfrm>
            <a:off x="0" y="589931"/>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s-EC" sz="2800" b="1" dirty="0"/>
              <a:t>Inducción de callos a partir de explantes de hoja</a:t>
            </a:r>
            <a:r>
              <a:rPr lang="es-AR" altLang="es-EC" sz="2800" b="1" dirty="0"/>
              <a:t> </a:t>
            </a:r>
          </a:p>
        </p:txBody>
      </p:sp>
      <p:sp>
        <p:nvSpPr>
          <p:cNvPr id="16" name="Rectángulo 15"/>
          <p:cNvSpPr/>
          <p:nvPr/>
        </p:nvSpPr>
        <p:spPr>
          <a:xfrm>
            <a:off x="837498" y="4849629"/>
            <a:ext cx="8306502" cy="276999"/>
          </a:xfrm>
          <a:prstGeom prst="rect">
            <a:avLst/>
          </a:prstGeom>
        </p:spPr>
        <p:txBody>
          <a:bodyPr wrap="square">
            <a:spAutoFit/>
          </a:bodyPr>
          <a:lstStyle/>
          <a:p>
            <a:pPr algn="just"/>
            <a:r>
              <a:rPr lang="es-ES" sz="1200" b="1" dirty="0">
                <a:ea typeface="Calibri" panose="020F0502020204030204" pitchFamily="34" charset="0"/>
              </a:rPr>
              <a:t>Figura 17. </a:t>
            </a:r>
            <a:r>
              <a:rPr lang="es-ES" sz="1200" dirty="0">
                <a:ea typeface="Calibri" panose="020F0502020204030204" pitchFamily="34" charset="0"/>
              </a:rPr>
              <a:t>Explantes con formación de estructuras (a y b) no organogénicas, (c y d) organogénicas (raíz).</a:t>
            </a:r>
            <a:endParaRPr lang="es-EC" sz="1200" dirty="0"/>
          </a:p>
        </p:txBody>
      </p:sp>
      <p:sp>
        <p:nvSpPr>
          <p:cNvPr id="4" name="Rectángulo 3"/>
          <p:cNvSpPr/>
          <p:nvPr/>
        </p:nvSpPr>
        <p:spPr>
          <a:xfrm>
            <a:off x="158262" y="6381328"/>
            <a:ext cx="2712602" cy="261610"/>
          </a:xfrm>
          <a:prstGeom prst="rect">
            <a:avLst/>
          </a:prstGeom>
        </p:spPr>
        <p:txBody>
          <a:bodyPr wrap="none">
            <a:spAutoFit/>
          </a:bodyPr>
          <a:lstStyle/>
          <a:p>
            <a:r>
              <a:rPr lang="es-EC" sz="1100" dirty="0">
                <a:latin typeface="+mj-lt"/>
                <a:ea typeface="Calibri" panose="020F0502020204030204" pitchFamily="34" charset="0"/>
                <a:cs typeface="Times New Roman" panose="02020603050405020304" pitchFamily="18" charset="0"/>
              </a:rPr>
              <a:t>(</a:t>
            </a:r>
            <a:r>
              <a:rPr lang="es-EC" sz="1100" dirty="0">
                <a:latin typeface="+mj-lt"/>
              </a:rPr>
              <a:t>López </a:t>
            </a:r>
            <a:r>
              <a:rPr lang="es-EC" sz="1100" i="1" dirty="0">
                <a:latin typeface="+mj-lt"/>
              </a:rPr>
              <a:t>et al</a:t>
            </a:r>
            <a:r>
              <a:rPr lang="es-EC" sz="1100" dirty="0">
                <a:latin typeface="+mj-lt"/>
              </a:rPr>
              <a:t>., 2015; </a:t>
            </a:r>
            <a:r>
              <a:rPr lang="es-EC" sz="1100" dirty="0"/>
              <a:t>George </a:t>
            </a:r>
            <a:r>
              <a:rPr lang="es-EC" sz="1100" i="1" dirty="0"/>
              <a:t>et al.,</a:t>
            </a:r>
            <a:r>
              <a:rPr lang="es-EC" sz="1100" dirty="0"/>
              <a:t> 2011</a:t>
            </a:r>
            <a:r>
              <a:rPr lang="es-ES" sz="1000" dirty="0">
                <a:latin typeface="+mj-lt"/>
              </a:rPr>
              <a:t>)</a:t>
            </a:r>
            <a:endParaRPr lang="es-EC" sz="1000" dirty="0">
              <a:latin typeface="+mj-lt"/>
            </a:endParaRPr>
          </a:p>
        </p:txBody>
      </p:sp>
      <p:pic>
        <p:nvPicPr>
          <p:cNvPr id="11" name="Imagen 10">
            <a:extLst>
              <a:ext uri="{FF2B5EF4-FFF2-40B4-BE49-F238E27FC236}">
                <a16:creationId xmlns:a16="http://schemas.microsoft.com/office/drawing/2014/main" id="{173201CE-3B9D-4A49-88D7-BA8583B0163B}"/>
              </a:ext>
            </a:extLst>
          </p:cNvPr>
          <p:cNvPicPr>
            <a:picLocks noChangeAspect="1"/>
          </p:cNvPicPr>
          <p:nvPr/>
        </p:nvPicPr>
        <p:blipFill>
          <a:blip r:embed="rId3"/>
          <a:stretch>
            <a:fillRect/>
          </a:stretch>
        </p:blipFill>
        <p:spPr>
          <a:xfrm>
            <a:off x="248448" y="2172110"/>
            <a:ext cx="8647103" cy="2442907"/>
          </a:xfrm>
          <a:prstGeom prst="rect">
            <a:avLst/>
          </a:prstGeom>
        </p:spPr>
      </p:pic>
    </p:spTree>
    <p:extLst>
      <p:ext uri="{BB962C8B-B14F-4D97-AF65-F5344CB8AC3E}">
        <p14:creationId xmlns:p14="http://schemas.microsoft.com/office/powerpoint/2010/main" val="429593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p:cNvSpPr txBox="1">
            <a:spLocks/>
          </p:cNvSpPr>
          <p:nvPr/>
        </p:nvSpPr>
        <p:spPr>
          <a:xfrm>
            <a:off x="683568" y="109835"/>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5" name="Rectángulo 4"/>
          <p:cNvSpPr/>
          <p:nvPr/>
        </p:nvSpPr>
        <p:spPr>
          <a:xfrm>
            <a:off x="1583668" y="5450388"/>
            <a:ext cx="5832648" cy="461665"/>
          </a:xfrm>
          <a:prstGeom prst="rect">
            <a:avLst/>
          </a:prstGeom>
        </p:spPr>
        <p:txBody>
          <a:bodyPr wrap="square">
            <a:spAutoFit/>
          </a:bodyPr>
          <a:lstStyle/>
          <a:p>
            <a:pPr algn="ctr">
              <a:spcAft>
                <a:spcPts val="1000"/>
              </a:spcAft>
            </a:pPr>
            <a:r>
              <a:rPr lang="es-EC" sz="1200" b="1" dirty="0">
                <a:ea typeface="Calibri" panose="020F0502020204030204" pitchFamily="34" charset="0"/>
                <a:cs typeface="Times New Roman" panose="02020603050405020304" pitchFamily="18" charset="0"/>
              </a:rPr>
              <a:t>Figura 18.</a:t>
            </a:r>
            <a:r>
              <a:rPr lang="es-EC" sz="1200" dirty="0">
                <a:ea typeface="Calibri" panose="020F0502020204030204" pitchFamily="34" charset="0"/>
                <a:cs typeface="Times New Roman" panose="02020603050405020304" pitchFamily="18" charset="0"/>
              </a:rPr>
              <a:t> Callo utilizado para el análisis fitoquímico a) callo de 45 días, b) callo de 55 días, c) callo de 150 días, d) callo de 300 días. </a:t>
            </a:r>
            <a:endParaRPr lang="es-EC"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16 Rectángulo"/>
          <p:cNvSpPr>
            <a:spLocks noChangeArrowheads="1"/>
          </p:cNvSpPr>
          <p:nvPr/>
        </p:nvSpPr>
        <p:spPr bwMode="auto">
          <a:xfrm>
            <a:off x="100608" y="591071"/>
            <a:ext cx="9054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s-EC" altLang="es-EC" sz="2800" b="1" dirty="0"/>
              <a:t>Preparación de los extractos </a:t>
            </a:r>
            <a:endParaRPr lang="es-AR" altLang="es-EC" sz="2800" b="1" dirty="0"/>
          </a:p>
        </p:txBody>
      </p:sp>
      <p:sp>
        <p:nvSpPr>
          <p:cNvPr id="2" name="CuadroTexto 1">
            <a:extLst>
              <a:ext uri="{FF2B5EF4-FFF2-40B4-BE49-F238E27FC236}">
                <a16:creationId xmlns:a16="http://schemas.microsoft.com/office/drawing/2014/main" id="{C4B25BA3-DA63-4613-9A67-F7E82CE78FCB}"/>
              </a:ext>
            </a:extLst>
          </p:cNvPr>
          <p:cNvSpPr txBox="1"/>
          <p:nvPr/>
        </p:nvSpPr>
        <p:spPr>
          <a:xfrm>
            <a:off x="123868" y="6381328"/>
            <a:ext cx="5760640" cy="261610"/>
          </a:xfrm>
          <a:prstGeom prst="rect">
            <a:avLst/>
          </a:prstGeom>
          <a:noFill/>
        </p:spPr>
        <p:txBody>
          <a:bodyPr wrap="square" rtlCol="0">
            <a:spAutoFit/>
          </a:bodyPr>
          <a:lstStyle/>
          <a:p>
            <a:r>
              <a:rPr lang="es-EC" sz="1100" dirty="0"/>
              <a:t>(Hernández &amp; Gonzáles 2010; Azofeifa,2009)</a:t>
            </a:r>
          </a:p>
        </p:txBody>
      </p:sp>
      <p:pic>
        <p:nvPicPr>
          <p:cNvPr id="3" name="Imagen 2">
            <a:extLst>
              <a:ext uri="{FF2B5EF4-FFF2-40B4-BE49-F238E27FC236}">
                <a16:creationId xmlns:a16="http://schemas.microsoft.com/office/drawing/2014/main" id="{AE9FA8BA-6E1E-4B1C-B83B-371952094157}"/>
              </a:ext>
            </a:extLst>
          </p:cNvPr>
          <p:cNvPicPr>
            <a:picLocks noChangeAspect="1"/>
          </p:cNvPicPr>
          <p:nvPr/>
        </p:nvPicPr>
        <p:blipFill>
          <a:blip r:embed="rId3"/>
          <a:stretch>
            <a:fillRect/>
          </a:stretch>
        </p:blipFill>
        <p:spPr>
          <a:xfrm>
            <a:off x="1583668" y="1252835"/>
            <a:ext cx="5832648" cy="4153553"/>
          </a:xfrm>
          <a:prstGeom prst="rect">
            <a:avLst/>
          </a:prstGeom>
        </p:spPr>
      </p:pic>
    </p:spTree>
    <p:extLst>
      <p:ext uri="{BB962C8B-B14F-4D97-AF65-F5344CB8AC3E}">
        <p14:creationId xmlns:p14="http://schemas.microsoft.com/office/powerpoint/2010/main" val="419496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p:cNvSpPr txBox="1">
            <a:spLocks/>
          </p:cNvSpPr>
          <p:nvPr/>
        </p:nvSpPr>
        <p:spPr>
          <a:xfrm>
            <a:off x="686478" y="108968"/>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8" name="Content Placeholder 2"/>
          <p:cNvSpPr>
            <a:spLocks noGrp="1"/>
          </p:cNvSpPr>
          <p:nvPr/>
        </p:nvSpPr>
        <p:spPr>
          <a:xfrm>
            <a:off x="179512" y="692787"/>
            <a:ext cx="9128994"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342900" lvl="3" indent="-342900">
              <a:buClr>
                <a:schemeClr val="accent2"/>
              </a:buClr>
            </a:pPr>
            <a:r>
              <a:rPr lang="es-EC" sz="2200" b="1" dirty="0"/>
              <a:t>Determinación de contenido de Fenoles</a:t>
            </a:r>
          </a:p>
        </p:txBody>
      </p:sp>
      <p:sp>
        <p:nvSpPr>
          <p:cNvPr id="2" name="Rectángulo 1"/>
          <p:cNvSpPr/>
          <p:nvPr/>
        </p:nvSpPr>
        <p:spPr>
          <a:xfrm>
            <a:off x="-842281" y="5236855"/>
            <a:ext cx="10009112" cy="276999"/>
          </a:xfrm>
          <a:prstGeom prst="rect">
            <a:avLst/>
          </a:prstGeom>
        </p:spPr>
        <p:txBody>
          <a:bodyPr wrap="square">
            <a:spAutoFit/>
          </a:bodyPr>
          <a:lstStyle/>
          <a:p>
            <a:pPr algn="ctr">
              <a:spcAft>
                <a:spcPts val="800"/>
              </a:spcAft>
            </a:pPr>
            <a:r>
              <a:rPr lang="es-EC" sz="1200" b="1" dirty="0">
                <a:ea typeface="Calibri" panose="020F0502020204030204" pitchFamily="34" charset="0"/>
                <a:cs typeface="Times New Roman" panose="02020603050405020304" pitchFamily="18" charset="0"/>
              </a:rPr>
              <a:t>Figura 19.</a:t>
            </a:r>
            <a:r>
              <a:rPr lang="es-EC" sz="1200" dirty="0">
                <a:ea typeface="Calibri" panose="020F0502020204030204" pitchFamily="34" charset="0"/>
                <a:cs typeface="Times New Roman" panose="02020603050405020304" pitchFamily="18" charset="0"/>
              </a:rPr>
              <a:t> Cuantificación de  fenoles de muestras  </a:t>
            </a:r>
            <a:r>
              <a:rPr lang="es-EC" sz="1200" i="1" dirty="0">
                <a:ea typeface="Calibri" panose="020F0502020204030204" pitchFamily="34" charset="0"/>
                <a:cs typeface="Times New Roman" panose="02020603050405020304" pitchFamily="18" charset="0"/>
              </a:rPr>
              <a:t>in vivo </a:t>
            </a:r>
            <a:r>
              <a:rPr lang="es-EC" sz="1200" dirty="0">
                <a:ea typeface="Calibri" panose="020F0502020204030204" pitchFamily="34" charset="0"/>
                <a:cs typeface="Times New Roman" panose="02020603050405020304" pitchFamily="18" charset="0"/>
              </a:rPr>
              <a:t>e </a:t>
            </a:r>
            <a:r>
              <a:rPr lang="es-EC" sz="1200" i="1" dirty="0">
                <a:ea typeface="Calibri" panose="020F0502020204030204" pitchFamily="34" charset="0"/>
                <a:cs typeface="Times New Roman" panose="02020603050405020304" pitchFamily="18" charset="0"/>
              </a:rPr>
              <a:t>in vitro</a:t>
            </a:r>
            <a:endParaRPr lang="es-EC" sz="105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179512" y="6401501"/>
            <a:ext cx="6001964"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a:t>
            </a:r>
            <a:r>
              <a:rPr lang="es-EC" sz="1100" dirty="0" err="1"/>
              <a:t>Bhatti</a:t>
            </a:r>
            <a:r>
              <a:rPr lang="es-EC" sz="1100" dirty="0"/>
              <a:t> </a:t>
            </a:r>
            <a:r>
              <a:rPr lang="es-EC" sz="1100" i="1" dirty="0"/>
              <a:t>et al</a:t>
            </a:r>
            <a:r>
              <a:rPr lang="es-EC" sz="1100" dirty="0"/>
              <a:t>., 2012; </a:t>
            </a:r>
            <a:r>
              <a:rPr lang="es-EC" sz="1100" dirty="0" err="1"/>
              <a:t>Marinova</a:t>
            </a:r>
            <a:r>
              <a:rPr lang="es-EC" sz="1100" dirty="0"/>
              <a:t> &amp; </a:t>
            </a:r>
            <a:r>
              <a:rPr lang="es-EC" sz="1100" dirty="0" err="1"/>
              <a:t>Batchvarov</a:t>
            </a:r>
            <a:r>
              <a:rPr lang="es-EC" sz="1100" dirty="0"/>
              <a:t>, 2011; </a:t>
            </a:r>
            <a:r>
              <a:rPr lang="es-EC" sz="1100" dirty="0" err="1"/>
              <a:t>Muzitano</a:t>
            </a:r>
            <a:r>
              <a:rPr lang="es-EC" sz="1100" dirty="0"/>
              <a:t> </a:t>
            </a:r>
            <a:r>
              <a:rPr lang="es-EC" sz="1100" i="1" dirty="0"/>
              <a:t>et al</a:t>
            </a:r>
            <a:r>
              <a:rPr lang="es-EC" sz="1100" dirty="0"/>
              <a:t>., 2006; </a:t>
            </a:r>
            <a:r>
              <a:rPr lang="es-EC" sz="1100" dirty="0" err="1"/>
              <a:t>Asiedu</a:t>
            </a:r>
            <a:r>
              <a:rPr lang="es-EC" sz="1100" dirty="0"/>
              <a:t> </a:t>
            </a:r>
            <a:r>
              <a:rPr lang="es-EC" sz="1100" i="1" dirty="0"/>
              <a:t>et al</a:t>
            </a:r>
            <a:r>
              <a:rPr lang="es-EC" sz="1100" dirty="0"/>
              <a:t>., 2012 </a:t>
            </a:r>
            <a:r>
              <a:rPr lang="es-EC" sz="1100" dirty="0">
                <a:latin typeface="Times New Roman" panose="02020603050405020304" pitchFamily="18" charset="0"/>
                <a:ea typeface="Calibri" panose="020F0502020204030204" pitchFamily="34" charset="0"/>
              </a:rPr>
              <a:t>)</a:t>
            </a:r>
            <a:endParaRPr lang="es-EC" sz="1100" dirty="0"/>
          </a:p>
        </p:txBody>
      </p:sp>
      <p:graphicFrame>
        <p:nvGraphicFramePr>
          <p:cNvPr id="11" name="Gráfico 10">
            <a:extLst>
              <a:ext uri="{FF2B5EF4-FFF2-40B4-BE49-F238E27FC236}">
                <a16:creationId xmlns:a16="http://schemas.microsoft.com/office/drawing/2014/main" id="{36FF63A0-1D4F-4AE0-8E4B-0D5BE469DCF5}"/>
              </a:ext>
            </a:extLst>
          </p:cNvPr>
          <p:cNvGraphicFramePr/>
          <p:nvPr>
            <p:extLst>
              <p:ext uri="{D42A27DB-BD31-4B8C-83A1-F6EECF244321}">
                <p14:modId xmlns:p14="http://schemas.microsoft.com/office/powerpoint/2010/main" val="3509685162"/>
              </p:ext>
            </p:extLst>
          </p:nvPr>
        </p:nvGraphicFramePr>
        <p:xfrm>
          <a:off x="325172" y="1847106"/>
          <a:ext cx="3958795" cy="33339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p:cNvPr>
          <p:cNvGraphicFramePr/>
          <p:nvPr>
            <p:extLst>
              <p:ext uri="{D42A27DB-BD31-4B8C-83A1-F6EECF244321}">
                <p14:modId xmlns:p14="http://schemas.microsoft.com/office/powerpoint/2010/main" val="1304522677"/>
              </p:ext>
            </p:extLst>
          </p:nvPr>
        </p:nvGraphicFramePr>
        <p:xfrm>
          <a:off x="3875518" y="2837007"/>
          <a:ext cx="5040560" cy="2121695"/>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ángulo 2"/>
          <p:cNvSpPr/>
          <p:nvPr/>
        </p:nvSpPr>
        <p:spPr>
          <a:xfrm>
            <a:off x="6593867" y="1319250"/>
            <a:ext cx="1661999" cy="432048"/>
          </a:xfrm>
          <a:prstGeom prst="rect">
            <a:avLst/>
          </a:prstGeom>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Callos </a:t>
            </a:r>
          </a:p>
        </p:txBody>
      </p:sp>
      <p:sp>
        <p:nvSpPr>
          <p:cNvPr id="12" name="Rectángulo 2"/>
          <p:cNvSpPr/>
          <p:nvPr/>
        </p:nvSpPr>
        <p:spPr>
          <a:xfrm>
            <a:off x="1165884" y="1250313"/>
            <a:ext cx="1661999" cy="432048"/>
          </a:xfrm>
          <a:prstGeom prst="rect">
            <a:avLst/>
          </a:prstGeom>
          <a:ln>
            <a:solidFill>
              <a:srgbClr val="BFD7B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Hojas</a:t>
            </a:r>
          </a:p>
        </p:txBody>
      </p:sp>
      <p:sp>
        <p:nvSpPr>
          <p:cNvPr id="4" name="CuadroTexto 3">
            <a:extLst>
              <a:ext uri="{FF2B5EF4-FFF2-40B4-BE49-F238E27FC236}">
                <a16:creationId xmlns:a16="http://schemas.microsoft.com/office/drawing/2014/main" id="{4B44D817-B55C-4F4B-89C8-33951D9F2AA4}"/>
              </a:ext>
            </a:extLst>
          </p:cNvPr>
          <p:cNvSpPr txBox="1"/>
          <p:nvPr/>
        </p:nvSpPr>
        <p:spPr>
          <a:xfrm>
            <a:off x="3375020" y="1319250"/>
            <a:ext cx="2699792" cy="369332"/>
          </a:xfrm>
          <a:prstGeom prst="rect">
            <a:avLst/>
          </a:prstGeom>
          <a:noFill/>
          <a:ln>
            <a:solidFill>
              <a:srgbClr val="BFD7BF"/>
            </a:solidFill>
          </a:ln>
        </p:spPr>
        <p:txBody>
          <a:bodyPr wrap="square" rtlCol="0">
            <a:spAutoFit/>
          </a:bodyPr>
          <a:lstStyle/>
          <a:p>
            <a:r>
              <a:rPr lang="es-EC" dirty="0"/>
              <a:t>mg fenoles / g muestra</a:t>
            </a:r>
          </a:p>
        </p:txBody>
      </p:sp>
      <p:sp>
        <p:nvSpPr>
          <p:cNvPr id="5" name="Flecha: a la derecha 4">
            <a:extLst>
              <a:ext uri="{FF2B5EF4-FFF2-40B4-BE49-F238E27FC236}">
                <a16:creationId xmlns:a16="http://schemas.microsoft.com/office/drawing/2014/main" id="{7347A290-9992-4E4A-AF43-71866BF72791}"/>
              </a:ext>
            </a:extLst>
          </p:cNvPr>
          <p:cNvSpPr/>
          <p:nvPr/>
        </p:nvSpPr>
        <p:spPr>
          <a:xfrm>
            <a:off x="2927047" y="1378008"/>
            <a:ext cx="345499" cy="243292"/>
          </a:xfrm>
          <a:prstGeom prst="rightArrow">
            <a:avLst/>
          </a:prstGeom>
          <a:solidFill>
            <a:srgbClr val="BFD7BF"/>
          </a:solidFill>
          <a:ln>
            <a:solidFill>
              <a:srgbClr val="BFD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hacia la izquierda 5">
            <a:extLst>
              <a:ext uri="{FF2B5EF4-FFF2-40B4-BE49-F238E27FC236}">
                <a16:creationId xmlns:a16="http://schemas.microsoft.com/office/drawing/2014/main" id="{3BC26C9A-6D72-40E5-8D2D-C777CCD61815}"/>
              </a:ext>
            </a:extLst>
          </p:cNvPr>
          <p:cNvSpPr/>
          <p:nvPr/>
        </p:nvSpPr>
        <p:spPr>
          <a:xfrm>
            <a:off x="6173976" y="1378008"/>
            <a:ext cx="313332" cy="243292"/>
          </a:xfrm>
          <a:prstGeom prst="leftArrow">
            <a:avLst/>
          </a:prstGeom>
          <a:solidFill>
            <a:srgbClr val="BFD7BF"/>
          </a:solidFill>
          <a:ln>
            <a:solidFill>
              <a:srgbClr val="BFD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83449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p:cNvSpPr txBox="1">
            <a:spLocks/>
          </p:cNvSpPr>
          <p:nvPr/>
        </p:nvSpPr>
        <p:spPr>
          <a:xfrm>
            <a:off x="662069" y="113633"/>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Resultados y Discusión</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sp>
        <p:nvSpPr>
          <p:cNvPr id="5" name="Rectángulo 4"/>
          <p:cNvSpPr/>
          <p:nvPr/>
        </p:nvSpPr>
        <p:spPr>
          <a:xfrm>
            <a:off x="2195736" y="5169474"/>
            <a:ext cx="6264696" cy="276999"/>
          </a:xfrm>
          <a:prstGeom prst="rect">
            <a:avLst/>
          </a:prstGeom>
        </p:spPr>
        <p:txBody>
          <a:bodyPr wrap="square">
            <a:spAutoFit/>
          </a:bodyPr>
          <a:lstStyle/>
          <a:p>
            <a:pPr algn="just">
              <a:spcAft>
                <a:spcPts val="1000"/>
              </a:spcAft>
            </a:pPr>
            <a:r>
              <a:rPr lang="es-EC" sz="1200" b="1" dirty="0">
                <a:ea typeface="Calibri" panose="020F0502020204030204" pitchFamily="34" charset="0"/>
                <a:cs typeface="Times New Roman" panose="02020603050405020304" pitchFamily="18" charset="0"/>
              </a:rPr>
              <a:t>Figura 20.</a:t>
            </a:r>
            <a:r>
              <a:rPr lang="es-EC" sz="1200" dirty="0">
                <a:ea typeface="Calibri" panose="020F0502020204030204" pitchFamily="34" charset="0"/>
                <a:cs typeface="Times New Roman" panose="02020603050405020304" pitchFamily="18" charset="0"/>
              </a:rPr>
              <a:t> Porcentaje de reducción de la concentración de radical DPPH.</a:t>
            </a:r>
            <a:endParaRPr lang="es-EC"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205970" y="6325501"/>
            <a:ext cx="6383355" cy="615553"/>
          </a:xfrm>
          <a:prstGeom prst="rect">
            <a:avLst/>
          </a:prstGeom>
        </p:spPr>
        <p:txBody>
          <a:bodyPr wrap="square">
            <a:spAutoFit/>
          </a:bodyPr>
          <a:lstStyle/>
          <a:p>
            <a:r>
              <a:rPr lang="es-EC" sz="1100" dirty="0">
                <a:latin typeface="Times New Roman" panose="02020603050405020304" pitchFamily="18" charset="0"/>
                <a:ea typeface="Microsoft JhengHei" panose="020B0604030504040204" pitchFamily="34" charset="-120"/>
                <a:cs typeface="Times New Roman" panose="02020603050405020304" pitchFamily="18" charset="0"/>
              </a:rPr>
              <a:t>(</a:t>
            </a:r>
            <a:r>
              <a:rPr lang="es-EC" sz="1100" dirty="0" err="1"/>
              <a:t>Ricco</a:t>
            </a:r>
            <a:r>
              <a:rPr lang="es-EC" sz="1100" dirty="0"/>
              <a:t> </a:t>
            </a:r>
            <a:r>
              <a:rPr lang="es-EC" sz="1100" i="1" dirty="0"/>
              <a:t>et al</a:t>
            </a:r>
            <a:r>
              <a:rPr lang="es-EC" sz="1100" dirty="0"/>
              <a:t>., 2010</a:t>
            </a:r>
            <a:r>
              <a:rPr lang="es-EC" sz="1100" dirty="0">
                <a:latin typeface="Times New Roman" panose="02020603050405020304" pitchFamily="18" charset="0"/>
                <a:ea typeface="Microsoft JhengHei" panose="020B0604030504040204" pitchFamily="34" charset="-120"/>
                <a:cs typeface="Times New Roman" panose="02020603050405020304" pitchFamily="18" charset="0"/>
              </a:rPr>
              <a:t>; </a:t>
            </a:r>
            <a:r>
              <a:rPr lang="es-EC" sz="1100" dirty="0"/>
              <a:t>Hernández </a:t>
            </a:r>
            <a:r>
              <a:rPr lang="es-EC" sz="1100" i="1" dirty="0"/>
              <a:t>et al</a:t>
            </a:r>
            <a:r>
              <a:rPr lang="es-EC" sz="1100" dirty="0"/>
              <a:t>., 2012; </a:t>
            </a:r>
            <a:r>
              <a:rPr lang="es-EC" sz="1100" dirty="0" err="1"/>
              <a:t>Sendra</a:t>
            </a:r>
            <a:r>
              <a:rPr lang="es-EC" sz="1100" dirty="0"/>
              <a:t> </a:t>
            </a:r>
            <a:r>
              <a:rPr lang="es-EC" sz="1100" i="1" dirty="0"/>
              <a:t>et al</a:t>
            </a:r>
            <a:r>
              <a:rPr lang="es-EC" sz="1100" dirty="0"/>
              <a:t>., 2006; </a:t>
            </a:r>
            <a:r>
              <a:rPr lang="es-EC" sz="1100" dirty="0" err="1"/>
              <a:t>Sharadanand</a:t>
            </a:r>
            <a:r>
              <a:rPr lang="es-EC" sz="1100" dirty="0"/>
              <a:t> &amp; </a:t>
            </a:r>
            <a:r>
              <a:rPr lang="es-EC" sz="1100" dirty="0" err="1"/>
              <a:t>Subhash</a:t>
            </a:r>
            <a:r>
              <a:rPr lang="es-EC" sz="1100" dirty="0"/>
              <a:t>, 2015, Rice, </a:t>
            </a:r>
            <a:r>
              <a:rPr lang="es-EC" sz="1100" i="1" dirty="0"/>
              <a:t>et al</a:t>
            </a:r>
            <a:r>
              <a:rPr lang="es-EC" sz="1100" dirty="0"/>
              <a:t>., 1997 )</a:t>
            </a:r>
            <a:r>
              <a:rPr lang="es-EC" sz="1100" dirty="0">
                <a:latin typeface="Times New Roman" panose="02020603050405020304" pitchFamily="18" charset="0"/>
                <a:ea typeface="Microsoft JhengHei" panose="020B0604030504040204" pitchFamily="34" charset="-12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ontent Placeholder 2"/>
          <p:cNvSpPr>
            <a:spLocks noGrp="1"/>
          </p:cNvSpPr>
          <p:nvPr/>
        </p:nvSpPr>
        <p:spPr>
          <a:xfrm>
            <a:off x="212372" y="685133"/>
            <a:ext cx="9128994" cy="7177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342900" lvl="3" indent="-342900">
              <a:buClr>
                <a:schemeClr val="accent2"/>
              </a:buClr>
            </a:pPr>
            <a:r>
              <a:rPr lang="es-EC" sz="2200" b="1" dirty="0"/>
              <a:t>Determinación de capacidad antioxidante</a:t>
            </a:r>
          </a:p>
        </p:txBody>
      </p:sp>
      <p:graphicFrame>
        <p:nvGraphicFramePr>
          <p:cNvPr id="9" name="Gráfico 8">
            <a:extLst>
              <a:ext uri="{FF2B5EF4-FFF2-40B4-BE49-F238E27FC236}">
                <a16:creationId xmlns:a16="http://schemas.microsoft.com/office/drawing/2014/main" id="{57245C71-E5D1-4A20-AED2-275B779142E5}"/>
              </a:ext>
            </a:extLst>
          </p:cNvPr>
          <p:cNvGraphicFramePr>
            <a:graphicFrameLocks/>
          </p:cNvGraphicFramePr>
          <p:nvPr>
            <p:extLst>
              <p:ext uri="{D42A27DB-BD31-4B8C-83A1-F6EECF244321}">
                <p14:modId xmlns:p14="http://schemas.microsoft.com/office/powerpoint/2010/main" val="1907664352"/>
              </p:ext>
            </p:extLst>
          </p:nvPr>
        </p:nvGraphicFramePr>
        <p:xfrm>
          <a:off x="218318" y="1402839"/>
          <a:ext cx="3791389" cy="3494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2F0FFEA0-8B04-41F3-B3DA-ADD7E2E4E4AA}"/>
              </a:ext>
            </a:extLst>
          </p:cNvPr>
          <p:cNvGraphicFramePr>
            <a:graphicFrameLocks/>
          </p:cNvGraphicFramePr>
          <p:nvPr>
            <p:extLst>
              <p:ext uri="{D42A27DB-BD31-4B8C-83A1-F6EECF244321}">
                <p14:modId xmlns:p14="http://schemas.microsoft.com/office/powerpoint/2010/main" val="1818331326"/>
              </p:ext>
            </p:extLst>
          </p:nvPr>
        </p:nvGraphicFramePr>
        <p:xfrm>
          <a:off x="3923927" y="2685055"/>
          <a:ext cx="4967741" cy="21857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0195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55576"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Conclusiones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graphicFrame>
        <p:nvGraphicFramePr>
          <p:cNvPr id="7" name="Diagrama 6"/>
          <p:cNvGraphicFramePr/>
          <p:nvPr>
            <p:extLst>
              <p:ext uri="{D42A27DB-BD31-4B8C-83A1-F6EECF244321}">
                <p14:modId xmlns:p14="http://schemas.microsoft.com/office/powerpoint/2010/main" val="2849767374"/>
              </p:ext>
            </p:extLst>
          </p:nvPr>
        </p:nvGraphicFramePr>
        <p:xfrm>
          <a:off x="179512" y="908720"/>
          <a:ext cx="880566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2235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376863"/>
            <a:ext cx="7956376" cy="261610"/>
          </a:xfrm>
          <a:prstGeom prst="rect">
            <a:avLst/>
          </a:prstGeom>
        </p:spPr>
        <p:txBody>
          <a:bodyPr wrap="square">
            <a:spAutoFit/>
          </a:bodyPr>
          <a:lstStyle/>
          <a:p>
            <a:r>
              <a:rPr lang="es-ES" sz="1100" dirty="0">
                <a:ea typeface="Calibri" panose="020F0502020204030204" pitchFamily="34" charset="0"/>
              </a:rPr>
              <a:t>(</a:t>
            </a:r>
            <a:r>
              <a:rPr lang="es-ES" sz="1100" dirty="0" err="1"/>
              <a:t>Cordell</a:t>
            </a:r>
            <a:r>
              <a:rPr lang="es-ES" sz="1100" dirty="0"/>
              <a:t>, 2003; </a:t>
            </a:r>
            <a:r>
              <a:rPr lang="es-ES" sz="1100" dirty="0" err="1">
                <a:ea typeface="Calibri" panose="020F0502020204030204" pitchFamily="34" charset="0"/>
              </a:rPr>
              <a:t>Arash</a:t>
            </a:r>
            <a:r>
              <a:rPr lang="es-ES" sz="1100" dirty="0">
                <a:ea typeface="Calibri" panose="020F0502020204030204" pitchFamily="34" charset="0"/>
              </a:rPr>
              <a:t>  </a:t>
            </a:r>
            <a:r>
              <a:rPr lang="es-ES" sz="1100" i="1" dirty="0">
                <a:ea typeface="Calibri" panose="020F0502020204030204" pitchFamily="34" charset="0"/>
              </a:rPr>
              <a:t>et al</a:t>
            </a:r>
            <a:r>
              <a:rPr lang="es-ES" sz="1100" dirty="0">
                <a:ea typeface="Calibri" panose="020F0502020204030204" pitchFamily="34" charset="0"/>
              </a:rPr>
              <a:t>., 2015; </a:t>
            </a:r>
            <a:r>
              <a:rPr lang="es-EC" sz="1100" dirty="0">
                <a:ea typeface="Calibri" panose="020F0502020204030204" pitchFamily="34" charset="0"/>
              </a:rPr>
              <a:t>De Souza Dos Santos </a:t>
            </a:r>
            <a:r>
              <a:rPr lang="es-EC" sz="1100" i="1" dirty="0">
                <a:ea typeface="Calibri" panose="020F0502020204030204" pitchFamily="34" charset="0"/>
              </a:rPr>
              <a:t>et al</a:t>
            </a:r>
            <a:r>
              <a:rPr lang="es-EC" sz="1100" dirty="0">
                <a:ea typeface="Calibri" panose="020F0502020204030204" pitchFamily="34" charset="0"/>
              </a:rPr>
              <a:t>., 2011; </a:t>
            </a:r>
            <a:r>
              <a:rPr lang="es-EC" sz="1100" dirty="0" err="1">
                <a:ea typeface="Calibri" panose="020F0502020204030204" pitchFamily="34" charset="0"/>
              </a:rPr>
              <a:t>Pattewar</a:t>
            </a:r>
            <a:r>
              <a:rPr lang="es-EC" sz="1100" dirty="0">
                <a:ea typeface="Calibri" panose="020F0502020204030204" pitchFamily="34" charset="0"/>
              </a:rPr>
              <a:t>, 2012; </a:t>
            </a:r>
            <a:r>
              <a:rPr lang="es-EC" sz="1100" dirty="0" err="1">
                <a:ea typeface="Calibri" panose="020F0502020204030204" pitchFamily="34" charset="0"/>
              </a:rPr>
              <a:t>Ferraro</a:t>
            </a:r>
            <a:r>
              <a:rPr lang="es-EC" sz="1100" dirty="0">
                <a:ea typeface="Calibri" panose="020F0502020204030204" pitchFamily="34" charset="0"/>
              </a:rPr>
              <a:t> </a:t>
            </a:r>
            <a:r>
              <a:rPr lang="es-EC" sz="1100" i="1" dirty="0">
                <a:ea typeface="Calibri" panose="020F0502020204030204" pitchFamily="34" charset="0"/>
              </a:rPr>
              <a:t>et al</a:t>
            </a:r>
            <a:r>
              <a:rPr lang="es-EC" sz="1100" dirty="0">
                <a:ea typeface="Calibri" panose="020F0502020204030204" pitchFamily="34" charset="0"/>
              </a:rPr>
              <a:t>., 2012</a:t>
            </a:r>
            <a:r>
              <a:rPr lang="es-ES" sz="1100" dirty="0">
                <a:ea typeface="Calibri" panose="020F0502020204030204" pitchFamily="34" charset="0"/>
              </a:rPr>
              <a:t>).</a:t>
            </a:r>
            <a:endParaRPr lang="es-EC" sz="1100" dirty="0"/>
          </a:p>
        </p:txBody>
      </p:sp>
      <p:graphicFrame>
        <p:nvGraphicFramePr>
          <p:cNvPr id="4" name="Diagrama 3"/>
          <p:cNvGraphicFramePr/>
          <p:nvPr>
            <p:extLst>
              <p:ext uri="{D42A27DB-BD31-4B8C-83A1-F6EECF244321}">
                <p14:modId xmlns:p14="http://schemas.microsoft.com/office/powerpoint/2010/main" val="206035978"/>
              </p:ext>
            </p:extLst>
          </p:nvPr>
        </p:nvGraphicFramePr>
        <p:xfrm>
          <a:off x="1259632" y="-243408"/>
          <a:ext cx="6696744"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6" name="Picture 4" descr="Resultado de imagen para estres oxidativ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2302810"/>
            <a:ext cx="6696744" cy="3542778"/>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5">
            <a:extLst>
              <a:ext uri="{FF2B5EF4-FFF2-40B4-BE49-F238E27FC236}">
                <a16:creationId xmlns:a16="http://schemas.microsoft.com/office/drawing/2014/main" id="{69A8860B-62C2-48FC-9D9A-00CD9E70DB58}"/>
              </a:ext>
            </a:extLst>
          </p:cNvPr>
          <p:cNvSpPr txBox="1">
            <a:spLocks/>
          </p:cNvSpPr>
          <p:nvPr/>
        </p:nvSpPr>
        <p:spPr>
          <a:xfrm>
            <a:off x="611560" y="106137"/>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effectLst>
                  <a:outerShdw blurRad="38100" dist="38100" dir="2700000" algn="tl">
                    <a:srgbClr val="000000">
                      <a:alpha val="43137"/>
                    </a:srgbClr>
                  </a:outerShdw>
                </a:effectLst>
                <a:latin typeface="+mn-lt"/>
                <a:cs typeface="Times New Roman" panose="02020603050405020304" pitchFamily="18" charset="0"/>
              </a:rPr>
              <a:t>Problema</a:t>
            </a:r>
            <a:endParaRPr lang="es-EC" kern="0"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p:txBody>
      </p:sp>
    </p:spTree>
    <p:extLst>
      <p:ext uri="{BB962C8B-B14F-4D97-AF65-F5344CB8AC3E}">
        <p14:creationId xmlns:p14="http://schemas.microsoft.com/office/powerpoint/2010/main" val="3571959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55576"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Conclusiones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graphicFrame>
        <p:nvGraphicFramePr>
          <p:cNvPr id="7" name="Diagrama 6"/>
          <p:cNvGraphicFramePr/>
          <p:nvPr>
            <p:extLst>
              <p:ext uri="{D42A27DB-BD31-4B8C-83A1-F6EECF244321}">
                <p14:modId xmlns:p14="http://schemas.microsoft.com/office/powerpoint/2010/main" val="1774335571"/>
              </p:ext>
            </p:extLst>
          </p:nvPr>
        </p:nvGraphicFramePr>
        <p:xfrm>
          <a:off x="179512" y="908720"/>
          <a:ext cx="880566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0387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55576"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Recomendaciones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graphicFrame>
        <p:nvGraphicFramePr>
          <p:cNvPr id="8" name="Diagrama 7"/>
          <p:cNvGraphicFramePr/>
          <p:nvPr>
            <p:extLst>
              <p:ext uri="{D42A27DB-BD31-4B8C-83A1-F6EECF244321}">
                <p14:modId xmlns:p14="http://schemas.microsoft.com/office/powerpoint/2010/main" val="560480625"/>
              </p:ext>
            </p:extLst>
          </p:nvPr>
        </p:nvGraphicFramePr>
        <p:xfrm>
          <a:off x="179512" y="1225994"/>
          <a:ext cx="8805664"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214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txBox="1">
            <a:spLocks/>
          </p:cNvSpPr>
          <p:nvPr/>
        </p:nvSpPr>
        <p:spPr>
          <a:xfrm>
            <a:off x="755576"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Recomendaciones</a:t>
            </a:r>
            <a:br>
              <a:rPr lang="es-EC" i="0" kern="0" dirty="0">
                <a:solidFill>
                  <a:schemeClr val="tx1"/>
                </a:solidFill>
                <a:effectLst/>
                <a:latin typeface="Times New Roman" panose="02020603050405020304" pitchFamily="18" charset="0"/>
                <a:cs typeface="Times New Roman" panose="02020603050405020304" pitchFamily="18" charset="0"/>
              </a:rPr>
            </a:br>
            <a:endParaRPr lang="es-EC" i="0" kern="0" dirty="0">
              <a:solidFill>
                <a:schemeClr val="tx1"/>
              </a:solidFill>
              <a:effectLst/>
            </a:endParaRPr>
          </a:p>
        </p:txBody>
      </p:sp>
      <p:graphicFrame>
        <p:nvGraphicFramePr>
          <p:cNvPr id="8" name="Diagrama 7"/>
          <p:cNvGraphicFramePr/>
          <p:nvPr>
            <p:extLst>
              <p:ext uri="{D42A27DB-BD31-4B8C-83A1-F6EECF244321}">
                <p14:modId xmlns:p14="http://schemas.microsoft.com/office/powerpoint/2010/main" val="2672731772"/>
              </p:ext>
            </p:extLst>
          </p:nvPr>
        </p:nvGraphicFramePr>
        <p:xfrm>
          <a:off x="179512" y="1124744"/>
          <a:ext cx="8805664"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0081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8148" y="154627"/>
            <a:ext cx="8229600" cy="1143000"/>
          </a:xfrm>
        </p:spPr>
        <p:txBody>
          <a:bodyPr/>
          <a:lstStyle/>
          <a:p>
            <a:pPr algn="l"/>
            <a:r>
              <a:rPr lang="en-US" dirty="0">
                <a:solidFill>
                  <a:schemeClr val="tx1"/>
                </a:solidFill>
              </a:rPr>
              <a:t>Agradecimientos</a:t>
            </a:r>
            <a:endParaRPr lang="es-EC" dirty="0">
              <a:solidFill>
                <a:schemeClr val="tx1"/>
              </a:solidFill>
            </a:endParaRPr>
          </a:p>
        </p:txBody>
      </p:sp>
      <p:pic>
        <p:nvPicPr>
          <p:cNvPr id="4" name="Picture 1" descr="C:\Users\XAVIER\Desktop\Comunicado-2-1.jpg"/>
          <p:cNvPicPr>
            <a:picLocks noChangeAspect="1" noChangeArrowheads="1"/>
          </p:cNvPicPr>
          <p:nvPr/>
        </p:nvPicPr>
        <p:blipFill>
          <a:blip r:embed="rId2" cstate="print"/>
          <a:srcRect/>
          <a:stretch>
            <a:fillRect/>
          </a:stretch>
        </p:blipFill>
        <p:spPr bwMode="auto">
          <a:xfrm>
            <a:off x="6812485" y="6005876"/>
            <a:ext cx="2287782" cy="591476"/>
          </a:xfrm>
          <a:prstGeom prst="rect">
            <a:avLst/>
          </a:prstGeom>
          <a:noFill/>
        </p:spPr>
      </p:pic>
      <p:sp>
        <p:nvSpPr>
          <p:cNvPr id="6" name="TextBox 7"/>
          <p:cNvSpPr txBox="1"/>
          <p:nvPr/>
        </p:nvSpPr>
        <p:spPr>
          <a:xfrm>
            <a:off x="764139" y="3164681"/>
            <a:ext cx="4795736" cy="3693319"/>
          </a:xfrm>
          <a:prstGeom prst="rect">
            <a:avLst/>
          </a:prstGeom>
          <a:noFill/>
        </p:spPr>
        <p:txBody>
          <a:bodyPr wrap="square" rtlCol="0">
            <a:spAutoFit/>
          </a:bodyPr>
          <a:lstStyle/>
          <a:p>
            <a:r>
              <a:rPr lang="es-EC" sz="2400" dirty="0"/>
              <a:t>Familia y amigos</a:t>
            </a:r>
          </a:p>
          <a:p>
            <a:r>
              <a:rPr lang="es-EC" sz="2400" dirty="0" err="1"/>
              <a:t>MSc</a:t>
            </a:r>
            <a:r>
              <a:rPr lang="es-EC" sz="2400" dirty="0"/>
              <a:t>. Mónica Jadán </a:t>
            </a:r>
            <a:r>
              <a:rPr lang="es-EC" sz="2400" dirty="0" err="1"/>
              <a:t>Ph.D</a:t>
            </a:r>
            <a:r>
              <a:rPr lang="es-EC" sz="2400" dirty="0"/>
              <a:t> (c)</a:t>
            </a:r>
          </a:p>
          <a:p>
            <a:r>
              <a:rPr lang="es-EC" sz="2400" dirty="0"/>
              <a:t>Dra. Blanca Naranjo</a:t>
            </a:r>
          </a:p>
          <a:p>
            <a:r>
              <a:rPr lang="en-US" sz="2400" dirty="0" err="1"/>
              <a:t>Ph.D</a:t>
            </a:r>
            <a:r>
              <a:rPr lang="en-US" sz="2400" dirty="0"/>
              <a:t> </a:t>
            </a:r>
            <a:r>
              <a:rPr lang="es-EC" sz="2400" dirty="0"/>
              <a:t>Claudia Segovia</a:t>
            </a:r>
          </a:p>
          <a:p>
            <a:r>
              <a:rPr lang="es-EC" sz="2400" dirty="0"/>
              <a:t>Laboratorio de Cultivo de Tejidos</a:t>
            </a:r>
          </a:p>
          <a:p>
            <a:endParaRPr lang="es-EC" sz="2400" dirty="0"/>
          </a:p>
          <a:p>
            <a:pPr lvl="0"/>
            <a:endParaRPr lang="es-EC" sz="2400" dirty="0"/>
          </a:p>
          <a:p>
            <a:endParaRPr lang="es-EC" sz="2400" dirty="0"/>
          </a:p>
          <a:p>
            <a:endParaRPr lang="es-EC" sz="2400" dirty="0"/>
          </a:p>
          <a:p>
            <a:endParaRPr lang="es-EC" dirty="0"/>
          </a:p>
        </p:txBody>
      </p:sp>
      <p:pic>
        <p:nvPicPr>
          <p:cNvPr id="8" name="Picture 2" descr="http://biotecnologia.espe.edu.ec/laboratorios-investigacion/wp-content/uploads/2014/07/logo-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 y="914366"/>
            <a:ext cx="5428589" cy="1449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decv.espe.edu.ec/wp-content/uploads/2015/01/sello-biote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3602" y="838457"/>
            <a:ext cx="1844880" cy="190376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sultado de imagen para oklahoma state uni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4578" name="Picture 2" descr="https://scontent.fuio1-1.fna.fbcdn.net/v/t1.0-9/1936504_10153549256408101_2487657702842983267_n.jpg?oh=9e8baae1d133c063e64ae88672ca40b6&amp;oe=58B19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776460"/>
            <a:ext cx="3243929" cy="302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spTree>
    <p:extLst>
      <p:ext uri="{BB962C8B-B14F-4D97-AF65-F5344CB8AC3E}">
        <p14:creationId xmlns:p14="http://schemas.microsoft.com/office/powerpoint/2010/main" val="2513855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31640" y="5504657"/>
            <a:ext cx="6192688" cy="461665"/>
          </a:xfrm>
          <a:prstGeom prst="rect">
            <a:avLst/>
          </a:prstGeom>
        </p:spPr>
        <p:txBody>
          <a:bodyPr wrap="square">
            <a:spAutoFit/>
          </a:bodyPr>
          <a:lstStyle/>
          <a:p>
            <a:pPr algn="ctr">
              <a:spcAft>
                <a:spcPts val="1000"/>
              </a:spcAft>
            </a:pPr>
            <a:r>
              <a:rPr lang="es-EC" sz="1200" b="1" dirty="0">
                <a:latin typeface="Times New Roman" panose="02020603050405020304" pitchFamily="18" charset="0"/>
                <a:ea typeface="Calibri" panose="020F0502020204030204" pitchFamily="34" charset="0"/>
                <a:cs typeface="Times New Roman" panose="02020603050405020304" pitchFamily="18" charset="0"/>
              </a:rPr>
              <a:t>Figura 22.</a:t>
            </a:r>
            <a:r>
              <a:rPr lang="es-EC" sz="1200" dirty="0">
                <a:latin typeface="Times New Roman" panose="02020603050405020304" pitchFamily="18" charset="0"/>
                <a:ea typeface="Calibri" panose="020F0502020204030204" pitchFamily="34" charset="0"/>
                <a:cs typeface="Times New Roman" panose="02020603050405020304" pitchFamily="18" charset="0"/>
              </a:rPr>
              <a:t> Curva de calibración para la determinación de fenoles. Eje de las x (concentración), eje y (Absorbancias).</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683568" y="1200035"/>
                <a:ext cx="80648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𝐸𝑐𝑢𝑎𝑐𝑖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1   </m:t>
                      </m:r>
                      <m:r>
                        <a:rPr lang="es-EC" i="1">
                          <a:latin typeface="Cambria Math" panose="02040503050406030204" pitchFamily="18" charset="0"/>
                        </a:rPr>
                        <m:t>𝑦</m:t>
                      </m:r>
                      <m:r>
                        <a:rPr lang="es-EC" i="0">
                          <a:latin typeface="Cambria Math" panose="02040503050406030204" pitchFamily="18" charset="0"/>
                        </a:rPr>
                        <m:t>= −6,086947 ∗</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−8</m:t>
                          </m:r>
                        </m:sup>
                      </m:sSup>
                      <m:sSup>
                        <m:sSupPr>
                          <m:ctrlPr>
                            <a:rPr lang="es-EC" i="1">
                              <a:latin typeface="Cambria Math" panose="02040503050406030204" pitchFamily="18" charset="0"/>
                            </a:rPr>
                          </m:ctrlPr>
                        </m:sSupPr>
                        <m:e>
                          <m:r>
                            <a:rPr lang="es-EC" i="1">
                              <a:latin typeface="Cambria Math" panose="02040503050406030204" pitchFamily="18" charset="0"/>
                            </a:rPr>
                            <m:t>𝑥</m:t>
                          </m:r>
                        </m:e>
                        <m:sup>
                          <m:r>
                            <a:rPr lang="es-EC" i="0">
                              <a:latin typeface="Cambria Math" panose="02040503050406030204" pitchFamily="18" charset="0"/>
                            </a:rPr>
                            <m:t>2</m:t>
                          </m:r>
                        </m:sup>
                      </m:sSup>
                      <m:r>
                        <a:rPr lang="es-EC" i="0">
                          <a:latin typeface="Cambria Math" panose="02040503050406030204" pitchFamily="18" charset="0"/>
                        </a:rPr>
                        <m:t>+1.316264∗</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−3</m:t>
                          </m:r>
                        </m:sup>
                      </m:sSup>
                      <m:r>
                        <a:rPr lang="es-EC" i="0">
                          <a:latin typeface="Cambria Math" panose="02040503050406030204" pitchFamily="18" charset="0"/>
                        </a:rPr>
                        <m:t> −5,201729 ∗</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−2</m:t>
                          </m:r>
                        </m:sup>
                      </m:sSup>
                      <m:r>
                        <a:rPr lang="es-EC" i="0">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83568" y="1200035"/>
                <a:ext cx="8064895" cy="369332"/>
              </a:xfrm>
              <a:prstGeom prst="rect">
                <a:avLst/>
              </a:prstGeom>
              <a:blipFill>
                <a:blip r:embed="rId3"/>
                <a:stretch>
                  <a:fillRect b="-8333"/>
                </a:stretch>
              </a:blipFill>
            </p:spPr>
            <p:txBody>
              <a:bodyPr/>
              <a:lstStyle/>
              <a:p>
                <a:r>
                  <a:rPr lang="es-EC">
                    <a:noFill/>
                  </a:rPr>
                  <a:t> </a:t>
                </a:r>
              </a:p>
            </p:txBody>
          </p:sp>
        </mc:Fallback>
      </mc:AlternateContent>
      <p:sp>
        <p:nvSpPr>
          <p:cNvPr id="10" name="Título 1"/>
          <p:cNvSpPr>
            <a:spLocks noGrp="1"/>
          </p:cNvSpPr>
          <p:nvPr>
            <p:ph type="title"/>
          </p:nvPr>
        </p:nvSpPr>
        <p:spPr>
          <a:xfrm>
            <a:off x="889948" y="0"/>
            <a:ext cx="8229600" cy="1143000"/>
          </a:xfrm>
        </p:spPr>
        <p:txBody>
          <a:bodyPr/>
          <a:lstStyle/>
          <a:p>
            <a:pPr algn="l"/>
            <a:r>
              <a:rPr lang="es-EC" i="0" dirty="0">
                <a:solidFill>
                  <a:schemeClr val="tx1"/>
                </a:solidFill>
                <a:effectLst/>
              </a:rPr>
              <a:t>Determinación de contenido de Fenoles</a:t>
            </a:r>
            <a:endParaRPr lang="es-EC" i="0" dirty="0">
              <a:solidFill>
                <a:schemeClr val="tx1"/>
              </a:solidFill>
            </a:endParaRPr>
          </a:p>
        </p:txBody>
      </p:sp>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916832"/>
            <a:ext cx="6840759" cy="3240360"/>
          </a:xfrm>
          <a:prstGeom prst="rect">
            <a:avLst/>
          </a:prstGeom>
          <a:noFill/>
          <a:ln>
            <a:noFill/>
          </a:ln>
        </p:spPr>
      </p:pic>
    </p:spTree>
    <p:extLst>
      <p:ext uri="{BB962C8B-B14F-4D97-AF65-F5344CB8AC3E}">
        <p14:creationId xmlns:p14="http://schemas.microsoft.com/office/powerpoint/2010/main" val="2969173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03648" y="4900183"/>
            <a:ext cx="6552728" cy="461665"/>
          </a:xfrm>
          <a:prstGeom prst="rect">
            <a:avLst/>
          </a:prstGeom>
        </p:spPr>
        <p:txBody>
          <a:bodyPr wrap="square">
            <a:spAutoFit/>
          </a:bodyPr>
          <a:lstStyle/>
          <a:p>
            <a:pPr algn="just">
              <a:spcAft>
                <a:spcPts val="1000"/>
              </a:spcAft>
            </a:pPr>
            <a:r>
              <a:rPr lang="es-EC" sz="1200" b="1" dirty="0">
                <a:latin typeface="Times New Roman" panose="02020603050405020304" pitchFamily="18" charset="0"/>
                <a:ea typeface="Calibri" panose="020F0502020204030204" pitchFamily="34" charset="0"/>
                <a:cs typeface="Times New Roman" panose="02020603050405020304" pitchFamily="18" charset="0"/>
              </a:rPr>
              <a:t>Figura 23.</a:t>
            </a:r>
            <a:r>
              <a:rPr lang="es-EC" sz="1200" dirty="0">
                <a:latin typeface="Times New Roman" panose="02020603050405020304" pitchFamily="18" charset="0"/>
                <a:ea typeface="Calibri" panose="020F0502020204030204" pitchFamily="34" charset="0"/>
                <a:cs typeface="Times New Roman" panose="02020603050405020304" pitchFamily="18" charset="0"/>
              </a:rPr>
              <a:t> Curva de calibración para la determinación de carácter antioxidante. Eje de las x (concentración), eje y (Absorbancias).</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251520" y="116632"/>
            <a:ext cx="8892480" cy="584775"/>
          </a:xfrm>
          <a:prstGeom prst="rect">
            <a:avLst/>
          </a:prstGeom>
          <a:noFill/>
        </p:spPr>
        <p:txBody>
          <a:bodyPr wrap="square" rtlCol="0">
            <a:spAutoFit/>
          </a:bodyPr>
          <a:lstStyle/>
          <a:p>
            <a:pPr algn="just"/>
            <a:r>
              <a:rPr lang="es-EC" sz="3200" b="1" dirty="0"/>
              <a:t>Determinación  de la capacidad antioxidante</a:t>
            </a:r>
          </a:p>
        </p:txBody>
      </p:sp>
      <mc:AlternateContent xmlns:mc="http://schemas.openxmlformats.org/markup-compatibility/2006" xmlns:a14="http://schemas.microsoft.com/office/drawing/2010/main">
        <mc:Choice Requires="a14">
          <p:sp>
            <p:nvSpPr>
              <p:cNvPr id="3" name="Rectángulo 2"/>
              <p:cNvSpPr/>
              <p:nvPr/>
            </p:nvSpPr>
            <p:spPr>
              <a:xfrm>
                <a:off x="2887081" y="1054477"/>
                <a:ext cx="3081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𝐸𝑐𝑢𝑎𝑐𝑖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2.    </m:t>
                      </m:r>
                      <m:r>
                        <a:rPr lang="es-EC" i="1">
                          <a:latin typeface="Cambria Math" panose="02040503050406030204" pitchFamily="18" charset="0"/>
                        </a:rPr>
                        <m:t>𝑦</m:t>
                      </m:r>
                      <m:r>
                        <a:rPr lang="es-EC" i="0">
                          <a:latin typeface="Cambria Math" panose="02040503050406030204" pitchFamily="18" charset="0"/>
                        </a:rPr>
                        <m:t>=1052443</m:t>
                      </m:r>
                      <m:r>
                        <a:rPr lang="es-EC" i="1">
                          <a:latin typeface="Cambria Math" panose="02040503050406030204" pitchFamily="18" charset="0"/>
                        </a:rPr>
                        <m:t>𝑥</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2887081" y="1054477"/>
                <a:ext cx="3081806" cy="369332"/>
              </a:xfrm>
              <a:prstGeom prst="rect">
                <a:avLst/>
              </a:prstGeom>
              <a:blipFill>
                <a:blip r:embed="rId3"/>
                <a:stretch>
                  <a:fillRect b="-6557"/>
                </a:stretch>
              </a:blipFill>
            </p:spPr>
            <p:txBody>
              <a:bodyPr/>
              <a:lstStyle/>
              <a:p>
                <a:r>
                  <a:rPr lang="es-EC">
                    <a:noFill/>
                  </a:rPr>
                  <a:t> </a:t>
                </a:r>
              </a:p>
            </p:txBody>
          </p:sp>
        </mc:Fallback>
      </mc:AlternateContent>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628801"/>
            <a:ext cx="7056783" cy="3066390"/>
          </a:xfrm>
          <a:prstGeom prst="rect">
            <a:avLst/>
          </a:prstGeom>
          <a:noFill/>
          <a:ln>
            <a:noFill/>
          </a:ln>
        </p:spPr>
      </p:pic>
    </p:spTree>
    <p:extLst>
      <p:ext uri="{BB962C8B-B14F-4D97-AF65-F5344CB8AC3E}">
        <p14:creationId xmlns:p14="http://schemas.microsoft.com/office/powerpoint/2010/main" val="3527228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562" y="116632"/>
            <a:ext cx="8229600" cy="1143000"/>
          </a:xfrm>
        </p:spPr>
        <p:txBody>
          <a:bodyPr/>
          <a:lstStyle/>
          <a:p>
            <a:pPr algn="l"/>
            <a:r>
              <a:rPr lang="es-EC" dirty="0">
                <a:solidFill>
                  <a:schemeClr val="tx1"/>
                </a:solidFill>
                <a:effectLst>
                  <a:outerShdw blurRad="38100" dist="38100" dir="2700000" algn="tl">
                    <a:srgbClr val="000000">
                      <a:alpha val="43137"/>
                    </a:srgbClr>
                  </a:outerShdw>
                </a:effectLst>
              </a:rPr>
              <a:t>Justificación</a:t>
            </a:r>
          </a:p>
        </p:txBody>
      </p:sp>
      <p:sp>
        <p:nvSpPr>
          <p:cNvPr id="3" name="Rectángulo 2"/>
          <p:cNvSpPr/>
          <p:nvPr/>
        </p:nvSpPr>
        <p:spPr>
          <a:xfrm>
            <a:off x="179512" y="6376863"/>
            <a:ext cx="6408712" cy="430887"/>
          </a:xfrm>
          <a:prstGeom prst="rect">
            <a:avLst/>
          </a:prstGeom>
        </p:spPr>
        <p:txBody>
          <a:bodyPr wrap="square">
            <a:spAutoFit/>
          </a:bodyPr>
          <a:lstStyle/>
          <a:p>
            <a:r>
              <a:rPr lang="es-ES" sz="1100" dirty="0">
                <a:ea typeface="Calibri" panose="020F0502020204030204" pitchFamily="34" charset="0"/>
              </a:rPr>
              <a:t>(</a:t>
            </a:r>
            <a:r>
              <a:rPr lang="es-ES" sz="1100" dirty="0" err="1"/>
              <a:t>Cordell</a:t>
            </a:r>
            <a:r>
              <a:rPr lang="es-ES" sz="1100" dirty="0"/>
              <a:t>, 2003; </a:t>
            </a:r>
            <a:r>
              <a:rPr lang="es-ES" sz="1100" dirty="0" err="1">
                <a:ea typeface="Calibri" panose="020F0502020204030204" pitchFamily="34" charset="0"/>
              </a:rPr>
              <a:t>Arash,</a:t>
            </a:r>
            <a:r>
              <a:rPr lang="es-ES" sz="1100" i="1" dirty="0" err="1">
                <a:ea typeface="Calibri" panose="020F0502020204030204" pitchFamily="34" charset="0"/>
              </a:rPr>
              <a:t>et</a:t>
            </a:r>
            <a:r>
              <a:rPr lang="es-ES" sz="1100" i="1" dirty="0">
                <a:ea typeface="Calibri" panose="020F0502020204030204" pitchFamily="34" charset="0"/>
              </a:rPr>
              <a:t> al</a:t>
            </a:r>
            <a:r>
              <a:rPr lang="es-ES" sz="1100" dirty="0">
                <a:ea typeface="Calibri" panose="020F0502020204030204" pitchFamily="34" charset="0"/>
              </a:rPr>
              <a:t>., 2015; </a:t>
            </a:r>
            <a:r>
              <a:rPr lang="es-EC" sz="1100" dirty="0">
                <a:ea typeface="Calibri" panose="020F0502020204030204" pitchFamily="34" charset="0"/>
              </a:rPr>
              <a:t>De Souza Dos Santos </a:t>
            </a:r>
            <a:r>
              <a:rPr lang="es-EC" sz="1100" i="1" dirty="0">
                <a:ea typeface="Calibri" panose="020F0502020204030204" pitchFamily="34" charset="0"/>
              </a:rPr>
              <a:t>et al</a:t>
            </a:r>
            <a:r>
              <a:rPr lang="es-EC" sz="1100" dirty="0">
                <a:ea typeface="Calibri" panose="020F0502020204030204" pitchFamily="34" charset="0"/>
              </a:rPr>
              <a:t>., 2011; </a:t>
            </a:r>
            <a:r>
              <a:rPr lang="es-EC" sz="1100" dirty="0" err="1">
                <a:ea typeface="Calibri" panose="020F0502020204030204" pitchFamily="34" charset="0"/>
              </a:rPr>
              <a:t>Pattewar</a:t>
            </a:r>
            <a:r>
              <a:rPr lang="es-EC" sz="1100" dirty="0">
                <a:ea typeface="Calibri" panose="020F0502020204030204" pitchFamily="34" charset="0"/>
              </a:rPr>
              <a:t>, 2012; </a:t>
            </a:r>
          </a:p>
          <a:p>
            <a:r>
              <a:rPr lang="es-EC" sz="1100" dirty="0" err="1">
                <a:ea typeface="Calibri" panose="020F0502020204030204" pitchFamily="34" charset="0"/>
              </a:rPr>
              <a:t>Ferraro</a:t>
            </a:r>
            <a:r>
              <a:rPr lang="es-EC" sz="1100" dirty="0">
                <a:ea typeface="Calibri" panose="020F0502020204030204" pitchFamily="34" charset="0"/>
              </a:rPr>
              <a:t> </a:t>
            </a:r>
            <a:r>
              <a:rPr lang="es-EC" sz="1100" i="1" dirty="0">
                <a:ea typeface="Calibri" panose="020F0502020204030204" pitchFamily="34" charset="0"/>
              </a:rPr>
              <a:t>et al</a:t>
            </a:r>
            <a:r>
              <a:rPr lang="es-EC" sz="1100" dirty="0">
                <a:ea typeface="Calibri" panose="020F0502020204030204" pitchFamily="34" charset="0"/>
              </a:rPr>
              <a:t>., 2012</a:t>
            </a:r>
            <a:r>
              <a:rPr lang="es-ES" sz="1100" dirty="0">
                <a:ea typeface="Calibri" panose="020F0502020204030204" pitchFamily="34" charset="0"/>
              </a:rPr>
              <a:t>).</a:t>
            </a:r>
            <a:endParaRPr lang="es-EC" sz="1100" dirty="0"/>
          </a:p>
        </p:txBody>
      </p:sp>
      <p:graphicFrame>
        <p:nvGraphicFramePr>
          <p:cNvPr id="7" name="Diagrama 6">
            <a:extLst>
              <a:ext uri="{FF2B5EF4-FFF2-40B4-BE49-F238E27FC236}">
                <a16:creationId xmlns:a16="http://schemas.microsoft.com/office/drawing/2014/main" id="{807E23D3-1DE6-4A8F-B1F6-5115E5ACDB0C}"/>
              </a:ext>
            </a:extLst>
          </p:cNvPr>
          <p:cNvGraphicFramePr/>
          <p:nvPr>
            <p:extLst>
              <p:ext uri="{D42A27DB-BD31-4B8C-83A1-F6EECF244321}">
                <p14:modId xmlns:p14="http://schemas.microsoft.com/office/powerpoint/2010/main" val="2400017312"/>
              </p:ext>
            </p:extLst>
          </p:nvPr>
        </p:nvGraphicFramePr>
        <p:xfrm>
          <a:off x="-447385" y="3140968"/>
          <a:ext cx="9937104" cy="2550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a:extLst>
              <a:ext uri="{FF2B5EF4-FFF2-40B4-BE49-F238E27FC236}">
                <a16:creationId xmlns:a16="http://schemas.microsoft.com/office/drawing/2014/main" id="{0F84376F-F855-4571-97F2-89C0DEC29503}"/>
              </a:ext>
            </a:extLst>
          </p:cNvPr>
          <p:cNvGraphicFramePr/>
          <p:nvPr>
            <p:extLst>
              <p:ext uri="{D42A27DB-BD31-4B8C-83A1-F6EECF244321}">
                <p14:modId xmlns:p14="http://schemas.microsoft.com/office/powerpoint/2010/main" val="3011560635"/>
              </p:ext>
            </p:extLst>
          </p:nvPr>
        </p:nvGraphicFramePr>
        <p:xfrm>
          <a:off x="594338" y="-315416"/>
          <a:ext cx="7853658" cy="4408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654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523875578"/>
              </p:ext>
            </p:extLst>
          </p:nvPr>
        </p:nvGraphicFramePr>
        <p:xfrm>
          <a:off x="3212360" y="2128485"/>
          <a:ext cx="5637312" cy="3973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1"/>
          <p:cNvSpPr txBox="1">
            <a:spLocks/>
          </p:cNvSpPr>
          <p:nvPr/>
        </p:nvSpPr>
        <p:spPr>
          <a:xfrm>
            <a:off x="611560" y="14888"/>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Justificación</a:t>
            </a:r>
          </a:p>
        </p:txBody>
      </p:sp>
      <p:sp>
        <p:nvSpPr>
          <p:cNvPr id="10" name="Rectángulo 9"/>
          <p:cNvSpPr/>
          <p:nvPr/>
        </p:nvSpPr>
        <p:spPr>
          <a:xfrm>
            <a:off x="154296" y="6381328"/>
            <a:ext cx="5785856" cy="430887"/>
          </a:xfrm>
          <a:prstGeom prst="rect">
            <a:avLst/>
          </a:prstGeom>
        </p:spPr>
        <p:txBody>
          <a:bodyPr wrap="square">
            <a:spAutoFit/>
          </a:bodyPr>
          <a:lstStyle/>
          <a:p>
            <a:r>
              <a:rPr lang="es-EC" sz="1100" dirty="0">
                <a:ea typeface="Calibri" panose="020F0502020204030204" pitchFamily="34" charset="0"/>
              </a:rPr>
              <a:t>(</a:t>
            </a:r>
            <a:r>
              <a:rPr lang="es-EC" sz="1100" dirty="0" err="1">
                <a:ea typeface="Calibri" panose="020F0502020204030204" pitchFamily="34" charset="0"/>
              </a:rPr>
              <a:t>Muzitano</a:t>
            </a:r>
            <a:r>
              <a:rPr lang="es-EC" sz="1100" dirty="0">
                <a:ea typeface="Calibri" panose="020F0502020204030204" pitchFamily="34" charset="0"/>
              </a:rPr>
              <a:t> </a:t>
            </a:r>
            <a:r>
              <a:rPr lang="es-EC" sz="1100" i="1" dirty="0">
                <a:ea typeface="Calibri" panose="020F0502020204030204" pitchFamily="34" charset="0"/>
              </a:rPr>
              <a:t>et al</a:t>
            </a:r>
            <a:r>
              <a:rPr lang="es-EC" sz="1100" dirty="0">
                <a:ea typeface="Calibri" panose="020F0502020204030204" pitchFamily="34" charset="0"/>
              </a:rPr>
              <a:t>., 2006; </a:t>
            </a:r>
            <a:r>
              <a:rPr lang="es-EC" sz="1100" dirty="0" err="1">
                <a:ea typeface="Calibri" panose="020F0502020204030204" pitchFamily="34" charset="0"/>
              </a:rPr>
              <a:t>Muzitano</a:t>
            </a:r>
            <a:r>
              <a:rPr lang="es-EC" sz="1100" dirty="0">
                <a:ea typeface="Calibri" panose="020F0502020204030204" pitchFamily="34" charset="0"/>
              </a:rPr>
              <a:t> </a:t>
            </a:r>
            <a:r>
              <a:rPr lang="es-EC" sz="1100" i="1" dirty="0">
                <a:ea typeface="Calibri" panose="020F0502020204030204" pitchFamily="34" charset="0"/>
              </a:rPr>
              <a:t>et al</a:t>
            </a:r>
            <a:r>
              <a:rPr lang="es-EC" sz="1100" dirty="0">
                <a:ea typeface="Calibri" panose="020F0502020204030204" pitchFamily="34" charset="0"/>
              </a:rPr>
              <a:t>., 2009; </a:t>
            </a:r>
            <a:r>
              <a:rPr lang="es-EC" sz="1100" dirty="0" err="1">
                <a:ea typeface="Calibri" panose="020F0502020204030204" pitchFamily="34" charset="0"/>
              </a:rPr>
              <a:t>Kamboj</a:t>
            </a:r>
            <a:r>
              <a:rPr lang="es-EC" sz="1100" dirty="0">
                <a:ea typeface="Calibri" panose="020F0502020204030204" pitchFamily="34" charset="0"/>
              </a:rPr>
              <a:t> &amp; </a:t>
            </a:r>
            <a:r>
              <a:rPr lang="es-EC" sz="1100" dirty="0" err="1">
                <a:ea typeface="Calibri" panose="020F0502020204030204" pitchFamily="34" charset="0"/>
              </a:rPr>
              <a:t>Saluja</a:t>
            </a:r>
            <a:r>
              <a:rPr lang="es-EC" sz="1100" dirty="0">
                <a:ea typeface="Calibri" panose="020F0502020204030204" pitchFamily="34" charset="0"/>
              </a:rPr>
              <a:t>, 2009; Cabrera</a:t>
            </a:r>
            <a:r>
              <a:rPr lang="es-EC" sz="1100" i="1" dirty="0">
                <a:ea typeface="Calibri" panose="020F0502020204030204" pitchFamily="34" charset="0"/>
              </a:rPr>
              <a:t> et al</a:t>
            </a:r>
            <a:r>
              <a:rPr lang="es-EC" sz="1100" dirty="0">
                <a:ea typeface="Calibri" panose="020F0502020204030204" pitchFamily="34" charset="0"/>
              </a:rPr>
              <a:t>., 2011; </a:t>
            </a:r>
            <a:r>
              <a:rPr lang="es-EC" sz="1100" dirty="0" err="1">
                <a:ea typeface="Calibri" panose="020F0502020204030204" pitchFamily="34" charset="0"/>
              </a:rPr>
              <a:t>Rajsekhar</a:t>
            </a:r>
            <a:r>
              <a:rPr lang="es-EC" sz="1100" dirty="0">
                <a:ea typeface="Calibri" panose="020F0502020204030204" pitchFamily="34" charset="0"/>
              </a:rPr>
              <a:t> </a:t>
            </a:r>
            <a:r>
              <a:rPr lang="es-EC" sz="1100" i="1" dirty="0">
                <a:ea typeface="Calibri" panose="020F0502020204030204" pitchFamily="34" charset="0"/>
              </a:rPr>
              <a:t>et al</a:t>
            </a:r>
            <a:r>
              <a:rPr lang="es-EC" sz="1100" dirty="0">
                <a:ea typeface="Calibri" panose="020F0502020204030204" pitchFamily="34" charset="0"/>
              </a:rPr>
              <a:t>.,2016)</a:t>
            </a:r>
            <a:endParaRPr lang="es-EC" sz="1100" dirty="0"/>
          </a:p>
        </p:txBody>
      </p:sp>
      <p:graphicFrame>
        <p:nvGraphicFramePr>
          <p:cNvPr id="2" name="Diagrama 1"/>
          <p:cNvGraphicFramePr/>
          <p:nvPr>
            <p:extLst>
              <p:ext uri="{D42A27DB-BD31-4B8C-83A1-F6EECF244321}">
                <p14:modId xmlns:p14="http://schemas.microsoft.com/office/powerpoint/2010/main" val="3753129720"/>
              </p:ext>
            </p:extLst>
          </p:nvPr>
        </p:nvGraphicFramePr>
        <p:xfrm>
          <a:off x="245271" y="-330752"/>
          <a:ext cx="8583391" cy="39318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a 4"/>
          <p:cNvGraphicFramePr/>
          <p:nvPr>
            <p:extLst>
              <p:ext uri="{D42A27DB-BD31-4B8C-83A1-F6EECF244321}">
                <p14:modId xmlns:p14="http://schemas.microsoft.com/office/powerpoint/2010/main" val="56269024"/>
              </p:ext>
            </p:extLst>
          </p:nvPr>
        </p:nvGraphicFramePr>
        <p:xfrm>
          <a:off x="245271" y="2530823"/>
          <a:ext cx="2557264" cy="316835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Rectángulo: esquinas redondeadas 3">
            <a:extLst>
              <a:ext uri="{FF2B5EF4-FFF2-40B4-BE49-F238E27FC236}">
                <a16:creationId xmlns:a16="http://schemas.microsoft.com/office/drawing/2014/main" id="{0A56F160-0BDF-4D0D-B4F5-BCB97049A8AE}"/>
              </a:ext>
            </a:extLst>
          </p:cNvPr>
          <p:cNvSpPr/>
          <p:nvPr/>
        </p:nvSpPr>
        <p:spPr>
          <a:xfrm>
            <a:off x="3419872" y="745784"/>
            <a:ext cx="2088232" cy="422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i="1" dirty="0">
                <a:solidFill>
                  <a:schemeClr val="tx1"/>
                </a:solidFill>
              </a:rPr>
              <a:t>Kalanchoe</a:t>
            </a:r>
            <a:endParaRPr lang="es-EC" sz="2000" b="1" dirty="0">
              <a:solidFill>
                <a:schemeClr val="tx1"/>
              </a:solidFill>
            </a:endParaRPr>
          </a:p>
        </p:txBody>
      </p:sp>
    </p:spTree>
    <p:extLst>
      <p:ext uri="{BB962C8B-B14F-4D97-AF65-F5344CB8AC3E}">
        <p14:creationId xmlns:p14="http://schemas.microsoft.com/office/powerpoint/2010/main" val="26685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611560"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a:solidFill>
                  <a:schemeClr val="tx1"/>
                </a:solidFill>
                <a:effectLst>
                  <a:outerShdw blurRad="38100" dist="38100" dir="2700000" algn="tl">
                    <a:srgbClr val="000000">
                      <a:alpha val="43137"/>
                    </a:srgbClr>
                  </a:outerShdw>
                </a:effectLst>
              </a:rPr>
              <a:t>Objetivo General</a:t>
            </a:r>
          </a:p>
        </p:txBody>
      </p:sp>
      <p:graphicFrame>
        <p:nvGraphicFramePr>
          <p:cNvPr id="2" name="Diagrama 1"/>
          <p:cNvGraphicFramePr/>
          <p:nvPr>
            <p:extLst>
              <p:ext uri="{D42A27DB-BD31-4B8C-83A1-F6EECF244321}">
                <p14:modId xmlns:p14="http://schemas.microsoft.com/office/powerpoint/2010/main" val="3579007337"/>
              </p:ext>
            </p:extLst>
          </p:nvPr>
        </p:nvGraphicFramePr>
        <p:xfrm>
          <a:off x="323528" y="1340768"/>
          <a:ext cx="8352928" cy="404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583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570" y="116632"/>
            <a:ext cx="8229600" cy="1143000"/>
          </a:xfrm>
        </p:spPr>
        <p:txBody>
          <a:bodyPr/>
          <a:lstStyle/>
          <a:p>
            <a:pPr algn="l"/>
            <a:r>
              <a:rPr lang="es-EC" dirty="0">
                <a:solidFill>
                  <a:schemeClr val="tx1"/>
                </a:solidFill>
              </a:rPr>
              <a:t>Objetivos Específicos</a:t>
            </a:r>
          </a:p>
        </p:txBody>
      </p:sp>
      <p:graphicFrame>
        <p:nvGraphicFramePr>
          <p:cNvPr id="3" name="Diagrama 2"/>
          <p:cNvGraphicFramePr/>
          <p:nvPr>
            <p:extLst>
              <p:ext uri="{D42A27DB-BD31-4B8C-83A1-F6EECF244321}">
                <p14:modId xmlns:p14="http://schemas.microsoft.com/office/powerpoint/2010/main" val="400512018"/>
              </p:ext>
            </p:extLst>
          </p:nvPr>
        </p:nvGraphicFramePr>
        <p:xfrm>
          <a:off x="216890" y="908720"/>
          <a:ext cx="843528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989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68196" y="105206"/>
            <a:ext cx="8229600" cy="726400"/>
          </a:xfrm>
        </p:spPr>
        <p:txBody>
          <a:bodyPr/>
          <a:lstStyle/>
          <a:p>
            <a:pPr algn="l"/>
            <a:r>
              <a:rPr lang="es-EC" dirty="0">
                <a:solidFill>
                  <a:schemeClr val="tx1"/>
                </a:solidFill>
                <a:effectLst>
                  <a:outerShdw blurRad="38100" dist="38100" dir="2700000" algn="tl">
                    <a:srgbClr val="000000">
                      <a:alpha val="43137"/>
                    </a:srgbClr>
                  </a:outerShdw>
                </a:effectLst>
              </a:rPr>
              <a:t>Marco teórico</a:t>
            </a:r>
            <a:br>
              <a:rPr lang="es-EC" dirty="0">
                <a:solidFill>
                  <a:schemeClr val="tx1"/>
                </a:solidFill>
                <a:effectLst>
                  <a:outerShdw blurRad="38100" dist="38100" dir="2700000" algn="tl">
                    <a:srgbClr val="000000">
                      <a:alpha val="43137"/>
                    </a:srgbClr>
                  </a:outerShdw>
                </a:effectLst>
              </a:rPr>
            </a:br>
            <a:endParaRPr lang="es-EC" dirty="0">
              <a:solidFill>
                <a:schemeClr val="tx1"/>
              </a:solidFill>
              <a:effectLst>
                <a:outerShdw blurRad="38100" dist="38100" dir="2700000" algn="tl">
                  <a:srgbClr val="000000">
                    <a:alpha val="43137"/>
                  </a:srgbClr>
                </a:outerShdw>
              </a:effectLst>
            </a:endParaRPr>
          </a:p>
        </p:txBody>
      </p:sp>
      <p:graphicFrame>
        <p:nvGraphicFramePr>
          <p:cNvPr id="2" name="Marcador de contenido 1"/>
          <p:cNvGraphicFramePr>
            <a:graphicFrameLocks noGrp="1"/>
          </p:cNvGraphicFramePr>
          <p:nvPr>
            <p:ph idx="1"/>
            <p:extLst>
              <p:ext uri="{D42A27DB-BD31-4B8C-83A1-F6EECF244321}">
                <p14:modId xmlns:p14="http://schemas.microsoft.com/office/powerpoint/2010/main" val="4039423409"/>
              </p:ext>
            </p:extLst>
          </p:nvPr>
        </p:nvGraphicFramePr>
        <p:xfrm>
          <a:off x="283267" y="1441854"/>
          <a:ext cx="5324406" cy="4286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15373" y="6609238"/>
            <a:ext cx="8913168" cy="21966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S" sz="1200" dirty="0"/>
              <a:t>(Barajas </a:t>
            </a:r>
            <a:r>
              <a:rPr lang="es-ES" sz="1200" i="1" dirty="0"/>
              <a:t>et al</a:t>
            </a:r>
            <a:r>
              <a:rPr lang="es-ES" sz="1200" dirty="0"/>
              <a:t>., 2014; Villamizar </a:t>
            </a:r>
            <a:r>
              <a:rPr lang="es-ES" sz="1200" i="1" dirty="0"/>
              <a:t>et al</a:t>
            </a:r>
            <a:r>
              <a:rPr lang="es-ES" sz="1200" dirty="0"/>
              <a:t>., 2014; </a:t>
            </a:r>
            <a:r>
              <a:rPr lang="es-EC" sz="1200" dirty="0"/>
              <a:t>González, 2015; Nava, 2007; Palomino </a:t>
            </a:r>
            <a:r>
              <a:rPr lang="es-EC" sz="1200" i="1" dirty="0"/>
              <a:t>et al</a:t>
            </a:r>
            <a:r>
              <a:rPr lang="es-EC" sz="1200" dirty="0"/>
              <a:t>., 2009 ; </a:t>
            </a:r>
            <a:r>
              <a:rPr lang="es-EC" sz="1200" dirty="0" err="1"/>
              <a:t>Phatak</a:t>
            </a:r>
            <a:r>
              <a:rPr lang="es-EC" sz="1200" dirty="0"/>
              <a:t> &amp; </a:t>
            </a:r>
            <a:r>
              <a:rPr lang="es-EC" sz="1200" dirty="0" err="1"/>
              <a:t>Hendre</a:t>
            </a:r>
            <a:r>
              <a:rPr lang="es-EC" sz="1200" dirty="0"/>
              <a:t>, 2014). .</a:t>
            </a:r>
            <a:endParaRPr lang="es-EC" sz="700" dirty="0"/>
          </a:p>
        </p:txBody>
      </p:sp>
      <p:sp>
        <p:nvSpPr>
          <p:cNvPr id="6" name="Rectángulo 5"/>
          <p:cNvSpPr/>
          <p:nvPr/>
        </p:nvSpPr>
        <p:spPr>
          <a:xfrm>
            <a:off x="5854342" y="5178880"/>
            <a:ext cx="3074199" cy="461665"/>
          </a:xfrm>
          <a:prstGeom prst="rect">
            <a:avLst/>
          </a:prstGeom>
        </p:spPr>
        <p:txBody>
          <a:bodyPr wrap="square">
            <a:spAutoFit/>
          </a:bodyPr>
          <a:lstStyle/>
          <a:p>
            <a:pPr algn="just">
              <a:spcAft>
                <a:spcPts val="800"/>
              </a:spcAft>
            </a:pPr>
            <a:r>
              <a:rPr lang="es-EC" sz="1200" b="1" dirty="0">
                <a:ea typeface="Calibri" panose="020F0502020204030204" pitchFamily="34" charset="0"/>
                <a:cs typeface="Times New Roman" panose="02020603050405020304" pitchFamily="18" charset="0"/>
              </a:rPr>
              <a:t>Figura 2.</a:t>
            </a:r>
            <a:r>
              <a:rPr lang="es-EC" sz="1200" b="1" i="1" dirty="0">
                <a:ea typeface="Microsoft JhengHei" panose="020B0604030504040204" pitchFamily="34" charset="-120"/>
                <a:cs typeface="Times New Roman" panose="02020603050405020304" pitchFamily="18" charset="0"/>
              </a:rPr>
              <a:t> </a:t>
            </a:r>
            <a:r>
              <a:rPr lang="es-EC" sz="1200" dirty="0">
                <a:ea typeface="Microsoft JhengHei" panose="020B0604030504040204" pitchFamily="34" charset="-120"/>
                <a:cs typeface="Times New Roman" panose="02020603050405020304" pitchFamily="18" charset="0"/>
              </a:rPr>
              <a:t>Formación plántulas en los bordes de la hoja.</a:t>
            </a:r>
            <a:endParaRPr lang="es-EC" sz="1200" dirty="0">
              <a:effectLst/>
              <a:ea typeface="Calibri" panose="020F0502020204030204" pitchFamily="34" charset="0"/>
              <a:cs typeface="Times New Roman" panose="02020603050405020304" pitchFamily="18" charset="0"/>
            </a:endParaRPr>
          </a:p>
        </p:txBody>
      </p:sp>
      <p:sp>
        <p:nvSpPr>
          <p:cNvPr id="4" name="Rectángulo 3"/>
          <p:cNvSpPr/>
          <p:nvPr/>
        </p:nvSpPr>
        <p:spPr>
          <a:xfrm>
            <a:off x="251519" y="6332239"/>
            <a:ext cx="5976665" cy="276999"/>
          </a:xfrm>
          <a:prstGeom prst="rect">
            <a:avLst/>
          </a:prstGeom>
        </p:spPr>
        <p:txBody>
          <a:bodyPr wrap="square">
            <a:spAutoFit/>
          </a:bodyPr>
          <a:lstStyle/>
          <a:p>
            <a:pPr lvl="0"/>
            <a:r>
              <a:rPr lang="es-EC" sz="1200" dirty="0"/>
              <a:t>Jardín Botánico de Missouri, (2016). </a:t>
            </a:r>
            <a:endParaRPr lang="es-ES" sz="1200" dirty="0"/>
          </a:p>
        </p:txBody>
      </p:sp>
      <p:sp>
        <p:nvSpPr>
          <p:cNvPr id="7" name="CuadroTexto 6">
            <a:extLst>
              <a:ext uri="{FF2B5EF4-FFF2-40B4-BE49-F238E27FC236}">
                <a16:creationId xmlns:a16="http://schemas.microsoft.com/office/drawing/2014/main" id="{890C186E-5FE4-4B9C-9619-7C2B42BE9470}"/>
              </a:ext>
            </a:extLst>
          </p:cNvPr>
          <p:cNvSpPr txBox="1"/>
          <p:nvPr/>
        </p:nvSpPr>
        <p:spPr>
          <a:xfrm>
            <a:off x="2935892" y="857504"/>
            <a:ext cx="3672408" cy="369332"/>
          </a:xfrm>
          <a:prstGeom prst="rect">
            <a:avLst/>
          </a:prstGeom>
          <a:noFill/>
        </p:spPr>
        <p:txBody>
          <a:bodyPr wrap="square" rtlCol="0">
            <a:spAutoFit/>
          </a:bodyPr>
          <a:lstStyle/>
          <a:p>
            <a:pPr algn="ctr"/>
            <a:r>
              <a:rPr lang="es-EC" i="1" dirty="0">
                <a:effectLst>
                  <a:outerShdw blurRad="38100" dist="38100" dir="2700000" algn="tl">
                    <a:srgbClr val="000000">
                      <a:alpha val="43137"/>
                    </a:srgbClr>
                  </a:outerShdw>
                </a:effectLst>
              </a:rPr>
              <a:t>Kalanchoe pinnata </a:t>
            </a:r>
            <a:r>
              <a:rPr lang="es-EC" dirty="0">
                <a:effectLst>
                  <a:outerShdw blurRad="38100" dist="38100" dir="2700000" algn="tl">
                    <a:srgbClr val="000000">
                      <a:alpha val="43137"/>
                    </a:srgbClr>
                  </a:outerShdw>
                </a:effectLst>
              </a:rPr>
              <a:t>(Lam.) </a:t>
            </a:r>
            <a:r>
              <a:rPr lang="es-EC" dirty="0" err="1">
                <a:effectLst>
                  <a:outerShdw blurRad="38100" dist="38100" dir="2700000" algn="tl">
                    <a:srgbClr val="000000">
                      <a:alpha val="43137"/>
                    </a:srgbClr>
                  </a:outerShdw>
                </a:effectLst>
              </a:rPr>
              <a:t>Pers</a:t>
            </a:r>
            <a:r>
              <a:rPr lang="es-EC" dirty="0">
                <a:effectLst>
                  <a:outerShdw blurRad="38100" dist="38100" dir="2700000" algn="tl">
                    <a:srgbClr val="000000">
                      <a:alpha val="43137"/>
                    </a:srgbClr>
                  </a:outerShdw>
                </a:effectLst>
              </a:rPr>
              <a:t>.</a:t>
            </a:r>
            <a:endParaRPr lang="es-EC" dirty="0"/>
          </a:p>
        </p:txBody>
      </p:sp>
      <p:pic>
        <p:nvPicPr>
          <p:cNvPr id="11" name="Imagen 10">
            <a:extLst>
              <a:ext uri="{FF2B5EF4-FFF2-40B4-BE49-F238E27FC236}">
                <a16:creationId xmlns:a16="http://schemas.microsoft.com/office/drawing/2014/main" id="{445AB00B-DE2D-45BE-ADD6-09F234EF777F}"/>
              </a:ext>
            </a:extLst>
          </p:cNvPr>
          <p:cNvPicPr/>
          <p:nvPr/>
        </p:nvPicPr>
        <p:blipFill rotWithShape="1">
          <a:blip r:embed="rId8"/>
          <a:srcRect l="2252" t="2193" r="1971" b="1895"/>
          <a:stretch/>
        </p:blipFill>
        <p:spPr bwMode="auto">
          <a:xfrm>
            <a:off x="5854342" y="1525741"/>
            <a:ext cx="3014787" cy="3423112"/>
          </a:xfrm>
          <a:prstGeom prst="rect">
            <a:avLst/>
          </a:prstGeom>
          <a:ln w="38100" cap="flat" cmpd="sng" algn="ctr">
            <a:no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4605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11560" y="112713"/>
            <a:ext cx="8229600" cy="1143000"/>
          </a:xfrm>
        </p:spPr>
        <p:txBody>
          <a:bodyPr/>
          <a:lstStyle/>
          <a:p>
            <a:pPr algn="just"/>
            <a:r>
              <a:rPr lang="es-EC" dirty="0">
                <a:solidFill>
                  <a:schemeClr val="tx1"/>
                </a:solidFill>
                <a:effectLst>
                  <a:outerShdw blurRad="38100" dist="38100" dir="2700000" algn="tl">
                    <a:srgbClr val="000000">
                      <a:alpha val="43137"/>
                    </a:srgbClr>
                  </a:outerShdw>
                </a:effectLst>
              </a:rPr>
              <a:t>Marco Teórico</a:t>
            </a:r>
          </a:p>
        </p:txBody>
      </p:sp>
      <p:sp>
        <p:nvSpPr>
          <p:cNvPr id="2" name="Rectángulo 1"/>
          <p:cNvSpPr/>
          <p:nvPr/>
        </p:nvSpPr>
        <p:spPr>
          <a:xfrm>
            <a:off x="251520" y="6381328"/>
            <a:ext cx="2719014" cy="261610"/>
          </a:xfrm>
          <a:prstGeom prst="rect">
            <a:avLst/>
          </a:prstGeom>
        </p:spPr>
        <p:txBody>
          <a:bodyPr wrap="none">
            <a:spAutoFit/>
          </a:bodyPr>
          <a:lstStyle/>
          <a:p>
            <a:r>
              <a:rPr lang="es-EC" sz="1100" dirty="0">
                <a:latin typeface="+mj-lt"/>
                <a:ea typeface="Calibri" panose="020F0502020204030204" pitchFamily="34" charset="0"/>
              </a:rPr>
              <a:t>(</a:t>
            </a:r>
            <a:r>
              <a:rPr lang="da-DK" sz="1100" dirty="0">
                <a:latin typeface="+mj-lt"/>
                <a:ea typeface="Calibri" panose="020F0502020204030204" pitchFamily="34" charset="0"/>
              </a:rPr>
              <a:t>Strasburger </a:t>
            </a:r>
            <a:r>
              <a:rPr lang="da-DK" sz="1100" i="1" dirty="0">
                <a:latin typeface="+mj-lt"/>
                <a:ea typeface="Calibri" panose="020F0502020204030204" pitchFamily="34" charset="0"/>
              </a:rPr>
              <a:t>et al</a:t>
            </a:r>
            <a:r>
              <a:rPr lang="da-DK" sz="1100" dirty="0">
                <a:latin typeface="+mj-lt"/>
                <a:ea typeface="Calibri" panose="020F0502020204030204" pitchFamily="34" charset="0"/>
              </a:rPr>
              <a:t>., 1994 y USDA, 2005</a:t>
            </a:r>
            <a:r>
              <a:rPr lang="es-EC" sz="1100" dirty="0">
                <a:latin typeface="+mj-lt"/>
                <a:ea typeface="Calibri" panose="020F0502020204030204" pitchFamily="34" charset="0"/>
              </a:rPr>
              <a:t>)</a:t>
            </a:r>
            <a:endParaRPr lang="es-EC" sz="1100" dirty="0">
              <a:latin typeface="+mj-lt"/>
            </a:endParaRPr>
          </a:p>
        </p:txBody>
      </p:sp>
      <p:sp>
        <p:nvSpPr>
          <p:cNvPr id="3" name="Rectángulo 2"/>
          <p:cNvSpPr/>
          <p:nvPr/>
        </p:nvSpPr>
        <p:spPr>
          <a:xfrm>
            <a:off x="6300192" y="5605210"/>
            <a:ext cx="1939010" cy="276999"/>
          </a:xfrm>
          <a:prstGeom prst="rect">
            <a:avLst/>
          </a:prstGeom>
        </p:spPr>
        <p:txBody>
          <a:bodyPr wrap="square">
            <a:spAutoFit/>
          </a:bodyPr>
          <a:lstStyle/>
          <a:p>
            <a:pPr algn="just">
              <a:spcAft>
                <a:spcPts val="800"/>
              </a:spcAft>
            </a:pPr>
            <a:r>
              <a:rPr lang="es-EC" sz="1200" b="1" dirty="0">
                <a:ea typeface="Calibri" panose="020F0502020204030204" pitchFamily="34" charset="0"/>
                <a:cs typeface="Times New Roman" panose="02020603050405020304" pitchFamily="18" charset="0"/>
              </a:rPr>
              <a:t>Figura 3.  </a:t>
            </a:r>
            <a:r>
              <a:rPr lang="es-EC" sz="1200" dirty="0">
                <a:ea typeface="Calibri" panose="020F0502020204030204" pitchFamily="34" charset="0"/>
                <a:cs typeface="Times New Roman" panose="02020603050405020304" pitchFamily="18" charset="0"/>
              </a:rPr>
              <a:t>Hoja del aire </a:t>
            </a:r>
            <a:endParaRPr lang="es-EC" sz="1200" dirty="0">
              <a:effectLst/>
              <a:ea typeface="Calibri" panose="020F0502020204030204" pitchFamily="34" charset="0"/>
              <a:cs typeface="Times New Roman" panose="02020603050405020304" pitchFamily="18" charset="0"/>
            </a:endParaRPr>
          </a:p>
        </p:txBody>
      </p:sp>
      <p:graphicFrame>
        <p:nvGraphicFramePr>
          <p:cNvPr id="20" name="Tabla 19"/>
          <p:cNvGraphicFramePr>
            <a:graphicFrameLocks noGrp="1"/>
          </p:cNvGraphicFramePr>
          <p:nvPr>
            <p:extLst>
              <p:ext uri="{D42A27DB-BD31-4B8C-83A1-F6EECF244321}">
                <p14:modId xmlns:p14="http://schemas.microsoft.com/office/powerpoint/2010/main" val="2646155282"/>
              </p:ext>
            </p:extLst>
          </p:nvPr>
        </p:nvGraphicFramePr>
        <p:xfrm>
          <a:off x="395536" y="908721"/>
          <a:ext cx="5112568" cy="4896539"/>
        </p:xfrm>
        <a:graphic>
          <a:graphicData uri="http://schemas.openxmlformats.org/drawingml/2006/table">
            <a:tbl>
              <a:tblPr>
                <a:tableStyleId>{ED083AE6-46FA-4A59-8FB0-9F97EB10719F}</a:tableStyleId>
              </a:tblPr>
              <a:tblGrid>
                <a:gridCol w="1804435">
                  <a:extLst>
                    <a:ext uri="{9D8B030D-6E8A-4147-A177-3AD203B41FA5}">
                      <a16:colId xmlns:a16="http://schemas.microsoft.com/office/drawing/2014/main" val="2429622306"/>
                    </a:ext>
                  </a:extLst>
                </a:gridCol>
                <a:gridCol w="3308133">
                  <a:extLst>
                    <a:ext uri="{9D8B030D-6E8A-4147-A177-3AD203B41FA5}">
                      <a16:colId xmlns:a16="http://schemas.microsoft.com/office/drawing/2014/main" val="1676371153"/>
                    </a:ext>
                  </a:extLst>
                </a:gridCol>
              </a:tblGrid>
              <a:tr h="359230">
                <a:tc gridSpan="2">
                  <a:txBody>
                    <a:bodyPr/>
                    <a:lstStyle/>
                    <a:p>
                      <a:pPr algn="ctr" fontAlgn="ctr"/>
                      <a:r>
                        <a:rPr lang="es-EC" sz="1600" u="none" strike="noStrike" dirty="0">
                          <a:effectLst/>
                        </a:rPr>
                        <a:t>TAXONOMÍA DE HOJA DEL AIRE</a:t>
                      </a:r>
                      <a:endParaRPr lang="es-EC" sz="1600" b="1" i="0" u="none" strike="noStrike" dirty="0">
                        <a:solidFill>
                          <a:srgbClr val="000000"/>
                        </a:solidFill>
                        <a:effectLst/>
                        <a:latin typeface="+mn-lt"/>
                      </a:endParaRPr>
                    </a:p>
                  </a:txBody>
                  <a:tcPr marL="9525" marR="9525" marT="9525" marB="0" anchor="ctr">
                    <a:solidFill>
                      <a:srgbClr val="BFD7BF"/>
                    </a:solidFill>
                  </a:tcPr>
                </a:tc>
                <a:tc hMerge="1">
                  <a:txBody>
                    <a:bodyPr/>
                    <a:lstStyle/>
                    <a:p>
                      <a:endParaRPr lang="es-EC"/>
                    </a:p>
                  </a:txBody>
                  <a:tcPr/>
                </a:tc>
                <a:extLst>
                  <a:ext uri="{0D108BD9-81ED-4DB2-BD59-A6C34878D82A}">
                    <a16:rowId xmlns:a16="http://schemas.microsoft.com/office/drawing/2014/main" val="3268375427"/>
                  </a:ext>
                </a:extLst>
              </a:tr>
              <a:tr h="420799">
                <a:tc>
                  <a:txBody>
                    <a:bodyPr/>
                    <a:lstStyle/>
                    <a:p>
                      <a:pPr algn="ctr" rtl="0" fontAlgn="ctr"/>
                      <a:r>
                        <a:rPr lang="es-EC" sz="1600" u="none" strike="noStrike" dirty="0">
                          <a:effectLst/>
                        </a:rPr>
                        <a:t>REINO</a:t>
                      </a:r>
                      <a:endParaRPr lang="es-EC" sz="1600" b="1" i="0" u="none" strike="noStrike" dirty="0">
                        <a:solidFill>
                          <a:srgbClr val="000000"/>
                        </a:solidFill>
                        <a:effectLst/>
                        <a:latin typeface="+mn-lt"/>
                      </a:endParaRPr>
                    </a:p>
                  </a:txBody>
                  <a:tcPr marL="9525" marR="9525" marT="9525" marB="0" anchor="ctr"/>
                </a:tc>
                <a:tc>
                  <a:txBody>
                    <a:bodyPr/>
                    <a:lstStyle/>
                    <a:p>
                      <a:pPr algn="ctr" rtl="0" fontAlgn="ctr"/>
                      <a:r>
                        <a:rPr lang="es-EC" sz="1600" u="none" strike="noStrike" dirty="0" err="1">
                          <a:effectLst/>
                        </a:rPr>
                        <a:t>Plantae</a:t>
                      </a:r>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45156758"/>
                  </a:ext>
                </a:extLst>
              </a:tr>
              <a:tr h="457390">
                <a:tc>
                  <a:txBody>
                    <a:bodyPr/>
                    <a:lstStyle/>
                    <a:p>
                      <a:pPr algn="ctr" rtl="0" fontAlgn="ctr"/>
                      <a:r>
                        <a:rPr lang="es-EC" sz="1600" u="none" strike="noStrike" dirty="0">
                          <a:effectLst/>
                        </a:rPr>
                        <a:t>SUBREINO</a:t>
                      </a:r>
                      <a:endParaRPr lang="es-EC" sz="1600" b="1" i="0" u="none" strike="noStrike" dirty="0">
                        <a:solidFill>
                          <a:srgbClr val="000000"/>
                        </a:solidFill>
                        <a:effectLst/>
                        <a:latin typeface="+mn-lt"/>
                      </a:endParaRPr>
                    </a:p>
                  </a:txBody>
                  <a:tcPr marL="9525" marR="9525" marT="9525" marB="0" anchor="ctr"/>
                </a:tc>
                <a:tc>
                  <a:txBody>
                    <a:bodyPr/>
                    <a:lstStyle/>
                    <a:p>
                      <a:pPr algn="ctr" fontAlgn="ctr"/>
                      <a:r>
                        <a:rPr lang="es-ES" sz="1600" u="none" strike="noStrike" dirty="0" err="1">
                          <a:effectLst/>
                        </a:rPr>
                        <a:t>Tracheobionta</a:t>
                      </a:r>
                      <a:r>
                        <a:rPr lang="es-ES" sz="1600" u="none" strike="noStrike" dirty="0">
                          <a:effectLst/>
                        </a:rPr>
                        <a:t> / Planta vascular </a:t>
                      </a:r>
                      <a:endParaRPr lang="es-E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670883872"/>
                  </a:ext>
                </a:extLst>
              </a:tr>
              <a:tr h="457390">
                <a:tc>
                  <a:txBody>
                    <a:bodyPr/>
                    <a:lstStyle/>
                    <a:p>
                      <a:pPr algn="ctr" rtl="0" fontAlgn="ctr"/>
                      <a:r>
                        <a:rPr lang="es-EC" sz="1600" u="none" strike="noStrike">
                          <a:effectLst/>
                        </a:rPr>
                        <a:t>DIVISIÓN</a:t>
                      </a:r>
                      <a:endParaRPr lang="es-EC" sz="1600" b="1" i="0" u="none" strike="noStrike">
                        <a:solidFill>
                          <a:srgbClr val="000000"/>
                        </a:solidFill>
                        <a:effectLst/>
                        <a:latin typeface="+mn-lt"/>
                      </a:endParaRPr>
                    </a:p>
                  </a:txBody>
                  <a:tcPr marL="9525" marR="9525" marT="9525" marB="0" anchor="ctr"/>
                </a:tc>
                <a:tc>
                  <a:txBody>
                    <a:bodyPr/>
                    <a:lstStyle/>
                    <a:p>
                      <a:pPr algn="ctr" fontAlgn="ctr"/>
                      <a:r>
                        <a:rPr lang="es-ES" sz="1600" u="none" strike="noStrike" dirty="0" err="1">
                          <a:effectLst/>
                        </a:rPr>
                        <a:t>Magnoliophyta</a:t>
                      </a:r>
                      <a:r>
                        <a:rPr lang="es-ES" sz="1600" u="none" strike="noStrike" dirty="0">
                          <a:effectLst/>
                        </a:rPr>
                        <a:t> / Planta con flores</a:t>
                      </a:r>
                      <a:endParaRPr lang="es-E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003030888"/>
                  </a:ext>
                </a:extLst>
              </a:tr>
              <a:tr h="457390">
                <a:tc>
                  <a:txBody>
                    <a:bodyPr/>
                    <a:lstStyle/>
                    <a:p>
                      <a:pPr algn="ctr" rtl="0" fontAlgn="ctr"/>
                      <a:r>
                        <a:rPr lang="es-EC" sz="1600" u="none" strike="noStrike">
                          <a:effectLst/>
                        </a:rPr>
                        <a:t>CLASE</a:t>
                      </a:r>
                      <a:endParaRPr lang="es-EC" sz="1600" b="1" i="0" u="none" strike="noStrike">
                        <a:solidFill>
                          <a:srgbClr val="000000"/>
                        </a:solidFill>
                        <a:effectLst/>
                        <a:latin typeface="+mn-lt"/>
                      </a:endParaRPr>
                    </a:p>
                  </a:txBody>
                  <a:tcPr marL="9525" marR="9525" marT="9525" marB="0" anchor="ctr"/>
                </a:tc>
                <a:tc>
                  <a:txBody>
                    <a:bodyPr/>
                    <a:lstStyle/>
                    <a:p>
                      <a:pPr algn="ctr" rtl="0" fontAlgn="ctr"/>
                      <a:r>
                        <a:rPr lang="es-EC" sz="1600" u="none" strike="noStrike" dirty="0" err="1">
                          <a:effectLst/>
                        </a:rPr>
                        <a:t>Magnoliopsida</a:t>
                      </a:r>
                      <a:r>
                        <a:rPr lang="es-EC" sz="1600" u="none" strike="noStrike" dirty="0">
                          <a:effectLst/>
                        </a:rPr>
                        <a:t> / Dicotiledónea</a:t>
                      </a:r>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97975491"/>
                  </a:ext>
                </a:extLst>
              </a:tr>
              <a:tr h="457390">
                <a:tc>
                  <a:txBody>
                    <a:bodyPr/>
                    <a:lstStyle/>
                    <a:p>
                      <a:pPr algn="ctr" rtl="0" fontAlgn="ctr"/>
                      <a:r>
                        <a:rPr lang="es-EC" sz="1600" u="none" strike="noStrike">
                          <a:effectLst/>
                        </a:rPr>
                        <a:t>SUBCLASE</a:t>
                      </a:r>
                      <a:endParaRPr lang="es-EC" sz="1600" b="1" i="0" u="none" strike="noStrike">
                        <a:solidFill>
                          <a:srgbClr val="000000"/>
                        </a:solidFill>
                        <a:effectLst/>
                        <a:latin typeface="+mn-lt"/>
                      </a:endParaRPr>
                    </a:p>
                  </a:txBody>
                  <a:tcPr marL="9525" marR="9525" marT="9525" marB="0" anchor="ctr"/>
                </a:tc>
                <a:tc>
                  <a:txBody>
                    <a:bodyPr/>
                    <a:lstStyle/>
                    <a:p>
                      <a:pPr algn="ctr" rtl="0" fontAlgn="ctr"/>
                      <a:r>
                        <a:rPr lang="es-EC" sz="1600" u="none" strike="noStrike" dirty="0" err="1">
                          <a:effectLst/>
                        </a:rPr>
                        <a:t>Rosidae</a:t>
                      </a:r>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179945005"/>
                  </a:ext>
                </a:extLst>
              </a:tr>
              <a:tr h="457390">
                <a:tc>
                  <a:txBody>
                    <a:bodyPr/>
                    <a:lstStyle/>
                    <a:p>
                      <a:pPr algn="ctr" rtl="0" fontAlgn="ctr"/>
                      <a:r>
                        <a:rPr lang="es-EC" sz="1600" u="none" strike="noStrike">
                          <a:effectLst/>
                        </a:rPr>
                        <a:t>ORDEN</a:t>
                      </a:r>
                      <a:endParaRPr lang="es-EC" sz="1600" b="1" i="0" u="none" strike="noStrike">
                        <a:solidFill>
                          <a:srgbClr val="000000"/>
                        </a:solidFill>
                        <a:effectLst/>
                        <a:latin typeface="+mn-lt"/>
                      </a:endParaRPr>
                    </a:p>
                  </a:txBody>
                  <a:tcPr marL="9525" marR="9525" marT="9525" marB="0" anchor="ctr"/>
                </a:tc>
                <a:tc>
                  <a:txBody>
                    <a:bodyPr/>
                    <a:lstStyle/>
                    <a:p>
                      <a:pPr algn="ctr" rtl="0" fontAlgn="ctr"/>
                      <a:r>
                        <a:rPr lang="es-EC" sz="1600" u="none" strike="noStrike" dirty="0">
                          <a:effectLst/>
                        </a:rPr>
                        <a:t>Saxifragales </a:t>
                      </a:r>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11288136"/>
                  </a:ext>
                </a:extLst>
              </a:tr>
              <a:tr h="457390">
                <a:tc>
                  <a:txBody>
                    <a:bodyPr/>
                    <a:lstStyle/>
                    <a:p>
                      <a:pPr algn="ctr" rtl="0" fontAlgn="ctr"/>
                      <a:r>
                        <a:rPr lang="es-EC" sz="1600" u="none" strike="noStrike">
                          <a:effectLst/>
                        </a:rPr>
                        <a:t>FAMILIA</a:t>
                      </a:r>
                      <a:endParaRPr lang="es-EC" sz="1600" b="1" i="0" u="none" strike="noStrike">
                        <a:solidFill>
                          <a:srgbClr val="000000"/>
                        </a:solidFill>
                        <a:effectLst/>
                        <a:latin typeface="+mn-lt"/>
                      </a:endParaRPr>
                    </a:p>
                  </a:txBody>
                  <a:tcPr marL="9525" marR="9525" marT="9525" marB="0" anchor="ctr"/>
                </a:tc>
                <a:tc>
                  <a:txBody>
                    <a:bodyPr/>
                    <a:lstStyle/>
                    <a:p>
                      <a:pPr algn="ctr" rtl="0" fontAlgn="ctr"/>
                      <a:r>
                        <a:rPr lang="es-EC" sz="1600" u="none" strike="noStrike" dirty="0" err="1">
                          <a:effectLst/>
                        </a:rPr>
                        <a:t>Crassulaceae</a:t>
                      </a:r>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741154778"/>
                  </a:ext>
                </a:extLst>
              </a:tr>
              <a:tr h="457390">
                <a:tc>
                  <a:txBody>
                    <a:bodyPr/>
                    <a:lstStyle/>
                    <a:p>
                      <a:pPr algn="ctr" rtl="0" fontAlgn="ctr"/>
                      <a:r>
                        <a:rPr lang="es-EC" sz="1600" u="none" strike="noStrike">
                          <a:effectLst/>
                        </a:rPr>
                        <a:t>GÉNERO</a:t>
                      </a:r>
                      <a:endParaRPr lang="es-EC" sz="1600" b="1" i="0" u="none" strike="noStrike">
                        <a:solidFill>
                          <a:srgbClr val="000000"/>
                        </a:solidFill>
                        <a:effectLst/>
                        <a:latin typeface="+mn-lt"/>
                      </a:endParaRPr>
                    </a:p>
                  </a:txBody>
                  <a:tcPr marL="9525" marR="9525" marT="9525" marB="0" anchor="ctr"/>
                </a:tc>
                <a:tc>
                  <a:txBody>
                    <a:bodyPr/>
                    <a:lstStyle/>
                    <a:p>
                      <a:pPr algn="ctr" rtl="0" fontAlgn="ctr"/>
                      <a:r>
                        <a:rPr lang="es-EC" sz="1600" u="none" strike="noStrike" dirty="0">
                          <a:effectLst/>
                        </a:rPr>
                        <a:t>Kalanchoe</a:t>
                      </a:r>
                      <a:endParaRPr lang="es-EC" sz="16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578091975"/>
                  </a:ext>
                </a:extLst>
              </a:tr>
              <a:tr h="457390">
                <a:tc>
                  <a:txBody>
                    <a:bodyPr/>
                    <a:lstStyle/>
                    <a:p>
                      <a:pPr algn="ctr" rtl="0" fontAlgn="ctr"/>
                      <a:r>
                        <a:rPr lang="es-EC" sz="1600" u="none" strike="noStrike" dirty="0">
                          <a:effectLst/>
                        </a:rPr>
                        <a:t>SECCIÓN </a:t>
                      </a:r>
                      <a:endParaRPr lang="es-EC" sz="1600" b="1" i="0" u="none" strike="noStrike" dirty="0">
                        <a:solidFill>
                          <a:srgbClr val="000000"/>
                        </a:solidFill>
                        <a:effectLst/>
                        <a:latin typeface="+mn-lt"/>
                      </a:endParaRPr>
                    </a:p>
                  </a:txBody>
                  <a:tcPr marL="9525" marR="9525" marT="9525" marB="0" anchor="ctr"/>
                </a:tc>
                <a:tc>
                  <a:txBody>
                    <a:bodyPr/>
                    <a:lstStyle/>
                    <a:p>
                      <a:pPr algn="ctr" fontAlgn="ctr"/>
                      <a:r>
                        <a:rPr lang="es-ES" sz="1600" u="none" strike="noStrike" dirty="0">
                          <a:effectLst/>
                        </a:rPr>
                        <a:t>  </a:t>
                      </a:r>
                      <a:r>
                        <a:rPr lang="es-ES" sz="1600" u="none" strike="noStrike" dirty="0" err="1">
                          <a:effectLst/>
                        </a:rPr>
                        <a:t>Bryophyllum</a:t>
                      </a:r>
                      <a:endParaRPr lang="es-ES" sz="16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938121125"/>
                  </a:ext>
                </a:extLst>
              </a:tr>
              <a:tr h="457390">
                <a:tc>
                  <a:txBody>
                    <a:bodyPr/>
                    <a:lstStyle/>
                    <a:p>
                      <a:pPr algn="ctr" rtl="0" fontAlgn="ctr"/>
                      <a:r>
                        <a:rPr lang="es-EC" sz="1600" u="none" strike="noStrike">
                          <a:effectLst/>
                        </a:rPr>
                        <a:t>ESPECIE</a:t>
                      </a:r>
                      <a:endParaRPr lang="es-EC" sz="1600" b="1" i="0" u="none" strike="noStrike">
                        <a:solidFill>
                          <a:srgbClr val="000000"/>
                        </a:solidFill>
                        <a:effectLst/>
                        <a:latin typeface="+mn-lt"/>
                      </a:endParaRPr>
                    </a:p>
                  </a:txBody>
                  <a:tcPr marL="9525" marR="9525" marT="9525" marB="0" anchor="ctr"/>
                </a:tc>
                <a:tc>
                  <a:txBody>
                    <a:bodyPr/>
                    <a:lstStyle/>
                    <a:p>
                      <a:pPr algn="ctr" fontAlgn="ctr"/>
                      <a:r>
                        <a:rPr lang="es-ES" sz="1600" u="none" strike="noStrike" dirty="0">
                          <a:effectLst/>
                        </a:rPr>
                        <a:t>Kalanchoe pinnata (Lam.) </a:t>
                      </a:r>
                      <a:r>
                        <a:rPr lang="es-ES" sz="1600" u="none" strike="noStrike" dirty="0" err="1">
                          <a:effectLst/>
                        </a:rPr>
                        <a:t>Pers</a:t>
                      </a:r>
                      <a:endParaRPr lang="es-ES" sz="16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68919884"/>
                  </a:ext>
                </a:extLst>
              </a:tr>
            </a:tbl>
          </a:graphicData>
        </a:graphic>
      </p:graphicFrame>
      <p:pic>
        <p:nvPicPr>
          <p:cNvPr id="7" name="Imagen 6">
            <a:extLst>
              <a:ext uri="{FF2B5EF4-FFF2-40B4-BE49-F238E27FC236}">
                <a16:creationId xmlns:a16="http://schemas.microsoft.com/office/drawing/2014/main" id="{670A0FDD-00B9-460C-9AA1-8FE5343716C4}"/>
              </a:ext>
            </a:extLst>
          </p:cNvPr>
          <p:cNvPicPr/>
          <p:nvPr/>
        </p:nvPicPr>
        <p:blipFill rotWithShape="1">
          <a:blip r:embed="rId3"/>
          <a:srcRect l="4450" t="3955" r="3824" b="2519"/>
          <a:stretch/>
        </p:blipFill>
        <p:spPr bwMode="auto">
          <a:xfrm>
            <a:off x="5861584" y="908720"/>
            <a:ext cx="2816225" cy="4601999"/>
          </a:xfrm>
          <a:prstGeom prst="rect">
            <a:avLst/>
          </a:prstGeom>
          <a:ln w="3175"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1875080"/>
      </p:ext>
    </p:extLst>
  </p:cSld>
  <p:clrMapOvr>
    <a:masterClrMapping/>
  </p:clrMapOvr>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22320</TotalTime>
  <Words>4548</Words>
  <Application>Microsoft Office PowerPoint</Application>
  <PresentationFormat>Presentación en pantalla (4:3)</PresentationFormat>
  <Paragraphs>599</Paragraphs>
  <Slides>36</Slides>
  <Notes>33</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46" baseType="lpstr">
      <vt:lpstr>Microsoft JhengHei</vt:lpstr>
      <vt:lpstr>Arial</vt:lpstr>
      <vt:lpstr>Arial (Cuerpo)</vt:lpstr>
      <vt:lpstr>Calibri</vt:lpstr>
      <vt:lpstr>Cambria Math</vt:lpstr>
      <vt:lpstr>Times New Roman</vt:lpstr>
      <vt:lpstr>Wingdings</vt:lpstr>
      <vt:lpstr>Wingdings 2</vt:lpstr>
      <vt:lpstr>1_Diseño predeterminado</vt:lpstr>
      <vt:lpstr>CorelDRAW</vt:lpstr>
      <vt:lpstr>Presentación de PowerPoint</vt:lpstr>
      <vt:lpstr>Problema</vt:lpstr>
      <vt:lpstr>Presentación de PowerPoint</vt:lpstr>
      <vt:lpstr>Justificación</vt:lpstr>
      <vt:lpstr>Presentación de PowerPoint</vt:lpstr>
      <vt:lpstr>Presentación de PowerPoint</vt:lpstr>
      <vt:lpstr>Objetivos Específicos</vt:lpstr>
      <vt:lpstr>Marco teórico </vt:lpstr>
      <vt:lpstr>Marco Teórico</vt:lpstr>
      <vt:lpstr>Marco teórico</vt:lpstr>
      <vt:lpstr>Presentación de PowerPoint</vt:lpstr>
      <vt:lpstr>Materiales y métodos </vt:lpstr>
      <vt:lpstr>Fase 1: Obtención material vegetal y control fitosanitario </vt:lpstr>
      <vt:lpstr>Fase 2: Desinfección de las muestras vegetales </vt:lpstr>
      <vt:lpstr>Fase 2: Desinfección de muestras vegetales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Agradecimientos</vt:lpstr>
      <vt:lpstr>Presentación de PowerPoint</vt:lpstr>
      <vt:lpstr>Determinación de contenido de Fenoles</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Jennifer Torres</cp:lastModifiedBy>
  <cp:revision>648</cp:revision>
  <dcterms:created xsi:type="dcterms:W3CDTF">2015-04-23T21:31:36Z</dcterms:created>
  <dcterms:modified xsi:type="dcterms:W3CDTF">2017-08-15T02:59:31Z</dcterms:modified>
</cp:coreProperties>
</file>